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57" r:id="rId4"/>
    <p:sldId id="276" r:id="rId5"/>
    <p:sldId id="278" r:id="rId6"/>
    <p:sldId id="261" r:id="rId7"/>
    <p:sldId id="279" r:id="rId8"/>
    <p:sldId id="280" r:id="rId9"/>
    <p:sldId id="281" r:id="rId10"/>
    <p:sldId id="282" r:id="rId11"/>
    <p:sldId id="283" r:id="rId12"/>
    <p:sldId id="277" r:id="rId13"/>
    <p:sldId id="258" r:id="rId14"/>
    <p:sldId id="259" r:id="rId15"/>
    <p:sldId id="260" r:id="rId16"/>
    <p:sldId id="284" r:id="rId17"/>
    <p:sldId id="262" r:id="rId18"/>
    <p:sldId id="263" r:id="rId19"/>
    <p:sldId id="264" r:id="rId20"/>
    <p:sldId id="273" r:id="rId21"/>
    <p:sldId id="265" r:id="rId22"/>
    <p:sldId id="266" r:id="rId23"/>
    <p:sldId id="267" r:id="rId24"/>
    <p:sldId id="268" r:id="rId25"/>
    <p:sldId id="285" r:id="rId26"/>
    <p:sldId id="270" r:id="rId27"/>
    <p:sldId id="271" r:id="rId28"/>
    <p:sldId id="272" r:id="rId29"/>
    <p:sldId id="269" r:id="rId30"/>
    <p:sldId id="27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 varScale="1">
        <p:scale>
          <a:sx n="74" d="100"/>
          <a:sy n="74" d="100"/>
        </p:scale>
        <p:origin x="-101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6324600"/>
          </a:xfrm>
        </p:spPr>
        <p:txBody>
          <a:bodyPr>
            <a:noAutofit/>
          </a:bodyPr>
          <a:lstStyle/>
          <a:p>
            <a:r>
              <a:rPr lang="mn-MN" sz="1600" b="1" dirty="0" smtClean="0"/>
              <a:t>МОНГОЛ УЛСЫН ИХ СУРГУУЛЬ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mn-MN" sz="1600" b="1" dirty="0" smtClean="0"/>
              <a:t>УЛААНБААТАР СУРГУУЛЬ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mn-MN" sz="1600" b="1" dirty="0" smtClean="0"/>
              <a:t> 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mn-MN" sz="1400" b="1" dirty="0" smtClean="0"/>
              <a:t>ФИЗИК ЭЛЕКТРОНИКИЙН ТЭНХИМ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b="1" dirty="0" smtClean="0"/>
              <a:t> 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b="1" dirty="0" smtClean="0"/>
              <a:t> 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mn-MN" sz="1400" b="1" dirty="0" smtClean="0"/>
              <a:t>Мэргэжлийн чиглэл : </a:t>
            </a:r>
            <a:r>
              <a:rPr lang="mn-MN" sz="1400" dirty="0" smtClean="0"/>
              <a:t>Компьютерын техник хангамж, сүлжээ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mn-MN" sz="1400" b="1" dirty="0" smtClean="0"/>
              <a:t>Мэргэжлийн индекс</a:t>
            </a:r>
            <a:r>
              <a:rPr lang="mn-MN" sz="1400" dirty="0" smtClean="0"/>
              <a:t> : </a:t>
            </a:r>
            <a:r>
              <a:rPr lang="en-US" sz="1400" dirty="0" smtClean="0"/>
              <a:t>D480300</a:t>
            </a:r>
            <a:br>
              <a:rPr lang="en-US" sz="1400" dirty="0" smtClean="0"/>
            </a:br>
            <a:r>
              <a:rPr lang="mn-MN" sz="1400" dirty="0" smtClean="0"/>
              <a:t> 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mn-MN" sz="2800" dirty="0" smtClean="0"/>
              <a:t>БАК</a:t>
            </a:r>
            <a:r>
              <a:rPr lang="en-US" sz="2800" dirty="0" smtClean="0"/>
              <a:t>A</a:t>
            </a:r>
            <a:r>
              <a:rPr lang="mn-MN" sz="2800" dirty="0" smtClean="0"/>
              <a:t>ЛАВРЫН ДИПЛОМЫН АЖИЛ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mn-MN" sz="1400" b="1" dirty="0" smtClean="0"/>
              <a:t> </a:t>
            </a: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mn-MN" sz="1600" b="1" dirty="0" smtClean="0"/>
              <a:t>Сэдэв</a:t>
            </a:r>
            <a:r>
              <a:rPr lang="mn-MN" sz="1600" dirty="0" smtClean="0"/>
              <a:t>:</a:t>
            </a:r>
            <a:r>
              <a:rPr lang="en-US" sz="1600" b="1" dirty="0" smtClean="0"/>
              <a:t> “</a:t>
            </a:r>
            <a:r>
              <a:rPr lang="mn-MN" sz="1600" dirty="0" smtClean="0"/>
              <a:t>Утасгүй сүлжээний орчинд хууль бусаар халдахаас хамгаалах зарим арга</a:t>
            </a:r>
            <a:r>
              <a:rPr lang="en-US" sz="1600" b="1" dirty="0" smtClean="0"/>
              <a:t>” 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b="1" dirty="0" smtClean="0"/>
              <a:t>Topic</a:t>
            </a:r>
            <a:r>
              <a:rPr lang="mn-MN" sz="1600" dirty="0" smtClean="0"/>
              <a:t>: </a:t>
            </a:r>
            <a:r>
              <a:rPr lang="en-US" sz="1600" dirty="0" smtClean="0"/>
              <a:t>“Wireless security some methods of protection”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mn-MN" sz="1400" dirty="0" smtClean="0"/>
              <a:t> 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mn-MN" sz="1400" dirty="0" smtClean="0"/>
              <a:t>Удирдагч: Г.Наранцэцэг </a:t>
            </a:r>
            <a:r>
              <a:rPr lang="en-US" sz="1400" dirty="0" smtClean="0"/>
              <a:t>/</a:t>
            </a:r>
            <a:r>
              <a:rPr lang="mn-MN" sz="1400" dirty="0" smtClean="0"/>
              <a:t>М</a:t>
            </a:r>
            <a:r>
              <a:rPr lang="en-US" sz="1400" dirty="0" err="1" smtClean="0"/>
              <a:t>агистр</a:t>
            </a:r>
            <a:r>
              <a:rPr lang="en-US" sz="1400" dirty="0" smtClean="0"/>
              <a:t>/ </a:t>
            </a:r>
            <a:br>
              <a:rPr lang="en-US" sz="1400" dirty="0" smtClean="0"/>
            </a:br>
            <a:r>
              <a:rPr lang="mn-MN" sz="1400" dirty="0" smtClean="0"/>
              <a:t>Шүүмжлэгч : Ц.Энхбаяр </a:t>
            </a:r>
            <a:r>
              <a:rPr lang="en-US" sz="1400" dirty="0" smtClean="0"/>
              <a:t>/</a:t>
            </a:r>
            <a:r>
              <a:rPr lang="mn-MN" sz="1400" dirty="0" smtClean="0"/>
              <a:t>М</a:t>
            </a:r>
            <a:r>
              <a:rPr lang="en-US" sz="1400" dirty="0" err="1" smtClean="0"/>
              <a:t>агистр</a:t>
            </a:r>
            <a:r>
              <a:rPr lang="en-US" sz="1400" dirty="0" smtClean="0"/>
              <a:t>/ </a:t>
            </a:r>
            <a:br>
              <a:rPr lang="en-US" sz="1400" dirty="0" smtClean="0"/>
            </a:br>
            <a:r>
              <a:rPr lang="mn-MN" sz="1400" dirty="0" smtClean="0"/>
              <a:t>Гүйцэтгэсэн </a:t>
            </a:r>
            <a:r>
              <a:rPr lang="mn-MN" sz="1400" dirty="0" smtClean="0"/>
              <a:t>: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524000"/>
            <a:ext cx="8534400" cy="32766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        </a:t>
            </a:r>
          </a:p>
          <a:p>
            <a:pPr algn="l"/>
            <a:r>
              <a:rPr lang="mn-MN" dirty="0" smtClean="0">
                <a:solidFill>
                  <a:schemeClr val="tx1"/>
                </a:solidFill>
              </a:rPr>
              <a:t> </a:t>
            </a:r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mn-MN" dirty="0" smtClean="0">
                <a:solidFill>
                  <a:schemeClr val="tx1"/>
                </a:solidFill>
              </a:rPr>
              <a:t>Эхэхүү ажлаараа Утасгүй сүлжээний орчинд хууль бусаар халдахаас хамгаалах зарим аргыг </a:t>
            </a:r>
            <a:r>
              <a:rPr lang="en-US" dirty="0" smtClean="0">
                <a:solidFill>
                  <a:schemeClr val="tx1"/>
                </a:solidFill>
              </a:rPr>
              <a:t>Backtrack</a:t>
            </a:r>
            <a:r>
              <a:rPr lang="mn-MN" dirty="0" smtClean="0">
                <a:solidFill>
                  <a:schemeClr val="tx1"/>
                </a:solidFill>
              </a:rPr>
              <a:t>йиг ашиглан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аюулгүй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байдлын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хэмжүүр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арга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барил</a:t>
            </a:r>
            <a:r>
              <a:rPr lang="mn-MN" dirty="0" smtClean="0">
                <a:solidFill>
                  <a:schemeClr val="tx1"/>
                </a:solidFill>
              </a:rPr>
              <a:t> гаргах бөгөөд ашиглах, туршилтын хэсгүүдийг дэлгэрэнгүй тайлбарлах зорилготой.</a:t>
            </a:r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mn-MN" dirty="0" smtClean="0">
                <a:solidFill>
                  <a:schemeClr val="tx1"/>
                </a:solidFill>
              </a:rPr>
              <a:t> </a:t>
            </a:r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7620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3600" dirty="0" smtClean="0"/>
              <a:t>Ажлын зорилго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Шийдвэрлэх</a:t>
            </a:r>
            <a:r>
              <a:rPr lang="en-US" dirty="0" smtClean="0"/>
              <a:t> </a:t>
            </a:r>
            <a:r>
              <a:rPr lang="en-US" dirty="0" err="1" smtClean="0"/>
              <a:t>асуудал</a:t>
            </a:r>
            <a:r>
              <a:rPr lang="en-US" dirty="0" smtClean="0"/>
              <a:t>, </a:t>
            </a:r>
            <a:r>
              <a:rPr lang="en-US" dirty="0" err="1" smtClean="0"/>
              <a:t>ач</a:t>
            </a:r>
            <a:r>
              <a:rPr lang="en-US" dirty="0" smtClean="0"/>
              <a:t> </a:t>
            </a:r>
            <a:r>
              <a:rPr lang="en-US" dirty="0" err="1" smtClean="0"/>
              <a:t>холбогдол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4906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mn-MN" dirty="0" smtClean="0"/>
              <a:t>	</a:t>
            </a:r>
            <a:endParaRPr lang="en-US" dirty="0" smtClean="0"/>
          </a:p>
          <a:p>
            <a:r>
              <a:rPr lang="en-US" sz="2400" dirty="0" smtClean="0"/>
              <a:t>-Backtrack-</a:t>
            </a:r>
            <a:r>
              <a:rPr lang="mn-MN" sz="2400" dirty="0" smtClean="0"/>
              <a:t>ыг ашиглан утасгүй сүлжээнд халдах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 - </a:t>
            </a:r>
            <a:r>
              <a:rPr lang="en-US" sz="2400" dirty="0" err="1" smtClean="0"/>
              <a:t>Утасгүй</a:t>
            </a:r>
            <a:r>
              <a:rPr lang="en-US" sz="2400" dirty="0" smtClean="0"/>
              <a:t> </a:t>
            </a:r>
            <a:r>
              <a:rPr lang="en-US" sz="2400" dirty="0" err="1" smtClean="0"/>
              <a:t>сүлжээг</a:t>
            </a:r>
            <a:r>
              <a:rPr lang="en-US" sz="2400" dirty="0" smtClean="0"/>
              <a:t> </a:t>
            </a:r>
            <a:r>
              <a:rPr lang="en-US" sz="2400" dirty="0" err="1" smtClean="0"/>
              <a:t>хамгаалах</a:t>
            </a:r>
            <a:r>
              <a:rPr lang="en-US" sz="2400" dirty="0" smtClean="0"/>
              <a:t> </a:t>
            </a:r>
            <a:r>
              <a:rPr lang="mn-MN" sz="2400" dirty="0" smtClean="0"/>
              <a:t>арга гаргах</a:t>
            </a:r>
            <a:r>
              <a:rPr lang="en-US" sz="2400" dirty="0" smtClean="0"/>
              <a:t> (Security measures)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3246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None/>
            </a:pPr>
            <a:r>
              <a:rPr lang="mn-MN" sz="1400" b="1" dirty="0" smtClean="0"/>
              <a:t>Бүлэг 1. Онол, Судалгааны хэсэг хэсэг </a:t>
            </a:r>
            <a:endParaRPr lang="en-US" sz="1400" dirty="0" smtClean="0"/>
          </a:p>
          <a:p>
            <a:pPr>
              <a:lnSpc>
                <a:spcPct val="120000"/>
              </a:lnSpc>
              <a:buNone/>
            </a:pPr>
            <a:r>
              <a:rPr lang="en-US" sz="1400" dirty="0" smtClean="0"/>
              <a:t>	 </a:t>
            </a:r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en-US" sz="1400" dirty="0" err="1" smtClean="0"/>
              <a:t>Утасгүй</a:t>
            </a:r>
            <a:r>
              <a:rPr lang="en-US" sz="1400" dirty="0" smtClean="0"/>
              <a:t> </a:t>
            </a:r>
            <a:r>
              <a:rPr lang="en-US" sz="1400" dirty="0" err="1" smtClean="0"/>
              <a:t>сүлжээ</a:t>
            </a:r>
            <a:r>
              <a:rPr lang="en-US" sz="1400" dirty="0" smtClean="0"/>
              <a:t>	</a:t>
            </a:r>
            <a:r>
              <a:rPr lang="mn-MN" sz="1400" dirty="0" smtClean="0"/>
              <a:t>					</a:t>
            </a:r>
            <a:endParaRPr lang="en-US" sz="1400" dirty="0" smtClean="0"/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mn-MN" sz="1400" dirty="0" smtClean="0"/>
              <a:t>Хууль бусаар утасгүй сүлжээнд халдалтын талаарх судалгаа</a:t>
            </a:r>
            <a:endParaRPr lang="en-US" sz="1400" dirty="0" smtClean="0"/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en-US" sz="1400" dirty="0" err="1" smtClean="0"/>
              <a:t>Утасгүй</a:t>
            </a:r>
            <a:r>
              <a:rPr lang="en-US" sz="1400" dirty="0" smtClean="0"/>
              <a:t> </a:t>
            </a:r>
            <a:r>
              <a:rPr lang="en-US" sz="1400" dirty="0" err="1" smtClean="0"/>
              <a:t>сүлжээн</a:t>
            </a:r>
            <a:r>
              <a:rPr lang="mn-MN" sz="1400" dirty="0" smtClean="0"/>
              <a:t>д халдах арга				</a:t>
            </a:r>
            <a:endParaRPr lang="en-US" sz="1400" dirty="0" smtClean="0"/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en-US" sz="1400" dirty="0" err="1" smtClean="0"/>
              <a:t>Утасгүй</a:t>
            </a:r>
            <a:r>
              <a:rPr lang="en-US" sz="1400" dirty="0" smtClean="0"/>
              <a:t> </a:t>
            </a:r>
            <a:r>
              <a:rPr lang="en-US" sz="1400" dirty="0" err="1" smtClean="0"/>
              <a:t>сүлжээний</a:t>
            </a:r>
            <a:r>
              <a:rPr lang="en-US" sz="1400" dirty="0" smtClean="0"/>
              <a:t> </a:t>
            </a:r>
            <a:r>
              <a:rPr lang="en-US" sz="1400" dirty="0" err="1" smtClean="0"/>
              <a:t>ха</a:t>
            </a:r>
            <a:r>
              <a:rPr lang="mn-MN" sz="1400" dirty="0" smtClean="0"/>
              <a:t>лдалтаас хамгаалах арга </a:t>
            </a:r>
            <a:r>
              <a:rPr lang="en-US" sz="1400" dirty="0" smtClean="0"/>
              <a:t>(Security measures)</a:t>
            </a:r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en-US" sz="1400" dirty="0" err="1" smtClean="0"/>
              <a:t>Монгол</a:t>
            </a:r>
            <a:r>
              <a:rPr lang="en-US" sz="1400" dirty="0" smtClean="0"/>
              <a:t> </a:t>
            </a:r>
            <a:r>
              <a:rPr lang="en-US" sz="1400" dirty="0" err="1" smtClean="0"/>
              <a:t>улсын</a:t>
            </a:r>
            <a:r>
              <a:rPr lang="en-US" sz="1400" dirty="0" smtClean="0"/>
              <a:t> </a:t>
            </a:r>
            <a:r>
              <a:rPr lang="en-US" sz="1400" dirty="0" err="1" smtClean="0"/>
              <a:t>эрүүгийн</a:t>
            </a:r>
            <a:r>
              <a:rPr lang="en-US" sz="1400" dirty="0" smtClean="0"/>
              <a:t> </a:t>
            </a:r>
            <a:r>
              <a:rPr lang="en-US" sz="1400" dirty="0" err="1" smtClean="0"/>
              <a:t>хууль</a:t>
            </a:r>
            <a:endParaRPr lang="en-US" sz="1400" dirty="0" smtClean="0"/>
          </a:p>
          <a:p>
            <a:pPr>
              <a:lnSpc>
                <a:spcPct val="120000"/>
              </a:lnSpc>
            </a:pPr>
            <a:endParaRPr lang="en-US" sz="1400" b="1" dirty="0" smtClean="0"/>
          </a:p>
          <a:p>
            <a:pPr>
              <a:lnSpc>
                <a:spcPct val="120000"/>
              </a:lnSpc>
              <a:buNone/>
            </a:pPr>
            <a:r>
              <a:rPr lang="mn-MN" sz="1400" b="1" dirty="0" smtClean="0"/>
              <a:t>Бүлэг2. Туршилтын хэсэг </a:t>
            </a:r>
            <a:endParaRPr lang="en-US" sz="1400" dirty="0" smtClean="0"/>
          </a:p>
          <a:p>
            <a:pPr>
              <a:lnSpc>
                <a:spcPct val="120000"/>
              </a:lnSpc>
              <a:buNone/>
            </a:pPr>
            <a:r>
              <a:rPr lang="mn-MN" sz="1400" b="1" dirty="0" smtClean="0"/>
              <a:t> </a:t>
            </a:r>
            <a:endParaRPr lang="en-US" sz="1400" dirty="0" smtClean="0"/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mn-MN" sz="1600" dirty="0" smtClean="0"/>
              <a:t>2</a:t>
            </a:r>
            <a:r>
              <a:rPr lang="en-US" sz="1600" dirty="0" smtClean="0"/>
              <a:t>.1 </a:t>
            </a:r>
            <a:r>
              <a:rPr lang="en-US" sz="1600" dirty="0" err="1" smtClean="0"/>
              <a:t>BackTrack</a:t>
            </a:r>
            <a:r>
              <a:rPr lang="mn-MN" sz="1600" dirty="0" smtClean="0"/>
              <a:t>-ыг с</a:t>
            </a:r>
            <a:r>
              <a:rPr lang="en-US" sz="1600" dirty="0" err="1" smtClean="0"/>
              <a:t>уулгах</a:t>
            </a:r>
            <a:r>
              <a:rPr lang="en-US" sz="1600" dirty="0" smtClean="0"/>
              <a:t> </a:t>
            </a:r>
            <a:r>
              <a:rPr lang="en-US" sz="1600" dirty="0" err="1" smtClean="0"/>
              <a:t>заав</a:t>
            </a:r>
            <a:r>
              <a:rPr lang="mn-MN" sz="1600" dirty="0" smtClean="0"/>
              <a:t>а</a:t>
            </a:r>
            <a:r>
              <a:rPr lang="en-US" sz="1600" dirty="0" smtClean="0"/>
              <a:t>р</a:t>
            </a:r>
            <a:r>
              <a:rPr lang="mn-MN" sz="1600" dirty="0" smtClean="0"/>
              <a:t>				</a:t>
            </a:r>
            <a:r>
              <a:rPr lang="en-US" sz="1600" dirty="0" smtClean="0"/>
              <a:t>	</a:t>
            </a:r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mn-MN" sz="1600" dirty="0" smtClean="0"/>
              <a:t>2.2 </a:t>
            </a:r>
            <a:r>
              <a:rPr lang="en-US" sz="1600" dirty="0" smtClean="0"/>
              <a:t>Backtrack </a:t>
            </a:r>
            <a:r>
              <a:rPr lang="mn-MN" sz="1600" dirty="0" smtClean="0"/>
              <a:t>ашиглан утасгүй сүлжээнд халдах			</a:t>
            </a:r>
            <a:endParaRPr lang="en-US" sz="1600" dirty="0" smtClean="0"/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mn-MN" sz="1600" dirty="0" smtClean="0"/>
              <a:t>2.3 Утасгүй сүлжээний орчинд халдагчийг </a:t>
            </a:r>
            <a:r>
              <a:rPr lang="en-US" sz="1600" dirty="0" smtClean="0"/>
              <a:t>(</a:t>
            </a:r>
            <a:r>
              <a:rPr lang="mn-MN" sz="1600" dirty="0" smtClean="0"/>
              <a:t>өртсөн хэрэглэгч</a:t>
            </a:r>
            <a:r>
              <a:rPr lang="en-US" sz="1600" dirty="0" smtClean="0"/>
              <a:t>) </a:t>
            </a:r>
            <a:r>
              <a:rPr lang="mn-MN" sz="1600" dirty="0" smtClean="0"/>
              <a:t>илрүүлэх программ</a:t>
            </a:r>
            <a:endParaRPr lang="en-US" sz="1600" dirty="0" smtClean="0"/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mn-MN" sz="1600" dirty="0" smtClean="0"/>
              <a:t>2.4 Утасгүй сүлжээний орчинд хууль бусаар халдахаас хамгаалах зарим арга	</a:t>
            </a:r>
            <a:endParaRPr lang="en-US" sz="1600" dirty="0" smtClean="0"/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mn-MN" sz="1600" dirty="0" smtClean="0"/>
              <a:t>2.</a:t>
            </a:r>
            <a:r>
              <a:rPr lang="en-US" sz="1600" dirty="0" smtClean="0"/>
              <a:t>5 </a:t>
            </a:r>
            <a:r>
              <a:rPr lang="mn-MN" sz="1600" dirty="0" smtClean="0"/>
              <a:t>Туршилтын үр дүн</a:t>
            </a:r>
            <a:endParaRPr lang="en-US" sz="1600" dirty="0" smtClean="0"/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mn-MN" sz="1600" dirty="0" smtClean="0"/>
              <a:t>2.6 2-р бүлгийн дүгнэлт</a:t>
            </a:r>
            <a:endParaRPr lang="en-US" sz="1600" dirty="0" smtClean="0"/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mn-MN" sz="1600" dirty="0" smtClean="0"/>
              <a:t>Ерөнхий дүгнэлт						</a:t>
            </a:r>
            <a:endParaRPr lang="en-US" sz="1600" dirty="0" smtClean="0"/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mn-MN" sz="1600" dirty="0" smtClean="0"/>
              <a:t>Ашигласан материал						</a:t>
            </a:r>
            <a:endParaRPr lang="en-US" sz="1600" dirty="0" smtClean="0"/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mn-MN" sz="1600" dirty="0" smtClean="0"/>
              <a:t>Хавсралт	</a:t>
            </a:r>
            <a:r>
              <a:rPr lang="mn-MN" sz="1000" dirty="0" smtClean="0"/>
              <a:t>		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Утасгүй</a:t>
            </a:r>
            <a:r>
              <a:rPr lang="en-US" dirty="0" smtClean="0"/>
              <a:t> </a:t>
            </a:r>
            <a:r>
              <a:rPr lang="en-US" dirty="0" err="1" smtClean="0"/>
              <a:t>сүлжээ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Энэ</a:t>
            </a:r>
            <a:r>
              <a:rPr lang="en-US" dirty="0" smtClean="0"/>
              <a:t> </a:t>
            </a:r>
            <a:r>
              <a:rPr lang="en-US" dirty="0" err="1" smtClean="0"/>
              <a:t>технелоги</a:t>
            </a:r>
            <a:r>
              <a:rPr lang="en-US" dirty="0" smtClean="0"/>
              <a:t> 1997 </a:t>
            </a:r>
            <a:r>
              <a:rPr lang="en-US" dirty="0" err="1" smtClean="0"/>
              <a:t>он</a:t>
            </a:r>
            <a:r>
              <a:rPr lang="en-US" dirty="0" smtClean="0"/>
              <a:t> </a:t>
            </a:r>
            <a:r>
              <a:rPr lang="en-US" dirty="0" err="1" smtClean="0"/>
              <a:t>гэхэд</a:t>
            </a:r>
            <a:r>
              <a:rPr lang="en-US" dirty="0" smtClean="0"/>
              <a:t> IEEE -802.11 </a:t>
            </a:r>
            <a:r>
              <a:rPr lang="en-US" dirty="0" err="1" smtClean="0"/>
              <a:t>нэршилтэй</a:t>
            </a:r>
            <a:r>
              <a:rPr lang="en-US" dirty="0" smtClean="0"/>
              <a:t> </a:t>
            </a:r>
            <a:r>
              <a:rPr lang="en-US" dirty="0" err="1" smtClean="0"/>
              <a:t>стандарт</a:t>
            </a:r>
            <a:r>
              <a:rPr lang="en-US" dirty="0" smtClean="0"/>
              <a:t> </a:t>
            </a:r>
            <a:r>
              <a:rPr lang="en-US" dirty="0" err="1" smtClean="0"/>
              <a:t>болж</a:t>
            </a:r>
            <a:r>
              <a:rPr lang="en-US" dirty="0" smtClean="0"/>
              <a:t> </a:t>
            </a:r>
            <a:r>
              <a:rPr lang="en-US" dirty="0" err="1" smtClean="0"/>
              <a:t>батлагдсан</a:t>
            </a:r>
            <a:r>
              <a:rPr lang="en-US" dirty="0" smtClean="0"/>
              <a:t>. </a:t>
            </a:r>
            <a:r>
              <a:rPr lang="en-US" dirty="0" err="1" smtClean="0"/>
              <a:t>Утасгүй</a:t>
            </a:r>
            <a:r>
              <a:rPr lang="en-US" dirty="0" smtClean="0"/>
              <a:t> </a:t>
            </a:r>
            <a:r>
              <a:rPr lang="en-US" dirty="0" err="1" smtClean="0"/>
              <a:t>сүлжээ</a:t>
            </a:r>
            <a:r>
              <a:rPr lang="en-US" dirty="0" smtClean="0"/>
              <a:t> </a:t>
            </a:r>
            <a:r>
              <a:rPr lang="en-US" dirty="0" err="1" smtClean="0"/>
              <a:t>гэдэг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2 </a:t>
            </a:r>
            <a:r>
              <a:rPr lang="en-US" dirty="0" err="1" smtClean="0"/>
              <a:t>ба</a:t>
            </a:r>
            <a:r>
              <a:rPr lang="en-US" dirty="0" smtClean="0"/>
              <a:t> </a:t>
            </a:r>
            <a:r>
              <a:rPr lang="en-US" dirty="0" err="1" smtClean="0"/>
              <a:t>түүнээс</a:t>
            </a:r>
            <a:r>
              <a:rPr lang="en-US" dirty="0" smtClean="0"/>
              <a:t> </a:t>
            </a:r>
            <a:r>
              <a:rPr lang="en-US" dirty="0" err="1" smtClean="0"/>
              <a:t>дээш</a:t>
            </a:r>
            <a:r>
              <a:rPr lang="en-US" dirty="0" smtClean="0"/>
              <a:t> </a:t>
            </a:r>
            <a:r>
              <a:rPr lang="en-US" dirty="0" err="1" smtClean="0"/>
              <a:t>төхөөрөмж</a:t>
            </a:r>
            <a:r>
              <a:rPr lang="en-US" dirty="0" smtClean="0"/>
              <a:t> </a:t>
            </a:r>
            <a:r>
              <a:rPr lang="en-US" dirty="0" err="1" smtClean="0"/>
              <a:t>тархалтат</a:t>
            </a:r>
            <a:r>
              <a:rPr lang="en-US" dirty="0" smtClean="0"/>
              <a:t> </a:t>
            </a:r>
            <a:r>
              <a:rPr lang="en-US" dirty="0" err="1" smtClean="0"/>
              <a:t>долгион</a:t>
            </a:r>
            <a:r>
              <a:rPr lang="en-US" dirty="0" smtClean="0"/>
              <a:t> (spread spectrum division multiplexing) </a:t>
            </a:r>
            <a:r>
              <a:rPr lang="en-US" dirty="0" err="1" smtClean="0"/>
              <a:t>эсвэл</a:t>
            </a:r>
            <a:r>
              <a:rPr lang="en-US" dirty="0" smtClean="0"/>
              <a:t> OFDM (Orthogonal </a:t>
            </a:r>
            <a:r>
              <a:rPr lang="en-US" dirty="0" err="1" smtClean="0"/>
              <a:t>frequince</a:t>
            </a:r>
            <a:r>
              <a:rPr lang="en-US" dirty="0" smtClean="0"/>
              <a:t> division multiplexing) </a:t>
            </a:r>
            <a:r>
              <a:rPr lang="en-US" dirty="0" err="1" smtClean="0"/>
              <a:t>хувиргалтын</a:t>
            </a:r>
            <a:r>
              <a:rPr lang="en-US" dirty="0" smtClean="0"/>
              <a:t> </a:t>
            </a:r>
            <a:r>
              <a:rPr lang="en-US" dirty="0" err="1" smtClean="0"/>
              <a:t>технелоги</a:t>
            </a:r>
            <a:r>
              <a:rPr lang="en-US" dirty="0" smtClean="0"/>
              <a:t> </a:t>
            </a:r>
            <a:r>
              <a:rPr lang="en-US" dirty="0" err="1" smtClean="0"/>
              <a:t>ашиглан</a:t>
            </a:r>
            <a:r>
              <a:rPr lang="en-US" dirty="0" smtClean="0"/>
              <a:t> </a:t>
            </a:r>
            <a:r>
              <a:rPr lang="en-US" dirty="0" err="1" smtClean="0"/>
              <a:t>утасгүй</a:t>
            </a:r>
            <a:r>
              <a:rPr lang="en-US" dirty="0" smtClean="0"/>
              <a:t> </a:t>
            </a:r>
            <a:r>
              <a:rPr lang="en-US" dirty="0" err="1" smtClean="0"/>
              <a:t>холбогдон</a:t>
            </a:r>
            <a:r>
              <a:rPr lang="en-US" dirty="0" smtClean="0"/>
              <a:t> </a:t>
            </a:r>
            <a:r>
              <a:rPr lang="en-US" dirty="0" err="1" smtClean="0"/>
              <a:t>мэдээлэл</a:t>
            </a:r>
            <a:r>
              <a:rPr lang="en-US" dirty="0" smtClean="0"/>
              <a:t> </a:t>
            </a:r>
            <a:r>
              <a:rPr lang="en-US" dirty="0" err="1" smtClean="0"/>
              <a:t>солилцохыг</a:t>
            </a:r>
            <a:r>
              <a:rPr lang="en-US" dirty="0" smtClean="0"/>
              <a:t> </a:t>
            </a:r>
            <a:r>
              <a:rPr lang="en-US" dirty="0" err="1" smtClean="0"/>
              <a:t>хэлнэ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Утасгүй</a:t>
            </a:r>
            <a:r>
              <a:rPr lang="en-US" dirty="0" smtClean="0"/>
              <a:t> </a:t>
            </a:r>
            <a:r>
              <a:rPr lang="en-US" dirty="0" err="1" smtClean="0"/>
              <a:t>сүлжээний</a:t>
            </a:r>
            <a:r>
              <a:rPr lang="en-US" dirty="0" smtClean="0"/>
              <a:t> </a:t>
            </a:r>
            <a:r>
              <a:rPr lang="en-US" dirty="0" err="1" smtClean="0"/>
              <a:t>давуу</a:t>
            </a:r>
            <a:r>
              <a:rPr lang="en-US" dirty="0" smtClean="0"/>
              <a:t> </a:t>
            </a:r>
            <a:r>
              <a:rPr lang="en-US" dirty="0" err="1" smtClean="0"/>
              <a:t>тал</a:t>
            </a:r>
            <a:endParaRPr lang="en-US" dirty="0" smtClean="0"/>
          </a:p>
          <a:p>
            <a:r>
              <a:rPr lang="mn-MN" dirty="0" smtClean="0"/>
              <a:t>-</a:t>
            </a:r>
            <a:r>
              <a:rPr lang="en-US" dirty="0" smtClean="0"/>
              <a:t> </a:t>
            </a:r>
            <a:r>
              <a:rPr lang="en-US" dirty="0" err="1" smtClean="0"/>
              <a:t>Хүссэн</a:t>
            </a:r>
            <a:r>
              <a:rPr lang="en-US" dirty="0" smtClean="0"/>
              <a:t> </a:t>
            </a:r>
            <a:r>
              <a:rPr lang="en-US" dirty="0" err="1" smtClean="0"/>
              <a:t>газраасаа</a:t>
            </a:r>
            <a:r>
              <a:rPr lang="en-US" dirty="0" smtClean="0"/>
              <a:t> </a:t>
            </a:r>
            <a:r>
              <a:rPr lang="en-US" dirty="0" err="1" smtClean="0"/>
              <a:t>сүлжээнд</a:t>
            </a:r>
            <a:r>
              <a:rPr lang="en-US" dirty="0" smtClean="0"/>
              <a:t> </a:t>
            </a:r>
            <a:r>
              <a:rPr lang="en-US" dirty="0" err="1" smtClean="0"/>
              <a:t>холбогдох</a:t>
            </a:r>
            <a:r>
              <a:rPr lang="en-US" dirty="0" smtClean="0"/>
              <a:t> </a:t>
            </a:r>
            <a:r>
              <a:rPr lang="en-US" dirty="0" err="1" smtClean="0"/>
              <a:t>боломжтой</a:t>
            </a:r>
            <a:r>
              <a:rPr lang="en-US" dirty="0" smtClean="0"/>
              <a:t>.</a:t>
            </a:r>
          </a:p>
          <a:p>
            <a:r>
              <a:rPr lang="mn-MN" dirty="0" smtClean="0"/>
              <a:t>-</a:t>
            </a:r>
            <a:r>
              <a:rPr lang="en-US" dirty="0" smtClean="0"/>
              <a:t> </a:t>
            </a:r>
            <a:r>
              <a:rPr lang="en-US" dirty="0" err="1" smtClean="0"/>
              <a:t>Сүлжээний</a:t>
            </a:r>
            <a:r>
              <a:rPr lang="en-US" dirty="0" smtClean="0"/>
              <a:t> </a:t>
            </a:r>
            <a:r>
              <a:rPr lang="en-US" dirty="0" err="1" smtClean="0"/>
              <a:t>хүрээнд</a:t>
            </a:r>
            <a:r>
              <a:rPr lang="en-US" dirty="0" smtClean="0"/>
              <a:t> </a:t>
            </a:r>
            <a:r>
              <a:rPr lang="en-US" dirty="0" err="1" smtClean="0"/>
              <a:t>шилжилт</a:t>
            </a:r>
            <a:r>
              <a:rPr lang="en-US" dirty="0" smtClean="0"/>
              <a:t> </a:t>
            </a:r>
            <a:r>
              <a:rPr lang="en-US" dirty="0" err="1" smtClean="0"/>
              <a:t>хийж</a:t>
            </a:r>
            <a:r>
              <a:rPr lang="en-US" dirty="0" smtClean="0"/>
              <a:t> </a:t>
            </a:r>
            <a:r>
              <a:rPr lang="en-US" dirty="0" err="1" smtClean="0"/>
              <a:t>хөдлөх</a:t>
            </a:r>
            <a:r>
              <a:rPr lang="en-US" dirty="0" smtClean="0"/>
              <a:t> </a:t>
            </a:r>
            <a:r>
              <a:rPr lang="en-US" dirty="0" err="1" smtClean="0"/>
              <a:t>боломж</a:t>
            </a:r>
            <a:r>
              <a:rPr lang="en-US" dirty="0" smtClean="0"/>
              <a:t> </a:t>
            </a:r>
            <a:r>
              <a:rPr lang="en-US" dirty="0" err="1" smtClean="0"/>
              <a:t>олгоно</a:t>
            </a:r>
            <a:r>
              <a:rPr lang="en-US" dirty="0" smtClean="0"/>
              <a:t>.</a:t>
            </a:r>
          </a:p>
          <a:p>
            <a:r>
              <a:rPr lang="mn-MN" dirty="0" smtClean="0"/>
              <a:t>-</a:t>
            </a:r>
            <a:r>
              <a:rPr lang="en-US" dirty="0" smtClean="0"/>
              <a:t> </a:t>
            </a:r>
            <a:r>
              <a:rPr lang="en-US" dirty="0" err="1" smtClean="0"/>
              <a:t>Утасгүй</a:t>
            </a:r>
            <a:r>
              <a:rPr lang="en-US" dirty="0" smtClean="0"/>
              <a:t> </a:t>
            </a:r>
            <a:r>
              <a:rPr lang="en-US" dirty="0" err="1" smtClean="0"/>
              <a:t>сүлжээг</a:t>
            </a:r>
            <a:r>
              <a:rPr lang="en-US" dirty="0" smtClean="0"/>
              <a:t> </a:t>
            </a:r>
            <a:r>
              <a:rPr lang="en-US" dirty="0" err="1" smtClean="0"/>
              <a:t>суурилуулахад</a:t>
            </a:r>
            <a:r>
              <a:rPr lang="en-US" dirty="0" smtClean="0"/>
              <a:t> </a:t>
            </a:r>
            <a:r>
              <a:rPr lang="en-US" dirty="0" err="1" smtClean="0"/>
              <a:t>хялбар</a:t>
            </a:r>
            <a:r>
              <a:rPr lang="en-US" dirty="0" smtClean="0"/>
              <a:t> </a:t>
            </a:r>
            <a:r>
              <a:rPr lang="en-US" dirty="0" err="1" smtClean="0"/>
              <a:t>учир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утсан</a:t>
            </a:r>
            <a:r>
              <a:rPr lang="en-US" dirty="0" smtClean="0"/>
              <a:t> </a:t>
            </a:r>
            <a:r>
              <a:rPr lang="en-US" dirty="0" err="1" smtClean="0"/>
              <a:t>сүлжээ</a:t>
            </a:r>
            <a:r>
              <a:rPr lang="en-US" dirty="0" smtClean="0"/>
              <a:t> </a:t>
            </a:r>
            <a:r>
              <a:rPr lang="en-US" dirty="0" err="1" smtClean="0"/>
              <a:t>шиг</a:t>
            </a:r>
            <a:r>
              <a:rPr lang="en-US" dirty="0" smtClean="0"/>
              <a:t> </a:t>
            </a:r>
            <a:r>
              <a:rPr lang="en-US" dirty="0" err="1" smtClean="0"/>
              <a:t>кабел</a:t>
            </a:r>
            <a:r>
              <a:rPr lang="en-US" dirty="0" smtClean="0"/>
              <a:t> </a:t>
            </a:r>
            <a:r>
              <a:rPr lang="en-US" dirty="0" err="1" smtClean="0"/>
              <a:t>татахаас</a:t>
            </a:r>
            <a:r>
              <a:rPr lang="en-US" dirty="0" smtClean="0"/>
              <a:t> </a:t>
            </a:r>
            <a:r>
              <a:rPr lang="en-US" dirty="0" err="1" smtClean="0"/>
              <a:t>эхлээд</a:t>
            </a:r>
            <a:r>
              <a:rPr lang="en-US" dirty="0" smtClean="0"/>
              <a:t> </a:t>
            </a:r>
            <a:r>
              <a:rPr lang="en-US" dirty="0" err="1" smtClean="0"/>
              <a:t>асуудал</a:t>
            </a:r>
            <a:r>
              <a:rPr lang="en-US" dirty="0" smtClean="0"/>
              <a:t> </a:t>
            </a:r>
            <a:r>
              <a:rPr lang="en-US" dirty="0" err="1" smtClean="0"/>
              <a:t>гарахгүй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2925763"/>
          </a:xfrm>
        </p:spPr>
        <p:txBody>
          <a:bodyPr>
            <a:normAutofit fontScale="85000" lnSpcReduction="10000"/>
          </a:bodyPr>
          <a:lstStyle/>
          <a:p>
            <a:pPr algn="ctr">
              <a:lnSpc>
                <a:spcPct val="200000"/>
              </a:lnSpc>
              <a:buNone/>
            </a:pPr>
            <a:r>
              <a:rPr lang="en-US" sz="2000" b="1" dirty="0" smtClean="0"/>
              <a:t>        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Утасгүй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сүлжээний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аюулгүй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байдал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(Wireless security )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гэдэг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бол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утасгүй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сүлжээг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ашиглаад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тухайн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мэдээлэл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болон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компьютерт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хууль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бусаар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хандах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эвдэрлээс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урьдчилан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сэргийлэхийг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хэлнэ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err="1" smtClean="0"/>
              <a:t>Кодлолын</a:t>
            </a:r>
            <a:r>
              <a:rPr lang="en-US" dirty="0" smtClean="0"/>
              <a:t> </a:t>
            </a:r>
            <a:r>
              <a:rPr lang="en-US" dirty="0" err="1" smtClean="0"/>
              <a:t>төрөл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 smtClean="0"/>
              <a:t>Кодлолын</a:t>
            </a:r>
            <a:r>
              <a:rPr lang="en-US" dirty="0" smtClean="0"/>
              <a:t> </a:t>
            </a:r>
            <a:r>
              <a:rPr lang="en-US" dirty="0" err="1" smtClean="0"/>
              <a:t>төрөл</a:t>
            </a:r>
            <a:r>
              <a:rPr lang="en-US" dirty="0" smtClean="0"/>
              <a:t>:</a:t>
            </a:r>
          </a:p>
          <a:p>
            <a:r>
              <a:rPr lang="en-US" dirty="0" smtClean="0"/>
              <a:t>– DSSS (Direct Sequence Spread Spectrum) – FCC-</a:t>
            </a:r>
            <a:r>
              <a:rPr lang="en-US" dirty="0" err="1" smtClean="0"/>
              <a:t>ээс</a:t>
            </a:r>
            <a:r>
              <a:rPr lang="en-US" dirty="0" smtClean="0"/>
              <a:t> 802.11b-д </a:t>
            </a:r>
            <a:r>
              <a:rPr lang="en-US" dirty="0" err="1" smtClean="0"/>
              <a:t>зориулж</a:t>
            </a:r>
            <a:r>
              <a:rPr lang="en-US" dirty="0" smtClean="0"/>
              <a:t> </a:t>
            </a:r>
            <a:r>
              <a:rPr lang="en-US" dirty="0" err="1" smtClean="0"/>
              <a:t>гаргасан</a:t>
            </a:r>
            <a:r>
              <a:rPr lang="en-US" dirty="0" smtClean="0"/>
              <a:t>. 2400Mhz-2483Mhz </a:t>
            </a:r>
            <a:r>
              <a:rPr lang="en-US" dirty="0" err="1" smtClean="0"/>
              <a:t>хооронд</a:t>
            </a:r>
            <a:r>
              <a:rPr lang="en-US" dirty="0" smtClean="0"/>
              <a:t> 11 </a:t>
            </a:r>
            <a:r>
              <a:rPr lang="en-US" dirty="0" err="1" smtClean="0"/>
              <a:t>сувагтай</a:t>
            </a:r>
            <a:r>
              <a:rPr lang="en-US" dirty="0" smtClean="0"/>
              <a:t>. </a:t>
            </a:r>
            <a:r>
              <a:rPr lang="en-US" dirty="0" err="1" smtClean="0"/>
              <a:t>Давхцалгүй</a:t>
            </a:r>
            <a:r>
              <a:rPr lang="en-US" dirty="0" smtClean="0"/>
              <a:t> 3 (1,6,11) </a:t>
            </a:r>
            <a:r>
              <a:rPr lang="en-US" dirty="0" err="1" smtClean="0"/>
              <a:t>сувагтай</a:t>
            </a:r>
            <a:r>
              <a:rPr lang="en-US" dirty="0" smtClean="0"/>
              <a:t>.</a:t>
            </a:r>
          </a:p>
          <a:p>
            <a:r>
              <a:rPr lang="en-US" dirty="0" smtClean="0"/>
              <a:t>– OFDM (Orthogonal Frequency Division Multiplexing) – DSSS-</a:t>
            </a:r>
            <a:r>
              <a:rPr lang="en-US" dirty="0" err="1" smtClean="0"/>
              <a:t>mэй</a:t>
            </a:r>
            <a:r>
              <a:rPr lang="en-US" dirty="0" smtClean="0"/>
              <a:t> </a:t>
            </a:r>
            <a:r>
              <a:rPr lang="en-US" dirty="0" err="1" smtClean="0"/>
              <a:t>ижил</a:t>
            </a:r>
            <a:r>
              <a:rPr lang="en-US" dirty="0" smtClean="0"/>
              <a:t>. FCC-</a:t>
            </a:r>
            <a:r>
              <a:rPr lang="en-US" dirty="0" err="1" smtClean="0"/>
              <a:t>ээс</a:t>
            </a:r>
            <a:r>
              <a:rPr lang="en-US" dirty="0" smtClean="0"/>
              <a:t> 802.11b-д </a:t>
            </a:r>
            <a:r>
              <a:rPr lang="en-US" dirty="0" err="1" smtClean="0"/>
              <a:t>зориулж</a:t>
            </a:r>
            <a:r>
              <a:rPr lang="en-US" dirty="0" smtClean="0"/>
              <a:t> </a:t>
            </a:r>
            <a:r>
              <a:rPr lang="en-US" dirty="0" err="1" smtClean="0"/>
              <a:t>гаргасан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en-US" dirty="0" smtClean="0"/>
              <a:t>802.11a OFDM (Orthogonal Frequency Divisional Multiplexing) </a:t>
            </a:r>
          </a:p>
          <a:p>
            <a:r>
              <a:rPr lang="en-US" dirty="0" smtClean="0"/>
              <a:t>          </a:t>
            </a:r>
            <a:r>
              <a:rPr lang="mn-MN" dirty="0" smtClean="0"/>
              <a:t>			- </a:t>
            </a:r>
            <a:r>
              <a:rPr lang="en-US" dirty="0" smtClean="0"/>
              <a:t>54 Mbps, 5.5 GHz </a:t>
            </a:r>
            <a:r>
              <a:rPr lang="en-US" dirty="0" err="1" smtClean="0"/>
              <a:t>зурвасын</a:t>
            </a:r>
            <a:r>
              <a:rPr lang="en-US" dirty="0" smtClean="0"/>
              <a:t> </a:t>
            </a:r>
            <a:r>
              <a:rPr lang="en-US" dirty="0" err="1" smtClean="0"/>
              <a:t>радио</a:t>
            </a:r>
            <a:r>
              <a:rPr lang="en-US" dirty="0" smtClean="0"/>
              <a:t> </a:t>
            </a:r>
            <a:r>
              <a:rPr lang="en-US" dirty="0" err="1" smtClean="0"/>
              <a:t>долгионд</a:t>
            </a:r>
            <a:r>
              <a:rPr lang="en-US" dirty="0" smtClean="0"/>
              <a:t>            			</a:t>
            </a:r>
            <a:r>
              <a:rPr lang="en-US" dirty="0" err="1" smtClean="0"/>
              <a:t>зориулагдсан</a:t>
            </a:r>
            <a:r>
              <a:rPr lang="en-US" dirty="0" smtClean="0"/>
              <a:t> </a:t>
            </a:r>
          </a:p>
          <a:p>
            <a:r>
              <a:rPr lang="en-US" dirty="0" smtClean="0"/>
              <a:t>          </a:t>
            </a:r>
            <a:r>
              <a:rPr lang="mn-MN" dirty="0" smtClean="0"/>
              <a:t>			- </a:t>
            </a:r>
            <a:r>
              <a:rPr lang="en-US" dirty="0" smtClean="0"/>
              <a:t>52 FDM </a:t>
            </a:r>
            <a:r>
              <a:rPr lang="en-US" dirty="0" err="1" smtClean="0"/>
              <a:t>сувагтай</a:t>
            </a:r>
            <a:r>
              <a:rPr lang="en-US" dirty="0" smtClean="0"/>
              <a:t> (48 for data; 4 for synchronization). </a:t>
            </a:r>
          </a:p>
          <a:p>
            <a:r>
              <a:rPr lang="en-US" dirty="0" smtClean="0"/>
              <a:t>         </a:t>
            </a:r>
            <a:r>
              <a:rPr lang="mn-MN" dirty="0" smtClean="0"/>
              <a:t>			- </a:t>
            </a:r>
            <a:r>
              <a:rPr lang="en-US" dirty="0" smtClean="0"/>
              <a:t>18 Mbps </a:t>
            </a:r>
            <a:r>
              <a:rPr lang="en-US" dirty="0" err="1" smtClean="0"/>
              <a:t>хүртэл</a:t>
            </a:r>
            <a:r>
              <a:rPr lang="en-US" dirty="0" smtClean="0"/>
              <a:t> PSM, </a:t>
            </a:r>
            <a:r>
              <a:rPr lang="en-US" dirty="0" err="1" smtClean="0"/>
              <a:t>дээш</a:t>
            </a:r>
            <a:r>
              <a:rPr lang="en-US" dirty="0" smtClean="0"/>
              <a:t> </a:t>
            </a:r>
            <a:r>
              <a:rPr lang="en-US" dirty="0" err="1" smtClean="0"/>
              <a:t>хурдтай</a:t>
            </a:r>
            <a:r>
              <a:rPr lang="en-US" dirty="0" smtClean="0"/>
              <a:t> </a:t>
            </a:r>
            <a:r>
              <a:rPr lang="en-US" dirty="0" err="1" smtClean="0"/>
              <a:t>өгөгдөлд</a:t>
            </a:r>
            <a:r>
              <a:rPr lang="en-US" dirty="0" smtClean="0"/>
              <a:t> QAM 			</a:t>
            </a:r>
            <a:r>
              <a:rPr lang="en-US" dirty="0" err="1" smtClean="0"/>
              <a:t>ашиглана</a:t>
            </a:r>
            <a:r>
              <a:rPr lang="en-US" dirty="0" smtClean="0"/>
              <a:t>. </a:t>
            </a:r>
          </a:p>
          <a:p>
            <a:pPr lvl="0"/>
            <a:r>
              <a:rPr lang="en-US" dirty="0" smtClean="0"/>
              <a:t>802.11b HR-DSSS (High Rate Direct Sequence Spread Spectrum)</a:t>
            </a:r>
            <a:r>
              <a:rPr lang="en-US" b="1" dirty="0" smtClean="0"/>
              <a:t> </a:t>
            </a:r>
            <a:endParaRPr lang="en-US" dirty="0" smtClean="0"/>
          </a:p>
          <a:p>
            <a:r>
              <a:rPr lang="en-US" dirty="0" smtClean="0"/>
              <a:t>         </a:t>
            </a:r>
            <a:r>
              <a:rPr lang="mn-MN" dirty="0" smtClean="0"/>
              <a:t>			- </a:t>
            </a:r>
            <a:r>
              <a:rPr lang="en-US" dirty="0" smtClean="0"/>
              <a:t>11 Mbps, 2.4 GHz </a:t>
            </a:r>
            <a:r>
              <a:rPr lang="en-US" dirty="0" err="1" smtClean="0"/>
              <a:t>зурваст</a:t>
            </a:r>
            <a:r>
              <a:rPr lang="en-US" dirty="0" smtClean="0"/>
              <a:t> </a:t>
            </a:r>
            <a:r>
              <a:rPr lang="en-US" dirty="0" err="1" smtClean="0"/>
              <a:t>кодлон</a:t>
            </a:r>
            <a:r>
              <a:rPr lang="en-US" dirty="0" smtClean="0"/>
              <a:t> </a:t>
            </a:r>
            <a:r>
              <a:rPr lang="en-US" dirty="0" err="1" smtClean="0"/>
              <a:t>дамжуулна</a:t>
            </a:r>
            <a:r>
              <a:rPr lang="en-US" dirty="0" smtClean="0"/>
              <a:t> </a:t>
            </a:r>
            <a:r>
              <a:rPr lang="mn-MN" dirty="0" smtClean="0"/>
              <a:t>	</a:t>
            </a:r>
            <a:endParaRPr lang="en-US" dirty="0" smtClean="0"/>
          </a:p>
          <a:p>
            <a:r>
              <a:rPr lang="en-US" dirty="0" smtClean="0"/>
              <a:t>          </a:t>
            </a:r>
            <a:r>
              <a:rPr lang="mn-MN" dirty="0" smtClean="0"/>
              <a:t>			- </a:t>
            </a:r>
            <a:r>
              <a:rPr lang="en-US" dirty="0" smtClean="0"/>
              <a:t>4 </a:t>
            </a:r>
            <a:r>
              <a:rPr lang="en-US" dirty="0" err="1" smtClean="0"/>
              <a:t>эсвэл</a:t>
            </a:r>
            <a:r>
              <a:rPr lang="en-US" dirty="0" smtClean="0"/>
              <a:t> 8 </a:t>
            </a:r>
            <a:r>
              <a:rPr lang="en-US" dirty="0" err="1" smtClean="0"/>
              <a:t>битийг</a:t>
            </a:r>
            <a:r>
              <a:rPr lang="en-US" dirty="0" smtClean="0"/>
              <a:t> CCK </a:t>
            </a:r>
            <a:r>
              <a:rPr lang="en-US" dirty="0" err="1" smtClean="0"/>
              <a:t>кодоор</a:t>
            </a:r>
            <a:r>
              <a:rPr lang="en-US" dirty="0" smtClean="0"/>
              <a:t> </a:t>
            </a:r>
            <a:r>
              <a:rPr lang="en-US" dirty="0" err="1" smtClean="0"/>
              <a:t>кодлон</a:t>
            </a:r>
            <a:r>
              <a:rPr lang="en-US" dirty="0" smtClean="0"/>
              <a:t> </a:t>
            </a:r>
            <a:r>
              <a:rPr lang="en-US" dirty="0" err="1" smtClean="0"/>
              <a:t>дамжуулна</a:t>
            </a:r>
            <a:r>
              <a:rPr lang="en-US" dirty="0" smtClean="0"/>
              <a:t>. </a:t>
            </a:r>
          </a:p>
          <a:p>
            <a:r>
              <a:rPr lang="en-US" dirty="0" smtClean="0"/>
              <a:t>         </a:t>
            </a:r>
            <a:r>
              <a:rPr lang="mn-MN" dirty="0" smtClean="0"/>
              <a:t>			 - </a:t>
            </a:r>
            <a:r>
              <a:rPr lang="en-US" dirty="0" smtClean="0"/>
              <a:t>1 Mbps, 2 Mbps :: 2-PSK, 4-PSK, 1 </a:t>
            </a:r>
            <a:r>
              <a:rPr lang="en-US" dirty="0" err="1" smtClean="0"/>
              <a:t>битийг</a:t>
            </a:r>
            <a:r>
              <a:rPr lang="en-US" dirty="0" smtClean="0"/>
              <a:t> </a:t>
            </a:r>
            <a:r>
              <a:rPr lang="en-US" dirty="0" err="1" smtClean="0"/>
              <a:t>кодолно</a:t>
            </a:r>
            <a:r>
              <a:rPr lang="en-US" dirty="0" smtClean="0"/>
              <a:t> </a:t>
            </a:r>
          </a:p>
          <a:p>
            <a:r>
              <a:rPr lang="en-US" dirty="0" smtClean="0"/>
              <a:t>         </a:t>
            </a:r>
            <a:r>
              <a:rPr lang="mn-MN" dirty="0" smtClean="0"/>
              <a:t>			-</a:t>
            </a:r>
            <a:r>
              <a:rPr lang="en-US" dirty="0" smtClean="0"/>
              <a:t> 5.5 Mbps :: 2-PSK, 4 </a:t>
            </a:r>
            <a:r>
              <a:rPr lang="en-US" dirty="0" err="1" smtClean="0"/>
              <a:t>битийг</a:t>
            </a:r>
            <a:r>
              <a:rPr lang="en-US" dirty="0" smtClean="0"/>
              <a:t> </a:t>
            </a:r>
            <a:r>
              <a:rPr lang="en-US" dirty="0" err="1" smtClean="0"/>
              <a:t>кодолно</a:t>
            </a:r>
            <a:r>
              <a:rPr lang="en-US" dirty="0" smtClean="0"/>
              <a:t> </a:t>
            </a:r>
          </a:p>
          <a:p>
            <a:r>
              <a:rPr lang="en-US" dirty="0" smtClean="0"/>
              <a:t>          </a:t>
            </a:r>
            <a:r>
              <a:rPr lang="mn-MN" dirty="0" smtClean="0"/>
              <a:t>			- </a:t>
            </a:r>
            <a:r>
              <a:rPr lang="en-US" dirty="0" smtClean="0"/>
              <a:t>11 Mbps :: 4-PSK, 8 </a:t>
            </a:r>
            <a:r>
              <a:rPr lang="en-US" dirty="0" err="1" smtClean="0"/>
              <a:t>битийг</a:t>
            </a:r>
            <a:r>
              <a:rPr lang="en-US" dirty="0" smtClean="0"/>
              <a:t> </a:t>
            </a:r>
            <a:r>
              <a:rPr lang="en-US" dirty="0" err="1" smtClean="0"/>
              <a:t>кодолно</a:t>
            </a: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802.11g OFDM(Orthogonal Frequency Division Multiplexing) </a:t>
            </a:r>
          </a:p>
          <a:p>
            <a:r>
              <a:rPr lang="mn-MN" dirty="0" smtClean="0"/>
              <a:t>- </a:t>
            </a:r>
            <a:r>
              <a:rPr lang="en-US" dirty="0" smtClean="0"/>
              <a:t>802.11a, 802.11b</a:t>
            </a:r>
            <a:r>
              <a:rPr lang="en-US" b="1" dirty="0" smtClean="0"/>
              <a:t> </a:t>
            </a:r>
            <a:r>
              <a:rPr lang="en-US" dirty="0" err="1" smtClean="0"/>
              <a:t>хоѐрын</a:t>
            </a:r>
            <a:r>
              <a:rPr lang="en-US" dirty="0" smtClean="0"/>
              <a:t> </a:t>
            </a:r>
            <a:r>
              <a:rPr lang="en-US" dirty="0" err="1" smtClean="0"/>
              <a:t>нэгдэл</a:t>
            </a:r>
            <a:r>
              <a:rPr lang="en-US" dirty="0" smtClean="0"/>
              <a:t> </a:t>
            </a:r>
          </a:p>
          <a:p>
            <a:r>
              <a:rPr lang="en-US" dirty="0" smtClean="0"/>
              <a:t>          </a:t>
            </a:r>
            <a:r>
              <a:rPr lang="mn-MN" dirty="0" smtClean="0"/>
              <a:t>			-</a:t>
            </a:r>
            <a:r>
              <a:rPr lang="en-US" dirty="0" smtClean="0"/>
              <a:t>54 Mbps </a:t>
            </a:r>
            <a:r>
              <a:rPr lang="en-US" dirty="0" err="1" smtClean="0"/>
              <a:t>хүртэлх</a:t>
            </a:r>
            <a:r>
              <a:rPr lang="en-US" dirty="0" smtClean="0"/>
              <a:t> </a:t>
            </a:r>
            <a:r>
              <a:rPr lang="en-US" dirty="0" err="1" smtClean="0"/>
              <a:t>өгөгдлийн</a:t>
            </a:r>
            <a:r>
              <a:rPr lang="en-US" dirty="0" smtClean="0"/>
              <a:t> </a:t>
            </a:r>
            <a:r>
              <a:rPr lang="en-US" dirty="0" err="1" smtClean="0"/>
              <a:t>хурдыг</a:t>
            </a:r>
            <a:r>
              <a:rPr lang="en-US" dirty="0" smtClean="0"/>
              <a:t> </a:t>
            </a:r>
            <a:r>
              <a:rPr lang="en-US" dirty="0" err="1" smtClean="0"/>
              <a:t>дэмжинэ</a:t>
            </a:r>
            <a:r>
              <a:rPr lang="en-US" dirty="0" smtClean="0"/>
              <a:t>. </a:t>
            </a:r>
          </a:p>
          <a:p>
            <a:r>
              <a:rPr lang="en-US" dirty="0" smtClean="0"/>
              <a:t>         </a:t>
            </a:r>
            <a:r>
              <a:rPr lang="mn-MN" dirty="0" smtClean="0"/>
              <a:t>			- </a:t>
            </a:r>
            <a:r>
              <a:rPr lang="en-US" dirty="0" smtClean="0"/>
              <a:t>2.4 GHz </a:t>
            </a:r>
            <a:r>
              <a:rPr lang="en-US" dirty="0" err="1" smtClean="0"/>
              <a:t>зурвасын</a:t>
            </a:r>
            <a:r>
              <a:rPr lang="en-US" dirty="0" smtClean="0"/>
              <a:t> </a:t>
            </a:r>
            <a:r>
              <a:rPr lang="en-US" dirty="0" err="1" smtClean="0"/>
              <a:t>радио</a:t>
            </a:r>
            <a:r>
              <a:rPr lang="en-US" dirty="0" smtClean="0"/>
              <a:t> </a:t>
            </a:r>
            <a:r>
              <a:rPr lang="en-US" dirty="0" err="1" smtClean="0"/>
              <a:t>долгионд</a:t>
            </a:r>
            <a:r>
              <a:rPr lang="en-US" dirty="0" smtClean="0"/>
              <a:t> </a:t>
            </a:r>
            <a:r>
              <a:rPr lang="en-US" dirty="0" err="1" smtClean="0"/>
              <a:t>ашиглагдана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 smtClean="0"/>
              <a:t>WEP – Wireless Equivalent Privacy </a:t>
            </a:r>
            <a:r>
              <a:rPr lang="en-US" dirty="0" err="1" smtClean="0"/>
              <a:t>нь</a:t>
            </a:r>
            <a:r>
              <a:rPr lang="en-US" dirty="0" smtClean="0"/>
              <a:t> IEEE 802.11 </a:t>
            </a:r>
            <a:r>
              <a:rPr lang="en-US" dirty="0" err="1" smtClean="0"/>
              <a:t>утасгүй</a:t>
            </a:r>
            <a:r>
              <a:rPr lang="en-US" dirty="0" smtClean="0"/>
              <a:t> </a:t>
            </a:r>
            <a:r>
              <a:rPr lang="en-US" dirty="0" err="1" smtClean="0"/>
              <a:t>сүлжээг</a:t>
            </a:r>
            <a:r>
              <a:rPr lang="en-US" dirty="0" smtClean="0"/>
              <a:t> </a:t>
            </a:r>
            <a:r>
              <a:rPr lang="en-US" dirty="0" err="1" smtClean="0"/>
              <a:t>хамгаалах</a:t>
            </a:r>
            <a:r>
              <a:rPr lang="en-US" dirty="0" smtClean="0"/>
              <a:t> </a:t>
            </a:r>
            <a:r>
              <a:rPr lang="en-US" dirty="0" err="1" smtClean="0"/>
              <a:t>алгоритм</a:t>
            </a:r>
            <a:r>
              <a:rPr lang="en-US" dirty="0" smtClean="0"/>
              <a:t> </a:t>
            </a:r>
            <a:r>
              <a:rPr lang="en-US" dirty="0" err="1" smtClean="0"/>
              <a:t>бөгөөд</a:t>
            </a:r>
            <a:r>
              <a:rPr lang="en-US" dirty="0" smtClean="0"/>
              <a:t> </a:t>
            </a:r>
            <a:r>
              <a:rPr lang="en-US" dirty="0" err="1" smtClean="0"/>
              <a:t>өнөө</a:t>
            </a:r>
            <a:r>
              <a:rPr lang="en-US" dirty="0" smtClean="0"/>
              <a:t> </a:t>
            </a:r>
            <a:r>
              <a:rPr lang="en-US" dirty="0" err="1" smtClean="0"/>
              <a:t>үед</a:t>
            </a:r>
            <a:r>
              <a:rPr lang="en-US" dirty="0" smtClean="0"/>
              <a:t> </a:t>
            </a:r>
            <a:r>
              <a:rPr lang="en-US" dirty="0" err="1" smtClean="0"/>
              <a:t>нилээн</a:t>
            </a:r>
            <a:r>
              <a:rPr lang="en-US" dirty="0" smtClean="0"/>
              <a:t> </a:t>
            </a:r>
            <a:r>
              <a:rPr lang="en-US" dirty="0" err="1" smtClean="0"/>
              <a:t>хоцрогдсон</a:t>
            </a:r>
            <a:r>
              <a:rPr lang="en-US" dirty="0" smtClean="0"/>
              <a:t>. </a:t>
            </a:r>
            <a:r>
              <a:rPr lang="en-US" dirty="0" err="1" smtClean="0"/>
              <a:t>Утасгүй</a:t>
            </a:r>
            <a:r>
              <a:rPr lang="en-US" dirty="0" smtClean="0"/>
              <a:t> </a:t>
            </a:r>
            <a:r>
              <a:rPr lang="en-US" dirty="0" err="1" smtClean="0"/>
              <a:t>сүлжээний</a:t>
            </a:r>
            <a:r>
              <a:rPr lang="en-US" dirty="0" smtClean="0"/>
              <a:t> </a:t>
            </a:r>
            <a:r>
              <a:rPr lang="en-US" dirty="0" err="1" smtClean="0"/>
              <a:t>мэдээлэл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агаараар</a:t>
            </a:r>
            <a:r>
              <a:rPr lang="en-US" dirty="0" smtClean="0"/>
              <a:t> </a:t>
            </a:r>
            <a:r>
              <a:rPr lang="en-US" dirty="0" err="1" smtClean="0"/>
              <a:t>радио</a:t>
            </a:r>
            <a:r>
              <a:rPr lang="en-US" dirty="0" smtClean="0"/>
              <a:t> </a:t>
            </a:r>
            <a:r>
              <a:rPr lang="en-US" dirty="0" err="1" smtClean="0"/>
              <a:t>долгионоор</a:t>
            </a:r>
            <a:r>
              <a:rPr lang="en-US" dirty="0" smtClean="0"/>
              <a:t> </a:t>
            </a:r>
            <a:r>
              <a:rPr lang="en-US" dirty="0" err="1" smtClean="0"/>
              <a:t>цацагдан</a:t>
            </a:r>
            <a:r>
              <a:rPr lang="en-US" dirty="0" smtClean="0"/>
              <a:t> </a:t>
            </a:r>
            <a:r>
              <a:rPr lang="en-US" dirty="0" err="1" smtClean="0"/>
              <a:t>дамждаг</a:t>
            </a:r>
            <a:r>
              <a:rPr lang="en-US" dirty="0" smtClean="0"/>
              <a:t> </a:t>
            </a:r>
            <a:r>
              <a:rPr lang="en-US" dirty="0" err="1" smtClean="0"/>
              <a:t>учир</a:t>
            </a:r>
            <a:r>
              <a:rPr lang="en-US" dirty="0" smtClean="0"/>
              <a:t> </a:t>
            </a:r>
            <a:r>
              <a:rPr lang="en-US" dirty="0" err="1" smtClean="0"/>
              <a:t>дохио</a:t>
            </a:r>
            <a:r>
              <a:rPr lang="mn-MN" dirty="0" smtClean="0"/>
              <a:t>г</a:t>
            </a:r>
            <a:r>
              <a:rPr lang="en-US" dirty="0" smtClean="0"/>
              <a:t> </a:t>
            </a:r>
            <a:r>
              <a:rPr lang="en-US" dirty="0" err="1" smtClean="0"/>
              <a:t>замаас</a:t>
            </a:r>
            <a:r>
              <a:rPr lang="mn-MN" dirty="0" smtClean="0"/>
              <a:t> нь</a:t>
            </a:r>
            <a:r>
              <a:rPr lang="en-US" dirty="0" smtClean="0"/>
              <a:t> "</a:t>
            </a:r>
            <a:r>
              <a:rPr lang="en-US" dirty="0" err="1" smtClean="0"/>
              <a:t>хулгайлах</a:t>
            </a:r>
            <a:r>
              <a:rPr lang="en-US" dirty="0" smtClean="0"/>
              <a:t>" </a:t>
            </a:r>
            <a:r>
              <a:rPr lang="en-US" dirty="0" err="1" smtClean="0"/>
              <a:t>боломжтой</a:t>
            </a:r>
            <a:r>
              <a:rPr lang="en-US" dirty="0" smtClean="0"/>
              <a:t> </a:t>
            </a:r>
            <a:r>
              <a:rPr lang="en-US" dirty="0" err="1" smtClean="0"/>
              <a:t>байдаг</a:t>
            </a:r>
            <a:r>
              <a:rPr lang="en-US" dirty="0" smtClean="0"/>
              <a:t>. </a:t>
            </a:r>
            <a:r>
              <a:rPr lang="en-US" dirty="0" err="1" smtClean="0"/>
              <a:t>Иймээс</a:t>
            </a:r>
            <a:r>
              <a:rPr lang="en-US" dirty="0" smtClean="0"/>
              <a:t> 1997 </a:t>
            </a:r>
            <a:r>
              <a:rPr lang="en-US" dirty="0" err="1" smtClean="0"/>
              <a:t>онд</a:t>
            </a:r>
            <a:r>
              <a:rPr lang="en-US" dirty="0" smtClean="0"/>
              <a:t> </a:t>
            </a:r>
            <a:r>
              <a:rPr lang="en-US" dirty="0" err="1" smtClean="0"/>
              <a:t>утасгүй</a:t>
            </a:r>
            <a:r>
              <a:rPr lang="en-US" dirty="0" smtClean="0"/>
              <a:t> </a:t>
            </a:r>
            <a:r>
              <a:rPr lang="en-US" dirty="0" err="1" smtClean="0"/>
              <a:t>сүлжээнд</a:t>
            </a:r>
            <a:r>
              <a:rPr lang="en-US" dirty="0" smtClean="0"/>
              <a:t> </a:t>
            </a:r>
            <a:r>
              <a:rPr lang="en-US" dirty="0" err="1" smtClean="0"/>
              <a:t>нууцлал</a:t>
            </a:r>
            <a:r>
              <a:rPr lang="en-US" dirty="0" smtClean="0"/>
              <a:t> </a:t>
            </a:r>
            <a:r>
              <a:rPr lang="en-US" dirty="0" err="1" smtClean="0"/>
              <a:t>нзвтрүүлэх</a:t>
            </a:r>
            <a:r>
              <a:rPr lang="en-US" dirty="0" smtClean="0"/>
              <a:t> </a:t>
            </a:r>
            <a:r>
              <a:rPr lang="en-US" dirty="0" err="1" smtClean="0"/>
              <a:t>зорилгоор</a:t>
            </a:r>
            <a:r>
              <a:rPr lang="en-US" dirty="0" smtClean="0"/>
              <a:t> WEP-г </a:t>
            </a:r>
            <a:r>
              <a:rPr lang="en-US" dirty="0" err="1" smtClean="0"/>
              <a:t>анх</a:t>
            </a:r>
            <a:r>
              <a:rPr lang="en-US" dirty="0" smtClean="0"/>
              <a:t> гаргажээ.WEP </a:t>
            </a:r>
            <a:r>
              <a:rPr lang="en-US" dirty="0" err="1" smtClean="0"/>
              <a:t>нь</a:t>
            </a:r>
            <a:r>
              <a:rPr lang="en-US" dirty="0" smtClean="0"/>
              <a:t> 40-бит, 128-бит </a:t>
            </a:r>
            <a:r>
              <a:rPr lang="en-US" dirty="0" err="1" smtClean="0"/>
              <a:t>болон</a:t>
            </a:r>
            <a:r>
              <a:rPr lang="en-US" dirty="0" smtClean="0"/>
              <a:t> </a:t>
            </a:r>
            <a:r>
              <a:rPr lang="en-US" dirty="0" err="1" smtClean="0"/>
              <a:t>заримдаа</a:t>
            </a:r>
            <a:r>
              <a:rPr lang="en-US" dirty="0" smtClean="0"/>
              <a:t> 256-битийн </a:t>
            </a:r>
            <a:r>
              <a:rPr lang="en-US" dirty="0" err="1" smtClean="0"/>
              <a:t>урттай</a:t>
            </a:r>
            <a:r>
              <a:rPr lang="en-US" dirty="0" smtClean="0"/>
              <a:t> </a:t>
            </a:r>
            <a:r>
              <a:rPr lang="en-US" dirty="0" err="1" smtClean="0"/>
              <a:t>түлхүүр</a:t>
            </a:r>
            <a:r>
              <a:rPr lang="en-US" dirty="0" smtClean="0"/>
              <a:t> </a:t>
            </a:r>
            <a:r>
              <a:rPr lang="en-US" dirty="0" err="1" smtClean="0"/>
              <a:t>ашиглан</a:t>
            </a:r>
            <a:r>
              <a:rPr lang="en-US" dirty="0" smtClean="0"/>
              <a:t> </a:t>
            </a:r>
            <a:r>
              <a:rPr lang="en-US" dirty="0" err="1" smtClean="0"/>
              <a:t>утасгүй</a:t>
            </a:r>
            <a:r>
              <a:rPr lang="en-US" dirty="0" smtClean="0"/>
              <a:t> </a:t>
            </a:r>
            <a:r>
              <a:rPr lang="en-US" dirty="0" err="1" smtClean="0"/>
              <a:t>сүлжээнд</a:t>
            </a:r>
            <a:r>
              <a:rPr lang="en-US" dirty="0" smtClean="0"/>
              <a:t> </a:t>
            </a:r>
            <a:r>
              <a:rPr lang="en-US" dirty="0" err="1" smtClean="0"/>
              <a:t>төхөөрөмж</a:t>
            </a:r>
            <a:r>
              <a:rPr lang="en-US" dirty="0" smtClean="0"/>
              <a:t> </a:t>
            </a:r>
            <a:r>
              <a:rPr lang="en-US" dirty="0" err="1" smtClean="0"/>
              <a:t>холбогдох</a:t>
            </a:r>
            <a:r>
              <a:rPr lang="en-US" dirty="0" smtClean="0"/>
              <a:t> </a:t>
            </a:r>
            <a:r>
              <a:rPr lang="en-US" dirty="0" err="1" smtClean="0"/>
              <a:t>үед</a:t>
            </a:r>
            <a:r>
              <a:rPr lang="en-US" dirty="0" smtClean="0"/>
              <a:t> </a:t>
            </a:r>
            <a:r>
              <a:rPr lang="en-US" dirty="0" err="1" smtClean="0"/>
              <a:t>урьдчилан</a:t>
            </a:r>
            <a:r>
              <a:rPr lang="en-US" dirty="0" smtClean="0"/>
              <a:t> </a:t>
            </a:r>
            <a:r>
              <a:rPr lang="en-US" dirty="0" err="1" smtClean="0"/>
              <a:t>тохируулсан</a:t>
            </a:r>
            <a:r>
              <a:rPr lang="en-US" dirty="0" smtClean="0"/>
              <a:t> </a:t>
            </a:r>
            <a:r>
              <a:rPr lang="en-US" dirty="0" err="1" smtClean="0"/>
              <a:t>нууц</a:t>
            </a:r>
            <a:r>
              <a:rPr lang="en-US" dirty="0" smtClean="0"/>
              <a:t> </a:t>
            </a:r>
            <a:r>
              <a:rPr lang="en-US" dirty="0" err="1" smtClean="0"/>
              <a:t>үгийг</a:t>
            </a:r>
            <a:r>
              <a:rPr lang="en-US" dirty="0" smtClean="0"/>
              <a:t> 16-тын </a:t>
            </a:r>
            <a:r>
              <a:rPr lang="en-US" dirty="0" err="1" smtClean="0"/>
              <a:t>тооллоор</a:t>
            </a:r>
            <a:r>
              <a:rPr lang="en-US" dirty="0" smtClean="0"/>
              <a:t> </a:t>
            </a:r>
            <a:r>
              <a:rPr lang="en-US" dirty="0" err="1" smtClean="0"/>
              <a:t>асуух</a:t>
            </a:r>
            <a:r>
              <a:rPr lang="en-US" dirty="0" smtClean="0"/>
              <a:t> </a:t>
            </a:r>
            <a:r>
              <a:rPr lang="en-US" dirty="0" err="1" smtClean="0"/>
              <a:t>байдлаар</a:t>
            </a:r>
            <a:r>
              <a:rPr lang="en-US" dirty="0" smtClean="0"/>
              <a:t> </a:t>
            </a:r>
            <a:r>
              <a:rPr lang="en-US" dirty="0" err="1" smtClean="0"/>
              <a:t>нууцлал</a:t>
            </a:r>
            <a:r>
              <a:rPr lang="en-US" dirty="0" smtClean="0"/>
              <a:t> </a:t>
            </a:r>
            <a:r>
              <a:rPr lang="en-US" dirty="0" err="1" smtClean="0"/>
              <a:t>хийдэг</a:t>
            </a:r>
            <a:r>
              <a:rPr lang="en-US" dirty="0" smtClean="0"/>
              <a:t> </a:t>
            </a:r>
            <a:r>
              <a:rPr lang="en-US" dirty="0" err="1" smtClean="0"/>
              <a:t>хэдий</a:t>
            </a:r>
            <a:r>
              <a:rPr lang="en-US" dirty="0" smtClean="0"/>
              <a:t> ч </a:t>
            </a:r>
            <a:r>
              <a:rPr lang="en-US" dirty="0" err="1" smtClean="0"/>
              <a:t>нууц</a:t>
            </a:r>
            <a:r>
              <a:rPr lang="en-US" dirty="0" smtClean="0"/>
              <a:t> </a:t>
            </a:r>
            <a:r>
              <a:rPr lang="en-US" dirty="0" err="1" smtClean="0"/>
              <a:t>түлхүүрийн</a:t>
            </a:r>
            <a:r>
              <a:rPr lang="en-US" dirty="0" smtClean="0"/>
              <a:t> </a:t>
            </a:r>
            <a:r>
              <a:rPr lang="en-US" dirty="0" err="1" smtClean="0"/>
              <a:t>энгийн</a:t>
            </a:r>
            <a:r>
              <a:rPr lang="en-US" dirty="0" smtClean="0"/>
              <a:t> </a:t>
            </a:r>
            <a:r>
              <a:rPr lang="en-US" dirty="0" err="1" smtClean="0"/>
              <a:t>хэлбэр</a:t>
            </a:r>
            <a:r>
              <a:rPr lang="en-US" dirty="0" smtClean="0"/>
              <a:t>, </a:t>
            </a:r>
            <a:r>
              <a:rPr lang="en-US" dirty="0" err="1" smtClean="0"/>
              <a:t>радио</a:t>
            </a:r>
            <a:r>
              <a:rPr lang="en-US" dirty="0" smtClean="0"/>
              <a:t> </a:t>
            </a:r>
            <a:r>
              <a:rPr lang="en-US" dirty="0" err="1" smtClean="0"/>
              <a:t>долгионоор</a:t>
            </a:r>
            <a:r>
              <a:rPr lang="en-US" dirty="0" smtClean="0"/>
              <a:t> </a:t>
            </a:r>
            <a:r>
              <a:rPr lang="en-US" dirty="0" err="1" smtClean="0"/>
              <a:t>дамжуулж</a:t>
            </a:r>
            <a:r>
              <a:rPr lang="en-US" dirty="0" smtClean="0"/>
              <a:t> </a:t>
            </a:r>
            <a:r>
              <a:rPr lang="en-US" dirty="0" err="1" smtClean="0"/>
              <a:t>байгаа</a:t>
            </a:r>
            <a:r>
              <a:rPr lang="en-US" dirty="0" smtClean="0"/>
              <a:t> </a:t>
            </a:r>
            <a:r>
              <a:rPr lang="en-US" dirty="0" err="1" smtClean="0"/>
              <a:t>мэдээлэл</a:t>
            </a:r>
            <a:r>
              <a:rPr lang="en-US" dirty="0" smtClean="0"/>
              <a:t> </a:t>
            </a:r>
            <a:r>
              <a:rPr lang="en-US" dirty="0" err="1" smtClean="0"/>
              <a:t>дундаас</a:t>
            </a:r>
            <a:r>
              <a:rPr lang="en-US" dirty="0" smtClean="0"/>
              <a:t> </a:t>
            </a:r>
            <a:r>
              <a:rPr lang="en-US" dirty="0" err="1" smtClean="0"/>
              <a:t>чухал</a:t>
            </a:r>
            <a:r>
              <a:rPr lang="en-US" dirty="0" smtClean="0"/>
              <a:t> </a:t>
            </a:r>
            <a:r>
              <a:rPr lang="en-US" dirty="0" err="1" smtClean="0"/>
              <a:t>түлхүүр</a:t>
            </a:r>
            <a:r>
              <a:rPr lang="en-US" dirty="0" smtClean="0"/>
              <a:t> </a:t>
            </a:r>
            <a:r>
              <a:rPr lang="en-US" dirty="0" err="1" smtClean="0"/>
              <a:t>хэсгийг</a:t>
            </a:r>
            <a:r>
              <a:rPr lang="en-US" dirty="0" smtClean="0"/>
              <a:t> </a:t>
            </a:r>
            <a:r>
              <a:rPr lang="en-US" dirty="0" err="1" smtClean="0"/>
              <a:t>барих</a:t>
            </a:r>
            <a:r>
              <a:rPr lang="en-US" dirty="0" smtClean="0"/>
              <a:t> </a:t>
            </a:r>
            <a:r>
              <a:rPr lang="en-US" dirty="0" err="1" smtClean="0"/>
              <a:t>боломжтой</a:t>
            </a:r>
            <a:r>
              <a:rPr lang="en-US" dirty="0" smtClean="0"/>
              <a:t> </a:t>
            </a:r>
            <a:r>
              <a:rPr lang="en-US" dirty="0" err="1" smtClean="0"/>
              <a:t>зэргээс</a:t>
            </a:r>
            <a:r>
              <a:rPr lang="en-US" dirty="0" smtClean="0"/>
              <a:t> </a:t>
            </a:r>
            <a:r>
              <a:rPr lang="en-US" dirty="0" err="1" smtClean="0"/>
              <a:t>шалтгаалан</a:t>
            </a:r>
            <a:r>
              <a:rPr lang="en-US" dirty="0" smtClean="0"/>
              <a:t> </a:t>
            </a:r>
            <a:r>
              <a:rPr lang="en-US" dirty="0" err="1" smtClean="0"/>
              <a:t>харьцангүй</a:t>
            </a:r>
            <a:r>
              <a:rPr lang="en-US" dirty="0" smtClean="0"/>
              <a:t> </a:t>
            </a:r>
            <a:r>
              <a:rPr lang="en-US" dirty="0" err="1" smtClean="0"/>
              <a:t>хялбараар</a:t>
            </a:r>
            <a:r>
              <a:rPr lang="en-US" dirty="0" smtClean="0"/>
              <a:t> </a:t>
            </a:r>
            <a:r>
              <a:rPr lang="en-US" dirty="0" err="1" smtClean="0"/>
              <a:t>нууц</a:t>
            </a:r>
            <a:r>
              <a:rPr lang="en-US" dirty="0" smtClean="0"/>
              <a:t> </a:t>
            </a:r>
            <a:r>
              <a:rPr lang="en-US" dirty="0" err="1" smtClean="0"/>
              <a:t>үгийг</a:t>
            </a:r>
            <a:r>
              <a:rPr lang="en-US" dirty="0" smtClean="0"/>
              <a:t> </a:t>
            </a:r>
            <a:r>
              <a:rPr lang="en-US" dirty="0" err="1" smtClean="0"/>
              <a:t>тайлан</a:t>
            </a:r>
            <a:r>
              <a:rPr lang="en-US" dirty="0" smtClean="0"/>
              <a:t> </a:t>
            </a:r>
            <a:r>
              <a:rPr lang="en-US" dirty="0" err="1" smtClean="0"/>
              <a:t>сүлжээнд</a:t>
            </a:r>
            <a:r>
              <a:rPr lang="en-US" dirty="0" smtClean="0"/>
              <a:t> </a:t>
            </a:r>
            <a:r>
              <a:rPr lang="en-US" dirty="0" err="1" smtClean="0"/>
              <a:t>зөвшөөрөлгүй</a:t>
            </a:r>
            <a:r>
              <a:rPr lang="en-US" dirty="0" smtClean="0"/>
              <a:t> </a:t>
            </a:r>
            <a:r>
              <a:rPr lang="en-US" dirty="0" err="1" smtClean="0"/>
              <a:t>нэвтэрч</a:t>
            </a:r>
            <a:r>
              <a:rPr lang="en-US" dirty="0" smtClean="0"/>
              <a:t> </a:t>
            </a:r>
            <a:r>
              <a:rPr lang="en-US" dirty="0" err="1" smtClean="0"/>
              <a:t>болдог</a:t>
            </a:r>
            <a:r>
              <a:rPr lang="en-US" dirty="0" smtClean="0"/>
              <a:t> </a:t>
            </a:r>
            <a:r>
              <a:rPr lang="en-US" dirty="0" err="1" smtClean="0"/>
              <a:t>байна</a:t>
            </a:r>
            <a:r>
              <a:rPr lang="en-US" dirty="0" smtClean="0"/>
              <a:t>. 4.2 WPA/WPAv2: </a:t>
            </a:r>
            <a:r>
              <a:rPr lang="en-US" dirty="0" err="1" smtClean="0"/>
              <a:t>Шинэчлэгдэн</a:t>
            </a:r>
            <a:r>
              <a:rPr lang="en-US" dirty="0" smtClean="0"/>
              <a:t> </a:t>
            </a:r>
            <a:r>
              <a:rPr lang="en-US" dirty="0" err="1" smtClean="0"/>
              <a:t>гарсан</a:t>
            </a:r>
            <a:r>
              <a:rPr lang="en-US" dirty="0" smtClean="0"/>
              <a:t> </a:t>
            </a:r>
            <a:r>
              <a:rPr lang="en-US" dirty="0" err="1" smtClean="0"/>
              <a:t>эдгээр</a:t>
            </a:r>
            <a:r>
              <a:rPr lang="en-US" dirty="0" smtClean="0"/>
              <a:t> </a:t>
            </a:r>
            <a:r>
              <a:rPr lang="en-US" dirty="0" err="1" smtClean="0"/>
              <a:t>нууцлалын</a:t>
            </a:r>
            <a:r>
              <a:rPr lang="en-US" dirty="0" smtClean="0"/>
              <a:t> </a:t>
            </a:r>
            <a:r>
              <a:rPr lang="en-US" dirty="0" err="1" smtClean="0"/>
              <a:t>стандартууд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өмнөх</a:t>
            </a:r>
            <a:r>
              <a:rPr lang="en-US" dirty="0" smtClean="0"/>
              <a:t> WEP-</a:t>
            </a:r>
            <a:r>
              <a:rPr lang="en-US" dirty="0" err="1" smtClean="0"/>
              <a:t>ийн</a:t>
            </a:r>
            <a:r>
              <a:rPr lang="en-US" dirty="0" smtClean="0"/>
              <a:t> </a:t>
            </a:r>
            <a:r>
              <a:rPr lang="en-US" dirty="0" err="1" smtClean="0"/>
              <a:t>сул</a:t>
            </a:r>
            <a:r>
              <a:rPr lang="en-US" dirty="0" smtClean="0"/>
              <a:t> </a:t>
            </a:r>
            <a:r>
              <a:rPr lang="en-US" dirty="0" err="1" smtClean="0"/>
              <a:t>талуудыг</a:t>
            </a:r>
            <a:r>
              <a:rPr lang="en-US" dirty="0" smtClean="0"/>
              <a:t> </a:t>
            </a:r>
            <a:r>
              <a:rPr lang="en-US" dirty="0" err="1" smtClean="0"/>
              <a:t>арилгахыг</a:t>
            </a:r>
            <a:r>
              <a:rPr lang="en-US" dirty="0" smtClean="0"/>
              <a:t> </a:t>
            </a:r>
            <a:r>
              <a:rPr lang="en-US" dirty="0" err="1" smtClean="0"/>
              <a:t>зорьсон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dirty="0" smtClean="0"/>
              <a:t>WPA – Wi-Fi Protected Access WPA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утасгүй</a:t>
            </a:r>
            <a:r>
              <a:rPr lang="en-US" dirty="0" smtClean="0"/>
              <a:t> </a:t>
            </a:r>
            <a:r>
              <a:rPr lang="en-US" dirty="0" err="1" smtClean="0"/>
              <a:t>сүлжээнд</a:t>
            </a:r>
            <a:r>
              <a:rPr lang="en-US" dirty="0" smtClean="0"/>
              <a:t> </a:t>
            </a:r>
            <a:r>
              <a:rPr lang="en-US" dirty="0" err="1" smtClean="0"/>
              <a:t>холбогдосон</a:t>
            </a:r>
            <a:r>
              <a:rPr lang="en-US" dirty="0" smtClean="0"/>
              <a:t> </a:t>
            </a:r>
            <a:r>
              <a:rPr lang="en-US" dirty="0" err="1" smtClean="0"/>
              <a:t>төхөөрөмжүүдын</a:t>
            </a:r>
            <a:r>
              <a:rPr lang="en-US" dirty="0" smtClean="0"/>
              <a:t> </a:t>
            </a:r>
            <a:r>
              <a:rPr lang="en-US" dirty="0" err="1" smtClean="0"/>
              <a:t>найдвартай</a:t>
            </a:r>
            <a:r>
              <a:rPr lang="en-US" dirty="0" smtClean="0"/>
              <a:t> </a:t>
            </a:r>
            <a:r>
              <a:rPr lang="en-US" dirty="0" err="1" smtClean="0"/>
              <a:t>байдлыг</a:t>
            </a:r>
            <a:r>
              <a:rPr lang="en-US" dirty="0" smtClean="0"/>
              <a:t> </a:t>
            </a:r>
            <a:r>
              <a:rPr lang="en-US" dirty="0" err="1" smtClean="0"/>
              <a:t>үзүүлж</a:t>
            </a:r>
            <a:r>
              <a:rPr lang="en-US" dirty="0" smtClean="0"/>
              <a:t> </a:t>
            </a:r>
            <a:r>
              <a:rPr lang="en-US" dirty="0" err="1" smtClean="0"/>
              <a:t>байгаа</a:t>
            </a:r>
            <a:r>
              <a:rPr lang="en-US" dirty="0" smtClean="0"/>
              <a:t> </a:t>
            </a:r>
            <a:r>
              <a:rPr lang="en-US" dirty="0" err="1" smtClean="0"/>
              <a:t>аюулгүй</a:t>
            </a:r>
            <a:r>
              <a:rPr lang="en-US" dirty="0" smtClean="0"/>
              <a:t> </a:t>
            </a:r>
            <a:r>
              <a:rPr lang="en-US" dirty="0" err="1" smtClean="0"/>
              <a:t>байдлын</a:t>
            </a:r>
            <a:r>
              <a:rPr lang="en-US" dirty="0" smtClean="0"/>
              <a:t> </a:t>
            </a:r>
            <a:r>
              <a:rPr lang="en-US" dirty="0" err="1" smtClean="0"/>
              <a:t>стандарт</a:t>
            </a:r>
            <a:r>
              <a:rPr lang="en-US" dirty="0" smtClean="0"/>
              <a:t> </a:t>
            </a:r>
            <a:r>
              <a:rPr lang="en-US" dirty="0" err="1" smtClean="0"/>
              <a:t>юм</a:t>
            </a:r>
            <a:r>
              <a:rPr lang="en-US" dirty="0" smtClean="0"/>
              <a:t>. </a:t>
            </a:r>
            <a:r>
              <a:rPr lang="en-US" dirty="0" err="1" smtClean="0"/>
              <a:t>Үүний</a:t>
            </a:r>
            <a:r>
              <a:rPr lang="en-US" dirty="0" smtClean="0"/>
              <a:t> </a:t>
            </a:r>
            <a:r>
              <a:rPr lang="en-US" dirty="0" err="1" smtClean="0"/>
              <a:t>гол</a:t>
            </a:r>
            <a:r>
              <a:rPr lang="en-US" dirty="0" smtClean="0"/>
              <a:t> </a:t>
            </a:r>
            <a:r>
              <a:rPr lang="en-US" dirty="0" err="1" smtClean="0"/>
              <a:t>зорилго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WEP </a:t>
            </a:r>
            <a:r>
              <a:rPr lang="en-US" dirty="0" err="1" smtClean="0"/>
              <a:t>дахь</a:t>
            </a:r>
            <a:r>
              <a:rPr lang="en-US" dirty="0" smtClean="0"/>
              <a:t> </a:t>
            </a:r>
            <a:r>
              <a:rPr lang="en-US" dirty="0" err="1" smtClean="0"/>
              <a:t>сул</a:t>
            </a:r>
            <a:r>
              <a:rPr lang="en-US" dirty="0" smtClean="0"/>
              <a:t> </a:t>
            </a:r>
            <a:r>
              <a:rPr lang="en-US" dirty="0" err="1" smtClean="0"/>
              <a:t>байдлыг</a:t>
            </a:r>
            <a:r>
              <a:rPr lang="en-US" dirty="0" smtClean="0"/>
              <a:t> </a:t>
            </a:r>
            <a:r>
              <a:rPr lang="en-US" dirty="0" err="1" smtClean="0"/>
              <a:t>шийдвэрлэхэд</a:t>
            </a:r>
            <a:r>
              <a:rPr lang="en-US" dirty="0" smtClean="0"/>
              <a:t> </a:t>
            </a:r>
            <a:r>
              <a:rPr lang="en-US" dirty="0" err="1" smtClean="0"/>
              <a:t>оршино</a:t>
            </a:r>
            <a:r>
              <a:rPr lang="en-US" dirty="0" smtClean="0"/>
              <a:t>. </a:t>
            </a:r>
            <a:r>
              <a:rPr lang="en-US" dirty="0" err="1" smtClean="0"/>
              <a:t>Утасгүй</a:t>
            </a:r>
            <a:r>
              <a:rPr lang="en-US" dirty="0" smtClean="0"/>
              <a:t> </a:t>
            </a:r>
            <a:r>
              <a:rPr lang="en-US" dirty="0" err="1" smtClean="0"/>
              <a:t>сүлжээнд</a:t>
            </a:r>
            <a:r>
              <a:rPr lang="en-US" dirty="0" smtClean="0"/>
              <a:t> </a:t>
            </a:r>
            <a:r>
              <a:rPr lang="en-US" dirty="0" err="1" smtClean="0"/>
              <a:t>хандах</a:t>
            </a:r>
            <a:r>
              <a:rPr lang="en-US" dirty="0" smtClean="0"/>
              <a:t> </a:t>
            </a:r>
            <a:r>
              <a:rPr lang="en-US" dirty="0" err="1" smtClean="0"/>
              <a:t>үедээ</a:t>
            </a:r>
            <a:r>
              <a:rPr lang="en-US" dirty="0" smtClean="0"/>
              <a:t> 128 bit –н TKIP </a:t>
            </a:r>
            <a:r>
              <a:rPr lang="en-US" dirty="0" err="1" smtClean="0"/>
              <a:t>агуулдаг</a:t>
            </a:r>
            <a:r>
              <a:rPr lang="en-US" dirty="0" smtClean="0"/>
              <a:t>. TKIP (Temporal Key Integrity Protocol ) </a:t>
            </a:r>
            <a:r>
              <a:rPr lang="en-US" dirty="0" err="1" smtClean="0"/>
              <a:t>агуулсанаараа</a:t>
            </a:r>
            <a:r>
              <a:rPr lang="en-US" dirty="0" smtClean="0"/>
              <a:t> </a:t>
            </a:r>
            <a:r>
              <a:rPr lang="en-US" dirty="0" err="1" smtClean="0"/>
              <a:t>нэмэлт</a:t>
            </a:r>
            <a:r>
              <a:rPr lang="en-US" dirty="0" smtClean="0"/>
              <a:t> </a:t>
            </a:r>
            <a:r>
              <a:rPr lang="en-US" dirty="0" err="1" smtClean="0"/>
              <a:t>нууцлалыг</a:t>
            </a:r>
            <a:r>
              <a:rPr lang="en-US" dirty="0" smtClean="0"/>
              <a:t> </a:t>
            </a:r>
            <a:r>
              <a:rPr lang="en-US" dirty="0" err="1" smtClean="0"/>
              <a:t>хангана</a:t>
            </a:r>
            <a:r>
              <a:rPr lang="en-US" dirty="0" smtClean="0"/>
              <a:t> </a:t>
            </a:r>
            <a:r>
              <a:rPr lang="en-US" dirty="0" err="1" smtClean="0"/>
              <a:t>гэж</a:t>
            </a:r>
            <a:r>
              <a:rPr lang="en-US" dirty="0" smtClean="0"/>
              <a:t> </a:t>
            </a:r>
            <a:r>
              <a:rPr lang="en-US" dirty="0" err="1" smtClean="0"/>
              <a:t>үзэж</a:t>
            </a:r>
            <a:r>
              <a:rPr lang="en-US" dirty="0" smtClean="0"/>
              <a:t> </a:t>
            </a:r>
            <a:r>
              <a:rPr lang="en-US" dirty="0" err="1" smtClean="0"/>
              <a:t>байсан</a:t>
            </a:r>
            <a:r>
              <a:rPr lang="en-US" dirty="0" smtClean="0"/>
              <a:t> ч TKIP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тодорхой</a:t>
            </a:r>
            <a:r>
              <a:rPr lang="en-US" dirty="0" smtClean="0"/>
              <a:t> </a:t>
            </a:r>
            <a:r>
              <a:rPr lang="en-US" dirty="0" err="1" smtClean="0"/>
              <a:t>хэмжээний</a:t>
            </a:r>
            <a:r>
              <a:rPr lang="en-US" dirty="0" smtClean="0"/>
              <a:t> </a:t>
            </a:r>
            <a:r>
              <a:rPr lang="en-US" dirty="0" err="1" smtClean="0"/>
              <a:t>сул</a:t>
            </a:r>
            <a:r>
              <a:rPr lang="en-US" dirty="0" smtClean="0"/>
              <a:t> </a:t>
            </a:r>
            <a:r>
              <a:rPr lang="en-US" dirty="0" err="1" smtClean="0"/>
              <a:t>талтай</a:t>
            </a:r>
            <a:r>
              <a:rPr lang="en-US" dirty="0" smtClean="0"/>
              <a:t> </a:t>
            </a:r>
            <a:r>
              <a:rPr lang="en-US" dirty="0" err="1" smtClean="0"/>
              <a:t>эрсдэлтэй</a:t>
            </a:r>
            <a:r>
              <a:rPr lang="en-US" dirty="0" smtClean="0"/>
              <a:t> </a:t>
            </a:r>
            <a:r>
              <a:rPr lang="en-US" dirty="0" err="1" smtClean="0"/>
              <a:t>байсан</a:t>
            </a:r>
            <a:r>
              <a:rPr lang="en-US" dirty="0" smtClean="0"/>
              <a:t> </a:t>
            </a:r>
            <a:r>
              <a:rPr lang="en-US" dirty="0" err="1" smtClean="0"/>
              <a:t>учир</a:t>
            </a:r>
            <a:r>
              <a:rPr lang="en-US" dirty="0" smtClean="0"/>
              <a:t> EAP ( Extensible Authentication Protocol ) –г </a:t>
            </a:r>
            <a:r>
              <a:rPr lang="en-US" dirty="0" err="1" smtClean="0"/>
              <a:t>нэмж</a:t>
            </a:r>
            <a:r>
              <a:rPr lang="en-US" dirty="0" smtClean="0"/>
              <a:t> </a:t>
            </a:r>
            <a:r>
              <a:rPr lang="en-US" dirty="0" err="1" smtClean="0"/>
              <a:t>нэвтрүүлсэн</a:t>
            </a:r>
            <a:r>
              <a:rPr lang="en-US" dirty="0" smtClean="0"/>
              <a:t> </a:t>
            </a:r>
            <a:r>
              <a:rPr lang="en-US" dirty="0" err="1" smtClean="0"/>
              <a:t>байна</a:t>
            </a:r>
            <a:r>
              <a:rPr lang="en-US" dirty="0" smtClean="0"/>
              <a:t>. TKIP-г </a:t>
            </a:r>
            <a:r>
              <a:rPr lang="en-US" dirty="0" err="1" smtClean="0"/>
              <a:t>тайлж</a:t>
            </a:r>
            <a:r>
              <a:rPr lang="en-US" dirty="0" smtClean="0"/>
              <a:t> </a:t>
            </a:r>
            <a:r>
              <a:rPr lang="en-US" dirty="0" err="1" smtClean="0"/>
              <a:t>унших</a:t>
            </a:r>
            <a:r>
              <a:rPr lang="en-US" dirty="0" smtClean="0"/>
              <a:t> </a:t>
            </a:r>
            <a:r>
              <a:rPr lang="en-US" dirty="0" err="1" smtClean="0"/>
              <a:t>боломж</a:t>
            </a:r>
            <a:r>
              <a:rPr lang="en-US" dirty="0" smtClean="0"/>
              <a:t> </a:t>
            </a:r>
            <a:r>
              <a:rPr lang="en-US" dirty="0" err="1" smtClean="0"/>
              <a:t>байдаг</a:t>
            </a:r>
            <a:r>
              <a:rPr lang="en-US" dirty="0" smtClean="0"/>
              <a:t> ч </a:t>
            </a:r>
            <a:r>
              <a:rPr lang="en-US" dirty="0" err="1" smtClean="0"/>
              <a:t>энэ</a:t>
            </a:r>
            <a:r>
              <a:rPr lang="en-US" dirty="0" smtClean="0"/>
              <a:t> </a:t>
            </a:r>
            <a:r>
              <a:rPr lang="en-US" dirty="0" err="1" smtClean="0"/>
              <a:t>хэцүү</a:t>
            </a:r>
            <a:r>
              <a:rPr lang="en-US" dirty="0" smtClean="0"/>
              <a:t>. WPA2 -Wi-Fi Protected Access 2 WPA2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утасгүй</a:t>
            </a:r>
            <a:r>
              <a:rPr lang="en-US" dirty="0" smtClean="0"/>
              <a:t> </a:t>
            </a:r>
            <a:r>
              <a:rPr lang="en-US" dirty="0" err="1" smtClean="0"/>
              <a:t>сүлжээнд</a:t>
            </a:r>
            <a:r>
              <a:rPr lang="en-US" dirty="0" smtClean="0"/>
              <a:t> </a:t>
            </a:r>
            <a:r>
              <a:rPr lang="en-US" dirty="0" err="1" smtClean="0"/>
              <a:t>холбогдосон</a:t>
            </a:r>
            <a:r>
              <a:rPr lang="en-US" dirty="0" smtClean="0"/>
              <a:t> </a:t>
            </a:r>
            <a:r>
              <a:rPr lang="en-US" dirty="0" err="1" smtClean="0"/>
              <a:t>төхөөрөмжүүдын</a:t>
            </a:r>
            <a:r>
              <a:rPr lang="en-US" dirty="0" smtClean="0"/>
              <a:t> </a:t>
            </a:r>
            <a:r>
              <a:rPr lang="en-US" dirty="0" err="1" smtClean="0"/>
              <a:t>найдвартай</a:t>
            </a:r>
            <a:r>
              <a:rPr lang="en-US" dirty="0" smtClean="0"/>
              <a:t> </a:t>
            </a:r>
            <a:r>
              <a:rPr lang="en-US" dirty="0" err="1" smtClean="0"/>
              <a:t>байдлыг</a:t>
            </a:r>
            <a:r>
              <a:rPr lang="en-US" dirty="0" smtClean="0"/>
              <a:t> </a:t>
            </a:r>
            <a:r>
              <a:rPr lang="en-US" dirty="0" err="1" smtClean="0"/>
              <a:t>үзүүлж</a:t>
            </a:r>
            <a:r>
              <a:rPr lang="en-US" dirty="0" smtClean="0"/>
              <a:t> </a:t>
            </a:r>
            <a:r>
              <a:rPr lang="en-US" dirty="0" err="1" smtClean="0"/>
              <a:t>байгаа</a:t>
            </a:r>
            <a:r>
              <a:rPr lang="en-US" dirty="0" smtClean="0"/>
              <a:t> </a:t>
            </a:r>
            <a:r>
              <a:rPr lang="en-US" dirty="0" err="1" smtClean="0"/>
              <a:t>аюулгүй</a:t>
            </a:r>
            <a:r>
              <a:rPr lang="en-US" dirty="0" smtClean="0"/>
              <a:t> </a:t>
            </a:r>
            <a:r>
              <a:rPr lang="en-US" dirty="0" err="1" smtClean="0"/>
              <a:t>байдлын</a:t>
            </a:r>
            <a:r>
              <a:rPr lang="en-US" dirty="0" smtClean="0"/>
              <a:t> </a:t>
            </a:r>
            <a:r>
              <a:rPr lang="en-US" dirty="0" err="1" smtClean="0"/>
              <a:t>стандарт</a:t>
            </a:r>
            <a:r>
              <a:rPr lang="en-US" dirty="0" smtClean="0"/>
              <a:t> </a:t>
            </a:r>
            <a:r>
              <a:rPr lang="en-US" dirty="0" err="1" smtClean="0"/>
              <a:t>юм</a:t>
            </a:r>
            <a:r>
              <a:rPr lang="en-US" dirty="0" smtClean="0"/>
              <a:t>. </a:t>
            </a:r>
            <a:r>
              <a:rPr lang="en-US" dirty="0" err="1" smtClean="0"/>
              <a:t>Үүний</a:t>
            </a:r>
            <a:r>
              <a:rPr lang="en-US" dirty="0" smtClean="0"/>
              <a:t> </a:t>
            </a:r>
            <a:r>
              <a:rPr lang="en-US" dirty="0" err="1" smtClean="0"/>
              <a:t>гол</a:t>
            </a:r>
            <a:r>
              <a:rPr lang="en-US" dirty="0" smtClean="0"/>
              <a:t> </a:t>
            </a:r>
            <a:r>
              <a:rPr lang="en-US" dirty="0" err="1" smtClean="0"/>
              <a:t>зорилго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IEEE 802.11i </a:t>
            </a:r>
            <a:r>
              <a:rPr lang="en-US" dirty="0" err="1" smtClean="0"/>
              <a:t>стандардын</a:t>
            </a:r>
            <a:r>
              <a:rPr lang="en-US" dirty="0" smtClean="0"/>
              <a:t> </a:t>
            </a:r>
            <a:r>
              <a:rPr lang="en-US" dirty="0" err="1" smtClean="0"/>
              <a:t>дагуу</a:t>
            </a:r>
            <a:r>
              <a:rPr lang="en-US" dirty="0" smtClean="0"/>
              <a:t> </a:t>
            </a:r>
            <a:r>
              <a:rPr lang="en-US" dirty="0" err="1" smtClean="0"/>
              <a:t>шаардлагатай</a:t>
            </a:r>
            <a:r>
              <a:rPr lang="en-US" dirty="0" smtClean="0"/>
              <a:t> </a:t>
            </a:r>
            <a:r>
              <a:rPr lang="en-US" dirty="0" err="1" smtClean="0"/>
              <a:t>түвшинд</a:t>
            </a:r>
            <a:r>
              <a:rPr lang="en-US" dirty="0" smtClean="0"/>
              <a:t> </a:t>
            </a:r>
            <a:r>
              <a:rPr lang="en-US" dirty="0" err="1" smtClean="0"/>
              <a:t>хүргэх</a:t>
            </a:r>
            <a:r>
              <a:rPr lang="en-US" dirty="0" smtClean="0"/>
              <a:t> </a:t>
            </a:r>
            <a:r>
              <a:rPr lang="en-US" dirty="0" err="1" smtClean="0"/>
              <a:t>явдал</a:t>
            </a:r>
            <a:r>
              <a:rPr lang="en-US" dirty="0" smtClean="0"/>
              <a:t> </a:t>
            </a:r>
            <a:r>
              <a:rPr lang="en-US" dirty="0" err="1" smtClean="0"/>
              <a:t>юм</a:t>
            </a:r>
            <a:r>
              <a:rPr lang="en-US" dirty="0" smtClean="0"/>
              <a:t>. WPA-</a:t>
            </a:r>
            <a:r>
              <a:rPr lang="en-US" dirty="0" err="1" smtClean="0"/>
              <a:t>гийн</a:t>
            </a:r>
            <a:r>
              <a:rPr lang="en-US" dirty="0" smtClean="0"/>
              <a:t> </a:t>
            </a:r>
            <a:r>
              <a:rPr lang="en-US" dirty="0" err="1" smtClean="0"/>
              <a:t>сайжруулсан</a:t>
            </a:r>
            <a:r>
              <a:rPr lang="en-US" dirty="0" smtClean="0"/>
              <a:t> </a:t>
            </a:r>
            <a:r>
              <a:rPr lang="en-US" dirty="0" err="1" smtClean="0"/>
              <a:t>хувилбар</a:t>
            </a:r>
            <a:r>
              <a:rPr lang="en-US" dirty="0" smtClean="0"/>
              <a:t> </a:t>
            </a:r>
            <a:r>
              <a:rPr lang="en-US" dirty="0" err="1" smtClean="0"/>
              <a:t>бөгөөд</a:t>
            </a:r>
            <a:r>
              <a:rPr lang="en-US" dirty="0" smtClean="0"/>
              <a:t> Wi-Fi Alliance-</a:t>
            </a:r>
            <a:r>
              <a:rPr lang="en-US" dirty="0" err="1" smtClean="0"/>
              <a:t>гийн</a:t>
            </a:r>
            <a:r>
              <a:rPr lang="en-US" dirty="0" smtClean="0"/>
              <a:t> </a:t>
            </a:r>
            <a:r>
              <a:rPr lang="en-US" dirty="0" err="1" smtClean="0"/>
              <a:t>гэрчилгээг</a:t>
            </a:r>
            <a:r>
              <a:rPr lang="en-US" dirty="0" smtClean="0"/>
              <a:t> </a:t>
            </a:r>
            <a:r>
              <a:rPr lang="en-US" dirty="0" err="1" smtClean="0"/>
              <a:t>шаардахаас</a:t>
            </a:r>
            <a:r>
              <a:rPr lang="en-US" dirty="0" smtClean="0"/>
              <a:t> </a:t>
            </a:r>
            <a:r>
              <a:rPr lang="en-US" dirty="0" err="1" smtClean="0"/>
              <a:t>гадна</a:t>
            </a:r>
            <a:r>
              <a:rPr lang="en-US" dirty="0" smtClean="0"/>
              <a:t>. ( Advanced Encryption Standard ) </a:t>
            </a:r>
            <a:r>
              <a:rPr lang="en-US" dirty="0" err="1" smtClean="0"/>
              <a:t>нэмэгдэсэнээр</a:t>
            </a:r>
            <a:r>
              <a:rPr lang="en-US" dirty="0" smtClean="0"/>
              <a:t> </a:t>
            </a:r>
            <a:r>
              <a:rPr lang="en-US" dirty="0" err="1" smtClean="0"/>
              <a:t>илүү</a:t>
            </a:r>
            <a:r>
              <a:rPr lang="en-US" dirty="0" smtClean="0"/>
              <a:t> </a:t>
            </a:r>
            <a:r>
              <a:rPr lang="en-US" dirty="0" err="1" smtClean="0"/>
              <a:t>сайн</a:t>
            </a:r>
            <a:r>
              <a:rPr lang="en-US" dirty="0" smtClean="0"/>
              <a:t> </a:t>
            </a:r>
            <a:r>
              <a:rPr lang="en-US" dirty="0" err="1" smtClean="0"/>
              <a:t>хамгаалалт</a:t>
            </a:r>
            <a:r>
              <a:rPr lang="en-US" dirty="0" smtClean="0"/>
              <a:t> </a:t>
            </a:r>
            <a:r>
              <a:rPr lang="en-US" dirty="0" err="1" smtClean="0"/>
              <a:t>болж</a:t>
            </a:r>
            <a:r>
              <a:rPr lang="en-US" dirty="0" smtClean="0"/>
              <a:t> </a:t>
            </a:r>
            <a:r>
              <a:rPr lang="en-US" dirty="0" err="1" smtClean="0"/>
              <a:t>чадсан</a:t>
            </a:r>
            <a:r>
              <a:rPr lang="en-US" dirty="0" smtClean="0"/>
              <a:t>. </a:t>
            </a:r>
            <a:r>
              <a:rPr lang="en-US" dirty="0" err="1" smtClean="0"/>
              <a:t>Өнөөдрийн</a:t>
            </a:r>
            <a:r>
              <a:rPr lang="en-US" dirty="0" smtClean="0"/>
              <a:t> </a:t>
            </a:r>
            <a:r>
              <a:rPr lang="en-US" dirty="0" err="1" smtClean="0"/>
              <a:t>байдлаар</a:t>
            </a:r>
            <a:r>
              <a:rPr lang="en-US" dirty="0" smtClean="0"/>
              <a:t> </a:t>
            </a:r>
            <a:r>
              <a:rPr lang="en-US" dirty="0" err="1" smtClean="0"/>
              <a:t>хамгийн</a:t>
            </a:r>
            <a:r>
              <a:rPr lang="en-US" dirty="0" smtClean="0"/>
              <a:t> </a:t>
            </a:r>
            <a:r>
              <a:rPr lang="en-US" dirty="0" err="1" smtClean="0"/>
              <a:t>сайн</a:t>
            </a:r>
            <a:r>
              <a:rPr lang="en-US" dirty="0" smtClean="0"/>
              <a:t> </a:t>
            </a:r>
            <a:r>
              <a:rPr lang="en-US" dirty="0" err="1" smtClean="0"/>
              <a:t>хэрэглэж</a:t>
            </a:r>
            <a:r>
              <a:rPr lang="en-US" dirty="0" smtClean="0"/>
              <a:t> </a:t>
            </a:r>
            <a:r>
              <a:rPr lang="en-US" dirty="0" err="1" smtClean="0"/>
              <a:t>гэж</a:t>
            </a:r>
            <a:r>
              <a:rPr lang="en-US" dirty="0" smtClean="0"/>
              <a:t> </a:t>
            </a:r>
            <a:r>
              <a:rPr lang="en-US" dirty="0" err="1" smtClean="0"/>
              <a:t>хэрэгдэж</a:t>
            </a:r>
            <a:r>
              <a:rPr lang="en-US" dirty="0" smtClean="0"/>
              <a:t> </a:t>
            </a:r>
            <a:r>
              <a:rPr lang="en-US" dirty="0" err="1" smtClean="0"/>
              <a:t>байгаа</a:t>
            </a:r>
            <a:r>
              <a:rPr lang="en-US" dirty="0" smtClean="0"/>
              <a:t> </a:t>
            </a:r>
            <a:r>
              <a:rPr lang="en-US" dirty="0" err="1" smtClean="0"/>
              <a:t>утасгүй</a:t>
            </a:r>
            <a:r>
              <a:rPr lang="en-US" dirty="0" smtClean="0"/>
              <a:t> </a:t>
            </a:r>
            <a:r>
              <a:rPr lang="en-US" dirty="0" err="1" smtClean="0"/>
              <a:t>сүлжээний</a:t>
            </a:r>
            <a:r>
              <a:rPr lang="en-US" dirty="0" smtClean="0"/>
              <a:t> </a:t>
            </a:r>
            <a:r>
              <a:rPr lang="en-US" dirty="0" err="1" smtClean="0"/>
              <a:t>аюулгүй</a:t>
            </a:r>
            <a:r>
              <a:rPr lang="en-US" dirty="0" smtClean="0"/>
              <a:t> </a:t>
            </a:r>
            <a:r>
              <a:rPr lang="en-US" dirty="0" err="1" smtClean="0"/>
              <a:t>байдлын</a:t>
            </a:r>
            <a:r>
              <a:rPr lang="en-US" dirty="0" smtClean="0"/>
              <a:t> </a:t>
            </a:r>
            <a:r>
              <a:rPr lang="en-US" dirty="0" err="1" smtClean="0"/>
              <a:t>стандарт</a:t>
            </a:r>
            <a:r>
              <a:rPr lang="en-US" dirty="0" smtClean="0"/>
              <a:t> </a:t>
            </a:r>
            <a:r>
              <a:rPr lang="en-US" dirty="0" err="1" smtClean="0"/>
              <a:t>юм</a:t>
            </a:r>
            <a:r>
              <a:rPr lang="en-US" dirty="0" smtClean="0"/>
              <a:t>. WPA 2 </a:t>
            </a:r>
            <a:r>
              <a:rPr lang="en-US" dirty="0" err="1" smtClean="0"/>
              <a:t>нь</a:t>
            </a:r>
            <a:r>
              <a:rPr lang="en-US" dirty="0" smtClean="0"/>
              <a:t> IEEE.11i </a:t>
            </a:r>
            <a:r>
              <a:rPr lang="en-US" dirty="0" err="1" smtClean="0"/>
              <a:t>стандартын</a:t>
            </a:r>
            <a:r>
              <a:rPr lang="en-US" dirty="0" smtClean="0"/>
              <a:t> </a:t>
            </a:r>
            <a:r>
              <a:rPr lang="en-US" dirty="0" err="1" smtClean="0"/>
              <a:t>дагуу</a:t>
            </a:r>
            <a:r>
              <a:rPr lang="en-US" dirty="0" smtClean="0"/>
              <a:t> </a:t>
            </a:r>
            <a:r>
              <a:rPr lang="en-US" dirty="0" err="1" smtClean="0"/>
              <a:t>бүрэн</a:t>
            </a:r>
            <a:r>
              <a:rPr lang="en-US" dirty="0" smtClean="0"/>
              <a:t> </a:t>
            </a:r>
            <a:r>
              <a:rPr lang="en-US" dirty="0" err="1" smtClean="0"/>
              <a:t>ажилдаг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RADIUS – Remote Authentication Dial-in User Service.</a:t>
            </a:r>
          </a:p>
          <a:p>
            <a:r>
              <a:rPr lang="en-US" dirty="0" smtClean="0"/>
              <a:t>RADIUS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алсын</a:t>
            </a:r>
            <a:r>
              <a:rPr lang="en-US" dirty="0" smtClean="0"/>
              <a:t> </a:t>
            </a:r>
            <a:r>
              <a:rPr lang="en-US" dirty="0" err="1" smtClean="0"/>
              <a:t>зайн</a:t>
            </a:r>
            <a:r>
              <a:rPr lang="en-US" dirty="0" smtClean="0"/>
              <a:t> </a:t>
            </a:r>
            <a:r>
              <a:rPr lang="en-US" dirty="0" err="1" smtClean="0"/>
              <a:t>сүлжээний</a:t>
            </a:r>
            <a:r>
              <a:rPr lang="en-US" dirty="0" smtClean="0"/>
              <a:t> </a:t>
            </a:r>
            <a:r>
              <a:rPr lang="en-US" dirty="0" err="1" smtClean="0"/>
              <a:t>хандалтад</a:t>
            </a:r>
            <a:r>
              <a:rPr lang="en-US" dirty="0" smtClean="0"/>
              <a:t> </a:t>
            </a:r>
            <a:r>
              <a:rPr lang="en-US" dirty="0" err="1" smtClean="0"/>
              <a:t>хэрэглэгддэг</a:t>
            </a:r>
            <a:r>
              <a:rPr lang="en-US" dirty="0" smtClean="0"/>
              <a:t> AAA(authentication, authorization and accounting) </a:t>
            </a:r>
            <a:r>
              <a:rPr lang="en-US" dirty="0" err="1" smtClean="0"/>
              <a:t>протокол</a:t>
            </a:r>
            <a:r>
              <a:rPr lang="en-US" dirty="0" smtClean="0"/>
              <a:t> </a:t>
            </a:r>
            <a:r>
              <a:rPr lang="en-US" dirty="0" err="1" smtClean="0"/>
              <a:t>юм</a:t>
            </a:r>
            <a:r>
              <a:rPr lang="en-US" dirty="0" smtClean="0"/>
              <a:t>. Radius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анхандаа</a:t>
            </a:r>
            <a:r>
              <a:rPr lang="en-US" dirty="0" smtClean="0"/>
              <a:t> </a:t>
            </a:r>
            <a:r>
              <a:rPr lang="en-US" dirty="0" err="1" smtClean="0"/>
              <a:t>патенттай</a:t>
            </a:r>
            <a:r>
              <a:rPr lang="en-US" dirty="0" smtClean="0"/>
              <a:t> </a:t>
            </a:r>
            <a:r>
              <a:rPr lang="en-US" dirty="0" err="1" smtClean="0"/>
              <a:t>байсан</a:t>
            </a:r>
            <a:r>
              <a:rPr lang="en-US" dirty="0" smtClean="0"/>
              <a:t> </a:t>
            </a:r>
            <a:r>
              <a:rPr lang="en-US" dirty="0" err="1" smtClean="0"/>
              <a:t>боловч</a:t>
            </a:r>
            <a:r>
              <a:rPr lang="en-US" dirty="0" smtClean="0"/>
              <a:t> </a:t>
            </a:r>
            <a:r>
              <a:rPr lang="en-US" dirty="0" err="1" smtClean="0"/>
              <a:t>хожим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ISOC document-д </a:t>
            </a:r>
            <a:r>
              <a:rPr lang="en-US" dirty="0" err="1" smtClean="0"/>
              <a:t>хавсаргагдсан</a:t>
            </a:r>
            <a:r>
              <a:rPr lang="en-US" dirty="0" smtClean="0"/>
              <a:t>. RFC 2138 </a:t>
            </a:r>
            <a:r>
              <a:rPr lang="en-US" dirty="0" err="1" smtClean="0"/>
              <a:t>ба</a:t>
            </a:r>
            <a:r>
              <a:rPr lang="en-US" dirty="0" smtClean="0"/>
              <a:t> RFC 2139. </a:t>
            </a:r>
            <a:r>
              <a:rPr lang="en-US" dirty="0" err="1" smtClean="0"/>
              <a:t>Гол</a:t>
            </a:r>
            <a:r>
              <a:rPr lang="en-US" dirty="0" smtClean="0"/>
              <a:t> </a:t>
            </a:r>
            <a:r>
              <a:rPr lang="en-US" dirty="0" err="1" smtClean="0"/>
              <a:t>санаа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хэрэглэгч</a:t>
            </a:r>
            <a:r>
              <a:rPr lang="en-US" dirty="0" smtClean="0"/>
              <a:t> </a:t>
            </a:r>
            <a:r>
              <a:rPr lang="en-US" dirty="0" err="1" smtClean="0"/>
              <a:t>аль</a:t>
            </a:r>
            <a:r>
              <a:rPr lang="en-US" dirty="0" smtClean="0"/>
              <a:t> </a:t>
            </a:r>
            <a:r>
              <a:rPr lang="en-US" dirty="0" err="1" smtClean="0"/>
              <a:t>хэдийн</a:t>
            </a:r>
            <a:r>
              <a:rPr lang="en-US" dirty="0" smtClean="0"/>
              <a:t> </a:t>
            </a:r>
            <a:r>
              <a:rPr lang="en-US" dirty="0" err="1" smtClean="0"/>
              <a:t>тодорхойлсон</a:t>
            </a:r>
            <a:r>
              <a:rPr lang="en-US" dirty="0" smtClean="0"/>
              <a:t> username </a:t>
            </a:r>
            <a:r>
              <a:rPr lang="en-US" dirty="0" err="1" smtClean="0"/>
              <a:t>ба</a:t>
            </a:r>
            <a:r>
              <a:rPr lang="en-US" dirty="0" smtClean="0"/>
              <a:t> </a:t>
            </a:r>
            <a:r>
              <a:rPr lang="en-US" dirty="0" err="1" smtClean="0"/>
              <a:t>пассворд</a:t>
            </a:r>
            <a:r>
              <a:rPr lang="en-US" dirty="0" smtClean="0"/>
              <a:t>-г gatekeeper-р </a:t>
            </a:r>
            <a:r>
              <a:rPr lang="en-US" dirty="0" err="1" smtClean="0"/>
              <a:t>шалгах</a:t>
            </a:r>
            <a:r>
              <a:rPr lang="en-US" dirty="0" smtClean="0"/>
              <a:t> </a:t>
            </a:r>
            <a:r>
              <a:rPr lang="en-US" dirty="0" err="1" smtClean="0"/>
              <a:t>дотоод</a:t>
            </a:r>
            <a:r>
              <a:rPr lang="en-US" dirty="0" smtClean="0"/>
              <a:t> </a:t>
            </a:r>
            <a:r>
              <a:rPr lang="en-US" dirty="0" err="1" smtClean="0"/>
              <a:t>сервэртэй</a:t>
            </a:r>
            <a:r>
              <a:rPr lang="en-US" dirty="0" smtClean="0"/>
              <a:t> </a:t>
            </a:r>
            <a:r>
              <a:rPr lang="en-US" dirty="0" err="1" smtClean="0"/>
              <a:t>байна</a:t>
            </a:r>
            <a:r>
              <a:rPr lang="en-US" dirty="0" smtClean="0"/>
              <a:t> </a:t>
            </a:r>
            <a:r>
              <a:rPr lang="en-US" dirty="0" err="1" smtClean="0"/>
              <a:t>гэсэн</a:t>
            </a:r>
            <a:r>
              <a:rPr lang="en-US" dirty="0" smtClean="0"/>
              <a:t> </a:t>
            </a:r>
            <a:r>
              <a:rPr lang="en-US" dirty="0" err="1" smtClean="0"/>
              <a:t>үг</a:t>
            </a:r>
            <a:r>
              <a:rPr lang="en-US" dirty="0" smtClean="0"/>
              <a:t> </a:t>
            </a:r>
            <a:r>
              <a:rPr lang="en-US" dirty="0" err="1" smtClean="0"/>
              <a:t>юм</a:t>
            </a:r>
            <a:r>
              <a:rPr lang="en-US" dirty="0" smtClean="0"/>
              <a:t>. Radius </a:t>
            </a:r>
            <a:r>
              <a:rPr lang="en-US" dirty="0" err="1" smtClean="0"/>
              <a:t>сервэр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хэрэглэгчийн</a:t>
            </a:r>
            <a:r>
              <a:rPr lang="en-US" dirty="0" smtClean="0"/>
              <a:t> </a:t>
            </a:r>
            <a:r>
              <a:rPr lang="en-US" dirty="0" err="1" smtClean="0"/>
              <a:t>бодлого</a:t>
            </a:r>
            <a:r>
              <a:rPr lang="en-US" dirty="0" smtClean="0"/>
              <a:t> </a:t>
            </a:r>
            <a:r>
              <a:rPr lang="en-US" dirty="0" err="1" smtClean="0"/>
              <a:t>ба</a:t>
            </a:r>
            <a:r>
              <a:rPr lang="en-US" dirty="0" smtClean="0"/>
              <a:t> </a:t>
            </a:r>
            <a:r>
              <a:rPr lang="en-US" dirty="0" err="1" smtClean="0"/>
              <a:t>хязгаарлалтыг</a:t>
            </a:r>
            <a:r>
              <a:rPr lang="en-US" dirty="0" smtClean="0"/>
              <a:t> </a:t>
            </a:r>
            <a:r>
              <a:rPr lang="en-US" dirty="0" err="1" smtClean="0"/>
              <a:t>сахиулахаар</a:t>
            </a:r>
            <a:r>
              <a:rPr lang="en-US" dirty="0" smtClean="0"/>
              <a:t> </a:t>
            </a:r>
            <a:r>
              <a:rPr lang="en-US" dirty="0" err="1" smtClean="0"/>
              <a:t>тохируулагдсан</a:t>
            </a:r>
            <a:r>
              <a:rPr lang="en-US" dirty="0" smtClean="0"/>
              <a:t> </a:t>
            </a:r>
            <a:r>
              <a:rPr lang="en-US" dirty="0" err="1" smtClean="0"/>
              <a:t>байх</a:t>
            </a:r>
            <a:r>
              <a:rPr lang="en-US" dirty="0" smtClean="0"/>
              <a:t> </a:t>
            </a:r>
            <a:r>
              <a:rPr lang="en-US" dirty="0" err="1" smtClean="0"/>
              <a:t>бөгөөд</a:t>
            </a:r>
            <a:r>
              <a:rPr lang="en-US" dirty="0" smtClean="0"/>
              <a:t> </a:t>
            </a:r>
            <a:r>
              <a:rPr lang="en-US" dirty="0" err="1" smtClean="0"/>
              <a:t>холболтын</a:t>
            </a:r>
            <a:r>
              <a:rPr lang="en-US" dirty="0" smtClean="0"/>
              <a:t> </a:t>
            </a:r>
            <a:r>
              <a:rPr lang="en-US" dirty="0" err="1" smtClean="0"/>
              <a:t>цаг</a:t>
            </a:r>
            <a:r>
              <a:rPr lang="en-US" dirty="0" smtClean="0"/>
              <a:t> </a:t>
            </a:r>
            <a:r>
              <a:rPr lang="en-US" dirty="0" err="1" smtClean="0"/>
              <a:t>зэрэг</a:t>
            </a:r>
            <a:r>
              <a:rPr lang="en-US" dirty="0" smtClean="0"/>
              <a:t> </a:t>
            </a:r>
            <a:r>
              <a:rPr lang="en-US" dirty="0" err="1" smtClean="0"/>
              <a:t>мэдээллийг</a:t>
            </a:r>
            <a:r>
              <a:rPr lang="en-US" dirty="0" smtClean="0"/>
              <a:t> record </a:t>
            </a:r>
            <a:r>
              <a:rPr lang="en-US" dirty="0" err="1" smtClean="0"/>
              <a:t>хийнэ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mn-MN" dirty="0" smtClean="0"/>
              <a:t>Бүлэг2. Туршилтын хэсэг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Утасгүй</a:t>
            </a:r>
            <a:r>
              <a:rPr lang="en-US" dirty="0" smtClean="0"/>
              <a:t> </a:t>
            </a:r>
            <a:r>
              <a:rPr lang="en-US" dirty="0" err="1" smtClean="0"/>
              <a:t>сүлжээн</a:t>
            </a:r>
            <a:r>
              <a:rPr lang="mn-MN" dirty="0" smtClean="0"/>
              <a:t>д халдах арга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Ерөнхий</a:t>
            </a:r>
            <a:r>
              <a:rPr lang="mn-MN" dirty="0" smtClean="0"/>
              <a:t> дээ 5 </a:t>
            </a:r>
            <a:r>
              <a:rPr lang="en-US" dirty="0" err="1" smtClean="0"/>
              <a:t>алхам</a:t>
            </a:r>
            <a:r>
              <a:rPr lang="mn-MN" dirty="0" smtClean="0"/>
              <a:t>аар хийж болно.</a:t>
            </a:r>
            <a:endParaRPr lang="en-US" dirty="0" smtClean="0"/>
          </a:p>
          <a:p>
            <a:r>
              <a:rPr lang="en-US" b="1" dirty="0" smtClean="0"/>
              <a:t>1. </a:t>
            </a:r>
            <a:r>
              <a:rPr lang="en-US" dirty="0" smtClean="0"/>
              <a:t>Wireless interface -а</a:t>
            </a:r>
            <a:r>
              <a:rPr lang="mn-MN" dirty="0" smtClean="0"/>
              <a:t>а</a:t>
            </a:r>
            <a:r>
              <a:rPr lang="en-US" dirty="0" smtClean="0"/>
              <a:t> </a:t>
            </a:r>
            <a:r>
              <a:rPr lang="en-US" dirty="0" err="1" smtClean="0"/>
              <a:t>мэдэж</a:t>
            </a:r>
            <a:r>
              <a:rPr lang="en-US" dirty="0" smtClean="0"/>
              <a:t> </a:t>
            </a:r>
            <a:r>
              <a:rPr lang="en-US" dirty="0" err="1" smtClean="0"/>
              <a:t>авах</a:t>
            </a:r>
            <a:r>
              <a:rPr lang="en-US" dirty="0" smtClean="0"/>
              <a:t>. </a:t>
            </a:r>
            <a:r>
              <a:rPr lang="en-US" dirty="0" err="1" smtClean="0"/>
              <a:t>Жишээ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: wlan0 wlan1 </a:t>
            </a:r>
            <a:r>
              <a:rPr lang="en-US" dirty="0" err="1" smtClean="0"/>
              <a:t>гэх</a:t>
            </a:r>
            <a:r>
              <a:rPr lang="en-US" dirty="0" smtClean="0"/>
              <a:t> </a:t>
            </a:r>
            <a:r>
              <a:rPr lang="en-US" dirty="0" err="1" smtClean="0"/>
              <a:t>мэт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2.</a:t>
            </a:r>
            <a:r>
              <a:rPr lang="mn-MN" dirty="0" smtClean="0"/>
              <a:t> А</a:t>
            </a:r>
            <a:r>
              <a:rPr lang="en-US" dirty="0" err="1" smtClean="0"/>
              <a:t>irodump</a:t>
            </a:r>
            <a:r>
              <a:rPr lang="en-US" dirty="0" smtClean="0"/>
              <a:t> </a:t>
            </a:r>
            <a:r>
              <a:rPr lang="en-US" dirty="0" err="1" smtClean="0"/>
              <a:t>ашиглан</a:t>
            </a:r>
            <a:r>
              <a:rPr lang="en-US" dirty="0" smtClean="0"/>
              <a:t> sniffer </a:t>
            </a:r>
            <a:r>
              <a:rPr lang="en-US" dirty="0" err="1" smtClean="0"/>
              <a:t>хийх</a:t>
            </a:r>
            <a:r>
              <a:rPr lang="en-US" dirty="0" smtClean="0"/>
              <a:t>. </a:t>
            </a:r>
            <a:r>
              <a:rPr lang="en-US" dirty="0" err="1" smtClean="0"/>
              <a:t>Үүнд</a:t>
            </a:r>
            <a:r>
              <a:rPr lang="en-US" dirty="0" smtClean="0"/>
              <a:t> </a:t>
            </a:r>
            <a:r>
              <a:rPr lang="en-US" dirty="0" err="1" smtClean="0"/>
              <a:t>өртөгчийн</a:t>
            </a:r>
            <a:r>
              <a:rPr lang="en-US" dirty="0" smtClean="0"/>
              <a:t> </a:t>
            </a:r>
            <a:r>
              <a:rPr lang="en-US" dirty="0" err="1" smtClean="0"/>
              <a:t>тухай</a:t>
            </a:r>
            <a:r>
              <a:rPr lang="en-US" dirty="0" smtClean="0"/>
              <a:t> </a:t>
            </a:r>
            <a:r>
              <a:rPr lang="en-US" dirty="0" err="1" smtClean="0"/>
              <a:t>тодорхой</a:t>
            </a:r>
            <a:r>
              <a:rPr lang="en-US" dirty="0" smtClean="0"/>
              <a:t> </a:t>
            </a:r>
            <a:r>
              <a:rPr lang="en-US" dirty="0" err="1" smtClean="0"/>
              <a:t>мэдээлэл</a:t>
            </a:r>
            <a:r>
              <a:rPr lang="en-US" dirty="0" smtClean="0"/>
              <a:t> </a:t>
            </a:r>
            <a:r>
              <a:rPr lang="en-US" dirty="0" err="1" smtClean="0"/>
              <a:t>авах</a:t>
            </a:r>
            <a:r>
              <a:rPr lang="en-US" dirty="0" smtClean="0"/>
              <a:t> </a:t>
            </a:r>
            <a:r>
              <a:rPr lang="en-US" dirty="0" err="1" smtClean="0"/>
              <a:t>зорилготой</a:t>
            </a:r>
            <a:r>
              <a:rPr lang="en-US" dirty="0" smtClean="0"/>
              <a:t>. </a:t>
            </a:r>
            <a:r>
              <a:rPr lang="en-US" dirty="0" err="1" smtClean="0"/>
              <a:t>Жишээ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суваг</a:t>
            </a:r>
            <a:r>
              <a:rPr lang="en-US" dirty="0" smtClean="0"/>
              <a:t> </a:t>
            </a:r>
            <a:r>
              <a:rPr lang="en-US" dirty="0" err="1" smtClean="0"/>
              <a:t>нэр</a:t>
            </a:r>
            <a:r>
              <a:rPr lang="en-US" dirty="0" smtClean="0"/>
              <a:t> </a:t>
            </a:r>
            <a:r>
              <a:rPr lang="en-US" dirty="0" err="1" smtClean="0"/>
              <a:t>сигнал</a:t>
            </a:r>
            <a:r>
              <a:rPr lang="en-US" dirty="0" smtClean="0"/>
              <a:t> packet </a:t>
            </a:r>
            <a:r>
              <a:rPr lang="en-US" dirty="0" err="1" smtClean="0"/>
              <a:t>гэх</a:t>
            </a:r>
            <a:r>
              <a:rPr lang="en-US" dirty="0" smtClean="0"/>
              <a:t> </a:t>
            </a:r>
            <a:r>
              <a:rPr lang="en-US" dirty="0" err="1" smtClean="0"/>
              <a:t>мэт</a:t>
            </a:r>
            <a:r>
              <a:rPr lang="en-US" dirty="0" smtClean="0"/>
              <a:t>. </a:t>
            </a:r>
            <a:r>
              <a:rPr lang="en-US" dirty="0" err="1" smtClean="0"/>
              <a:t>Мөн</a:t>
            </a:r>
            <a:r>
              <a:rPr lang="en-US" dirty="0" smtClean="0"/>
              <a:t> </a:t>
            </a:r>
            <a:r>
              <a:rPr lang="en-US" dirty="0" err="1" smtClean="0"/>
              <a:t>хамгаалалттай</a:t>
            </a:r>
            <a:r>
              <a:rPr lang="en-US" dirty="0" smtClean="0"/>
              <a:t> </a:t>
            </a:r>
            <a:r>
              <a:rPr lang="en-US" dirty="0" err="1" smtClean="0"/>
              <a:t>эсэх</a:t>
            </a:r>
            <a:r>
              <a:rPr lang="mn-MN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3.</a:t>
            </a:r>
            <a:r>
              <a:rPr lang="mn-MN" dirty="0" smtClean="0"/>
              <a:t> А</a:t>
            </a:r>
            <a:r>
              <a:rPr lang="en-US" dirty="0" err="1" smtClean="0"/>
              <a:t>irmon</a:t>
            </a:r>
            <a:r>
              <a:rPr lang="en-US" dirty="0" smtClean="0"/>
              <a:t> </a:t>
            </a:r>
            <a:r>
              <a:rPr lang="en-US" dirty="0" err="1" smtClean="0"/>
              <a:t>ашиглах</a:t>
            </a:r>
            <a:r>
              <a:rPr lang="en-US" dirty="0" smtClean="0"/>
              <a:t>.</a:t>
            </a:r>
            <a:r>
              <a:rPr lang="mn-MN" dirty="0" smtClean="0"/>
              <a:t> Э</a:t>
            </a:r>
            <a:r>
              <a:rPr lang="en-US" dirty="0" err="1" smtClean="0"/>
              <a:t>нэ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тухайн</a:t>
            </a:r>
            <a:r>
              <a:rPr lang="en-US" dirty="0" smtClean="0"/>
              <a:t> wireless </a:t>
            </a:r>
            <a:r>
              <a:rPr lang="en-US" dirty="0" err="1" smtClean="0"/>
              <a:t>сувагыг</a:t>
            </a:r>
            <a:r>
              <a:rPr lang="en-US" dirty="0" smtClean="0"/>
              <a:t> </a:t>
            </a:r>
            <a:r>
              <a:rPr lang="en-US" dirty="0" err="1" smtClean="0"/>
              <a:t>идэхжүүлж</a:t>
            </a:r>
            <a:r>
              <a:rPr lang="en-US" dirty="0" smtClean="0"/>
              <a:t> </a:t>
            </a:r>
            <a:r>
              <a:rPr lang="en-US" dirty="0" err="1" smtClean="0"/>
              <a:t>нээж</a:t>
            </a:r>
            <a:r>
              <a:rPr lang="en-US" dirty="0" smtClean="0"/>
              <a:t> </a:t>
            </a:r>
            <a:r>
              <a:rPr lang="en-US" dirty="0" err="1" smtClean="0"/>
              <a:t>байгаа</a:t>
            </a:r>
            <a:r>
              <a:rPr lang="en-US" dirty="0" smtClean="0"/>
              <a:t> </a:t>
            </a:r>
            <a:r>
              <a:rPr lang="en-US" dirty="0" err="1" smtClean="0"/>
              <a:t>гэж</a:t>
            </a:r>
            <a:r>
              <a:rPr lang="en-US" dirty="0" smtClean="0"/>
              <a:t> </a:t>
            </a:r>
            <a:r>
              <a:rPr lang="en-US" dirty="0" err="1" smtClean="0"/>
              <a:t>хэлж</a:t>
            </a:r>
            <a:r>
              <a:rPr lang="en-US" dirty="0" smtClean="0"/>
              <a:t> </a:t>
            </a:r>
            <a:r>
              <a:rPr lang="en-US" dirty="0" err="1" smtClean="0"/>
              <a:t>болно</a:t>
            </a:r>
            <a:r>
              <a:rPr lang="en-US" dirty="0" smtClean="0"/>
              <a:t>. </a:t>
            </a:r>
            <a:r>
              <a:rPr lang="en-US" dirty="0" err="1" smtClean="0"/>
              <a:t>Жишээ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: mon0 mon1 </a:t>
            </a:r>
            <a:r>
              <a:rPr lang="en-US" dirty="0" err="1" smtClean="0"/>
              <a:t>гэх</a:t>
            </a:r>
            <a:r>
              <a:rPr lang="en-US" dirty="0" smtClean="0"/>
              <a:t> </a:t>
            </a:r>
            <a:r>
              <a:rPr lang="en-US" dirty="0" err="1" smtClean="0"/>
              <a:t>мэт</a:t>
            </a:r>
            <a:endParaRPr lang="en-US" dirty="0" smtClean="0"/>
          </a:p>
          <a:p>
            <a:r>
              <a:rPr lang="en-US" b="1" dirty="0" smtClean="0"/>
              <a:t>4.</a:t>
            </a:r>
            <a:r>
              <a:rPr lang="en-US" dirty="0" smtClean="0"/>
              <a:t> Packet-</a:t>
            </a:r>
            <a:r>
              <a:rPr lang="en-US" dirty="0" err="1" smtClean="0"/>
              <a:t>аа</a:t>
            </a:r>
            <a:r>
              <a:rPr lang="en-US" dirty="0" smtClean="0"/>
              <a:t> </a:t>
            </a:r>
            <a:r>
              <a:rPr lang="en-US" dirty="0" err="1" smtClean="0"/>
              <a:t>явуулах</a:t>
            </a:r>
            <a:r>
              <a:rPr lang="en-US" dirty="0" smtClean="0"/>
              <a:t>. 128 </a:t>
            </a:r>
            <a:r>
              <a:rPr lang="en-US" dirty="0" err="1" smtClean="0"/>
              <a:t>бит</a:t>
            </a:r>
            <a:r>
              <a:rPr lang="en-US" dirty="0" smtClean="0"/>
              <a:t> </a:t>
            </a:r>
            <a:r>
              <a:rPr lang="en-US" dirty="0" err="1" smtClean="0"/>
              <a:t>нууцлалыг</a:t>
            </a:r>
            <a:r>
              <a:rPr lang="en-US" dirty="0" smtClean="0"/>
              <a:t> </a:t>
            </a:r>
            <a:r>
              <a:rPr lang="en-US" dirty="0" err="1" smtClean="0"/>
              <a:t>тайлахад</a:t>
            </a:r>
            <a:r>
              <a:rPr lang="en-US" dirty="0" smtClean="0"/>
              <a:t> 20,000-70,000 packet </a:t>
            </a:r>
            <a:r>
              <a:rPr lang="en-US" dirty="0" err="1" smtClean="0"/>
              <a:t>явуулах</a:t>
            </a:r>
            <a:r>
              <a:rPr lang="en-US" dirty="0" smtClean="0"/>
              <a:t> </a:t>
            </a:r>
            <a:r>
              <a:rPr lang="en-US" dirty="0" err="1" smtClean="0"/>
              <a:t>шаардлагатай</a:t>
            </a:r>
            <a:r>
              <a:rPr lang="en-US" dirty="0" smtClean="0"/>
              <a:t>. 64 </a:t>
            </a:r>
            <a:r>
              <a:rPr lang="en-US" dirty="0" err="1" smtClean="0"/>
              <a:t>битийн</a:t>
            </a:r>
            <a:r>
              <a:rPr lang="en-US" dirty="0" smtClean="0"/>
              <a:t> </a:t>
            </a:r>
            <a:r>
              <a:rPr lang="en-US" dirty="0" err="1" smtClean="0"/>
              <a:t>хувьд</a:t>
            </a:r>
            <a:r>
              <a:rPr lang="en-US" dirty="0" smtClean="0"/>
              <a:t> 50,000-</a:t>
            </a:r>
            <a:r>
              <a:rPr lang="mn-MN" dirty="0" smtClean="0"/>
              <a:t>1</a:t>
            </a:r>
            <a:r>
              <a:rPr lang="en-US" dirty="0" smtClean="0"/>
              <a:t>00,000 </a:t>
            </a:r>
            <a:r>
              <a:rPr lang="en-US" dirty="0" err="1" smtClean="0"/>
              <a:t>хэрэгтэй</a:t>
            </a:r>
            <a:endParaRPr lang="en-US" dirty="0" smtClean="0"/>
          </a:p>
          <a:p>
            <a:r>
              <a:rPr lang="en-US" b="1" dirty="0" smtClean="0"/>
              <a:t>5.</a:t>
            </a:r>
            <a:r>
              <a:rPr lang="en-US" dirty="0" smtClean="0"/>
              <a:t> Packet </a:t>
            </a:r>
            <a:r>
              <a:rPr lang="en-US" dirty="0" err="1" smtClean="0"/>
              <a:t>явуулж</a:t>
            </a:r>
            <a:r>
              <a:rPr lang="en-US" dirty="0" smtClean="0"/>
              <a:t> </a:t>
            </a:r>
            <a:r>
              <a:rPr lang="en-US" dirty="0" err="1" smtClean="0"/>
              <a:t>дууссан</a:t>
            </a:r>
            <a:r>
              <a:rPr lang="en-US" dirty="0" smtClean="0"/>
              <a:t> </a:t>
            </a:r>
            <a:r>
              <a:rPr lang="en-US" dirty="0" err="1" smtClean="0"/>
              <a:t>бол</a:t>
            </a:r>
            <a:r>
              <a:rPr lang="en-US" dirty="0" smtClean="0"/>
              <a:t> Packet-а </a:t>
            </a:r>
            <a:r>
              <a:rPr lang="en-US" dirty="0" err="1" smtClean="0"/>
              <a:t>кракдаж</a:t>
            </a:r>
            <a:r>
              <a:rPr lang="en-US" dirty="0" smtClean="0"/>
              <a:t> </a:t>
            </a:r>
            <a:r>
              <a:rPr lang="en-US" dirty="0" err="1" smtClean="0"/>
              <a:t>дотроос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нэвтрэх</a:t>
            </a:r>
            <a:r>
              <a:rPr lang="en-US" dirty="0" smtClean="0"/>
              <a:t> </a:t>
            </a:r>
            <a:r>
              <a:rPr lang="en-US" dirty="0" err="1" smtClean="0"/>
              <a:t>эрх</a:t>
            </a:r>
            <a:r>
              <a:rPr lang="en-US" dirty="0" smtClean="0"/>
              <a:t> </a:t>
            </a:r>
            <a:r>
              <a:rPr lang="en-US" dirty="0" err="1" smtClean="0"/>
              <a:t>авах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err="1" smtClean="0"/>
              <a:t>Утасгүй</a:t>
            </a:r>
            <a:r>
              <a:rPr lang="en-US" sz="4000" dirty="0" smtClean="0"/>
              <a:t> </a:t>
            </a:r>
            <a:r>
              <a:rPr lang="en-US" sz="4000" dirty="0" err="1" smtClean="0"/>
              <a:t>сүлжээг</a:t>
            </a:r>
            <a:r>
              <a:rPr lang="en-US" sz="4000" dirty="0" smtClean="0"/>
              <a:t> </a:t>
            </a:r>
            <a:r>
              <a:rPr lang="en-US" sz="4000" dirty="0" err="1" smtClean="0"/>
              <a:t>хамгаалах</a:t>
            </a:r>
            <a:r>
              <a:rPr lang="en-US" sz="40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err="1" smtClean="0"/>
              <a:t>Утасүй</a:t>
            </a:r>
            <a:r>
              <a:rPr lang="en-US" sz="2400" dirty="0" smtClean="0"/>
              <a:t> </a:t>
            </a:r>
            <a:r>
              <a:rPr lang="en-US" sz="2400" dirty="0" err="1" smtClean="0"/>
              <a:t>сүлжээг</a:t>
            </a:r>
            <a:r>
              <a:rPr lang="en-US" sz="2400" dirty="0" smtClean="0"/>
              <a:t> </a:t>
            </a:r>
            <a:r>
              <a:rPr lang="en-US" sz="2400" dirty="0" err="1" smtClean="0"/>
              <a:t>хамгаалах</a:t>
            </a:r>
            <a:r>
              <a:rPr lang="en-US" sz="2400" dirty="0" smtClean="0"/>
              <a:t> 4 </a:t>
            </a:r>
            <a:r>
              <a:rPr lang="en-US" sz="2400" dirty="0" err="1" smtClean="0"/>
              <a:t>шатны</a:t>
            </a:r>
            <a:r>
              <a:rPr lang="en-US" sz="2400" dirty="0" smtClean="0"/>
              <a:t> </a:t>
            </a:r>
            <a:r>
              <a:rPr lang="en-US" sz="2400" dirty="0" err="1" smtClean="0"/>
              <a:t>үйлдлийг</a:t>
            </a:r>
            <a:r>
              <a:rPr lang="en-US" sz="2400" dirty="0" smtClean="0"/>
              <a:t> </a:t>
            </a:r>
            <a:r>
              <a:rPr lang="en-US" sz="2400" dirty="0" err="1" smtClean="0"/>
              <a:t>хийнэ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1. </a:t>
            </a:r>
            <a:r>
              <a:rPr lang="en-US" sz="2400" dirty="0" err="1" smtClean="0"/>
              <a:t>Администраторын</a:t>
            </a:r>
            <a:r>
              <a:rPr lang="en-US" sz="2400" dirty="0" smtClean="0"/>
              <a:t> </a:t>
            </a:r>
            <a:r>
              <a:rPr lang="en-US" sz="2400" dirty="0" err="1" smtClean="0"/>
              <a:t>өгсөн</a:t>
            </a:r>
            <a:r>
              <a:rPr lang="en-US" sz="2400" dirty="0" smtClean="0"/>
              <a:t>(</a:t>
            </a:r>
            <a:r>
              <a:rPr lang="en-US" sz="2400" dirty="0" err="1" smtClean="0"/>
              <a:t>хэрэглэхэд</a:t>
            </a:r>
            <a:r>
              <a:rPr lang="en-US" sz="2400" dirty="0" smtClean="0"/>
              <a:t> </a:t>
            </a:r>
            <a:r>
              <a:rPr lang="en-US" sz="2400" dirty="0" err="1" smtClean="0"/>
              <a:t>зориулсан</a:t>
            </a:r>
            <a:r>
              <a:rPr lang="en-US" sz="2400" dirty="0" smtClean="0"/>
              <a:t>) </a:t>
            </a:r>
            <a:r>
              <a:rPr lang="en-US" sz="2400" dirty="0" err="1" smtClean="0"/>
              <a:t>нууц</a:t>
            </a:r>
            <a:r>
              <a:rPr lang="en-US" sz="2400" dirty="0" smtClean="0"/>
              <a:t> </a:t>
            </a:r>
            <a:r>
              <a:rPr lang="en-US" sz="2400" dirty="0" err="1" smtClean="0"/>
              <a:t>үгийг</a:t>
            </a:r>
            <a:r>
              <a:rPr lang="en-US" sz="2400" dirty="0" smtClean="0"/>
              <a:t> </a:t>
            </a:r>
            <a:r>
              <a:rPr lang="en-US" sz="2400" dirty="0" err="1" smtClean="0"/>
              <a:t>өөрчлөх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2.Утасгүй </a:t>
            </a:r>
            <a:r>
              <a:rPr lang="en-US" sz="2400" dirty="0" err="1" smtClean="0"/>
              <a:t>сүлжээний</a:t>
            </a:r>
            <a:r>
              <a:rPr lang="en-US" sz="2400" dirty="0" smtClean="0"/>
              <a:t> </a:t>
            </a:r>
            <a:r>
              <a:rPr lang="en-US" sz="2400" dirty="0" err="1" smtClean="0"/>
              <a:t>хамрах</a:t>
            </a:r>
            <a:r>
              <a:rPr lang="en-US" sz="2400" dirty="0" smtClean="0"/>
              <a:t> </a:t>
            </a:r>
            <a:r>
              <a:rPr lang="en-US" sz="2400" dirty="0" err="1" smtClean="0"/>
              <a:t>хүрээнд</a:t>
            </a:r>
            <a:r>
              <a:rPr lang="en-US" sz="2400" dirty="0" smtClean="0"/>
              <a:t> </a:t>
            </a:r>
            <a:r>
              <a:rPr lang="en-US" sz="2400" dirty="0" err="1" smtClean="0"/>
              <a:t>таны</a:t>
            </a:r>
            <a:r>
              <a:rPr lang="en-US" sz="2400" dirty="0" smtClean="0"/>
              <a:t> </a:t>
            </a:r>
            <a:r>
              <a:rPr lang="en-US" sz="2400" dirty="0" err="1" smtClean="0"/>
              <a:t>байгааг</a:t>
            </a:r>
            <a:r>
              <a:rPr lang="en-US" sz="2400" dirty="0" smtClean="0"/>
              <a:t> </a:t>
            </a:r>
            <a:r>
              <a:rPr lang="en-US" sz="2400" dirty="0" err="1" smtClean="0"/>
              <a:t>илэрхийлэх</a:t>
            </a:r>
            <a:r>
              <a:rPr lang="en-US" sz="2400" dirty="0" smtClean="0"/>
              <a:t> Service Set Identifier (SSID) </a:t>
            </a:r>
            <a:r>
              <a:rPr lang="en-US" sz="2400" dirty="0" err="1" smtClean="0"/>
              <a:t>дэх</a:t>
            </a:r>
            <a:r>
              <a:rPr lang="en-US" sz="2400" dirty="0" smtClean="0"/>
              <a:t> </a:t>
            </a:r>
            <a:r>
              <a:rPr lang="en-US" sz="2400" dirty="0" err="1" smtClean="0"/>
              <a:t>нэвтрүүлэгчийг</a:t>
            </a:r>
            <a:r>
              <a:rPr lang="en-US" sz="2400" dirty="0" smtClean="0"/>
              <a:t> </a:t>
            </a:r>
            <a:r>
              <a:rPr lang="mn-MN" sz="2400" dirty="0" smtClean="0"/>
              <a:t> нуу</a:t>
            </a:r>
            <a:r>
              <a:rPr lang="en-US" sz="2400" dirty="0" smtClean="0"/>
              <a:t>х</a:t>
            </a:r>
          </a:p>
          <a:p>
            <a:endParaRPr lang="en-US" sz="2400" dirty="0" smtClean="0"/>
          </a:p>
          <a:p>
            <a:r>
              <a:rPr lang="en-US" sz="2400" dirty="0" smtClean="0"/>
              <a:t>3. </a:t>
            </a:r>
            <a:r>
              <a:rPr lang="mn-MN" sz="2400" dirty="0" smtClean="0"/>
              <a:t>Нэвтрүүлэгч</a:t>
            </a:r>
            <a:r>
              <a:rPr lang="en-US" sz="2400" dirty="0" err="1" smtClean="0"/>
              <a:t>ийн</a:t>
            </a:r>
            <a:r>
              <a:rPr lang="en-US" sz="2400" dirty="0" smtClean="0"/>
              <a:t> </a:t>
            </a:r>
            <a:r>
              <a:rPr lang="en-US" sz="2400" dirty="0" err="1" smtClean="0"/>
              <a:t>нэрийг</a:t>
            </a:r>
            <a:r>
              <a:rPr lang="en-US" sz="2400" dirty="0" smtClean="0"/>
              <a:t> (SSID) </a:t>
            </a:r>
            <a:r>
              <a:rPr lang="en-US" sz="2400" dirty="0" err="1" smtClean="0"/>
              <a:t>нэрийг</a:t>
            </a:r>
            <a:r>
              <a:rPr lang="en-US" sz="2400" dirty="0" smtClean="0"/>
              <a:t> </a:t>
            </a:r>
            <a:r>
              <a:rPr lang="en-US" sz="2400" dirty="0" err="1" smtClean="0"/>
              <a:t>өөрчлөх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4. Wi-Fi </a:t>
            </a:r>
            <a:r>
              <a:rPr lang="en-US" sz="2400" dirty="0" err="1" smtClean="0"/>
              <a:t>дэх</a:t>
            </a:r>
            <a:r>
              <a:rPr lang="en-US" sz="2400" dirty="0" smtClean="0"/>
              <a:t> Protected Access (WPA, WPA2 ) </a:t>
            </a:r>
            <a:r>
              <a:rPr lang="en-US" sz="2400" dirty="0" err="1" smtClean="0"/>
              <a:t>эсвэл</a:t>
            </a:r>
            <a:r>
              <a:rPr lang="en-US" sz="2400" dirty="0" smtClean="0"/>
              <a:t> Wired Equivalent Privacy (WEP) </a:t>
            </a:r>
            <a:r>
              <a:rPr lang="en-US" sz="2400" dirty="0" err="1" smtClean="0"/>
              <a:t>гэсэн</a:t>
            </a:r>
            <a:r>
              <a:rPr lang="en-US" sz="2400" dirty="0" smtClean="0"/>
              <a:t> </a:t>
            </a:r>
            <a:r>
              <a:rPr lang="en-US" sz="2400" dirty="0" err="1" smtClean="0"/>
              <a:t>түлхүүрийг</a:t>
            </a:r>
            <a:r>
              <a:rPr lang="en-US" sz="2400" dirty="0" smtClean="0"/>
              <a:t> </a:t>
            </a:r>
            <a:r>
              <a:rPr lang="en-US" sz="2400" dirty="0" err="1" smtClean="0"/>
              <a:t>залгах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mn-MN" sz="1600" b="1" dirty="0"/>
              <a:t>Утасгүй сүлжээний орчинд халдагчийг </a:t>
            </a:r>
            <a:r>
              <a:rPr lang="en-US" sz="1600" b="1" dirty="0"/>
              <a:t>(</a:t>
            </a:r>
            <a:r>
              <a:rPr lang="en-US" sz="1600" b="1" dirty="0" err="1"/>
              <a:t>Wi</a:t>
            </a:r>
            <a:r>
              <a:rPr lang="en-US" sz="1600" b="1" dirty="0"/>
              <a:t> </a:t>
            </a:r>
            <a:r>
              <a:rPr lang="en-US" sz="1600" b="1" dirty="0" err="1"/>
              <a:t>Fi</a:t>
            </a:r>
            <a:r>
              <a:rPr lang="en-US" sz="1600" b="1" dirty="0"/>
              <a:t> watcher) </a:t>
            </a:r>
            <a:r>
              <a:rPr lang="mn-MN" sz="1600" b="1" dirty="0"/>
              <a:t>илрүүлэх </a:t>
            </a:r>
            <a:r>
              <a:rPr lang="mn-MN" sz="1600" b="1" dirty="0" smtClean="0"/>
              <a:t>программ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525963"/>
          </a:xfrm>
        </p:spPr>
        <p:txBody>
          <a:bodyPr>
            <a:normAutofit/>
          </a:bodyPr>
          <a:lstStyle/>
          <a:p>
            <a:r>
              <a:rPr lang="mn-MN" sz="1600" dirty="0" smtClean="0"/>
              <a:t>Тухайн утасгүй с</a:t>
            </a:r>
            <a:r>
              <a:rPr lang="en-US" sz="1600" dirty="0" err="1" smtClean="0"/>
              <a:t>үлжээнд</a:t>
            </a:r>
            <a:r>
              <a:rPr lang="en-US" sz="1600" dirty="0" smtClean="0"/>
              <a:t> </a:t>
            </a:r>
            <a:r>
              <a:rPr lang="en-US" sz="1600" dirty="0" err="1" smtClean="0"/>
              <a:t>гадны</a:t>
            </a:r>
            <a:r>
              <a:rPr lang="en-US" sz="1600" dirty="0" smtClean="0"/>
              <a:t> </a:t>
            </a:r>
            <a:r>
              <a:rPr lang="en-US" sz="1600" dirty="0" err="1" smtClean="0"/>
              <a:t>хэрэглэгч</a:t>
            </a:r>
            <a:r>
              <a:rPr lang="en-US" sz="1600" dirty="0" smtClean="0"/>
              <a:t> </a:t>
            </a:r>
            <a:r>
              <a:rPr lang="en-US" sz="1600" dirty="0" err="1" smtClean="0"/>
              <a:t>нэвтэрч</a:t>
            </a:r>
            <a:r>
              <a:rPr lang="en-US" sz="1600" dirty="0" smtClean="0"/>
              <a:t> </a:t>
            </a:r>
            <a:r>
              <a:rPr lang="en-US" sz="1600" dirty="0" err="1" smtClean="0"/>
              <a:t>зөвшөөрөлгүй</a:t>
            </a:r>
            <a:r>
              <a:rPr lang="mn-MN" sz="1600" dirty="0" smtClean="0"/>
              <a:t> уг сүлжээг</a:t>
            </a:r>
            <a:r>
              <a:rPr lang="en-US" sz="1600" dirty="0" smtClean="0"/>
              <a:t> </a:t>
            </a:r>
            <a:r>
              <a:rPr lang="en-US" sz="1600" dirty="0" err="1" smtClean="0"/>
              <a:t>ашиглаж</a:t>
            </a:r>
            <a:r>
              <a:rPr lang="en-US" sz="1600" dirty="0" smtClean="0"/>
              <a:t> </a:t>
            </a:r>
            <a:r>
              <a:rPr lang="en-US" sz="1600" dirty="0" err="1" smtClean="0"/>
              <a:t>байгаа</a:t>
            </a:r>
            <a:r>
              <a:rPr lang="en-US" sz="1600" dirty="0" smtClean="0"/>
              <a:t> </a:t>
            </a:r>
            <a:r>
              <a:rPr lang="mn-MN" sz="1600" dirty="0" smtClean="0"/>
              <a:t>төхөөрөмжийг </a:t>
            </a:r>
            <a:r>
              <a:rPr lang="en-US" sz="1600" dirty="0" err="1" smtClean="0"/>
              <a:t>илрүүлдэг</a:t>
            </a:r>
            <a:r>
              <a:rPr lang="en-US" sz="1600" dirty="0" smtClean="0"/>
              <a:t> </a:t>
            </a:r>
            <a:r>
              <a:rPr lang="en-US" sz="1600" dirty="0" err="1" smtClean="0"/>
              <a:t>программ</a:t>
            </a:r>
            <a:r>
              <a:rPr lang="mn-MN" sz="1600" dirty="0" smtClean="0"/>
              <a:t>ыг </a:t>
            </a:r>
            <a:r>
              <a:rPr lang="en-US" sz="1600" i="1" dirty="0" smtClean="0"/>
              <a:t>Network Latency View</a:t>
            </a:r>
            <a:r>
              <a:rPr lang="en-US" sz="1600" dirty="0" smtClean="0"/>
              <a:t> </a:t>
            </a:r>
            <a:r>
              <a:rPr lang="mn-MN" sz="1600" dirty="0" smtClean="0"/>
              <a:t>ба </a:t>
            </a:r>
            <a:r>
              <a:rPr lang="en-US" sz="1600" i="1" dirty="0" smtClean="0"/>
              <a:t>Wi-Fi  Scanner </a:t>
            </a:r>
            <a:r>
              <a:rPr lang="mn-MN" sz="1600" dirty="0" smtClean="0"/>
              <a:t>хоёр программыг ашиглан гаргасан. Уг </a:t>
            </a:r>
            <a:r>
              <a:rPr lang="en-US" sz="1600" dirty="0" err="1" smtClean="0"/>
              <a:t>программ</a:t>
            </a:r>
            <a:r>
              <a:rPr lang="mn-MN" sz="1600" dirty="0" smtClean="0"/>
              <a:t>ыг</a:t>
            </a:r>
            <a:r>
              <a:rPr lang="en-US" sz="1600" dirty="0" smtClean="0"/>
              <a:t> </a:t>
            </a:r>
            <a:r>
              <a:rPr lang="en-US" sz="1600" dirty="0" err="1" smtClean="0"/>
              <a:t>суулгаад</a:t>
            </a:r>
            <a:r>
              <a:rPr lang="mn-MN" sz="1600" dirty="0" smtClean="0"/>
              <a:t>, </a:t>
            </a:r>
            <a:r>
              <a:rPr lang="en-US" sz="1600" dirty="0" smtClean="0"/>
              <a:t>SCAN </a:t>
            </a:r>
            <a:r>
              <a:rPr lang="en-US" sz="1600" dirty="0" err="1" smtClean="0"/>
              <a:t>товч</a:t>
            </a:r>
            <a:r>
              <a:rPr lang="en-US" sz="1600" dirty="0" smtClean="0"/>
              <a:t> </a:t>
            </a:r>
            <a:r>
              <a:rPr lang="en-US" sz="1600" dirty="0" err="1" smtClean="0"/>
              <a:t>дара</a:t>
            </a:r>
            <a:r>
              <a:rPr lang="mn-MN" sz="1600" dirty="0" smtClean="0"/>
              <a:t>х</a:t>
            </a:r>
            <a:r>
              <a:rPr lang="en-US" sz="1600" dirty="0" err="1" smtClean="0"/>
              <a:t>ад</a:t>
            </a:r>
            <a:r>
              <a:rPr lang="mn-MN" sz="1600" dirty="0" smtClean="0"/>
              <a:t>,</a:t>
            </a:r>
            <a:r>
              <a:rPr lang="en-US" sz="1600" dirty="0" smtClean="0"/>
              <a:t> IP </a:t>
            </a:r>
            <a:r>
              <a:rPr lang="mn-MN" sz="1600" dirty="0" smtClean="0"/>
              <a:t>хаяг ба </a:t>
            </a:r>
            <a:r>
              <a:rPr lang="en-US" sz="1600" dirty="0" smtClean="0"/>
              <a:t>MAC </a:t>
            </a:r>
            <a:r>
              <a:rPr lang="mn-MN" sz="1600" dirty="0" smtClean="0"/>
              <a:t>хаяг нь </a:t>
            </a:r>
            <a:r>
              <a:rPr lang="en-US" sz="1600" dirty="0" err="1" smtClean="0"/>
              <a:t>гар</a:t>
            </a:r>
            <a:r>
              <a:rPr lang="mn-MN" sz="1600" dirty="0" smtClean="0"/>
              <a:t>ч</a:t>
            </a:r>
            <a:r>
              <a:rPr lang="en-US" sz="1600" dirty="0" smtClean="0"/>
              <a:t> </a:t>
            </a:r>
            <a:r>
              <a:rPr lang="en-US" sz="1600" dirty="0" err="1" smtClean="0"/>
              <a:t>ирнэ</a:t>
            </a:r>
            <a:r>
              <a:rPr lang="en-US" sz="1600" dirty="0" smtClean="0"/>
              <a:t>. </a:t>
            </a:r>
            <a:endParaRPr lang="en-US" sz="1600" dirty="0"/>
          </a:p>
        </p:txBody>
      </p:sp>
      <p:pic>
        <p:nvPicPr>
          <p:cNvPr id="4" name="Picture 3" descr="p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676400"/>
            <a:ext cx="7924800" cy="3124200"/>
          </a:xfrm>
          <a:prstGeom prst="rect">
            <a:avLst/>
          </a:prstGeom>
        </p:spPr>
      </p:pic>
      <p:pic>
        <p:nvPicPr>
          <p:cNvPr id="5" name="Picture 4" descr="networklatencyview_1_707x31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3912" y="4872310"/>
            <a:ext cx="4052888" cy="1909490"/>
          </a:xfrm>
          <a:prstGeom prst="rect">
            <a:avLst/>
          </a:prstGeom>
        </p:spPr>
      </p:pic>
      <p:pic>
        <p:nvPicPr>
          <p:cNvPr id="6" name="Picture 5" descr="wirelessnetview_ana-ekran_499x21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5" y="4858237"/>
            <a:ext cx="3609975" cy="19235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mn-MN" sz="2400" dirty="0" smtClean="0"/>
              <a:t>Программын кодын бичвэр</a:t>
            </a:r>
            <a:r>
              <a:rPr lang="en-US" sz="2400" dirty="0" smtClean="0"/>
              <a:t> (c# </a:t>
            </a:r>
            <a:r>
              <a:rPr lang="mn-MN" sz="2400" dirty="0" smtClean="0"/>
              <a:t>программын хэлийг ашиглан</a:t>
            </a:r>
            <a:r>
              <a:rPr lang="en-US" sz="2400" dirty="0" smtClean="0"/>
              <a:t> IP</a:t>
            </a:r>
            <a:r>
              <a:rPr lang="mn-MN" sz="2400" dirty="0" smtClean="0"/>
              <a:t> хаяг ба </a:t>
            </a:r>
            <a:r>
              <a:rPr lang="en-US" sz="2400" dirty="0" smtClean="0"/>
              <a:t>MAC </a:t>
            </a:r>
            <a:r>
              <a:rPr lang="mn-MN" sz="2400" dirty="0" smtClean="0"/>
              <a:t>хаяг олох кодын бичвэр нь адилхан</a:t>
            </a:r>
            <a:r>
              <a:rPr lang="en-US" sz="2400" dirty="0" smtClean="0"/>
              <a:t>)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lvl="0" fontAlgn="base"/>
            <a:r>
              <a:rPr lang="mn-MN" dirty="0" smtClean="0"/>
              <a:t>Программын кодын бичвэр</a:t>
            </a:r>
            <a:r>
              <a:rPr lang="en-US" dirty="0" smtClean="0"/>
              <a:t> (c# </a:t>
            </a:r>
            <a:r>
              <a:rPr lang="mn-MN" dirty="0" smtClean="0"/>
              <a:t>программын хэлийг ашиглан</a:t>
            </a:r>
            <a:r>
              <a:rPr lang="en-US" dirty="0" smtClean="0"/>
              <a:t> IP</a:t>
            </a:r>
            <a:r>
              <a:rPr lang="mn-MN" dirty="0" smtClean="0"/>
              <a:t> хаяг ба </a:t>
            </a:r>
            <a:r>
              <a:rPr lang="en-US" dirty="0" smtClean="0"/>
              <a:t>MAC </a:t>
            </a:r>
            <a:r>
              <a:rPr lang="mn-MN" dirty="0" smtClean="0"/>
              <a:t>хаяг олох кодын бичвэр нь адилхан</a:t>
            </a:r>
            <a:r>
              <a:rPr lang="en-US" dirty="0" smtClean="0"/>
              <a:t>) </a:t>
            </a:r>
          </a:p>
          <a:p>
            <a:pPr fontAlgn="base"/>
            <a:r>
              <a:rPr lang="en-US" i="1" dirty="0" smtClean="0"/>
              <a:t>private void </a:t>
            </a:r>
            <a:r>
              <a:rPr lang="en-US" i="1" dirty="0" err="1" smtClean="0"/>
              <a:t>yerlestir_Click</a:t>
            </a:r>
            <a:r>
              <a:rPr lang="en-US" i="1" dirty="0" smtClean="0"/>
              <a:t>(object sender, </a:t>
            </a:r>
            <a:r>
              <a:rPr lang="en-US" i="1" dirty="0" err="1" smtClean="0"/>
              <a:t>EventArgs</a:t>
            </a:r>
            <a:r>
              <a:rPr lang="en-US" i="1" dirty="0" smtClean="0"/>
              <a:t> e)</a:t>
            </a:r>
            <a:br>
              <a:rPr lang="en-US" i="1" dirty="0" smtClean="0"/>
            </a:br>
            <a:r>
              <a:rPr lang="en-US" i="1" dirty="0" smtClean="0"/>
              <a:t>        {</a:t>
            </a:r>
            <a:br>
              <a:rPr lang="en-US" i="1" dirty="0" smtClean="0"/>
            </a:br>
            <a:r>
              <a:rPr lang="en-US" i="1" dirty="0" smtClean="0"/>
              <a:t>            </a:t>
            </a:r>
            <a:r>
              <a:rPr lang="en-US" i="1" dirty="0" err="1" smtClean="0"/>
              <a:t>NetworkInterface</a:t>
            </a:r>
            <a:r>
              <a:rPr lang="en-US" i="1" dirty="0" smtClean="0"/>
              <a:t>[] </a:t>
            </a:r>
            <a:r>
              <a:rPr lang="en-US" i="1" dirty="0" err="1" smtClean="0"/>
              <a:t>arayuz</a:t>
            </a:r>
            <a:r>
              <a:rPr lang="en-US" i="1" dirty="0" smtClean="0"/>
              <a:t>;</a:t>
            </a:r>
            <a:br>
              <a:rPr lang="en-US" i="1" dirty="0" smtClean="0"/>
            </a:br>
            <a:r>
              <a:rPr lang="en-US" i="1" dirty="0" smtClean="0"/>
              <a:t>            </a:t>
            </a:r>
            <a:r>
              <a:rPr lang="en-US" i="1" dirty="0" err="1" smtClean="0"/>
              <a:t>arayuz</a:t>
            </a:r>
            <a:r>
              <a:rPr lang="en-US" i="1" dirty="0" smtClean="0"/>
              <a:t> = </a:t>
            </a:r>
            <a:r>
              <a:rPr lang="en-US" i="1" dirty="0" err="1" smtClean="0"/>
              <a:t>NetworkInterface.GetAllNetworkInterfaces</a:t>
            </a:r>
            <a:r>
              <a:rPr lang="en-US" i="1" dirty="0" smtClean="0"/>
              <a:t>();</a:t>
            </a:r>
            <a:br>
              <a:rPr lang="en-US" i="1" dirty="0" smtClean="0"/>
            </a:br>
            <a:r>
              <a:rPr lang="en-US" i="1" dirty="0" smtClean="0"/>
              <a:t>            textBox1.Text = </a:t>
            </a:r>
            <a:r>
              <a:rPr lang="en-US" i="1" dirty="0" err="1" smtClean="0"/>
              <a:t>arayuz</a:t>
            </a:r>
            <a:r>
              <a:rPr lang="en-US" i="1" dirty="0" smtClean="0"/>
              <a:t>[0].Name;     </a:t>
            </a:r>
            <a:br>
              <a:rPr lang="en-US" i="1" dirty="0" smtClean="0"/>
            </a:br>
            <a:r>
              <a:rPr lang="en-US" i="1" dirty="0" smtClean="0"/>
              <a:t>            textBox2.Text = </a:t>
            </a:r>
            <a:r>
              <a:rPr lang="en-US" i="1" dirty="0" err="1" smtClean="0"/>
              <a:t>arayuz</a:t>
            </a:r>
            <a:r>
              <a:rPr lang="en-US" i="1" dirty="0" smtClean="0"/>
              <a:t>[0].Description;    </a:t>
            </a:r>
            <a:br>
              <a:rPr lang="en-US" i="1" dirty="0" smtClean="0"/>
            </a:br>
            <a:r>
              <a:rPr lang="en-US" i="1" dirty="0" smtClean="0"/>
              <a:t>            </a:t>
            </a:r>
            <a:r>
              <a:rPr lang="en-US" i="1" dirty="0" err="1" smtClean="0"/>
              <a:t>NetworkInterfaceType</a:t>
            </a:r>
            <a:r>
              <a:rPr lang="en-US" i="1" dirty="0" smtClean="0"/>
              <a:t> type;</a:t>
            </a:r>
            <a:br>
              <a:rPr lang="en-US" i="1" dirty="0" smtClean="0"/>
            </a:br>
            <a:r>
              <a:rPr lang="en-US" i="1" dirty="0" smtClean="0"/>
              <a:t>            type = </a:t>
            </a:r>
            <a:r>
              <a:rPr lang="en-US" i="1" dirty="0" err="1" smtClean="0"/>
              <a:t>arayuz</a:t>
            </a:r>
            <a:r>
              <a:rPr lang="en-US" i="1" dirty="0" smtClean="0"/>
              <a:t>[0].</a:t>
            </a:r>
            <a:r>
              <a:rPr lang="en-US" i="1" dirty="0" err="1" smtClean="0"/>
              <a:t>NetworkInterfaceType</a:t>
            </a:r>
            <a:r>
              <a:rPr lang="en-US" i="1" dirty="0" smtClean="0"/>
              <a:t>;</a:t>
            </a:r>
            <a:br>
              <a:rPr lang="en-US" i="1" dirty="0" smtClean="0"/>
            </a:br>
            <a:r>
              <a:rPr lang="en-US" i="1" dirty="0" smtClean="0"/>
              <a:t>            textBox3.Text = </a:t>
            </a:r>
            <a:r>
              <a:rPr lang="en-US" i="1" dirty="0" err="1" smtClean="0"/>
              <a:t>type.ToString</a:t>
            </a:r>
            <a:r>
              <a:rPr lang="en-US" i="1" dirty="0" smtClean="0"/>
              <a:t>();</a:t>
            </a:r>
            <a:br>
              <a:rPr lang="en-US" i="1" dirty="0" smtClean="0"/>
            </a:br>
            <a:r>
              <a:rPr lang="en-US" i="1" dirty="0" smtClean="0"/>
              <a:t>            </a:t>
            </a:r>
            <a:r>
              <a:rPr lang="en-US" i="1" dirty="0" err="1" smtClean="0"/>
              <a:t>PhysicalAddress</a:t>
            </a:r>
            <a:r>
              <a:rPr lang="en-US" i="1" dirty="0" smtClean="0"/>
              <a:t> </a:t>
            </a:r>
            <a:r>
              <a:rPr lang="en-US" i="1" dirty="0" err="1" smtClean="0"/>
              <a:t>mac</a:t>
            </a:r>
            <a:r>
              <a:rPr lang="en-US" i="1" dirty="0" smtClean="0"/>
              <a:t>;</a:t>
            </a:r>
            <a:br>
              <a:rPr lang="en-US" i="1" dirty="0" smtClean="0"/>
            </a:br>
            <a:r>
              <a:rPr lang="en-US" i="1" dirty="0" smtClean="0"/>
              <a:t>            </a:t>
            </a:r>
            <a:r>
              <a:rPr lang="en-US" i="1" dirty="0" err="1" smtClean="0"/>
              <a:t>mac</a:t>
            </a:r>
            <a:r>
              <a:rPr lang="en-US" i="1" dirty="0" smtClean="0"/>
              <a:t> = </a:t>
            </a:r>
            <a:r>
              <a:rPr lang="en-US" i="1" dirty="0" err="1" smtClean="0"/>
              <a:t>arayuz</a:t>
            </a:r>
            <a:r>
              <a:rPr lang="en-US" i="1" dirty="0" smtClean="0"/>
              <a:t>[0].</a:t>
            </a:r>
            <a:r>
              <a:rPr lang="en-US" i="1" dirty="0" err="1" smtClean="0"/>
              <a:t>GetPhysicalAddress</a:t>
            </a:r>
            <a:r>
              <a:rPr lang="en-US" i="1" dirty="0" smtClean="0"/>
              <a:t>();</a:t>
            </a:r>
            <a:br>
              <a:rPr lang="en-US" i="1" dirty="0" smtClean="0"/>
            </a:br>
            <a:r>
              <a:rPr lang="en-US" i="1" dirty="0" smtClean="0"/>
              <a:t>            String mac2 = </a:t>
            </a:r>
            <a:r>
              <a:rPr lang="en-US" i="1" dirty="0" err="1" smtClean="0"/>
              <a:t>mac.ToString</a:t>
            </a:r>
            <a:r>
              <a:rPr lang="en-US" i="1" dirty="0" smtClean="0"/>
              <a:t>();    </a:t>
            </a:r>
            <a:br>
              <a:rPr lang="en-US" i="1" dirty="0" smtClean="0"/>
            </a:br>
            <a:r>
              <a:rPr lang="en-US" i="1" dirty="0" smtClean="0"/>
              <a:t>               </a:t>
            </a:r>
            <a:br>
              <a:rPr lang="en-US" i="1" dirty="0" smtClean="0"/>
            </a:br>
            <a:r>
              <a:rPr lang="en-US" i="1" dirty="0" smtClean="0"/>
              <a:t>            textBox4.Text = </a:t>
            </a:r>
            <a:r>
              <a:rPr lang="en-US" i="1" dirty="0" err="1" smtClean="0"/>
              <a:t>MacAL</a:t>
            </a:r>
            <a:r>
              <a:rPr lang="en-US" i="1" dirty="0" smtClean="0"/>
              <a:t>(mac2);</a:t>
            </a:r>
            <a:br>
              <a:rPr lang="en-US" i="1" dirty="0" smtClean="0"/>
            </a:br>
            <a:r>
              <a:rPr lang="en-US" i="1" dirty="0" smtClean="0"/>
              <a:t>       </a:t>
            </a:r>
            <a:br>
              <a:rPr lang="en-US" i="1" dirty="0" smtClean="0"/>
            </a:br>
            <a:r>
              <a:rPr lang="en-US" i="1" dirty="0" smtClean="0"/>
              <a:t>            //IP </a:t>
            </a:r>
            <a:r>
              <a:rPr lang="mn-MN" i="1" dirty="0" smtClean="0"/>
              <a:t>хаяг олох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            string host = </a:t>
            </a:r>
            <a:r>
              <a:rPr lang="en-US" i="1" dirty="0" err="1" smtClean="0"/>
              <a:t>Dns.GetHostName</a:t>
            </a:r>
            <a:r>
              <a:rPr lang="en-US" i="1" dirty="0" smtClean="0"/>
              <a:t>();</a:t>
            </a:r>
            <a:br>
              <a:rPr lang="en-US" i="1" dirty="0" smtClean="0"/>
            </a:br>
            <a:r>
              <a:rPr lang="en-US" i="1" dirty="0" smtClean="0"/>
              <a:t>            </a:t>
            </a:r>
            <a:r>
              <a:rPr lang="en-US" i="1" dirty="0" err="1" smtClean="0"/>
              <a:t>IPHostEntry</a:t>
            </a:r>
            <a:r>
              <a:rPr lang="en-US" i="1" dirty="0" smtClean="0"/>
              <a:t> </a:t>
            </a:r>
            <a:r>
              <a:rPr lang="en-US" i="1" dirty="0" err="1" smtClean="0"/>
              <a:t>ip</a:t>
            </a:r>
            <a:r>
              <a:rPr lang="en-US" i="1" dirty="0" smtClean="0"/>
              <a:t> = </a:t>
            </a:r>
            <a:r>
              <a:rPr lang="en-US" i="1" dirty="0" err="1" smtClean="0"/>
              <a:t>Dns.GetHostByName</a:t>
            </a:r>
            <a:r>
              <a:rPr lang="en-US" i="1" dirty="0" smtClean="0"/>
              <a:t>(host);</a:t>
            </a:r>
            <a:br>
              <a:rPr lang="en-US" i="1" dirty="0" smtClean="0"/>
            </a:br>
            <a:r>
              <a:rPr lang="en-US" i="1" dirty="0" smtClean="0"/>
              <a:t>            textBox6.Text = </a:t>
            </a:r>
            <a:r>
              <a:rPr lang="en-US" i="1" dirty="0" err="1" smtClean="0"/>
              <a:t>ip.AddressList</a:t>
            </a:r>
            <a:r>
              <a:rPr lang="en-US" i="1" dirty="0" smtClean="0"/>
              <a:t>[0].</a:t>
            </a:r>
            <a:r>
              <a:rPr lang="en-US" i="1" dirty="0" err="1" smtClean="0"/>
              <a:t>ToString</a:t>
            </a:r>
            <a:r>
              <a:rPr lang="en-US" i="1" dirty="0" smtClean="0"/>
              <a:t>();</a:t>
            </a:r>
            <a:br>
              <a:rPr lang="en-US" i="1" dirty="0" smtClean="0"/>
            </a:br>
            <a:r>
              <a:rPr lang="en-US" i="1" dirty="0" smtClean="0"/>
              <a:t>        }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n-MN" sz="2400" dirty="0" smtClean="0"/>
              <a:t>Утасгүй сүлжээний орчинд хууль бусаар халдахаас хамгаалах зарим арга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525963"/>
          </a:xfrm>
        </p:spPr>
        <p:txBody>
          <a:bodyPr>
            <a:normAutofit/>
          </a:bodyPr>
          <a:lstStyle/>
          <a:p>
            <a:r>
              <a:rPr lang="en-US" sz="1600" dirty="0" err="1" smtClean="0"/>
              <a:t>Бодит</a:t>
            </a:r>
            <a:r>
              <a:rPr lang="en-US" sz="1600" dirty="0" smtClean="0"/>
              <a:t> </a:t>
            </a:r>
            <a:r>
              <a:rPr lang="en-US" sz="1600" dirty="0" err="1" smtClean="0"/>
              <a:t>байдалд</a:t>
            </a:r>
            <a:r>
              <a:rPr lang="en-US" sz="1600" dirty="0" smtClean="0"/>
              <a:t> </a:t>
            </a:r>
            <a:r>
              <a:rPr lang="en-US" sz="1600" dirty="0" err="1" smtClean="0"/>
              <a:t>утасгүй</a:t>
            </a:r>
            <a:r>
              <a:rPr lang="en-US" sz="1600" dirty="0" smtClean="0"/>
              <a:t> </a:t>
            </a:r>
            <a:r>
              <a:rPr lang="en-US" sz="1600" dirty="0" err="1" smtClean="0"/>
              <a:t>сүлжээний</a:t>
            </a:r>
            <a:r>
              <a:rPr lang="en-US" sz="1600" dirty="0" smtClean="0"/>
              <a:t> </a:t>
            </a:r>
            <a:r>
              <a:rPr lang="en-US" sz="1600" dirty="0" err="1" smtClean="0"/>
              <a:t>аюулгүй</a:t>
            </a:r>
            <a:r>
              <a:rPr lang="en-US" sz="1600" dirty="0" smtClean="0"/>
              <a:t> </a:t>
            </a:r>
            <a:r>
              <a:rPr lang="en-US" sz="1600" dirty="0" err="1" smtClean="0"/>
              <a:t>байдал</a:t>
            </a:r>
            <a:r>
              <a:rPr lang="en-US" sz="1600" dirty="0" smtClean="0"/>
              <a:t> </a:t>
            </a:r>
            <a:r>
              <a:rPr lang="mn-MN" sz="1600" dirty="0" smtClean="0"/>
              <a:t>нь өргөн хүрээтэй ойлголт юм</a:t>
            </a:r>
            <a:r>
              <a:rPr lang="en-US" sz="1600" dirty="0" smtClean="0"/>
              <a:t>.</a:t>
            </a:r>
            <a:r>
              <a:rPr lang="mn-MN" sz="1600" dirty="0" smtClean="0"/>
              <a:t> Маш олон аргууд байдаг ч ү</a:t>
            </a:r>
            <a:r>
              <a:rPr lang="en-US" sz="1600" dirty="0" smtClean="0"/>
              <a:t>р </a:t>
            </a:r>
            <a:r>
              <a:rPr lang="mn-MN" sz="1600" dirty="0" smtClean="0"/>
              <a:t>дүнтэй</a:t>
            </a:r>
            <a:r>
              <a:rPr lang="en-US" sz="1600" dirty="0" smtClean="0"/>
              <a:t> </a:t>
            </a:r>
            <a:r>
              <a:rPr lang="en-US" sz="1600" dirty="0" err="1" smtClean="0"/>
              <a:t>аргууд</a:t>
            </a:r>
            <a:r>
              <a:rPr lang="en-US" sz="1600" dirty="0" smtClean="0"/>
              <a:t> </a:t>
            </a:r>
            <a:r>
              <a:rPr lang="en-US" sz="1600" dirty="0" err="1" smtClean="0"/>
              <a:t>нь</a:t>
            </a:r>
            <a:r>
              <a:rPr lang="en-US" sz="1600" dirty="0" smtClean="0"/>
              <a:t>:</a:t>
            </a:r>
            <a:endParaRPr lang="mn-MN" sz="2000" b="1" dirty="0" smtClean="0"/>
          </a:p>
          <a:p>
            <a:r>
              <a:rPr lang="en-US" sz="2000" b="1" i="1" dirty="0" smtClean="0"/>
              <a:t>1</a:t>
            </a:r>
            <a:r>
              <a:rPr lang="mn-MN" sz="2000" b="1" i="1" dirty="0" smtClean="0"/>
              <a:t>-р арга.</a:t>
            </a:r>
            <a:r>
              <a:rPr lang="en-US" sz="2000" dirty="0" smtClean="0"/>
              <a:t> </a:t>
            </a:r>
            <a:r>
              <a:rPr lang="en-US" sz="2000" dirty="0" err="1" smtClean="0"/>
              <a:t>Администраторын</a:t>
            </a:r>
            <a:r>
              <a:rPr lang="en-US" sz="2000" dirty="0" smtClean="0"/>
              <a:t> </a:t>
            </a:r>
            <a:r>
              <a:rPr lang="en-US" sz="2000" dirty="0" err="1" smtClean="0"/>
              <a:t>өгсөн</a:t>
            </a:r>
            <a:r>
              <a:rPr lang="en-US" sz="2000" dirty="0" smtClean="0"/>
              <a:t> (</a:t>
            </a:r>
            <a:r>
              <a:rPr lang="en-US" sz="2000" dirty="0" err="1" smtClean="0"/>
              <a:t>хэрэглэхэд</a:t>
            </a:r>
            <a:r>
              <a:rPr lang="en-US" sz="2000" dirty="0" smtClean="0"/>
              <a:t> </a:t>
            </a:r>
            <a:r>
              <a:rPr lang="en-US" sz="2000" dirty="0" err="1" smtClean="0"/>
              <a:t>зориулсан</a:t>
            </a:r>
            <a:r>
              <a:rPr lang="en-US" sz="2000" dirty="0" smtClean="0"/>
              <a:t>) </a:t>
            </a:r>
            <a:r>
              <a:rPr lang="en-US" sz="2000" dirty="0" err="1" smtClean="0"/>
              <a:t>нууц</a:t>
            </a:r>
            <a:r>
              <a:rPr lang="en-US" sz="2000" dirty="0" smtClean="0"/>
              <a:t> </a:t>
            </a:r>
            <a:r>
              <a:rPr lang="en-US" sz="2000" dirty="0" err="1" smtClean="0"/>
              <a:t>үгийг</a:t>
            </a:r>
            <a:r>
              <a:rPr lang="en-US" sz="2000" dirty="0" smtClean="0"/>
              <a:t> </a:t>
            </a:r>
            <a:r>
              <a:rPr lang="en-US" sz="2000" dirty="0" err="1" smtClean="0"/>
              <a:t>өөрчлөх</a:t>
            </a:r>
            <a:r>
              <a:rPr lang="mn-MN" sz="2000" dirty="0" smtClean="0"/>
              <a:t>.</a:t>
            </a:r>
            <a:endParaRPr lang="en-US" sz="2000" dirty="0" smtClean="0"/>
          </a:p>
          <a:p>
            <a:pPr>
              <a:buNone/>
            </a:pPr>
            <a:endParaRPr lang="en-US" sz="1600" dirty="0"/>
          </a:p>
        </p:txBody>
      </p:sp>
      <p:pic>
        <p:nvPicPr>
          <p:cNvPr id="4" name="Picture 3" descr="kod 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2438400"/>
            <a:ext cx="8229600" cy="38862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1371600" y="5715000"/>
            <a:ext cx="1828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000" b="1" i="1" dirty="0" smtClean="0"/>
              <a:t>2</a:t>
            </a:r>
            <a:r>
              <a:rPr lang="mn-MN" sz="2000" b="1" i="1" dirty="0" smtClean="0"/>
              <a:t>-р арга.</a:t>
            </a:r>
            <a:r>
              <a:rPr lang="mn-MN" sz="2000" dirty="0" smtClean="0"/>
              <a:t> </a:t>
            </a:r>
            <a:r>
              <a:rPr lang="en-US" sz="2000" dirty="0" err="1" smtClean="0"/>
              <a:t>Утасгүй</a:t>
            </a:r>
            <a:r>
              <a:rPr lang="en-US" sz="2000" dirty="0" smtClean="0"/>
              <a:t> </a:t>
            </a:r>
            <a:r>
              <a:rPr lang="en-US" sz="2000" dirty="0" err="1" smtClean="0"/>
              <a:t>сүлжээний</a:t>
            </a:r>
            <a:r>
              <a:rPr lang="en-US" sz="2000" dirty="0" smtClean="0"/>
              <a:t> </a:t>
            </a:r>
            <a:r>
              <a:rPr lang="mn-MN" sz="2000" dirty="0" smtClean="0"/>
              <a:t>орчинд</a:t>
            </a:r>
            <a:r>
              <a:rPr lang="en-US" sz="2000" dirty="0" smtClean="0"/>
              <a:t> Service Set Identifier (SSID)       </a:t>
            </a:r>
            <a:r>
              <a:rPr lang="mn-MN" sz="2000" dirty="0" smtClean="0"/>
              <a:t>хэрэглэгчийн нэрийг нуух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dirty="0" smtClean="0"/>
              <a:t>Router 1</a:t>
            </a:r>
            <a:endParaRPr lang="mn-MN" dirty="0" smtClean="0"/>
          </a:p>
          <a:p>
            <a:endParaRPr lang="en-US" dirty="0"/>
          </a:p>
        </p:txBody>
      </p:sp>
      <p:pic>
        <p:nvPicPr>
          <p:cNvPr id="4" name="Picture 3" descr="modem 1 - Copy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1828800"/>
            <a:ext cx="7924800" cy="472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Router 2</a:t>
            </a:r>
            <a:endParaRPr lang="en-US" dirty="0"/>
          </a:p>
        </p:txBody>
      </p:sp>
      <p:pic>
        <p:nvPicPr>
          <p:cNvPr id="4" name="Content Placeholder 3" descr="modem 2 - Copy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295400"/>
            <a:ext cx="6705600" cy="518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10306882_725520910833744_2140149653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733800" cy="4743570"/>
          </a:xfrm>
        </p:spPr>
      </p:pic>
      <p:pic>
        <p:nvPicPr>
          <p:cNvPr id="5" name="Picture 4" descr="10344955_725520894167079_47431222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0" y="2971800"/>
            <a:ext cx="5232400" cy="3670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i="1" dirty="0" smtClean="0"/>
              <a:t>3</a:t>
            </a:r>
            <a:r>
              <a:rPr lang="mn-MN" sz="2800" b="1" i="1" dirty="0" smtClean="0"/>
              <a:t>-р арга</a:t>
            </a:r>
            <a:r>
              <a:rPr lang="mn-MN" sz="2800" b="1" dirty="0" smtClean="0"/>
              <a:t>. </a:t>
            </a:r>
            <a:r>
              <a:rPr lang="mn-MN" sz="2800" dirty="0" smtClean="0"/>
              <a:t>Нэвтрүүлэгч</a:t>
            </a:r>
            <a:r>
              <a:rPr lang="en-US" sz="2800" dirty="0" err="1" smtClean="0"/>
              <a:t>ийн</a:t>
            </a:r>
            <a:r>
              <a:rPr lang="en-US" sz="2800" dirty="0" smtClean="0"/>
              <a:t> </a:t>
            </a:r>
            <a:r>
              <a:rPr lang="en-US" sz="2800" dirty="0" err="1" smtClean="0"/>
              <a:t>нэрийг</a:t>
            </a:r>
            <a:r>
              <a:rPr lang="en-US" sz="2800" dirty="0" smtClean="0"/>
              <a:t> (SSID) </a:t>
            </a:r>
            <a:r>
              <a:rPr lang="en-US" sz="2800" dirty="0" err="1" smtClean="0"/>
              <a:t>нэрийг</a:t>
            </a:r>
            <a:r>
              <a:rPr lang="en-US" sz="2800" dirty="0" smtClean="0"/>
              <a:t> –</a:t>
            </a:r>
            <a:r>
              <a:rPr lang="en-US" sz="2800" dirty="0" err="1" smtClean="0"/>
              <a:t>өөрчлөх</a:t>
            </a:r>
            <a:r>
              <a:rPr lang="mn-MN" sz="2800" dirty="0" smtClean="0"/>
              <a:t>.</a:t>
            </a:r>
            <a:endParaRPr lang="en-US" sz="2800" dirty="0"/>
          </a:p>
        </p:txBody>
      </p:sp>
      <p:pic>
        <p:nvPicPr>
          <p:cNvPr id="4" name="Content Placeholder 3" descr="modem 2 a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295400"/>
            <a:ext cx="8534400" cy="5410200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5791200" y="3733800"/>
            <a:ext cx="1143000" cy="228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i="1" dirty="0" smtClean="0"/>
              <a:t>4</a:t>
            </a:r>
            <a:r>
              <a:rPr lang="mn-MN" sz="2400" b="1" i="1" dirty="0" smtClean="0"/>
              <a:t>-р арга.</a:t>
            </a:r>
            <a:r>
              <a:rPr lang="mn-MN" sz="2400" b="1" dirty="0" smtClean="0"/>
              <a:t> </a:t>
            </a:r>
            <a:r>
              <a:rPr lang="en-US" sz="2400" dirty="0" smtClean="0"/>
              <a:t>Wi-Fi </a:t>
            </a:r>
            <a:r>
              <a:rPr lang="en-US" sz="2400" dirty="0" err="1" smtClean="0"/>
              <a:t>дэх</a:t>
            </a:r>
            <a:r>
              <a:rPr lang="en-US" sz="2400" dirty="0" smtClean="0"/>
              <a:t> Protected Access (WPA, WPA2), Wired Equivalent Privacy (WEP) </a:t>
            </a:r>
            <a:r>
              <a:rPr lang="en-US" sz="2400" dirty="0" err="1" smtClean="0"/>
              <a:t>түлхүүрийг</a:t>
            </a:r>
            <a:r>
              <a:rPr lang="en-US" sz="2400" dirty="0" smtClean="0"/>
              <a:t> </a:t>
            </a:r>
            <a:r>
              <a:rPr lang="en-US" sz="2400" dirty="0" err="1" smtClean="0"/>
              <a:t>залгах</a:t>
            </a:r>
            <a:r>
              <a:rPr lang="mn-MN" sz="2400" dirty="0" smtClean="0"/>
              <a:t>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1"/>
            <a:ext cx="8229600" cy="761999"/>
          </a:xfrm>
        </p:spPr>
        <p:txBody>
          <a:bodyPr>
            <a:normAutofit/>
          </a:bodyPr>
          <a:lstStyle/>
          <a:p>
            <a:pPr lvl="0"/>
            <a:r>
              <a:rPr lang="en-US" sz="1600" dirty="0" smtClean="0"/>
              <a:t>Wireless Security protocol: </a:t>
            </a:r>
            <a:r>
              <a:rPr lang="en-US" sz="1600" dirty="0" err="1" smtClean="0"/>
              <a:t>утасгүй</a:t>
            </a:r>
            <a:r>
              <a:rPr lang="en-US" sz="1600" dirty="0" smtClean="0"/>
              <a:t> </a:t>
            </a:r>
            <a:r>
              <a:rPr lang="en-US" sz="1600" dirty="0" err="1" smtClean="0"/>
              <a:t>сүлжээний</a:t>
            </a:r>
            <a:r>
              <a:rPr lang="en-US" sz="1600" dirty="0" smtClean="0"/>
              <a:t> </a:t>
            </a:r>
            <a:r>
              <a:rPr lang="en-US" sz="1600" dirty="0" err="1" smtClean="0"/>
              <a:t>аюулгүй</a:t>
            </a:r>
            <a:r>
              <a:rPr lang="en-US" sz="1600" dirty="0" smtClean="0"/>
              <a:t> </a:t>
            </a:r>
            <a:r>
              <a:rPr lang="en-US" sz="1600" dirty="0" err="1" smtClean="0"/>
              <a:t>байдлыг</a:t>
            </a:r>
            <a:r>
              <a:rPr lang="en-US" sz="1600" dirty="0" smtClean="0"/>
              <a:t> </a:t>
            </a:r>
            <a:r>
              <a:rPr lang="en-US" sz="1600" dirty="0" err="1" smtClean="0"/>
              <a:t>хангахын</a:t>
            </a:r>
            <a:r>
              <a:rPr lang="en-US" sz="1600" dirty="0" smtClean="0"/>
              <a:t> </a:t>
            </a:r>
            <a:r>
              <a:rPr lang="en-US" sz="1600" dirty="0" err="1" smtClean="0"/>
              <a:t>тулд</a:t>
            </a:r>
            <a:r>
              <a:rPr lang="en-US" sz="1600" dirty="0" smtClean="0"/>
              <a:t> </a:t>
            </a:r>
            <a:r>
              <a:rPr lang="en-US" sz="1600" dirty="0" err="1" smtClean="0"/>
              <a:t>протоколууд</a:t>
            </a:r>
            <a:r>
              <a:rPr lang="en-US" sz="1600" dirty="0" smtClean="0"/>
              <a:t> </a:t>
            </a:r>
            <a:r>
              <a:rPr lang="en-US" sz="1600" dirty="0" err="1" smtClean="0"/>
              <a:t>хэрэглэх</a:t>
            </a:r>
            <a:r>
              <a:rPr lang="en-US" sz="1600" dirty="0" smtClean="0"/>
              <a:t> </a:t>
            </a:r>
            <a:r>
              <a:rPr lang="en-US" sz="1600" dirty="0" err="1" smtClean="0"/>
              <a:t>ба</a:t>
            </a:r>
            <a:r>
              <a:rPr lang="en-US" sz="1600" dirty="0" smtClean="0"/>
              <a:t> </a:t>
            </a:r>
            <a:r>
              <a:rPr lang="en-US" sz="1600" dirty="0" err="1" smtClean="0"/>
              <a:t>үүнийг</a:t>
            </a:r>
            <a:r>
              <a:rPr lang="en-US" sz="1600" dirty="0" smtClean="0"/>
              <a:t> </a:t>
            </a:r>
            <a:r>
              <a:rPr lang="mn-MN" sz="1600" dirty="0" smtClean="0"/>
              <a:t>хүснэгтээр үзүүлэв</a:t>
            </a:r>
            <a:r>
              <a:rPr lang="en-US" sz="1600" dirty="0" smtClean="0"/>
              <a:t>.</a:t>
            </a:r>
          </a:p>
          <a:p>
            <a:endParaRPr lang="en-US" sz="1600" dirty="0"/>
          </a:p>
        </p:txBody>
      </p:sp>
      <p:pic>
        <p:nvPicPr>
          <p:cNvPr id="4" name="Picture 3" descr="dsfsda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828800"/>
            <a:ext cx="7410527" cy="28441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4876800"/>
            <a:ext cx="6934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Wep</a:t>
            </a:r>
            <a:r>
              <a:rPr lang="en-US" dirty="0" smtClean="0"/>
              <a:t> </a:t>
            </a:r>
            <a:r>
              <a:rPr lang="en-US" dirty="0" err="1" smtClean="0"/>
              <a:t>протокол</a:t>
            </a:r>
            <a:r>
              <a:rPr lang="en-US" dirty="0" smtClean="0"/>
              <a:t>  ---------------------------------------------- 1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мин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10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мин</a:t>
            </a:r>
            <a:endParaRPr lang="en-US" dirty="0" smtClean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endParaRPr lang="en-US" dirty="0" smtClean="0"/>
          </a:p>
          <a:p>
            <a:r>
              <a:rPr lang="en-US" dirty="0" smtClean="0"/>
              <a:t>WPA </a:t>
            </a:r>
            <a:r>
              <a:rPr lang="en-US" dirty="0" err="1" smtClean="0"/>
              <a:t>протокол</a:t>
            </a:r>
            <a:r>
              <a:rPr lang="en-US" dirty="0" smtClean="0"/>
              <a:t>  ---------------------------------------------- 5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мин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30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мин</a:t>
            </a:r>
            <a:endParaRPr lang="en-US" dirty="0" smtClean="0">
              <a:sym typeface="Wingdings" pitchFamily="2" charset="2"/>
            </a:endParaRPr>
          </a:p>
          <a:p>
            <a:endParaRPr lang="en-US" dirty="0" smtClean="0"/>
          </a:p>
          <a:p>
            <a:r>
              <a:rPr lang="en-US" dirty="0" smtClean="0"/>
              <a:t>WPA2 </a:t>
            </a:r>
            <a:r>
              <a:rPr lang="en-US" dirty="0" err="1" smtClean="0"/>
              <a:t>протокол</a:t>
            </a:r>
            <a:r>
              <a:rPr lang="en-US" dirty="0" smtClean="0"/>
              <a:t>  ----------------------------------------------2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цаг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8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цаг</a:t>
            </a:r>
            <a:endParaRPr lang="en-US" dirty="0" smtClean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Router 1 Wi-Fi </a:t>
            </a:r>
            <a:r>
              <a:rPr lang="en-US" dirty="0" err="1" smtClean="0"/>
              <a:t>дэх</a:t>
            </a:r>
            <a:r>
              <a:rPr lang="en-US" dirty="0" smtClean="0"/>
              <a:t> </a:t>
            </a:r>
            <a:r>
              <a:rPr lang="en-US" dirty="0" err="1" smtClean="0"/>
              <a:t>түлхүүрийг</a:t>
            </a:r>
            <a:r>
              <a:rPr lang="en-US" dirty="0" smtClean="0"/>
              <a:t> </a:t>
            </a:r>
            <a:r>
              <a:rPr lang="en-US" dirty="0" err="1" smtClean="0"/>
              <a:t>залгах</a:t>
            </a:r>
            <a:endParaRPr lang="en-US" dirty="0"/>
          </a:p>
        </p:txBody>
      </p:sp>
      <p:pic>
        <p:nvPicPr>
          <p:cNvPr id="4" name="Content Placeholder 3" descr="a1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219200"/>
            <a:ext cx="8382000" cy="51816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2362200" y="5105400"/>
            <a:ext cx="1219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(Router 2 Wi-Fi </a:t>
            </a:r>
            <a:r>
              <a:rPr lang="en-US" sz="3600" dirty="0" err="1" smtClean="0"/>
              <a:t>дэх</a:t>
            </a:r>
            <a:r>
              <a:rPr lang="en-US" sz="3600" dirty="0" smtClean="0"/>
              <a:t> </a:t>
            </a:r>
            <a:r>
              <a:rPr lang="en-US" sz="3600" dirty="0" err="1" smtClean="0"/>
              <a:t>түлхүүрийг</a:t>
            </a:r>
            <a:r>
              <a:rPr lang="en-US" sz="3600" dirty="0" smtClean="0"/>
              <a:t> </a:t>
            </a:r>
            <a:r>
              <a:rPr lang="en-US" sz="3600" dirty="0" err="1" smtClean="0"/>
              <a:t>залгах</a:t>
            </a:r>
            <a:r>
              <a:rPr lang="en-US" sz="3600" dirty="0" smtClean="0"/>
              <a:t> )</a:t>
            </a:r>
            <a:endParaRPr lang="en-US" sz="3600" dirty="0"/>
          </a:p>
        </p:txBody>
      </p:sp>
      <p:pic>
        <p:nvPicPr>
          <p:cNvPr id="4" name="Content Placeholder 3" descr="a2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219200"/>
            <a:ext cx="8382000" cy="54102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3352800" y="4038600"/>
            <a:ext cx="1143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WPA </a:t>
            </a:r>
            <a:r>
              <a:rPr lang="en-US" sz="2800" dirty="0" err="1" smtClean="0"/>
              <a:t>ба</a:t>
            </a:r>
            <a:r>
              <a:rPr lang="en-US" sz="2800" dirty="0" smtClean="0"/>
              <a:t> WPA2 </a:t>
            </a:r>
            <a:r>
              <a:rPr lang="en-US" sz="2800" dirty="0" err="1" smtClean="0"/>
              <a:t>нь</a:t>
            </a:r>
            <a:r>
              <a:rPr lang="en-US" sz="2800" dirty="0" smtClean="0"/>
              <a:t> </a:t>
            </a:r>
            <a:r>
              <a:rPr lang="en-US" sz="2800" dirty="0" err="1" smtClean="0"/>
              <a:t>хэрэглэгч</a:t>
            </a:r>
            <a:r>
              <a:rPr lang="mn-MN" sz="2800" dirty="0" smtClean="0"/>
              <a:t>ид </a:t>
            </a:r>
            <a:r>
              <a:rPr lang="en-US" sz="2800" dirty="0" smtClean="0"/>
              <a:t>Target </a:t>
            </a:r>
            <a:r>
              <a:rPr lang="en-US" sz="2800" dirty="0" err="1" smtClean="0"/>
              <a:t>буюу</a:t>
            </a:r>
            <a:r>
              <a:rPr lang="en-US" sz="2800" dirty="0" smtClean="0"/>
              <a:t> </a:t>
            </a:r>
            <a:r>
              <a:rPr lang="en-US" sz="2800" dirty="0" err="1" smtClean="0"/>
              <a:t>тухай</a:t>
            </a:r>
            <a:r>
              <a:rPr lang="mn-MN" sz="2800" dirty="0" smtClean="0"/>
              <a:t>н</a:t>
            </a:r>
            <a:r>
              <a:rPr lang="en-US" sz="2800" dirty="0" smtClean="0"/>
              <a:t> Access point</a:t>
            </a:r>
            <a:r>
              <a:rPr lang="mn-MN" sz="2800" dirty="0" smtClean="0"/>
              <a:t>-</a:t>
            </a:r>
            <a:r>
              <a:rPr lang="en-US" sz="2800" dirty="0" err="1" smtClean="0"/>
              <a:t>оо</a:t>
            </a:r>
            <a:r>
              <a:rPr lang="en-US" sz="2800" dirty="0" smtClean="0"/>
              <a:t> </a:t>
            </a:r>
            <a:r>
              <a:rPr lang="en-US" sz="2800" dirty="0" err="1" smtClean="0"/>
              <a:t>зааж</a:t>
            </a:r>
            <a:r>
              <a:rPr lang="en-US" sz="2800" dirty="0" smtClean="0"/>
              <a:t> </a:t>
            </a:r>
            <a:r>
              <a:rPr lang="en-US" sz="2800" dirty="0" err="1" smtClean="0"/>
              <a:t>өг</a:t>
            </a:r>
            <a:r>
              <a:rPr lang="mn-MN" sz="2800" dirty="0" smtClean="0"/>
              <a:t>ө</a:t>
            </a:r>
            <a:r>
              <a:rPr lang="en-US" sz="2800" dirty="0" err="1" smtClean="0"/>
              <a:t>хөд</a:t>
            </a:r>
            <a:r>
              <a:rPr lang="en-US" sz="2800" dirty="0" smtClean="0"/>
              <a:t> 2 </a:t>
            </a:r>
            <a:r>
              <a:rPr lang="en-US" sz="2800" dirty="0" err="1" smtClean="0"/>
              <a:t>өөр</a:t>
            </a:r>
            <a:r>
              <a:rPr lang="en-US" sz="2800" dirty="0" smtClean="0"/>
              <a:t> </a:t>
            </a:r>
            <a:r>
              <a:rPr lang="en-US" sz="2800" dirty="0" err="1" smtClean="0"/>
              <a:t>арга</a:t>
            </a:r>
            <a:r>
              <a:rPr lang="en-US" sz="2800" dirty="0" smtClean="0"/>
              <a:t> </a:t>
            </a:r>
            <a:r>
              <a:rPr lang="en-US" sz="2800" dirty="0" err="1" smtClean="0"/>
              <a:t>хэрэглэдэг</a:t>
            </a:r>
            <a:r>
              <a:rPr lang="en-US" sz="2800" dirty="0" smtClean="0"/>
              <a:t>.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WPA </a:t>
            </a:r>
            <a:r>
              <a:rPr lang="en-US" dirty="0" err="1" smtClean="0"/>
              <a:t>ба</a:t>
            </a:r>
            <a:r>
              <a:rPr lang="en-US" dirty="0" smtClean="0"/>
              <a:t> WPA2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хэрэглэгч</a:t>
            </a:r>
            <a:r>
              <a:rPr lang="mn-MN" dirty="0" smtClean="0"/>
              <a:t>ид </a:t>
            </a:r>
            <a:r>
              <a:rPr lang="en-US" dirty="0" smtClean="0"/>
              <a:t>Target </a:t>
            </a:r>
            <a:r>
              <a:rPr lang="en-US" dirty="0" err="1" smtClean="0"/>
              <a:t>буюу</a:t>
            </a:r>
            <a:r>
              <a:rPr lang="en-US" dirty="0" smtClean="0"/>
              <a:t> </a:t>
            </a:r>
            <a:r>
              <a:rPr lang="en-US" dirty="0" err="1" smtClean="0"/>
              <a:t>тухай</a:t>
            </a:r>
            <a:r>
              <a:rPr lang="mn-MN" dirty="0" smtClean="0"/>
              <a:t>н</a:t>
            </a:r>
            <a:r>
              <a:rPr lang="en-US" dirty="0" smtClean="0"/>
              <a:t> Access point</a:t>
            </a:r>
            <a:r>
              <a:rPr lang="mn-MN" dirty="0" smtClean="0"/>
              <a:t>-</a:t>
            </a:r>
            <a:r>
              <a:rPr lang="en-US" dirty="0" err="1" smtClean="0"/>
              <a:t>оо</a:t>
            </a:r>
            <a:r>
              <a:rPr lang="en-US" dirty="0" smtClean="0"/>
              <a:t> </a:t>
            </a:r>
            <a:r>
              <a:rPr lang="en-US" dirty="0" err="1" smtClean="0"/>
              <a:t>зааж</a:t>
            </a:r>
            <a:r>
              <a:rPr lang="en-US" dirty="0" smtClean="0"/>
              <a:t> </a:t>
            </a:r>
            <a:r>
              <a:rPr lang="en-US" dirty="0" err="1" smtClean="0"/>
              <a:t>өг</a:t>
            </a:r>
            <a:r>
              <a:rPr lang="mn-MN" dirty="0" smtClean="0"/>
              <a:t>ө</a:t>
            </a:r>
            <a:r>
              <a:rPr lang="en-US" dirty="0" err="1" smtClean="0"/>
              <a:t>хөд</a:t>
            </a:r>
            <a:r>
              <a:rPr lang="en-US" dirty="0" smtClean="0"/>
              <a:t> 2 </a:t>
            </a:r>
            <a:r>
              <a:rPr lang="en-US" dirty="0" err="1" smtClean="0"/>
              <a:t>өөр</a:t>
            </a:r>
            <a:r>
              <a:rPr lang="en-US" dirty="0" smtClean="0"/>
              <a:t> </a:t>
            </a:r>
            <a:r>
              <a:rPr lang="en-US" dirty="0" err="1" smtClean="0"/>
              <a:t>арга</a:t>
            </a:r>
            <a:r>
              <a:rPr lang="en-US" dirty="0" smtClean="0"/>
              <a:t> </a:t>
            </a:r>
            <a:r>
              <a:rPr lang="en-US" dirty="0" err="1" smtClean="0"/>
              <a:t>хэрэглэдэг</a:t>
            </a:r>
            <a:r>
              <a:rPr lang="en-US" dirty="0" smtClean="0"/>
              <a:t>. </a:t>
            </a:r>
          </a:p>
          <a:p>
            <a:pPr lvl="0"/>
            <a:r>
              <a:rPr lang="en-US" dirty="0" smtClean="0"/>
              <a:t>TKIP- Temporal Key Integrity Protocol</a:t>
            </a:r>
          </a:p>
          <a:p>
            <a:pPr lvl="0"/>
            <a:r>
              <a:rPr lang="en-US" dirty="0" smtClean="0"/>
              <a:t>AES- Advanced Encryption Standard</a:t>
            </a:r>
          </a:p>
          <a:p>
            <a:pPr lvl="0"/>
            <a:r>
              <a:rPr lang="en-US" dirty="0" err="1" smtClean="0"/>
              <a:t>Пакет</a:t>
            </a:r>
            <a:r>
              <a:rPr lang="en-US" dirty="0" smtClean="0"/>
              <a:t> </a:t>
            </a:r>
            <a:r>
              <a:rPr lang="en-US" dirty="0" err="1" smtClean="0"/>
              <a:t>тус</a:t>
            </a:r>
            <a:r>
              <a:rPr lang="en-US" dirty="0" smtClean="0"/>
              <a:t> </a:t>
            </a:r>
            <a:r>
              <a:rPr lang="en-US" dirty="0" err="1" smtClean="0"/>
              <a:t>бүр</a:t>
            </a:r>
            <a:r>
              <a:rPr lang="en-US" dirty="0" smtClean="0"/>
              <a:t> </a:t>
            </a:r>
            <a:r>
              <a:rPr lang="en-US" dirty="0" err="1" smtClean="0"/>
              <a:t>дээр</a:t>
            </a:r>
            <a:r>
              <a:rPr lang="en-US" dirty="0" smtClean="0"/>
              <a:t> </a:t>
            </a:r>
            <a:r>
              <a:rPr lang="en-US" dirty="0" err="1" smtClean="0"/>
              <a:t>нарийн</a:t>
            </a:r>
            <a:r>
              <a:rPr lang="en-US" dirty="0" smtClean="0"/>
              <a:t> </a:t>
            </a:r>
            <a:r>
              <a:rPr lang="en-US" dirty="0" err="1" smtClean="0"/>
              <a:t>төвөгтэй</a:t>
            </a:r>
            <a:r>
              <a:rPr lang="en-US" dirty="0" smtClean="0"/>
              <a:t> </a:t>
            </a:r>
            <a:r>
              <a:rPr lang="en-US" dirty="0" err="1" smtClean="0"/>
              <a:t>битийн</a:t>
            </a:r>
            <a:r>
              <a:rPr lang="en-US" dirty="0" smtClean="0"/>
              <a:t> </a:t>
            </a:r>
            <a:r>
              <a:rPr lang="en-US" dirty="0" err="1" smtClean="0"/>
              <a:t>кодчилол</a:t>
            </a:r>
            <a:r>
              <a:rPr lang="en-US" dirty="0" smtClean="0"/>
              <a:t> </a:t>
            </a:r>
            <a:r>
              <a:rPr lang="en-US" dirty="0" err="1" smtClean="0"/>
              <a:t>нэмж</a:t>
            </a:r>
            <a:r>
              <a:rPr lang="en-US" dirty="0" smtClean="0"/>
              <a:t> </a:t>
            </a:r>
            <a:r>
              <a:rPr lang="en-US" dirty="0" err="1" smtClean="0"/>
              <a:t>шифрлэдэг</a:t>
            </a:r>
            <a:r>
              <a:rPr lang="en-US" dirty="0" smtClean="0"/>
              <a:t>.</a:t>
            </a:r>
          </a:p>
          <a:p>
            <a:pPr lvl="0"/>
            <a:r>
              <a:rPr lang="en-US" dirty="0" smtClean="0"/>
              <a:t>Utilizing the RC4 stream cipher -128 bit encryption keys and 64-bit authentication key</a:t>
            </a:r>
          </a:p>
          <a:p>
            <a:pPr lvl="0"/>
            <a:r>
              <a:rPr lang="en-US" dirty="0" smtClean="0"/>
              <a:t>128, 192, 256 </a:t>
            </a:r>
            <a:r>
              <a:rPr lang="en-US" dirty="0" err="1" smtClean="0"/>
              <a:t>битийн</a:t>
            </a:r>
            <a:r>
              <a:rPr lang="en-US" dirty="0" smtClean="0"/>
              <a:t> </a:t>
            </a:r>
            <a:r>
              <a:rPr lang="en-US" dirty="0" err="1" smtClean="0"/>
              <a:t>түлхүүр</a:t>
            </a:r>
            <a:r>
              <a:rPr lang="en-US" dirty="0" smtClean="0"/>
              <a:t> </a:t>
            </a:r>
            <a:r>
              <a:rPr lang="en-US" dirty="0" err="1" smtClean="0"/>
              <a:t>үгийг</a:t>
            </a:r>
            <a:r>
              <a:rPr lang="en-US" dirty="0" smtClean="0"/>
              <a:t> </a:t>
            </a:r>
            <a:r>
              <a:rPr lang="en-US" dirty="0" err="1" smtClean="0"/>
              <a:t>шифрлэдэг</a:t>
            </a:r>
            <a:r>
              <a:rPr lang="en-US" dirty="0" smtClean="0"/>
              <a:t> </a:t>
            </a:r>
            <a:r>
              <a:rPr lang="en-US" dirty="0" err="1" smtClean="0"/>
              <a:t>ба</a:t>
            </a:r>
            <a:r>
              <a:rPr lang="en-US" dirty="0" smtClean="0"/>
              <a:t> </a:t>
            </a:r>
            <a:r>
              <a:rPr lang="en-US" dirty="0" err="1" smtClean="0"/>
              <a:t>шифрлэлт</a:t>
            </a:r>
            <a:r>
              <a:rPr lang="mn-MN" dirty="0" smtClean="0"/>
              <a:t>ий</a:t>
            </a:r>
            <a:r>
              <a:rPr lang="en-US" dirty="0" smtClean="0"/>
              <a:t>г </a:t>
            </a:r>
            <a:r>
              <a:rPr lang="en-US" dirty="0" err="1" smtClean="0"/>
              <a:t>буцааж</a:t>
            </a:r>
            <a:r>
              <a:rPr lang="en-US" dirty="0" smtClean="0"/>
              <a:t> </a:t>
            </a:r>
            <a:r>
              <a:rPr lang="en-US" dirty="0" err="1" smtClean="0"/>
              <a:t>тайл</a:t>
            </a:r>
            <a:r>
              <a:rPr lang="mn-MN" dirty="0" smtClean="0"/>
              <a:t>а</a:t>
            </a:r>
            <a:r>
              <a:rPr lang="en-US" dirty="0" err="1" smtClean="0"/>
              <a:t>хын</a:t>
            </a:r>
            <a:r>
              <a:rPr lang="en-US" dirty="0" smtClean="0"/>
              <a:t> </a:t>
            </a:r>
            <a:r>
              <a:rPr lang="mn-MN" dirty="0" smtClean="0"/>
              <a:t>тул</a:t>
            </a:r>
            <a:r>
              <a:rPr lang="en-US" dirty="0" smtClean="0"/>
              <a:t>д </a:t>
            </a:r>
            <a:r>
              <a:rPr lang="en-US" dirty="0" err="1" smtClean="0"/>
              <a:t>ижил</a:t>
            </a:r>
            <a:r>
              <a:rPr lang="en-US" dirty="0" smtClean="0"/>
              <a:t> </a:t>
            </a:r>
            <a:r>
              <a:rPr lang="en-US" dirty="0" err="1" smtClean="0"/>
              <a:t>код</a:t>
            </a:r>
            <a:r>
              <a:rPr lang="en-US" dirty="0" smtClean="0"/>
              <a:t> </a:t>
            </a:r>
            <a:r>
              <a:rPr lang="en-US" dirty="0" err="1" smtClean="0"/>
              <a:t>хэрэглэ</a:t>
            </a:r>
            <a:r>
              <a:rPr lang="mn-MN" dirty="0" smtClean="0"/>
              <a:t>нэ.</a:t>
            </a:r>
            <a:endParaRPr lang="en-US" dirty="0" smtClean="0"/>
          </a:p>
          <a:p>
            <a:pPr lvl="0"/>
            <a:r>
              <a:rPr lang="en-US" dirty="0" smtClean="0"/>
              <a:t>TKIP </a:t>
            </a:r>
            <a:r>
              <a:rPr lang="en-US" dirty="0" err="1" smtClean="0"/>
              <a:t>дээр</a:t>
            </a:r>
            <a:r>
              <a:rPr lang="en-US" dirty="0" smtClean="0"/>
              <a:t> </a:t>
            </a:r>
            <a:r>
              <a:rPr lang="en-US" dirty="0" err="1" smtClean="0"/>
              <a:t>тулгуурлан</a:t>
            </a:r>
            <a:r>
              <a:rPr lang="en-US" dirty="0" smtClean="0"/>
              <a:t> </a:t>
            </a:r>
            <a:r>
              <a:rPr lang="en-US" dirty="0" err="1" smtClean="0"/>
              <a:t>аюулгүй</a:t>
            </a:r>
            <a:r>
              <a:rPr lang="en-US" dirty="0" smtClean="0"/>
              <a:t> </a:t>
            </a:r>
            <a:r>
              <a:rPr lang="en-US" dirty="0" err="1" smtClean="0"/>
              <a:t>байдлын</a:t>
            </a:r>
            <a:r>
              <a:rPr lang="en-US" dirty="0" smtClean="0"/>
              <a:t> </a:t>
            </a:r>
            <a:r>
              <a:rPr lang="en-US" dirty="0" err="1" smtClean="0"/>
              <a:t>түвшинг</a:t>
            </a:r>
            <a:r>
              <a:rPr lang="en-US" dirty="0" smtClean="0"/>
              <a:t> </a:t>
            </a:r>
            <a:r>
              <a:rPr lang="en-US" dirty="0" err="1" smtClean="0"/>
              <a:t>нэмэгдүүлсэн</a:t>
            </a:r>
            <a:r>
              <a:rPr lang="en-US" dirty="0" smtClean="0"/>
              <a:t>.</a:t>
            </a:r>
          </a:p>
          <a:p>
            <a:r>
              <a:rPr lang="en-US" dirty="0" smtClean="0"/>
              <a:t>WPA-PSK -</a:t>
            </a:r>
            <a:r>
              <a:rPr lang="en-US" dirty="0" err="1" smtClean="0"/>
              <a:t>тэй</a:t>
            </a:r>
            <a:r>
              <a:rPr lang="en-US" dirty="0" smtClean="0"/>
              <a:t> WLAN-н </a:t>
            </a:r>
            <a:r>
              <a:rPr lang="en-US" dirty="0" err="1" smtClean="0"/>
              <a:t>нууц</a:t>
            </a:r>
            <a:r>
              <a:rPr lang="en-US" dirty="0" smtClean="0"/>
              <a:t> </a:t>
            </a:r>
            <a:r>
              <a:rPr lang="en-US" dirty="0" err="1" smtClean="0"/>
              <a:t>үг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8-63 </a:t>
            </a:r>
            <a:r>
              <a:rPr lang="en-US" dirty="0" err="1" smtClean="0"/>
              <a:t>тэмдэгтээр</a:t>
            </a:r>
            <a:r>
              <a:rPr lang="en-US" dirty="0" smtClean="0"/>
              <a:t> </a:t>
            </a:r>
            <a:r>
              <a:rPr lang="en-US" dirty="0" err="1" smtClean="0"/>
              <a:t>бичсэн</a:t>
            </a:r>
            <a:r>
              <a:rPr lang="en-US" dirty="0" smtClean="0"/>
              <a:t> </a:t>
            </a:r>
            <a:r>
              <a:rPr lang="en-US" dirty="0" err="1" smtClean="0"/>
              <a:t>байх</a:t>
            </a:r>
            <a:r>
              <a:rPr lang="en-US" dirty="0" smtClean="0"/>
              <a:t> </a:t>
            </a:r>
            <a:r>
              <a:rPr lang="en-US" dirty="0" err="1" smtClean="0"/>
              <a:t>үед</a:t>
            </a:r>
            <a:r>
              <a:rPr lang="en-US" dirty="0" smtClean="0"/>
              <a:t> </a:t>
            </a:r>
            <a:r>
              <a:rPr lang="en-US" dirty="0" err="1" smtClean="0"/>
              <a:t>ажил</a:t>
            </a:r>
            <a:r>
              <a:rPr lang="mn-MN" dirty="0" smtClean="0"/>
              <a:t>лана</a:t>
            </a:r>
            <a:r>
              <a:rPr lang="en-US" dirty="0" smtClean="0"/>
              <a:t>. </a:t>
            </a:r>
            <a:r>
              <a:rPr lang="en-US" dirty="0" err="1" smtClean="0"/>
              <a:t>Нууцлалын</a:t>
            </a:r>
            <a:r>
              <a:rPr lang="en-US" dirty="0" smtClean="0"/>
              <a:t> </a:t>
            </a:r>
            <a:r>
              <a:rPr lang="en-US" dirty="0" err="1" smtClean="0"/>
              <a:t>үндэс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Access-Point (router) –д </a:t>
            </a:r>
            <a:r>
              <a:rPr lang="en-US" dirty="0" err="1" smtClean="0"/>
              <a:t>хэрэглэгчд</a:t>
            </a:r>
            <a:r>
              <a:rPr lang="mn-MN" dirty="0" smtClean="0"/>
              <a:t>ий</a:t>
            </a:r>
            <a:r>
              <a:rPr lang="en-US" dirty="0" smtClean="0"/>
              <a:t>н </a:t>
            </a:r>
            <a:r>
              <a:rPr lang="en-US" dirty="0" err="1" smtClean="0"/>
              <a:t>холболтыг</a:t>
            </a:r>
            <a:r>
              <a:rPr lang="en-US" dirty="0" smtClean="0"/>
              <a:t> </a:t>
            </a:r>
            <a:r>
              <a:rPr lang="en-US" dirty="0" err="1" smtClean="0"/>
              <a:t>тодорхойл</a:t>
            </a:r>
            <a:r>
              <a:rPr lang="mn-MN" dirty="0" smtClean="0"/>
              <a:t>о</a:t>
            </a:r>
            <a:r>
              <a:rPr lang="en-US" dirty="0" err="1" smtClean="0"/>
              <a:t>хын</a:t>
            </a:r>
            <a:r>
              <a:rPr lang="en-US" dirty="0" smtClean="0"/>
              <a:t> </a:t>
            </a:r>
            <a:r>
              <a:rPr lang="en-US" dirty="0" err="1" smtClean="0"/>
              <a:t>тулд</a:t>
            </a:r>
            <a:r>
              <a:rPr lang="en-US" dirty="0" smtClean="0"/>
              <a:t> 256 </a:t>
            </a:r>
            <a:r>
              <a:rPr lang="mn-MN" dirty="0" smtClean="0"/>
              <a:t>битий</a:t>
            </a:r>
            <a:r>
              <a:rPr lang="en-US" dirty="0" smtClean="0"/>
              <a:t>н </a:t>
            </a:r>
            <a:r>
              <a:rPr lang="en-US" dirty="0" err="1" smtClean="0"/>
              <a:t>тэмдэгт</a:t>
            </a:r>
            <a:r>
              <a:rPr lang="en-US" dirty="0" smtClean="0"/>
              <a:t> </a:t>
            </a:r>
            <a:r>
              <a:rPr lang="mn-MN" dirty="0" smtClean="0"/>
              <a:t>түлхүүр</a:t>
            </a:r>
            <a:r>
              <a:rPr lang="en-US" dirty="0" smtClean="0"/>
              <a:t> </a:t>
            </a:r>
            <a:r>
              <a:rPr lang="en-US" dirty="0" err="1" smtClean="0"/>
              <a:t>үүсгэдэг</a:t>
            </a:r>
            <a:r>
              <a:rPr lang="en-US" dirty="0" smtClean="0"/>
              <a:t>. AP </a:t>
            </a:r>
            <a:r>
              <a:rPr lang="en-US" dirty="0" err="1" smtClean="0"/>
              <a:t>болон</a:t>
            </a:r>
            <a:r>
              <a:rPr lang="en-US" dirty="0" smtClean="0"/>
              <a:t> </a:t>
            </a:r>
            <a:r>
              <a:rPr lang="en-US" dirty="0" err="1" smtClean="0"/>
              <a:t>хэрэглэгчийн</a:t>
            </a:r>
            <a:r>
              <a:rPr lang="en-US" dirty="0" smtClean="0"/>
              <a:t> </a:t>
            </a:r>
            <a:r>
              <a:rPr lang="en-US" dirty="0" err="1" smtClean="0"/>
              <a:t>төхөөрөмж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encryption </a:t>
            </a:r>
            <a:r>
              <a:rPr lang="en-US" dirty="0" err="1" smtClean="0"/>
              <a:t>ба</a:t>
            </a:r>
            <a:r>
              <a:rPr lang="en-US" dirty="0" smtClean="0"/>
              <a:t> decryption </a:t>
            </a:r>
            <a:r>
              <a:rPr lang="en-US" dirty="0" err="1" smtClean="0"/>
              <a:t>хийхийн</a:t>
            </a:r>
            <a:r>
              <a:rPr lang="en-US" dirty="0" smtClean="0"/>
              <a:t> </a:t>
            </a:r>
            <a:r>
              <a:rPr lang="en-US" dirty="0" err="1" smtClean="0"/>
              <a:t>тулд</a:t>
            </a:r>
            <a:r>
              <a:rPr lang="en-US" dirty="0" smtClean="0"/>
              <a:t> </a:t>
            </a:r>
            <a:r>
              <a:rPr lang="en-US" dirty="0" err="1" smtClean="0"/>
              <a:t>хувааж</a:t>
            </a:r>
            <a:r>
              <a:rPr lang="en-US" dirty="0" smtClean="0"/>
              <a:t> </a:t>
            </a:r>
            <a:r>
              <a:rPr lang="en-US" dirty="0" err="1" smtClean="0"/>
              <a:t>хэрэглэ</a:t>
            </a:r>
            <a:r>
              <a:rPr lang="mn-MN" dirty="0" smtClean="0"/>
              <a:t>нэ</a:t>
            </a:r>
            <a:r>
              <a:rPr lang="en-US" dirty="0" smtClean="0"/>
              <a:t>. WPA/WPA2 – Enterprise</a:t>
            </a:r>
            <a:r>
              <a:rPr lang="mn-MN" dirty="0" smtClean="0"/>
              <a:t> нь</a:t>
            </a:r>
            <a:r>
              <a:rPr lang="en-US" dirty="0" smtClean="0"/>
              <a:t> RADIUS authentication server </a:t>
            </a:r>
            <a:r>
              <a:rPr lang="en-US" dirty="0" err="1" smtClean="0"/>
              <a:t>шаарда</a:t>
            </a:r>
            <a:r>
              <a:rPr lang="mn-MN" dirty="0" smtClean="0"/>
              <a:t>х ба </a:t>
            </a:r>
            <a:r>
              <a:rPr lang="en-US" dirty="0" err="1" smtClean="0"/>
              <a:t>aвтоматаар</a:t>
            </a:r>
            <a:r>
              <a:rPr lang="mn-MN" dirty="0" smtClean="0"/>
              <a:t> түлхүүр </a:t>
            </a:r>
            <a:r>
              <a:rPr lang="en-US" dirty="0" err="1" smtClean="0"/>
              <a:t>үүсгэ</a:t>
            </a:r>
            <a:r>
              <a:rPr lang="mn-MN" dirty="0" smtClean="0"/>
              <a:t>н</a:t>
            </a:r>
            <a:r>
              <a:rPr lang="en-US" dirty="0" smtClean="0"/>
              <a:t> </a:t>
            </a:r>
            <a:r>
              <a:rPr lang="en-US" dirty="0" err="1" smtClean="0"/>
              <a:t>томоохон</a:t>
            </a:r>
            <a:r>
              <a:rPr lang="en-US" dirty="0" smtClean="0"/>
              <a:t> </a:t>
            </a:r>
            <a:r>
              <a:rPr lang="en-US" dirty="0" err="1" smtClean="0"/>
              <a:t>аж</a:t>
            </a:r>
            <a:r>
              <a:rPr lang="en-US" dirty="0" smtClean="0"/>
              <a:t> </a:t>
            </a:r>
            <a:r>
              <a:rPr lang="en-US" dirty="0" err="1" smtClean="0"/>
              <a:t>ахуйн</a:t>
            </a:r>
            <a:r>
              <a:rPr lang="en-US" dirty="0" smtClean="0"/>
              <a:t> </a:t>
            </a:r>
            <a:r>
              <a:rPr lang="en-US" dirty="0" err="1" smtClean="0"/>
              <a:t>хүрээнд</a:t>
            </a:r>
            <a:r>
              <a:rPr lang="en-US" dirty="0" smtClean="0"/>
              <a:t> </a:t>
            </a:r>
            <a:r>
              <a:rPr lang="en-US" dirty="0" err="1" smtClean="0"/>
              <a:t>баталгаажуулдаг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Туршилтын үр дүн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65237"/>
            <a:ext cx="8229600" cy="4525963"/>
          </a:xfrm>
        </p:spPr>
        <p:txBody>
          <a:bodyPr/>
          <a:lstStyle/>
          <a:p>
            <a:pPr lvl="0">
              <a:buNone/>
            </a:pPr>
            <a:r>
              <a:rPr lang="en-US" sz="1600" b="1" dirty="0" err="1" smtClean="0"/>
              <a:t>Утасгүй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сүлжээн</a:t>
            </a:r>
            <a:r>
              <a:rPr lang="mn-MN" sz="1600" b="1" dirty="0" smtClean="0"/>
              <a:t>д халдах</a:t>
            </a:r>
            <a:endParaRPr lang="en-US" sz="1600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s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1676400"/>
            <a:ext cx="8458200" cy="472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mn-MN" sz="3100" dirty="0" smtClean="0"/>
              <a:t>Утасгүй сүлжээний орчинд халдалчийг илрүүлэх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p1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371600"/>
            <a:ext cx="88392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3100" b="1" dirty="0" err="1" smtClean="0"/>
              <a:t>Утасгүй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сүлжээний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ха</a:t>
            </a:r>
            <a:r>
              <a:rPr lang="mn-MN" sz="3100" b="1" dirty="0" smtClean="0"/>
              <a:t>лдалтаас хамгаалах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s 1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914400"/>
            <a:ext cx="5896771" cy="45259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56388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Router</a:t>
            </a:r>
            <a:r>
              <a:rPr lang="mn-MN" dirty="0" smtClean="0"/>
              <a:t>-</a:t>
            </a:r>
            <a:r>
              <a:rPr lang="en-US" dirty="0" smtClean="0"/>
              <a:t>1 Wi-Fi </a:t>
            </a:r>
            <a:r>
              <a:rPr lang="en-US" dirty="0" err="1" smtClean="0"/>
              <a:t>дэх</a:t>
            </a:r>
            <a:r>
              <a:rPr lang="en-US" dirty="0" smtClean="0"/>
              <a:t> Protected Access (WPA, WPA2), (WEP) </a:t>
            </a:r>
            <a:r>
              <a:rPr lang="en-US" dirty="0" err="1" smtClean="0"/>
              <a:t>түлхүүрийг</a:t>
            </a:r>
            <a:r>
              <a:rPr lang="en-US" dirty="0" smtClean="0"/>
              <a:t> </a:t>
            </a:r>
            <a:r>
              <a:rPr lang="en-US" dirty="0" err="1" smtClean="0"/>
              <a:t>залгах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838200" y="3429000"/>
            <a:ext cx="1752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Дүгнэлт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05800" cy="4830763"/>
          </a:xfrm>
        </p:spPr>
        <p:txBody>
          <a:bodyPr>
            <a:normAutofit fontScale="62500" lnSpcReduction="20000"/>
          </a:bodyPr>
          <a:lstStyle/>
          <a:p>
            <a:r>
              <a:rPr lang="mn-MN" dirty="0" smtClean="0"/>
              <a:t>Уг ажлаараа Утасгүй сүлжээний орчинд хууль бусаар халдахаас хамгаалах зарим аргыг –“</a:t>
            </a:r>
            <a:r>
              <a:rPr lang="en-US" dirty="0" smtClean="0"/>
              <a:t>Backtrack</a:t>
            </a:r>
            <a:r>
              <a:rPr lang="mn-MN" dirty="0" smtClean="0"/>
              <a:t>” программ, </a:t>
            </a:r>
            <a:r>
              <a:rPr lang="en-US" dirty="0" err="1" smtClean="0"/>
              <a:t>NetworkLatencyView</a:t>
            </a:r>
            <a:r>
              <a:rPr lang="en-US" dirty="0" smtClean="0"/>
              <a:t> 1.21</a:t>
            </a:r>
            <a:r>
              <a:rPr lang="mn-MN" dirty="0" smtClean="0"/>
              <a:t>, </a:t>
            </a:r>
            <a:r>
              <a:rPr lang="en-US" dirty="0" smtClean="0"/>
              <a:t>Wi-Fi Scanner  2.0.</a:t>
            </a:r>
            <a:r>
              <a:rPr lang="mn-MN" dirty="0" smtClean="0"/>
              <a:t>0 программын дундаас </a:t>
            </a:r>
            <a:r>
              <a:rPr lang="en-US" dirty="0" err="1" smtClean="0"/>
              <a:t>Wi</a:t>
            </a:r>
            <a:r>
              <a:rPr lang="en-US" dirty="0" smtClean="0"/>
              <a:t> </a:t>
            </a:r>
            <a:r>
              <a:rPr lang="en-US" dirty="0" err="1" smtClean="0"/>
              <a:t>Fi</a:t>
            </a:r>
            <a:r>
              <a:rPr lang="en-US" dirty="0" smtClean="0"/>
              <a:t> watcher </a:t>
            </a:r>
            <a:r>
              <a:rPr lang="mn-MN" dirty="0" smtClean="0"/>
              <a:t>программыг зохиож </a:t>
            </a:r>
            <a:r>
              <a:rPr lang="en-US" dirty="0" smtClean="0"/>
              <a:t>setup </a:t>
            </a:r>
            <a:r>
              <a:rPr lang="mn-MN" dirty="0" smtClean="0"/>
              <a:t>файлыг гаргасан.</a:t>
            </a:r>
            <a:endParaRPr lang="en-US" dirty="0" smtClean="0"/>
          </a:p>
          <a:p>
            <a:r>
              <a:rPr lang="mn-MN" dirty="0" smtClean="0"/>
              <a:t>Үүнд </a:t>
            </a:r>
            <a:r>
              <a:rPr lang="en-US" dirty="0" smtClean="0"/>
              <a:t>: </a:t>
            </a:r>
            <a:r>
              <a:rPr lang="mn-MN" dirty="0" smtClean="0"/>
              <a:t>	</a:t>
            </a:r>
            <a:endParaRPr lang="en-US" dirty="0" smtClean="0"/>
          </a:p>
          <a:p>
            <a:r>
              <a:rPr lang="en-US" dirty="0" smtClean="0"/>
              <a:t>1. </a:t>
            </a:r>
            <a:r>
              <a:rPr lang="en-US" dirty="0" err="1" smtClean="0"/>
              <a:t>Администраторын</a:t>
            </a:r>
            <a:r>
              <a:rPr lang="en-US" dirty="0" smtClean="0"/>
              <a:t> </a:t>
            </a:r>
            <a:r>
              <a:rPr lang="en-US" dirty="0" err="1" smtClean="0"/>
              <a:t>өгсөн</a:t>
            </a:r>
            <a:r>
              <a:rPr lang="en-US" dirty="0" smtClean="0"/>
              <a:t> (</a:t>
            </a:r>
            <a:r>
              <a:rPr lang="en-US" dirty="0" err="1" smtClean="0"/>
              <a:t>хэрэглэхэд</a:t>
            </a:r>
            <a:r>
              <a:rPr lang="en-US" dirty="0" smtClean="0"/>
              <a:t> </a:t>
            </a:r>
            <a:r>
              <a:rPr lang="en-US" dirty="0" err="1" smtClean="0"/>
              <a:t>зориулсан</a:t>
            </a:r>
            <a:r>
              <a:rPr lang="en-US" dirty="0" smtClean="0"/>
              <a:t>) </a:t>
            </a:r>
            <a:r>
              <a:rPr lang="en-US" dirty="0" err="1" smtClean="0"/>
              <a:t>нууц</a:t>
            </a:r>
            <a:r>
              <a:rPr lang="en-US" dirty="0" smtClean="0"/>
              <a:t> </a:t>
            </a:r>
            <a:r>
              <a:rPr lang="en-US" dirty="0" err="1" smtClean="0"/>
              <a:t>үгийг</a:t>
            </a:r>
            <a:r>
              <a:rPr lang="en-US" dirty="0" smtClean="0"/>
              <a:t> </a:t>
            </a:r>
            <a:r>
              <a:rPr lang="en-US" dirty="0" err="1" smtClean="0"/>
              <a:t>өөрчлөх</a:t>
            </a:r>
            <a:endParaRPr lang="en-US" dirty="0" smtClean="0"/>
          </a:p>
          <a:p>
            <a:r>
              <a:rPr lang="en-US" dirty="0" smtClean="0"/>
              <a:t>2. </a:t>
            </a:r>
            <a:r>
              <a:rPr lang="mn-MN" dirty="0" smtClean="0"/>
              <a:t>Утасгүй сүлжээнд </a:t>
            </a:r>
            <a:r>
              <a:rPr lang="en-US" dirty="0" smtClean="0"/>
              <a:t>(WPA, WPA2)</a:t>
            </a:r>
            <a:r>
              <a:rPr lang="mn-MN" dirty="0" smtClean="0"/>
              <a:t>, </a:t>
            </a:r>
            <a:r>
              <a:rPr lang="en-US" dirty="0" smtClean="0"/>
              <a:t>(WEP) </a:t>
            </a:r>
            <a:r>
              <a:rPr lang="en-US" dirty="0" err="1" smtClean="0"/>
              <a:t>түлхүүрийг</a:t>
            </a:r>
            <a:r>
              <a:rPr lang="en-US" dirty="0" smtClean="0"/>
              <a:t> </a:t>
            </a:r>
            <a:r>
              <a:rPr lang="en-US" dirty="0" err="1" smtClean="0"/>
              <a:t>залгах</a:t>
            </a:r>
            <a:endParaRPr lang="en-US" dirty="0" smtClean="0"/>
          </a:p>
          <a:p>
            <a:r>
              <a:rPr lang="en-US" dirty="0" smtClean="0"/>
              <a:t>3.Утасгүй </a:t>
            </a:r>
            <a:r>
              <a:rPr lang="en-US" dirty="0" err="1" smtClean="0"/>
              <a:t>сүлжээний</a:t>
            </a:r>
            <a:r>
              <a:rPr lang="en-US" dirty="0" smtClean="0"/>
              <a:t> </a:t>
            </a:r>
            <a:r>
              <a:rPr lang="mn-MN" dirty="0" smtClean="0"/>
              <a:t>орчинд </a:t>
            </a:r>
            <a:r>
              <a:rPr lang="en-US" dirty="0" err="1" smtClean="0"/>
              <a:t>нэвтрүүлэгчийг</a:t>
            </a:r>
            <a:r>
              <a:rPr lang="en-US" dirty="0" smtClean="0"/>
              <a:t> </a:t>
            </a:r>
            <a:r>
              <a:rPr lang="en-US" dirty="0" err="1" smtClean="0"/>
              <a:t>унтраах</a:t>
            </a:r>
            <a:r>
              <a:rPr lang="en-US" dirty="0" smtClean="0"/>
              <a:t> (SSID)</a:t>
            </a:r>
          </a:p>
          <a:p>
            <a:r>
              <a:rPr lang="en-US" dirty="0" smtClean="0"/>
              <a:t>4. </a:t>
            </a:r>
            <a:r>
              <a:rPr lang="mn-MN" dirty="0" smtClean="0"/>
              <a:t>Нэвтрүүлэгч</a:t>
            </a:r>
            <a:r>
              <a:rPr lang="en-US" dirty="0" err="1" smtClean="0"/>
              <a:t>ийн</a:t>
            </a:r>
            <a:r>
              <a:rPr lang="en-US" dirty="0" smtClean="0"/>
              <a:t> </a:t>
            </a:r>
            <a:r>
              <a:rPr lang="en-US" dirty="0" err="1" smtClean="0"/>
              <a:t>нэрийг</a:t>
            </a:r>
            <a:r>
              <a:rPr lang="en-US" dirty="0" smtClean="0"/>
              <a:t> </a:t>
            </a:r>
            <a:r>
              <a:rPr lang="en-US" dirty="0" err="1" smtClean="0"/>
              <a:t>өөрчлөх</a:t>
            </a:r>
            <a:r>
              <a:rPr lang="mn-MN" dirty="0" smtClean="0"/>
              <a:t> зэрэг хамгаалах аргуудыг гаргаж, утасгүй сүлжээнд халдах</a:t>
            </a:r>
            <a:endParaRPr lang="en-US" dirty="0" smtClean="0"/>
          </a:p>
          <a:p>
            <a:r>
              <a:rPr lang="en-US" dirty="0" smtClean="0"/>
              <a:t>1. Wireless interface -а</a:t>
            </a:r>
            <a:r>
              <a:rPr lang="mn-MN" dirty="0" smtClean="0"/>
              <a:t>а</a:t>
            </a:r>
            <a:r>
              <a:rPr lang="en-US" dirty="0" smtClean="0"/>
              <a:t> </a:t>
            </a:r>
            <a:r>
              <a:rPr lang="en-US" dirty="0" err="1" smtClean="0"/>
              <a:t>мэдэж</a:t>
            </a:r>
            <a:r>
              <a:rPr lang="en-US" dirty="0" smtClean="0"/>
              <a:t> </a:t>
            </a:r>
            <a:r>
              <a:rPr lang="en-US" dirty="0" err="1" smtClean="0"/>
              <a:t>авах</a:t>
            </a:r>
            <a:r>
              <a:rPr lang="en-US" dirty="0" smtClean="0"/>
              <a:t>. </a:t>
            </a:r>
          </a:p>
          <a:p>
            <a:r>
              <a:rPr lang="en-US" dirty="0" smtClean="0"/>
              <a:t>2.</a:t>
            </a:r>
            <a:r>
              <a:rPr lang="mn-MN" dirty="0" smtClean="0"/>
              <a:t> А</a:t>
            </a:r>
            <a:r>
              <a:rPr lang="en-US" dirty="0" err="1" smtClean="0"/>
              <a:t>irodump</a:t>
            </a:r>
            <a:r>
              <a:rPr lang="en-US" dirty="0" smtClean="0"/>
              <a:t> </a:t>
            </a:r>
            <a:r>
              <a:rPr lang="en-US" dirty="0" err="1" smtClean="0"/>
              <a:t>ашиглан</a:t>
            </a:r>
            <a:r>
              <a:rPr lang="en-US" dirty="0" smtClean="0"/>
              <a:t> sniffer </a:t>
            </a:r>
            <a:r>
              <a:rPr lang="en-US" dirty="0" err="1" smtClean="0"/>
              <a:t>хийх</a:t>
            </a:r>
            <a:r>
              <a:rPr lang="en-US" dirty="0" smtClean="0"/>
              <a:t>.</a:t>
            </a:r>
          </a:p>
          <a:p>
            <a:r>
              <a:rPr lang="en-US" dirty="0" smtClean="0"/>
              <a:t>3.</a:t>
            </a:r>
            <a:r>
              <a:rPr lang="mn-MN" dirty="0" smtClean="0"/>
              <a:t> А</a:t>
            </a:r>
            <a:r>
              <a:rPr lang="en-US" dirty="0" err="1" smtClean="0"/>
              <a:t>irmon</a:t>
            </a:r>
            <a:r>
              <a:rPr lang="en-US" dirty="0" smtClean="0"/>
              <a:t> </a:t>
            </a:r>
            <a:r>
              <a:rPr lang="en-US" dirty="0" err="1" smtClean="0"/>
              <a:t>ашиглах</a:t>
            </a:r>
            <a:r>
              <a:rPr lang="en-US" dirty="0" smtClean="0"/>
              <a:t>. </a:t>
            </a:r>
          </a:p>
          <a:p>
            <a:r>
              <a:rPr lang="en-US" dirty="0" smtClean="0"/>
              <a:t>4. Packet-</a:t>
            </a:r>
            <a:r>
              <a:rPr lang="en-US" dirty="0" err="1" smtClean="0"/>
              <a:t>аа</a:t>
            </a:r>
            <a:r>
              <a:rPr lang="en-US" dirty="0" smtClean="0"/>
              <a:t> </a:t>
            </a:r>
            <a:r>
              <a:rPr lang="en-US" dirty="0" err="1" smtClean="0"/>
              <a:t>явуулах</a:t>
            </a:r>
            <a:r>
              <a:rPr lang="en-US" dirty="0" smtClean="0"/>
              <a:t>. </a:t>
            </a:r>
          </a:p>
          <a:p>
            <a:r>
              <a:rPr lang="en-US" dirty="0" smtClean="0"/>
              <a:t>5. Packet </a:t>
            </a:r>
            <a:r>
              <a:rPr lang="en-US" dirty="0" err="1" smtClean="0"/>
              <a:t>явуул</a:t>
            </a:r>
            <a:r>
              <a:rPr lang="mn-MN" dirty="0" smtClean="0"/>
              <a:t>ах, </a:t>
            </a:r>
            <a:r>
              <a:rPr lang="en-US" dirty="0" smtClean="0"/>
              <a:t>Packet-а </a:t>
            </a:r>
            <a:r>
              <a:rPr lang="en-US" dirty="0" err="1" smtClean="0"/>
              <a:t>кракдаж</a:t>
            </a:r>
            <a:r>
              <a:rPr lang="en-US" dirty="0" smtClean="0"/>
              <a:t> </a:t>
            </a:r>
            <a:r>
              <a:rPr lang="en-US" dirty="0" err="1" smtClean="0"/>
              <a:t>дотроос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нэвтрэх</a:t>
            </a:r>
            <a:r>
              <a:rPr lang="en-US" dirty="0" smtClean="0"/>
              <a:t> </a:t>
            </a:r>
            <a:r>
              <a:rPr lang="en-US" dirty="0" err="1" smtClean="0"/>
              <a:t>эрх</a:t>
            </a:r>
            <a:r>
              <a:rPr lang="en-US" dirty="0" smtClean="0"/>
              <a:t> </a:t>
            </a:r>
            <a:r>
              <a:rPr lang="en-US" dirty="0" err="1" smtClean="0"/>
              <a:t>авах</a:t>
            </a:r>
            <a:r>
              <a:rPr lang="en-US" dirty="0" smtClean="0"/>
              <a:t> </a:t>
            </a:r>
            <a:r>
              <a:rPr lang="mn-MN" dirty="0" smtClean="0"/>
              <a:t> гэсэн аргуудыг гаргалаа.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mn-MN" dirty="0" smtClean="0"/>
              <a:t>Анхаарал тавьсанд баярлалаа.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1135</Words>
  <Application>Microsoft Office PowerPoint</Application>
  <PresentationFormat>On-screen Show (4:3)</PresentationFormat>
  <Paragraphs>125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МОНГОЛ УЛСЫН ИХ СУРГУУЛЬ УЛААНБААТАР СУРГУУЛЬ   ФИЗИК ЭЛЕКТРОНИКИЙН ТЭНХИМ     Мэргэжлийн чиглэл : Компьютерын техник хангамж, сүлжээ Мэргэжлийн индекс : D480300     БАКAЛАВРЫН ДИПЛОМЫН АЖИЛ      Сэдэв: “Утасгүй сүлжээний орчинд хууль бусаар халдахаас хамгаалах зарим арга”  Topic: “Wireless security some methods of protection”     Удирдагч: Г.Наранцэцэг /Магистр/  Шүүмжлэгч : Ц.Энхбаяр /Магистр/  Гүйцэтгэсэн :</vt:lpstr>
      <vt:lpstr>PowerPoint Presentation</vt:lpstr>
      <vt:lpstr>Шийдвэрлэх асуудал, ач холбогдол </vt:lpstr>
      <vt:lpstr>PowerPoint Presentation</vt:lpstr>
      <vt:lpstr>Утасгүй сүлжээ </vt:lpstr>
      <vt:lpstr>PowerPoint Presentation</vt:lpstr>
      <vt:lpstr>Кодлолын төрөл:</vt:lpstr>
      <vt:lpstr>PowerPoint Presentation</vt:lpstr>
      <vt:lpstr>PowerPoint Presentation</vt:lpstr>
      <vt:lpstr>PowerPoint Presentation</vt:lpstr>
      <vt:lpstr>PowerPoint Presentation</vt:lpstr>
      <vt:lpstr>Бүлэг2. Туршилтын хэсэг  </vt:lpstr>
      <vt:lpstr>Утасгүй сүлжээнд халдах арга  </vt:lpstr>
      <vt:lpstr>Утасгүй сүлжээг хамгаалах  </vt:lpstr>
      <vt:lpstr>Утасгүй сүлжээний орчинд халдагчийг (Wi Fi watcher) илрүүлэх программ</vt:lpstr>
      <vt:lpstr>Программын кодын бичвэр (c# программын хэлийг ашиглан IP хаяг ба MAC хаяг олох кодын бичвэр нь адилхан) </vt:lpstr>
      <vt:lpstr>Утасгүй сүлжээний орчинд хууль бусаар халдахаас хамгаалах зарим арга </vt:lpstr>
      <vt:lpstr>2-р арга. Утасгүй сүлжээний орчинд Service Set Identifier (SSID)       хэрэглэгчийн нэрийг нуух</vt:lpstr>
      <vt:lpstr>Router 2</vt:lpstr>
      <vt:lpstr>PowerPoint Presentation</vt:lpstr>
      <vt:lpstr>3-р арга. Нэвтрүүлэгчийн нэрийг (SSID) нэрийг –өөрчлөх.</vt:lpstr>
      <vt:lpstr>4-р арга. Wi-Fi дэх Protected Access (WPA, WPA2), Wired Equivalent Privacy (WEP) түлхүүрийг залгах.</vt:lpstr>
      <vt:lpstr>Router 1 Wi-Fi дэх түлхүүрийг залгах</vt:lpstr>
      <vt:lpstr>(Router 2 Wi-Fi дэх түлхүүрийг залгах )</vt:lpstr>
      <vt:lpstr>WPA ба WPA2 нь хэрэглэгчид Target буюу тухайн Access point-оо зааж өгөхөд 2 өөр арга хэрэглэдэг. </vt:lpstr>
      <vt:lpstr>Туршилтын үр дүн</vt:lpstr>
      <vt:lpstr>Утасгүй сүлжээний орчинд халдалчийг илрүүлэх </vt:lpstr>
      <vt:lpstr>Утасгүй сүлжээний халдалтаас хамгаалах </vt:lpstr>
      <vt:lpstr>Дүгнэлт</vt:lpstr>
      <vt:lpstr>Анхаарал тавьсанд баярлалаа.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ⓄⓃⒽⒶⓘ</dc:creator>
  <cp:lastModifiedBy>Chikoom</cp:lastModifiedBy>
  <cp:revision>33</cp:revision>
  <dcterms:created xsi:type="dcterms:W3CDTF">2006-08-16T00:00:00Z</dcterms:created>
  <dcterms:modified xsi:type="dcterms:W3CDTF">2015-03-12T08:13:51Z</dcterms:modified>
</cp:coreProperties>
</file>