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61" r:id="rId3"/>
    <p:sldId id="264" r:id="rId4"/>
    <p:sldId id="265" r:id="rId5"/>
    <p:sldId id="257" r:id="rId6"/>
    <p:sldId id="266" r:id="rId7"/>
    <p:sldId id="258" r:id="rId8"/>
    <p:sldId id="259" r:id="rId9"/>
    <p:sldId id="260" r:id="rId10"/>
    <p:sldId id="263" r:id="rId11"/>
    <p:sldId id="262" r:id="rId12"/>
  </p:sldIdLst>
  <p:sldSz cx="12192000" cy="6858000"/>
  <p:notesSz cx="6858000" cy="9144000"/>
  <p:defaultTextStyle>
    <a:defPPr>
      <a:defRPr lang="mn-M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56"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6AA0F44E-2694-4FD0-A462-B7B6CA782936}" type="datetimeFigureOut">
              <a:rPr lang="mn-MN" smtClean="0"/>
              <a:t>14.10.15</a:t>
            </a:fld>
            <a:endParaRPr lang="mn-MN"/>
          </a:p>
        </p:txBody>
      </p:sp>
      <p:sp>
        <p:nvSpPr>
          <p:cNvPr id="5" name="Footer Placeholder 4"/>
          <p:cNvSpPr>
            <a:spLocks noGrp="1"/>
          </p:cNvSpPr>
          <p:nvPr>
            <p:ph type="ftr" sz="quarter" idx="11"/>
          </p:nvPr>
        </p:nvSpPr>
        <p:spPr>
          <a:xfrm>
            <a:off x="2692397" y="5037663"/>
            <a:ext cx="5214635" cy="279400"/>
          </a:xfrm>
        </p:spPr>
        <p:txBody>
          <a:bodyPr/>
          <a:lstStyle/>
          <a:p>
            <a:endParaRPr lang="mn-MN"/>
          </a:p>
        </p:txBody>
      </p:sp>
      <p:sp>
        <p:nvSpPr>
          <p:cNvPr id="6" name="Slide Number Placeholder 5"/>
          <p:cNvSpPr>
            <a:spLocks noGrp="1"/>
          </p:cNvSpPr>
          <p:nvPr>
            <p:ph type="sldNum" sz="quarter" idx="12"/>
          </p:nvPr>
        </p:nvSpPr>
        <p:spPr>
          <a:xfrm>
            <a:off x="8956900" y="5037663"/>
            <a:ext cx="551167" cy="279400"/>
          </a:xfrm>
        </p:spPr>
        <p:txBody>
          <a:bodyPr/>
          <a:lstStyle/>
          <a:p>
            <a:fld id="{563B6C4A-92A8-487E-9E44-23627E03F27C}" type="slidenum">
              <a:rPr lang="mn-MN" smtClean="0"/>
              <a:t>‹#›</a:t>
            </a:fld>
            <a:endParaRPr lang="mn-MN"/>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217890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AA0F44E-2694-4FD0-A462-B7B6CA782936}" type="datetimeFigureOut">
              <a:rPr lang="mn-MN" smtClean="0"/>
              <a:t>14.10.15</a:t>
            </a:fld>
            <a:endParaRPr lang="mn-MN"/>
          </a:p>
        </p:txBody>
      </p:sp>
      <p:sp>
        <p:nvSpPr>
          <p:cNvPr id="5" name="Footer Placeholder 4"/>
          <p:cNvSpPr>
            <a:spLocks noGrp="1"/>
          </p:cNvSpPr>
          <p:nvPr>
            <p:ph type="ftr" sz="quarter" idx="11"/>
          </p:nvPr>
        </p:nvSpPr>
        <p:spPr/>
        <p:txBody>
          <a:bodyPr/>
          <a:lstStyle/>
          <a:p>
            <a:endParaRPr lang="mn-MN"/>
          </a:p>
        </p:txBody>
      </p:sp>
      <p:sp>
        <p:nvSpPr>
          <p:cNvPr id="6" name="Slide Number Placeholder 5"/>
          <p:cNvSpPr>
            <a:spLocks noGrp="1"/>
          </p:cNvSpPr>
          <p:nvPr>
            <p:ph type="sldNum" sz="quarter" idx="12"/>
          </p:nvPr>
        </p:nvSpPr>
        <p:spPr/>
        <p:txBody>
          <a:bodyPr/>
          <a:lstStyle/>
          <a:p>
            <a:fld id="{563B6C4A-92A8-487E-9E44-23627E03F27C}" type="slidenum">
              <a:rPr lang="mn-MN" smtClean="0"/>
              <a:t>‹#›</a:t>
            </a:fld>
            <a:endParaRPr lang="mn-MN"/>
          </a:p>
        </p:txBody>
      </p:sp>
    </p:spTree>
    <p:extLst>
      <p:ext uri="{BB962C8B-B14F-4D97-AF65-F5344CB8AC3E}">
        <p14:creationId xmlns:p14="http://schemas.microsoft.com/office/powerpoint/2010/main" val="1524423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A0F44E-2694-4FD0-A462-B7B6CA782936}" type="datetimeFigureOut">
              <a:rPr lang="mn-MN" smtClean="0"/>
              <a:t>14.10.15</a:t>
            </a:fld>
            <a:endParaRPr lang="mn-MN"/>
          </a:p>
        </p:txBody>
      </p:sp>
      <p:sp>
        <p:nvSpPr>
          <p:cNvPr id="5" name="Footer Placeholder 4"/>
          <p:cNvSpPr>
            <a:spLocks noGrp="1"/>
          </p:cNvSpPr>
          <p:nvPr>
            <p:ph type="ftr" sz="quarter" idx="11"/>
          </p:nvPr>
        </p:nvSpPr>
        <p:spPr/>
        <p:txBody>
          <a:bodyPr/>
          <a:lstStyle/>
          <a:p>
            <a:endParaRPr lang="mn-MN"/>
          </a:p>
        </p:txBody>
      </p:sp>
      <p:sp>
        <p:nvSpPr>
          <p:cNvPr id="6" name="Slide Number Placeholder 5"/>
          <p:cNvSpPr>
            <a:spLocks noGrp="1"/>
          </p:cNvSpPr>
          <p:nvPr>
            <p:ph type="sldNum" sz="quarter" idx="12"/>
          </p:nvPr>
        </p:nvSpPr>
        <p:spPr/>
        <p:txBody>
          <a:bodyPr/>
          <a:lstStyle/>
          <a:p>
            <a:fld id="{563B6C4A-92A8-487E-9E44-23627E03F27C}" type="slidenum">
              <a:rPr lang="mn-MN" smtClean="0"/>
              <a:t>‹#›</a:t>
            </a:fld>
            <a:endParaRPr lang="mn-MN"/>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38426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AA0F44E-2694-4FD0-A462-B7B6CA782936}" type="datetimeFigureOut">
              <a:rPr lang="mn-MN" smtClean="0"/>
              <a:t>14.10.15</a:t>
            </a:fld>
            <a:endParaRPr lang="mn-MN"/>
          </a:p>
        </p:txBody>
      </p:sp>
      <p:sp>
        <p:nvSpPr>
          <p:cNvPr id="6" name="Footer Placeholder 5"/>
          <p:cNvSpPr>
            <a:spLocks noGrp="1"/>
          </p:cNvSpPr>
          <p:nvPr>
            <p:ph type="ftr" sz="quarter" idx="11"/>
          </p:nvPr>
        </p:nvSpPr>
        <p:spPr/>
        <p:txBody>
          <a:bodyPr/>
          <a:lstStyle/>
          <a:p>
            <a:endParaRPr lang="mn-MN"/>
          </a:p>
        </p:txBody>
      </p:sp>
      <p:sp>
        <p:nvSpPr>
          <p:cNvPr id="7" name="Slide Number Placeholder 6"/>
          <p:cNvSpPr>
            <a:spLocks noGrp="1"/>
          </p:cNvSpPr>
          <p:nvPr>
            <p:ph type="sldNum" sz="quarter" idx="12"/>
          </p:nvPr>
        </p:nvSpPr>
        <p:spPr/>
        <p:txBody>
          <a:bodyPr/>
          <a:lstStyle/>
          <a:p>
            <a:fld id="{563B6C4A-92A8-487E-9E44-23627E03F27C}" type="slidenum">
              <a:rPr lang="mn-MN" smtClean="0"/>
              <a:t>‹#›</a:t>
            </a:fld>
            <a:endParaRPr lang="mn-MN"/>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459524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AA0F44E-2694-4FD0-A462-B7B6CA782936}" type="datetimeFigureOut">
              <a:rPr lang="mn-MN" smtClean="0"/>
              <a:t>14.10.15</a:t>
            </a:fld>
            <a:endParaRPr lang="mn-MN"/>
          </a:p>
        </p:txBody>
      </p:sp>
      <p:sp>
        <p:nvSpPr>
          <p:cNvPr id="8" name="Footer Placeholder 7"/>
          <p:cNvSpPr>
            <a:spLocks noGrp="1"/>
          </p:cNvSpPr>
          <p:nvPr>
            <p:ph type="ftr" sz="quarter" idx="11"/>
          </p:nvPr>
        </p:nvSpPr>
        <p:spPr/>
        <p:txBody>
          <a:bodyPr/>
          <a:lstStyle/>
          <a:p>
            <a:endParaRPr lang="mn-MN"/>
          </a:p>
        </p:txBody>
      </p:sp>
      <p:sp>
        <p:nvSpPr>
          <p:cNvPr id="9" name="Slide Number Placeholder 8"/>
          <p:cNvSpPr>
            <a:spLocks noGrp="1"/>
          </p:cNvSpPr>
          <p:nvPr>
            <p:ph type="sldNum" sz="quarter" idx="12"/>
          </p:nvPr>
        </p:nvSpPr>
        <p:spPr/>
        <p:txBody>
          <a:bodyPr/>
          <a:lstStyle/>
          <a:p>
            <a:fld id="{563B6C4A-92A8-487E-9E44-23627E03F27C}" type="slidenum">
              <a:rPr lang="mn-MN" smtClean="0"/>
              <a:t>‹#›</a:t>
            </a:fld>
            <a:endParaRPr lang="mn-MN"/>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122318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AA0F44E-2694-4FD0-A462-B7B6CA782936}" type="datetimeFigureOut">
              <a:rPr lang="mn-MN" smtClean="0"/>
              <a:t>14.10.15</a:t>
            </a:fld>
            <a:endParaRPr lang="mn-MN"/>
          </a:p>
        </p:txBody>
      </p:sp>
      <p:sp>
        <p:nvSpPr>
          <p:cNvPr id="4" name="Footer Placeholder 3"/>
          <p:cNvSpPr>
            <a:spLocks noGrp="1"/>
          </p:cNvSpPr>
          <p:nvPr>
            <p:ph type="ftr" sz="quarter" idx="11"/>
          </p:nvPr>
        </p:nvSpPr>
        <p:spPr/>
        <p:txBody>
          <a:bodyPr/>
          <a:lstStyle/>
          <a:p>
            <a:endParaRPr lang="mn-MN"/>
          </a:p>
        </p:txBody>
      </p:sp>
      <p:sp>
        <p:nvSpPr>
          <p:cNvPr id="5" name="Slide Number Placeholder 4"/>
          <p:cNvSpPr>
            <a:spLocks noGrp="1"/>
          </p:cNvSpPr>
          <p:nvPr>
            <p:ph type="sldNum" sz="quarter" idx="12"/>
          </p:nvPr>
        </p:nvSpPr>
        <p:spPr/>
        <p:txBody>
          <a:bodyPr/>
          <a:lstStyle/>
          <a:p>
            <a:fld id="{563B6C4A-92A8-487E-9E44-23627E03F27C}" type="slidenum">
              <a:rPr lang="mn-MN" smtClean="0"/>
              <a:t>‹#›</a:t>
            </a:fld>
            <a:endParaRPr lang="mn-MN"/>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056566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A0F44E-2694-4FD0-A462-B7B6CA782936}" type="datetimeFigureOut">
              <a:rPr lang="mn-MN" smtClean="0"/>
              <a:t>14.10.15</a:t>
            </a:fld>
            <a:endParaRPr lang="mn-MN"/>
          </a:p>
        </p:txBody>
      </p:sp>
      <p:sp>
        <p:nvSpPr>
          <p:cNvPr id="3" name="Footer Placeholder 2"/>
          <p:cNvSpPr>
            <a:spLocks noGrp="1"/>
          </p:cNvSpPr>
          <p:nvPr>
            <p:ph type="ftr" sz="quarter" idx="11"/>
          </p:nvPr>
        </p:nvSpPr>
        <p:spPr/>
        <p:txBody>
          <a:bodyPr/>
          <a:lstStyle/>
          <a:p>
            <a:endParaRPr lang="mn-MN"/>
          </a:p>
        </p:txBody>
      </p:sp>
      <p:sp>
        <p:nvSpPr>
          <p:cNvPr id="4" name="Slide Number Placeholder 3"/>
          <p:cNvSpPr>
            <a:spLocks noGrp="1"/>
          </p:cNvSpPr>
          <p:nvPr>
            <p:ph type="sldNum" sz="quarter" idx="12"/>
          </p:nvPr>
        </p:nvSpPr>
        <p:spPr/>
        <p:txBody>
          <a:bodyPr/>
          <a:lstStyle/>
          <a:p>
            <a:fld id="{563B6C4A-92A8-487E-9E44-23627E03F27C}" type="slidenum">
              <a:rPr lang="mn-MN" smtClean="0"/>
              <a:t>‹#›</a:t>
            </a:fld>
            <a:endParaRPr lang="mn-MN"/>
          </a:p>
        </p:txBody>
      </p:sp>
    </p:spTree>
    <p:extLst>
      <p:ext uri="{BB962C8B-B14F-4D97-AF65-F5344CB8AC3E}">
        <p14:creationId xmlns:p14="http://schemas.microsoft.com/office/powerpoint/2010/main" val="847659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A0F44E-2694-4FD0-A462-B7B6CA782936}" type="datetimeFigureOut">
              <a:rPr lang="mn-MN" smtClean="0"/>
              <a:t>14.10.15</a:t>
            </a:fld>
            <a:endParaRPr lang="mn-MN"/>
          </a:p>
        </p:txBody>
      </p:sp>
      <p:sp>
        <p:nvSpPr>
          <p:cNvPr id="6" name="Footer Placeholder 5"/>
          <p:cNvSpPr>
            <a:spLocks noGrp="1"/>
          </p:cNvSpPr>
          <p:nvPr>
            <p:ph type="ftr" sz="quarter" idx="11"/>
          </p:nvPr>
        </p:nvSpPr>
        <p:spPr/>
        <p:txBody>
          <a:bodyPr/>
          <a:lstStyle/>
          <a:p>
            <a:endParaRPr lang="mn-MN"/>
          </a:p>
        </p:txBody>
      </p:sp>
      <p:sp>
        <p:nvSpPr>
          <p:cNvPr id="7" name="Slide Number Placeholder 6"/>
          <p:cNvSpPr>
            <a:spLocks noGrp="1"/>
          </p:cNvSpPr>
          <p:nvPr>
            <p:ph type="sldNum" sz="quarter" idx="12"/>
          </p:nvPr>
        </p:nvSpPr>
        <p:spPr/>
        <p:txBody>
          <a:bodyPr/>
          <a:lstStyle/>
          <a:p>
            <a:fld id="{563B6C4A-92A8-487E-9E44-23627E03F27C}" type="slidenum">
              <a:rPr lang="mn-MN" smtClean="0"/>
              <a:t>‹#›</a:t>
            </a:fld>
            <a:endParaRPr lang="mn-MN"/>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362662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A0F44E-2694-4FD0-A462-B7B6CA782936}" type="datetimeFigureOut">
              <a:rPr lang="mn-MN" smtClean="0"/>
              <a:t>14.10.15</a:t>
            </a:fld>
            <a:endParaRPr lang="mn-MN"/>
          </a:p>
        </p:txBody>
      </p:sp>
      <p:sp>
        <p:nvSpPr>
          <p:cNvPr id="6" name="Footer Placeholder 5"/>
          <p:cNvSpPr>
            <a:spLocks noGrp="1"/>
          </p:cNvSpPr>
          <p:nvPr>
            <p:ph type="ftr" sz="quarter" idx="11"/>
          </p:nvPr>
        </p:nvSpPr>
        <p:spPr/>
        <p:txBody>
          <a:bodyPr/>
          <a:lstStyle/>
          <a:p>
            <a:endParaRPr lang="mn-MN"/>
          </a:p>
        </p:txBody>
      </p:sp>
      <p:sp>
        <p:nvSpPr>
          <p:cNvPr id="7" name="Slide Number Placeholder 6"/>
          <p:cNvSpPr>
            <a:spLocks noGrp="1"/>
          </p:cNvSpPr>
          <p:nvPr>
            <p:ph type="sldNum" sz="quarter" idx="12"/>
          </p:nvPr>
        </p:nvSpPr>
        <p:spPr/>
        <p:txBody>
          <a:bodyPr/>
          <a:lstStyle/>
          <a:p>
            <a:fld id="{563B6C4A-92A8-487E-9E44-23627E03F27C}" type="slidenum">
              <a:rPr lang="mn-MN" smtClean="0"/>
              <a:t>‹#›</a:t>
            </a:fld>
            <a:endParaRPr lang="mn-MN"/>
          </a:p>
        </p:txBody>
      </p:sp>
    </p:spTree>
    <p:extLst>
      <p:ext uri="{BB962C8B-B14F-4D97-AF65-F5344CB8AC3E}">
        <p14:creationId xmlns:p14="http://schemas.microsoft.com/office/powerpoint/2010/main" val="30421237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A0F44E-2694-4FD0-A462-B7B6CA782936}" type="datetimeFigureOut">
              <a:rPr lang="mn-MN" smtClean="0"/>
              <a:t>14.10.15</a:t>
            </a:fld>
            <a:endParaRPr lang="mn-MN"/>
          </a:p>
        </p:txBody>
      </p:sp>
      <p:sp>
        <p:nvSpPr>
          <p:cNvPr id="6" name="Footer Placeholder 5"/>
          <p:cNvSpPr>
            <a:spLocks noGrp="1"/>
          </p:cNvSpPr>
          <p:nvPr>
            <p:ph type="ftr" sz="quarter" idx="11"/>
          </p:nvPr>
        </p:nvSpPr>
        <p:spPr/>
        <p:txBody>
          <a:bodyPr/>
          <a:lstStyle/>
          <a:p>
            <a:endParaRPr lang="mn-MN"/>
          </a:p>
        </p:txBody>
      </p:sp>
      <p:sp>
        <p:nvSpPr>
          <p:cNvPr id="7" name="Slide Number Placeholder 6"/>
          <p:cNvSpPr>
            <a:spLocks noGrp="1"/>
          </p:cNvSpPr>
          <p:nvPr>
            <p:ph type="sldNum" sz="quarter" idx="12"/>
          </p:nvPr>
        </p:nvSpPr>
        <p:spPr/>
        <p:txBody>
          <a:bodyPr/>
          <a:lstStyle/>
          <a:p>
            <a:fld id="{563B6C4A-92A8-487E-9E44-23627E03F27C}" type="slidenum">
              <a:rPr lang="mn-MN" smtClean="0"/>
              <a:t>‹#›</a:t>
            </a:fld>
            <a:endParaRPr lang="mn-MN"/>
          </a:p>
        </p:txBody>
      </p:sp>
    </p:spTree>
    <p:extLst>
      <p:ext uri="{BB962C8B-B14F-4D97-AF65-F5344CB8AC3E}">
        <p14:creationId xmlns:p14="http://schemas.microsoft.com/office/powerpoint/2010/main" val="11325529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A0F44E-2694-4FD0-A462-B7B6CA782936}" type="datetimeFigureOut">
              <a:rPr lang="mn-MN" smtClean="0"/>
              <a:t>14.10.15</a:t>
            </a:fld>
            <a:endParaRPr lang="mn-MN"/>
          </a:p>
        </p:txBody>
      </p:sp>
      <p:sp>
        <p:nvSpPr>
          <p:cNvPr id="5" name="Footer Placeholder 4"/>
          <p:cNvSpPr>
            <a:spLocks noGrp="1"/>
          </p:cNvSpPr>
          <p:nvPr>
            <p:ph type="ftr" sz="quarter" idx="11"/>
          </p:nvPr>
        </p:nvSpPr>
        <p:spPr/>
        <p:txBody>
          <a:bodyPr/>
          <a:lstStyle/>
          <a:p>
            <a:endParaRPr lang="mn-MN"/>
          </a:p>
        </p:txBody>
      </p:sp>
      <p:sp>
        <p:nvSpPr>
          <p:cNvPr id="6" name="Slide Number Placeholder 5"/>
          <p:cNvSpPr>
            <a:spLocks noGrp="1"/>
          </p:cNvSpPr>
          <p:nvPr>
            <p:ph type="sldNum" sz="quarter" idx="12"/>
          </p:nvPr>
        </p:nvSpPr>
        <p:spPr/>
        <p:txBody>
          <a:bodyPr/>
          <a:lstStyle/>
          <a:p>
            <a:fld id="{563B6C4A-92A8-487E-9E44-23627E03F27C}" type="slidenum">
              <a:rPr lang="mn-MN" smtClean="0"/>
              <a:t>‹#›</a:t>
            </a:fld>
            <a:endParaRPr lang="mn-MN"/>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090714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A0F44E-2694-4FD0-A462-B7B6CA782936}" type="datetimeFigureOut">
              <a:rPr lang="mn-MN" smtClean="0"/>
              <a:t>14.10.15</a:t>
            </a:fld>
            <a:endParaRPr lang="mn-MN"/>
          </a:p>
        </p:txBody>
      </p:sp>
      <p:sp>
        <p:nvSpPr>
          <p:cNvPr id="5" name="Footer Placeholder 4"/>
          <p:cNvSpPr>
            <a:spLocks noGrp="1"/>
          </p:cNvSpPr>
          <p:nvPr>
            <p:ph type="ftr" sz="quarter" idx="11"/>
          </p:nvPr>
        </p:nvSpPr>
        <p:spPr/>
        <p:txBody>
          <a:bodyPr/>
          <a:lstStyle/>
          <a:p>
            <a:endParaRPr lang="mn-MN"/>
          </a:p>
        </p:txBody>
      </p:sp>
      <p:sp>
        <p:nvSpPr>
          <p:cNvPr id="6" name="Slide Number Placeholder 5"/>
          <p:cNvSpPr>
            <a:spLocks noGrp="1"/>
          </p:cNvSpPr>
          <p:nvPr>
            <p:ph type="sldNum" sz="quarter" idx="12"/>
          </p:nvPr>
        </p:nvSpPr>
        <p:spPr/>
        <p:txBody>
          <a:bodyPr/>
          <a:lstStyle/>
          <a:p>
            <a:fld id="{563B6C4A-92A8-487E-9E44-23627E03F27C}" type="slidenum">
              <a:rPr lang="mn-MN" smtClean="0"/>
              <a:t>‹#›</a:t>
            </a:fld>
            <a:endParaRPr lang="mn-MN"/>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49523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A0F44E-2694-4FD0-A462-B7B6CA782936}" type="datetimeFigureOut">
              <a:rPr lang="mn-MN" smtClean="0"/>
              <a:t>14.10.15</a:t>
            </a:fld>
            <a:endParaRPr lang="mn-MN"/>
          </a:p>
        </p:txBody>
      </p:sp>
      <p:sp>
        <p:nvSpPr>
          <p:cNvPr id="5" name="Footer Placeholder 4"/>
          <p:cNvSpPr>
            <a:spLocks noGrp="1"/>
          </p:cNvSpPr>
          <p:nvPr>
            <p:ph type="ftr" sz="quarter" idx="11"/>
          </p:nvPr>
        </p:nvSpPr>
        <p:spPr/>
        <p:txBody>
          <a:bodyPr/>
          <a:lstStyle/>
          <a:p>
            <a:endParaRPr lang="mn-MN"/>
          </a:p>
        </p:txBody>
      </p:sp>
      <p:sp>
        <p:nvSpPr>
          <p:cNvPr id="6" name="Slide Number Placeholder 5"/>
          <p:cNvSpPr>
            <a:spLocks noGrp="1"/>
          </p:cNvSpPr>
          <p:nvPr>
            <p:ph type="sldNum" sz="quarter" idx="12"/>
          </p:nvPr>
        </p:nvSpPr>
        <p:spPr/>
        <p:txBody>
          <a:bodyPr/>
          <a:lstStyle/>
          <a:p>
            <a:fld id="{563B6C4A-92A8-487E-9E44-23627E03F27C}" type="slidenum">
              <a:rPr lang="mn-MN" smtClean="0"/>
              <a:t>‹#›</a:t>
            </a:fld>
            <a:endParaRPr lang="mn-MN"/>
          </a:p>
        </p:txBody>
      </p:sp>
    </p:spTree>
    <p:extLst>
      <p:ext uri="{BB962C8B-B14F-4D97-AF65-F5344CB8AC3E}">
        <p14:creationId xmlns:p14="http://schemas.microsoft.com/office/powerpoint/2010/main" val="20575052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A0F44E-2694-4FD0-A462-B7B6CA782936}" type="datetimeFigureOut">
              <a:rPr lang="mn-MN" smtClean="0"/>
              <a:t>14.10.15</a:t>
            </a:fld>
            <a:endParaRPr lang="mn-MN"/>
          </a:p>
        </p:txBody>
      </p:sp>
      <p:sp>
        <p:nvSpPr>
          <p:cNvPr id="5" name="Footer Placeholder 4"/>
          <p:cNvSpPr>
            <a:spLocks noGrp="1"/>
          </p:cNvSpPr>
          <p:nvPr>
            <p:ph type="ftr" sz="quarter" idx="11"/>
          </p:nvPr>
        </p:nvSpPr>
        <p:spPr/>
        <p:txBody>
          <a:bodyPr/>
          <a:lstStyle/>
          <a:p>
            <a:endParaRPr lang="mn-MN"/>
          </a:p>
        </p:txBody>
      </p:sp>
      <p:sp>
        <p:nvSpPr>
          <p:cNvPr id="6" name="Slide Number Placeholder 5"/>
          <p:cNvSpPr>
            <a:spLocks noGrp="1"/>
          </p:cNvSpPr>
          <p:nvPr>
            <p:ph type="sldNum" sz="quarter" idx="12"/>
          </p:nvPr>
        </p:nvSpPr>
        <p:spPr/>
        <p:txBody>
          <a:bodyPr/>
          <a:lstStyle/>
          <a:p>
            <a:fld id="{563B6C4A-92A8-487E-9E44-23627E03F27C}" type="slidenum">
              <a:rPr lang="mn-MN" smtClean="0"/>
              <a:t>‹#›</a:t>
            </a:fld>
            <a:endParaRPr lang="mn-MN"/>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864926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A0F44E-2694-4FD0-A462-B7B6CA782936}" type="datetimeFigureOut">
              <a:rPr lang="mn-MN" smtClean="0"/>
              <a:t>14.10.15</a:t>
            </a:fld>
            <a:endParaRPr lang="mn-MN"/>
          </a:p>
        </p:txBody>
      </p:sp>
      <p:sp>
        <p:nvSpPr>
          <p:cNvPr id="5" name="Footer Placeholder 4"/>
          <p:cNvSpPr>
            <a:spLocks noGrp="1"/>
          </p:cNvSpPr>
          <p:nvPr>
            <p:ph type="ftr" sz="quarter" idx="11"/>
          </p:nvPr>
        </p:nvSpPr>
        <p:spPr/>
        <p:txBody>
          <a:bodyPr/>
          <a:lstStyle/>
          <a:p>
            <a:endParaRPr lang="mn-MN"/>
          </a:p>
        </p:txBody>
      </p:sp>
      <p:sp>
        <p:nvSpPr>
          <p:cNvPr id="6" name="Slide Number Placeholder 5"/>
          <p:cNvSpPr>
            <a:spLocks noGrp="1"/>
          </p:cNvSpPr>
          <p:nvPr>
            <p:ph type="sldNum" sz="quarter" idx="12"/>
          </p:nvPr>
        </p:nvSpPr>
        <p:spPr/>
        <p:txBody>
          <a:bodyPr/>
          <a:lstStyle/>
          <a:p>
            <a:fld id="{563B6C4A-92A8-487E-9E44-23627E03F27C}" type="slidenum">
              <a:rPr lang="mn-MN" smtClean="0"/>
              <a:t>‹#›</a:t>
            </a:fld>
            <a:endParaRPr lang="mn-MN"/>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786637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AA0F44E-2694-4FD0-A462-B7B6CA782936}" type="datetimeFigureOut">
              <a:rPr lang="mn-MN" smtClean="0"/>
              <a:t>14.10.15</a:t>
            </a:fld>
            <a:endParaRPr lang="mn-MN"/>
          </a:p>
        </p:txBody>
      </p:sp>
      <p:sp>
        <p:nvSpPr>
          <p:cNvPr id="5" name="Footer Placeholder 4"/>
          <p:cNvSpPr>
            <a:spLocks noGrp="1"/>
          </p:cNvSpPr>
          <p:nvPr>
            <p:ph type="ftr" sz="quarter" idx="11"/>
          </p:nvPr>
        </p:nvSpPr>
        <p:spPr/>
        <p:txBody>
          <a:bodyPr/>
          <a:lstStyle/>
          <a:p>
            <a:endParaRPr lang="mn-MN"/>
          </a:p>
        </p:txBody>
      </p:sp>
      <p:sp>
        <p:nvSpPr>
          <p:cNvPr id="6" name="Slide Number Placeholder 5"/>
          <p:cNvSpPr>
            <a:spLocks noGrp="1"/>
          </p:cNvSpPr>
          <p:nvPr>
            <p:ph type="sldNum" sz="quarter" idx="12"/>
          </p:nvPr>
        </p:nvSpPr>
        <p:spPr/>
        <p:txBody>
          <a:bodyPr/>
          <a:lstStyle/>
          <a:p>
            <a:fld id="{563B6C4A-92A8-487E-9E44-23627E03F27C}" type="slidenum">
              <a:rPr lang="mn-MN" smtClean="0"/>
              <a:t>‹#›</a:t>
            </a:fld>
            <a:endParaRPr lang="mn-MN"/>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092509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AA0F44E-2694-4FD0-A462-B7B6CA782936}" type="datetimeFigureOut">
              <a:rPr lang="mn-MN" smtClean="0"/>
              <a:t>14.10.15</a:t>
            </a:fld>
            <a:endParaRPr lang="mn-MN"/>
          </a:p>
        </p:txBody>
      </p:sp>
      <p:sp>
        <p:nvSpPr>
          <p:cNvPr id="5" name="Footer Placeholder 4"/>
          <p:cNvSpPr>
            <a:spLocks noGrp="1"/>
          </p:cNvSpPr>
          <p:nvPr>
            <p:ph type="ftr" sz="quarter" idx="11"/>
          </p:nvPr>
        </p:nvSpPr>
        <p:spPr/>
        <p:txBody>
          <a:bodyPr/>
          <a:lstStyle/>
          <a:p>
            <a:endParaRPr lang="mn-MN"/>
          </a:p>
        </p:txBody>
      </p:sp>
      <p:sp>
        <p:nvSpPr>
          <p:cNvPr id="6" name="Slide Number Placeholder 5"/>
          <p:cNvSpPr>
            <a:spLocks noGrp="1"/>
          </p:cNvSpPr>
          <p:nvPr>
            <p:ph type="sldNum" sz="quarter" idx="12"/>
          </p:nvPr>
        </p:nvSpPr>
        <p:spPr/>
        <p:txBody>
          <a:bodyPr/>
          <a:lstStyle/>
          <a:p>
            <a:fld id="{563B6C4A-92A8-487E-9E44-23627E03F27C}" type="slidenum">
              <a:rPr lang="mn-MN" smtClean="0"/>
              <a:t>‹#›</a:t>
            </a:fld>
            <a:endParaRPr lang="mn-MN"/>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753246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AA0F44E-2694-4FD0-A462-B7B6CA782936}" type="datetimeFigureOut">
              <a:rPr lang="mn-MN" smtClean="0"/>
              <a:t>14.10.15</a:t>
            </a:fld>
            <a:endParaRPr lang="mn-MN"/>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mn-MN"/>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63B6C4A-92A8-487E-9E44-23627E03F27C}" type="slidenum">
              <a:rPr lang="mn-MN" smtClean="0"/>
              <a:t>‹#›</a:t>
            </a:fld>
            <a:endParaRPr lang="mn-MN"/>
          </a:p>
        </p:txBody>
      </p:sp>
    </p:spTree>
    <p:extLst>
      <p:ext uri="{BB962C8B-B14F-4D97-AF65-F5344CB8AC3E}">
        <p14:creationId xmlns:p14="http://schemas.microsoft.com/office/powerpoint/2010/main" val="231726142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mn-MN" i="1" dirty="0" smtClean="0">
                <a:latin typeface="Arial" panose="020B0604020202020204" pitchFamily="34" charset="0"/>
                <a:cs typeface="Arial" panose="020B0604020202020204" pitchFamily="34" charset="0"/>
              </a:rPr>
              <a:t>Оюуны зураглал</a:t>
            </a:r>
            <a:endParaRPr lang="mn-MN" i="1"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7014949" y="3657597"/>
            <a:ext cx="2493118" cy="1320802"/>
          </a:xfrm>
        </p:spPr>
        <p:txBody>
          <a:bodyPr>
            <a:normAutofit/>
          </a:bodyPr>
          <a:lstStyle/>
          <a:p>
            <a:pPr algn="l"/>
            <a:endParaRPr lang="mn-MN"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641403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1" y="1582633"/>
            <a:ext cx="9601196" cy="1303867"/>
          </a:xfrm>
        </p:spPr>
        <p:txBody>
          <a:bodyPr>
            <a:noAutofit/>
          </a:bodyPr>
          <a:lstStyle/>
          <a:p>
            <a:r>
              <a:rPr lang="mn-MN" sz="3200" i="1" dirty="0">
                <a:latin typeface="Arial" panose="020B0604020202020204" pitchFamily="34" charset="0"/>
                <a:cs typeface="Arial" panose="020B0604020202020204" pitchFamily="34" charset="0"/>
              </a:rPr>
              <a:t>Хүүхэд нь аливаа зүйлийг бүхий л мэдрэхүйгээрээ мэдэрч, тархиа бүхэлд нь ашигладаг.</a:t>
            </a:r>
            <a:br>
              <a:rPr lang="mn-MN" sz="3200" i="1" dirty="0">
                <a:latin typeface="Arial" panose="020B0604020202020204" pitchFamily="34" charset="0"/>
                <a:cs typeface="Arial" panose="020B0604020202020204" pitchFamily="34" charset="0"/>
              </a:rPr>
            </a:br>
            <a:r>
              <a:rPr lang="mn-MN" sz="3200" i="1" dirty="0">
                <a:latin typeface="Arial" panose="020B0604020202020204" pitchFamily="34" charset="0"/>
                <a:cs typeface="Arial" panose="020B0604020202020204" pitchFamily="34" charset="0"/>
              </a:rPr>
              <a:t/>
            </a:r>
            <a:br>
              <a:rPr lang="mn-MN" sz="3200" i="1" dirty="0">
                <a:latin typeface="Arial" panose="020B0604020202020204" pitchFamily="34" charset="0"/>
                <a:cs typeface="Arial" panose="020B0604020202020204" pitchFamily="34" charset="0"/>
              </a:rPr>
            </a:br>
            <a:endParaRPr lang="mn-MN" sz="3200" i="1" dirty="0">
              <a:latin typeface="Arial" panose="020B0604020202020204" pitchFamily="34" charset="0"/>
              <a:cs typeface="Arial" panose="020B0604020202020204" pitchFamily="34" charset="0"/>
            </a:endParaRPr>
          </a:p>
        </p:txBody>
      </p:sp>
      <p:pic>
        <p:nvPicPr>
          <p:cNvPr id="4" name="Content Placeholder 3" descr="http://www.davlagaa.mn/Data/images/Gadaad%20hariltsaa/171.gif"/>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95401" y="2561254"/>
            <a:ext cx="9601196" cy="2488418"/>
          </a:xfrm>
          <a:prstGeom prst="rect">
            <a:avLst/>
          </a:prstGeom>
          <a:noFill/>
          <a:ln>
            <a:noFill/>
          </a:ln>
        </p:spPr>
      </p:pic>
    </p:spTree>
    <p:extLst>
      <p:ext uri="{BB962C8B-B14F-4D97-AF65-F5344CB8AC3E}">
        <p14:creationId xmlns:p14="http://schemas.microsoft.com/office/powerpoint/2010/main" val="778564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i="1" dirty="0" smtClean="0">
                <a:latin typeface="Arial" panose="020B0604020202020204" pitchFamily="34" charset="0"/>
                <a:cs typeface="Arial" panose="020B0604020202020204" pitchFamily="34" charset="0"/>
              </a:rPr>
              <a:t>Оюуны зураглал тухай</a:t>
            </a:r>
            <a:endParaRPr lang="mn-MN" i="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2074459" y="2556932"/>
            <a:ext cx="7874759" cy="3318936"/>
          </a:xfrm>
        </p:spPr>
        <p:txBody>
          <a:bodyPr/>
          <a:lstStyle/>
          <a:p>
            <a:r>
              <a:rPr lang="mn-MN" i="1" dirty="0" smtClean="0">
                <a:latin typeface="Arial" panose="020B0604020202020204" pitchFamily="34" charset="0"/>
                <a:cs typeface="Arial" panose="020B0604020202020204" pitchFamily="34" charset="0"/>
              </a:rPr>
              <a:t>Тодорхой нэг ухагдахууныг дэд ухагдахуунуудад задлан үгээр болон дүрсээр цацарган дүрслэхийг оюуны зураглал гэнэ. Оюуны зураглалыг тэмдэглэл хийх, тэмдэглэл хөтлөх, суралцах, төлөвлөх, хичээл давтах, багаар ажиллах, мэтгэлцээн, илтгэлд бэлдэх зэрэг олон зорилгоор ашиглаж болно. </a:t>
            </a:r>
            <a:endParaRPr lang="mn-MN"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13498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i="1" dirty="0" smtClean="0">
                <a:latin typeface="Arial" panose="020B0604020202020204" pitchFamily="34" charset="0"/>
                <a:cs typeface="Arial" panose="020B0604020202020204" pitchFamily="34" charset="0"/>
              </a:rPr>
              <a:t>Оюуны зураглалыг хийхийн тулд:</a:t>
            </a:r>
            <a:endParaRPr lang="mn-MN" i="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2183641" y="3098042"/>
            <a:ext cx="7765577" cy="2777826"/>
          </a:xfrm>
        </p:spPr>
        <p:txBody>
          <a:bodyPr/>
          <a:lstStyle/>
          <a:p>
            <a:r>
              <a:rPr lang="mn-MN" i="1" dirty="0" smtClean="0">
                <a:latin typeface="Arial" panose="020B0604020202020204" pitchFamily="34" charset="0"/>
                <a:cs typeface="Arial" panose="020B0604020202020204" pitchFamily="34" charset="0"/>
              </a:rPr>
              <a:t>Үндсэн ухагдахуунаа дэвтрийн цаасны голд бичих юм уу, зургаар дүрслээд, дараа нь дэд ухагдахуунаа модны мөчир мэт салаалуулан цацарган зурна.</a:t>
            </a:r>
            <a:endParaRPr lang="mn-MN"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508543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1" y="1418860"/>
            <a:ext cx="9601196" cy="1303867"/>
          </a:xfrm>
        </p:spPr>
        <p:txBody>
          <a:bodyPr>
            <a:noAutofit/>
          </a:bodyPr>
          <a:lstStyle/>
          <a:p>
            <a:r>
              <a:rPr lang="mn-MN" sz="3600" i="1" dirty="0">
                <a:latin typeface="Arial" panose="020B0604020202020204" pitchFamily="34" charset="0"/>
                <a:cs typeface="Arial" panose="020B0604020202020204" pitchFamily="34" charset="0"/>
              </a:rPr>
              <a:t>Оюуны зураглалыг эзэмшсэнээр дараах давуу талууд хүнд бий болдог ажээ.</a:t>
            </a:r>
            <a:br>
              <a:rPr lang="mn-MN" sz="3600" i="1" dirty="0">
                <a:latin typeface="Arial" panose="020B0604020202020204" pitchFamily="34" charset="0"/>
                <a:cs typeface="Arial" panose="020B0604020202020204" pitchFamily="34" charset="0"/>
              </a:rPr>
            </a:br>
            <a:endParaRPr lang="mn-MN" sz="3600" i="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fontScale="92500"/>
          </a:bodyPr>
          <a:lstStyle/>
          <a:p>
            <a:r>
              <a:rPr lang="mn-MN" i="1" dirty="0" smtClean="0">
                <a:latin typeface="Arial" panose="020B0604020202020204" pitchFamily="34" charset="0"/>
                <a:cs typeface="Arial" panose="020B0604020202020204" pitchFamily="34" charset="0"/>
              </a:rPr>
              <a:t>•</a:t>
            </a:r>
            <a:r>
              <a:rPr lang="mn-MN" i="1" dirty="0">
                <a:latin typeface="Arial" panose="020B0604020202020204" pitchFamily="34" charset="0"/>
                <a:cs typeface="Arial" panose="020B0604020202020204" pitchFamily="34" charset="0"/>
              </a:rPr>
              <a:t>    Зурах чадвар, харааны мэдрэмж сайжирснаар ой тогтоолт, бүтээлч сэтгэлгээ,  өөртөө итгэх итгэл дээшилнэ.</a:t>
            </a:r>
            <a:br>
              <a:rPr lang="mn-MN" i="1" dirty="0">
                <a:latin typeface="Arial" panose="020B0604020202020204" pitchFamily="34" charset="0"/>
                <a:cs typeface="Arial" panose="020B0604020202020204" pitchFamily="34" charset="0"/>
              </a:rPr>
            </a:br>
            <a:r>
              <a:rPr lang="mn-MN" i="1" dirty="0">
                <a:latin typeface="Arial" panose="020B0604020202020204" pitchFamily="34" charset="0"/>
                <a:cs typeface="Arial" panose="020B0604020202020204" pitchFamily="34" charset="0"/>
              </a:rPr>
              <a:t>•    Оюуны дарамт үгүй болж, тархи сэргэлэн цовоо, шинийг хайгч, шийдвэр гаргагч түвшинд хүрнэ.</a:t>
            </a:r>
            <a:br>
              <a:rPr lang="mn-MN" i="1" dirty="0">
                <a:latin typeface="Arial" panose="020B0604020202020204" pitchFamily="34" charset="0"/>
                <a:cs typeface="Arial" panose="020B0604020202020204" pitchFamily="34" charset="0"/>
              </a:rPr>
            </a:br>
            <a:r>
              <a:rPr lang="mn-MN" i="1" dirty="0">
                <a:latin typeface="Arial" panose="020B0604020202020204" pitchFamily="34" charset="0"/>
                <a:cs typeface="Arial" panose="020B0604020202020204" pitchFamily="34" charset="0"/>
              </a:rPr>
              <a:t>•    Өөрийн оюуны зураглалыг бүтээх, бусдад таниулах, бусдаас суралцах алхамд дадуулна.</a:t>
            </a:r>
            <a:br>
              <a:rPr lang="mn-MN" i="1" dirty="0">
                <a:latin typeface="Arial" panose="020B0604020202020204" pitchFamily="34" charset="0"/>
                <a:cs typeface="Arial" panose="020B0604020202020204" pitchFamily="34" charset="0"/>
              </a:rPr>
            </a:br>
            <a:r>
              <a:rPr lang="mn-MN" i="1" dirty="0">
                <a:latin typeface="Arial" panose="020B0604020202020204" pitchFamily="34" charset="0"/>
                <a:cs typeface="Arial" panose="020B0604020202020204" pitchFamily="34" charset="0"/>
              </a:rPr>
              <a:t>•    Ойлголтыг зураглалаар илэрхийлэн дахин бүтээлчээр хэрэглэх, хувиргах явцад нийгмийн харилцааны оролцоот идэвхтэй шинжийг өөртөө бий болгоно.</a:t>
            </a:r>
          </a:p>
        </p:txBody>
      </p:sp>
    </p:spTree>
    <p:extLst>
      <p:ext uri="{BB962C8B-B14F-4D97-AF65-F5344CB8AC3E}">
        <p14:creationId xmlns:p14="http://schemas.microsoft.com/office/powerpoint/2010/main" val="1861507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0685" y="2360556"/>
            <a:ext cx="9601196" cy="1303867"/>
          </a:xfrm>
        </p:spPr>
        <p:txBody>
          <a:bodyPr>
            <a:normAutofit fontScale="90000"/>
          </a:bodyPr>
          <a:lstStyle/>
          <a:p>
            <a:r>
              <a:rPr lang="mn-MN" i="1" dirty="0">
                <a:latin typeface="Arial" panose="020B0604020202020204" pitchFamily="34" charset="0"/>
                <a:cs typeface="Arial" panose="020B0604020202020204" pitchFamily="34" charset="0"/>
              </a:rPr>
              <a:t>Оюуны зураглалыг зурахдаа дараах зарчмуудыг мөрдөнө. </a:t>
            </a:r>
            <a:r>
              <a:rPr lang="mn-MN" i="1" dirty="0" smtClean="0">
                <a:latin typeface="Arial" panose="020B0604020202020204" pitchFamily="34" charset="0"/>
                <a:cs typeface="Arial" panose="020B0604020202020204" pitchFamily="34" charset="0"/>
              </a:rPr>
              <a:t/>
            </a:r>
            <a:br>
              <a:rPr lang="mn-MN" i="1" dirty="0" smtClean="0">
                <a:latin typeface="Arial" panose="020B0604020202020204" pitchFamily="34" charset="0"/>
                <a:cs typeface="Arial" panose="020B0604020202020204" pitchFamily="34" charset="0"/>
              </a:rPr>
            </a:br>
            <a:r>
              <a:rPr lang="mn-MN" i="1" dirty="0">
                <a:latin typeface="Arial" panose="020B0604020202020204" pitchFamily="34" charset="0"/>
                <a:cs typeface="Arial" panose="020B0604020202020204" pitchFamily="34" charset="0"/>
              </a:rPr>
              <a:t/>
            </a:r>
            <a:br>
              <a:rPr lang="mn-MN" i="1" dirty="0">
                <a:latin typeface="Arial" panose="020B0604020202020204" pitchFamily="34" charset="0"/>
                <a:cs typeface="Arial" panose="020B0604020202020204" pitchFamily="34" charset="0"/>
              </a:rPr>
            </a:br>
            <a:r>
              <a:rPr lang="mn-MN" i="1" dirty="0" smtClean="0">
                <a:latin typeface="Arial" panose="020B0604020202020204" pitchFamily="34" charset="0"/>
                <a:cs typeface="Arial" panose="020B0604020202020204" pitchFamily="34" charset="0"/>
              </a:rPr>
              <a:t/>
            </a:r>
            <a:br>
              <a:rPr lang="mn-MN" i="1" dirty="0" smtClean="0">
                <a:latin typeface="Arial" panose="020B0604020202020204" pitchFamily="34" charset="0"/>
                <a:cs typeface="Arial" panose="020B0604020202020204" pitchFamily="34" charset="0"/>
              </a:rPr>
            </a:br>
            <a:r>
              <a:rPr lang="mn-MN" i="1" dirty="0" smtClean="0">
                <a:latin typeface="Arial" panose="020B0604020202020204" pitchFamily="34" charset="0"/>
                <a:cs typeface="Arial" panose="020B0604020202020204" pitchFamily="34" charset="0"/>
              </a:rPr>
              <a:t>Үүнд</a:t>
            </a:r>
            <a:r>
              <a:rPr lang="mn-MN" i="1" dirty="0">
                <a:latin typeface="Arial" panose="020B0604020202020204" pitchFamily="34" charset="0"/>
                <a:cs typeface="Arial" panose="020B0604020202020204" pitchFamily="34" charset="0"/>
              </a:rPr>
              <a:t>:</a:t>
            </a:r>
            <a:br>
              <a:rPr lang="mn-MN" i="1" dirty="0">
                <a:latin typeface="Arial" panose="020B0604020202020204" pitchFamily="34" charset="0"/>
                <a:cs typeface="Arial" panose="020B0604020202020204" pitchFamily="34" charset="0"/>
              </a:rPr>
            </a:br>
            <a:endParaRPr lang="mn-MN"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77498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b="1" i="1" dirty="0">
                <a:latin typeface="Arial" panose="020B0604020202020204" pitchFamily="34" charset="0"/>
                <a:cs typeface="Arial" panose="020B0604020202020204" pitchFamily="34" charset="0"/>
              </a:rPr>
              <a:t>Онцлог байх:</a:t>
            </a:r>
            <a:endParaRPr lang="mn-MN" i="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pPr marL="0" indent="0">
              <a:buNone/>
            </a:pPr>
            <a:r>
              <a:rPr lang="mn-MN" i="1" dirty="0">
                <a:latin typeface="Arial" panose="020B0604020202020204" pitchFamily="34" charset="0"/>
                <a:cs typeface="Arial" panose="020B0604020202020204" pitchFamily="34" charset="0"/>
              </a:rPr>
              <a:t/>
            </a:r>
            <a:br>
              <a:rPr lang="mn-MN" i="1" dirty="0">
                <a:latin typeface="Arial" panose="020B0604020202020204" pitchFamily="34" charset="0"/>
                <a:cs typeface="Arial" panose="020B0604020202020204" pitchFamily="34" charset="0"/>
              </a:rPr>
            </a:br>
            <a:r>
              <a:rPr lang="mn-MN" i="1" dirty="0">
                <a:latin typeface="Arial" panose="020B0604020202020204" pitchFamily="34" charset="0"/>
                <a:cs typeface="Arial" panose="020B0604020202020204" pitchFamily="34" charset="0"/>
                <a:sym typeface="Symbol" panose="05050102010706020507" pitchFamily="18" charset="2"/>
              </a:rPr>
              <a:t></a:t>
            </a:r>
            <a:r>
              <a:rPr lang="mn-MN" i="1" dirty="0">
                <a:latin typeface="Arial" panose="020B0604020202020204" pitchFamily="34" charset="0"/>
                <a:cs typeface="Arial" panose="020B0604020202020204" pitchFamily="34" charset="0"/>
              </a:rPr>
              <a:t>    Оюуны зураглалын төвийг ямагт дүрсээр илэрхийлэх</a:t>
            </a:r>
            <a:br>
              <a:rPr lang="mn-MN" i="1" dirty="0">
                <a:latin typeface="Arial" panose="020B0604020202020204" pitchFamily="34" charset="0"/>
                <a:cs typeface="Arial" panose="020B0604020202020204" pitchFamily="34" charset="0"/>
              </a:rPr>
            </a:br>
            <a:r>
              <a:rPr lang="mn-MN" i="1" dirty="0">
                <a:latin typeface="Arial" panose="020B0604020202020204" pitchFamily="34" charset="0"/>
                <a:cs typeface="Arial" panose="020B0604020202020204" pitchFamily="34" charset="0"/>
                <a:sym typeface="Symbol" panose="05050102010706020507" pitchFamily="18" charset="2"/>
              </a:rPr>
              <a:t></a:t>
            </a:r>
            <a:r>
              <a:rPr lang="mn-MN" i="1" dirty="0">
                <a:latin typeface="Arial" panose="020B0604020202020204" pitchFamily="34" charset="0"/>
                <a:cs typeface="Arial" panose="020B0604020202020204" pitchFamily="34" charset="0"/>
              </a:rPr>
              <a:t>    Үгээр бус дүрсээр илэрхийлэхийг хичээх</a:t>
            </a:r>
            <a:br>
              <a:rPr lang="mn-MN" i="1" dirty="0">
                <a:latin typeface="Arial" panose="020B0604020202020204" pitchFamily="34" charset="0"/>
                <a:cs typeface="Arial" panose="020B0604020202020204" pitchFamily="34" charset="0"/>
              </a:rPr>
            </a:br>
            <a:r>
              <a:rPr lang="mn-MN" i="1" dirty="0">
                <a:latin typeface="Arial" panose="020B0604020202020204" pitchFamily="34" charset="0"/>
                <a:cs typeface="Arial" panose="020B0604020202020204" pitchFamily="34" charset="0"/>
                <a:sym typeface="Symbol" panose="05050102010706020507" pitchFamily="18" charset="2"/>
              </a:rPr>
              <a:t></a:t>
            </a:r>
            <a:r>
              <a:rPr lang="mn-MN" i="1" dirty="0">
                <a:latin typeface="Arial" panose="020B0604020202020204" pitchFamily="34" charset="0"/>
                <a:cs typeface="Arial" panose="020B0604020202020204" pitchFamily="34" charset="0"/>
              </a:rPr>
              <a:t>    Дүрсийг дор хаяж 3 өнгөөр будах</a:t>
            </a:r>
            <a:br>
              <a:rPr lang="mn-MN" i="1" dirty="0">
                <a:latin typeface="Arial" panose="020B0604020202020204" pitchFamily="34" charset="0"/>
                <a:cs typeface="Arial" panose="020B0604020202020204" pitchFamily="34" charset="0"/>
              </a:rPr>
            </a:br>
            <a:r>
              <a:rPr lang="mn-MN" i="1" dirty="0">
                <a:latin typeface="Arial" panose="020B0604020202020204" pitchFamily="34" charset="0"/>
                <a:cs typeface="Arial" panose="020B0604020202020204" pitchFamily="34" charset="0"/>
                <a:sym typeface="Symbol" panose="05050102010706020507" pitchFamily="18" charset="2"/>
              </a:rPr>
              <a:t></a:t>
            </a:r>
            <a:r>
              <a:rPr lang="mn-MN" i="1" dirty="0">
                <a:latin typeface="Arial" panose="020B0604020202020204" pitchFamily="34" charset="0"/>
                <a:cs typeface="Arial" panose="020B0604020202020204" pitchFamily="34" charset="0"/>
              </a:rPr>
              <a:t>    Таван мэдрэхүйг цочроохыг оролдох</a:t>
            </a:r>
            <a:br>
              <a:rPr lang="mn-MN" i="1" dirty="0">
                <a:latin typeface="Arial" panose="020B0604020202020204" pitchFamily="34" charset="0"/>
                <a:cs typeface="Arial" panose="020B0604020202020204" pitchFamily="34" charset="0"/>
              </a:rPr>
            </a:br>
            <a:r>
              <a:rPr lang="mn-MN" i="1" dirty="0">
                <a:latin typeface="Arial" panose="020B0604020202020204" pitchFamily="34" charset="0"/>
                <a:cs typeface="Arial" panose="020B0604020202020204" pitchFamily="34" charset="0"/>
                <a:sym typeface="Symbol" panose="05050102010706020507" pitchFamily="18" charset="2"/>
              </a:rPr>
              <a:t></a:t>
            </a:r>
            <a:r>
              <a:rPr lang="mn-MN" i="1" dirty="0">
                <a:latin typeface="Arial" panose="020B0604020202020204" pitchFamily="34" charset="0"/>
                <a:cs typeface="Arial" panose="020B0604020202020204" pitchFamily="34" charset="0"/>
              </a:rPr>
              <a:t>    Үг, дүрс, мөчрийг янз бүрийн хэлбэр хэмжээгээр зурах</a:t>
            </a:r>
          </a:p>
          <a:p>
            <a:endParaRPr lang="mn-MN"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291295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b="1" i="1" dirty="0">
                <a:latin typeface="Arial" panose="020B0604020202020204" pitchFamily="34" charset="0"/>
                <a:cs typeface="Arial" panose="020B0604020202020204" pitchFamily="34" charset="0"/>
              </a:rPr>
              <a:t>Холбоостой зурах:</a:t>
            </a:r>
            <a:endParaRPr lang="mn-MN" i="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pPr marL="0" indent="0">
              <a:buNone/>
            </a:pPr>
            <a:r>
              <a:rPr lang="mn-MN" i="1" dirty="0">
                <a:latin typeface="Arial" panose="020B0604020202020204" pitchFamily="34" charset="0"/>
                <a:cs typeface="Arial" panose="020B0604020202020204" pitchFamily="34" charset="0"/>
              </a:rPr>
              <a:t/>
            </a:r>
            <a:br>
              <a:rPr lang="mn-MN" i="1" dirty="0">
                <a:latin typeface="Arial" panose="020B0604020202020204" pitchFamily="34" charset="0"/>
                <a:cs typeface="Arial" panose="020B0604020202020204" pitchFamily="34" charset="0"/>
              </a:rPr>
            </a:br>
            <a:r>
              <a:rPr lang="mn-MN" i="1" dirty="0">
                <a:latin typeface="Arial" panose="020B0604020202020204" pitchFamily="34" charset="0"/>
                <a:cs typeface="Arial" panose="020B0604020202020204" pitchFamily="34" charset="0"/>
                <a:sym typeface="Symbol" panose="05050102010706020507" pitchFamily="18" charset="2"/>
              </a:rPr>
              <a:t></a:t>
            </a:r>
            <a:r>
              <a:rPr lang="mn-MN" i="1" dirty="0">
                <a:latin typeface="Arial" panose="020B0604020202020204" pitchFamily="34" charset="0"/>
                <a:cs typeface="Arial" panose="020B0604020202020204" pitchFamily="34" charset="0"/>
              </a:rPr>
              <a:t>    Зураас ашиглах</a:t>
            </a:r>
            <a:br>
              <a:rPr lang="mn-MN" i="1" dirty="0">
                <a:latin typeface="Arial" panose="020B0604020202020204" pitchFamily="34" charset="0"/>
                <a:cs typeface="Arial" panose="020B0604020202020204" pitchFamily="34" charset="0"/>
              </a:rPr>
            </a:br>
            <a:r>
              <a:rPr lang="mn-MN" i="1" dirty="0">
                <a:latin typeface="Arial" panose="020B0604020202020204" pitchFamily="34" charset="0"/>
                <a:cs typeface="Arial" panose="020B0604020202020204" pitchFamily="34" charset="0"/>
                <a:sym typeface="Symbol" panose="05050102010706020507" pitchFamily="18" charset="2"/>
              </a:rPr>
              <a:t></a:t>
            </a:r>
            <a:r>
              <a:rPr lang="mn-MN" i="1" dirty="0">
                <a:latin typeface="Arial" panose="020B0604020202020204" pitchFamily="34" charset="0"/>
                <a:cs typeface="Arial" panose="020B0604020202020204" pitchFamily="34" charset="0"/>
              </a:rPr>
              <a:t>    Өнгө будгаар ялгах</a:t>
            </a:r>
            <a:br>
              <a:rPr lang="mn-MN" i="1" dirty="0">
                <a:latin typeface="Arial" panose="020B0604020202020204" pitchFamily="34" charset="0"/>
                <a:cs typeface="Arial" panose="020B0604020202020204" pitchFamily="34" charset="0"/>
              </a:rPr>
            </a:br>
            <a:r>
              <a:rPr lang="mn-MN" i="1" dirty="0">
                <a:latin typeface="Arial" panose="020B0604020202020204" pitchFamily="34" charset="0"/>
                <a:cs typeface="Arial" panose="020B0604020202020204" pitchFamily="34" charset="0"/>
                <a:sym typeface="Symbol" panose="05050102010706020507" pitchFamily="18" charset="2"/>
              </a:rPr>
              <a:t></a:t>
            </a:r>
            <a:r>
              <a:rPr lang="mn-MN" i="1" dirty="0">
                <a:latin typeface="Arial" panose="020B0604020202020204" pitchFamily="34" charset="0"/>
                <a:cs typeface="Arial" panose="020B0604020202020204" pitchFamily="34" charset="0"/>
              </a:rPr>
              <a:t>    Кодлох</a:t>
            </a:r>
          </a:p>
          <a:p>
            <a:endParaRPr lang="mn-MN"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971078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b="1" i="1" dirty="0">
                <a:latin typeface="Arial" panose="020B0604020202020204" pitchFamily="34" charset="0"/>
                <a:cs typeface="Arial" panose="020B0604020202020204" pitchFamily="34" charset="0"/>
              </a:rPr>
              <a:t>Тодорхой байх:</a:t>
            </a:r>
            <a:endParaRPr lang="mn-MN" i="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indent="0">
              <a:buNone/>
            </a:pPr>
            <a:r>
              <a:rPr lang="mn-MN" i="1" dirty="0" smtClean="0">
                <a:latin typeface="Arial" panose="020B0604020202020204" pitchFamily="34" charset="0"/>
                <a:cs typeface="Arial" panose="020B0604020202020204" pitchFamily="34" charset="0"/>
                <a:sym typeface="Symbol" panose="05050102010706020507" pitchFamily="18" charset="2"/>
              </a:rPr>
              <a:t></a:t>
            </a:r>
            <a:r>
              <a:rPr lang="mn-MN" i="1" dirty="0">
                <a:latin typeface="Arial" panose="020B0604020202020204" pitchFamily="34" charset="0"/>
                <a:cs typeface="Arial" panose="020B0604020202020204" pitchFamily="34" charset="0"/>
              </a:rPr>
              <a:t>    Мөчир бүр дээр зөвхөн ганц үг бичнэ</a:t>
            </a:r>
            <a:br>
              <a:rPr lang="mn-MN" i="1" dirty="0">
                <a:latin typeface="Arial" panose="020B0604020202020204" pitchFamily="34" charset="0"/>
                <a:cs typeface="Arial" panose="020B0604020202020204" pitchFamily="34" charset="0"/>
              </a:rPr>
            </a:br>
            <a:r>
              <a:rPr lang="mn-MN" i="1" dirty="0">
                <a:latin typeface="Arial" panose="020B0604020202020204" pitchFamily="34" charset="0"/>
                <a:cs typeface="Arial" panose="020B0604020202020204" pitchFamily="34" charset="0"/>
                <a:sym typeface="Symbol" panose="05050102010706020507" pitchFamily="18" charset="2"/>
              </a:rPr>
              <a:t></a:t>
            </a:r>
            <a:r>
              <a:rPr lang="mn-MN" i="1" dirty="0">
                <a:latin typeface="Arial" panose="020B0604020202020204" pitchFamily="34" charset="0"/>
                <a:cs typeface="Arial" panose="020B0604020202020204" pitchFamily="34" charset="0"/>
              </a:rPr>
              <a:t>    Үгийг том үсгээр, дармалаар бичнэ</a:t>
            </a:r>
            <a:br>
              <a:rPr lang="mn-MN" i="1" dirty="0">
                <a:latin typeface="Arial" panose="020B0604020202020204" pitchFamily="34" charset="0"/>
                <a:cs typeface="Arial" panose="020B0604020202020204" pitchFamily="34" charset="0"/>
              </a:rPr>
            </a:br>
            <a:r>
              <a:rPr lang="mn-MN" i="1" dirty="0">
                <a:latin typeface="Arial" panose="020B0604020202020204" pitchFamily="34" charset="0"/>
                <a:cs typeface="Arial" panose="020B0604020202020204" pitchFamily="34" charset="0"/>
                <a:sym typeface="Symbol" panose="05050102010706020507" pitchFamily="18" charset="2"/>
              </a:rPr>
              <a:t></a:t>
            </a:r>
            <a:r>
              <a:rPr lang="mn-MN" i="1" dirty="0">
                <a:latin typeface="Arial" panose="020B0604020202020204" pitchFamily="34" charset="0"/>
                <a:cs typeface="Arial" panose="020B0604020202020204" pitchFamily="34" charset="0"/>
              </a:rPr>
              <a:t>    Үгийн урт, мөчрийн урт адил байна</a:t>
            </a:r>
            <a:br>
              <a:rPr lang="mn-MN" i="1" dirty="0">
                <a:latin typeface="Arial" panose="020B0604020202020204" pitchFamily="34" charset="0"/>
                <a:cs typeface="Arial" panose="020B0604020202020204" pitchFamily="34" charset="0"/>
              </a:rPr>
            </a:br>
            <a:r>
              <a:rPr lang="mn-MN" i="1" dirty="0">
                <a:latin typeface="Arial" panose="020B0604020202020204" pitchFamily="34" charset="0"/>
                <a:cs typeface="Arial" panose="020B0604020202020204" pitchFamily="34" charset="0"/>
                <a:sym typeface="Symbol" panose="05050102010706020507" pitchFamily="18" charset="2"/>
              </a:rPr>
              <a:t></a:t>
            </a:r>
            <a:r>
              <a:rPr lang="mn-MN" i="1" dirty="0">
                <a:latin typeface="Arial" panose="020B0604020202020204" pitchFamily="34" charset="0"/>
                <a:cs typeface="Arial" panose="020B0604020202020204" pitchFamily="34" charset="0"/>
              </a:rPr>
              <a:t>    Мөчир салаалах бүрд улам нарийсна</a:t>
            </a:r>
            <a:br>
              <a:rPr lang="mn-MN" i="1" dirty="0">
                <a:latin typeface="Arial" panose="020B0604020202020204" pitchFamily="34" charset="0"/>
                <a:cs typeface="Arial" panose="020B0604020202020204" pitchFamily="34" charset="0"/>
              </a:rPr>
            </a:br>
            <a:r>
              <a:rPr lang="mn-MN" i="1" dirty="0">
                <a:latin typeface="Arial" panose="020B0604020202020204" pitchFamily="34" charset="0"/>
                <a:cs typeface="Arial" panose="020B0604020202020204" pitchFamily="34" charset="0"/>
                <a:sym typeface="Symbol" panose="05050102010706020507" pitchFamily="18" charset="2"/>
              </a:rPr>
              <a:t></a:t>
            </a:r>
            <a:r>
              <a:rPr lang="mn-MN" i="1" dirty="0">
                <a:latin typeface="Arial" panose="020B0604020202020204" pitchFamily="34" charset="0"/>
                <a:cs typeface="Arial" panose="020B0604020202020204" pitchFamily="34" charset="0"/>
              </a:rPr>
              <a:t>    Дүрсийг ойлгомжтой зурах</a:t>
            </a:r>
            <a:br>
              <a:rPr lang="mn-MN" i="1" dirty="0">
                <a:latin typeface="Arial" panose="020B0604020202020204" pitchFamily="34" charset="0"/>
                <a:cs typeface="Arial" panose="020B0604020202020204" pitchFamily="34" charset="0"/>
              </a:rPr>
            </a:br>
            <a:r>
              <a:rPr lang="mn-MN" i="1" dirty="0">
                <a:latin typeface="Arial" panose="020B0604020202020204" pitchFamily="34" charset="0"/>
                <a:cs typeface="Arial" panose="020B0604020202020204" pitchFamily="34" charset="0"/>
                <a:sym typeface="Symbol" panose="05050102010706020507" pitchFamily="18" charset="2"/>
              </a:rPr>
              <a:t></a:t>
            </a:r>
            <a:r>
              <a:rPr lang="mn-MN" i="1" dirty="0">
                <a:latin typeface="Arial" panose="020B0604020202020204" pitchFamily="34" charset="0"/>
                <a:cs typeface="Arial" panose="020B0604020202020204" pitchFamily="34" charset="0"/>
              </a:rPr>
              <a:t>    Дэвтэр болон цаасыг хэвтээ чигт зураглалыг хийх</a:t>
            </a:r>
            <a:br>
              <a:rPr lang="mn-MN" i="1" dirty="0">
                <a:latin typeface="Arial" panose="020B0604020202020204" pitchFamily="34" charset="0"/>
                <a:cs typeface="Arial" panose="020B0604020202020204" pitchFamily="34" charset="0"/>
              </a:rPr>
            </a:br>
            <a:r>
              <a:rPr lang="mn-MN" i="1" dirty="0">
                <a:latin typeface="Arial" panose="020B0604020202020204" pitchFamily="34" charset="0"/>
                <a:cs typeface="Arial" panose="020B0604020202020204" pitchFamily="34" charset="0"/>
                <a:sym typeface="Symbol" panose="05050102010706020507" pitchFamily="18" charset="2"/>
              </a:rPr>
              <a:t></a:t>
            </a:r>
            <a:r>
              <a:rPr lang="mn-MN" i="1" dirty="0">
                <a:latin typeface="Arial" panose="020B0604020202020204" pitchFamily="34" charset="0"/>
                <a:cs typeface="Arial" panose="020B0604020202020204" pitchFamily="34" charset="0"/>
              </a:rPr>
              <a:t>    Үсгийг цэх босоо хэлбэрт бичих</a:t>
            </a:r>
            <a:br>
              <a:rPr lang="mn-MN" i="1" dirty="0">
                <a:latin typeface="Arial" panose="020B0604020202020204" pitchFamily="34" charset="0"/>
                <a:cs typeface="Arial" panose="020B0604020202020204" pitchFamily="34" charset="0"/>
              </a:rPr>
            </a:br>
            <a:r>
              <a:rPr lang="mn-MN" i="1" dirty="0">
                <a:latin typeface="Arial" panose="020B0604020202020204" pitchFamily="34" charset="0"/>
                <a:cs typeface="Arial" panose="020B0604020202020204" pitchFamily="34" charset="0"/>
                <a:sym typeface="Symbol" panose="05050102010706020507" pitchFamily="18" charset="2"/>
              </a:rPr>
              <a:t></a:t>
            </a:r>
            <a:r>
              <a:rPr lang="mn-MN" i="1" dirty="0">
                <a:latin typeface="Arial" panose="020B0604020202020204" pitchFamily="34" charset="0"/>
                <a:cs typeface="Arial" panose="020B0604020202020204" pitchFamily="34" charset="0"/>
              </a:rPr>
              <a:t>    Өөрт ойлгомжтой байх</a:t>
            </a:r>
          </a:p>
          <a:p>
            <a:endParaRPr lang="mn-MN"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45914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ttp://www.davlagaa.mn/Data/images/Gadaad%20hariltsaa/166.gif"/>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57161" y="783254"/>
            <a:ext cx="9656582" cy="5317295"/>
          </a:xfrm>
          <a:prstGeom prst="rect">
            <a:avLst/>
          </a:prstGeom>
          <a:noFill/>
          <a:ln>
            <a:noFill/>
          </a:ln>
        </p:spPr>
      </p:pic>
    </p:spTree>
    <p:extLst>
      <p:ext uri="{BB962C8B-B14F-4D97-AF65-F5344CB8AC3E}">
        <p14:creationId xmlns:p14="http://schemas.microsoft.com/office/powerpoint/2010/main" val="30108981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ttp://www.davlagaa.mn/Data/images/Gadaad%20hariltsaa/170.gif"/>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94003" y="746457"/>
            <a:ext cx="9219490" cy="5340444"/>
          </a:xfrm>
          <a:prstGeom prst="rect">
            <a:avLst/>
          </a:prstGeom>
          <a:noFill/>
          <a:ln>
            <a:noFill/>
          </a:ln>
        </p:spPr>
      </p:pic>
    </p:spTree>
    <p:extLst>
      <p:ext uri="{BB962C8B-B14F-4D97-AF65-F5344CB8AC3E}">
        <p14:creationId xmlns:p14="http://schemas.microsoft.com/office/powerpoint/2010/main" val="232470990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xmlns="" name="Organic" id="{28CDC826-8792-45C0-861B-85EB3ADEDA33}" vid="{7039A4B3-0617-4CFC-B614-27363ECC28AC}"/>
    </a:ext>
  </a:extLst>
</a:theme>
</file>

<file path=docProps/app.xml><?xml version="1.0" encoding="utf-8"?>
<Properties xmlns="http://schemas.openxmlformats.org/officeDocument/2006/extended-properties" xmlns:vt="http://schemas.openxmlformats.org/officeDocument/2006/docPropsVTypes">
  <Template>Organic</Template>
  <TotalTime>31</TotalTime>
  <Words>119</Words>
  <Application>Microsoft Office PowerPoint</Application>
  <PresentationFormat>Custom</PresentationFormat>
  <Paragraphs>15</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Organic</vt:lpstr>
      <vt:lpstr>Оюуны зураглал</vt:lpstr>
      <vt:lpstr>Хүүхэд нь аливаа зүйлийг бүхий л мэдрэхүйгээрээ мэдэрч, тархиа бүхэлд нь ашигладаг.  </vt:lpstr>
      <vt:lpstr>Оюуны зураглал тухай</vt:lpstr>
      <vt:lpstr>Оюуны зураглалыг хийхийн тулд:</vt:lpstr>
      <vt:lpstr>Оюуны зураглалыг эзэмшсэнээр дараах давуу талууд хүнд бий болдог ажээ. </vt:lpstr>
      <vt:lpstr>Оюуны зураглалыг зурахдаа дараах зарчмуудыг мөрдөнө.    Үүнд: </vt:lpstr>
      <vt:lpstr>Онцлог байх:</vt:lpstr>
      <vt:lpstr>Холбоостой зурах:</vt:lpstr>
      <vt:lpstr>Тодорхой байх:</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Оюуны зураглал</dc:title>
  <dc:creator>Windows</dc:creator>
  <cp:lastModifiedBy>Acer</cp:lastModifiedBy>
  <cp:revision>5</cp:revision>
  <dcterms:created xsi:type="dcterms:W3CDTF">2014-09-25T15:10:00Z</dcterms:created>
  <dcterms:modified xsi:type="dcterms:W3CDTF">2014-10-15T15:11:59Z</dcterms:modified>
</cp:coreProperties>
</file>