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Lst>
  <p:notesMasterIdLst>
    <p:notesMasterId r:id="rId44"/>
  </p:notesMasterIdLst>
  <p:sldIdLst>
    <p:sldId id="256" r:id="rId2"/>
    <p:sldId id="257" r:id="rId3"/>
    <p:sldId id="288" r:id="rId4"/>
    <p:sldId id="289" r:id="rId5"/>
    <p:sldId id="259" r:id="rId6"/>
    <p:sldId id="290" r:id="rId7"/>
    <p:sldId id="260" r:id="rId8"/>
    <p:sldId id="261" r:id="rId9"/>
    <p:sldId id="262" r:id="rId10"/>
    <p:sldId id="263" r:id="rId11"/>
    <p:sldId id="291" r:id="rId12"/>
    <p:sldId id="264" r:id="rId13"/>
    <p:sldId id="292"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93" r:id="rId29"/>
    <p:sldId id="279" r:id="rId30"/>
    <p:sldId id="280" r:id="rId31"/>
    <p:sldId id="294" r:id="rId32"/>
    <p:sldId id="281" r:id="rId33"/>
    <p:sldId id="295" r:id="rId34"/>
    <p:sldId id="282" r:id="rId35"/>
    <p:sldId id="283" r:id="rId36"/>
    <p:sldId id="284" r:id="rId37"/>
    <p:sldId id="296" r:id="rId38"/>
    <p:sldId id="297" r:id="rId39"/>
    <p:sldId id="285" r:id="rId40"/>
    <p:sldId id="299" r:id="rId41"/>
    <p:sldId id="298" r:id="rId42"/>
    <p:sldId id="286" r:id="rId43"/>
  </p:sldIdLst>
  <p:sldSz cx="9253538" cy="65532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585" autoAdjust="0"/>
  </p:normalViewPr>
  <p:slideViewPr>
    <p:cSldViewPr>
      <p:cViewPr>
        <p:scale>
          <a:sx n="80" d="100"/>
          <a:sy n="80" d="100"/>
        </p:scale>
        <p:origin x="-1056" y="66"/>
      </p:cViewPr>
      <p:guideLst>
        <p:guide orient="horz" pos="2064"/>
        <p:guide pos="2915"/>
      </p:guideLst>
    </p:cSldViewPr>
  </p:slideViewPr>
  <p:outlineViewPr>
    <p:cViewPr>
      <p:scale>
        <a:sx n="33" d="100"/>
        <a:sy n="33" d="100"/>
      </p:scale>
      <p:origin x="54"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8E1A07-BA8C-4641-9439-A74A45F36E89}" type="datetimeFigureOut">
              <a:rPr lang="en-US" smtClean="0"/>
              <a:pPr/>
              <a:t>7/18/2015</a:t>
            </a:fld>
            <a:endParaRPr lang="en-US"/>
          </a:p>
        </p:txBody>
      </p:sp>
      <p:sp>
        <p:nvSpPr>
          <p:cNvPr id="4" name="Slide Image Placeholder 3"/>
          <p:cNvSpPr>
            <a:spLocks noGrp="1" noRot="1" noChangeAspect="1"/>
          </p:cNvSpPr>
          <p:nvPr>
            <p:ph type="sldImg" idx="2"/>
          </p:nvPr>
        </p:nvSpPr>
        <p:spPr>
          <a:xfrm>
            <a:off x="1008063" y="685800"/>
            <a:ext cx="48418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6E69F8-D3B8-4890-935E-386B9A3E8904}" type="slidenum">
              <a:rPr lang="en-US" smtClean="0"/>
              <a:pPr/>
              <a:t>‹#›</a:t>
            </a:fld>
            <a:endParaRPr lang="en-US"/>
          </a:p>
        </p:txBody>
      </p:sp>
    </p:spTree>
    <p:extLst>
      <p:ext uri="{BB962C8B-B14F-4D97-AF65-F5344CB8AC3E}">
        <p14:creationId xmlns:p14="http://schemas.microsoft.com/office/powerpoint/2010/main" val="796645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6E69F8-D3B8-4890-935E-386B9A3E8904}"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49721" y="343902"/>
            <a:ext cx="7495366" cy="140675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49721" y="1767839"/>
            <a:ext cx="7495366" cy="1674707"/>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20" name="Footer Placeholder 19"/>
          <p:cNvSpPr>
            <a:spLocks noGrp="1"/>
          </p:cNvSpPr>
          <p:nvPr>
            <p:ph type="ftr" sz="quarter" idx="11"/>
          </p:nvPr>
        </p:nvSpPr>
        <p:spPr/>
        <p:txBody>
          <a:bodyPr/>
          <a:lstStyle>
            <a:extLst/>
          </a:lstStyle>
          <a:p>
            <a:endParaRPr kumimoji="0" lang="en-US"/>
          </a:p>
        </p:txBody>
      </p:sp>
      <p:sp>
        <p:nvSpPr>
          <p:cNvPr id="10" name="Slide Number Placeholder 9"/>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
        <p:nvSpPr>
          <p:cNvPr id="8" name="Oval 7"/>
          <p:cNvSpPr/>
          <p:nvPr/>
        </p:nvSpPr>
        <p:spPr>
          <a:xfrm>
            <a:off x="932471" y="1350966"/>
            <a:ext cx="212831" cy="200965"/>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71038" y="1285238"/>
            <a:ext cx="64775" cy="61163"/>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10237" y="-52"/>
            <a:ext cx="6940154" cy="6553252"/>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609279" y="2484755"/>
            <a:ext cx="6477477" cy="21844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609279" y="1019387"/>
            <a:ext cx="6477477" cy="1442614"/>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
        <p:nvSpPr>
          <p:cNvPr id="10" name="Rectangle 9"/>
          <p:cNvSpPr/>
          <p:nvPr/>
        </p:nvSpPr>
        <p:spPr bwMode="invGray">
          <a:xfrm>
            <a:off x="2313384" y="0"/>
            <a:ext cx="77113" cy="6553252"/>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98344" y="2689560"/>
            <a:ext cx="212831" cy="200965"/>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36911" y="2623831"/>
            <a:ext cx="64775" cy="61163"/>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52806" y="262128"/>
            <a:ext cx="7587901" cy="10922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52806" y="1456267"/>
            <a:ext cx="3701415" cy="4456176"/>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339292" y="1456267"/>
            <a:ext cx="3701415" cy="4456176"/>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2677" y="4930988"/>
            <a:ext cx="8328184" cy="10922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2677" y="313688"/>
            <a:ext cx="4071557" cy="611632"/>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19304" y="313688"/>
            <a:ext cx="4071557" cy="611632"/>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62677" y="926254"/>
            <a:ext cx="4071557" cy="393192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9304" y="926254"/>
            <a:ext cx="4071557" cy="393192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8" name="Footer Placeholder 7"/>
          <p:cNvSpPr>
            <a:spLocks noGrp="1"/>
          </p:cNvSpPr>
          <p:nvPr>
            <p:ph type="ftr" sz="quarter" idx="11"/>
          </p:nvPr>
        </p:nvSpPr>
        <p:spPr/>
        <p:txBody>
          <a:bodyPr/>
          <a:lstStyle>
            <a:extLst/>
          </a:lstStyle>
          <a:p>
            <a:endParaRPr kumimoji="0" lang="en-US" dirty="0"/>
          </a:p>
        </p:txBody>
      </p:sp>
      <p:sp>
        <p:nvSpPr>
          <p:cNvPr id="9" name="Slide Number Placeholder 8"/>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52806" y="262128"/>
            <a:ext cx="7587901" cy="10922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27143" y="0"/>
            <a:ext cx="8226395" cy="65532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
        <p:nvSpPr>
          <p:cNvPr id="6" name="Rectangle 5"/>
          <p:cNvSpPr/>
          <p:nvPr/>
        </p:nvSpPr>
        <p:spPr bwMode="invGray">
          <a:xfrm>
            <a:off x="1027143" y="-52"/>
            <a:ext cx="74028" cy="6553252"/>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2677" y="207144"/>
            <a:ext cx="3855641" cy="1110403"/>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62677" y="1344432"/>
            <a:ext cx="3855641" cy="667456"/>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62677" y="2038774"/>
            <a:ext cx="8251071" cy="3815116"/>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57417" y="1019387"/>
            <a:ext cx="2776061" cy="1893147"/>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
        <p:nvSpPr>
          <p:cNvPr id="8" name="Rectangle 7"/>
          <p:cNvSpPr/>
          <p:nvPr/>
        </p:nvSpPr>
        <p:spPr>
          <a:xfrm>
            <a:off x="771128" y="1019387"/>
            <a:ext cx="4626769" cy="43688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48241" y="1092203"/>
            <a:ext cx="4472543" cy="3358330"/>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401478" y="911926"/>
            <a:ext cx="694015" cy="19523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63607" y="895151"/>
            <a:ext cx="657001" cy="19523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48241" y="4587240"/>
            <a:ext cx="4472543" cy="728133"/>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40153" y="262433"/>
            <a:ext cx="1850708" cy="5591457"/>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56692" y="262434"/>
            <a:ext cx="5629236" cy="5591457"/>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C9B81F-C347-4BEF-BFDF-29C42F48304A}" type="datetimeFigureOut">
              <a:rPr lang="en-US" smtClean="0"/>
              <a:pPr/>
              <a:t>7/18/2015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042AED99-7FB4-404E-8A97-64753DCE42E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25701" y="-779659"/>
            <a:ext cx="1658520" cy="1566048"/>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70839" y="20165"/>
            <a:ext cx="1722582" cy="1626538"/>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5072" y="1008185"/>
            <a:ext cx="1139202" cy="1053618"/>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25007" y="-52"/>
            <a:ext cx="8228532" cy="6553252"/>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52806" y="262432"/>
            <a:ext cx="7587901" cy="10922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52806" y="1383453"/>
            <a:ext cx="7587901" cy="458724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624302" y="6025304"/>
            <a:ext cx="2159159" cy="455083"/>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7C9B81F-C347-4BEF-BFDF-29C42F48304A}" type="datetimeFigureOut">
              <a:rPr lang="en-US" smtClean="0"/>
              <a:pPr/>
              <a:t>7/18/2015</a:t>
            </a:fld>
            <a:endParaRPr lang="en-US" dirty="0">
              <a:solidFill>
                <a:schemeClr val="tx2">
                  <a:shade val="90000"/>
                </a:schemeClr>
              </a:solidFill>
            </a:endParaRPr>
          </a:p>
        </p:txBody>
      </p:sp>
      <p:sp>
        <p:nvSpPr>
          <p:cNvPr id="10" name="Footer Placeholder 9"/>
          <p:cNvSpPr>
            <a:spLocks noGrp="1"/>
          </p:cNvSpPr>
          <p:nvPr>
            <p:ph type="ftr" sz="quarter" idx="3"/>
          </p:nvPr>
        </p:nvSpPr>
        <p:spPr>
          <a:xfrm>
            <a:off x="5783461" y="6025304"/>
            <a:ext cx="2930287" cy="455083"/>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lgn="l" eaLnBrk="1" latinLnBrk="0" hangingPunct="1"/>
            <a:endParaRPr kumimoji="0" lang="en-US" dirty="0">
              <a:solidFill>
                <a:schemeClr val="tx2">
                  <a:shade val="90000"/>
                </a:schemeClr>
              </a:solidFill>
            </a:endParaRPr>
          </a:p>
        </p:txBody>
      </p:sp>
      <p:sp>
        <p:nvSpPr>
          <p:cNvPr id="22" name="Slide Number Placeholder 21"/>
          <p:cNvSpPr>
            <a:spLocks noGrp="1"/>
          </p:cNvSpPr>
          <p:nvPr>
            <p:ph type="sldNum" sz="quarter" idx="4"/>
          </p:nvPr>
        </p:nvSpPr>
        <p:spPr>
          <a:xfrm>
            <a:off x="8716833" y="6025304"/>
            <a:ext cx="462677" cy="455083"/>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42AED99-7FB4-404E-8A97-64753DCE42EC}" type="slidenum">
              <a:rPr kumimoji="0" lang="en-US" smtClean="0"/>
              <a:pPr/>
              <a:t>‹#›</a:t>
            </a:fld>
            <a:endParaRPr kumimoji="0" lang="en-US" dirty="0">
              <a:solidFill>
                <a:schemeClr val="tx2">
                  <a:shade val="90000"/>
                </a:schemeClr>
              </a:solidFill>
            </a:endParaRPr>
          </a:p>
        </p:txBody>
      </p:sp>
      <p:sp>
        <p:nvSpPr>
          <p:cNvPr id="15" name="Rectangle 14"/>
          <p:cNvSpPr/>
          <p:nvPr/>
        </p:nvSpPr>
        <p:spPr bwMode="invGray">
          <a:xfrm>
            <a:off x="1027143" y="-52"/>
            <a:ext cx="74028" cy="6553252"/>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n-MN" dirty="0" smtClean="0">
                <a:latin typeface="Times New Roman" pitchFamily="18" charset="0"/>
                <a:cs typeface="Times New Roman" pitchFamily="18" charset="0"/>
              </a:rPr>
              <a:t>УСНЫ БОХИРДОЛ</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dirty="0">
              <a:latin typeface="Times New Roman" pitchFamily="18" charset="0"/>
              <a:cs typeface="Times New Roman" pitchFamily="18" charset="0"/>
            </a:endParaRPr>
          </a:p>
        </p:txBody>
      </p:sp>
      <p:pic>
        <p:nvPicPr>
          <p:cNvPr id="5" name="Picture 12" descr="http://readmyblog4.edublogs.org/files/2012/03/Delete-nd73dp.jpg"/>
          <p:cNvPicPr>
            <a:picLocks noChangeAspect="1" noChangeArrowheads="1"/>
          </p:cNvPicPr>
          <p:nvPr/>
        </p:nvPicPr>
        <p:blipFill>
          <a:blip r:embed="rId2"/>
          <a:srcRect r="20915"/>
          <a:stretch>
            <a:fillRect/>
          </a:stretch>
        </p:blipFill>
        <p:spPr bwMode="auto">
          <a:xfrm>
            <a:off x="5043488" y="2907223"/>
            <a:ext cx="3088481" cy="2971800"/>
          </a:xfrm>
          <a:prstGeom prst="rect">
            <a:avLst/>
          </a:prstGeom>
          <a:noFill/>
        </p:spPr>
      </p:pic>
      <p:pic>
        <p:nvPicPr>
          <p:cNvPr id="6" name="Picture 10" descr="http://1.bp.blogspot.com/-cVjruyWRRYI/UE7-l3XxMKI/AAAAAAAAAB4/mgzyRvzhjpM/s1600/WaterPollution.jpg"/>
          <p:cNvPicPr>
            <a:picLocks noChangeAspect="1" noChangeArrowheads="1"/>
          </p:cNvPicPr>
          <p:nvPr/>
        </p:nvPicPr>
        <p:blipFill>
          <a:blip r:embed="rId3" cstate="print"/>
          <a:srcRect/>
          <a:stretch>
            <a:fillRect/>
          </a:stretch>
        </p:blipFill>
        <p:spPr bwMode="auto">
          <a:xfrm>
            <a:off x="2112169" y="2895600"/>
            <a:ext cx="3520316" cy="298342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Оршил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045370" y="1383453"/>
            <a:ext cx="7995338" cy="4587240"/>
          </a:xfrm>
        </p:spPr>
        <p:txBody>
          <a:bodyPr>
            <a:noAutofit/>
          </a:bodyPr>
          <a:lstStyle/>
          <a:p>
            <a:pPr>
              <a:spcBef>
                <a:spcPts val="0"/>
              </a:spcBef>
            </a:pPr>
            <a:r>
              <a:rPr lang="mn-MN" sz="2000" dirty="0" smtClean="0">
                <a:latin typeface="Times New Roman" pitchFamily="18" charset="0"/>
                <a:cs typeface="Times New Roman" pitchFamily="18" charset="0"/>
              </a:rPr>
              <a:t>Ус нь устөрөгчийн хоёр атом, хүчилтөрөгчийн нэг атомоос тогтсон химийн нэгдэл бөгөөд химийн томъёо нь Н</a:t>
            </a:r>
            <a:r>
              <a:rPr lang="mn-MN" sz="2000" baseline="-25000" dirty="0" smtClean="0">
                <a:latin typeface="Times New Roman" pitchFamily="18" charset="0"/>
                <a:cs typeface="Times New Roman" pitchFamily="18" charset="0"/>
              </a:rPr>
              <a:t>2</a:t>
            </a:r>
            <a:r>
              <a:rPr lang="mn-MN" sz="2000" dirty="0" smtClean="0">
                <a:latin typeface="Times New Roman" pitchFamily="18" charset="0"/>
                <a:cs typeface="Times New Roman" pitchFamily="18" charset="0"/>
              </a:rPr>
              <a:t>О гэж илэрхийлэгддэг. </a:t>
            </a:r>
          </a:p>
          <a:p>
            <a:pPr>
              <a:spcBef>
                <a:spcPts val="0"/>
              </a:spcBef>
            </a:pPr>
            <a:r>
              <a:rPr lang="mn-MN" sz="2000" dirty="0" smtClean="0">
                <a:latin typeface="Times New Roman" pitchFamily="18" charset="0"/>
                <a:cs typeface="Times New Roman" pitchFamily="18" charset="0"/>
              </a:rPr>
              <a:t>Газрын гадаргуугаас тодорхой гүнд орших уулын чулуулгын ан цав нүх сүвүүдэд хөдөлгөөнтэй ба хөдөлгөөнгүй хэлбэрээр байгаа усны хэмжээг газар доорхи усны нөөц гэдэг.</a:t>
            </a:r>
          </a:p>
          <a:p>
            <a:pPr>
              <a:spcBef>
                <a:spcPts val="0"/>
              </a:spcBef>
            </a:pPr>
            <a:r>
              <a:rPr lang="mn-MN" sz="2000" dirty="0" smtClean="0">
                <a:latin typeface="Times New Roman" pitchFamily="18" charset="0"/>
                <a:cs typeface="Times New Roman" pitchFamily="18" charset="0"/>
              </a:rPr>
              <a:t>Энэ нөөцийг статик динамик гэж ангилдаг байна. </a:t>
            </a:r>
          </a:p>
          <a:p>
            <a:pPr>
              <a:spcBef>
                <a:spcPts val="0"/>
              </a:spcBef>
            </a:pPr>
            <a:r>
              <a:rPr lang="mn-MN" sz="2000" dirty="0" smtClean="0">
                <a:latin typeface="Times New Roman" pitchFamily="18" charset="0"/>
                <a:cs typeface="Times New Roman" pitchFamily="18" charset="0"/>
              </a:rPr>
              <a:t>Статик нөөц гэж уулын чулуулгын нүх сүвүүдэд агуулагдаж байгаа усыг шүүрүүлэх замаар ашиглаж болох хэмжээг харин динамик нөөц гэж уст үеийн усыг багасгахгүйгээр аль хэр хэмжээний ус авч ашиглаж болохыг хэлдэг аж. </a:t>
            </a:r>
          </a:p>
          <a:p>
            <a:pPr>
              <a:spcBef>
                <a:spcPts val="0"/>
              </a:spcBef>
            </a:pPr>
            <a:r>
              <a:rPr lang="mn-MN" sz="2000" dirty="0" smtClean="0">
                <a:latin typeface="Times New Roman" pitchFamily="18" charset="0"/>
                <a:cs typeface="Times New Roman" pitchFamily="18" charset="0"/>
              </a:rPr>
              <a:t>Усны нөөц тоо чанарын хувьд цаг хугацаа орон зайд байнга хувьсч байдаг. Байгалийн усны эргэлтээр сэлбэгдэж, тунгалагших явцдаа байгаль орчны бүрэлдэхүүний нэгэн хэсэг болдог. Усны нөөцийг байгалийн бусад нөөцтэй харьцуулахад хэд хэдэн онцлог чанартай.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Оршил </a:t>
            </a:r>
            <a:endParaRPr lang="en-US" dirty="0"/>
          </a:p>
        </p:txBody>
      </p:sp>
      <p:sp>
        <p:nvSpPr>
          <p:cNvPr id="3" name="Content Placeholder 2"/>
          <p:cNvSpPr>
            <a:spLocks noGrp="1"/>
          </p:cNvSpPr>
          <p:nvPr>
            <p:ph idx="1"/>
          </p:nvPr>
        </p:nvSpPr>
        <p:spPr>
          <a:xfrm>
            <a:off x="1045370" y="1383453"/>
            <a:ext cx="7995338" cy="2350347"/>
          </a:xfrm>
        </p:spPr>
        <p:txBody>
          <a:bodyPr>
            <a:normAutofit/>
          </a:bodyPr>
          <a:lstStyle/>
          <a:p>
            <a:r>
              <a:rPr lang="mn-MN" sz="2000" dirty="0" smtClean="0">
                <a:latin typeface="Times New Roman" pitchFamily="18" charset="0"/>
                <a:cs typeface="Times New Roman" pitchFamily="18" charset="0"/>
              </a:rPr>
              <a:t>Ус бол юугаар ч сольж болшгүй амин чухал эрдэс бодис, засаг захиргааны хил зааг үл хамаарах хийгээд хатуу шингэн хийн төлвийг дамжин хийн мандал, чулуун мандал, шим мандалд чөлөөтэй шилжих онцлогтой билээ. </a:t>
            </a:r>
          </a:p>
          <a:p>
            <a:r>
              <a:rPr lang="mn-MN" sz="2000" dirty="0" smtClean="0">
                <a:latin typeface="Times New Roman" pitchFamily="18" charset="0"/>
                <a:cs typeface="Times New Roman" pitchFamily="18" charset="0"/>
              </a:rPr>
              <a:t>Монгол орны усны тухай хуулинд гол мөрөн нуур усан сан, булаг шанд, мөстлөг, мөсөн гол газрын доорхи ус бүхэлдээ нэгдмэл нэгэн сан хэмээн тодотгон томъёолсон байдаг. </a:t>
            </a:r>
            <a:endParaRPr lang="en-US" sz="2000" dirty="0" smtClean="0">
              <a:latin typeface="Times New Roman" pitchFamily="18" charset="0"/>
              <a:cs typeface="Times New Roman" pitchFamily="18" charset="0"/>
            </a:endParaRPr>
          </a:p>
        </p:txBody>
      </p:sp>
      <p:pic>
        <p:nvPicPr>
          <p:cNvPr id="2050" name="Picture 2" descr="http://t1.gstatic.com/images?q=tbn:ANd9GcRDmNVenHDnCDzrFzdmttI8hBdwZzGE5_gQ9gC2miwW6oMHRW2t"/>
          <p:cNvPicPr>
            <a:picLocks noChangeAspect="1" noChangeArrowheads="1"/>
          </p:cNvPicPr>
          <p:nvPr/>
        </p:nvPicPr>
        <p:blipFill>
          <a:blip r:embed="rId2"/>
          <a:srcRect/>
          <a:stretch>
            <a:fillRect/>
          </a:stretch>
        </p:blipFill>
        <p:spPr bwMode="auto">
          <a:xfrm>
            <a:off x="1502569" y="3886200"/>
            <a:ext cx="2695575" cy="169545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Хотын усны эргэлт</a:t>
            </a:r>
            <a:endParaRPr lang="en-US" dirty="0">
              <a:latin typeface="Times New Roman" pitchFamily="18" charset="0"/>
              <a:cs typeface="Times New Roman" pitchFamily="18" charset="0"/>
            </a:endParaRPr>
          </a:p>
        </p:txBody>
      </p:sp>
      <p:pic>
        <p:nvPicPr>
          <p:cNvPr id="4" name="Content Placeholder 3" descr="6a0120a7fc3be9970b016305b9674c970d-800wi.gif"/>
          <p:cNvPicPr>
            <a:picLocks noGrp="1"/>
          </p:cNvPicPr>
          <p:nvPr>
            <p:ph idx="1"/>
          </p:nvPr>
        </p:nvPicPr>
        <p:blipFill>
          <a:blip r:embed="rId2"/>
          <a:srcRect t="4658" b="13699"/>
          <a:stretch>
            <a:fillRect/>
          </a:stretch>
        </p:blipFill>
        <p:spPr>
          <a:xfrm>
            <a:off x="1045369" y="1524000"/>
            <a:ext cx="7467600" cy="464819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b="1" dirty="0" smtClean="0">
                <a:latin typeface="Times New Roman" pitchFamily="18" charset="0"/>
                <a:cs typeface="Times New Roman" pitchFamily="18" charset="0"/>
              </a:rPr>
              <a:t>Усны бохирдол гэж юу вэ?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636168" y="1383453"/>
            <a:ext cx="5404539" cy="4587240"/>
          </a:xfrm>
        </p:spPr>
        <p:txBody>
          <a:bodyPr>
            <a:normAutofit/>
          </a:bodyPr>
          <a:lstStyle/>
          <a:p>
            <a:r>
              <a:rPr lang="mn-MN" sz="2000" dirty="0" smtClean="0">
                <a:latin typeface="Times New Roman" pitchFamily="18" charset="0"/>
                <a:cs typeface="Times New Roman" pitchFamily="18" charset="0"/>
              </a:rPr>
              <a:t>Монгол улсын Усны тухай хуульд “усны бохирдол” гэж хүний шууд ба шууд бус үйл ажиллагааны улмаас байгалийн усны найрлага өөрчлөгдөж, усны чанар доройтохыг хэлнэ гэж заасан.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Байгалийн усны нөөц, чанарт үзүүлж буй хүний үйл ажиллагааны нөлөөлөл нь нийгэм эдийн засгийн үр дагаварын үүдэлтэй байна.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pic>
        <p:nvPicPr>
          <p:cNvPr id="32772" name="Picture 4" descr="http://t0.gstatic.com/images?q=tbn:ANd9GcR6G_rftbDqfvX7pkCLXnC98hfBuc-F4LGFQhv9Uft8pbGBEb2Y"/>
          <p:cNvPicPr>
            <a:picLocks noChangeAspect="1" noChangeArrowheads="1"/>
          </p:cNvPicPr>
          <p:nvPr/>
        </p:nvPicPr>
        <p:blipFill>
          <a:blip r:embed="rId2"/>
          <a:srcRect/>
          <a:stretch>
            <a:fillRect/>
          </a:stretch>
        </p:blipFill>
        <p:spPr bwMode="auto">
          <a:xfrm>
            <a:off x="1197769" y="1447800"/>
            <a:ext cx="2286000" cy="200025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98169" y="1383453"/>
            <a:ext cx="4642538" cy="4587240"/>
          </a:xfrm>
        </p:spPr>
        <p:txBody>
          <a:bodyPr>
            <a:normAutofit/>
          </a:bodyPr>
          <a:lstStyle/>
          <a:p>
            <a:r>
              <a:rPr lang="mn-MN" sz="2000" dirty="0" smtClean="0">
                <a:latin typeface="Times New Roman" pitchFamily="18" charset="0"/>
                <a:cs typeface="Times New Roman" pitchFamily="18" charset="0"/>
              </a:rPr>
              <a:t>Далай тэнгистэй холбоогүй хуурай газруудад янз бүрийн ареал үүсгэн орших усыг гадаргын ус гэнэ. Үүнд: гол, мөрөн, горхи, нуур, мөнх цас, мөсөн гол, булаг шанд, гэх мэт байгалийн уснаас гадна хүний үйл ажиллагаанаас хамааралтай үүссэн зохиомол усны экосистем болох цөөрөм, хиймэл далан, усан байгууламжууд орно. </a:t>
            </a:r>
          </a:p>
          <a:p>
            <a:r>
              <a:rPr lang="mn-MN" sz="2000" dirty="0" smtClean="0">
                <a:latin typeface="Times New Roman" pitchFamily="18" charset="0"/>
                <a:cs typeface="Times New Roman" pitchFamily="18" charset="0"/>
              </a:rPr>
              <a:t>Гадаргын ус нийгмийн үйлдвэрлэлийн үйл ажиллагааны явцад хамгийн ихээр өртөн бохирлогдож байдаг. </a:t>
            </a:r>
            <a:endParaRPr lang="en-US" sz="2000" dirty="0" smtClean="0">
              <a:latin typeface="Times New Roman" pitchFamily="18" charset="0"/>
              <a:cs typeface="Times New Roman" pitchFamily="18" charset="0"/>
            </a:endParaRPr>
          </a:p>
          <a:p>
            <a:endParaRPr lang="en-US" sz="2000" dirty="0"/>
          </a:p>
        </p:txBody>
      </p:sp>
      <p:sp>
        <p:nvSpPr>
          <p:cNvPr id="4" name="Title 1"/>
          <p:cNvSpPr>
            <a:spLocks noGrp="1"/>
          </p:cNvSpPr>
          <p:nvPr>
            <p:ph type="title"/>
          </p:nvPr>
        </p:nvSpPr>
        <p:spPr/>
        <p:txBody>
          <a:bodyPr>
            <a:normAutofit/>
          </a:bodyPr>
          <a:lstStyle/>
          <a:p>
            <a:r>
              <a:rPr lang="mn-MN" b="1" dirty="0" smtClean="0">
                <a:latin typeface="Times New Roman" pitchFamily="18" charset="0"/>
                <a:cs typeface="Times New Roman" pitchFamily="18" charset="0"/>
              </a:rPr>
              <a:t>Усны бохирдол гэж юу вэ? </a:t>
            </a:r>
            <a:endParaRPr lang="en-US" dirty="0">
              <a:latin typeface="Times New Roman" pitchFamily="18" charset="0"/>
              <a:cs typeface="Times New Roman" pitchFamily="18" charset="0"/>
            </a:endParaRPr>
          </a:p>
        </p:txBody>
      </p:sp>
      <p:pic>
        <p:nvPicPr>
          <p:cNvPr id="50178" name="Picture 2" descr="http://t1.gstatic.com/images?q=tbn:ANd9GcSOkwjRLo0dgFH786eSalDQ6rLNZBSQ-qTHFoZZ5qC9AAI5rFFm"/>
          <p:cNvPicPr>
            <a:picLocks noChangeAspect="1" noChangeArrowheads="1"/>
          </p:cNvPicPr>
          <p:nvPr/>
        </p:nvPicPr>
        <p:blipFill>
          <a:blip r:embed="rId2"/>
          <a:srcRect/>
          <a:stretch>
            <a:fillRect/>
          </a:stretch>
        </p:blipFill>
        <p:spPr bwMode="auto">
          <a:xfrm>
            <a:off x="1426369" y="1219200"/>
            <a:ext cx="2295525" cy="1990725"/>
          </a:xfrm>
          <a:prstGeom prst="rect">
            <a:avLst/>
          </a:prstGeom>
          <a:noFill/>
        </p:spPr>
      </p:pic>
      <p:pic>
        <p:nvPicPr>
          <p:cNvPr id="50180" name="Picture 4" descr="http://t2.gstatic.com/images?q=tbn:ANd9GcRWx6WDht6e83O7bF05gXdpLh2H2jPN21PR9qHmcqgTL95ThucVpQ"/>
          <p:cNvPicPr>
            <a:picLocks noChangeAspect="1" noChangeArrowheads="1"/>
          </p:cNvPicPr>
          <p:nvPr/>
        </p:nvPicPr>
        <p:blipFill>
          <a:blip r:embed="rId3"/>
          <a:srcRect/>
          <a:stretch>
            <a:fillRect/>
          </a:stretch>
        </p:blipFill>
        <p:spPr bwMode="auto">
          <a:xfrm>
            <a:off x="1273969" y="3657600"/>
            <a:ext cx="2466975" cy="184785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b="1" dirty="0" smtClean="0">
                <a:effectLst/>
                <a:latin typeface="Times New Roman" pitchFamily="18" charset="0"/>
                <a:cs typeface="Times New Roman" pitchFamily="18" charset="0"/>
              </a:rPr>
              <a:t>Гадаргын усны цэврийн ангилал, чанарын үнэлгээ</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a:xfrm>
            <a:off x="4321969" y="1383453"/>
            <a:ext cx="4718738" cy="4587240"/>
          </a:xfrm>
        </p:spPr>
        <p:txBody>
          <a:bodyPr>
            <a:normAutofit lnSpcReduction="10000"/>
          </a:bodyPr>
          <a:lstStyle/>
          <a:p>
            <a:r>
              <a:rPr lang="mn-MN" sz="2000" dirty="0" smtClean="0">
                <a:latin typeface="Times New Roman" pitchFamily="18" charset="0"/>
                <a:cs typeface="Times New Roman" pitchFamily="18" charset="0"/>
              </a:rPr>
              <a:t>Гадаргын усны цэврийн ангиллыг дэлхийн орнууд боловсруулан эмиссийн стандарт (ISO) болон чанарын станд (MNS)-уудыг гаргаж түүнийг мөрдөж ажиллахыг үүрэг болгодог нь байгаль хамгаалах арга хэмжээний хэрэгжилтийг хангах нэгэн арга зам юм. </a:t>
            </a:r>
          </a:p>
          <a:p>
            <a:r>
              <a:rPr lang="mn-MN" sz="2000" dirty="0" smtClean="0">
                <a:latin typeface="Times New Roman" pitchFamily="18" charset="0"/>
                <a:cs typeface="Times New Roman" pitchFamily="18" charset="0"/>
              </a:rPr>
              <a:t>Монгол оронд гадаргын усны цэврийн ангилалыг дараахь байдлаар тогтоосон байна. Гадаргын усыг цэврийн зэргээр нь 6 ангилдаг ба одоогоор бид энэ ангилалыг үндэслэн усны чанарт үнэлэлт, дүгнэлт өгч байгаа болно:</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pic>
        <p:nvPicPr>
          <p:cNvPr id="31746" name="Picture 2" descr="http://t0.gstatic.com/images?q=tbn:ANd9GcTpQnnk6KdA8dAyMKq_KU31RkNkEm6_2DKOOY9QMl4clFVVPcJ9"/>
          <p:cNvPicPr>
            <a:picLocks noChangeAspect="1" noChangeArrowheads="1"/>
          </p:cNvPicPr>
          <p:nvPr/>
        </p:nvPicPr>
        <p:blipFill>
          <a:blip r:embed="rId2"/>
          <a:srcRect/>
          <a:stretch>
            <a:fillRect/>
          </a:stretch>
        </p:blipFill>
        <p:spPr bwMode="auto">
          <a:xfrm>
            <a:off x="1197769" y="3429000"/>
            <a:ext cx="3096070" cy="2819400"/>
          </a:xfrm>
          <a:prstGeom prst="rect">
            <a:avLst/>
          </a:prstGeom>
          <a:noFill/>
        </p:spPr>
      </p:pic>
      <p:pic>
        <p:nvPicPr>
          <p:cNvPr id="5" name="Picture 2" descr="http://t3.gstatic.com/images?q=tbn:ANd9GcS75tOmf8YjWpaQnqxx2fOhp_HVfr0l6S0dGJLsDCmDGCwedxSA"/>
          <p:cNvPicPr>
            <a:picLocks noChangeAspect="1" noChangeArrowheads="1"/>
          </p:cNvPicPr>
          <p:nvPr/>
        </p:nvPicPr>
        <p:blipFill>
          <a:blip r:embed="rId3"/>
          <a:srcRect/>
          <a:stretch>
            <a:fillRect/>
          </a:stretch>
        </p:blipFill>
        <p:spPr bwMode="auto">
          <a:xfrm>
            <a:off x="1426369" y="1752600"/>
            <a:ext cx="2286000" cy="152400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latin typeface="Times New Roman" pitchFamily="18" charset="0"/>
                <a:cs typeface="Times New Roman" pitchFamily="18" charset="0"/>
              </a:rPr>
              <a:t>Гадаргын усны цэврийн ангилал, чанарын үнэлгээ</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045370" y="2133599"/>
            <a:ext cx="7995338" cy="3837093"/>
          </a:xfrm>
        </p:spPr>
        <p:txBody>
          <a:bodyPr>
            <a:normAutofit/>
          </a:bodyPr>
          <a:lstStyle/>
          <a:p>
            <a:pPr lvl="0"/>
            <a:r>
              <a:rPr lang="en-US" sz="2800" dirty="0" smtClean="0">
                <a:latin typeface="Times New Roman" pitchFamily="18" charset="0"/>
                <a:cs typeface="Times New Roman" pitchFamily="18" charset="0"/>
              </a:rPr>
              <a:t>I </a:t>
            </a:r>
            <a:r>
              <a:rPr lang="mn-MN" sz="2800" dirty="0" smtClean="0">
                <a:latin typeface="Times New Roman" pitchFamily="18" charset="0"/>
                <a:cs typeface="Times New Roman" pitchFamily="18" charset="0"/>
              </a:rPr>
              <a:t>анги</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маш цэвэр ус</a:t>
            </a:r>
            <a:endParaRPr lang="en-US" sz="2800" dirty="0" smtClean="0">
              <a:latin typeface="Times New Roman" pitchFamily="18" charset="0"/>
              <a:cs typeface="Times New Roman" pitchFamily="18" charset="0"/>
            </a:endParaRPr>
          </a:p>
          <a:p>
            <a:pPr lvl="0"/>
            <a:r>
              <a:rPr lang="mn-MN" sz="2800" dirty="0" smtClean="0">
                <a:latin typeface="Times New Roman" pitchFamily="18" charset="0"/>
                <a:cs typeface="Times New Roman" pitchFamily="18" charset="0"/>
              </a:rPr>
              <a:t>II анги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цэвэр ус</a:t>
            </a:r>
            <a:endParaRPr lang="en-US" sz="2800" dirty="0" smtClean="0">
              <a:latin typeface="Times New Roman" pitchFamily="18" charset="0"/>
              <a:cs typeface="Times New Roman" pitchFamily="18" charset="0"/>
            </a:endParaRPr>
          </a:p>
          <a:p>
            <a:pPr lvl="0"/>
            <a:r>
              <a:rPr lang="mn-MN" sz="2800" dirty="0" smtClean="0">
                <a:latin typeface="Times New Roman" pitchFamily="18" charset="0"/>
                <a:cs typeface="Times New Roman" pitchFamily="18" charset="0"/>
              </a:rPr>
              <a:t>III анги 	-	бага хэмжээгээр бохирдсон ус</a:t>
            </a:r>
            <a:endParaRPr lang="en-US" sz="2800" dirty="0" smtClean="0">
              <a:latin typeface="Times New Roman" pitchFamily="18" charset="0"/>
              <a:cs typeface="Times New Roman" pitchFamily="18" charset="0"/>
            </a:endParaRPr>
          </a:p>
          <a:p>
            <a:pPr lvl="0"/>
            <a:r>
              <a:rPr lang="en-US" sz="2800" dirty="0" smtClean="0">
                <a:latin typeface="Times New Roman" pitchFamily="18" charset="0"/>
                <a:cs typeface="Times New Roman" pitchFamily="18" charset="0"/>
              </a:rPr>
              <a:t>I</a:t>
            </a:r>
            <a:r>
              <a:rPr lang="mn-MN" sz="2800" dirty="0" smtClean="0">
                <a:latin typeface="Times New Roman" pitchFamily="18" charset="0"/>
                <a:cs typeface="Times New Roman" pitchFamily="18" charset="0"/>
              </a:rPr>
              <a:t>Ү анги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бохирдсон ус</a:t>
            </a:r>
            <a:endParaRPr lang="en-US" sz="2800" dirty="0" smtClean="0">
              <a:latin typeface="Times New Roman" pitchFamily="18" charset="0"/>
              <a:cs typeface="Times New Roman" pitchFamily="18" charset="0"/>
            </a:endParaRPr>
          </a:p>
          <a:p>
            <a:pPr lvl="0"/>
            <a:r>
              <a:rPr lang="mn-MN" sz="2800" dirty="0" smtClean="0">
                <a:latin typeface="Times New Roman" pitchFamily="18" charset="0"/>
                <a:cs typeface="Times New Roman" pitchFamily="18" charset="0"/>
              </a:rPr>
              <a:t>Ү анги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их бохирдсон ус</a:t>
            </a:r>
            <a:endParaRPr lang="en-US" sz="2800" dirty="0" smtClean="0">
              <a:latin typeface="Times New Roman" pitchFamily="18" charset="0"/>
              <a:cs typeface="Times New Roman" pitchFamily="18" charset="0"/>
            </a:endParaRPr>
          </a:p>
          <a:p>
            <a:pPr lvl="0"/>
            <a:r>
              <a:rPr lang="mn-MN" sz="2800" dirty="0" smtClean="0">
                <a:latin typeface="Times New Roman" pitchFamily="18" charset="0"/>
                <a:cs typeface="Times New Roman" pitchFamily="18" charset="0"/>
              </a:rPr>
              <a:t>ҮI анги 	- 	маш их бохирдсон ус</a:t>
            </a:r>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569" y="990600"/>
            <a:ext cx="7587901" cy="1092200"/>
          </a:xfrm>
        </p:spPr>
        <p:txBody>
          <a:bodyPr/>
          <a:lstStyle/>
          <a:p>
            <a:r>
              <a:rPr lang="mn-MN" dirty="0" smtClean="0">
                <a:latin typeface="Times New Roman" pitchFamily="18" charset="0"/>
                <a:cs typeface="Times New Roman" pitchFamily="18" charset="0"/>
              </a:rPr>
              <a:t>Усны чанарын зэргийн индекс</a:t>
            </a:r>
            <a:endParaRPr lang="en-US"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273969" y="2401887"/>
          <a:ext cx="6629400" cy="2804160"/>
        </p:xfrm>
        <a:graphic>
          <a:graphicData uri="http://schemas.openxmlformats.org/drawingml/2006/table">
            <a:tbl>
              <a:tblPr/>
              <a:tblGrid>
                <a:gridCol w="1828506"/>
                <a:gridCol w="1905294"/>
                <a:gridCol w="2895600"/>
              </a:tblGrid>
              <a:tr h="337379">
                <a:tc rowSpan="2">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Бохирдлын</a:t>
                      </a:r>
                      <a:endParaRPr lang="en-US" sz="2000" dirty="0">
                        <a:latin typeface="Calibri"/>
                        <a:ea typeface="SimSun"/>
                        <a:cs typeface="Times New Roman"/>
                      </a:endParaRPr>
                    </a:p>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индекс</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5000"/>
                        </a:lnSpc>
                        <a:spcBef>
                          <a:spcPts val="0"/>
                        </a:spcBef>
                        <a:spcAft>
                          <a:spcPts val="0"/>
                        </a:spcAft>
                      </a:pPr>
                      <a:r>
                        <a:rPr lang="mn-MN" sz="2000" spc="-50" dirty="0">
                          <a:solidFill>
                            <a:srgbClr val="000000"/>
                          </a:solidFill>
                          <a:latin typeface="Times New Roman"/>
                          <a:ea typeface="Arial Unicode MS"/>
                          <a:cs typeface="Times New Roman"/>
                        </a:rPr>
                        <a:t>Усны </a:t>
                      </a:r>
                      <a:r>
                        <a:rPr lang="mn-MN" sz="2000" dirty="0">
                          <a:solidFill>
                            <a:srgbClr val="000000"/>
                          </a:solidFill>
                          <a:latin typeface="Times New Roman"/>
                          <a:ea typeface="Times New Roman"/>
                          <a:cs typeface="Times New Roman"/>
                        </a:rPr>
                        <a:t>чанар</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293743">
                <a:tc vMerge="1">
                  <a:txBody>
                    <a:bodyPr/>
                    <a:lstStyle/>
                    <a:p>
                      <a:endParaRPr lang="en-US"/>
                    </a:p>
                  </a:txBody>
                  <a:tcPr/>
                </a:tc>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Зэрэг</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Ангилал</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9086">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&lt;0.3</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1</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Маш цэвэр</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37379">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0.3-0.9</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2</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Цэвэр</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7403">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0.9-2.5</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3</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Бага бохирдолтой</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3765">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2.5-4</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4</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Бохирдолтой</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37379">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4-6</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5</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Бохир</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5894">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&gt;6</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6</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dirty="0">
                          <a:solidFill>
                            <a:srgbClr val="000000"/>
                          </a:solidFill>
                          <a:latin typeface="Times New Roman"/>
                          <a:ea typeface="Times New Roman"/>
                          <a:cs typeface="Times New Roman"/>
                        </a:rPr>
                        <a:t>Маш бохир</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3600" b="1" dirty="0" smtClean="0">
                <a:effectLst/>
                <a:latin typeface="Times New Roman" pitchFamily="18" charset="0"/>
                <a:cs typeface="Times New Roman" pitchFamily="18" charset="0"/>
              </a:rPr>
              <a:t>Гадаргын усны цэврийн ангилал, чанарын үнэлгээ</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1045370" y="1383453"/>
            <a:ext cx="7995338" cy="4587240"/>
          </a:xfrm>
        </p:spPr>
        <p:txBody>
          <a:bodyPr>
            <a:noAutofit/>
          </a:bodyPr>
          <a:lstStyle/>
          <a:p>
            <a:pPr marL="539496" lvl="0" indent="-457200">
              <a:buFont typeface="+mj-lt"/>
              <a:buAutoNum type="arabicPeriod"/>
            </a:pPr>
            <a:r>
              <a:rPr lang="mn-MN" sz="2000" b="1" dirty="0" smtClean="0">
                <a:latin typeface="Times New Roman" pitchFamily="18" charset="0"/>
                <a:cs typeface="Times New Roman" pitchFamily="18" charset="0"/>
              </a:rPr>
              <a:t>Маш цэвэр ус </a:t>
            </a:r>
            <a:r>
              <a:rPr lang="mn-MN" sz="2000" dirty="0" smtClean="0">
                <a:latin typeface="Times New Roman" pitchFamily="18" charset="0"/>
                <a:cs typeface="Times New Roman" pitchFamily="18" charset="0"/>
              </a:rPr>
              <a:t>- Энэ ангийн усыг ариун цэврийн хамгаалалтын арга хэмжээ авч хэрэгжүүлсэн нөхцөлд ус ашиглалтын бүх төрөлд ашиглахад тохирох боловч нэн тэргүүнд унд-ахуйн төвлөрсөн ба төвлөрсөн бус усан хангамжийн хэрэгцээнд шууд буюу зөвхөн халдваргүйтгээд ашиглана.</a:t>
            </a:r>
          </a:p>
          <a:p>
            <a:pPr marL="539496" lvl="0" indent="-457200">
              <a:buFont typeface="+mj-lt"/>
              <a:buAutoNum type="arabicPeriod"/>
            </a:pPr>
            <a:endParaRPr lang="en-US" sz="2000" dirty="0" smtClean="0">
              <a:latin typeface="Times New Roman" pitchFamily="18" charset="0"/>
              <a:cs typeface="Times New Roman" pitchFamily="18" charset="0"/>
            </a:endParaRPr>
          </a:p>
          <a:p>
            <a:pPr marL="539496" lvl="0" indent="-457200">
              <a:buFont typeface="+mj-lt"/>
              <a:buAutoNum type="arabicPeriod"/>
            </a:pPr>
            <a:r>
              <a:rPr lang="mn-MN" sz="2000" b="1" dirty="0" smtClean="0">
                <a:latin typeface="Times New Roman" pitchFamily="18" charset="0"/>
                <a:cs typeface="Times New Roman" pitchFamily="18" charset="0"/>
              </a:rPr>
              <a:t>Цэвэр ус </a:t>
            </a:r>
            <a:r>
              <a:rPr lang="mn-MN" sz="2000" dirty="0" smtClean="0">
                <a:latin typeface="Times New Roman" pitchFamily="18" charset="0"/>
                <a:cs typeface="Times New Roman" pitchFamily="18" charset="0"/>
              </a:rPr>
              <a:t>- Энэ ангийн усыг тусгайлан өндөр шаардлага тавигдахгүй нөхцөлд ус ашиглалтын бүх төрөлд түүний дотор загасны аж ахуйн ашиглалтын нэгдүгээр төрөлд ашиглахад тохирох бөгөөд унд-ахуй төвлөрсөн ба төвлөрсөн бус усан хангамж хүнсний үйлдвэрийн хэрэгцээнд зөвхөн халдваргүйтгээд шууд буюу тунгааж шүүж, халдваргүйтгээд ашиглана.</a:t>
            </a:r>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370" y="1383453"/>
            <a:ext cx="7995338" cy="4587240"/>
          </a:xfrm>
        </p:spPr>
        <p:txBody>
          <a:bodyPr>
            <a:normAutofit/>
          </a:bodyPr>
          <a:lstStyle/>
          <a:p>
            <a:pPr marL="539496" indent="-457200">
              <a:buFont typeface="+mj-lt"/>
              <a:buAutoNum type="arabicPeriod" startAt="3"/>
            </a:pPr>
            <a:r>
              <a:rPr lang="mn-MN" sz="2000" b="1" dirty="0" smtClean="0">
                <a:latin typeface="Times New Roman" pitchFamily="18" charset="0"/>
                <a:cs typeface="Times New Roman" pitchFamily="18" charset="0"/>
              </a:rPr>
              <a:t>Бага бохирдолтой ус </a:t>
            </a:r>
            <a:r>
              <a:rPr lang="mn-MN" sz="2000" dirty="0" smtClean="0">
                <a:latin typeface="Times New Roman" pitchFamily="18" charset="0"/>
                <a:cs typeface="Times New Roman" pitchFamily="18" charset="0"/>
              </a:rPr>
              <a:t>- Энэ ангийн ус нь нийтийн унд-ахуйн усан хангамж, үйлдвэрийн хэрэгцээнд зарим талаар тохирохгүй боловч ариун цэврийн хамгаалалтын арга хэмжээг чанд хэрэгжүүлсэн нөхцөлд зохих цэвэрлэгээ, халдваргүйтгэл хийгээд ашиглаж болох бөгөөд загасны аж ахуйн ус ашиглалтын хоёрдугаар төрөл болон малын унд, хүн амын амралт зугаалга, биеийн тамир спортод ашиглаж болно.</a:t>
            </a:r>
            <a:endParaRPr lang="en-US" sz="2000" dirty="0" smtClean="0">
              <a:latin typeface="Times New Roman" pitchFamily="18" charset="0"/>
              <a:cs typeface="Times New Roman" pitchFamily="18" charset="0"/>
            </a:endParaRPr>
          </a:p>
          <a:p>
            <a:pPr marL="539496" lvl="0" indent="-457200">
              <a:buFont typeface="+mj-lt"/>
              <a:buAutoNum type="arabicPeriod" startAt="3"/>
            </a:pPr>
            <a:r>
              <a:rPr lang="mn-MN" sz="2000" b="1" dirty="0" smtClean="0">
                <a:latin typeface="Times New Roman" pitchFamily="18" charset="0"/>
                <a:cs typeface="Times New Roman" pitchFamily="18" charset="0"/>
              </a:rPr>
              <a:t>Бохирдолтой ус </a:t>
            </a:r>
            <a:r>
              <a:rPr lang="mn-MN" sz="2000" dirty="0" smtClean="0">
                <a:latin typeface="Times New Roman" pitchFamily="18" charset="0"/>
                <a:cs typeface="Times New Roman" pitchFamily="18" charset="0"/>
              </a:rPr>
              <a:t>- Энэ ангийн усыг газар тариалангийн усалгаанд тэрчлэн тунгаах, шүүх, зөөлрүүлэх зэргээр урьдчилсан боловсруулалт хийгээд зарим үйлдвэрлэлийн техникийн усан хангамжийн хэрэгцээнд ашиглана. Нефть, фенол, химийн бусад хорт бодис, устөрөгчийн илтгэгч (РН) зэргийг нарийвчлан шинжилж тодорхойлон судалсан нөхцөлд загасны аж ахуйн зориулалтаар ашиглаж болно.</a:t>
            </a:r>
            <a:endParaRPr lang="en-US" sz="2000" dirty="0" smtClean="0">
              <a:latin typeface="Times New Roman" pitchFamily="18" charset="0"/>
              <a:cs typeface="Times New Roman" pitchFamily="18" charset="0"/>
            </a:endParaRPr>
          </a:p>
          <a:p>
            <a:endParaRPr lang="en-US" sz="2000" dirty="0"/>
          </a:p>
        </p:txBody>
      </p:sp>
      <p:sp>
        <p:nvSpPr>
          <p:cNvPr id="4" name="Title 1"/>
          <p:cNvSpPr>
            <a:spLocks noGrp="1"/>
          </p:cNvSpPr>
          <p:nvPr>
            <p:ph type="title"/>
          </p:nvPr>
        </p:nvSpPr>
        <p:spPr/>
        <p:txBody>
          <a:bodyPr>
            <a:noAutofit/>
          </a:bodyPr>
          <a:lstStyle/>
          <a:p>
            <a:pPr algn="ctr"/>
            <a:r>
              <a:rPr lang="mn-MN" sz="3600" b="1" dirty="0" smtClean="0">
                <a:effectLst/>
                <a:latin typeface="Times New Roman" pitchFamily="18" charset="0"/>
                <a:cs typeface="Times New Roman" pitchFamily="18" charset="0"/>
              </a:rPr>
              <a:t>Гадаргын усны цэврийн ангилал, чанарын үнэлгээ</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39496" lvl="0" indent="-457200">
              <a:buFont typeface="+mj-lt"/>
              <a:buAutoNum type="arabicPeriod" startAt="5"/>
            </a:pPr>
            <a:r>
              <a:rPr lang="mn-MN" sz="2000" dirty="0" smtClean="0">
                <a:latin typeface="Times New Roman" pitchFamily="18" charset="0"/>
                <a:cs typeface="Times New Roman" pitchFamily="18" charset="0"/>
              </a:rPr>
              <a:t>Их бохирдолтой ус - Энэ ангийн усыг тунгаах, шүүх, зөөлрүүлэх зэргээр урьдчилан цэвэршүүлсэн нөхцөлд хүний шууд оролцоо шаардагдахгүй үйлдвэрлэлийн техникийн усан хангамжийн зарим хэрэгцээнд ашиглаж болно.</a:t>
            </a:r>
            <a:endParaRPr lang="en-US" sz="2000" dirty="0" smtClean="0">
              <a:latin typeface="Times New Roman" pitchFamily="18" charset="0"/>
              <a:cs typeface="Times New Roman" pitchFamily="18" charset="0"/>
            </a:endParaRPr>
          </a:p>
          <a:p>
            <a:pPr marL="539496" lvl="0" indent="-457200">
              <a:buFont typeface="+mj-lt"/>
              <a:buAutoNum type="arabicPeriod" startAt="5"/>
            </a:pPr>
            <a:r>
              <a:rPr lang="mn-MN" sz="2000" dirty="0" smtClean="0">
                <a:latin typeface="Times New Roman" pitchFamily="18" charset="0"/>
                <a:cs typeface="Times New Roman" pitchFamily="18" charset="0"/>
              </a:rPr>
              <a:t>Маш их бохирдолтой ус - Гадаргын усны цэврийн зэргийн дээр нормд заасан хэмжээний зэрэглэлээс гадуур тооцох бөгөөд түүнийг ашиглалтын аль ч төрөлд ашиглах боломжгүй учир усны бохирдлыг арилгах цэвэршүүлэх, нэмж бохирдох, хорогдохоос хамгаалах арга хэмжээг авч хэрэгжүүлнэ.</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Title 1"/>
          <p:cNvSpPr>
            <a:spLocks noGrp="1"/>
          </p:cNvSpPr>
          <p:nvPr>
            <p:ph type="title"/>
          </p:nvPr>
        </p:nvSpPr>
        <p:spPr/>
        <p:txBody>
          <a:bodyPr>
            <a:noAutofit/>
          </a:bodyPr>
          <a:lstStyle/>
          <a:p>
            <a:pPr algn="ctr"/>
            <a:r>
              <a:rPr lang="mn-MN" sz="3600" b="1" dirty="0" smtClean="0">
                <a:effectLst/>
                <a:latin typeface="Times New Roman" pitchFamily="18" charset="0"/>
                <a:cs typeface="Times New Roman" pitchFamily="18" charset="0"/>
              </a:rPr>
              <a:t>Гадаргын усны цэврийн ангилал, чанарын үнэлгээ</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2000" dirty="0" smtClean="0">
                <a:latin typeface="Times New Roman" pitchFamily="18" charset="0"/>
                <a:cs typeface="Times New Roman" pitchFamily="18" charset="0"/>
              </a:rPr>
              <a:t>Усны шинж чанар нь байгалийн усанд байгаа органик бус нэгдлүүд болон бичил биетний хэмжээгээр тодорхойлогддог. Байгалийн усны шинж чанарыг</a:t>
            </a:r>
            <a:endParaRPr lang="en-US" sz="2000" dirty="0"/>
          </a:p>
        </p:txBody>
      </p:sp>
      <p:sp>
        <p:nvSpPr>
          <p:cNvPr id="3" name="Content Placeholder 2"/>
          <p:cNvSpPr>
            <a:spLocks noGrp="1"/>
          </p:cNvSpPr>
          <p:nvPr>
            <p:ph idx="1"/>
          </p:nvPr>
        </p:nvSpPr>
        <p:spPr/>
        <p:txBody>
          <a:bodyPr/>
          <a:lstStyle/>
          <a:p>
            <a:r>
              <a:rPr lang="mn-MN" dirty="0" smtClean="0">
                <a:latin typeface="Times New Roman" pitchFamily="18" charset="0"/>
                <a:cs typeface="Times New Roman" pitchFamily="18" charset="0"/>
              </a:rPr>
              <a:t>Физикийн</a:t>
            </a:r>
          </a:p>
          <a:p>
            <a:r>
              <a:rPr lang="mn-MN" dirty="0" smtClean="0">
                <a:latin typeface="Times New Roman" pitchFamily="18" charset="0"/>
                <a:cs typeface="Times New Roman" pitchFamily="18" charset="0"/>
              </a:rPr>
              <a:t>Химийн</a:t>
            </a:r>
          </a:p>
          <a:p>
            <a:r>
              <a:rPr lang="mn-MN" dirty="0" smtClean="0">
                <a:latin typeface="Times New Roman" pitchFamily="18" charset="0"/>
                <a:cs typeface="Times New Roman" pitchFamily="18" charset="0"/>
              </a:rPr>
              <a:t>бактерологийн гэж ангилна.</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latin typeface="Times New Roman" pitchFamily="18" charset="0"/>
                <a:cs typeface="Times New Roman" pitchFamily="18" charset="0"/>
              </a:rPr>
              <a:t>Усны чанарыг физик үзүүлэлтээр үнэлэх:</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a:xfrm>
            <a:off x="4855368" y="1383453"/>
            <a:ext cx="4185339" cy="4587240"/>
          </a:xfrm>
        </p:spPr>
        <p:txBody>
          <a:bodyPr>
            <a:normAutofit/>
          </a:bodyPr>
          <a:lstStyle/>
          <a:p>
            <a:r>
              <a:rPr lang="mn-MN" sz="2000" dirty="0" smtClean="0">
                <a:latin typeface="Times New Roman" pitchFamily="18" charset="0"/>
                <a:cs typeface="Times New Roman" pitchFamily="18" charset="0"/>
              </a:rPr>
              <a:t>Усны физик шинж чанарт усны булингаржилт, өнгө, үнэр, амт температур хамаарна. Усны чанар нь байгалийн зүй тогтлоор хувьсан өөрчлөгдөхийн хамт аж ахуйн үйл ажиллагааны нөлөөллийг өөртөө шингээсэн байдаг.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Улс ардын аж ахуйн салбаруудын (хүн ам, үйлдвэр, хөдөө аж ахуй, усан зам, загасны аж ахуй, амралт, аялал жуулчлал гэх мэт) усны чанарт тавих шаардлага харилцан адилгүй байдаг.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pic>
        <p:nvPicPr>
          <p:cNvPr id="26626" name="Picture 2" descr="http://t3.gstatic.com/images?q=tbn:ANd9GcQd225JIdiI_Yd0HDYaH5e8UxuydvV6B9X8sPxoA8P73qZmX0Ldag"/>
          <p:cNvPicPr>
            <a:picLocks noChangeAspect="1" noChangeArrowheads="1"/>
          </p:cNvPicPr>
          <p:nvPr/>
        </p:nvPicPr>
        <p:blipFill>
          <a:blip r:embed="rId3"/>
          <a:srcRect/>
          <a:stretch>
            <a:fillRect/>
          </a:stretch>
        </p:blipFill>
        <p:spPr bwMode="auto">
          <a:xfrm>
            <a:off x="1101723" y="2286000"/>
            <a:ext cx="3588634" cy="2286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2800" dirty="0" smtClean="0">
                <a:effectLst/>
                <a:latin typeface="Times New Roman" pitchFamily="18" charset="0"/>
                <a:cs typeface="Times New Roman" pitchFamily="18" charset="0"/>
              </a:rPr>
              <a:t>1.Байгалийн усыг ерөнхий эрдэсжилтийн (мг/дм</a:t>
            </a:r>
            <a:r>
              <a:rPr lang="mn-MN" sz="2800" baseline="30000" dirty="0" smtClean="0">
                <a:effectLst/>
                <a:latin typeface="Times New Roman" pitchFamily="18" charset="0"/>
                <a:cs typeface="Times New Roman" pitchFamily="18" charset="0"/>
              </a:rPr>
              <a:t>3</a:t>
            </a:r>
            <a:r>
              <a:rPr lang="mn-MN" sz="2800" dirty="0" smtClean="0">
                <a:effectLst/>
                <a:latin typeface="Times New Roman" pitchFamily="18" charset="0"/>
                <a:cs typeface="Times New Roman" pitchFamily="18" charset="0"/>
              </a:rPr>
              <a:t>) хэмжээгээр үнэлэх</a:t>
            </a:r>
            <a:endParaRPr lang="en-US" sz="2800" dirty="0">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121569" y="2057401"/>
          <a:ext cx="5168900" cy="2334259"/>
        </p:xfrm>
        <a:graphic>
          <a:graphicData uri="http://schemas.openxmlformats.org/drawingml/2006/table">
            <a:tbl>
              <a:tblPr/>
              <a:tblGrid>
                <a:gridCol w="2544006"/>
                <a:gridCol w="2624894"/>
              </a:tblGrid>
              <a:tr h="496155">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Маш бага</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&lt;100</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9526">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Бага</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100-200</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9526">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Дунд</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200-500</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9526">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Их</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500-1000</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9526">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Маш их</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dirty="0">
                          <a:solidFill>
                            <a:srgbClr val="000000"/>
                          </a:solidFill>
                          <a:latin typeface="Times New Roman"/>
                          <a:ea typeface="Arial Unicode MS"/>
                          <a:cs typeface="Times New Roman"/>
                        </a:rPr>
                        <a:t>&gt;1000</a:t>
                      </a:r>
                      <a:endParaRPr lang="en-US" sz="24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effectLst/>
                <a:latin typeface="Times New Roman" pitchFamily="18" charset="0"/>
                <a:cs typeface="Times New Roman" pitchFamily="18" charset="0"/>
              </a:rPr>
              <a:t>2.Устөрөгчийн ионын (рН) агууламжаар үнэлэх</a:t>
            </a:r>
            <a:endParaRPr lang="en-US" dirty="0">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426369" y="1828800"/>
          <a:ext cx="6629400" cy="3428999"/>
        </p:xfrm>
        <a:graphic>
          <a:graphicData uri="http://schemas.openxmlformats.org/drawingml/2006/table">
            <a:tbl>
              <a:tblPr/>
              <a:tblGrid>
                <a:gridCol w="3262828"/>
                <a:gridCol w="3366572"/>
              </a:tblGrid>
              <a:tr h="489857">
                <a:tc>
                  <a:txBody>
                    <a:bodyPr/>
                    <a:lstStyle/>
                    <a:p>
                      <a:pPr marL="0" marR="0" algn="ctr">
                        <a:lnSpc>
                          <a:spcPct val="115000"/>
                        </a:lnSpc>
                        <a:spcBef>
                          <a:spcPts val="0"/>
                        </a:spcBef>
                        <a:spcAft>
                          <a:spcPts val="0"/>
                        </a:spcAft>
                      </a:pPr>
                      <a:r>
                        <a:rPr lang="mn-MN" sz="2400" dirty="0">
                          <a:solidFill>
                            <a:srgbClr val="000000"/>
                          </a:solidFill>
                          <a:latin typeface="Times New Roman"/>
                          <a:ea typeface="Times New Roman"/>
                          <a:cs typeface="Times New Roman"/>
                        </a:rPr>
                        <a:t>Хэт хүчиллэг</a:t>
                      </a:r>
                      <a:endParaRPr lang="en-US" sz="24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&lt;3.0</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9857">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Хүчиллэг</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3.0-5.0</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9857">
                <a:tc>
                  <a:txBody>
                    <a:bodyPr/>
                    <a:lstStyle/>
                    <a:p>
                      <a:pPr marL="0" marR="0" algn="ctr">
                        <a:lnSpc>
                          <a:spcPct val="115000"/>
                        </a:lnSpc>
                        <a:spcBef>
                          <a:spcPts val="0"/>
                        </a:spcBef>
                        <a:spcAft>
                          <a:spcPts val="0"/>
                        </a:spcAft>
                      </a:pPr>
                      <a:r>
                        <a:rPr lang="mn-MN" sz="2400" dirty="0">
                          <a:solidFill>
                            <a:srgbClr val="000000"/>
                          </a:solidFill>
                          <a:latin typeface="Times New Roman"/>
                          <a:ea typeface="Times New Roman"/>
                          <a:cs typeface="Times New Roman"/>
                        </a:rPr>
                        <a:t>Сул хүчиллэг</a:t>
                      </a:r>
                      <a:endParaRPr lang="en-US" sz="24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5.0-6.5</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9857">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Саармаг</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6.5-7.5</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9857">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Сул шүлтлэг</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7.5-8.5</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9857">
                <a:tc>
                  <a:txBody>
                    <a:bodyPr/>
                    <a:lstStyle/>
                    <a:p>
                      <a:pPr marL="0" marR="0" algn="ctr">
                        <a:lnSpc>
                          <a:spcPct val="115000"/>
                        </a:lnSpc>
                        <a:spcBef>
                          <a:spcPts val="0"/>
                        </a:spcBef>
                        <a:spcAft>
                          <a:spcPts val="0"/>
                        </a:spcAft>
                      </a:pPr>
                      <a:r>
                        <a:rPr lang="mn-MN" sz="2400">
                          <a:solidFill>
                            <a:srgbClr val="000000"/>
                          </a:solidFill>
                          <a:latin typeface="Times New Roman"/>
                          <a:ea typeface="Times New Roman"/>
                          <a:cs typeface="Times New Roman"/>
                        </a:rPr>
                        <a:t>Шүлтлэг</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a:solidFill>
                            <a:srgbClr val="000000"/>
                          </a:solidFill>
                          <a:latin typeface="Times New Roman"/>
                          <a:ea typeface="Arial Unicode MS"/>
                          <a:cs typeface="Times New Roman"/>
                        </a:rPr>
                        <a:t>8.5-9.5</a:t>
                      </a:r>
                      <a:endParaRPr lang="en-US" sz="24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9857">
                <a:tc>
                  <a:txBody>
                    <a:bodyPr/>
                    <a:lstStyle/>
                    <a:p>
                      <a:pPr marL="0" marR="0" algn="ctr">
                        <a:lnSpc>
                          <a:spcPct val="115000"/>
                        </a:lnSpc>
                        <a:spcBef>
                          <a:spcPts val="0"/>
                        </a:spcBef>
                        <a:spcAft>
                          <a:spcPts val="0"/>
                        </a:spcAft>
                      </a:pPr>
                      <a:r>
                        <a:rPr lang="mn-MN" sz="2400" dirty="0">
                          <a:solidFill>
                            <a:srgbClr val="000000"/>
                          </a:solidFill>
                          <a:latin typeface="Times New Roman"/>
                          <a:ea typeface="Times New Roman"/>
                          <a:cs typeface="Times New Roman"/>
                        </a:rPr>
                        <a:t>Хэт шүлтлэг</a:t>
                      </a:r>
                      <a:endParaRPr lang="en-US" sz="24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400" dirty="0">
                          <a:solidFill>
                            <a:srgbClr val="000000"/>
                          </a:solidFill>
                          <a:latin typeface="Times New Roman"/>
                          <a:ea typeface="Arial Unicode MS"/>
                          <a:cs typeface="Times New Roman"/>
                        </a:rPr>
                        <a:t>&gt;9.0</a:t>
                      </a:r>
                      <a:endParaRPr lang="en-US" sz="24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200" dirty="0" smtClean="0">
                <a:effectLst/>
                <a:latin typeface="Times New Roman" pitchFamily="18" charset="0"/>
                <a:cs typeface="Times New Roman" pitchFamily="18" charset="0"/>
              </a:rPr>
              <a:t>3.Ерөнхий хатуулгийн зэргээр (мг.экв/л) буюу кальц, магнийн катионуудын нийт агууламжаар үнэлэх.</a:t>
            </a:r>
            <a:endParaRPr lang="en-US" sz="3200" dirty="0">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578769" y="2209800"/>
          <a:ext cx="6629400" cy="2804160"/>
        </p:xfrm>
        <a:graphic>
          <a:graphicData uri="http://schemas.openxmlformats.org/drawingml/2006/table">
            <a:tbl>
              <a:tblPr/>
              <a:tblGrid>
                <a:gridCol w="4753115"/>
                <a:gridCol w="1876285"/>
              </a:tblGrid>
              <a:tr h="177800">
                <a:tc>
                  <a:txBody>
                    <a:bodyPr/>
                    <a:lstStyle/>
                    <a:p>
                      <a:pPr marL="0" marR="0" algn="ctr">
                        <a:lnSpc>
                          <a:spcPct val="115000"/>
                        </a:lnSpc>
                        <a:spcBef>
                          <a:spcPts val="0"/>
                        </a:spcBef>
                        <a:spcAft>
                          <a:spcPts val="0"/>
                        </a:spcAft>
                      </a:pPr>
                      <a:r>
                        <a:rPr lang="mn-MN" sz="3200">
                          <a:solidFill>
                            <a:srgbClr val="000000"/>
                          </a:solidFill>
                          <a:latin typeface="Times New Roman"/>
                          <a:ea typeface="Times New Roman"/>
                          <a:cs typeface="Times New Roman"/>
                        </a:rPr>
                        <a:t>Маш зөөлөн ус</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200">
                          <a:solidFill>
                            <a:srgbClr val="000000"/>
                          </a:solidFill>
                          <a:latin typeface="Times New Roman"/>
                          <a:ea typeface="Arial Unicode MS"/>
                          <a:cs typeface="Times New Roman"/>
                        </a:rPr>
                        <a:t>&lt;1.5</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7320">
                <a:tc>
                  <a:txBody>
                    <a:bodyPr/>
                    <a:lstStyle/>
                    <a:p>
                      <a:pPr marL="0" marR="0" algn="ctr">
                        <a:lnSpc>
                          <a:spcPct val="115000"/>
                        </a:lnSpc>
                        <a:spcBef>
                          <a:spcPts val="0"/>
                        </a:spcBef>
                        <a:spcAft>
                          <a:spcPts val="0"/>
                        </a:spcAft>
                      </a:pPr>
                      <a:r>
                        <a:rPr lang="mn-MN" sz="3200">
                          <a:solidFill>
                            <a:srgbClr val="000000"/>
                          </a:solidFill>
                          <a:latin typeface="Times New Roman"/>
                          <a:ea typeface="Times New Roman"/>
                          <a:cs typeface="Times New Roman"/>
                        </a:rPr>
                        <a:t>Зөөлөн ус</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200">
                          <a:solidFill>
                            <a:srgbClr val="000000"/>
                          </a:solidFill>
                          <a:latin typeface="Times New Roman"/>
                          <a:ea typeface="Arial Unicode MS"/>
                          <a:cs typeface="Times New Roman"/>
                        </a:rPr>
                        <a:t>1.5-3.0</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4945">
                <a:tc>
                  <a:txBody>
                    <a:bodyPr/>
                    <a:lstStyle/>
                    <a:p>
                      <a:pPr marL="0" marR="0" algn="ctr">
                        <a:lnSpc>
                          <a:spcPct val="115000"/>
                        </a:lnSpc>
                        <a:spcBef>
                          <a:spcPts val="0"/>
                        </a:spcBef>
                        <a:spcAft>
                          <a:spcPts val="0"/>
                        </a:spcAft>
                      </a:pPr>
                      <a:r>
                        <a:rPr lang="mn-MN" sz="3200">
                          <a:solidFill>
                            <a:srgbClr val="000000"/>
                          </a:solidFill>
                          <a:latin typeface="Times New Roman"/>
                          <a:ea typeface="Times New Roman"/>
                          <a:cs typeface="Times New Roman"/>
                        </a:rPr>
                        <a:t>Боломжийн зөөлөн ус</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200">
                          <a:solidFill>
                            <a:srgbClr val="000000"/>
                          </a:solidFill>
                          <a:latin typeface="Times New Roman"/>
                          <a:ea typeface="Arial Unicode MS"/>
                          <a:cs typeface="Times New Roman"/>
                        </a:rPr>
                        <a:t>3.0-6.0</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6370">
                <a:tc>
                  <a:txBody>
                    <a:bodyPr/>
                    <a:lstStyle/>
                    <a:p>
                      <a:pPr marL="0" marR="0" algn="ctr">
                        <a:lnSpc>
                          <a:spcPct val="115000"/>
                        </a:lnSpc>
                        <a:spcBef>
                          <a:spcPts val="0"/>
                        </a:spcBef>
                        <a:spcAft>
                          <a:spcPts val="0"/>
                        </a:spcAft>
                      </a:pPr>
                      <a:r>
                        <a:rPr lang="mn-MN" sz="3200">
                          <a:solidFill>
                            <a:srgbClr val="000000"/>
                          </a:solidFill>
                          <a:latin typeface="Times New Roman"/>
                          <a:ea typeface="Times New Roman"/>
                          <a:cs typeface="Times New Roman"/>
                        </a:rPr>
                        <a:t>Хатуу ус</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200">
                          <a:solidFill>
                            <a:srgbClr val="000000"/>
                          </a:solidFill>
                          <a:latin typeface="Times New Roman"/>
                          <a:ea typeface="Arial Unicode MS"/>
                          <a:cs typeface="Times New Roman"/>
                        </a:rPr>
                        <a:t>6.0-9.0</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7800">
                <a:tc>
                  <a:txBody>
                    <a:bodyPr/>
                    <a:lstStyle/>
                    <a:p>
                      <a:pPr marL="0" marR="0" algn="ctr">
                        <a:lnSpc>
                          <a:spcPct val="115000"/>
                        </a:lnSpc>
                        <a:spcBef>
                          <a:spcPts val="0"/>
                        </a:spcBef>
                        <a:spcAft>
                          <a:spcPts val="0"/>
                        </a:spcAft>
                      </a:pPr>
                      <a:r>
                        <a:rPr lang="mn-MN" sz="3200">
                          <a:solidFill>
                            <a:srgbClr val="000000"/>
                          </a:solidFill>
                          <a:latin typeface="Times New Roman"/>
                          <a:ea typeface="Times New Roman"/>
                          <a:cs typeface="Times New Roman"/>
                        </a:rPr>
                        <a:t>Маш хатуу ус</a:t>
                      </a:r>
                      <a:endParaRPr lang="en-US" sz="32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200" dirty="0">
                          <a:solidFill>
                            <a:srgbClr val="000000"/>
                          </a:solidFill>
                          <a:latin typeface="Times New Roman"/>
                          <a:ea typeface="Arial Unicode MS"/>
                          <a:cs typeface="Times New Roman"/>
                        </a:rPr>
                        <a:t>&gt;9.0</a:t>
                      </a:r>
                      <a:endParaRPr lang="en-US" sz="32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200" dirty="0" smtClean="0">
                <a:effectLst/>
                <a:latin typeface="Times New Roman" pitchFamily="18" charset="0"/>
                <a:cs typeface="Times New Roman" pitchFamily="18" charset="0"/>
              </a:rPr>
              <a:t>4.Усан дахь органик бодисын задралын үзүүлэх нөлөөгөөр усны өнгө, амт, үнэр, тунгалагшилтын өөрчлөлтийг үнэлэх</a:t>
            </a:r>
            <a:endParaRPr lang="en-US" sz="3200" dirty="0">
              <a:effectLst/>
              <a:latin typeface="Times New Roman" pitchFamily="18" charset="0"/>
              <a:cs typeface="Times New Roman" pitchFamily="18" charset="0"/>
            </a:endParaRPr>
          </a:p>
        </p:txBody>
      </p:sp>
      <p:sp>
        <p:nvSpPr>
          <p:cNvPr id="3" name="Content Placeholder 2"/>
          <p:cNvSpPr>
            <a:spLocks noGrp="1"/>
          </p:cNvSpPr>
          <p:nvPr>
            <p:ph idx="1"/>
          </p:nvPr>
        </p:nvSpPr>
        <p:spPr>
          <a:xfrm>
            <a:off x="1452806" y="1828799"/>
            <a:ext cx="7587901" cy="4141893"/>
          </a:xfrm>
        </p:spPr>
        <p:txBody>
          <a:bodyPr>
            <a:normAutofit/>
          </a:bodyPr>
          <a:lstStyle/>
          <a:p>
            <a:r>
              <a:rPr lang="mn-MN" sz="2000" dirty="0" smtClean="0">
                <a:latin typeface="Times New Roman" pitchFamily="18" charset="0"/>
                <a:cs typeface="Times New Roman" pitchFamily="18" charset="0"/>
              </a:rPr>
              <a:t>а.Усны өнгийг платинин - кобалтын хүндээр органик болон органик бус бодисын агууламжаар тодорхойлно. Бага гүнтэй үед цэвэр ус өнгөгүй, гүн ихсэх тусам хөх цэнхэр өнгөтэй харагдана. Усны бусад бүх өнгө нь ус ямар нэгэн хольцтой ус улаавтар, шавар элсний жижиг хэсгүүд шар өнгөтэй, ургамал амьтны ялзрал нь шараас бор хүрэн болтол усны өнгийг хувиргана.</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600" dirty="0" smtClean="0">
                <a:effectLst/>
                <a:latin typeface="Times New Roman" pitchFamily="18" charset="0"/>
                <a:cs typeface="Times New Roman" pitchFamily="18" charset="0"/>
              </a:rPr>
              <a:t>Усны өнгийг дараах байдлаар үнэлж болно.</a:t>
            </a:r>
            <a:endParaRPr lang="en-US" sz="3600" dirty="0">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502569" y="1981200"/>
          <a:ext cx="6858000" cy="3785616"/>
        </p:xfrm>
        <a:graphic>
          <a:graphicData uri="http://schemas.openxmlformats.org/drawingml/2006/table">
            <a:tbl>
              <a:tblPr/>
              <a:tblGrid>
                <a:gridCol w="4646144"/>
                <a:gridCol w="2211856"/>
              </a:tblGrid>
              <a:tr h="206375">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Бараг өнгөгүй</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&lt;200</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6695">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Сулавтар өнгө орсон</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20-30</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6695">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Дунд зэргийн</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40-50</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6695">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Их хүчтэй</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60-80</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6695">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Хар бор өнгөтэй</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100-200</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9545">
                <a:tc>
                  <a:txBody>
                    <a:bodyPr/>
                    <a:lstStyle/>
                    <a:p>
                      <a:pPr marL="0" marR="0" algn="ctr">
                        <a:lnSpc>
                          <a:spcPct val="115000"/>
                        </a:lnSpc>
                        <a:spcBef>
                          <a:spcPts val="0"/>
                        </a:spcBef>
                        <a:spcAft>
                          <a:spcPts val="0"/>
                        </a:spcAft>
                      </a:pPr>
                      <a:r>
                        <a:rPr lang="mn-MN" sz="3600">
                          <a:solidFill>
                            <a:srgbClr val="000000"/>
                          </a:solidFill>
                          <a:latin typeface="Times New Roman"/>
                          <a:ea typeface="Times New Roman"/>
                          <a:cs typeface="Times New Roman"/>
                        </a:rPr>
                        <a:t>Маш их бор өнгөтэй</a:t>
                      </a:r>
                      <a:endParaRPr lang="en-US" sz="360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3600" dirty="0">
                          <a:solidFill>
                            <a:srgbClr val="000000"/>
                          </a:solidFill>
                          <a:latin typeface="Times New Roman"/>
                          <a:ea typeface="Times New Roman"/>
                          <a:cs typeface="Times New Roman"/>
                        </a:rPr>
                        <a:t>&gt;200</a:t>
                      </a:r>
                      <a:endParaRPr lang="en-US" sz="3600" dirty="0">
                        <a:latin typeface="Calibri"/>
                        <a:ea typeface="SimSu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effectLst/>
                <a:latin typeface="Times New Roman" pitchFamily="18" charset="0"/>
                <a:cs typeface="Times New Roman" pitchFamily="18" charset="0"/>
              </a:rPr>
              <a:t>б.	Усны амтаар үнэлэх </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Цэвэр ус ямар нэгэн амтгүй, бохирдсон тохиолдолд гаж амттай болох ба давстай, гашуун, исгэлэн, амтлаг гэсэн 4-н янзаар тодорхойлно. Бусад бүх мэдрэгдэх амтуудыг загасны, финолийн, нефтийн хлорын гэх мэт ангилна.</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Усан дах гаж амтны хүчийг үнэрийн адилаар 6-баллын хүрдээр тодорхойлно.</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effectLst/>
                <a:latin typeface="Times New Roman" pitchFamily="18" charset="0"/>
                <a:cs typeface="Times New Roman" pitchFamily="18" charset="0"/>
              </a:rPr>
              <a:t>в.	Усны үнэрээр үнэлэх -</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Усны үнэр усан дахь хольц, хийн бүрэлдэхүүнээс хамаарах ба байгалийн болон ахуйн бохирдолын гарал үүсэлтэй байх бөгөөд зарим байгалийн гаралтай үнэр нь анхилуун, намгийн, шаврын өвс ургамлын, ахуйн гаралтай үнэр нь фенолийн, бензиний, хлорын, гаварын, фекалийн, нүүрс устөрөгчийн спиртын гэх мэт байж болно.</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600" dirty="0" smtClean="0">
                <a:effectLst/>
                <a:latin typeface="Times New Roman" pitchFamily="18" charset="0"/>
                <a:cs typeface="Times New Roman" pitchFamily="18" charset="0"/>
              </a:rPr>
              <a:t>Ундны усны амт үнэрийн зэргийг үнэлэх хүрд</a:t>
            </a:r>
            <a:endParaRPr lang="en-US" sz="3600" dirty="0">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121569" y="1524000"/>
          <a:ext cx="7848600" cy="3505200"/>
        </p:xfrm>
        <a:graphic>
          <a:graphicData uri="http://schemas.openxmlformats.org/drawingml/2006/table">
            <a:tbl>
              <a:tblPr/>
              <a:tblGrid>
                <a:gridCol w="990600"/>
                <a:gridCol w="1676400"/>
                <a:gridCol w="5181600"/>
              </a:tblGrid>
              <a:tr h="320675">
                <a:tc>
                  <a:txBody>
                    <a:bodyPr/>
                    <a:lstStyle/>
                    <a:p>
                      <a:pPr marL="0" marR="0" algn="ctr">
                        <a:lnSpc>
                          <a:spcPct val="115000"/>
                        </a:lnSpc>
                        <a:spcBef>
                          <a:spcPts val="0"/>
                        </a:spcBef>
                        <a:spcAft>
                          <a:spcPts val="0"/>
                        </a:spcAft>
                      </a:pPr>
                      <a:r>
                        <a:rPr lang="mn-MN" sz="2000" spc="-50" dirty="0">
                          <a:solidFill>
                            <a:srgbClr val="000000"/>
                          </a:solidFill>
                          <a:latin typeface="Times New Roman" pitchFamily="18" charset="0"/>
                          <a:ea typeface="Arial Unicode MS"/>
                          <a:cs typeface="Times New Roman" pitchFamily="18" charset="0"/>
                        </a:rPr>
                        <a:t>Үнэлгээ</a:t>
                      </a:r>
                      <a:endParaRPr lang="en-US" sz="2000" dirty="0">
                        <a:latin typeface="Times New Roman" pitchFamily="18" charset="0"/>
                        <a:ea typeface="SimSun"/>
                        <a:cs typeface="Times New Roman"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spc="-50">
                          <a:solidFill>
                            <a:srgbClr val="000000"/>
                          </a:solidFill>
                          <a:latin typeface="Times New Roman" pitchFamily="18" charset="0"/>
                          <a:ea typeface="Arial Unicode MS"/>
                          <a:cs typeface="Times New Roman" pitchFamily="18" charset="0"/>
                        </a:rPr>
                        <a:t>Үнэр </a:t>
                      </a:r>
                      <a:r>
                        <a:rPr lang="mn-MN" sz="2000">
                          <a:solidFill>
                            <a:srgbClr val="000000"/>
                          </a:solidFill>
                          <a:latin typeface="Times New Roman" pitchFamily="18" charset="0"/>
                          <a:ea typeface="Times New Roman"/>
                          <a:cs typeface="Times New Roman" pitchFamily="18" charset="0"/>
                        </a:rPr>
                        <a:t>амтын </a:t>
                      </a:r>
                      <a:endParaRPr lang="en-US" sz="2000">
                        <a:latin typeface="Times New Roman" pitchFamily="18" charset="0"/>
                        <a:ea typeface="SimSun"/>
                        <a:cs typeface="Times New Roman" pitchFamily="18" charset="0"/>
                      </a:endParaRPr>
                    </a:p>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эрчим</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mn-MN" sz="2000" spc="-50">
                          <a:solidFill>
                            <a:srgbClr val="000000"/>
                          </a:solidFill>
                          <a:latin typeface="Times New Roman" pitchFamily="18" charset="0"/>
                          <a:ea typeface="Arial Unicode MS"/>
                          <a:cs typeface="Times New Roman" pitchFamily="18" charset="0"/>
                        </a:rPr>
                        <a:t>Үнэр </a:t>
                      </a:r>
                      <a:r>
                        <a:rPr lang="mn-MN" sz="2000">
                          <a:solidFill>
                            <a:srgbClr val="000000"/>
                          </a:solidFill>
                          <a:latin typeface="Times New Roman" pitchFamily="18" charset="0"/>
                          <a:ea typeface="Times New Roman"/>
                          <a:cs typeface="Times New Roman" pitchFamily="18" charset="0"/>
                        </a:rPr>
                        <a:t>амтын эрчимшлийн</a:t>
                      </a:r>
                      <a:endParaRPr lang="en-US" sz="2000">
                        <a:latin typeface="Times New Roman" pitchFamily="18" charset="0"/>
                        <a:ea typeface="SimSun"/>
                        <a:cs typeface="Times New Roman" pitchFamily="18" charset="0"/>
                      </a:endParaRPr>
                    </a:p>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 </a:t>
                      </a:r>
                      <a:r>
                        <a:rPr lang="mn-MN" sz="2000" spc="-50">
                          <a:solidFill>
                            <a:srgbClr val="000000"/>
                          </a:solidFill>
                          <a:latin typeface="Times New Roman" pitchFamily="18" charset="0"/>
                          <a:ea typeface="Arial Unicode MS"/>
                          <a:cs typeface="Times New Roman" pitchFamily="18" charset="0"/>
                        </a:rPr>
                        <a:t>тодорхойололт</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9545">
                <a:tc>
                  <a:txBody>
                    <a:bodyPr/>
                    <a:lstStyle/>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0</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95885" marR="0" algn="just">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Байхгүй</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4455" marR="0">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Үнэр ба амт мэдрэгдэхгүй</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9545">
                <a:tc>
                  <a:txBody>
                    <a:bodyPr/>
                    <a:lstStyle/>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1</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95885" marR="0" algn="just">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Маш сул</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4455" marR="0">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Туршлагатай шинжээч илрүүлэх хэмжээнд</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0500">
                <a:tc>
                  <a:txBody>
                    <a:bodyPr/>
                    <a:lstStyle/>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2</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95885" marR="0" algn="just">
                        <a:lnSpc>
                          <a:spcPct val="115000"/>
                        </a:lnSpc>
                        <a:spcBef>
                          <a:spcPts val="0"/>
                        </a:spcBef>
                        <a:spcAft>
                          <a:spcPts val="0"/>
                        </a:spcAft>
                      </a:pPr>
                      <a:r>
                        <a:rPr lang="mn-MN" sz="2000" dirty="0">
                          <a:solidFill>
                            <a:srgbClr val="000000"/>
                          </a:solidFill>
                          <a:latin typeface="Times New Roman" pitchFamily="18" charset="0"/>
                          <a:ea typeface="Times New Roman"/>
                          <a:cs typeface="Times New Roman" pitchFamily="18" charset="0"/>
                        </a:rPr>
                        <a:t>Сул</a:t>
                      </a:r>
                      <a:endParaRPr lang="en-US" sz="2000" dirty="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0010" marR="0">
                        <a:lnSpc>
                          <a:spcPct val="115000"/>
                        </a:lnSpc>
                        <a:spcBef>
                          <a:spcPts val="0"/>
                        </a:spcBef>
                        <a:spcAft>
                          <a:spcPts val="0"/>
                        </a:spcAft>
                      </a:pPr>
                      <a:r>
                        <a:rPr lang="mn-MN" sz="2000" dirty="0">
                          <a:solidFill>
                            <a:srgbClr val="000000"/>
                          </a:solidFill>
                          <a:latin typeface="Times New Roman" pitchFamily="18" charset="0"/>
                          <a:ea typeface="Times New Roman"/>
                          <a:cs typeface="Times New Roman" pitchFamily="18" charset="0"/>
                        </a:rPr>
                        <a:t>Анхаарлыг татахааргүй боловч илрүүлэх боломжтой</a:t>
                      </a:r>
                      <a:endParaRPr lang="en-US" sz="2000" dirty="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8120">
                <a:tc>
                  <a:txBody>
                    <a:bodyPr/>
                    <a:lstStyle/>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3</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95885" marR="0" algn="just">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Мэдрэгдэхүйц</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4455" marR="0">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Илрүүлэх бүрэн боломжтой</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2405">
                <a:tc>
                  <a:txBody>
                    <a:bodyPr/>
                    <a:lstStyle/>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4</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95885" marR="0" algn="just">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Тод</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4455" marR="0">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Бүх нийтийн анхаарлыг татахаар унданд хэрэглэх зохимжгүй болсон</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9545">
                <a:tc>
                  <a:txBody>
                    <a:bodyPr/>
                    <a:lstStyle/>
                    <a:p>
                      <a:pPr marL="0" marR="0" algn="ctr">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5</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95885" marR="0" algn="just">
                        <a:lnSpc>
                          <a:spcPct val="115000"/>
                        </a:lnSpc>
                        <a:spcBef>
                          <a:spcPts val="0"/>
                        </a:spcBef>
                        <a:spcAft>
                          <a:spcPts val="0"/>
                        </a:spcAft>
                      </a:pPr>
                      <a:r>
                        <a:rPr lang="mn-MN" sz="2000">
                          <a:solidFill>
                            <a:srgbClr val="000000"/>
                          </a:solidFill>
                          <a:latin typeface="Times New Roman" pitchFamily="18" charset="0"/>
                          <a:ea typeface="Times New Roman"/>
                          <a:cs typeface="Times New Roman" pitchFamily="18" charset="0"/>
                        </a:rPr>
                        <a:t>Маш тод</a:t>
                      </a:r>
                      <a:endParaRPr lang="en-US" sz="200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4455" marR="0">
                        <a:lnSpc>
                          <a:spcPct val="115000"/>
                        </a:lnSpc>
                        <a:spcBef>
                          <a:spcPts val="0"/>
                        </a:spcBef>
                        <a:spcAft>
                          <a:spcPts val="0"/>
                        </a:spcAft>
                      </a:pPr>
                      <a:r>
                        <a:rPr lang="mn-MN" sz="2000" dirty="0">
                          <a:solidFill>
                            <a:srgbClr val="000000"/>
                          </a:solidFill>
                          <a:latin typeface="Times New Roman" pitchFamily="18" charset="0"/>
                          <a:ea typeface="Times New Roman"/>
                          <a:cs typeface="Times New Roman" pitchFamily="18" charset="0"/>
                        </a:rPr>
                        <a:t>Маш их үнэр амттай болсон.</a:t>
                      </a:r>
                      <a:endParaRPr lang="en-US" sz="2000" dirty="0">
                        <a:latin typeface="Times New Roman" pitchFamily="18" charset="0"/>
                        <a:ea typeface="SimSu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г</a:t>
            </a:r>
            <a:r>
              <a:rPr lang="mn-MN" dirty="0" smtClean="0">
                <a:effectLst/>
                <a:latin typeface="Times New Roman" pitchFamily="18" charset="0"/>
                <a:cs typeface="Times New Roman" pitchFamily="18" charset="0"/>
              </a:rPr>
              <a:t>. Усны тунгалаг байдлаар үнэлэх</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Усны тунгалаг чанар нь экологийн чухал үзүүлэлт бөгөөд усны гүнд гэрлийн хэмжээнээс фотосинтезийн эрчимшил шууд хамаарна.</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Усны булингарын хэмжээгээр ундны усны чанарыг доорх шатлуураар үнэлнэ.</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Бага булингартай			&lt;50мг/дм</a:t>
            </a:r>
            <a:r>
              <a:rPr lang="mn-MN" sz="2000" baseline="30000" dirty="0" smtClean="0">
                <a:latin typeface="Times New Roman" pitchFamily="18" charset="0"/>
                <a:cs typeface="Times New Roman" pitchFamily="18" charset="0"/>
              </a:rPr>
              <a:t>3</a:t>
            </a:r>
            <a:r>
              <a:rPr lang="mn-MN" sz="2000"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Дунд зэрэг булингартай		50-250мг/дм</a:t>
            </a:r>
            <a:r>
              <a:rPr lang="mn-MN" sz="2000" baseline="30000" dirty="0" smtClean="0">
                <a:latin typeface="Times New Roman" pitchFamily="18" charset="0"/>
                <a:cs typeface="Times New Roman" pitchFamily="18" charset="0"/>
              </a:rPr>
              <a:t>3</a:t>
            </a:r>
            <a:r>
              <a:rPr lang="mn-MN" sz="2000"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Үлэмж булингартай			250-1000мг/дм</a:t>
            </a:r>
            <a:r>
              <a:rPr lang="mn-MN" sz="2000" baseline="30000" dirty="0" smtClean="0">
                <a:latin typeface="Times New Roman" pitchFamily="18" charset="0"/>
                <a:cs typeface="Times New Roman" pitchFamily="18" charset="0"/>
              </a:rPr>
              <a:t>3</a:t>
            </a:r>
            <a:r>
              <a:rPr lang="mn-MN" sz="2000"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Маш их булингартай 			&gt;1000мг/дм</a:t>
            </a:r>
            <a:r>
              <a:rPr lang="mn-MN" sz="2000" baseline="30000" dirty="0" smtClean="0">
                <a:latin typeface="Times New Roman" pitchFamily="18" charset="0"/>
                <a:cs typeface="Times New Roman" pitchFamily="18" charset="0"/>
              </a:rPr>
              <a:t>3</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latin typeface="Times New Roman" pitchFamily="18" charset="0"/>
                <a:cs typeface="Times New Roman" pitchFamily="18" charset="0"/>
              </a:rPr>
              <a:t>Усны чанарыг бактерологийн үзүүлэлтээр үнэлэх: </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Усан дахь бичил биет, бактери органик бодисын агууламжаар үнэлэх. Биохимийн хэрэгцээт хүчилтөрөгч (БХХ) “5 ба 20 хоногийн” Бихромат-(ХХХ) ба перманганатын исэлдэх (ПИЧ) чанар нь усан дахь болисын өтгөрөлтийн (концентраци) дам үзүүлэлт болно. </a:t>
            </a:r>
          </a:p>
          <a:p>
            <a:r>
              <a:rPr lang="mn-MN" sz="2000" dirty="0" smtClean="0">
                <a:latin typeface="Times New Roman" pitchFamily="18" charset="0"/>
                <a:cs typeface="Times New Roman" pitchFamily="18" charset="0"/>
              </a:rPr>
              <a:t>БХХ, ПИЧ нь амьтны гаралтай органик бодисын тухай ойлголт өгөх учир ахуйн хэрэглээний хаягдал бохир усны бүтцийн үнэлгээнд өргөн ашиглана. Амархан исэлдэх органик бодисуудыг пермангантын исэлдэх чанараар тодорхойлно.</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b="1" dirty="0" smtClean="0">
                <a:effectLst/>
                <a:latin typeface="Times New Roman" pitchFamily="18" charset="0"/>
                <a:cs typeface="Times New Roman" pitchFamily="18" charset="0"/>
              </a:rPr>
              <a:t>Усны чанарыг бичил биет, бактерийн тоогоор үнэлэх: </a:t>
            </a:r>
            <a:endParaRPr lang="en-US" sz="3200"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Хүн төрөлхтөнд мэдэгдэж байгаа хэдэн мянган төрлийн бактерийг сапрофит (хүнд хоргүй, заримдаа ашигтай байдаг) патогенийн (өвчин үүсгэгч) гэж 2 том ангилалд хуваадаг.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Усанд байгаа нийт бичил биетнүүдээс патогенийн бактерийг салгах нь хүндрэлтэй учраас бичил биетний тоо (1 дм</a:t>
            </a:r>
            <a:r>
              <a:rPr lang="mn-MN" sz="2000" baseline="30000" dirty="0" smtClean="0">
                <a:latin typeface="Times New Roman" pitchFamily="18" charset="0"/>
                <a:cs typeface="Times New Roman" pitchFamily="18" charset="0"/>
              </a:rPr>
              <a:t>3</a:t>
            </a:r>
            <a:r>
              <a:rPr lang="mn-MN" sz="2000" dirty="0" smtClean="0">
                <a:latin typeface="Times New Roman" pitchFamily="18" charset="0"/>
                <a:cs typeface="Times New Roman" pitchFamily="18" charset="0"/>
              </a:rPr>
              <a:t> усан дахь гэдэсний савханцарын тоо) усны чанарыг үнэлнэ. Заримдаа коли-индексийн оронд колититр (1 ширхэг гэдэсний савханцарт ногдох 1см</a:t>
            </a:r>
            <a:r>
              <a:rPr lang="mn-MN" sz="2000" baseline="30000" dirty="0" smtClean="0">
                <a:latin typeface="Times New Roman" pitchFamily="18" charset="0"/>
                <a:cs typeface="Times New Roman" pitchFamily="18" charset="0"/>
              </a:rPr>
              <a:t>3</a:t>
            </a:r>
            <a:r>
              <a:rPr lang="mn-MN" sz="2000" dirty="0" smtClean="0">
                <a:latin typeface="Times New Roman" pitchFamily="18" charset="0"/>
                <a:cs typeface="Times New Roman" pitchFamily="18" charset="0"/>
              </a:rPr>
              <a:t> дэх усны эзэлхүүн)-р тодорхойлно.</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effectLst/>
                <a:latin typeface="Times New Roman" pitchFamily="18" charset="0"/>
                <a:cs typeface="Times New Roman" pitchFamily="18" charset="0"/>
              </a:rPr>
              <a:t>Унд-ахуйн усны ариун цэврийн байдлын үнэлгээ</a:t>
            </a:r>
            <a:endParaRPr lang="en-US" dirty="0">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197769" y="1524000"/>
          <a:ext cx="7543800" cy="4577715"/>
        </p:xfrm>
        <a:graphic>
          <a:graphicData uri="http://schemas.openxmlformats.org/drawingml/2006/table">
            <a:tbl>
              <a:tblPr/>
              <a:tblGrid>
                <a:gridCol w="439057"/>
                <a:gridCol w="3070164"/>
                <a:gridCol w="2174789"/>
                <a:gridCol w="1859790"/>
              </a:tblGrid>
              <a:tr h="1017270">
                <a:tc>
                  <a:txBody>
                    <a:bodyPr/>
                    <a:lstStyle/>
                    <a:p>
                      <a:pPr marL="0" marR="0" algn="ctr">
                        <a:lnSpc>
                          <a:spcPct val="115000"/>
                        </a:lnSpc>
                        <a:spcBef>
                          <a:spcPts val="0"/>
                        </a:spcBef>
                        <a:spcAft>
                          <a:spcPts val="0"/>
                        </a:spcAft>
                        <a:tabLst>
                          <a:tab pos="125730" algn="ctr"/>
                        </a:tabLst>
                      </a:pPr>
                      <a:r>
                        <a:rPr lang="mn-MN" sz="2000">
                          <a:latin typeface="Times New Roman"/>
                          <a:ea typeface="Times New Roman"/>
                          <a:cs typeface="Times New Roman"/>
                        </a:rPr>
                        <a:t>№</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3180" marR="0">
                        <a:lnSpc>
                          <a:spcPct val="115000"/>
                        </a:lnSpc>
                        <a:spcBef>
                          <a:spcPts val="0"/>
                        </a:spcBef>
                        <a:spcAft>
                          <a:spcPts val="0"/>
                        </a:spcAft>
                      </a:pPr>
                      <a:r>
                        <a:rPr lang="mn-MN" sz="2000">
                          <a:solidFill>
                            <a:srgbClr val="000000"/>
                          </a:solidFill>
                          <a:latin typeface="Times New Roman"/>
                          <a:ea typeface="Times New Roman"/>
                          <a:cs typeface="Times New Roman"/>
                        </a:rPr>
                        <a:t>Усны ариун цэврийн үнэлэлт</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8900" marR="0" algn="ctr">
                        <a:lnSpc>
                          <a:spcPct val="115000"/>
                        </a:lnSpc>
                        <a:spcBef>
                          <a:spcPts val="0"/>
                        </a:spcBef>
                        <a:spcAft>
                          <a:spcPts val="0"/>
                        </a:spcAft>
                      </a:pPr>
                      <a:r>
                        <a:rPr lang="mn-MN" sz="2000">
                          <a:solidFill>
                            <a:srgbClr val="000000"/>
                          </a:solidFill>
                          <a:latin typeface="Times New Roman"/>
                          <a:ea typeface="Times New Roman"/>
                          <a:cs typeface="Times New Roman"/>
                        </a:rPr>
                        <a:t>Бичил биетний тоо</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3190" marR="0" algn="ctr">
                        <a:lnSpc>
                          <a:spcPct val="115000"/>
                        </a:lnSpc>
                        <a:spcBef>
                          <a:spcPts val="0"/>
                        </a:spcBef>
                        <a:spcAft>
                          <a:spcPts val="0"/>
                        </a:spcAft>
                      </a:pPr>
                      <a:r>
                        <a:rPr lang="mn-MN" sz="2000">
                          <a:solidFill>
                            <a:srgbClr val="000000"/>
                          </a:solidFill>
                          <a:latin typeface="Times New Roman"/>
                          <a:ea typeface="Times New Roman"/>
                          <a:cs typeface="Times New Roman"/>
                        </a:rPr>
                        <a:t>Коли-индекс</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8635">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1</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3180" marR="0">
                        <a:lnSpc>
                          <a:spcPct val="115000"/>
                        </a:lnSpc>
                        <a:spcBef>
                          <a:spcPts val="0"/>
                        </a:spcBef>
                        <a:spcAft>
                          <a:spcPts val="0"/>
                        </a:spcAft>
                      </a:pPr>
                      <a:r>
                        <a:rPr lang="mn-MN" sz="2000">
                          <a:solidFill>
                            <a:srgbClr val="000000"/>
                          </a:solidFill>
                          <a:latin typeface="Times New Roman"/>
                          <a:ea typeface="Times New Roman"/>
                          <a:cs typeface="Times New Roman"/>
                        </a:rPr>
                        <a:t>Үлэмж цэвэр (маш эрүүл)</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8900" marR="0" algn="ctr">
                        <a:lnSpc>
                          <a:spcPct val="115000"/>
                        </a:lnSpc>
                        <a:spcBef>
                          <a:spcPts val="0"/>
                        </a:spcBef>
                        <a:spcAft>
                          <a:spcPts val="0"/>
                        </a:spcAft>
                      </a:pPr>
                      <a:r>
                        <a:rPr lang="mn-MN" sz="2000">
                          <a:solidFill>
                            <a:srgbClr val="000000"/>
                          </a:solidFill>
                          <a:latin typeface="Times New Roman"/>
                          <a:ea typeface="Times New Roman"/>
                          <a:cs typeface="Times New Roman"/>
                        </a:rPr>
                        <a:t>0-10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3190" marR="0" algn="ctr">
                        <a:lnSpc>
                          <a:spcPct val="115000"/>
                        </a:lnSpc>
                        <a:spcBef>
                          <a:spcPts val="0"/>
                        </a:spcBef>
                        <a:spcAft>
                          <a:spcPts val="0"/>
                        </a:spcAft>
                      </a:pPr>
                      <a:r>
                        <a:rPr lang="mn-MN" sz="2000">
                          <a:solidFill>
                            <a:srgbClr val="000000"/>
                          </a:solidFill>
                          <a:latin typeface="Times New Roman"/>
                          <a:ea typeface="Times New Roman"/>
                          <a:cs typeface="Times New Roman"/>
                        </a:rPr>
                        <a:t>0-10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8635">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2</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3180" marR="0">
                        <a:lnSpc>
                          <a:spcPct val="115000"/>
                        </a:lnSpc>
                        <a:spcBef>
                          <a:spcPts val="0"/>
                        </a:spcBef>
                        <a:spcAft>
                          <a:spcPts val="0"/>
                        </a:spcAft>
                      </a:pPr>
                      <a:r>
                        <a:rPr lang="mn-MN" sz="2000">
                          <a:solidFill>
                            <a:srgbClr val="000000"/>
                          </a:solidFill>
                          <a:latin typeface="Times New Roman"/>
                          <a:ea typeface="Times New Roman"/>
                          <a:cs typeface="Times New Roman"/>
                        </a:rPr>
                        <a:t>Маш цэвэрхэн (эрүүл)</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8900" marR="0" algn="ctr">
                        <a:lnSpc>
                          <a:spcPct val="115000"/>
                        </a:lnSpc>
                        <a:spcBef>
                          <a:spcPts val="0"/>
                        </a:spcBef>
                        <a:spcAft>
                          <a:spcPts val="0"/>
                        </a:spcAft>
                      </a:pPr>
                      <a:r>
                        <a:rPr lang="mn-MN" sz="2000">
                          <a:solidFill>
                            <a:srgbClr val="000000"/>
                          </a:solidFill>
                          <a:latin typeface="Times New Roman"/>
                          <a:ea typeface="Times New Roman"/>
                          <a:cs typeface="Times New Roman"/>
                        </a:rPr>
                        <a:t>10-100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3190" marR="0" algn="ctr">
                        <a:lnSpc>
                          <a:spcPct val="115000"/>
                        </a:lnSpc>
                        <a:spcBef>
                          <a:spcPts val="0"/>
                        </a:spcBef>
                        <a:spcAft>
                          <a:spcPts val="0"/>
                        </a:spcAft>
                      </a:pPr>
                      <a:r>
                        <a:rPr lang="mn-MN" sz="2000">
                          <a:solidFill>
                            <a:srgbClr val="000000"/>
                          </a:solidFill>
                          <a:latin typeface="Times New Roman"/>
                          <a:ea typeface="Times New Roman"/>
                          <a:cs typeface="Times New Roman"/>
                        </a:rPr>
                        <a:t>10-100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8635">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3</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3180" marR="0">
                        <a:lnSpc>
                          <a:spcPct val="115000"/>
                        </a:lnSpc>
                        <a:spcBef>
                          <a:spcPts val="0"/>
                        </a:spcBef>
                        <a:spcAft>
                          <a:spcPts val="0"/>
                        </a:spcAft>
                      </a:pPr>
                      <a:r>
                        <a:rPr lang="mn-MN" sz="2000">
                          <a:solidFill>
                            <a:srgbClr val="000000"/>
                          </a:solidFill>
                          <a:latin typeface="Times New Roman"/>
                          <a:ea typeface="Times New Roman"/>
                          <a:cs typeface="Times New Roman"/>
                        </a:rPr>
                        <a:t>Цэвэр (хангалттай эрүүл)</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8900" marR="0" algn="ctr">
                        <a:lnSpc>
                          <a:spcPct val="115000"/>
                        </a:lnSpc>
                        <a:spcBef>
                          <a:spcPts val="0"/>
                        </a:spcBef>
                        <a:spcAft>
                          <a:spcPts val="0"/>
                        </a:spcAft>
                      </a:pPr>
                      <a:r>
                        <a:rPr lang="mn-MN" sz="2000">
                          <a:solidFill>
                            <a:srgbClr val="000000"/>
                          </a:solidFill>
                          <a:latin typeface="Times New Roman"/>
                          <a:ea typeface="Times New Roman"/>
                          <a:cs typeface="Times New Roman"/>
                        </a:rPr>
                        <a:t>100-1000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3190" marR="0" algn="ctr">
                        <a:lnSpc>
                          <a:spcPct val="115000"/>
                        </a:lnSpc>
                        <a:spcBef>
                          <a:spcPts val="0"/>
                        </a:spcBef>
                        <a:spcAft>
                          <a:spcPts val="0"/>
                        </a:spcAft>
                      </a:pPr>
                      <a:r>
                        <a:rPr lang="mn-MN" sz="2000">
                          <a:solidFill>
                            <a:srgbClr val="000000"/>
                          </a:solidFill>
                          <a:latin typeface="Times New Roman"/>
                          <a:ea typeface="Times New Roman"/>
                          <a:cs typeface="Times New Roman"/>
                        </a:rPr>
                        <a:t>100-1000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017270">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4</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3180" marR="0">
                        <a:lnSpc>
                          <a:spcPct val="115000"/>
                        </a:lnSpc>
                        <a:spcBef>
                          <a:spcPts val="0"/>
                        </a:spcBef>
                        <a:spcAft>
                          <a:spcPts val="0"/>
                        </a:spcAft>
                      </a:pPr>
                      <a:r>
                        <a:rPr lang="mn-MN" sz="2000" dirty="0">
                          <a:solidFill>
                            <a:srgbClr val="000000"/>
                          </a:solidFill>
                          <a:latin typeface="Times New Roman"/>
                          <a:ea typeface="Times New Roman"/>
                          <a:cs typeface="Times New Roman"/>
                        </a:rPr>
                        <a:t>Дунд зэрэг цэвэр (эргэлзээтэй)</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8900" marR="0" algn="ctr">
                        <a:lnSpc>
                          <a:spcPct val="115000"/>
                        </a:lnSpc>
                        <a:spcBef>
                          <a:spcPts val="0"/>
                        </a:spcBef>
                        <a:spcAft>
                          <a:spcPts val="0"/>
                        </a:spcAft>
                      </a:pPr>
                      <a:r>
                        <a:rPr lang="mn-MN" sz="2000">
                          <a:solidFill>
                            <a:srgbClr val="000000"/>
                          </a:solidFill>
                          <a:latin typeface="Times New Roman"/>
                          <a:ea typeface="Times New Roman"/>
                          <a:cs typeface="Times New Roman"/>
                        </a:rPr>
                        <a:t>1000-10000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3190" marR="0" algn="ctr">
                        <a:lnSpc>
                          <a:spcPct val="115000"/>
                        </a:lnSpc>
                        <a:spcBef>
                          <a:spcPts val="0"/>
                        </a:spcBef>
                        <a:spcAft>
                          <a:spcPts val="0"/>
                        </a:spcAft>
                      </a:pPr>
                      <a:r>
                        <a:rPr lang="mn-MN" sz="2000">
                          <a:solidFill>
                            <a:srgbClr val="000000"/>
                          </a:solidFill>
                          <a:latin typeface="Times New Roman"/>
                          <a:ea typeface="Times New Roman"/>
                          <a:cs typeface="Times New Roman"/>
                        </a:rPr>
                        <a:t>1000-10000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8635">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5</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3180" marR="0">
                        <a:lnSpc>
                          <a:spcPct val="115000"/>
                        </a:lnSpc>
                        <a:spcBef>
                          <a:spcPts val="0"/>
                        </a:spcBef>
                        <a:spcAft>
                          <a:spcPts val="0"/>
                        </a:spcAft>
                      </a:pPr>
                      <a:r>
                        <a:rPr lang="mn-MN" sz="2000">
                          <a:solidFill>
                            <a:srgbClr val="000000"/>
                          </a:solidFill>
                          <a:latin typeface="Times New Roman"/>
                          <a:ea typeface="Times New Roman"/>
                          <a:cs typeface="Times New Roman"/>
                        </a:rPr>
                        <a:t>Цэвэр биш (эрүүл биш)</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8900" marR="0" algn="ctr">
                        <a:lnSpc>
                          <a:spcPct val="115000"/>
                        </a:lnSpc>
                        <a:spcBef>
                          <a:spcPts val="0"/>
                        </a:spcBef>
                        <a:spcAft>
                          <a:spcPts val="0"/>
                        </a:spcAft>
                      </a:pPr>
                      <a:r>
                        <a:rPr lang="mn-MN" sz="2000">
                          <a:solidFill>
                            <a:srgbClr val="000000"/>
                          </a:solidFill>
                          <a:latin typeface="Times New Roman"/>
                          <a:ea typeface="Times New Roman"/>
                          <a:cs typeface="Times New Roman"/>
                        </a:rPr>
                        <a:t>10000-100000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3190" marR="0" algn="ctr">
                        <a:lnSpc>
                          <a:spcPct val="115000"/>
                        </a:lnSpc>
                        <a:spcBef>
                          <a:spcPts val="0"/>
                        </a:spcBef>
                        <a:spcAft>
                          <a:spcPts val="0"/>
                        </a:spcAft>
                      </a:pPr>
                      <a:r>
                        <a:rPr lang="mn-MN" sz="2000">
                          <a:solidFill>
                            <a:srgbClr val="000000"/>
                          </a:solidFill>
                          <a:latin typeface="Times New Roman"/>
                          <a:ea typeface="Times New Roman"/>
                          <a:cs typeface="Times New Roman"/>
                        </a:rPr>
                        <a:t>10000-100000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8635">
                <a:tc>
                  <a:txBody>
                    <a:bodyPr/>
                    <a:lstStyle/>
                    <a:p>
                      <a:pPr marL="0" marR="0" algn="ctr">
                        <a:lnSpc>
                          <a:spcPct val="115000"/>
                        </a:lnSpc>
                        <a:spcBef>
                          <a:spcPts val="0"/>
                        </a:spcBef>
                        <a:spcAft>
                          <a:spcPts val="0"/>
                        </a:spcAft>
                      </a:pPr>
                      <a:r>
                        <a:rPr lang="mn-MN" sz="2000">
                          <a:solidFill>
                            <a:srgbClr val="000000"/>
                          </a:solidFill>
                          <a:latin typeface="Times New Roman"/>
                          <a:ea typeface="Times New Roman"/>
                          <a:cs typeface="Times New Roman"/>
                        </a:rPr>
                        <a:t>6</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43180" marR="0" algn="just">
                        <a:lnSpc>
                          <a:spcPct val="115000"/>
                        </a:lnSpc>
                        <a:spcBef>
                          <a:spcPts val="0"/>
                        </a:spcBef>
                        <a:spcAft>
                          <a:spcPts val="0"/>
                        </a:spcAft>
                      </a:pPr>
                      <a:r>
                        <a:rPr lang="mn-MN" sz="2000">
                          <a:solidFill>
                            <a:srgbClr val="000000"/>
                          </a:solidFill>
                          <a:latin typeface="Times New Roman"/>
                          <a:ea typeface="Times New Roman"/>
                          <a:cs typeface="Times New Roman"/>
                        </a:rPr>
                        <a:t>Бохир (хортой)</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8900" marR="0" algn="ctr">
                        <a:lnSpc>
                          <a:spcPct val="115000"/>
                        </a:lnSpc>
                        <a:spcBef>
                          <a:spcPts val="0"/>
                        </a:spcBef>
                        <a:spcAft>
                          <a:spcPts val="0"/>
                        </a:spcAft>
                      </a:pPr>
                      <a:r>
                        <a:rPr lang="mn-MN" sz="2000">
                          <a:solidFill>
                            <a:srgbClr val="000000"/>
                          </a:solidFill>
                          <a:latin typeface="Times New Roman"/>
                          <a:ea typeface="Times New Roman"/>
                          <a:cs typeface="Times New Roman"/>
                        </a:rPr>
                        <a:t>&gt;10000</a:t>
                      </a:r>
                      <a:endParaRPr lang="en-US" sz="200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123190" marR="0" algn="ctr">
                        <a:lnSpc>
                          <a:spcPct val="115000"/>
                        </a:lnSpc>
                        <a:spcBef>
                          <a:spcPts val="0"/>
                        </a:spcBef>
                        <a:spcAft>
                          <a:spcPts val="0"/>
                        </a:spcAft>
                      </a:pPr>
                      <a:r>
                        <a:rPr lang="mn-MN" sz="2000" dirty="0">
                          <a:solidFill>
                            <a:srgbClr val="000000"/>
                          </a:solidFill>
                          <a:latin typeface="Times New Roman"/>
                          <a:ea typeface="Times New Roman"/>
                          <a:cs typeface="Times New Roman"/>
                        </a:rPr>
                        <a:t>&gt;10000</a:t>
                      </a:r>
                      <a:endParaRPr lang="en-US" sz="2000" dirty="0">
                        <a:latin typeface="Calibri"/>
                        <a:ea typeface="SimSu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769" y="457200"/>
            <a:ext cx="7587901" cy="4587240"/>
          </a:xfrm>
        </p:spPr>
        <p:txBody>
          <a:bodyPr>
            <a:normAutofit/>
          </a:bodyPr>
          <a:lstStyle/>
          <a:p>
            <a:pPr algn="ctr">
              <a:buNone/>
            </a:pPr>
            <a:r>
              <a:rPr lang="mn-MN" dirty="0" smtClean="0">
                <a:latin typeface="Times New Roman" pitchFamily="18" charset="0"/>
                <a:cs typeface="Times New Roman" pitchFamily="18" charset="0"/>
              </a:rPr>
              <a:t>Хүн ам өсөж үйлдвэрлэл хөгжихийн хирээр гол, мөрөн, нуур, далай тэнгис ихээр бохирдож байна. </a:t>
            </a:r>
            <a:endParaRPr lang="en-US" dirty="0">
              <a:latin typeface="Times New Roman" pitchFamily="18" charset="0"/>
              <a:cs typeface="Times New Roman" pitchFamily="18" charset="0"/>
            </a:endParaRPr>
          </a:p>
        </p:txBody>
      </p:sp>
      <p:pic>
        <p:nvPicPr>
          <p:cNvPr id="12292" name="Picture 4" descr="http://t3.gstatic.com/images?q=tbn:ANd9GcSbmxTpoL4U44Hob9fcaDWHIZSJQyv4Vifc6QZiw81N60La3_4V"/>
          <p:cNvPicPr>
            <a:picLocks noChangeAspect="1" noChangeArrowheads="1"/>
          </p:cNvPicPr>
          <p:nvPr/>
        </p:nvPicPr>
        <p:blipFill>
          <a:blip r:embed="rId2"/>
          <a:srcRect/>
          <a:stretch>
            <a:fillRect/>
          </a:stretch>
        </p:blipFill>
        <p:spPr bwMode="auto">
          <a:xfrm>
            <a:off x="2569369" y="2133600"/>
            <a:ext cx="5029200" cy="360584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effectLst/>
                <a:latin typeface="Times New Roman" pitchFamily="18" charset="0"/>
                <a:cs typeface="Times New Roman" pitchFamily="18" charset="0"/>
              </a:rPr>
              <a:t>Байгалийн ус бохирдуулагч эх үүсвэрүүд:</a:t>
            </a:r>
            <a:endParaRPr lang="en-US" dirty="0">
              <a:effectLst/>
            </a:endParaRPr>
          </a:p>
        </p:txBody>
      </p:sp>
      <p:sp>
        <p:nvSpPr>
          <p:cNvPr id="3" name="Content Placeholder 2"/>
          <p:cNvSpPr>
            <a:spLocks noGrp="1"/>
          </p:cNvSpPr>
          <p:nvPr>
            <p:ph idx="1"/>
          </p:nvPr>
        </p:nvSpPr>
        <p:spPr>
          <a:xfrm>
            <a:off x="1452806" y="1752599"/>
            <a:ext cx="7587901" cy="4218093"/>
          </a:xfrm>
        </p:spPr>
        <p:txBody>
          <a:bodyPr>
            <a:normAutofit/>
          </a:bodyPr>
          <a:lstStyle/>
          <a:p>
            <a:pPr lvl="0"/>
            <a:r>
              <a:rPr lang="mn-MN" sz="2000" dirty="0" smtClean="0">
                <a:latin typeface="Times New Roman" pitchFamily="18" charset="0"/>
                <a:cs typeface="Times New Roman" pitchFamily="18" charset="0"/>
              </a:rPr>
              <a:t>Химийн бохирдол (нефть, нефтийн бүтээгдэхүүн, синтетик, гадаргуугийн пестицид, эрдэс бордоо, хүнд металл, диоксин)</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Бактерийн бохирдол (вирус, өвчин үүсгэгч бичил биетнүүд)</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Физик бохирдол (цацраг идэвхит бодис, дулаан болон бусад)</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Механик бохирдол</a:t>
            </a:r>
            <a:endParaRPr lang="en-US" sz="2000" dirty="0" smtClean="0">
              <a:latin typeface="Times New Roman" pitchFamily="18" charset="0"/>
              <a:cs typeface="Times New Roman" pitchFamily="18" charset="0"/>
            </a:endParaRPr>
          </a:p>
          <a:p>
            <a:endParaRPr 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Химийн бохирдол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Химийн бохирдол орчинд маш эрчимтэй хурдан тархдаг учраас учруулах үр дагавар ихтэй. Химийн бохирдолыг дотор нь:</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Органик бохирдол (фенол, нефть, пестицид ...)</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Хор: (мышьяк, хар тугалганы нэгдэл, цахир, кадми, хар тугалга, цайр)</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Органик биш: (давс, хүчил шүлт)</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Хоргүй гэж ангилна.</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effectLst/>
                <a:latin typeface="Times New Roman" pitchFamily="18" charset="0"/>
                <a:cs typeface="Times New Roman" pitchFamily="18" charset="0"/>
              </a:rPr>
              <a:t>Бактерийн бохирдол </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Бактерийн бохирдол усанд өвчин үүсгэгч 700 гаруй төрлийн вирус, эгэл биетэн, мөөг гэх мэт байдаг. Бактериар хордсон усыг ахуйд хэрэглэхэд хүн төрөлхтөнийг сүйрэлд хүргэх бөгөөд энэ талаархи гунигт түүх олон байдаг.</a:t>
            </a:r>
            <a:endParaRPr lang="en-US" sz="2000" dirty="0" smtClean="0">
              <a:latin typeface="Times New Roman" pitchFamily="18" charset="0"/>
              <a:cs typeface="Times New Roman" pitchFamily="18" charset="0"/>
            </a:endParaRPr>
          </a:p>
        </p:txBody>
      </p:sp>
      <p:sp>
        <p:nvSpPr>
          <p:cNvPr id="10242" name="AutoShape 2" descr="data:image/jpeg;base64,/9j/4AAQSkZJRgABAQAAAQABAAD/2wCEAAkGBhQSERUUExQWFRUWFxcZGRgXFhYXGhwaGBcYGBcaHBYZHSYeHx0jHBUbHy8iIycpLCwsGB4xNTAqNSYtLCkBCQoKDgwOGg8PGiwlHyQqLCwtLSoqLCwsLiksLCwsLCwsLCwsLCwsLCwsLCksLCwsLCwsLCwpKSwsLCwsLCwsKf/AABEIAMIBAwMBIgACEQEDEQH/xAAcAAACAgMBAQAAAAAAAAAAAAAFBgMEAAIHAQj/xABFEAACAQIEAwYDBQYEBQIHAAABAhEAAwQSITEFQVEGEyJhcYEykaEHQlKxwRQjctHh8GKCkrIWJDPS8VNUFTQ1Q0Rjov/EABoBAAMBAQEBAAAAAAAAAAAAAAECAwQABQb/xAAwEQACAgICAQEHAgUFAAAAAAABAgARAyESMUFRBBMiMmFxkaHwFEJSgbEjYsHR4f/aAAwDAQACEQMRAD8A5VXoFZFeA16c8uS4dwHUtqAwJHkCJ+lPXHuO3e+Z7Zm20R6bzI1+RpBJq1hseywJleh/TpTK/GDiG7j3a7VJftC1fRby8ww+HzVviG2+h+tLfaTs13AF20S+HcwCd0bfI0eWzc46io7VjvIZee5ifX3pl4NxBQhsXxNu4MrA6SJOo6EQCD1E1QAOILKCiIhLW6mjfaHsbdw3jX97YO1xRMDo4+6fPY8jQIGo9R+5ewGKyNr8J3/n7UwvhfDmXURv/flzpUU0T4bxdrfhOq/lRoR7JHG439nraXlewxCrdQ25PKVIDfmf/IpNFhrbNbcQ6MVYeamD9RRrhmMAuC5bbK3qecTp7VW7TYhWxbuv31RmHRoyn55Z966qowEHYk+A4oFt924OWSQRyncR0qXHcUNxVQSEUyJ3JPM0GQ1YRqqDJgAbly21WbLVphOGXXtNdVCbamCwjlvpvAnUjar/AGdVGuNniMsaxu8jnHIfWjcVzxW6mtpqv4MBriKxgMwFD7qZHZfwkj5UX4Uga25gZwyZW3II10+nzo36Rgwrl4h7F4KwbTG2pVk8yZ8jO/tQm09U8fjr64jJcjKhDQgIDbEfpUwvSSdpMx60iNdypUqoJO5ftXKtpcoUl2rSXqrcEL2r1UOK40m7bsjZhmbzGcKB6TJI6CtrV6ocfwkXmDBijAATE6Ak9fM0HBZaEZTRjNgcSqpoeXUHltPsdfM1dXFT5zz9dR/YpUs8KK7XbkzOuU69dp+tataxCz3b2yDEghlmPSeWnp6VE4j6SQDGxYjb33InU67dI/nVXinF+7UZPFcb4FGsnYE/4Zj12pfGJxTEIe6GaBALExsSBHn150XwfCQi5rrszka6/SpFZQBhsmScPweTc5rh8VxjvJMwT+GZ08+QFXrpn+zVNFA0SAN9Op3J5+5/SpLlwBTJywNTMfX+96ISonNk7Nky6lwIJJj6j50MvYjMxI25UMPE+/bwEm0pPiPM7QJ5ee9TG9VcSfzShLctyznrKqG/WVeobM5phfsmvlAb161aYichlyP4iPCD7mgnF+xWJsSSneIPv2wWHuIkfKPOuh4jiZyZ9zvudIBYnXSYVv73FWe1hTUSNTpz301jy1iegpPciu5H3qWVI3OZla8rqF3tEl0g3bVpwfxpbc8uqg8xW13slgMUo7tTYuNOUoZXTebbGI6wRSHGYWKjzOZ4bFtbMqY/I+ooqeOhxDrB6j+5qDj/AGeu4S73d0fwsNVYdVP5jcUMqexO+hh3C9ojajuy2k6TAM8iOY12oZhcM1x1RBLMYAHX9Krg0e7EXlXGW88QQwE9Spj+XvXWT3O0ISP2b4jIWR7LsN0VmzegJUKT5SPKaWYgwdCNCDXTm7QC1dKf6dtddd6V+3fDwLi4m2PBd+LyuDf/AFDX1DVR049QK4e6FQBhyZAXcmB70du9kL5XOuW4QJIUy8eh39Br5UvWLkEEciD8taeeE8byMrCMjQZkjKY123258/qqgMaMBLD4r16RSSrduyaZe2nB1RlxNoeC6YaNhc3Psw19QaXUaqqo8yRf0j72LxA/Zgv+K4D6yD+RoDasd1fvIuwuJGp5lo26AxXnZrFEOVnQw3vt+tWOI2ymJu883dN8zt9K4jYlVvgb+/7/ABKvF2/fvPUfkKL8AtgrM6SSfbSgvHRGIfzg/NQanwHE8ltk5tI9M0A/QfWuGjFfqhJuIY7vLrP1OnoBA+gr23dqlbYdKM8IwQIzkTrCjqevtXVHBAkKXKsLdrzjWLzXAJkouUnqZn6bVFhLTXGCqJJ/uT5UtyiciN9wvZuRFWUv1U4hgXsEBiDI3E/rUCYirBhJlTDAvaVo96BJ2qkmKqvjsVOW2JlydtTlUS0ecae9B2AFxkG6jBwE+HvG+J4ieQOy+o5+ZNWzfLHYmT6fL6D3qkl4QANokGIBAA6+3zqe5jVtKSfkNSZ2ET9TpUKrcUuTsSxisUllczEb9RM6bDn6UuYh2vtmueFeSTr6sf0H0rXEY03GzN7LyX+vn8q076gFvuVx2uz3Ly3ABA0A2ArRsRVJsRWne1W4Zd/aayqPfV7XWYJXw2NTCRZuFbrZQWbKPijWJ5TVfjN/DYhM4Kq45gBZB8JzRoYGxO1J1s3cQ07y2pO2npvXnaPFLaTuFMsYL+Q3g+ZOv/muPwixMgCs5J7+kM3eHI66Op0gQQTBJJG55meulS8HwTWSWDeJo200G0dNZPsK58DVvDcUuportHQmR8jQ979IQleY9dqMYHwt1HaSviWRzG0H3j3rnCvV3GcUuXNHbToNKqFakx5EmXJ0BMrdGIII0I1mo4itlalgjjwvF/tSEaC8o+Y58qLYVUuocPcgZoRhMlW5MBsII5dI2NIODxbWnV10Kmf6HyNdAtYjDt3d5FBzAFiRmKnpG0zzj860Ib0ZIko/IRVwHAS2KbD3XFsoWDtGb4dNBImdI121poTs4bC/urn7RbYeJMuVwOqrJB9jPlQDtZiB+3NctsDmVGkbSbYBH0n3pi7HX3vNIdUygZmYncmBAGsk+2lTWgZVrGqseftL3AL6vbbC3zKXB4TpMcmB/Epg8hp60q8V4Y+GutbcajY8mXkw8j9NRyp54xwlrf7xQAZnw6qGJEsAfutsR1PnpNaw1rH2glyQR8LfeU7aeWnpp71YeszleDUevBiTwK7F5fOR9J/SnLGYVWyXGGmZFJ9Mz6+Wo+Robhuwl6xfV3KtaBJzqdYgx4flzNOGCwStYVTGZ7gIB5RJ/wBq/WpM4G5Qq4S/36xQ7f3UZrJXW4RlYxEjlJ66/I+lGP8AhywMA4KKLqWy/efezKM2/QxEbUQ4n2fW+wU/EkXF9VOoPkZj5GqPGc5wxSCmcgHNoco1IA84jprSaMrj48APNXEvBWS56KJJPQUcxPGRbtjLoxGVB+FfxetU8ILeXKD4VMtpvHKem1UL93vHMLMmB/QU+4iOuQdGh+plzhGFN9iJCqolmPL+ZNO/D7C4a3I2iSTpOm81R7OcGOEXOcvePqUJ0UDbUAnMJ10I1jzotnGJVrd3LGWAqkkA9cxAJI9AB50lmOuVeVHqLPFuOnEMp2VRAHruTVIXaHWbo1HqKlzxVh1qce5fF3pVPHG5nt3bYk2yZHMqYmPMZRWi39a3W9SsOQqEi9QnZ7RNAyqwMD4kjlsYyiormLZjLEk+u3oNqovd+VXeH8Pa4QTovX2nf0/Ok+komNVGhQnhv1qb9G14ZYYQJ6aHXnzO50/lQDieH7q4UmYgg+REiibhsHozfva1bEVTN+rOCwTXNZyr1P6DnXcp1EzO/r2i47MJzun/AE/+ayjcGvUfkRG49jRhECWtHcD/ACjrrz5Ck1nkydSd6tcSxxvXGc8zp5DkKqUrHkbmULxFTwisBr0itaWPNs1eg1HNbV1zpsDXsVqDW1dOmA1ZsYx0+FiJ6VXryh1CDLVsM7GAzHnALH6Vf4ZxM2GYMCA0ZhqDI2/Wj/DO0CJh0S2QsAZgNDPMt19aMjtF91wpsMoz5ttjmBB311FOu+jGccfrCvAe09rEW8jaAiNDrrOu0g7fQ0w4fAW0TOVOfm6AQ3QsvI6/TnXDeGY827s25IzaDmQToPWumcQ4uVRAjEFQCdfvc+u21MoLnRknZUG1sRhxeP8AB8Qgb6gk66c6WuL8echSCVUEC2AYM/eaRJnkPXzqpa7SZoDLmZiB8BO+0sNdp5Gj7djreIsrdzkXAmaC0giDKxGg1InSdaDfCdmW5K6cUH/c04Pxa7oWbNlzCTLEdRPMfyHlWcVBYAlswYcjznWehk/KKo4HDdyPGSwOug940PT5/Sr+BuZmkmAPUfT251XgumAmN+bjgxoA/pMXsu7WTG7zHqTvA10B+lV8JwNMMZBLuOZH5AbfWmHgvFEVmksxPwqBJAXfyHLU1Bx/CqxlXZXfXwqGAkcpIqXL4yCJT58fEGvrAnFu0AtiGY+g3oJe7bEAi0uWRBYxPmQOVe4jguHVj3t13MwRmVZPsCSPQ1i3raH/AJewJH3iCzDY/E08p2igxJMsq4wK7lPg/Cb9wyltip+8YUfNiAfaieL4NetqWdNBuQVaPWDUC8TuhgXvKkGdSJ26DWd+m+1WuLdos692kkHdjpPUAchTY+oHY8uoK7znRrgthTLP7A7ev99aX2uaaUw4O6vdpEaCP1+uvypq3U73nEXPOLM126FmLa/dGkzOrD1Gk1O2KgFR6ctuVaZidT/f9/pXhskQTPoB7bilC8bMByltEyxw0Q0sQFJmSRry0M894AoT2jx63L7FDIACz1jf6/lXnEO0AVDbtiCRlYnUgbEA7/yoXw3BNeeF25noP50hN6EooI2Zf4XgjcMn4Z35E9JpqwdpQRtJiYPlpoPIfnW2ES3aUKkGNI6yNtok5fX51pbxIOW4xJGhiUOgIHIgwSSvqdqagJHJlDDgRqXZH48sSIgctOY96yt1xbdQPL8qyq7masf9I/E+YrWMZec+tXrGOVt9DQqsryFyss9tsStD015Qe1iWXY1ds8RB+LStC5lPcythYdS3WViuDtXtWkYV4F2cuYkkhkt21+K5cMKD0EAkt5AfKmT/AIAwoX/6gC3lZMab/wD3J+lAOA8ZW34LgOQmQRuCYn20G2ulHxicGolXU+Xrv4T/ACqqqpGzJsWvQlc/ZxdPwYjDMpMAl3XfaQUgfOmrC/ZRhgkPddnjVldFE+SlTp6yaTMVx60TpJ9jy86mtdrwo8LEf5ffpSniDNCo1ePz/wCxkX7F5aRjEA5Skt9HFR3/ALGLn/u1IHMof++huA7cZSCWBP8AiBH5RTJhu1Vm6seAkxs+u/SgFDeYrl0PWvoZY7P/AGWWcKxu3b+dlEgEBQvnlnfpJoT2i4YVukqsqTI5gzPl1jWiJN24h8DwCCDsu+5110J2oktlSv7xpgajp9apipTU5wz9mlEXOE4YWibrKJHwjXeOQ6xufKh4vsQR3jKp+IBmHtpyq9xjiEQLQIAMEnoN55/19KHN3bakak7Dnr5frS5U59TvZsq4rB8+Y4Pct4m0xTRlHLYwNo9KCcOtXO9ZC0W0Oh2LafP5nyoZe4gWAS1EAkEAkbgRqB8vf0p34Dw5b1uSIcCPaNvTaD5VRaUWfElnyHKxlDh3Ekt3jr8Qy/Lp86v8ewTXQGSTpyjeJj6czz86Se1aNh8QwGh0gQDMg6xz3H9ijvZDiuLezfNvLcAC6NnJLE6qoJgELPWZUVImiY7HkgFdQFxHiViwSq/vbmqmD4RuCC8SxjTw/OhGI47dfTNlX8KeEfTU+9F8T+z3Sf8AlVWOdounPp8I2/DUV3hGFjQ30PQlGH+0UpDHqOoUd9wGrTRFr0fKorvC03t3ZIBOVwFMDeCCR84qC/f8NFNAzn2RUtnED51Zs4gqNDQBsVHmd6ZeB8FzKXvXCvRVEn57VyuGNGP7tgLE8TtCy7wTUeL7RXHEDwg9Nz71Ybs8jtCXG33ZRH0M/SiLfZ5cC95aurdgTkgq2n4dSGI6VMsaNSpwiwWAFwTZ4R8OdtTrlHTzb+XQ0woVsWzoAFEk6xJ5abcjOvOga3YYEz0P1mfnV5rPea6e+vkRA01/vaqoPzIZmIAA6mtrijvchyT8IEDVZKnMokQRp6zGtMeDclc7kGQDA0B112A55uWxE7UGs4ezZBd2HImYB36/pQLjHaMvITwp15+3QUfl77klQObOh/mPDdssPbOQsCRudDrzM1lcnPEV6VlJ7wesp7gf0mItMPZXsVfxzeCEQGDcbaYmFH3mjWPmRQzg/B7mJui3aEk6knQKBuzHkBXaDi0wWEFu0D4AqiDlkmSToJk6nTXXTlWLDjDnfU3ZGKrcEWPsZwsZWxN0uNCVW3E7/BqfaaU+1f2a3cIpu2ri37S/EVGV05+JJOkcwT10FFrnaEnMxIUrsGkqDM/CTmnnqCOQ02ZuE9oFugiIUaQsBeshYMTJESRpV/d420JBcj38U4mlwjYxVy1xD8Xzq72y4UuHxbqghG8ajoG5exBFBAayK7L1ND4wTRhu1eVtjUhFAg0bVcw/ESNG1rSmcHRmV8BG1hCas8O4c9+4tu2JZvOAANSSeQA1mqtq+rbGreCxrWmzLzEGCRoSDuNRsK0ijM/R3H3hH2cYeB318u34bZCr7EyT9PSmzBdm8FhxmtWVDgSGueNh7tMctutc5wvb42ky27InqzE66axHl1qrhsXjeIXMgdo3aJVFB5tG/pqTTHh4g+Nj4H2nTMP2ha4XGrquxRSxHkSNPyoTYxD3rzCyhI+8WEKPn+k0R4Xcs4TC5EUuFMQsS7kDMzR7eWw5URs+K13mVV8hyHtXHkN3NC5MbEqw+kwdnrZWLwzE/h6wfLWJNc54+/c32t5pCHwnUGCAQNNjB1iOtdGtcQJcKkGPiY7Ly/nSv2g7MAktm72+5OUjwgbFicpjaBXE31JZAFNEVKPBXUnNOojQnNtv4t9z+tNHC+ML3g10A1jT3pWucPOHX45Ma89YocmOuZ/3YJJn0gakk9ANyYiiXKioEwj57nUOJlL6T3SXyCILD4Z3lhB+RHLalLtCGsKERiqg6hYUTHTnpz1/lr2Q7VG2ZuGEG8yVg767bDn70F7e9p7gxBUW1FtgGRmB8Sn7w200jqIg1IOoFmWdCWAX8+sqYm7bvGCzWbnJlzZTy8aTIOkyOuxofi8HiLOrZinJ1Ysh/wA3L3g1SPaXNo1pI0+HMu3uavcN7QC38DNaJ5/EI10I2I15iphgxjEMJS/aCTqxPqTUj4rN6UWbGWrmtyzbaT8VubZ98kD5iohwixeB7m6bbjXJd1G3/qACNdNQaY6GooAgYiTNNdjiZNqEIOmo5j2pSxeHuWWZLgKsvL11BkaEEGQRoarKSaly49dy43o9R14RjyVJB8UmfIzG1MPZTjFzvMjDQ/TSeXLbfXWucYHiRQ7gnzn86Mf8R3QsW1Ckj4gQT7aCq4j8NGRzgM13+xLXanicYy+LZBXOY05wM3/9TQwcWucjHoKHlWmTOtaXsUF23oHWzDyJ0JbxOOO7EsfM0OvYotv8qrNdJMmtS9QbJepdUrZk3eV7VfNWVOPUcuwGHFvBPcUeO6za6TCaBfzPvVnG3u+tyJ1Gw5ECI89Z0oH9n/aBVtth3MSZT33E9ZE+9HLlko5KEFWMkfqPOqKSKI/vKCnUof7RePDXZ2kA5i0nlLSJIjNGo5ijvBsKUXyGmunyG4HKpMT2gsWvDcIRomOfXYelLvFe3CgEWBLcmIgL5gHc+unrVOaLuZQjXsQZ26xIfFQNciKp9dWP+6Pal2jfBeyuJxpJtISJ1uMYWefiO58hJppX7IyqzdxQB55LLuo9XJUVm4s2wJpALGc8Br2nc/ZexMJfBPnbcflNK/GuCXMLd7u6BMSCDKsNpB9QR1BBFKVIgrVyirkbUT4fimdggUsx0AUEk+woXTp2YxiYfCG5bWb1xmUsNwgA8I6TMnrPlVMTEHRk3RW7hLh3Yk/FiWFtfwKVL+hOy/U+VHv/AIrasW8qhbFoHpJb0G7seZP9KT7/AGjNvxXDLcrc6zG7HkPLyoPc4ubzS515DkB0A6VsTMvjuY3xmj6fr/eNy9vcmdLKFUYas0M5PMxsJ6DpTTb4ncSylrxZmIzFmLMSxn6TEeVI/ZvhQ/690eBZ7sH7zjn/AAqfr6Gj+ExzPeW2JLwWJG6iYX3JM+g9Kcg1ZMXH2AB1HnsxwhQl03D8TmJ120O/mefSqnazEfs4W3bAzsCxiAY2+sfSpsFjslvKBlRCEQRMsdthsOZ9OtJPavHucddE621tQd91zfm1BtVUsoBfk5Blc37jvFy0zCdRBHzIO35U4W7tq5aS3aVbQvWztqTIhVLcwTMyTSvxC/3mEFwHKWZUMASDqWk9IHyJrTiPFSmItWgZDYW2R/GGuT7/APaK4mu4lAkAS7guJd2/dXUm20qRADa6bjTnz8qp42wuU4fEKWtgnKygB7Zj41PmIldQ0ehE2Mw2a0t4/iyttox1X2Oo9fUVFY4p3wVW/wCrbGUD8aCBE/iBMjqCR0gGqqCiW/5+sUeL9m7uH8Xx2p0uKNNdgw3Q+R9iaM9mOB2GC3MSzlWmEQgGAYlm3AMHQfOiOI4q1ojKxyEQwIDaaKQVeQdBt86o8au28K1p1tg27tvOq5iChmGSeazqOcNHKphFU34leRYURuH8ZwXA5gER7U7Ml1ieXJyQRrz+dCsTwG+gL4fJiVGpiUuj1QHX/KSfKqDcUXFARKOuyzv6Hn+dWeEcYu4d5JMe56bfy6fVjxaHkVu9xfxvFHvsDcgZVCgARABOmuu5O9aJcA0pq7bW7WItftVsAXAyrcIEBw2gYj8QMeZB12pFKmpMSp9YePIS4tgzV2YA6CveD8Ou3RCIW6kDQerbCmzhXYFrn/WfKk/c1JjziPpVUT0kW5H7RSTGBtKqDhN5mIS1cfzVGP1ArsGB7L4fDa2rVtzr4nY5+m8HX+ErV3DMir8W3+JYHsZ285NOcLONwq64zONHstjP/bXtf/1t+UVRxGAu2/jtXE/iRl/MV9DWuLQQApaVJBUoVMcp019qtrxJGVgxC+EGHBDCTE6aET0qJ9nqOPaVM+ZDc/uayvoX9pX73dk8yrMV9pE1ld/DH1jfxCT5lBq8vHL4EC9cj+I/nvTP2a+yzE4iGu/uLfVgS59E/nHoafeB9lsJhD4LQNxdc92GcDbMZ8KazAXU/OIJhdvpLFgNGcr4b2MxuJ8SWXIP338AM88zxPtNNfAfsnKOHxrpkUT3aMSW8mMCB6STtpTziuMCJIDCMwLFQuhAGXXXXnBHSqOO4+uQFGXcwAmsoNT0Hi0kxsdNq0r7Og+YyLZ1ulnnGuPrZti2oW2EGUBYGXTwrlEb6abD81S/xlyR+8LwfhyELqY2zanf4unKqPF+IGc4KRmyqWgmSTnYmPQTGnLSKEnGASInMYgXNjDSCDru410HxadFyZPEI2uozWccwgkhWUybcnUaQVYbGCDoedTduMB+0YJbshntAsGnUrKq4P8AqVvYnnSth7pJEDxbajUAHPufYz/ipnONC4W8DEPbbTlqhmPXWpE2puN7M1f6bTmNS2sSyzlZlneCRPyrUWSdgaPcE7NZl768CLQ2WYa4egJ2XTU+w5kRVGY0BKFgOzAj2Hy5yrZSfiIME+u1S8LwwuXkQmAzAE+XP6U08fuv3VzPp3mUW7Y5KpBBy8lEQPM+tKthHRgy6EGRRbGVMCup3HjH8YjVhFpAAoHIAQqgVc7LuUHftE3yYJ5AaD2nT0ik/AYe7i79u3caFnWAAAo1YgDSY+pFOWMxiG74Rlt2hlA1jIgzEZZj4UA9yecVsx5GO26mdwoIVPMJtjScQqNlWzYAzOeR+J26bwun4R7rVviwxOMxN3YOJUH8KwqA/wCUCaW24q90Q7NBMwSYq7wO2Q1xuQT82UUS/KqiBApP2jdaT/kn0Ay3lbU7kBl59J679aFdtvDcwl1TH7gQRscl25+jCs4dfZrZA18cHXXW3cjWeTRUvaHCd5hLL/gYqdtO8E8v8Vs6+dMQWGpILwYEn1mYjtkr4V7K2yGuZZJiBlYNI5zK6VphcEbyLct/FMMJiG22896X7aAbVbwmOe02a2xU/wB7jnTD6xS3pGHtJcZEsXgBLhluKRILJEN6lTr/AA+ZJWcfiWvMGczAyqNgB0A96b8Fwu9jVU3yFRSSqqoDMSBqeggD+lMuB4XZtKDZt25G7HU+fiMn61xXkfhE1IpIHNq/zOU28BcJBVHJH4VY/kKYOH38REXMM9wfw5T75gB+VO2O4mwbdgCNRlGp6iJJFVHxgJIMyZ+6Tr5g6Uvu3B1GZcQ1ZMVcbgcTiFyJaFm1IME5mJAIEhdIA/nNXeH9jEt5WuS5nUbrp1Ua/Oja40RqG8/3f8tT61o2LVZOjoNyEJgc80ggaUFwE7Yxzkxp4lr/AOKJZAGUosaRlyjrIG3pAqk/aK2WAAzqxAUBnEzsMqt/Ooxigr92hCIQCWhh4TBgktqfKfeheNwoFw5VV3cwHDQAyglTJ0z76kbetVIKChJn2gZDuWMVxbu9IcAGBEoAJ0HhA18zrvV23xYlHBQAsWTuiNyZkGefLfWgqJD2rhfMGSXCMZlNIc8jB199tq1ONNu6l9TzCXRJyjUHR1kztqNRA60BlImd1DCxGfC3AwsNctopUPDIQgACxlZToSMvLWRRXs3xG4VQBogsIMRJkMjeETtI6RzBpPPHAcQzJkViJQqpbMSWBHiXxaaSwBGnlRHC4y4r954SAM6mCJYgLmK7SCsRRWjJ8GMCcX4hct3nQXiADoAxgTrHiE8+dZVDjVtnv3GCEgsYMvsNBz6CsqBDXoSgBnReIcaUgor5EAAZ1OonUhZ+8QNTuJnpKzxLtEG8OZUtrACjMIk5E10GgBaSd46VRus1xV70CGT4BoI1A00iefWK9vPGbRc7MrAEAjwiQIOnPbmK1cGI9IHyKv1mmOxFy7ea3atghSE8RnwqoW34nkAgyY0nXpQ+93lwpaDCFKqsa/e8Ww5kk7bAUWxeIZkgNDB848IkiANT1EkR0NVlsnODABPiVk0IO+kTp7UDgHkyAyt4EDYvhZVsrR+7ZoIY/iLQ3L3rRuD5nYhoDHUKNOu4Guo3ijwVnYb5zpOpU+bDrH11ojgsEAZ0HuST7Cu9ynkS4fJUE8P4IAZMsf8AEZgGBtynX5VD2lxSoO6HPfoF/rH50R41x9MOCq+K4eXToW/v+dI1/Es7FmMkmSahkK3QGhNApV/3H9IU7P2UuYhUeIOaBsGYKSqz5kUaxDFQ12/CqoIRNixGgUL08+QpMmtrl1mMsxY9SSfzrg9SPGT4rHM7FmMk/wBgDyqHvK8W3NR32K6bD86mWI3GABNS9wri5s3Q413BHUHQ6/3tV7H8VQKwth5uDLJA0B3Ag6k7UvWLM601disKtzGW82y5n/0iR9YoqSwqMSEOppZ7A4xkz92BpIUvbV/9BafbepeAYaDdtMCGIGhBBGUmQRvOtdDueIyNT+lKPbrFd1irNwDK7JBnmVMf7SB7DpV2RcZBgALKT6TbDYU2rZmIZ0UepadPYVbweW5gsTaO4ts4k87RDgx6AjSl7jPaBr4QAZVTXeSW6z5cvU9akbtAi2bja946FCANPFoWn05bzVCV36TKbYAehi4iFJJ19KN9lsAMRczH4EjQ82OwPkNT8qX7z94oI06099jrQTDLEeIs0n0ZfyUVlXZodTUNfEe46ABbYJyiAZYkROxGm40/Kh64svFxn8ABykEDNpuqDUgdT7UOxmMBXWCD4oHwhZJURtzBPI7eq82NOcG54vCVUNooYyq+EcokdPKtgyBaoTEVZibMI47tET8JhZiSJZiN46R1qkeOhrcs06mNZgxpO0b7eVBb997jEHNJ0aIgAHcHbbrG3vWn7awuQR3iD4pgSFUKJjmABFZWztyublX4QIVscRWU7wODMeE5PDpBnUEb7Ly3NW7Buw752bu88MzQDEmZHkNtKEYRTdyRcUks7wwYEQIAkggrpMjQRrRfh3Fu8tLbYstw3iScwZM5bc2Y0mQNtZbnUuRucx1LvFsKEsB2WWYq65FZIDEEHKTJ+9GkQu9RYzjVu3ctnD3gzG4WLvbJOYrlIIMzECNCZbeqeIw7m0twBrVy3cJyFlkiCpyqxM5fDED7xgUx9iOHBkXFFJuAnICQFInVwMujQDr+U1Xkx1JcF7MscO7BXcSyXsS2VbisrKVJueLU/eUKNxrO21MPC/s4wKqyt3zFgZz3gfi5gIY96nxnF0ym6oZipCgAAyXIAjruPLSpsDeb4bilicpTQSoMwCZknfTaqHF5kGyteoJx/wBlNuJwl1pUyLdxpU6bK0CJjmDMcopcsdnzaIEMGNwl12bMDO3STPt0ro+Fx3gJcLufDOgIOkloB25wKC9qOLrbVsVcD5VIUsLYyydE13bffziaC2h31LYshMR+McEL37jAmCfuho+gisqq3bnDTol6PRP+6spuaQ/FILnjBJMy2kHmdYmdNfzrZrTMQGADCMpMeKI0jrTFc7DXbZPxXFM6aAabGAYn0PtUycCuDRkAMbEoJ013afpVS4M7hxFmL9vCsJ35mJkAn/DsRUljDtuWMdICgekD9aOnhjFSbaqzDYTCzy8UT7waUuMdlOI3SZVMv4UuAfOYJ96i7nxNGMCrqWcRxWxaBzXJM7Bix+m30oFxLtk7DLaGReuk+wGg+tUsR2RxafFh7nsub/bNDnsFTDAg9CIPyNQLEzmJHc0LEmTrNbAVgragBJEzMteha9FZNNEml98o051Xs3STDairjICKrOwGkUjA3dyiEVVTdsQBoopx7Mdm7yut1ytrQ+AyWIII1A+GZ56+VUOwfZ43r3eR4U0BO2by8wPlIrrFrs+sQBmMb1y826mpceMLbHf1kfDOzb5VvoweQTl1De3L6z60nfatbDJh7p0ytcUzp8QVvn4TXSeC3zbsj/DKxzBXcR/e9J32z4cXcItwaFWFw7aye7b3/eKfnVWak4mZlLPka/2Jyg49RpvUpYEeVBKkW40RUBmPmE4B4k11tYG1PXZK7/y6ifgLAj1M/kwrn9s6ij/AeMC08E+Ft/LofrXY23ccitRux93XWcvi3gc5Ht50KvMQ4LrMmQwPmTJXnoNtKI4oZhp69QZoVftsIILaboI29DpWkvFGDowdirwcyvhBO4ncGdRt/wCaHXLTySBE7xtrRy3YSTJDDcjKQR5zH86nTh5aA4QoYJyltOhAjU9evWosvKcfggTAcHdlLH4AGMyI03/MD1Io7w/hty+EtrJLsCzTLELAUGdYECP6UQsYUKQLSEoh22dzPNToOXUbnypg4XwS5lZj+4Zo+EkmBqWmJ0HlGoqiYx1MuTMe5HgeFpevLbS2SMIrrmbQM0hmA3+8CJ8ppg4KhOEUmNFlVUBVmIgTuJO5nYVNwvhotC4LYyK8QzFiSWAzHK2ijeB1J96/EOLWcHOuZ8nwgksdSZyiAu45+1W0mzFQl7AEM2sKAoE5YIY6akAdY+vlQjiHbW3bOWyO9cGNGXKCNNW126CTSpxHtLcvkh2ypEZFJAzb8tW0jyqi94krljQ/dEmOkA/Wu58pFiifNDeA48b92XbLmAcbwGzGAwM6SIjpyFOPEsD+1YG9YIEvbcLGozDxIROu+U0h4TFHfbUqYYEFTpJHLp/YNN/ZzHxCsTIBg6yQDPLQnc+x60SAVm32cpkPwmcAymspo7X9l7tvG3xZtlrZfOhA0y3ALgA9M0e1ZWOpc42BqdfvcRylmFxi2x0ARR+FSV38vEfSJoX+0XLozKEKTDAutsafebmR5a7Ur4zjl5zmZCGDLCsSPikgFQBM7xp71s3GL6AgHuoIUhEAGYDZiuhIABE6xWwV3PNZz4jMMdIOTxqkSy5UTzPeTA9CBv8AOK/xBlIM299PFMjqGjfyPzpbwnF7964C15UHLPMPM6ZQNj1PnVXEXzblTaQGYDbrAZvEQWKgTMk6+lV5Coy5XuiY0jiofVch5QYB+sT9DUWLAuiLthWOoIJFwaeRG8dDNL+Du28Q0AOr5JDKZnfwwZkSOs1LbxSnKVkhyFYMMrBkEbg+8xpzqTqrT0cftJQVN7/YXDXpylrDDcSSOvwty9xzpe4x9nuJsqXUC8g1m3JYDzTf5SKZsRxIo1p2ZsrKw1WYIkgyI60R4bx5kEAZ1Bjw7heZjcAdR60nux1BkKvtROQZ61L11btL2Uw+OU3bMWr+5Oyv/EBz0+IfWuVY/BPZuNbuKVdTBB/PzB61B1KHcmFvc9S5yrXh/D2v3ltjdjBPQbsfYAmoQ8bU3di8MoZr+7ABVETvqxjroB71P5pRBTR9wNi3h7S20IRVAA6nz9SeZo/wnGgfeke0+8AVzzG8RaeZ67nyiZEbee1W+BcWLOF1G+wPLSN5+LTXrNaACvUoc4yH3bLr1nRcSSma6kMj/Gh012zKfbUGPauWfaxxssLWHAA0zN4pMSAAeWpWfamjtD2lXC24uPI1gD4m9PpryrjXFuMviLzXW3Y7dByA9BUMjCqjDGMYYeblAiDUlpwK0dprWs90YOxuT3rc7Ct7NmNTXli5yNWFYVZQDuQZiNQhgO0TWIVvEnTmP4T+n5UdwnFrN7ZwD0Y5W+uh9qUb9iaHxBpHtTNOHN8Ndzp/7L8OVoHPQGfKd/rV/BJkkhdeQ0ifOJrmNi7cABt3GU+TEflUzcexKf8A5Fz/AFmqh+O6k3YZNTrmDK6lgC0ggBTO/U6RU/EO1WHsD95cCmfENMzH+EawIEAD3rid/jl9/ivXD6u35TVKaJ9pPgSP8MpNmdN419qdy4pXDgoD99tWjyUzHzoVwsk6sSSfExJJJJ1knedPpSnhm0p2wGH8I01/sfpQsuygyuNOKvWptccgR4pjlA59Tyqo8hTcXwqrKNjqZ1Gm0DUcvrU2MskBzruuxEhfTz6VVwjEXAqg68m1zaGNNNDMaVrKgannnGp3DHCLozEFSQVEmdyR8hrAjemfs7dzNbUsRJCwYzKYmdNNCBPuKXOG2Isq5ScyCB3R0VcwzZonnMgH5iKZ+G2mORJkqc6mebqYDeU8j51RVsR/Zwi5AY127xYBssE7gjY7MNehmvKhTDC4Fc5gWVSdecCfrXlS92J9CMregnMMF2igtNlAAoDCY+7lGpBHOT1y+VQvjwAo+I2/ihvCSCBoQSrGDoY003rXE8PIDL3RBzAjuzCsCNjmmevTWvEtoCALedgfCrrkYHqCCQxBjSOW1dRE+W4juQXcWNCxIjUIvMqStvMdF8J0mJ108trOYMWYZIHiZyMpYtIiNIII3nmdqgThouXAW1LEZskKojQyTOuhOgI1ovc4W7DM2aLkBVWACi7TrJE5R5keVABjuParB+AMOt4lQB8MCNg2VYA1JK/Kj/B8O102mLBbi+O4AIdgxlRy1Opg8iDUdngPeS+eFSFtzPxACSJ0POI8omjfA+FrbLXBqLYJnUkuR12MRynnVlQiI+UdCKrXnNtkJhWLOoH4YciOgWI16EVXXEsGzCQVjrqDH1E/LSmGzwZu5ylCBcILMSQdIhQI0WBqI2gRVbiOD7q2QEm5dgSNMigCGg+kajUnnSlT3KJlAlHh/ECAMpgqXkHWV30MbjLI61Z7V8LGMsZgP31oSI3ZfvL89R0Jihq4cqhARw5EDaSSdT5Ajwgec+VEsHxWLi6w0LOojXQDzBhZ8yamw5LRmzDmo0ejOZUw9kcflJSYkz9IrXttwcWcRmT/AKd4Z18jPjX2OvowoDauFSCpgisRsH7SzLRqPmKw6uQwcjWNjoRpBnlEUd7McEyuWMQDrrIAmcs8zOvypFwvauB40k8yDv6z/Wpsf26uOmS2otrz1JaOgPL1Gtah7Qp2RuSOADYaa/aFxVb+LhT4LS5AfOSW+pj/AC0uthelTG0G+H5VIq5R51HjyJJgOQ+JSu2MtQkVZvEnWowtSZd6lVOtyMCvVaK2KVkUtQ3cnOM086qMaxnFaF65nvuFUrqWbDtyrGwzEzUNu+RU6Y7qKIKkUYpDA2Jr+yHrXow/nU+avJqnARObT20sGuhWFgmud10K08gHqAfnBn61XF84jX/psPtBvEGJK7TJOUEbCSDqIOi7edVUw7ODcLZdQMxWQH2CAjyIJ9PKreMukXCqkBvGS2phSPPnpHvVLhzkkoCACDdWCCJQZjOvhOUNymY0q7HcxDqPFpH71WW4pKLbaFLcgwYqdJ0jfmhmmPhlnxEFQstcAgyIaGQTO5zZvntQC2cqorrktnkoE/HKocp8TEM2VjyUztTZwnDHucsw7T4hrEGJ19RHoaurULmVSeQl4NGh3rKlz9Rr7VlLc90Nr5ogXMOuVRlWIcRA2BbT00qvdtDu0MDc8vMVlZVDPBE2wSAO4AgaaDb5VpdulVulSQc6iQSNI20rysrvEU9wrxcwiAaAvBHIgo0iOlHMSuSwcvhhBGXSNto2rKymkTBXCrhaCSSe6XUmT8T863xLnvLGp1k/WPyrKyh5lj8ogDil5jhixYk96RMmYmInpHKly0g7x9By/wBy1lZUX7E0Yepp24/+Xw/8d38kpMavaysOT5zPTbx9hNK2FZWVOLJLZq3XtZV06kMkhu7VVFe1lTbuOnU9Owqk51rKypZJfHNaysrKjKzKysrK6dLOFO9T1lZWlOpnf5plPOBP7u3/AAJ/tFZWVVPmEK/K32lLHmM0f+mf94ofgdbAnk7R5TlmK9rKu/zfmZB1Oq8ZwyqpUKoGSzoAAPisnb3PzNMvB/hPp+TMBWVlW/kmLD84l25vWVlZST2Z/9k="/>
          <p:cNvSpPr>
            <a:spLocks noChangeAspect="1" noChangeArrowheads="1"/>
          </p:cNvSpPr>
          <p:nvPr/>
        </p:nvSpPr>
        <p:spPr bwMode="auto">
          <a:xfrm>
            <a:off x="155575"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4" name="AutoShape 4" descr="data:image/jpeg;base64,/9j/4AAQSkZJRgABAQAAAQABAAD/2wCEAAkGBhQSERUUExQWFRUWFxcZGRgXFhYXGhwaGBcYGBcaHBYZHSYeHx0jHBUbHy8iIycpLCwsGB4xNTAqNSYtLCkBCQoKDgwOGg8PGiwlHyQqLCwtLSoqLCwsLiksLCwsLCwsLCwsLCwsLCwsLCksLCwsLCwsLCwpKSwsLCwsLCwsKf/AABEIAMIBAwMBIgACEQEDEQH/xAAcAAACAgMBAQAAAAAAAAAAAAAFBgMEAAIHAQj/xABFEAACAQIEAwYDBQYEBQIHAAABAhEAAwQSITEFQVEGEyJhcYEykaEHQlKxwRQjctHh8GKCkrIWJDPS8VNUFTQ1Q0Rjov/EABoBAAMBAQEBAAAAAAAAAAAAAAECAwQABQb/xAAwEQACAgICAQEHAgUFAAAAAAABAgARAyESMUFRBBMiMmFxkaHwFEJSgbEjYsHR4f/aAAwDAQACEQMRAD8A5VXoFZFeA16c8uS4dwHUtqAwJHkCJ+lPXHuO3e+Z7Zm20R6bzI1+RpBJq1hseywJleh/TpTK/GDiG7j3a7VJftC1fRby8ww+HzVviG2+h+tLfaTs13AF20S+HcwCd0bfI0eWzc46io7VjvIZee5ifX3pl4NxBQhsXxNu4MrA6SJOo6EQCD1E1QAOILKCiIhLW6mjfaHsbdw3jX97YO1xRMDo4+6fPY8jQIGo9R+5ewGKyNr8J3/n7UwvhfDmXURv/flzpUU0T4bxdrfhOq/lRoR7JHG439nraXlewxCrdQ25PKVIDfmf/IpNFhrbNbcQ6MVYeamD9RRrhmMAuC5bbK3qecTp7VW7TYhWxbuv31RmHRoyn55Z966qowEHYk+A4oFt924OWSQRyncR0qXHcUNxVQSEUyJ3JPM0GQ1YRqqDJgAbly21WbLVphOGXXtNdVCbamCwjlvpvAnUjar/AGdVGuNniMsaxu8jnHIfWjcVzxW6mtpqv4MBriKxgMwFD7qZHZfwkj5UX4Uga25gZwyZW3II10+nzo36Rgwrl4h7F4KwbTG2pVk8yZ8jO/tQm09U8fjr64jJcjKhDQgIDbEfpUwvSSdpMx60iNdypUqoJO5ftXKtpcoUl2rSXqrcEL2r1UOK40m7bsjZhmbzGcKB6TJI6CtrV6ocfwkXmDBijAATE6Ak9fM0HBZaEZTRjNgcSqpoeXUHltPsdfM1dXFT5zz9dR/YpUs8KK7XbkzOuU69dp+tataxCz3b2yDEghlmPSeWnp6VE4j6SQDGxYjb33InU67dI/nVXinF+7UZPFcb4FGsnYE/4Zj12pfGJxTEIe6GaBALExsSBHn150XwfCQi5rrszka6/SpFZQBhsmScPweTc5rh8VxjvJMwT+GZ08+QFXrpn+zVNFA0SAN9Op3J5+5/SpLlwBTJywNTMfX+96ISonNk7Nky6lwIJJj6j50MvYjMxI25UMPE+/bwEm0pPiPM7QJ5ee9TG9VcSfzShLctyznrKqG/WVeobM5phfsmvlAb161aYichlyP4iPCD7mgnF+xWJsSSneIPv2wWHuIkfKPOuh4jiZyZ9zvudIBYnXSYVv73FWe1hTUSNTpz301jy1iegpPciu5H3qWVI3OZla8rqF3tEl0g3bVpwfxpbc8uqg8xW13slgMUo7tTYuNOUoZXTebbGI6wRSHGYWKjzOZ4bFtbMqY/I+ooqeOhxDrB6j+5qDj/AGeu4S73d0fwsNVYdVP5jcUMqexO+hh3C9ojajuy2k6TAM8iOY12oZhcM1x1RBLMYAHX9Krg0e7EXlXGW88QQwE9Spj+XvXWT3O0ISP2b4jIWR7LsN0VmzegJUKT5SPKaWYgwdCNCDXTm7QC1dKf6dtddd6V+3fDwLi4m2PBd+LyuDf/AFDX1DVR049QK4e6FQBhyZAXcmB70du9kL5XOuW4QJIUy8eh39Br5UvWLkEEciD8taeeE8byMrCMjQZkjKY123258/qqgMaMBLD4r16RSSrduyaZe2nB1RlxNoeC6YaNhc3Psw19QaXUaqqo8yRf0j72LxA/Zgv+K4D6yD+RoDasd1fvIuwuJGp5lo26AxXnZrFEOVnQw3vt+tWOI2ymJu883dN8zt9K4jYlVvgb+/7/ABKvF2/fvPUfkKL8AtgrM6SSfbSgvHRGIfzg/NQanwHE8ltk5tI9M0A/QfWuGjFfqhJuIY7vLrP1OnoBA+gr23dqlbYdKM8IwQIzkTrCjqevtXVHBAkKXKsLdrzjWLzXAJkouUnqZn6bVFhLTXGCqJJ/uT5UtyiciN9wvZuRFWUv1U4hgXsEBiDI3E/rUCYirBhJlTDAvaVo96BJ2qkmKqvjsVOW2JlydtTlUS0ecae9B2AFxkG6jBwE+HvG+J4ieQOy+o5+ZNWzfLHYmT6fL6D3qkl4QANokGIBAA6+3zqe5jVtKSfkNSZ2ET9TpUKrcUuTsSxisUllczEb9RM6bDn6UuYh2vtmueFeSTr6sf0H0rXEY03GzN7LyX+vn8q076gFvuVx2uz3Ly3ABA0A2ArRsRVJsRWne1W4Zd/aayqPfV7XWYJXw2NTCRZuFbrZQWbKPijWJ5TVfjN/DYhM4Kq45gBZB8JzRoYGxO1J1s3cQ07y2pO2npvXnaPFLaTuFMsYL+Q3g+ZOv/muPwixMgCs5J7+kM3eHI66Op0gQQTBJJG55meulS8HwTWSWDeJo200G0dNZPsK58DVvDcUuportHQmR8jQ979IQleY9dqMYHwt1HaSviWRzG0H3j3rnCvV3GcUuXNHbToNKqFakx5EmXJ0BMrdGIII0I1mo4itlalgjjwvF/tSEaC8o+Y58qLYVUuocPcgZoRhMlW5MBsII5dI2NIODxbWnV10Kmf6HyNdAtYjDt3d5FBzAFiRmKnpG0zzj860Ib0ZIko/IRVwHAS2KbD3XFsoWDtGb4dNBImdI121poTs4bC/urn7RbYeJMuVwOqrJB9jPlQDtZiB+3NctsDmVGkbSbYBH0n3pi7HX3vNIdUygZmYncmBAGsk+2lTWgZVrGqseftL3AL6vbbC3zKXB4TpMcmB/Epg8hp60q8V4Y+GutbcajY8mXkw8j9NRyp54xwlrf7xQAZnw6qGJEsAfutsR1PnpNaw1rH2glyQR8LfeU7aeWnpp71YeszleDUevBiTwK7F5fOR9J/SnLGYVWyXGGmZFJ9Mz6+Wo+Robhuwl6xfV3KtaBJzqdYgx4flzNOGCwStYVTGZ7gIB5RJ/wBq/WpM4G5Qq4S/36xQ7f3UZrJXW4RlYxEjlJ66/I+lGP8AhywMA4KKLqWy/efezKM2/QxEbUQ4n2fW+wU/EkXF9VOoPkZj5GqPGc5wxSCmcgHNoco1IA84jprSaMrj48APNXEvBWS56KJJPQUcxPGRbtjLoxGVB+FfxetU8ILeXKD4VMtpvHKem1UL93vHMLMmB/QU+4iOuQdGh+plzhGFN9iJCqolmPL+ZNO/D7C4a3I2iSTpOm81R7OcGOEXOcvePqUJ0UDbUAnMJ10I1jzotnGJVrd3LGWAqkkA9cxAJI9AB50lmOuVeVHqLPFuOnEMp2VRAHruTVIXaHWbo1HqKlzxVh1qce5fF3pVPHG5nt3bYk2yZHMqYmPMZRWi39a3W9SsOQqEi9QnZ7RNAyqwMD4kjlsYyiormLZjLEk+u3oNqovd+VXeH8Pa4QTovX2nf0/Ok+komNVGhQnhv1qb9G14ZYYQJ6aHXnzO50/lQDieH7q4UmYgg+REiibhsHozfva1bEVTN+rOCwTXNZyr1P6DnXcp1EzO/r2i47MJzun/AE/+ayjcGvUfkRG49jRhECWtHcD/ACjrrz5Ck1nkydSd6tcSxxvXGc8zp5DkKqUrHkbmULxFTwisBr0itaWPNs1eg1HNbV1zpsDXsVqDW1dOmA1ZsYx0+FiJ6VXryh1CDLVsM7GAzHnALH6Vf4ZxM2GYMCA0ZhqDI2/Wj/DO0CJh0S2QsAZgNDPMt19aMjtF91wpsMoz5ttjmBB311FOu+jGccfrCvAe09rEW8jaAiNDrrOu0g7fQ0w4fAW0TOVOfm6AQ3QsvI6/TnXDeGY827s25IzaDmQToPWumcQ4uVRAjEFQCdfvc+u21MoLnRknZUG1sRhxeP8AB8Qgb6gk66c6WuL8echSCVUEC2AYM/eaRJnkPXzqpa7SZoDLmZiB8BO+0sNdp5Gj7djreIsrdzkXAmaC0giDKxGg1InSdaDfCdmW5K6cUH/c04Pxa7oWbNlzCTLEdRPMfyHlWcVBYAlswYcjznWehk/KKo4HDdyPGSwOug940PT5/Sr+BuZmkmAPUfT251XgumAmN+bjgxoA/pMXsu7WTG7zHqTvA10B+lV8JwNMMZBLuOZH5AbfWmHgvFEVmksxPwqBJAXfyHLU1Bx/CqxlXZXfXwqGAkcpIqXL4yCJT58fEGvrAnFu0AtiGY+g3oJe7bEAi0uWRBYxPmQOVe4jguHVj3t13MwRmVZPsCSPQ1i3raH/AJewJH3iCzDY/E08p2igxJMsq4wK7lPg/Cb9wyltip+8YUfNiAfaieL4NetqWdNBuQVaPWDUC8TuhgXvKkGdSJ26DWd+m+1WuLdos692kkHdjpPUAchTY+oHY8uoK7znRrgthTLP7A7ev99aX2uaaUw4O6vdpEaCP1+uvypq3U73nEXPOLM126FmLa/dGkzOrD1Gk1O2KgFR6ctuVaZidT/f9/pXhskQTPoB7bilC8bMByltEyxw0Q0sQFJmSRry0M894AoT2jx63L7FDIACz1jf6/lXnEO0AVDbtiCRlYnUgbEA7/yoXw3BNeeF25noP50hN6EooI2Zf4XgjcMn4Z35E9JpqwdpQRtJiYPlpoPIfnW2ES3aUKkGNI6yNtok5fX51pbxIOW4xJGhiUOgIHIgwSSvqdqagJHJlDDgRqXZH48sSIgctOY96yt1xbdQPL8qyq7masf9I/E+YrWMZec+tXrGOVt9DQqsryFyss9tsStD015Qe1iWXY1ds8RB+LStC5lPcythYdS3WViuDtXtWkYV4F2cuYkkhkt21+K5cMKD0EAkt5AfKmT/AIAwoX/6gC3lZMab/wD3J+lAOA8ZW34LgOQmQRuCYn20G2ulHxicGolXU+Xrv4T/ACqqqpGzJsWvQlc/ZxdPwYjDMpMAl3XfaQUgfOmrC/ZRhgkPddnjVldFE+SlTp6yaTMVx60TpJ9jy86mtdrwo8LEf5ffpSniDNCo1ePz/wCxkX7F5aRjEA5Skt9HFR3/ALGLn/u1IHMof++huA7cZSCWBP8AiBH5RTJhu1Vm6seAkxs+u/SgFDeYrl0PWvoZY7P/AGWWcKxu3b+dlEgEBQvnlnfpJoT2i4YVukqsqTI5gzPl1jWiJN24h8DwCCDsu+5110J2oktlSv7xpgajp9apipTU5wz9mlEXOE4YWibrKJHwjXeOQ6xufKh4vsQR3jKp+IBmHtpyq9xjiEQLQIAMEnoN55/19KHN3bakak7Dnr5frS5U59TvZsq4rB8+Y4Pct4m0xTRlHLYwNo9KCcOtXO9ZC0W0Oh2LafP5nyoZe4gWAS1EAkEAkbgRqB8vf0p34Dw5b1uSIcCPaNvTaD5VRaUWfElnyHKxlDh3Ekt3jr8Qy/Lp86v8ewTXQGSTpyjeJj6czz86Se1aNh8QwGh0gQDMg6xz3H9ijvZDiuLezfNvLcAC6NnJLE6qoJgELPWZUVImiY7HkgFdQFxHiViwSq/vbmqmD4RuCC8SxjTw/OhGI47dfTNlX8KeEfTU+9F8T+z3Sf8AlVWOdounPp8I2/DUV3hGFjQ30PQlGH+0UpDHqOoUd9wGrTRFr0fKorvC03t3ZIBOVwFMDeCCR84qC/f8NFNAzn2RUtnED51Zs4gqNDQBsVHmd6ZeB8FzKXvXCvRVEn57VyuGNGP7tgLE8TtCy7wTUeL7RXHEDwg9Nz71Ybs8jtCXG33ZRH0M/SiLfZ5cC95aurdgTkgq2n4dSGI6VMsaNSpwiwWAFwTZ4R8OdtTrlHTzb+XQ0woVsWzoAFEk6xJ5abcjOvOga3YYEz0P1mfnV5rPea6e+vkRA01/vaqoPzIZmIAA6mtrijvchyT8IEDVZKnMokQRp6zGtMeDclc7kGQDA0B112A55uWxE7UGs4ezZBd2HImYB36/pQLjHaMvITwp15+3QUfl77klQObOh/mPDdssPbOQsCRudDrzM1lcnPEV6VlJ7wesp7gf0mItMPZXsVfxzeCEQGDcbaYmFH3mjWPmRQzg/B7mJui3aEk6knQKBuzHkBXaDi0wWEFu0D4AqiDlkmSToJk6nTXXTlWLDjDnfU3ZGKrcEWPsZwsZWxN0uNCVW3E7/BqfaaU+1f2a3cIpu2ri37S/EVGV05+JJOkcwT10FFrnaEnMxIUrsGkqDM/CTmnnqCOQ02ZuE9oFugiIUaQsBeshYMTJESRpV/d420JBcj38U4mlwjYxVy1xD8Xzq72y4UuHxbqghG8ajoG5exBFBAayK7L1ND4wTRhu1eVtjUhFAg0bVcw/ESNG1rSmcHRmV8BG1hCas8O4c9+4tu2JZvOAANSSeQA1mqtq+rbGreCxrWmzLzEGCRoSDuNRsK0ijM/R3H3hH2cYeB318u34bZCr7EyT9PSmzBdm8FhxmtWVDgSGueNh7tMctutc5wvb42ky27InqzE66axHl1qrhsXjeIXMgdo3aJVFB5tG/pqTTHh4g+Nj4H2nTMP2ha4XGrquxRSxHkSNPyoTYxD3rzCyhI+8WEKPn+k0R4Xcs4TC5EUuFMQsS7kDMzR7eWw5URs+K13mVV8hyHtXHkN3NC5MbEqw+kwdnrZWLwzE/h6wfLWJNc54+/c32t5pCHwnUGCAQNNjB1iOtdGtcQJcKkGPiY7Ly/nSv2g7MAktm72+5OUjwgbFicpjaBXE31JZAFNEVKPBXUnNOojQnNtv4t9z+tNHC+ML3g10A1jT3pWucPOHX45Ma89YocmOuZ/3YJJn0gakk9ANyYiiXKioEwj57nUOJlL6T3SXyCILD4Z3lhB+RHLalLtCGsKERiqg6hYUTHTnpz1/lr2Q7VG2ZuGEG8yVg767bDn70F7e9p7gxBUW1FtgGRmB8Sn7w200jqIg1IOoFmWdCWAX8+sqYm7bvGCzWbnJlzZTy8aTIOkyOuxofi8HiLOrZinJ1Ysh/wA3L3g1SPaXNo1pI0+HMu3uavcN7QC38DNaJ5/EI10I2I15iphgxjEMJS/aCTqxPqTUj4rN6UWbGWrmtyzbaT8VubZ98kD5iohwixeB7m6bbjXJd1G3/qACNdNQaY6GooAgYiTNNdjiZNqEIOmo5j2pSxeHuWWZLgKsvL11BkaEEGQRoarKSaly49dy43o9R14RjyVJB8UmfIzG1MPZTjFzvMjDQ/TSeXLbfXWucYHiRQ7gnzn86Mf8R3QsW1Ckj4gQT7aCq4j8NGRzgM13+xLXanicYy+LZBXOY05wM3/9TQwcWucjHoKHlWmTOtaXsUF23oHWzDyJ0JbxOOO7EsfM0OvYotv8qrNdJMmtS9QbJepdUrZk3eV7VfNWVOPUcuwGHFvBPcUeO6za6TCaBfzPvVnG3u+tyJ1Gw5ECI89Z0oH9n/aBVtth3MSZT33E9ZE+9HLlko5KEFWMkfqPOqKSKI/vKCnUof7RePDXZ2kA5i0nlLSJIjNGo5ijvBsKUXyGmunyG4HKpMT2gsWvDcIRomOfXYelLvFe3CgEWBLcmIgL5gHc+unrVOaLuZQjXsQZ26xIfFQNciKp9dWP+6Pal2jfBeyuJxpJtISJ1uMYWefiO58hJppX7IyqzdxQB55LLuo9XJUVm4s2wJpALGc8Br2nc/ZexMJfBPnbcflNK/GuCXMLd7u6BMSCDKsNpB9QR1BBFKVIgrVyirkbUT4fimdggUsx0AUEk+woXTp2YxiYfCG5bWb1xmUsNwgA8I6TMnrPlVMTEHRk3RW7hLh3Yk/FiWFtfwKVL+hOy/U+VHv/AIrasW8qhbFoHpJb0G7seZP9KT7/AGjNvxXDLcrc6zG7HkPLyoPc4ubzS515DkB0A6VsTMvjuY3xmj6fr/eNy9vcmdLKFUYas0M5PMxsJ6DpTTb4ncSylrxZmIzFmLMSxn6TEeVI/ZvhQ/690eBZ7sH7zjn/AAqfr6Gj+ExzPeW2JLwWJG6iYX3JM+g9Kcg1ZMXH2AB1HnsxwhQl03D8TmJ120O/mefSqnazEfs4W3bAzsCxiAY2+sfSpsFjslvKBlRCEQRMsdthsOZ9OtJPavHucddE621tQd91zfm1BtVUsoBfk5Blc37jvFy0zCdRBHzIO35U4W7tq5aS3aVbQvWztqTIhVLcwTMyTSvxC/3mEFwHKWZUMASDqWk9IHyJrTiPFSmItWgZDYW2R/GGuT7/APaK4mu4lAkAS7guJd2/dXUm20qRADa6bjTnz8qp42wuU4fEKWtgnKygB7Zj41PmIldQ0ehE2Mw2a0t4/iyttox1X2Oo9fUVFY4p3wVW/wCrbGUD8aCBE/iBMjqCR0gGqqCiW/5+sUeL9m7uH8Xx2p0uKNNdgw3Q+R9iaM9mOB2GC3MSzlWmEQgGAYlm3AMHQfOiOI4q1ojKxyEQwIDaaKQVeQdBt86o8au28K1p1tg27tvOq5iChmGSeazqOcNHKphFU34leRYURuH8ZwXA5gER7U7Ml1ieXJyQRrz+dCsTwG+gL4fJiVGpiUuj1QHX/KSfKqDcUXFARKOuyzv6Hn+dWeEcYu4d5JMe56bfy6fVjxaHkVu9xfxvFHvsDcgZVCgARABOmuu5O9aJcA0pq7bW7WItftVsAXAyrcIEBw2gYj8QMeZB12pFKmpMSp9YePIS4tgzV2YA6CveD8Ou3RCIW6kDQerbCmzhXYFrn/WfKk/c1JjziPpVUT0kW5H7RSTGBtKqDhN5mIS1cfzVGP1ArsGB7L4fDa2rVtzr4nY5+m8HX+ErV3DMir8W3+JYHsZ285NOcLONwq64zONHstjP/bXtf/1t+UVRxGAu2/jtXE/iRl/MV9DWuLQQApaVJBUoVMcp019qtrxJGVgxC+EGHBDCTE6aET0qJ9nqOPaVM+ZDc/uayvoX9pX73dk8yrMV9pE1ld/DH1jfxCT5lBq8vHL4EC9cj+I/nvTP2a+yzE4iGu/uLfVgS59E/nHoafeB9lsJhD4LQNxdc92GcDbMZ8KazAXU/OIJhdvpLFgNGcr4b2MxuJ8SWXIP338AM88zxPtNNfAfsnKOHxrpkUT3aMSW8mMCB6STtpTziuMCJIDCMwLFQuhAGXXXXnBHSqOO4+uQFGXcwAmsoNT0Hi0kxsdNq0r7Og+YyLZ1ulnnGuPrZti2oW2EGUBYGXTwrlEb6abD81S/xlyR+8LwfhyELqY2zanf4unKqPF+IGc4KRmyqWgmSTnYmPQTGnLSKEnGASInMYgXNjDSCDru410HxadFyZPEI2uozWccwgkhWUybcnUaQVYbGCDoedTduMB+0YJbshntAsGnUrKq4P8AqVvYnnSth7pJEDxbajUAHPufYz/ipnONC4W8DEPbbTlqhmPXWpE2puN7M1f6bTmNS2sSyzlZlneCRPyrUWSdgaPcE7NZl768CLQ2WYa4egJ2XTU+w5kRVGY0BKFgOzAj2Hy5yrZSfiIME+u1S8LwwuXkQmAzAE+XP6U08fuv3VzPp3mUW7Y5KpBBy8lEQPM+tKthHRgy6EGRRbGVMCup3HjH8YjVhFpAAoHIAQqgVc7LuUHftE3yYJ5AaD2nT0ik/AYe7i79u3caFnWAAAo1YgDSY+pFOWMxiG74Rlt2hlA1jIgzEZZj4UA9yecVsx5GO26mdwoIVPMJtjScQqNlWzYAzOeR+J26bwun4R7rVviwxOMxN3YOJUH8KwqA/wCUCaW24q90Q7NBMwSYq7wO2Q1xuQT82UUS/KqiBApP2jdaT/kn0Ay3lbU7kBl59J679aFdtvDcwl1TH7gQRscl25+jCs4dfZrZA18cHXXW3cjWeTRUvaHCd5hLL/gYqdtO8E8v8Vs6+dMQWGpILwYEn1mYjtkr4V7K2yGuZZJiBlYNI5zK6VphcEbyLct/FMMJiG22896X7aAbVbwmOe02a2xU/wB7jnTD6xS3pGHtJcZEsXgBLhluKRILJEN6lTr/AA+ZJWcfiWvMGczAyqNgB0A96b8Fwu9jVU3yFRSSqqoDMSBqeggD+lMuB4XZtKDZt25G7HU+fiMn61xXkfhE1IpIHNq/zOU28BcJBVHJH4VY/kKYOH38REXMM9wfw5T75gB+VO2O4mwbdgCNRlGp6iJJFVHxgJIMyZ+6Tr5g6Uvu3B1GZcQ1ZMVcbgcTiFyJaFm1IME5mJAIEhdIA/nNXeH9jEt5WuS5nUbrp1Ua/Oja40RqG8/3f8tT61o2LVZOjoNyEJgc80ggaUFwE7Yxzkxp4lr/AOKJZAGUosaRlyjrIG3pAqk/aK2WAAzqxAUBnEzsMqt/Ooxigr92hCIQCWhh4TBgktqfKfeheNwoFw5VV3cwHDQAyglTJ0z76kbetVIKChJn2gZDuWMVxbu9IcAGBEoAJ0HhA18zrvV23xYlHBQAsWTuiNyZkGefLfWgqJD2rhfMGSXCMZlNIc8jB199tq1ONNu6l9TzCXRJyjUHR1kztqNRA60BlImd1DCxGfC3AwsNctopUPDIQgACxlZToSMvLWRRXs3xG4VQBogsIMRJkMjeETtI6RzBpPPHAcQzJkViJQqpbMSWBHiXxaaSwBGnlRHC4y4r954SAM6mCJYgLmK7SCsRRWjJ8GMCcX4hct3nQXiADoAxgTrHiE8+dZVDjVtnv3GCEgsYMvsNBz6CsqBDXoSgBnReIcaUgor5EAAZ1OonUhZ+8QNTuJnpKzxLtEG8OZUtrACjMIk5E10GgBaSd46VRus1xV70CGT4BoI1A00iefWK9vPGbRc7MrAEAjwiQIOnPbmK1cGI9IHyKv1mmOxFy7ea3atghSE8RnwqoW34nkAgyY0nXpQ+93lwpaDCFKqsa/e8Ww5kk7bAUWxeIZkgNDB848IkiANT1EkR0NVlsnODABPiVk0IO+kTp7UDgHkyAyt4EDYvhZVsrR+7ZoIY/iLQ3L3rRuD5nYhoDHUKNOu4Guo3ijwVnYb5zpOpU+bDrH11ojgsEAZ0HuST7Cu9ynkS4fJUE8P4IAZMsf8AEZgGBtynX5VD2lxSoO6HPfoF/rH50R41x9MOCq+K4eXToW/v+dI1/Es7FmMkmSahkK3QGhNApV/3H9IU7P2UuYhUeIOaBsGYKSqz5kUaxDFQ12/CqoIRNixGgUL08+QpMmtrl1mMsxY9SSfzrg9SPGT4rHM7FmMk/wBgDyqHvK8W3NR32K6bD86mWI3GABNS9wri5s3Q413BHUHQ6/3tV7H8VQKwth5uDLJA0B3Ag6k7UvWLM601disKtzGW82y5n/0iR9YoqSwqMSEOppZ7A4xkz92BpIUvbV/9BafbepeAYaDdtMCGIGhBBGUmQRvOtdDueIyNT+lKPbrFd1irNwDK7JBnmVMf7SB7DpV2RcZBgALKT6TbDYU2rZmIZ0UepadPYVbweW5gsTaO4ts4k87RDgx6AjSl7jPaBr4QAZVTXeSW6z5cvU9akbtAi2bja946FCANPFoWn05bzVCV36TKbYAehi4iFJJ19KN9lsAMRczH4EjQ82OwPkNT8qX7z94oI06099jrQTDLEeIs0n0ZfyUVlXZodTUNfEe46ABbYJyiAZYkROxGm40/Kh64svFxn8ABykEDNpuqDUgdT7UOxmMBXWCD4oHwhZJURtzBPI7eq82NOcG54vCVUNooYyq+EcokdPKtgyBaoTEVZibMI47tET8JhZiSJZiN46R1qkeOhrcs06mNZgxpO0b7eVBb997jEHNJ0aIgAHcHbbrG3vWn7awuQR3iD4pgSFUKJjmABFZWztyublX4QIVscRWU7wODMeE5PDpBnUEb7Ly3NW7Buw752bu88MzQDEmZHkNtKEYRTdyRcUks7wwYEQIAkggrpMjQRrRfh3Fu8tLbYstw3iScwZM5bc2Y0mQNtZbnUuRucx1LvFsKEsB2WWYq65FZIDEEHKTJ+9GkQu9RYzjVu3ctnD3gzG4WLvbJOYrlIIMzECNCZbeqeIw7m0twBrVy3cJyFlkiCpyqxM5fDED7xgUx9iOHBkXFFJuAnICQFInVwMujQDr+U1Xkx1JcF7MscO7BXcSyXsS2VbisrKVJueLU/eUKNxrO21MPC/s4wKqyt3zFgZz3gfi5gIY96nxnF0ym6oZipCgAAyXIAjruPLSpsDeb4bilicpTQSoMwCZknfTaqHF5kGyteoJx/wBlNuJwl1pUyLdxpU6bK0CJjmDMcopcsdnzaIEMGNwl12bMDO3STPt0ro+Fx3gJcLufDOgIOkloB25wKC9qOLrbVsVcD5VIUsLYyydE13bffziaC2h31LYshMR+McEL37jAmCfuho+gisqq3bnDTol6PRP+6spuaQ/FILnjBJMy2kHmdYmdNfzrZrTMQGADCMpMeKI0jrTFc7DXbZPxXFM6aAabGAYn0PtUycCuDRkAMbEoJ013afpVS4M7hxFmL9vCsJ35mJkAn/DsRUljDtuWMdICgekD9aOnhjFSbaqzDYTCzy8UT7waUuMdlOI3SZVMv4UuAfOYJ96i7nxNGMCrqWcRxWxaBzXJM7Bix+m30oFxLtk7DLaGReuk+wGg+tUsR2RxafFh7nsub/bNDnsFTDAg9CIPyNQLEzmJHc0LEmTrNbAVgragBJEzMteha9FZNNEml98o051Xs3STDairjICKrOwGkUjA3dyiEVVTdsQBoopx7Mdm7yut1ytrQ+AyWIII1A+GZ56+VUOwfZ43r3eR4U0BO2by8wPlIrrFrs+sQBmMb1y826mpceMLbHf1kfDOzb5VvoweQTl1De3L6z60nfatbDJh7p0ytcUzp8QVvn4TXSeC3zbsj/DKxzBXcR/e9J32z4cXcItwaFWFw7aye7b3/eKfnVWak4mZlLPka/2Jyg49RpvUpYEeVBKkW40RUBmPmE4B4k11tYG1PXZK7/y6ifgLAj1M/kwrn9s6ij/AeMC08E+Ft/LofrXY23ccitRux93XWcvi3gc5Ht50KvMQ4LrMmQwPmTJXnoNtKI4oZhp69QZoVftsIILaboI29DpWkvFGDowdirwcyvhBO4ncGdRt/wCaHXLTySBE7xtrRy3YSTJDDcjKQR5zH86nTh5aA4QoYJyltOhAjU9evWosvKcfggTAcHdlLH4AGMyI03/MD1Io7w/hty+EtrJLsCzTLELAUGdYECP6UQsYUKQLSEoh22dzPNToOXUbnypg4XwS5lZj+4Zo+EkmBqWmJ0HlGoqiYx1MuTMe5HgeFpevLbS2SMIrrmbQM0hmA3+8CJ8ppg4KhOEUmNFlVUBVmIgTuJO5nYVNwvhotC4LYyK8QzFiSWAzHK2ijeB1J96/EOLWcHOuZ8nwgksdSZyiAu45+1W0mzFQl7AEM2sKAoE5YIY6akAdY+vlQjiHbW3bOWyO9cGNGXKCNNW126CTSpxHtLcvkh2ypEZFJAzb8tW0jyqi94krljQ/dEmOkA/Wu58pFiifNDeA48b92XbLmAcbwGzGAwM6SIjpyFOPEsD+1YG9YIEvbcLGozDxIROu+U0h4TFHfbUqYYEFTpJHLp/YNN/ZzHxCsTIBg6yQDPLQnc+x60SAVm32cpkPwmcAymspo7X9l7tvG3xZtlrZfOhA0y3ALgA9M0e1ZWOpc42BqdfvcRylmFxi2x0ARR+FSV38vEfSJoX+0XLozKEKTDAutsafebmR5a7Ur4zjl5zmZCGDLCsSPikgFQBM7xp71s3GL6AgHuoIUhEAGYDZiuhIABE6xWwV3PNZz4jMMdIOTxqkSy5UTzPeTA9CBv8AOK/xBlIM299PFMjqGjfyPzpbwnF7964C15UHLPMPM6ZQNj1PnVXEXzblTaQGYDbrAZvEQWKgTMk6+lV5Coy5XuiY0jiofVch5QYB+sT9DUWLAuiLthWOoIJFwaeRG8dDNL+Du28Q0AOr5JDKZnfwwZkSOs1LbxSnKVkhyFYMMrBkEbg+8xpzqTqrT0cftJQVN7/YXDXpylrDDcSSOvwty9xzpe4x9nuJsqXUC8g1m3JYDzTf5SKZsRxIo1p2ZsrKw1WYIkgyI60R4bx5kEAZ1Bjw7heZjcAdR60nux1BkKvtROQZ61L11btL2Uw+OU3bMWr+5Oyv/EBz0+IfWuVY/BPZuNbuKVdTBB/PzB61B1KHcmFvc9S5yrXh/D2v3ltjdjBPQbsfYAmoQ8bU3di8MoZr+7ABVETvqxjroB71P5pRBTR9wNi3h7S20IRVAA6nz9SeZo/wnGgfeke0+8AVzzG8RaeZ67nyiZEbee1W+BcWLOF1G+wPLSN5+LTXrNaACvUoc4yH3bLr1nRcSSma6kMj/Gh012zKfbUGPauWfaxxssLWHAA0zN4pMSAAeWpWfamjtD2lXC24uPI1gD4m9PpryrjXFuMviLzXW3Y7dByA9BUMjCqjDGMYYeblAiDUlpwK0dprWs90YOxuT3rc7Ct7NmNTXli5yNWFYVZQDuQZiNQhgO0TWIVvEnTmP4T+n5UdwnFrN7ZwD0Y5W+uh9qUb9iaHxBpHtTNOHN8Ndzp/7L8OVoHPQGfKd/rV/BJkkhdeQ0ifOJrmNi7cABt3GU+TEflUzcexKf8A5Fz/AFmqh+O6k3YZNTrmDK6lgC0ggBTO/U6RU/EO1WHsD95cCmfENMzH+EawIEAD3rid/jl9/ivXD6u35TVKaJ9pPgSP8MpNmdN419qdy4pXDgoD99tWjyUzHzoVwsk6sSSfExJJJJ1knedPpSnhm0p2wGH8I01/sfpQsuygyuNOKvWptccgR4pjlA59Tyqo8hTcXwqrKNjqZ1Gm0DUcvrU2MskBzruuxEhfTz6VVwjEXAqg68m1zaGNNNDMaVrKgannnGp3DHCLozEFSQVEmdyR8hrAjemfs7dzNbUsRJCwYzKYmdNNCBPuKXOG2Isq5ScyCB3R0VcwzZonnMgH5iKZ+G2mORJkqc6mebqYDeU8j51RVsR/Zwi5AY127xYBssE7gjY7MNehmvKhTDC4Fc5gWVSdecCfrXlS92J9CMregnMMF2igtNlAAoDCY+7lGpBHOT1y+VQvjwAo+I2/ihvCSCBoQSrGDoY003rXE8PIDL3RBzAjuzCsCNjmmevTWvEtoCALedgfCrrkYHqCCQxBjSOW1dRE+W4juQXcWNCxIjUIvMqStvMdF8J0mJ108trOYMWYZIHiZyMpYtIiNIII3nmdqgThouXAW1LEZskKojQyTOuhOgI1ovc4W7DM2aLkBVWACi7TrJE5R5keVABjuParB+AMOt4lQB8MCNg2VYA1JK/Kj/B8O102mLBbi+O4AIdgxlRy1Opg8iDUdngPeS+eFSFtzPxACSJ0POI8omjfA+FrbLXBqLYJnUkuR12MRynnVlQiI+UdCKrXnNtkJhWLOoH4YciOgWI16EVXXEsGzCQVjrqDH1E/LSmGzwZu5ylCBcILMSQdIhQI0WBqI2gRVbiOD7q2QEm5dgSNMigCGg+kajUnnSlT3KJlAlHh/ECAMpgqXkHWV30MbjLI61Z7V8LGMsZgP31oSI3ZfvL89R0Jihq4cqhARw5EDaSSdT5Ajwgec+VEsHxWLi6w0LOojXQDzBhZ8yamw5LRmzDmo0ejOZUw9kcflJSYkz9IrXttwcWcRmT/AKd4Z18jPjX2OvowoDauFSCpgisRsH7SzLRqPmKw6uQwcjWNjoRpBnlEUd7McEyuWMQDrrIAmcs8zOvypFwvauB40k8yDv6z/Wpsf26uOmS2otrz1JaOgPL1Gtah7Qp2RuSOADYaa/aFxVb+LhT4LS5AfOSW+pj/AC0uthelTG0G+H5VIq5R51HjyJJgOQ+JSu2MtQkVZvEnWowtSZd6lVOtyMCvVaK2KVkUtQ3cnOM086qMaxnFaF65nvuFUrqWbDtyrGwzEzUNu+RU6Y7qKIKkUYpDA2Jr+yHrXow/nU+avJqnARObT20sGuhWFgmud10K08gHqAfnBn61XF84jX/psPtBvEGJK7TJOUEbCSDqIOi7edVUw7ODcLZdQMxWQH2CAjyIJ9PKreMukXCqkBvGS2phSPPnpHvVLhzkkoCACDdWCCJQZjOvhOUNymY0q7HcxDqPFpH71WW4pKLbaFLcgwYqdJ0jfmhmmPhlnxEFQstcAgyIaGQTO5zZvntQC2cqorrktnkoE/HKocp8TEM2VjyUztTZwnDHucsw7T4hrEGJ19RHoaurULmVSeQl4NGh3rKlz9Rr7VlLc90Nr5ogXMOuVRlWIcRA2BbT00qvdtDu0MDc8vMVlZVDPBE2wSAO4AgaaDb5VpdulVulSQc6iQSNI20rysrvEU9wrxcwiAaAvBHIgo0iOlHMSuSwcvhhBGXSNto2rKymkTBXCrhaCSSe6XUmT8T863xLnvLGp1k/WPyrKyh5lj8ogDil5jhixYk96RMmYmInpHKly0g7x9By/wBy1lZUX7E0Yepp24/+Xw/8d38kpMavaysOT5zPTbx9hNK2FZWVOLJLZq3XtZV06kMkhu7VVFe1lTbuOnU9Owqk51rKypZJfHNaysrKjKzKysrK6dLOFO9T1lZWlOpnf5plPOBP7u3/AAJ/tFZWVVPmEK/K32lLHmM0f+mf94ofgdbAnk7R5TlmK9rKu/zfmZB1Oq8ZwyqpUKoGSzoAAPisnb3PzNMvB/hPp+TMBWVlW/kmLD84l25vWVlZST2Z/9k="/>
          <p:cNvSpPr>
            <a:spLocks noChangeAspect="1" noChangeArrowheads="1"/>
          </p:cNvSpPr>
          <p:nvPr/>
        </p:nvSpPr>
        <p:spPr bwMode="auto">
          <a:xfrm>
            <a:off x="155575"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6" name="AutoShape 6" descr="data:image/jpeg;base64,/9j/4AAQSkZJRgABAQAAAQABAAD/2wCEAAkGBhQSERUUExQWFRUWFxcZGRgXFhYXGhwaGBcYGBcaHBYZHSYeHx0jHBUbHy8iIycpLCwsGB4xNTAqNSYtLCkBCQoKDgwOGg8PGiwlHyQqLCwtLSoqLCwsLiksLCwsLCwsLCwsLCwsLCwsLCksLCwsLCwsLCwpKSwsLCwsLCwsKf/AABEIAMIBAwMBIgACEQEDEQH/xAAcAAACAgMBAQAAAAAAAAAAAAAFBgMEAAIHAQj/xABFEAACAQIEAwYDBQYEBQIHAAABAhEAAwQSITEFQVEGEyJhcYEykaEHQlKxwRQjctHh8GKCkrIWJDPS8VNUFTQ1Q0Rjov/EABoBAAMBAQEBAAAAAAAAAAAAAAECAwQABQb/xAAwEQACAgICAQEHAgUFAAAAAAABAgARAyESMUFRBBMiMmFxkaHwFEJSgbEjYsHR4f/aAAwDAQACEQMRAD8A5VXoFZFeA16c8uS4dwHUtqAwJHkCJ+lPXHuO3e+Z7Zm20R6bzI1+RpBJq1hseywJleh/TpTK/GDiG7j3a7VJftC1fRby8ww+HzVviG2+h+tLfaTs13AF20S+HcwCd0bfI0eWzc46io7VjvIZee5ifX3pl4NxBQhsXxNu4MrA6SJOo6EQCD1E1QAOILKCiIhLW6mjfaHsbdw3jX97YO1xRMDo4+6fPY8jQIGo9R+5ewGKyNr8J3/n7UwvhfDmXURv/flzpUU0T4bxdrfhOq/lRoR7JHG439nraXlewxCrdQ25PKVIDfmf/IpNFhrbNbcQ6MVYeamD9RRrhmMAuC5bbK3qecTp7VW7TYhWxbuv31RmHRoyn55Z966qowEHYk+A4oFt924OWSQRyncR0qXHcUNxVQSEUyJ3JPM0GQ1YRqqDJgAbly21WbLVphOGXXtNdVCbamCwjlvpvAnUjar/AGdVGuNniMsaxu8jnHIfWjcVzxW6mtpqv4MBriKxgMwFD7qZHZfwkj5UX4Uga25gZwyZW3II10+nzo36Rgwrl4h7F4KwbTG2pVk8yZ8jO/tQm09U8fjr64jJcjKhDQgIDbEfpUwvSSdpMx60iNdypUqoJO5ftXKtpcoUl2rSXqrcEL2r1UOK40m7bsjZhmbzGcKB6TJI6CtrV6ocfwkXmDBijAATE6Ak9fM0HBZaEZTRjNgcSqpoeXUHltPsdfM1dXFT5zz9dR/YpUs8KK7XbkzOuU69dp+tataxCz3b2yDEghlmPSeWnp6VE4j6SQDGxYjb33InU67dI/nVXinF+7UZPFcb4FGsnYE/4Zj12pfGJxTEIe6GaBALExsSBHn150XwfCQi5rrszka6/SpFZQBhsmScPweTc5rh8VxjvJMwT+GZ08+QFXrpn+zVNFA0SAN9Op3J5+5/SpLlwBTJywNTMfX+96ISonNk7Nky6lwIJJj6j50MvYjMxI25UMPE+/bwEm0pPiPM7QJ5ee9TG9VcSfzShLctyznrKqG/WVeobM5phfsmvlAb161aYichlyP4iPCD7mgnF+xWJsSSneIPv2wWHuIkfKPOuh4jiZyZ9zvudIBYnXSYVv73FWe1hTUSNTpz301jy1iegpPciu5H3qWVI3OZla8rqF3tEl0g3bVpwfxpbc8uqg8xW13slgMUo7tTYuNOUoZXTebbGI6wRSHGYWKjzOZ4bFtbMqY/I+ooqeOhxDrB6j+5qDj/AGeu4S73d0fwsNVYdVP5jcUMqexO+hh3C9ojajuy2k6TAM8iOY12oZhcM1x1RBLMYAHX9Krg0e7EXlXGW88QQwE9Spj+XvXWT3O0ISP2b4jIWR7LsN0VmzegJUKT5SPKaWYgwdCNCDXTm7QC1dKf6dtddd6V+3fDwLi4m2PBd+LyuDf/AFDX1DVR049QK4e6FQBhyZAXcmB70du9kL5XOuW4QJIUy8eh39Br5UvWLkEEciD8taeeE8byMrCMjQZkjKY123258/qqgMaMBLD4r16RSSrduyaZe2nB1RlxNoeC6YaNhc3Psw19QaXUaqqo8yRf0j72LxA/Zgv+K4D6yD+RoDasd1fvIuwuJGp5lo26AxXnZrFEOVnQw3vt+tWOI2ymJu883dN8zt9K4jYlVvgb+/7/ABKvF2/fvPUfkKL8AtgrM6SSfbSgvHRGIfzg/NQanwHE8ltk5tI9M0A/QfWuGjFfqhJuIY7vLrP1OnoBA+gr23dqlbYdKM8IwQIzkTrCjqevtXVHBAkKXKsLdrzjWLzXAJkouUnqZn6bVFhLTXGCqJJ/uT5UtyiciN9wvZuRFWUv1U4hgXsEBiDI3E/rUCYirBhJlTDAvaVo96BJ2qkmKqvjsVOW2JlydtTlUS0ecae9B2AFxkG6jBwE+HvG+J4ieQOy+o5+ZNWzfLHYmT6fL6D3qkl4QANokGIBAA6+3zqe5jVtKSfkNSZ2ET9TpUKrcUuTsSxisUllczEb9RM6bDn6UuYh2vtmueFeSTr6sf0H0rXEY03GzN7LyX+vn8q076gFvuVx2uz3Ly3ABA0A2ArRsRVJsRWne1W4Zd/aayqPfV7XWYJXw2NTCRZuFbrZQWbKPijWJ5TVfjN/DYhM4Kq45gBZB8JzRoYGxO1J1s3cQ07y2pO2npvXnaPFLaTuFMsYL+Q3g+ZOv/muPwixMgCs5J7+kM3eHI66Op0gQQTBJJG55meulS8HwTWSWDeJo200G0dNZPsK58DVvDcUuportHQmR8jQ979IQleY9dqMYHwt1HaSviWRzG0H3j3rnCvV3GcUuXNHbToNKqFakx5EmXJ0BMrdGIII0I1mo4itlalgjjwvF/tSEaC8o+Y58qLYVUuocPcgZoRhMlW5MBsII5dI2NIODxbWnV10Kmf6HyNdAtYjDt3d5FBzAFiRmKnpG0zzj860Ib0ZIko/IRVwHAS2KbD3XFsoWDtGb4dNBImdI121poTs4bC/urn7RbYeJMuVwOqrJB9jPlQDtZiB+3NctsDmVGkbSbYBH0n3pi7HX3vNIdUygZmYncmBAGsk+2lTWgZVrGqseftL3AL6vbbC3zKXB4TpMcmB/Epg8hp60q8V4Y+GutbcajY8mXkw8j9NRyp54xwlrf7xQAZnw6qGJEsAfutsR1PnpNaw1rH2glyQR8LfeU7aeWnpp71YeszleDUevBiTwK7F5fOR9J/SnLGYVWyXGGmZFJ9Mz6+Wo+Robhuwl6xfV3KtaBJzqdYgx4flzNOGCwStYVTGZ7gIB5RJ/wBq/WpM4G5Qq4S/36xQ7f3UZrJXW4RlYxEjlJ66/I+lGP8AhywMA4KKLqWy/efezKM2/QxEbUQ4n2fW+wU/EkXF9VOoPkZj5GqPGc5wxSCmcgHNoco1IA84jprSaMrj48APNXEvBWS56KJJPQUcxPGRbtjLoxGVB+FfxetU8ILeXKD4VMtpvHKem1UL93vHMLMmB/QU+4iOuQdGh+plzhGFN9iJCqolmPL+ZNO/D7C4a3I2iSTpOm81R7OcGOEXOcvePqUJ0UDbUAnMJ10I1jzotnGJVrd3LGWAqkkA9cxAJI9AB50lmOuVeVHqLPFuOnEMp2VRAHruTVIXaHWbo1HqKlzxVh1qce5fF3pVPHG5nt3bYk2yZHMqYmPMZRWi39a3W9SsOQqEi9QnZ7RNAyqwMD4kjlsYyiormLZjLEk+u3oNqovd+VXeH8Pa4QTovX2nf0/Ok+komNVGhQnhv1qb9G14ZYYQJ6aHXnzO50/lQDieH7q4UmYgg+REiibhsHozfva1bEVTN+rOCwTXNZyr1P6DnXcp1EzO/r2i47MJzun/AE/+ayjcGvUfkRG49jRhECWtHcD/ACjrrz5Ck1nkydSd6tcSxxvXGc8zp5DkKqUrHkbmULxFTwisBr0itaWPNs1eg1HNbV1zpsDXsVqDW1dOmA1ZsYx0+FiJ6VXryh1CDLVsM7GAzHnALH6Vf4ZxM2GYMCA0ZhqDI2/Wj/DO0CJh0S2QsAZgNDPMt19aMjtF91wpsMoz5ttjmBB311FOu+jGccfrCvAe09rEW8jaAiNDrrOu0g7fQ0w4fAW0TOVOfm6AQ3QsvI6/TnXDeGY827s25IzaDmQToPWumcQ4uVRAjEFQCdfvc+u21MoLnRknZUG1sRhxeP8AB8Qgb6gk66c6WuL8echSCVUEC2AYM/eaRJnkPXzqpa7SZoDLmZiB8BO+0sNdp5Gj7djreIsrdzkXAmaC0giDKxGg1InSdaDfCdmW5K6cUH/c04Pxa7oWbNlzCTLEdRPMfyHlWcVBYAlswYcjznWehk/KKo4HDdyPGSwOug940PT5/Sr+BuZmkmAPUfT251XgumAmN+bjgxoA/pMXsu7WTG7zHqTvA10B+lV8JwNMMZBLuOZH5AbfWmHgvFEVmksxPwqBJAXfyHLU1Bx/CqxlXZXfXwqGAkcpIqXL4yCJT58fEGvrAnFu0AtiGY+g3oJe7bEAi0uWRBYxPmQOVe4jguHVj3t13MwRmVZPsCSPQ1i3raH/AJewJH3iCzDY/E08p2igxJMsq4wK7lPg/Cb9wyltip+8YUfNiAfaieL4NetqWdNBuQVaPWDUC8TuhgXvKkGdSJ26DWd+m+1WuLdos692kkHdjpPUAchTY+oHY8uoK7znRrgthTLP7A7ev99aX2uaaUw4O6vdpEaCP1+uvypq3U73nEXPOLM126FmLa/dGkzOrD1Gk1O2KgFR6ctuVaZidT/f9/pXhskQTPoB7bilC8bMByltEyxw0Q0sQFJmSRry0M894AoT2jx63L7FDIACz1jf6/lXnEO0AVDbtiCRlYnUgbEA7/yoXw3BNeeF25noP50hN6EooI2Zf4XgjcMn4Z35E9JpqwdpQRtJiYPlpoPIfnW2ES3aUKkGNI6yNtok5fX51pbxIOW4xJGhiUOgIHIgwSSvqdqagJHJlDDgRqXZH48sSIgctOY96yt1xbdQPL8qyq7masf9I/E+YrWMZec+tXrGOVt9DQqsryFyss9tsStD015Qe1iWXY1ds8RB+LStC5lPcythYdS3WViuDtXtWkYV4F2cuYkkhkt21+K5cMKD0EAkt5AfKmT/AIAwoX/6gC3lZMab/wD3J+lAOA8ZW34LgOQmQRuCYn20G2ulHxicGolXU+Xrv4T/ACqqqpGzJsWvQlc/ZxdPwYjDMpMAl3XfaQUgfOmrC/ZRhgkPddnjVldFE+SlTp6yaTMVx60TpJ9jy86mtdrwo8LEf5ffpSniDNCo1ePz/wCxkX7F5aRjEA5Skt9HFR3/ALGLn/u1IHMof++huA7cZSCWBP8AiBH5RTJhu1Vm6seAkxs+u/SgFDeYrl0PWvoZY7P/AGWWcKxu3b+dlEgEBQvnlnfpJoT2i4YVukqsqTI5gzPl1jWiJN24h8DwCCDsu+5110J2oktlSv7xpgajp9apipTU5wz9mlEXOE4YWibrKJHwjXeOQ6xufKh4vsQR3jKp+IBmHtpyq9xjiEQLQIAMEnoN55/19KHN3bakak7Dnr5frS5U59TvZsq4rB8+Y4Pct4m0xTRlHLYwNo9KCcOtXO9ZC0W0Oh2LafP5nyoZe4gWAS1EAkEAkbgRqB8vf0p34Dw5b1uSIcCPaNvTaD5VRaUWfElnyHKxlDh3Ekt3jr8Qy/Lp86v8ewTXQGSTpyjeJj6czz86Se1aNh8QwGh0gQDMg6xz3H9ijvZDiuLezfNvLcAC6NnJLE6qoJgELPWZUVImiY7HkgFdQFxHiViwSq/vbmqmD4RuCC8SxjTw/OhGI47dfTNlX8KeEfTU+9F8T+z3Sf8AlVWOdounPp8I2/DUV3hGFjQ30PQlGH+0UpDHqOoUd9wGrTRFr0fKorvC03t3ZIBOVwFMDeCCR84qC/f8NFNAzn2RUtnED51Zs4gqNDQBsVHmd6ZeB8FzKXvXCvRVEn57VyuGNGP7tgLE8TtCy7wTUeL7RXHEDwg9Nz71Ybs8jtCXG33ZRH0M/SiLfZ5cC95aurdgTkgq2n4dSGI6VMsaNSpwiwWAFwTZ4R8OdtTrlHTzb+XQ0woVsWzoAFEk6xJ5abcjOvOga3YYEz0P1mfnV5rPea6e+vkRA01/vaqoPzIZmIAA6mtrijvchyT8IEDVZKnMokQRp6zGtMeDclc7kGQDA0B112A55uWxE7UGs4ezZBd2HImYB36/pQLjHaMvITwp15+3QUfl77klQObOh/mPDdssPbOQsCRudDrzM1lcnPEV6VlJ7wesp7gf0mItMPZXsVfxzeCEQGDcbaYmFH3mjWPmRQzg/B7mJui3aEk6knQKBuzHkBXaDi0wWEFu0D4AqiDlkmSToJk6nTXXTlWLDjDnfU3ZGKrcEWPsZwsZWxN0uNCVW3E7/BqfaaU+1f2a3cIpu2ri37S/EVGV05+JJOkcwT10FFrnaEnMxIUrsGkqDM/CTmnnqCOQ02ZuE9oFugiIUaQsBeshYMTJESRpV/d420JBcj38U4mlwjYxVy1xD8Xzq72y4UuHxbqghG8ajoG5exBFBAayK7L1ND4wTRhu1eVtjUhFAg0bVcw/ESNG1rSmcHRmV8BG1hCas8O4c9+4tu2JZvOAANSSeQA1mqtq+rbGreCxrWmzLzEGCRoSDuNRsK0ijM/R3H3hH2cYeB318u34bZCr7EyT9PSmzBdm8FhxmtWVDgSGueNh7tMctutc5wvb42ky27InqzE66axHl1qrhsXjeIXMgdo3aJVFB5tG/pqTTHh4g+Nj4H2nTMP2ha4XGrquxRSxHkSNPyoTYxD3rzCyhI+8WEKPn+k0R4Xcs4TC5EUuFMQsS7kDMzR7eWw5URs+K13mVV8hyHtXHkN3NC5MbEqw+kwdnrZWLwzE/h6wfLWJNc54+/c32t5pCHwnUGCAQNNjB1iOtdGtcQJcKkGPiY7Ly/nSv2g7MAktm72+5OUjwgbFicpjaBXE31JZAFNEVKPBXUnNOojQnNtv4t9z+tNHC+ML3g10A1jT3pWucPOHX45Ma89YocmOuZ/3YJJn0gakk9ANyYiiXKioEwj57nUOJlL6T3SXyCILD4Z3lhB+RHLalLtCGsKERiqg6hYUTHTnpz1/lr2Q7VG2ZuGEG8yVg767bDn70F7e9p7gxBUW1FtgGRmB8Sn7w200jqIg1IOoFmWdCWAX8+sqYm7bvGCzWbnJlzZTy8aTIOkyOuxofi8HiLOrZinJ1Ysh/wA3L3g1SPaXNo1pI0+HMu3uavcN7QC38DNaJ5/EI10I2I15iphgxjEMJS/aCTqxPqTUj4rN6UWbGWrmtyzbaT8VubZ98kD5iohwixeB7m6bbjXJd1G3/qACNdNQaY6GooAgYiTNNdjiZNqEIOmo5j2pSxeHuWWZLgKsvL11BkaEEGQRoarKSaly49dy43o9R14RjyVJB8UmfIzG1MPZTjFzvMjDQ/TSeXLbfXWucYHiRQ7gnzn86Mf8R3QsW1Ckj4gQT7aCq4j8NGRzgM13+xLXanicYy+LZBXOY05wM3/9TQwcWucjHoKHlWmTOtaXsUF23oHWzDyJ0JbxOOO7EsfM0OvYotv8qrNdJMmtS9QbJepdUrZk3eV7VfNWVOPUcuwGHFvBPcUeO6za6TCaBfzPvVnG3u+tyJ1Gw5ECI89Z0oH9n/aBVtth3MSZT33E9ZE+9HLlko5KEFWMkfqPOqKSKI/vKCnUof7RePDXZ2kA5i0nlLSJIjNGo5ijvBsKUXyGmunyG4HKpMT2gsWvDcIRomOfXYelLvFe3CgEWBLcmIgL5gHc+unrVOaLuZQjXsQZ26xIfFQNciKp9dWP+6Pal2jfBeyuJxpJtISJ1uMYWefiO58hJppX7IyqzdxQB55LLuo9XJUVm4s2wJpALGc8Br2nc/ZexMJfBPnbcflNK/GuCXMLd7u6BMSCDKsNpB9QR1BBFKVIgrVyirkbUT4fimdggUsx0AUEk+woXTp2YxiYfCG5bWb1xmUsNwgA8I6TMnrPlVMTEHRk3RW7hLh3Yk/FiWFtfwKVL+hOy/U+VHv/AIrasW8qhbFoHpJb0G7seZP9KT7/AGjNvxXDLcrc6zG7HkPLyoPc4ubzS515DkB0A6VsTMvjuY3xmj6fr/eNy9vcmdLKFUYas0M5PMxsJ6DpTTb4ncSylrxZmIzFmLMSxn6TEeVI/ZvhQ/690eBZ7sH7zjn/AAqfr6Gj+ExzPeW2JLwWJG6iYX3JM+g9Kcg1ZMXH2AB1HnsxwhQl03D8TmJ120O/mefSqnazEfs4W3bAzsCxiAY2+sfSpsFjslvKBlRCEQRMsdthsOZ9OtJPavHucddE621tQd91zfm1BtVUsoBfk5Blc37jvFy0zCdRBHzIO35U4W7tq5aS3aVbQvWztqTIhVLcwTMyTSvxC/3mEFwHKWZUMASDqWk9IHyJrTiPFSmItWgZDYW2R/GGuT7/APaK4mu4lAkAS7guJd2/dXUm20qRADa6bjTnz8qp42wuU4fEKWtgnKygB7Zj41PmIldQ0ehE2Mw2a0t4/iyttox1X2Oo9fUVFY4p3wVW/wCrbGUD8aCBE/iBMjqCR0gGqqCiW/5+sUeL9m7uH8Xx2p0uKNNdgw3Q+R9iaM9mOB2GC3MSzlWmEQgGAYlm3AMHQfOiOI4q1ojKxyEQwIDaaKQVeQdBt86o8au28K1p1tg27tvOq5iChmGSeazqOcNHKphFU34leRYURuH8ZwXA5gER7U7Ml1ieXJyQRrz+dCsTwG+gL4fJiVGpiUuj1QHX/KSfKqDcUXFARKOuyzv6Hn+dWeEcYu4d5JMe56bfy6fVjxaHkVu9xfxvFHvsDcgZVCgARABOmuu5O9aJcA0pq7bW7WItftVsAXAyrcIEBw2gYj8QMeZB12pFKmpMSp9YePIS4tgzV2YA6CveD8Ou3RCIW6kDQerbCmzhXYFrn/WfKk/c1JjziPpVUT0kW5H7RSTGBtKqDhN5mIS1cfzVGP1ArsGB7L4fDa2rVtzr4nY5+m8HX+ErV3DMir8W3+JYHsZ285NOcLONwq64zONHstjP/bXtf/1t+UVRxGAu2/jtXE/iRl/MV9DWuLQQApaVJBUoVMcp019qtrxJGVgxC+EGHBDCTE6aET0qJ9nqOPaVM+ZDc/uayvoX9pX73dk8yrMV9pE1ld/DH1jfxCT5lBq8vHL4EC9cj+I/nvTP2a+yzE4iGu/uLfVgS59E/nHoafeB9lsJhD4LQNxdc92GcDbMZ8KazAXU/OIJhdvpLFgNGcr4b2MxuJ8SWXIP338AM88zxPtNNfAfsnKOHxrpkUT3aMSW8mMCB6STtpTziuMCJIDCMwLFQuhAGXXXXnBHSqOO4+uQFGXcwAmsoNT0Hi0kxsdNq0r7Og+YyLZ1ulnnGuPrZti2oW2EGUBYGXTwrlEb6abD81S/xlyR+8LwfhyELqY2zanf4unKqPF+IGc4KRmyqWgmSTnYmPQTGnLSKEnGASInMYgXNjDSCDru410HxadFyZPEI2uozWccwgkhWUybcnUaQVYbGCDoedTduMB+0YJbshntAsGnUrKq4P8AqVvYnnSth7pJEDxbajUAHPufYz/ipnONC4W8DEPbbTlqhmPXWpE2puN7M1f6bTmNS2sSyzlZlneCRPyrUWSdgaPcE7NZl768CLQ2WYa4egJ2XTU+w5kRVGY0BKFgOzAj2Hy5yrZSfiIME+u1S8LwwuXkQmAzAE+XP6U08fuv3VzPp3mUW7Y5KpBBy8lEQPM+tKthHRgy6EGRRbGVMCup3HjH8YjVhFpAAoHIAQqgVc7LuUHftE3yYJ5AaD2nT0ik/AYe7i79u3caFnWAAAo1YgDSY+pFOWMxiG74Rlt2hlA1jIgzEZZj4UA9yecVsx5GO26mdwoIVPMJtjScQqNlWzYAzOeR+J26bwun4R7rVviwxOMxN3YOJUH8KwqA/wCUCaW24q90Q7NBMwSYq7wO2Q1xuQT82UUS/KqiBApP2jdaT/kn0Ay3lbU7kBl59J679aFdtvDcwl1TH7gQRscl25+jCs4dfZrZA18cHXXW3cjWeTRUvaHCd5hLL/gYqdtO8E8v8Vs6+dMQWGpILwYEn1mYjtkr4V7K2yGuZZJiBlYNI5zK6VphcEbyLct/FMMJiG22896X7aAbVbwmOe02a2xU/wB7jnTD6xS3pGHtJcZEsXgBLhluKRILJEN6lTr/AA+ZJWcfiWvMGczAyqNgB0A96b8Fwu9jVU3yFRSSqqoDMSBqeggD+lMuB4XZtKDZt25G7HU+fiMn61xXkfhE1IpIHNq/zOU28BcJBVHJH4VY/kKYOH38REXMM9wfw5T75gB+VO2O4mwbdgCNRlGp6iJJFVHxgJIMyZ+6Tr5g6Uvu3B1GZcQ1ZMVcbgcTiFyJaFm1IME5mJAIEhdIA/nNXeH9jEt5WuS5nUbrp1Ua/Oja40RqG8/3f8tT61o2LVZOjoNyEJgc80ggaUFwE7Yxzkxp4lr/AOKJZAGUosaRlyjrIG3pAqk/aK2WAAzqxAUBnEzsMqt/Ooxigr92hCIQCWhh4TBgktqfKfeheNwoFw5VV3cwHDQAyglTJ0z76kbetVIKChJn2gZDuWMVxbu9IcAGBEoAJ0HhA18zrvV23xYlHBQAsWTuiNyZkGefLfWgqJD2rhfMGSXCMZlNIc8jB199tq1ONNu6l9TzCXRJyjUHR1kztqNRA60BlImd1DCxGfC3AwsNctopUPDIQgACxlZToSMvLWRRXs3xG4VQBogsIMRJkMjeETtI6RzBpPPHAcQzJkViJQqpbMSWBHiXxaaSwBGnlRHC4y4r954SAM6mCJYgLmK7SCsRRWjJ8GMCcX4hct3nQXiADoAxgTrHiE8+dZVDjVtnv3GCEgsYMvsNBz6CsqBDXoSgBnReIcaUgor5EAAZ1OonUhZ+8QNTuJnpKzxLtEG8OZUtrACjMIk5E10GgBaSd46VRus1xV70CGT4BoI1A00iefWK9vPGbRc7MrAEAjwiQIOnPbmK1cGI9IHyKv1mmOxFy7ea3atghSE8RnwqoW34nkAgyY0nXpQ+93lwpaDCFKqsa/e8Ww5kk7bAUWxeIZkgNDB848IkiANT1EkR0NVlsnODABPiVk0IO+kTp7UDgHkyAyt4EDYvhZVsrR+7ZoIY/iLQ3L3rRuD5nYhoDHUKNOu4Guo3ijwVnYb5zpOpU+bDrH11ojgsEAZ0HuST7Cu9ynkS4fJUE8P4IAZMsf8AEZgGBtynX5VD2lxSoO6HPfoF/rH50R41x9MOCq+K4eXToW/v+dI1/Es7FmMkmSahkK3QGhNApV/3H9IU7P2UuYhUeIOaBsGYKSqz5kUaxDFQ12/CqoIRNixGgUL08+QpMmtrl1mMsxY9SSfzrg9SPGT4rHM7FmMk/wBgDyqHvK8W3NR32K6bD86mWI3GABNS9wri5s3Q413BHUHQ6/3tV7H8VQKwth5uDLJA0B3Ag6k7UvWLM601disKtzGW82y5n/0iR9YoqSwqMSEOppZ7A4xkz92BpIUvbV/9BafbepeAYaDdtMCGIGhBBGUmQRvOtdDueIyNT+lKPbrFd1irNwDK7JBnmVMf7SB7DpV2RcZBgALKT6TbDYU2rZmIZ0UepadPYVbweW5gsTaO4ts4k87RDgx6AjSl7jPaBr4QAZVTXeSW6z5cvU9akbtAi2bja946FCANPFoWn05bzVCV36TKbYAehi4iFJJ19KN9lsAMRczH4EjQ82OwPkNT8qX7z94oI06099jrQTDLEeIs0n0ZfyUVlXZodTUNfEe46ABbYJyiAZYkROxGm40/Kh64svFxn8ABykEDNpuqDUgdT7UOxmMBXWCD4oHwhZJURtzBPI7eq82NOcG54vCVUNooYyq+EcokdPKtgyBaoTEVZibMI47tET8JhZiSJZiN46R1qkeOhrcs06mNZgxpO0b7eVBb997jEHNJ0aIgAHcHbbrG3vWn7awuQR3iD4pgSFUKJjmABFZWztyublX4QIVscRWU7wODMeE5PDpBnUEb7Ly3NW7Buw752bu88MzQDEmZHkNtKEYRTdyRcUks7wwYEQIAkggrpMjQRrRfh3Fu8tLbYstw3iScwZM5bc2Y0mQNtZbnUuRucx1LvFsKEsB2WWYq65FZIDEEHKTJ+9GkQu9RYzjVu3ctnD3gzG4WLvbJOYrlIIMzECNCZbeqeIw7m0twBrVy3cJyFlkiCpyqxM5fDED7xgUx9iOHBkXFFJuAnICQFInVwMujQDr+U1Xkx1JcF7MscO7BXcSyXsS2VbisrKVJueLU/eUKNxrO21MPC/s4wKqyt3zFgZz3gfi5gIY96nxnF0ym6oZipCgAAyXIAjruPLSpsDeb4bilicpTQSoMwCZknfTaqHF5kGyteoJx/wBlNuJwl1pUyLdxpU6bK0CJjmDMcopcsdnzaIEMGNwl12bMDO3STPt0ro+Fx3gJcLufDOgIOkloB25wKC9qOLrbVsVcD5VIUsLYyydE13bffziaC2h31LYshMR+McEL37jAmCfuho+gisqq3bnDTol6PRP+6spuaQ/FILnjBJMy2kHmdYmdNfzrZrTMQGADCMpMeKI0jrTFc7DXbZPxXFM6aAabGAYn0PtUycCuDRkAMbEoJ013afpVS4M7hxFmL9vCsJ35mJkAn/DsRUljDtuWMdICgekD9aOnhjFSbaqzDYTCzy8UT7waUuMdlOI3SZVMv4UuAfOYJ96i7nxNGMCrqWcRxWxaBzXJM7Bix+m30oFxLtk7DLaGReuk+wGg+tUsR2RxafFh7nsub/bNDnsFTDAg9CIPyNQLEzmJHc0LEmTrNbAVgragBJEzMteha9FZNNEml98o051Xs3STDairjICKrOwGkUjA3dyiEVVTdsQBoopx7Mdm7yut1ytrQ+AyWIII1A+GZ56+VUOwfZ43r3eR4U0BO2by8wPlIrrFrs+sQBmMb1y826mpceMLbHf1kfDOzb5VvoweQTl1De3L6z60nfatbDJh7p0ytcUzp8QVvn4TXSeC3zbsj/DKxzBXcR/e9J32z4cXcItwaFWFw7aye7b3/eKfnVWak4mZlLPka/2Jyg49RpvUpYEeVBKkW40RUBmPmE4B4k11tYG1PXZK7/y6ifgLAj1M/kwrn9s6ij/AeMC08E+Ft/LofrXY23ccitRux93XWcvi3gc5Ht50KvMQ4LrMmQwPmTJXnoNtKI4oZhp69QZoVftsIILaboI29DpWkvFGDowdirwcyvhBO4ncGdRt/wCaHXLTySBE7xtrRy3YSTJDDcjKQR5zH86nTh5aA4QoYJyltOhAjU9evWosvKcfggTAcHdlLH4AGMyI03/MD1Io7w/hty+EtrJLsCzTLELAUGdYECP6UQsYUKQLSEoh22dzPNToOXUbnypg4XwS5lZj+4Zo+EkmBqWmJ0HlGoqiYx1MuTMe5HgeFpevLbS2SMIrrmbQM0hmA3+8CJ8ppg4KhOEUmNFlVUBVmIgTuJO5nYVNwvhotC4LYyK8QzFiSWAzHK2ijeB1J96/EOLWcHOuZ8nwgksdSZyiAu45+1W0mzFQl7AEM2sKAoE5YIY6akAdY+vlQjiHbW3bOWyO9cGNGXKCNNW126CTSpxHtLcvkh2ypEZFJAzb8tW0jyqi94krljQ/dEmOkA/Wu58pFiifNDeA48b92XbLmAcbwGzGAwM6SIjpyFOPEsD+1YG9YIEvbcLGozDxIROu+U0h4TFHfbUqYYEFTpJHLp/YNN/ZzHxCsTIBg6yQDPLQnc+x60SAVm32cpkPwmcAymspo7X9l7tvG3xZtlrZfOhA0y3ALgA9M0e1ZWOpc42BqdfvcRylmFxi2x0ARR+FSV38vEfSJoX+0XLozKEKTDAutsafebmR5a7Ur4zjl5zmZCGDLCsSPikgFQBM7xp71s3GL6AgHuoIUhEAGYDZiuhIABE6xWwV3PNZz4jMMdIOTxqkSy5UTzPeTA9CBv8AOK/xBlIM299PFMjqGjfyPzpbwnF7964C15UHLPMPM6ZQNj1PnVXEXzblTaQGYDbrAZvEQWKgTMk6+lV5Coy5XuiY0jiofVch5QYB+sT9DUWLAuiLthWOoIJFwaeRG8dDNL+Du28Q0AOr5JDKZnfwwZkSOs1LbxSnKVkhyFYMMrBkEbg+8xpzqTqrT0cftJQVN7/YXDXpylrDDcSSOvwty9xzpe4x9nuJsqXUC8g1m3JYDzTf5SKZsRxIo1p2ZsrKw1WYIkgyI60R4bx5kEAZ1Bjw7heZjcAdR60nux1BkKvtROQZ61L11btL2Uw+OU3bMWr+5Oyv/EBz0+IfWuVY/BPZuNbuKVdTBB/PzB61B1KHcmFvc9S5yrXh/D2v3ltjdjBPQbsfYAmoQ8bU3di8MoZr+7ABVETvqxjroB71P5pRBTR9wNi3h7S20IRVAA6nz9SeZo/wnGgfeke0+8AVzzG8RaeZ67nyiZEbee1W+BcWLOF1G+wPLSN5+LTXrNaACvUoc4yH3bLr1nRcSSma6kMj/Gh012zKfbUGPauWfaxxssLWHAA0zN4pMSAAeWpWfamjtD2lXC24uPI1gD4m9PpryrjXFuMviLzXW3Y7dByA9BUMjCqjDGMYYeblAiDUlpwK0dprWs90YOxuT3rc7Ct7NmNTXli5yNWFYVZQDuQZiNQhgO0TWIVvEnTmP4T+n5UdwnFrN7ZwD0Y5W+uh9qUb9iaHxBpHtTNOHN8Ndzp/7L8OVoHPQGfKd/rV/BJkkhdeQ0ifOJrmNi7cABt3GU+TEflUzcexKf8A5Fz/AFmqh+O6k3YZNTrmDK6lgC0ggBTO/U6RU/EO1WHsD95cCmfENMzH+EawIEAD3rid/jl9/ivXD6u35TVKaJ9pPgSP8MpNmdN419qdy4pXDgoD99tWjyUzHzoVwsk6sSSfExJJJJ1knedPpSnhm0p2wGH8I01/sfpQsuygyuNOKvWptccgR4pjlA59Tyqo8hTcXwqrKNjqZ1Gm0DUcvrU2MskBzruuxEhfTz6VVwjEXAqg68m1zaGNNNDMaVrKgannnGp3DHCLozEFSQVEmdyR8hrAjemfs7dzNbUsRJCwYzKYmdNNCBPuKXOG2Isq5ScyCB3R0VcwzZonnMgH5iKZ+G2mORJkqc6mebqYDeU8j51RVsR/Zwi5AY127xYBssE7gjY7MNehmvKhTDC4Fc5gWVSdecCfrXlS92J9CMregnMMF2igtNlAAoDCY+7lGpBHOT1y+VQvjwAo+I2/ihvCSCBoQSrGDoY003rXE8PIDL3RBzAjuzCsCNjmmevTWvEtoCALedgfCrrkYHqCCQxBjSOW1dRE+W4juQXcWNCxIjUIvMqStvMdF8J0mJ108trOYMWYZIHiZyMpYtIiNIII3nmdqgThouXAW1LEZskKojQyTOuhOgI1ovc4W7DM2aLkBVWACi7TrJE5R5keVABjuParB+AMOt4lQB8MCNg2VYA1JK/Kj/B8O102mLBbi+O4AIdgxlRy1Opg8iDUdngPeS+eFSFtzPxACSJ0POI8omjfA+FrbLXBqLYJnUkuR12MRynnVlQiI+UdCKrXnNtkJhWLOoH4YciOgWI16EVXXEsGzCQVjrqDH1E/LSmGzwZu5ylCBcILMSQdIhQI0WBqI2gRVbiOD7q2QEm5dgSNMigCGg+kajUnnSlT3KJlAlHh/ECAMpgqXkHWV30MbjLI61Z7V8LGMsZgP31oSI3ZfvL89R0Jihq4cqhARw5EDaSSdT5Ajwgec+VEsHxWLi6w0LOojXQDzBhZ8yamw5LRmzDmo0ejOZUw9kcflJSYkz9IrXttwcWcRmT/AKd4Z18jPjX2OvowoDauFSCpgisRsH7SzLRqPmKw6uQwcjWNjoRpBnlEUd7McEyuWMQDrrIAmcs8zOvypFwvauB40k8yDv6z/Wpsf26uOmS2otrz1JaOgPL1Gtah7Qp2RuSOADYaa/aFxVb+LhT4LS5AfOSW+pj/AC0uthelTG0G+H5VIq5R51HjyJJgOQ+JSu2MtQkVZvEnWowtSZd6lVOtyMCvVaK2KVkUtQ3cnOM086qMaxnFaF65nvuFUrqWbDtyrGwzEzUNu+RU6Y7qKIKkUYpDA2Jr+yHrXow/nU+avJqnARObT20sGuhWFgmud10K08gHqAfnBn61XF84jX/psPtBvEGJK7TJOUEbCSDqIOi7edVUw7ODcLZdQMxWQH2CAjyIJ9PKreMukXCqkBvGS2phSPPnpHvVLhzkkoCACDdWCCJQZjOvhOUNymY0q7HcxDqPFpH71WW4pKLbaFLcgwYqdJ0jfmhmmPhlnxEFQstcAgyIaGQTO5zZvntQC2cqorrktnkoE/HKocp8TEM2VjyUztTZwnDHucsw7T4hrEGJ19RHoaurULmVSeQl4NGh3rKlz9Rr7VlLc90Nr5ogXMOuVRlWIcRA2BbT00qvdtDu0MDc8vMVlZVDPBE2wSAO4AgaaDb5VpdulVulSQc6iQSNI20rysrvEU9wrxcwiAaAvBHIgo0iOlHMSuSwcvhhBGXSNto2rKymkTBXCrhaCSSe6XUmT8T863xLnvLGp1k/WPyrKyh5lj8ogDil5jhixYk96RMmYmInpHKly0g7x9By/wBy1lZUX7E0Yepp24/+Xw/8d38kpMavaysOT5zPTbx9hNK2FZWVOLJLZq3XtZV06kMkhu7VVFe1lTbuOnU9Owqk51rKypZJfHNaysrKjKzKysrK6dLOFO9T1lZWlOpnf5plPOBP7u3/AAJ/tFZWVVPmEK/K32lLHmM0f+mf94ofgdbAnk7R5TlmK9rKu/zfmZB1Oq8ZwyqpUKoGSzoAAPisnb3PzNMvB/hPp+TMBWVlW/kmLD84l25vWVlZST2Z/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8" name="AutoShape 8" descr="data:image/jpeg;base64,/9j/4AAQSkZJRgABAQAAAQABAAD/2wCEAAkGBhQSERUUExQWFRUWFxcZGRgXFhYXGhwaGBcYGBcaHBYZHSYeHx0jHBUbHy8iIycpLCwsGB4xNTAqNSYtLCkBCQoKDgwOGg8PGiwlHyQqLCwtLSoqLCwsLiksLCwsLCwsLCwsLCwsLCwsLCksLCwsLCwsLCwpKSwsLCwsLCwsKf/AABEIAMIBAwMBIgACEQEDEQH/xAAcAAACAgMBAQAAAAAAAAAAAAAFBgMEAAIHAQj/xABFEAACAQIEAwYDBQYEBQIHAAABAhEAAwQSITEFQVEGEyJhcYEykaEHQlKxwRQjctHh8GKCkrIWJDPS8VNUFTQ1Q0Rjov/EABoBAAMBAQEBAAAAAAAAAAAAAAECAwQABQb/xAAwEQACAgICAQEHAgUFAAAAAAABAgARAyESMUFRBBMiMmFxkaHwFEJSgbEjYsHR4f/aAAwDAQACEQMRAD8A5VXoFZFeA16c8uS4dwHUtqAwJHkCJ+lPXHuO3e+Z7Zm20R6bzI1+RpBJq1hseywJleh/TpTK/GDiG7j3a7VJftC1fRby8ww+HzVviG2+h+tLfaTs13AF20S+HcwCd0bfI0eWzc46io7VjvIZee5ifX3pl4NxBQhsXxNu4MrA6SJOo6EQCD1E1QAOILKCiIhLW6mjfaHsbdw3jX97YO1xRMDo4+6fPY8jQIGo9R+5ewGKyNr8J3/n7UwvhfDmXURv/flzpUU0T4bxdrfhOq/lRoR7JHG439nraXlewxCrdQ25PKVIDfmf/IpNFhrbNbcQ6MVYeamD9RRrhmMAuC5bbK3qecTp7VW7TYhWxbuv31RmHRoyn55Z966qowEHYk+A4oFt924OWSQRyncR0qXHcUNxVQSEUyJ3JPM0GQ1YRqqDJgAbly21WbLVphOGXXtNdVCbamCwjlvpvAnUjar/AGdVGuNniMsaxu8jnHIfWjcVzxW6mtpqv4MBriKxgMwFD7qZHZfwkj5UX4Uga25gZwyZW3II10+nzo36Rgwrl4h7F4KwbTG2pVk8yZ8jO/tQm09U8fjr64jJcjKhDQgIDbEfpUwvSSdpMx60iNdypUqoJO5ftXKtpcoUl2rSXqrcEL2r1UOK40m7bsjZhmbzGcKB6TJI6CtrV6ocfwkXmDBijAATE6Ak9fM0HBZaEZTRjNgcSqpoeXUHltPsdfM1dXFT5zz9dR/YpUs8KK7XbkzOuU69dp+tataxCz3b2yDEghlmPSeWnp6VE4j6SQDGxYjb33InU67dI/nVXinF+7UZPFcb4FGsnYE/4Zj12pfGJxTEIe6GaBALExsSBHn150XwfCQi5rrszka6/SpFZQBhsmScPweTc5rh8VxjvJMwT+GZ08+QFXrpn+zVNFA0SAN9Op3J5+5/SpLlwBTJywNTMfX+96ISonNk7Nky6lwIJJj6j50MvYjMxI25UMPE+/bwEm0pPiPM7QJ5ee9TG9VcSfzShLctyznrKqG/WVeobM5phfsmvlAb161aYichlyP4iPCD7mgnF+xWJsSSneIPv2wWHuIkfKPOuh4jiZyZ9zvudIBYnXSYVv73FWe1hTUSNTpz301jy1iegpPciu5H3qWVI3OZla8rqF3tEl0g3bVpwfxpbc8uqg8xW13slgMUo7tTYuNOUoZXTebbGI6wRSHGYWKjzOZ4bFtbMqY/I+ooqeOhxDrB6j+5qDj/AGeu4S73d0fwsNVYdVP5jcUMqexO+hh3C9ojajuy2k6TAM8iOY12oZhcM1x1RBLMYAHX9Krg0e7EXlXGW88QQwE9Spj+XvXWT3O0ISP2b4jIWR7LsN0VmzegJUKT5SPKaWYgwdCNCDXTm7QC1dKf6dtddd6V+3fDwLi4m2PBd+LyuDf/AFDX1DVR049QK4e6FQBhyZAXcmB70du9kL5XOuW4QJIUy8eh39Br5UvWLkEEciD8taeeE8byMrCMjQZkjKY123258/qqgMaMBLD4r16RSSrduyaZe2nB1RlxNoeC6YaNhc3Psw19QaXUaqqo8yRf0j72LxA/Zgv+K4D6yD+RoDasd1fvIuwuJGp5lo26AxXnZrFEOVnQw3vt+tWOI2ymJu883dN8zt9K4jYlVvgb+/7/ABKvF2/fvPUfkKL8AtgrM6SSfbSgvHRGIfzg/NQanwHE8ltk5tI9M0A/QfWuGjFfqhJuIY7vLrP1OnoBA+gr23dqlbYdKM8IwQIzkTrCjqevtXVHBAkKXKsLdrzjWLzXAJkouUnqZn6bVFhLTXGCqJJ/uT5UtyiciN9wvZuRFWUv1U4hgXsEBiDI3E/rUCYirBhJlTDAvaVo96BJ2qkmKqvjsVOW2JlydtTlUS0ecae9B2AFxkG6jBwE+HvG+J4ieQOy+o5+ZNWzfLHYmT6fL6D3qkl4QANokGIBAA6+3zqe5jVtKSfkNSZ2ET9TpUKrcUuTsSxisUllczEb9RM6bDn6UuYh2vtmueFeSTr6sf0H0rXEY03GzN7LyX+vn8q076gFvuVx2uz3Ly3ABA0A2ArRsRVJsRWne1W4Zd/aayqPfV7XWYJXw2NTCRZuFbrZQWbKPijWJ5TVfjN/DYhM4Kq45gBZB8JzRoYGxO1J1s3cQ07y2pO2npvXnaPFLaTuFMsYL+Q3g+ZOv/muPwixMgCs5J7+kM3eHI66Op0gQQTBJJG55meulS8HwTWSWDeJo200G0dNZPsK58DVvDcUuportHQmR8jQ979IQleY9dqMYHwt1HaSviWRzG0H3j3rnCvV3GcUuXNHbToNKqFakx5EmXJ0BMrdGIII0I1mo4itlalgjjwvF/tSEaC8o+Y58qLYVUuocPcgZoRhMlW5MBsII5dI2NIODxbWnV10Kmf6HyNdAtYjDt3d5FBzAFiRmKnpG0zzj860Ib0ZIko/IRVwHAS2KbD3XFsoWDtGb4dNBImdI121poTs4bC/urn7RbYeJMuVwOqrJB9jPlQDtZiB+3NctsDmVGkbSbYBH0n3pi7HX3vNIdUygZmYncmBAGsk+2lTWgZVrGqseftL3AL6vbbC3zKXB4TpMcmB/Epg8hp60q8V4Y+GutbcajY8mXkw8j9NRyp54xwlrf7xQAZnw6qGJEsAfutsR1PnpNaw1rH2glyQR8LfeU7aeWnpp71YeszleDUevBiTwK7F5fOR9J/SnLGYVWyXGGmZFJ9Mz6+Wo+Robhuwl6xfV3KtaBJzqdYgx4flzNOGCwStYVTGZ7gIB5RJ/wBq/WpM4G5Qq4S/36xQ7f3UZrJXW4RlYxEjlJ66/I+lGP8AhywMA4KKLqWy/efezKM2/QxEbUQ4n2fW+wU/EkXF9VOoPkZj5GqPGc5wxSCmcgHNoco1IA84jprSaMrj48APNXEvBWS56KJJPQUcxPGRbtjLoxGVB+FfxetU8ILeXKD4VMtpvHKem1UL93vHMLMmB/QU+4iOuQdGh+plzhGFN9iJCqolmPL+ZNO/D7C4a3I2iSTpOm81R7OcGOEXOcvePqUJ0UDbUAnMJ10I1jzotnGJVrd3LGWAqkkA9cxAJI9AB50lmOuVeVHqLPFuOnEMp2VRAHruTVIXaHWbo1HqKlzxVh1qce5fF3pVPHG5nt3bYk2yZHMqYmPMZRWi39a3W9SsOQqEi9QnZ7RNAyqwMD4kjlsYyiormLZjLEk+u3oNqovd+VXeH8Pa4QTovX2nf0/Ok+komNVGhQnhv1qb9G14ZYYQJ6aHXnzO50/lQDieH7q4UmYgg+REiibhsHozfva1bEVTN+rOCwTXNZyr1P6DnXcp1EzO/r2i47MJzun/AE/+ayjcGvUfkRG49jRhECWtHcD/ACjrrz5Ck1nkydSd6tcSxxvXGc8zp5DkKqUrHkbmULxFTwisBr0itaWPNs1eg1HNbV1zpsDXsVqDW1dOmA1ZsYx0+FiJ6VXryh1CDLVsM7GAzHnALH6Vf4ZxM2GYMCA0ZhqDI2/Wj/DO0CJh0S2QsAZgNDPMt19aMjtF91wpsMoz5ttjmBB311FOu+jGccfrCvAe09rEW8jaAiNDrrOu0g7fQ0w4fAW0TOVOfm6AQ3QsvI6/TnXDeGY827s25IzaDmQToPWumcQ4uVRAjEFQCdfvc+u21MoLnRknZUG1sRhxeP8AB8Qgb6gk66c6WuL8echSCVUEC2AYM/eaRJnkPXzqpa7SZoDLmZiB8BO+0sNdp5Gj7djreIsrdzkXAmaC0giDKxGg1InSdaDfCdmW5K6cUH/c04Pxa7oWbNlzCTLEdRPMfyHlWcVBYAlswYcjznWehk/KKo4HDdyPGSwOug940PT5/Sr+BuZmkmAPUfT251XgumAmN+bjgxoA/pMXsu7WTG7zHqTvA10B+lV8JwNMMZBLuOZH5AbfWmHgvFEVmksxPwqBJAXfyHLU1Bx/CqxlXZXfXwqGAkcpIqXL4yCJT58fEGvrAnFu0AtiGY+g3oJe7bEAi0uWRBYxPmQOVe4jguHVj3t13MwRmVZPsCSPQ1i3raH/AJewJH3iCzDY/E08p2igxJMsq4wK7lPg/Cb9wyltip+8YUfNiAfaieL4NetqWdNBuQVaPWDUC8TuhgXvKkGdSJ26DWd+m+1WuLdos692kkHdjpPUAchTY+oHY8uoK7znRrgthTLP7A7ev99aX2uaaUw4O6vdpEaCP1+uvypq3U73nEXPOLM126FmLa/dGkzOrD1Gk1O2KgFR6ctuVaZidT/f9/pXhskQTPoB7bilC8bMByltEyxw0Q0sQFJmSRry0M894AoT2jx63L7FDIACz1jf6/lXnEO0AVDbtiCRlYnUgbEA7/yoXw3BNeeF25noP50hN6EooI2Zf4XgjcMn4Z35E9JpqwdpQRtJiYPlpoPIfnW2ES3aUKkGNI6yNtok5fX51pbxIOW4xJGhiUOgIHIgwSSvqdqagJHJlDDgRqXZH48sSIgctOY96yt1xbdQPL8qyq7masf9I/E+YrWMZec+tXrGOVt9DQqsryFyss9tsStD015Qe1iWXY1ds8RB+LStC5lPcythYdS3WViuDtXtWkYV4F2cuYkkhkt21+K5cMKD0EAkt5AfKmT/AIAwoX/6gC3lZMab/wD3J+lAOA8ZW34LgOQmQRuCYn20G2ulHxicGolXU+Xrv4T/ACqqqpGzJsWvQlc/ZxdPwYjDMpMAl3XfaQUgfOmrC/ZRhgkPddnjVldFE+SlTp6yaTMVx60TpJ9jy86mtdrwo8LEf5ffpSniDNCo1ePz/wCxkX7F5aRjEA5Skt9HFR3/ALGLn/u1IHMof++huA7cZSCWBP8AiBH5RTJhu1Vm6seAkxs+u/SgFDeYrl0PWvoZY7P/AGWWcKxu3b+dlEgEBQvnlnfpJoT2i4YVukqsqTI5gzPl1jWiJN24h8DwCCDsu+5110J2oktlSv7xpgajp9apipTU5wz9mlEXOE4YWibrKJHwjXeOQ6xufKh4vsQR3jKp+IBmHtpyq9xjiEQLQIAMEnoN55/19KHN3bakak7Dnr5frS5U59TvZsq4rB8+Y4Pct4m0xTRlHLYwNo9KCcOtXO9ZC0W0Oh2LafP5nyoZe4gWAS1EAkEAkbgRqB8vf0p34Dw5b1uSIcCPaNvTaD5VRaUWfElnyHKxlDh3Ekt3jr8Qy/Lp86v8ewTXQGSTpyjeJj6czz86Se1aNh8QwGh0gQDMg6xz3H9ijvZDiuLezfNvLcAC6NnJLE6qoJgELPWZUVImiY7HkgFdQFxHiViwSq/vbmqmD4RuCC8SxjTw/OhGI47dfTNlX8KeEfTU+9F8T+z3Sf8AlVWOdounPp8I2/DUV3hGFjQ30PQlGH+0UpDHqOoUd9wGrTRFr0fKorvC03t3ZIBOVwFMDeCCR84qC/f8NFNAzn2RUtnED51Zs4gqNDQBsVHmd6ZeB8FzKXvXCvRVEn57VyuGNGP7tgLE8TtCy7wTUeL7RXHEDwg9Nz71Ybs8jtCXG33ZRH0M/SiLfZ5cC95aurdgTkgq2n4dSGI6VMsaNSpwiwWAFwTZ4R8OdtTrlHTzb+XQ0woVsWzoAFEk6xJ5abcjOvOga3YYEz0P1mfnV5rPea6e+vkRA01/vaqoPzIZmIAA6mtrijvchyT8IEDVZKnMokQRp6zGtMeDclc7kGQDA0B112A55uWxE7UGs4ezZBd2HImYB36/pQLjHaMvITwp15+3QUfl77klQObOh/mPDdssPbOQsCRudDrzM1lcnPEV6VlJ7wesp7gf0mItMPZXsVfxzeCEQGDcbaYmFH3mjWPmRQzg/B7mJui3aEk6knQKBuzHkBXaDi0wWEFu0D4AqiDlkmSToJk6nTXXTlWLDjDnfU3ZGKrcEWPsZwsZWxN0uNCVW3E7/BqfaaU+1f2a3cIpu2ri37S/EVGV05+JJOkcwT10FFrnaEnMxIUrsGkqDM/CTmnnqCOQ02ZuE9oFugiIUaQsBeshYMTJESRpV/d420JBcj38U4mlwjYxVy1xD8Xzq72y4UuHxbqghG8ajoG5exBFBAayK7L1ND4wTRhu1eVtjUhFAg0bVcw/ESNG1rSmcHRmV8BG1hCas8O4c9+4tu2JZvOAANSSeQA1mqtq+rbGreCxrWmzLzEGCRoSDuNRsK0ijM/R3H3hH2cYeB318u34bZCr7EyT9PSmzBdm8FhxmtWVDgSGueNh7tMctutc5wvb42ky27InqzE66axHl1qrhsXjeIXMgdo3aJVFB5tG/pqTTHh4g+Nj4H2nTMP2ha4XGrquxRSxHkSNPyoTYxD3rzCyhI+8WEKPn+k0R4Xcs4TC5EUuFMQsS7kDMzR7eWw5URs+K13mVV8hyHtXHkN3NC5MbEqw+kwdnrZWLwzE/h6wfLWJNc54+/c32t5pCHwnUGCAQNNjB1iOtdGtcQJcKkGPiY7Ly/nSv2g7MAktm72+5OUjwgbFicpjaBXE31JZAFNEVKPBXUnNOojQnNtv4t9z+tNHC+ML3g10A1jT3pWucPOHX45Ma89YocmOuZ/3YJJn0gakk9ANyYiiXKioEwj57nUOJlL6T3SXyCILD4Z3lhB+RHLalLtCGsKERiqg6hYUTHTnpz1/lr2Q7VG2ZuGEG8yVg767bDn70F7e9p7gxBUW1FtgGRmB8Sn7w200jqIg1IOoFmWdCWAX8+sqYm7bvGCzWbnJlzZTy8aTIOkyOuxofi8HiLOrZinJ1Ysh/wA3L3g1SPaXNo1pI0+HMu3uavcN7QC38DNaJ5/EI10I2I15iphgxjEMJS/aCTqxPqTUj4rN6UWbGWrmtyzbaT8VubZ98kD5iohwixeB7m6bbjXJd1G3/qACNdNQaY6GooAgYiTNNdjiZNqEIOmo5j2pSxeHuWWZLgKsvL11BkaEEGQRoarKSaly49dy43o9R14RjyVJB8UmfIzG1MPZTjFzvMjDQ/TSeXLbfXWucYHiRQ7gnzn86Mf8R3QsW1Ckj4gQT7aCq4j8NGRzgM13+xLXanicYy+LZBXOY05wM3/9TQwcWucjHoKHlWmTOtaXsUF23oHWzDyJ0JbxOOO7EsfM0OvYotv8qrNdJMmtS9QbJepdUrZk3eV7VfNWVOPUcuwGHFvBPcUeO6za6TCaBfzPvVnG3u+tyJ1Gw5ECI89Z0oH9n/aBVtth3MSZT33E9ZE+9HLlko5KEFWMkfqPOqKSKI/vKCnUof7RePDXZ2kA5i0nlLSJIjNGo5ijvBsKUXyGmunyG4HKpMT2gsWvDcIRomOfXYelLvFe3CgEWBLcmIgL5gHc+unrVOaLuZQjXsQZ26xIfFQNciKp9dWP+6Pal2jfBeyuJxpJtISJ1uMYWefiO58hJppX7IyqzdxQB55LLuo9XJUVm4s2wJpALGc8Br2nc/ZexMJfBPnbcflNK/GuCXMLd7u6BMSCDKsNpB9QR1BBFKVIgrVyirkbUT4fimdggUsx0AUEk+woXTp2YxiYfCG5bWb1xmUsNwgA8I6TMnrPlVMTEHRk3RW7hLh3Yk/FiWFtfwKVL+hOy/U+VHv/AIrasW8qhbFoHpJb0G7seZP9KT7/AGjNvxXDLcrc6zG7HkPLyoPc4ubzS515DkB0A6VsTMvjuY3xmj6fr/eNy9vcmdLKFUYas0M5PMxsJ6DpTTb4ncSylrxZmIzFmLMSxn6TEeVI/ZvhQ/690eBZ7sH7zjn/AAqfr6Gj+ExzPeW2JLwWJG6iYX3JM+g9Kcg1ZMXH2AB1HnsxwhQl03D8TmJ120O/mefSqnazEfs4W3bAzsCxiAY2+sfSpsFjslvKBlRCEQRMsdthsOZ9OtJPavHucddE621tQd91zfm1BtVUsoBfk5Blc37jvFy0zCdRBHzIO35U4W7tq5aS3aVbQvWztqTIhVLcwTMyTSvxC/3mEFwHKWZUMASDqWk9IHyJrTiPFSmItWgZDYW2R/GGuT7/APaK4mu4lAkAS7guJd2/dXUm20qRADa6bjTnz8qp42wuU4fEKWtgnKygB7Zj41PmIldQ0ehE2Mw2a0t4/iyttox1X2Oo9fUVFY4p3wVW/wCrbGUD8aCBE/iBMjqCR0gGqqCiW/5+sUeL9m7uH8Xx2p0uKNNdgw3Q+R9iaM9mOB2GC3MSzlWmEQgGAYlm3AMHQfOiOI4q1ojKxyEQwIDaaKQVeQdBt86o8au28K1p1tg27tvOq5iChmGSeazqOcNHKphFU34leRYURuH8ZwXA5gER7U7Ml1ieXJyQRrz+dCsTwG+gL4fJiVGpiUuj1QHX/KSfKqDcUXFARKOuyzv6Hn+dWeEcYu4d5JMe56bfy6fVjxaHkVu9xfxvFHvsDcgZVCgARABOmuu5O9aJcA0pq7bW7WItftVsAXAyrcIEBw2gYj8QMeZB12pFKmpMSp9YePIS4tgzV2YA6CveD8Ou3RCIW6kDQerbCmzhXYFrn/WfKk/c1JjziPpVUT0kW5H7RSTGBtKqDhN5mIS1cfzVGP1ArsGB7L4fDa2rVtzr4nY5+m8HX+ErV3DMir8W3+JYHsZ285NOcLONwq64zONHstjP/bXtf/1t+UVRxGAu2/jtXE/iRl/MV9DWuLQQApaVJBUoVMcp019qtrxJGVgxC+EGHBDCTE6aET0qJ9nqOPaVM+ZDc/uayvoX9pX73dk8yrMV9pE1ld/DH1jfxCT5lBq8vHL4EC9cj+I/nvTP2a+yzE4iGu/uLfVgS59E/nHoafeB9lsJhD4LQNxdc92GcDbMZ8KazAXU/OIJhdvpLFgNGcr4b2MxuJ8SWXIP338AM88zxPtNNfAfsnKOHxrpkUT3aMSW8mMCB6STtpTziuMCJIDCMwLFQuhAGXXXXnBHSqOO4+uQFGXcwAmsoNT0Hi0kxsdNq0r7Og+YyLZ1ulnnGuPrZti2oW2EGUBYGXTwrlEb6abD81S/xlyR+8LwfhyELqY2zanf4unKqPF+IGc4KRmyqWgmSTnYmPQTGnLSKEnGASInMYgXNjDSCDru410HxadFyZPEI2uozWccwgkhWUybcnUaQVYbGCDoedTduMB+0YJbshntAsGnUrKq4P8AqVvYnnSth7pJEDxbajUAHPufYz/ipnONC4W8DEPbbTlqhmPXWpE2puN7M1f6bTmNS2sSyzlZlneCRPyrUWSdgaPcE7NZl768CLQ2WYa4egJ2XTU+w5kRVGY0BKFgOzAj2Hy5yrZSfiIME+u1S8LwwuXkQmAzAE+XP6U08fuv3VzPp3mUW7Y5KpBBy8lEQPM+tKthHRgy6EGRRbGVMCup3HjH8YjVhFpAAoHIAQqgVc7LuUHftE3yYJ5AaD2nT0ik/AYe7i79u3caFnWAAAo1YgDSY+pFOWMxiG74Rlt2hlA1jIgzEZZj4UA9yecVsx5GO26mdwoIVPMJtjScQqNlWzYAzOeR+J26bwun4R7rVviwxOMxN3YOJUH8KwqA/wCUCaW24q90Q7NBMwSYq7wO2Q1xuQT82UUS/KqiBApP2jdaT/kn0Ay3lbU7kBl59J679aFdtvDcwl1TH7gQRscl25+jCs4dfZrZA18cHXXW3cjWeTRUvaHCd5hLL/gYqdtO8E8v8Vs6+dMQWGpILwYEn1mYjtkr4V7K2yGuZZJiBlYNI5zK6VphcEbyLct/FMMJiG22896X7aAbVbwmOe02a2xU/wB7jnTD6xS3pGHtJcZEsXgBLhluKRILJEN6lTr/AA+ZJWcfiWvMGczAyqNgB0A96b8Fwu9jVU3yFRSSqqoDMSBqeggD+lMuB4XZtKDZt25G7HU+fiMn61xXkfhE1IpIHNq/zOU28BcJBVHJH4VY/kKYOH38REXMM9wfw5T75gB+VO2O4mwbdgCNRlGp6iJJFVHxgJIMyZ+6Tr5g6Uvu3B1GZcQ1ZMVcbgcTiFyJaFm1IME5mJAIEhdIA/nNXeH9jEt5WuS5nUbrp1Ua/Oja40RqG8/3f8tT61o2LVZOjoNyEJgc80ggaUFwE7Yxzkxp4lr/AOKJZAGUosaRlyjrIG3pAqk/aK2WAAzqxAUBnEzsMqt/Ooxigr92hCIQCWhh4TBgktqfKfeheNwoFw5VV3cwHDQAyglTJ0z76kbetVIKChJn2gZDuWMVxbu9IcAGBEoAJ0HhA18zrvV23xYlHBQAsWTuiNyZkGefLfWgqJD2rhfMGSXCMZlNIc8jB199tq1ONNu6l9TzCXRJyjUHR1kztqNRA60BlImd1DCxGfC3AwsNctopUPDIQgACxlZToSMvLWRRXs3xG4VQBogsIMRJkMjeETtI6RzBpPPHAcQzJkViJQqpbMSWBHiXxaaSwBGnlRHC4y4r954SAM6mCJYgLmK7SCsRRWjJ8GMCcX4hct3nQXiADoAxgTrHiE8+dZVDjVtnv3GCEgsYMvsNBz6CsqBDXoSgBnReIcaUgor5EAAZ1OonUhZ+8QNTuJnpKzxLtEG8OZUtrACjMIk5E10GgBaSd46VRus1xV70CGT4BoI1A00iefWK9vPGbRc7MrAEAjwiQIOnPbmK1cGI9IHyKv1mmOxFy7ea3atghSE8RnwqoW34nkAgyY0nXpQ+93lwpaDCFKqsa/e8Ww5kk7bAUWxeIZkgNDB848IkiANT1EkR0NVlsnODABPiVk0IO+kTp7UDgHkyAyt4EDYvhZVsrR+7ZoIY/iLQ3L3rRuD5nYhoDHUKNOu4Guo3ijwVnYb5zpOpU+bDrH11ojgsEAZ0HuST7Cu9ynkS4fJUE8P4IAZMsf8AEZgGBtynX5VD2lxSoO6HPfoF/rH50R41x9MOCq+K4eXToW/v+dI1/Es7FmMkmSahkK3QGhNApV/3H9IU7P2UuYhUeIOaBsGYKSqz5kUaxDFQ12/CqoIRNixGgUL08+QpMmtrl1mMsxY9SSfzrg9SPGT4rHM7FmMk/wBgDyqHvK8W3NR32K6bD86mWI3GABNS9wri5s3Q413BHUHQ6/3tV7H8VQKwth5uDLJA0B3Ag6k7UvWLM601disKtzGW82y5n/0iR9YoqSwqMSEOppZ7A4xkz92BpIUvbV/9BafbepeAYaDdtMCGIGhBBGUmQRvOtdDueIyNT+lKPbrFd1irNwDK7JBnmVMf7SB7DpV2RcZBgALKT6TbDYU2rZmIZ0UepadPYVbweW5gsTaO4ts4k87RDgx6AjSl7jPaBr4QAZVTXeSW6z5cvU9akbtAi2bja946FCANPFoWn05bzVCV36TKbYAehi4iFJJ19KN9lsAMRczH4EjQ82OwPkNT8qX7z94oI06099jrQTDLEeIs0n0ZfyUVlXZodTUNfEe46ABbYJyiAZYkROxGm40/Kh64svFxn8ABykEDNpuqDUgdT7UOxmMBXWCD4oHwhZJURtzBPI7eq82NOcG54vCVUNooYyq+EcokdPKtgyBaoTEVZibMI47tET8JhZiSJZiN46R1qkeOhrcs06mNZgxpO0b7eVBb997jEHNJ0aIgAHcHbbrG3vWn7awuQR3iD4pgSFUKJjmABFZWztyublX4QIVscRWU7wODMeE5PDpBnUEb7Ly3NW7Buw752bu88MzQDEmZHkNtKEYRTdyRcUks7wwYEQIAkggrpMjQRrRfh3Fu8tLbYstw3iScwZM5bc2Y0mQNtZbnUuRucx1LvFsKEsB2WWYq65FZIDEEHKTJ+9GkQu9RYzjVu3ctnD3gzG4WLvbJOYrlIIMzECNCZbeqeIw7m0twBrVy3cJyFlkiCpyqxM5fDED7xgUx9iOHBkXFFJuAnICQFInVwMujQDr+U1Xkx1JcF7MscO7BXcSyXsS2VbisrKVJueLU/eUKNxrO21MPC/s4wKqyt3zFgZz3gfi5gIY96nxnF0ym6oZipCgAAyXIAjruPLSpsDeb4bilicpTQSoMwCZknfTaqHF5kGyteoJx/wBlNuJwl1pUyLdxpU6bK0CJjmDMcopcsdnzaIEMGNwl12bMDO3STPt0ro+Fx3gJcLufDOgIOkloB25wKC9qOLrbVsVcD5VIUsLYyydE13bffziaC2h31LYshMR+McEL37jAmCfuho+gisqq3bnDTol6PRP+6spuaQ/FILnjBJMy2kHmdYmdNfzrZrTMQGADCMpMeKI0jrTFc7DXbZPxXFM6aAabGAYn0PtUycCuDRkAMbEoJ013afpVS4M7hxFmL9vCsJ35mJkAn/DsRUljDtuWMdICgekD9aOnhjFSbaqzDYTCzy8UT7waUuMdlOI3SZVMv4UuAfOYJ96i7nxNGMCrqWcRxWxaBzXJM7Bix+m30oFxLtk7DLaGReuk+wGg+tUsR2RxafFh7nsub/bNDnsFTDAg9CIPyNQLEzmJHc0LEmTrNbAVgragBJEzMteha9FZNNEml98o051Xs3STDairjICKrOwGkUjA3dyiEVVTdsQBoopx7Mdm7yut1ytrQ+AyWIII1A+GZ56+VUOwfZ43r3eR4U0BO2by8wPlIrrFrs+sQBmMb1y826mpceMLbHf1kfDOzb5VvoweQTl1De3L6z60nfatbDJh7p0ytcUzp8QVvn4TXSeC3zbsj/DKxzBXcR/e9J32z4cXcItwaFWFw7aye7b3/eKfnVWak4mZlLPka/2Jyg49RpvUpYEeVBKkW40RUBmPmE4B4k11tYG1PXZK7/y6ifgLAj1M/kwrn9s6ij/AeMC08E+Ft/LofrXY23ccitRux93XWcvi3gc5Ht50KvMQ4LrMmQwPmTJXnoNtKI4oZhp69QZoVftsIILaboI29DpWkvFGDowdirwcyvhBO4ncGdRt/wCaHXLTySBE7xtrRy3YSTJDDcjKQR5zH86nTh5aA4QoYJyltOhAjU9evWosvKcfggTAcHdlLH4AGMyI03/MD1Io7w/hty+EtrJLsCzTLELAUGdYECP6UQsYUKQLSEoh22dzPNToOXUbnypg4XwS5lZj+4Zo+EkmBqWmJ0HlGoqiYx1MuTMe5HgeFpevLbS2SMIrrmbQM0hmA3+8CJ8ppg4KhOEUmNFlVUBVmIgTuJO5nYVNwvhotC4LYyK8QzFiSWAzHK2ijeB1J96/EOLWcHOuZ8nwgksdSZyiAu45+1W0mzFQl7AEM2sKAoE5YIY6akAdY+vlQjiHbW3bOWyO9cGNGXKCNNW126CTSpxHtLcvkh2ypEZFJAzb8tW0jyqi94krljQ/dEmOkA/Wu58pFiifNDeA48b92XbLmAcbwGzGAwM6SIjpyFOPEsD+1YG9YIEvbcLGozDxIROu+U0h4TFHfbUqYYEFTpJHLp/YNN/ZzHxCsTIBg6yQDPLQnc+x60SAVm32cpkPwmcAymspo7X9l7tvG3xZtlrZfOhA0y3ALgA9M0e1ZWOpc42BqdfvcRylmFxi2x0ARR+FSV38vEfSJoX+0XLozKEKTDAutsafebmR5a7Ur4zjl5zmZCGDLCsSPikgFQBM7xp71s3GL6AgHuoIUhEAGYDZiuhIABE6xWwV3PNZz4jMMdIOTxqkSy5UTzPeTA9CBv8AOK/xBlIM299PFMjqGjfyPzpbwnF7964C15UHLPMPM6ZQNj1PnVXEXzblTaQGYDbrAZvEQWKgTMk6+lV5Coy5XuiY0jiofVch5QYB+sT9DUWLAuiLthWOoIJFwaeRG8dDNL+Du28Q0AOr5JDKZnfwwZkSOs1LbxSnKVkhyFYMMrBkEbg+8xpzqTqrT0cftJQVN7/YXDXpylrDDcSSOvwty9xzpe4x9nuJsqXUC8g1m3JYDzTf5SKZsRxIo1p2ZsrKw1WYIkgyI60R4bx5kEAZ1Bjw7heZjcAdR60nux1BkKvtROQZ61L11btL2Uw+OU3bMWr+5Oyv/EBz0+IfWuVY/BPZuNbuKVdTBB/PzB61B1KHcmFvc9S5yrXh/D2v3ltjdjBPQbsfYAmoQ8bU3di8MoZr+7ABVETvqxjroB71P5pRBTR9wNi3h7S20IRVAA6nz9SeZo/wnGgfeke0+8AVzzG8RaeZ67nyiZEbee1W+BcWLOF1G+wPLSN5+LTXrNaACvUoc4yH3bLr1nRcSSma6kMj/Gh012zKfbUGPauWfaxxssLWHAA0zN4pMSAAeWpWfamjtD2lXC24uPI1gD4m9PpryrjXFuMviLzXW3Y7dByA9BUMjCqjDGMYYeblAiDUlpwK0dprWs90YOxuT3rc7Ct7NmNTXli5yNWFYVZQDuQZiNQhgO0TWIVvEnTmP4T+n5UdwnFrN7ZwD0Y5W+uh9qUb9iaHxBpHtTNOHN8Ndzp/7L8OVoHPQGfKd/rV/BJkkhdeQ0ifOJrmNi7cABt3GU+TEflUzcexKf8A5Fz/AFmqh+O6k3YZNTrmDK6lgC0ggBTO/U6RU/EO1WHsD95cCmfENMzH+EawIEAD3rid/jl9/ivXD6u35TVKaJ9pPgSP8MpNmdN419qdy4pXDgoD99tWjyUzHzoVwsk6sSSfExJJJJ1knedPpSnhm0p2wGH8I01/sfpQsuygyuNOKvWptccgR4pjlA59Tyqo8hTcXwqrKNjqZ1Gm0DUcvrU2MskBzruuxEhfTz6VVwjEXAqg68m1zaGNNNDMaVrKgannnGp3DHCLozEFSQVEmdyR8hrAjemfs7dzNbUsRJCwYzKYmdNNCBPuKXOG2Isq5ScyCB3R0VcwzZonnMgH5iKZ+G2mORJkqc6mebqYDeU8j51RVsR/Zwi5AY127xYBssE7gjY7MNehmvKhTDC4Fc5gWVSdecCfrXlS92J9CMregnMMF2igtNlAAoDCY+7lGpBHOT1y+VQvjwAo+I2/ihvCSCBoQSrGDoY003rXE8PIDL3RBzAjuzCsCNjmmevTWvEtoCALedgfCrrkYHqCCQxBjSOW1dRE+W4juQXcWNCxIjUIvMqStvMdF8J0mJ108trOYMWYZIHiZyMpYtIiNIII3nmdqgThouXAW1LEZskKojQyTOuhOgI1ovc4W7DM2aLkBVWACi7TrJE5R5keVABjuParB+AMOt4lQB8MCNg2VYA1JK/Kj/B8O102mLBbi+O4AIdgxlRy1Opg8iDUdngPeS+eFSFtzPxACSJ0POI8omjfA+FrbLXBqLYJnUkuR12MRynnVlQiI+UdCKrXnNtkJhWLOoH4YciOgWI16EVXXEsGzCQVjrqDH1E/LSmGzwZu5ylCBcILMSQdIhQI0WBqI2gRVbiOD7q2QEm5dgSNMigCGg+kajUnnSlT3KJlAlHh/ECAMpgqXkHWV30MbjLI61Z7V8LGMsZgP31oSI3ZfvL89R0Jihq4cqhARw5EDaSSdT5Ajwgec+VEsHxWLi6w0LOojXQDzBhZ8yamw5LRmzDmo0ejOZUw9kcflJSYkz9IrXttwcWcRmT/AKd4Z18jPjX2OvowoDauFSCpgisRsH7SzLRqPmKw6uQwcjWNjoRpBnlEUd7McEyuWMQDrrIAmcs8zOvypFwvauB40k8yDv6z/Wpsf26uOmS2otrz1JaOgPL1Gtah7Qp2RuSOADYaa/aFxVb+LhT4LS5AfOSW+pj/AC0uthelTG0G+H5VIq5R51HjyJJgOQ+JSu2MtQkVZvEnWowtSZd6lVOtyMCvVaK2KVkUtQ3cnOM086qMaxnFaF65nvuFUrqWbDtyrGwzEzUNu+RU6Y7qKIKkUYpDA2Jr+yHrXow/nU+avJqnARObT20sGuhWFgmud10K08gHqAfnBn61XF84jX/psPtBvEGJK7TJOUEbCSDqIOi7edVUw7ODcLZdQMxWQH2CAjyIJ9PKreMukXCqkBvGS2phSPPnpHvVLhzkkoCACDdWCCJQZjOvhOUNymY0q7HcxDqPFpH71WW4pKLbaFLcgwYqdJ0jfmhmmPhlnxEFQstcAgyIaGQTO5zZvntQC2cqorrktnkoE/HKocp8TEM2VjyUztTZwnDHucsw7T4hrEGJ19RHoaurULmVSeQl4NGh3rKlz9Rr7VlLc90Nr5ogXMOuVRlWIcRA2BbT00qvdtDu0MDc8vMVlZVDPBE2wSAO4AgaaDb5VpdulVulSQc6iQSNI20rysrvEU9wrxcwiAaAvBHIgo0iOlHMSuSwcvhhBGXSNto2rKymkTBXCrhaCSSe6XUmT8T863xLnvLGp1k/WPyrKyh5lj8ogDil5jhixYk96RMmYmInpHKly0g7x9By/wBy1lZUX7E0Yepp24/+Xw/8d38kpMavaysOT5zPTbx9hNK2FZWVOLJLZq3XtZV06kMkhu7VVFe1lTbuOnU9Owqk51rKypZJfHNaysrKjKzKysrK6dLOFO9T1lZWlOpnf5plPOBP7u3/AAJ/tFZWVVPmEK/K32lLHmM0f+mf94ofgdbAnk7R5TlmK9rKu/zfmZB1Oq8ZwyqpUKoGSzoAAPisnb3PzNMvB/hPp+TMBWVlW/kmLD84l25vWVlZST2Z/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effectLst/>
              </a:rPr>
              <a:t>Цацрагийн бохирдол</a:t>
            </a:r>
            <a:endParaRPr lang="en-US" dirty="0">
              <a:effectLst/>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Цацраг идэвхит бодисууд усанд маш бага хэмжээгээр байсан ч гэсэн асар хүчтэй бохирдолыг үүсгэнэ. </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Удаан хугацаанд оршигч (усны доорхи суурь чулуулагт оршин удаан хугацаанд байнгын задрал явуулан байдаг цацраг идэвхит элементийн бохирдол юм.</a:t>
            </a:r>
            <a:endParaRPr lang="en-US" sz="2000" dirty="0" smtClean="0">
              <a:latin typeface="Times New Roman" pitchFamily="18" charset="0"/>
              <a:cs typeface="Times New Roman" pitchFamily="18" charset="0"/>
            </a:endParaRPr>
          </a:p>
          <a:p>
            <a:endParaRPr lang="en-US" sz="2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effectLst/>
                <a:latin typeface="Times New Roman" pitchFamily="18" charset="0"/>
                <a:cs typeface="Times New Roman" pitchFamily="18" charset="0"/>
              </a:rPr>
              <a:t>Дулааны бохирдол</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Дулааны бохирдол нь усны температур нэмэгдсэнтэй холбоотой усны холилдолтын эрчим ихсэж усан дахь химийн найрлага өөрчлөгдөн аэроб болон анаэроб бактерийн сарнилт явагдан хүхэрт устөрөгч, метан гэх зэрэг хорт хийнүүд ялгардаг.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effectLst/>
                <a:latin typeface="Times New Roman" pitchFamily="18" charset="0"/>
                <a:cs typeface="Times New Roman" pitchFamily="18" charset="0"/>
              </a:rPr>
              <a:t>Механик бохирдолт</a:t>
            </a:r>
            <a:endParaRPr lang="en-US" dirty="0">
              <a:effectLst/>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Механик бохирдолт янз бүрийн механик хольц элс, хайрга, шавар, хог хаягдал, мод бэлтгэлийн үлдэгдэл, аж үйлдвэрийн болон ахуйн хаягдал зэрэг орно. </a:t>
            </a:r>
          </a:p>
          <a:p>
            <a:r>
              <a:rPr lang="mn-MN" sz="2000" dirty="0" smtClean="0">
                <a:latin typeface="Times New Roman" pitchFamily="18" charset="0"/>
                <a:cs typeface="Times New Roman" pitchFamily="18" charset="0"/>
              </a:rPr>
              <a:t>Үйлдвэрийн янз бүрийн салбарын бохир ус төрөл бүрийн химийн бодисоор ихээхэн бохирдсон байх бөгөөд үйлдвэрийн технологийн процесст дараахь төрлийн бохир ус илэрдэг байна. </a:t>
            </a:r>
            <a:endParaRPr lang="en-US" sz="2000" dirty="0" smtClean="0">
              <a:latin typeface="Times New Roman" pitchFamily="18" charset="0"/>
              <a:cs typeface="Times New Roman" pitchFamily="18" charset="0"/>
            </a:endParaRPr>
          </a:p>
          <a:p>
            <a:endParaRPr lang="en-US"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1570" y="1383453"/>
            <a:ext cx="7919138" cy="4587240"/>
          </a:xfrm>
        </p:spPr>
        <p:txBody>
          <a:bodyPr>
            <a:normAutofit/>
          </a:bodyPr>
          <a:lstStyle/>
          <a:p>
            <a:pPr lvl="0"/>
            <a:r>
              <a:rPr lang="mn-MN" sz="2000" dirty="0" smtClean="0">
                <a:latin typeface="Times New Roman" pitchFamily="18" charset="0"/>
                <a:cs typeface="Times New Roman" pitchFamily="18" charset="0"/>
              </a:rPr>
              <a:t>Реакцийн ус. Ус ялгаруулах урвалын үр дүнд үүсдэг тул урвалд орсон бодисуудаар бохирдлогдсон байна.</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Бохир ус цэвэрлэхэд гарах ус. Элдэв түүхий эд холилдсон байх бөгөөд түүнийг эхлээд механик, биологийн, химийн аргаар дамжуулан цэвэрлэх шаардлагатай байдаг.</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Юм угаасан ус. Найрлагандаа угаалгын химийн элементийн ихээр агуулсан байдаг.</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Усны экстрагенүүд уусаагүй бодисууд ба абсорбентууд. Шингэж ууссан бодисууд</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Технологид орсон бүтээгдэхүүнтэй хавьтаагүй эргэлтэнд ордог ус. Хөргөлтийн системд хэрэглэгддэг ус.</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Угаалга. Жорлон зэргээс гарах ахуйн бохир ус</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Ус зөвхөн ундаа болоод зогсохгүй улс ардын аж ахуй (хөдөө аж ахуйн, үйлдвэр, эрчим хүч, тээвэр зам харилцаа)-д өргөн ашиглана. </a:t>
            </a:r>
          </a:p>
          <a:p>
            <a:r>
              <a:rPr lang="mn-MN" sz="2000" dirty="0" smtClean="0">
                <a:latin typeface="Times New Roman" pitchFamily="18" charset="0"/>
                <a:cs typeface="Times New Roman" pitchFamily="18" charset="0"/>
              </a:rPr>
              <a:t>Сүүлийн үеийн усны хэрэгцээ маш түргэн хурдацтай өсч байна. Жишээ нь: 1л нефть олзворлож авахад 10л ус хэрэглэнэ. 1кг цаас боловсруулахад 200л, 1кг ноосон даавуу үйлдвэрлэхэд 600л, 1т ган хайлуулахад бас ус шаардагдана. </a:t>
            </a:r>
          </a:p>
          <a:p>
            <a:r>
              <a:rPr lang="mn-MN" sz="2000" dirty="0" smtClean="0">
                <a:latin typeface="Times New Roman" pitchFamily="18" charset="0"/>
                <a:cs typeface="Times New Roman" pitchFamily="18" charset="0"/>
              </a:rPr>
              <a:t>Мөн усыг хэмнэх, үйлдвэрийн технологийн бохир усны хэмжээг багасгах, бохир усны бохирдолын зэргийг бууруулах нь хойшлуулшгүй шийдвэрлэх асуудал болж байна.</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spcBef>
                <a:spcPct val="0"/>
              </a:spcBef>
            </a:pPr>
            <a:r>
              <a:rPr lang="mn-MN" sz="3600" b="1" dirty="0" smtClean="0">
                <a:latin typeface="Times New Roman" pitchFamily="18" charset="0"/>
                <a:cs typeface="Times New Roman" pitchFamily="18" charset="0"/>
              </a:rPr>
              <a:t>Ус боловсруулах технологи, бохир ус цэвэрлэх аргууд</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mn-MN" sz="2000" dirty="0" smtClean="0">
                <a:latin typeface="Times New Roman" pitchFamily="18" charset="0"/>
                <a:cs typeface="Times New Roman" pitchFamily="18" charset="0"/>
              </a:rPr>
              <a:t>Физик химийн аргаар ус боловсруулах дараахь үндсэн аргууд байдаг. Үүнд: </a:t>
            </a:r>
          </a:p>
          <a:p>
            <a:r>
              <a:rPr lang="mn-MN" sz="2000" dirty="0" smtClean="0">
                <a:latin typeface="Times New Roman" pitchFamily="18" charset="0"/>
                <a:cs typeface="Times New Roman" pitchFamily="18" charset="0"/>
              </a:rPr>
              <a:t>хүндийн жингийн ялгаагаар тунгаах арга, </a:t>
            </a:r>
          </a:p>
          <a:p>
            <a:r>
              <a:rPr lang="mn-MN" sz="2000" dirty="0" smtClean="0">
                <a:latin typeface="Times New Roman" pitchFamily="18" charset="0"/>
                <a:cs typeface="Times New Roman" pitchFamily="18" charset="0"/>
              </a:rPr>
              <a:t>коалгуляцын арга, </a:t>
            </a:r>
          </a:p>
          <a:p>
            <a:r>
              <a:rPr lang="mn-MN" sz="2000" dirty="0" smtClean="0">
                <a:latin typeface="Times New Roman" pitchFamily="18" charset="0"/>
                <a:cs typeface="Times New Roman" pitchFamily="18" charset="0"/>
              </a:rPr>
              <a:t>саармагжуулах арга, </a:t>
            </a:r>
          </a:p>
          <a:p>
            <a:r>
              <a:rPr lang="mn-MN" sz="2000" dirty="0" smtClean="0">
                <a:latin typeface="Times New Roman" pitchFamily="18" charset="0"/>
                <a:cs typeface="Times New Roman" pitchFamily="18" charset="0"/>
              </a:rPr>
              <a:t>исэлдэн ангижрах арга, </a:t>
            </a:r>
          </a:p>
          <a:p>
            <a:r>
              <a:rPr lang="mn-MN" sz="2000" dirty="0" smtClean="0">
                <a:latin typeface="Times New Roman" pitchFamily="18" charset="0"/>
                <a:cs typeface="Times New Roman" pitchFamily="18" charset="0"/>
              </a:rPr>
              <a:t>шүүх арга, </a:t>
            </a:r>
          </a:p>
          <a:p>
            <a:r>
              <a:rPr lang="mn-MN" sz="2000" dirty="0" smtClean="0">
                <a:latin typeface="Times New Roman" pitchFamily="18" charset="0"/>
                <a:cs typeface="Times New Roman" pitchFamily="18" charset="0"/>
              </a:rPr>
              <a:t>шингээх арга зэрэг болно.</a:t>
            </a:r>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effectLst/>
                <a:latin typeface="Times New Roman" pitchFamily="18" charset="0"/>
                <a:cs typeface="Times New Roman" pitchFamily="18" charset="0"/>
              </a:rPr>
              <a:t>Хүндийн жингийн ялгаагаар тунгаах арга:</a:t>
            </a:r>
            <a:endParaRPr lang="en-US" dirty="0">
              <a:effectLst/>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Бохир усны найрлагад хөвөгч бодис, коллойд бодис, ууссан бодисууд орно. Эдгээр бодисийн жижиг хэсгийг илэрхийлбэл хөвөгч бодис 1-2мм, коллойд бодис 1нм =1мм, ууссан бодис 0.1-10нм хэмжээтэй байдаг. </a:t>
            </a:r>
          </a:p>
          <a:p>
            <a:r>
              <a:rPr lang="mn-MN" sz="2000" dirty="0" smtClean="0">
                <a:latin typeface="Times New Roman" pitchFamily="18" charset="0"/>
                <a:cs typeface="Times New Roman" pitchFamily="18" charset="0"/>
              </a:rPr>
              <a:t>Энэ дотроос байгалийн хүндийн жингийн ялгаагаар тунгаах аргыг хэрэглэхэд жижиг хэсгийн диаметр 100мм-ээм ‘дээш байх шаардлагатай. Энэ хэмжээнээс бага байвал энэ аргаар цэвэрлэхэд боломжгүй болно.</a:t>
            </a:r>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smtClean="0">
                <a:effectLst/>
                <a:latin typeface="Times New Roman" pitchFamily="18" charset="0"/>
                <a:cs typeface="Times New Roman" pitchFamily="18" charset="0"/>
              </a:rPr>
              <a:t>Коалгуляцын арга:</a:t>
            </a:r>
            <a:endParaRPr lang="en-US" dirty="0">
              <a:effectLst/>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Коллойд жижиг хэсгүүдийг нийлүүлэгч бүлэгнүүлэгч бодисыг коалгулянт гэнэ. Коалгулянтыг органик ба органик биш гэж ангилна. Хүхэр хүчлийн хөнгөнцагаан нь усанд уусахдаа гидролизэд орж хөнгөнцагааны гидрооксидыг коллойд байдалтай тундсыг үүсгэнэ. Энэ нь усны рН-аас хамаарч янз бүрийн хэлбэртэй болдог.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Өндөр молекулт органик коалгулянт нь жижиг хэсгүүдийн цэнэгийг саармагжуулахаас гадна хооронд нь нийлүүлэх процессийг идэвхижүүлж өгдөг. </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Уг полимер бодис нь усанд уусахдаа олон тооны идэвхитэй цэгүүдийг үүсгэн түүндээ бохир усны жижиг хэсгүүдийг нэгдүүлж тэдгээрийн хооронд гинжин хэлхээг үүсгэн томорч байдаг учраас бохирдолыг салгахад хялбар болдог.</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b="1" dirty="0" smtClean="0">
                <a:effectLst/>
                <a:latin typeface="Times New Roman" pitchFamily="18" charset="0"/>
                <a:cs typeface="Times New Roman" pitchFamily="18" charset="0"/>
              </a:rPr>
              <a:t>Шүүх арга: </a:t>
            </a:r>
            <a:r>
              <a:rPr lang="mn-MN" sz="3200" dirty="0" smtClean="0">
                <a:effectLst/>
                <a:latin typeface="Times New Roman" pitchFamily="18" charset="0"/>
                <a:cs typeface="Times New Roman" pitchFamily="18" charset="0"/>
              </a:rPr>
              <a:t>Шүүх 2 үндсэн арга байдаг. үүнд:</a:t>
            </a:r>
            <a:endParaRPr lang="en-US" sz="3200"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lvl="0"/>
            <a:r>
              <a:rPr lang="mn-MN" sz="2000" dirty="0" smtClean="0">
                <a:latin typeface="Times New Roman" pitchFamily="18" charset="0"/>
                <a:cs typeface="Times New Roman" pitchFamily="18" charset="0"/>
              </a:rPr>
              <a:t>Маш жижиг хэсгийг агуулсан бохирдлыг саармагжуулан цэвэршүүлэх арга</a:t>
            </a:r>
            <a:endParaRPr lang="en-US" sz="2000" dirty="0" smtClean="0">
              <a:latin typeface="Times New Roman" pitchFamily="18" charset="0"/>
              <a:cs typeface="Times New Roman" pitchFamily="18" charset="0"/>
            </a:endParaRPr>
          </a:p>
          <a:p>
            <a:pPr lvl="0"/>
            <a:r>
              <a:rPr lang="mn-MN" sz="2000" dirty="0" smtClean="0">
                <a:latin typeface="Times New Roman" pitchFamily="18" charset="0"/>
                <a:cs typeface="Times New Roman" pitchFamily="18" charset="0"/>
              </a:rPr>
              <a:t>Органик хольцийн зэргийг агуулсан бохирдолтой усыг ялгаруулан шүүх арга</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Өмнө хийгдсэн аргуудаар цэвэрлэгдсэн ус нь бага хэмжээний хөвөгч бодис агуулдаг бөгөөд шүүх аргаар хөвөгч бодисыг цэвэрлэн усыг цааш дамжуулна. Шүүх цэвэрлэгээг удаан ба хурдан шүүх гэж ангилна. Шүүх арга нь элс буюу хайргаар хийгдсэн шүүх савыг ашиглаад 1 өдөр 3- 6м хурдтайгаар шүүдэг арга бөгөөд бохирдолт болон бактер ууссан төмөр, манган бага хэмжээний аммоноос салган цэвэрлэж чаддаг. </a:t>
            </a:r>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369" y="304800"/>
            <a:ext cx="7587901" cy="5665893"/>
          </a:xfrm>
        </p:spPr>
        <p:txBody>
          <a:bodyPr>
            <a:noAutofit/>
          </a:bodyPr>
          <a:lstStyle/>
          <a:p>
            <a:r>
              <a:rPr lang="mn-MN" sz="2000" dirty="0" smtClean="0">
                <a:latin typeface="Times New Roman" pitchFamily="18" charset="0"/>
                <a:cs typeface="Times New Roman" pitchFamily="18" charset="0"/>
              </a:rPr>
              <a:t>Шүүх үйл ажиллагаа нь шигшигдэх, тунадасжих, адсорблогдох, органик гэсэн 4 процессоос бүрдэнэ. Шигшигдэх процесс нь шүүлтүүр ашиглах элсэн давхаргын нүх сүвнээс том хэмжээтэй хэсэг шүүгдэж үлдэх. Элсний өнгөн хэсэгт нь органик хэсэг үлдэж мембран үүсгэнэ. </a:t>
            </a:r>
          </a:p>
          <a:p>
            <a:r>
              <a:rPr lang="mn-MN" sz="2000" dirty="0" smtClean="0">
                <a:latin typeface="Times New Roman" pitchFamily="18" charset="0"/>
                <a:cs typeface="Times New Roman" pitchFamily="18" charset="0"/>
              </a:rPr>
              <a:t>Шүүгч органик мембраны 1см</a:t>
            </a:r>
            <a:r>
              <a:rPr lang="mn-MN" sz="2000" baseline="30000" dirty="0" smtClean="0">
                <a:latin typeface="Times New Roman" pitchFamily="18" charset="0"/>
                <a:cs typeface="Times New Roman" pitchFamily="18" charset="0"/>
              </a:rPr>
              <a:t>2</a:t>
            </a:r>
            <a:r>
              <a:rPr lang="mn-MN" sz="2000" dirty="0" smtClean="0">
                <a:latin typeface="Times New Roman" pitchFamily="18" charset="0"/>
                <a:cs typeface="Times New Roman" pitchFamily="18" charset="0"/>
              </a:rPr>
              <a:t> талбайд 20-30 мянган ширхэг бактер байдаг. Тунадасжих процесс нь элсний нүх сүвний хооронд бохирдолт жижиг хэсэг шурган орж шүүгдэх процесс явагдана.</a:t>
            </a:r>
            <a:endParaRPr lang="en-US"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Адсорблогдох процесс нь шүүх элсний жижиг хэсгүүд нь цахилгаан цэнэгээр цэнэглэгддэг боловч органик болон органик бус бодисоор бүрхэгдэн улам цахилгаанждаг. Органик болон органик бус бодис нь ургамалын гаралтай бактерийн задралаас үүсдэг бөгөөд төмөр, хөнгөнцагаан, цахиурын ислүүд нийлж холимог химийн нэгдлийг үүсгэдэг. </a:t>
            </a:r>
          </a:p>
          <a:p>
            <a:r>
              <a:rPr lang="mn-MN" sz="2000" dirty="0" smtClean="0">
                <a:latin typeface="Times New Roman" pitchFamily="18" charset="0"/>
                <a:cs typeface="Times New Roman" pitchFamily="18" charset="0"/>
              </a:rPr>
              <a:t>Бохир усны дотор агуулагдах бохирдолын жижиг хэсгүүд нь цахилгаанжиж түүний гадаргууд адсорблогдох процесс явагддаг. Бохирын жижиг цахилгаан цэнэг өөрчлөгдсөнөөс хамаарч цэвэрлэх чадварт өөрчлөлт ордог.</a:t>
            </a:r>
            <a:endParaRPr lang="en-US" sz="2000" dirty="0" smtClean="0">
              <a:latin typeface="Times New Roman" pitchFamily="18" charset="0"/>
              <a:cs typeface="Times New Roman" pitchFamily="18" charset="0"/>
            </a:endParaRPr>
          </a:p>
          <a:p>
            <a:endParaRPr lang="en-US" sz="2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b="1" dirty="0" smtClean="0">
                <a:effectLst/>
                <a:latin typeface="Times New Roman" pitchFamily="18" charset="0"/>
                <a:cs typeface="Times New Roman" pitchFamily="18" charset="0"/>
              </a:rPr>
              <a:t>Бохир усыг цэвэрлэх биологийн арга</a:t>
            </a:r>
            <a:r>
              <a:rPr lang="mn-MN" sz="3200" dirty="0" smtClean="0">
                <a:effectLst/>
                <a:latin typeface="Times New Roman" pitchFamily="18" charset="0"/>
                <a:cs typeface="Times New Roman" pitchFamily="18" charset="0"/>
              </a:rPr>
              <a:t>:</a:t>
            </a:r>
            <a:endParaRPr lang="en-US" sz="3200" dirty="0">
              <a:effectLst/>
            </a:endParaRPr>
          </a:p>
        </p:txBody>
      </p:sp>
      <p:sp>
        <p:nvSpPr>
          <p:cNvPr id="3" name="Content Placeholder 2"/>
          <p:cNvSpPr>
            <a:spLocks noGrp="1"/>
          </p:cNvSpPr>
          <p:nvPr>
            <p:ph idx="1"/>
          </p:nvPr>
        </p:nvSpPr>
        <p:spPr/>
        <p:txBody>
          <a:bodyPr>
            <a:normAutofit/>
          </a:bodyPr>
          <a:lstStyle/>
          <a:p>
            <a:r>
              <a:rPr lang="mn-MN" sz="2000" dirty="0" smtClean="0">
                <a:latin typeface="Times New Roman" pitchFamily="18" charset="0"/>
                <a:cs typeface="Times New Roman" pitchFamily="18" charset="0"/>
              </a:rPr>
              <a:t>Бактер агуулсан усанд явагдах процессыг ашиглан усыг боловсруулах арга юм. Усанд ууссан хүчилтөрөгч, биохимийн хэрэгцээт хүчилтөрөгч зэрэг хүчилтөрөгчийн тусламжтайгаар усанд орсон органик бохирдлыг бактерүүд идэж устгах арга.</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a:p>
        </p:txBody>
      </p:sp>
      <p:pic>
        <p:nvPicPr>
          <p:cNvPr id="56322" name="Picture 2" descr="http://www.nrcan.gc.ca/sites/www.nrcan.gc.ca.earth-sciences/files/images/h2o/gulf/images/water_for_ecosystems2_e.jpg"/>
          <p:cNvPicPr>
            <a:picLocks noChangeAspect="1" noChangeArrowheads="1"/>
          </p:cNvPicPr>
          <p:nvPr/>
        </p:nvPicPr>
        <p:blipFill>
          <a:blip r:embed="rId2"/>
          <a:srcRect/>
          <a:stretch>
            <a:fillRect/>
          </a:stretch>
        </p:blipFill>
        <p:spPr bwMode="auto">
          <a:xfrm>
            <a:off x="2569369" y="2790824"/>
            <a:ext cx="4286250" cy="3762376"/>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769" y="262432"/>
            <a:ext cx="4794938" cy="4995368"/>
          </a:xfrm>
        </p:spPr>
        <p:txBody>
          <a:bodyPr>
            <a:normAutofit/>
          </a:bodyPr>
          <a:lstStyle/>
          <a:p>
            <a:pPr algn="ctr"/>
            <a:r>
              <a:rPr lang="mn-MN" dirty="0" smtClean="0">
                <a:latin typeface="Times New Roman" pitchFamily="18" charset="0"/>
                <a:cs typeface="Times New Roman" pitchFamily="18" charset="0"/>
              </a:rPr>
              <a:t>АНХААРАН СОНССОН ТАНЬД БАЯРЛАЛАА</a:t>
            </a:r>
            <a:endParaRPr lang="en-US" dirty="0">
              <a:latin typeface="Times New Roman" pitchFamily="18" charset="0"/>
              <a:cs typeface="Times New Roman" pitchFamily="18" charset="0"/>
            </a:endParaRPr>
          </a:p>
        </p:txBody>
      </p:sp>
      <p:pic>
        <p:nvPicPr>
          <p:cNvPr id="5" name="Picture 2" descr="http://t3.gstatic.com/images?q=tbn:ANd9GcQre_iBq5GNT4iKzExPCa_OjfZ2PhJTkVbYe2HnIQTDw03V7IE3WQ"/>
          <p:cNvPicPr>
            <a:picLocks noChangeAspect="1" noChangeArrowheads="1"/>
          </p:cNvPicPr>
          <p:nvPr/>
        </p:nvPicPr>
        <p:blipFill>
          <a:blip r:embed="rId2"/>
          <a:srcRect/>
          <a:stretch>
            <a:fillRect/>
          </a:stretch>
        </p:blipFill>
        <p:spPr bwMode="auto">
          <a:xfrm>
            <a:off x="1731169" y="1524000"/>
            <a:ext cx="2405418" cy="3429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514</TotalTime>
  <Words>2397</Words>
  <Application>Microsoft Office PowerPoint</Application>
  <PresentationFormat>Custom</PresentationFormat>
  <Paragraphs>251</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Solstice</vt:lpstr>
      <vt:lpstr>УСНЫ БОХИРДОЛ</vt:lpstr>
      <vt:lpstr>Оршил </vt:lpstr>
      <vt:lpstr>Оршил </vt:lpstr>
      <vt:lpstr>Хотын усны эргэлт</vt:lpstr>
      <vt:lpstr>Усны бохирдол гэж юу вэ? </vt:lpstr>
      <vt:lpstr>Усны бохирдол гэж юу вэ? </vt:lpstr>
      <vt:lpstr>Гадаргын усны цэврийн ангилал, чанарын үнэлгээ</vt:lpstr>
      <vt:lpstr>Гадаргын усны цэврийн ангилал, чанарын үнэлгээ</vt:lpstr>
      <vt:lpstr>Усны чанарын зэргийн индекс</vt:lpstr>
      <vt:lpstr>Гадаргын усны цэврийн ангилал, чанарын үнэлгээ</vt:lpstr>
      <vt:lpstr>Гадаргын усны цэврийн ангилал, чанарын үнэлгээ</vt:lpstr>
      <vt:lpstr>Гадаргын усны цэврийн ангилал, чанарын үнэлгээ</vt:lpstr>
      <vt:lpstr>Усны шинж чанар нь байгалийн усанд байгаа органик бус нэгдлүүд болон бичил биетний хэмжээгээр тодорхойлогддог. Байгалийн усны шинж чанарыг</vt:lpstr>
      <vt:lpstr>Усны чанарыг физик үзүүлэлтээр үнэлэх:</vt:lpstr>
      <vt:lpstr>1.Байгалийн усыг ерөнхий эрдэсжилтийн (мг/дм3) хэмжээгээр үнэлэх</vt:lpstr>
      <vt:lpstr>2.Устөрөгчийн ионын (рН) агууламжаар үнэлэх</vt:lpstr>
      <vt:lpstr>3.Ерөнхий хатуулгийн зэргээр (мг.экв/л) буюу кальц, магнийн катионуудын нийт агууламжаар үнэлэх.</vt:lpstr>
      <vt:lpstr>4.Усан дахь органик бодисын задралын үзүүлэх нөлөөгөөр усны өнгө, амт, үнэр, тунгалагшилтын өөрчлөлтийг үнэлэх</vt:lpstr>
      <vt:lpstr>Усны өнгийг дараах байдлаар үнэлж болно.</vt:lpstr>
      <vt:lpstr>б. Усны амтаар үнэлэх </vt:lpstr>
      <vt:lpstr>в. Усны үнэрээр үнэлэх -</vt:lpstr>
      <vt:lpstr>Ундны усны амт үнэрийн зэргийг үнэлэх хүрд</vt:lpstr>
      <vt:lpstr>г. Усны тунгалаг байдлаар үнэлэх</vt:lpstr>
      <vt:lpstr>Усны чанарыг бактерологийн үзүүлэлтээр үнэлэх: </vt:lpstr>
      <vt:lpstr>Усны чанарыг бичил биет, бактерийн тоогоор үнэлэх: </vt:lpstr>
      <vt:lpstr>Унд-ахуйн усны ариун цэврийн байдлын үнэлгээ</vt:lpstr>
      <vt:lpstr>PowerPoint Presentation</vt:lpstr>
      <vt:lpstr>Байгалийн ус бохирдуулагч эх үүсвэрүүд:</vt:lpstr>
      <vt:lpstr>Химийн бохирдол</vt:lpstr>
      <vt:lpstr>Бактерийн бохирдол </vt:lpstr>
      <vt:lpstr>Цацрагийн бохирдол</vt:lpstr>
      <vt:lpstr>Дулааны бохирдол</vt:lpstr>
      <vt:lpstr>Механик бохирдолт</vt:lpstr>
      <vt:lpstr>PowerPoint Presentation</vt:lpstr>
      <vt:lpstr>PowerPoint Presentation</vt:lpstr>
      <vt:lpstr>Ус боловсруулах технологи, бохир ус цэвэрлэх аргууд</vt:lpstr>
      <vt:lpstr>Хүндийн жингийн ялгаагаар тунгаах арга:</vt:lpstr>
      <vt:lpstr>Коалгуляцын арга:</vt:lpstr>
      <vt:lpstr>Шүүх арга: Шүүх 2 үндсэн арга байдаг. үүнд:</vt:lpstr>
      <vt:lpstr>PowerPoint Presentation</vt:lpstr>
      <vt:lpstr>Бохир усыг цэвэрлэх биологийн арга:</vt:lpstr>
      <vt:lpstr>АНХААРАН СОНССОН ТАНЬД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My computer</dc:creator>
  <cp:lastModifiedBy>baagii</cp:lastModifiedBy>
  <cp:revision>30</cp:revision>
  <dcterms:modified xsi:type="dcterms:W3CDTF">2015-07-18T03:18:32Z</dcterms:modified>
</cp:coreProperties>
</file>