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6"/>
  </p:notesMasterIdLst>
  <p:sldIdLst>
    <p:sldId id="256" r:id="rId2"/>
    <p:sldId id="257" r:id="rId3"/>
    <p:sldId id="258" r:id="rId4"/>
    <p:sldId id="263" r:id="rId5"/>
    <p:sldId id="269" r:id="rId6"/>
    <p:sldId id="270" r:id="rId7"/>
    <p:sldId id="271" r:id="rId8"/>
    <p:sldId id="261" r:id="rId9"/>
    <p:sldId id="259" r:id="rId10"/>
    <p:sldId id="260" r:id="rId11"/>
    <p:sldId id="265" r:id="rId12"/>
    <p:sldId id="264"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FAEEE4-9095-4693-AD75-A311F26AB74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2F6A40C-220A-44B1-B4DC-D91285795AEB}">
      <dgm:prSet phldrT="[Tex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Ургах улирал: 150 хоног. 5 сараас 9 сар хүртэл</a:t>
          </a:r>
          <a:endParaRPr lang="en-US" dirty="0">
            <a:latin typeface="Times New Roman" pitchFamily="18" charset="0"/>
            <a:cs typeface="Times New Roman" pitchFamily="18" charset="0"/>
          </a:endParaRPr>
        </a:p>
      </dgm:t>
    </dgm:pt>
    <dgm:pt modelId="{6384ADF5-7369-4950-97E2-B0425C260375}" type="parTrans" cxnId="{D75B81A5-885F-4346-9C2F-B1B79445E2C2}">
      <dgm:prSet/>
      <dgm:spPr/>
      <dgm:t>
        <a:bodyPr/>
        <a:lstStyle/>
        <a:p>
          <a:endParaRPr lang="en-US"/>
        </a:p>
      </dgm:t>
    </dgm:pt>
    <dgm:pt modelId="{E7C24606-6B68-4D97-A7EF-DE97C0AEEACF}" type="sibTrans" cxnId="{D75B81A5-885F-4346-9C2F-B1B79445E2C2}">
      <dgm:prSet/>
      <dgm:spPr/>
      <dgm:t>
        <a:bodyPr/>
        <a:lstStyle/>
        <a:p>
          <a:endParaRPr lang="en-US"/>
        </a:p>
      </dgm:t>
    </dgm:pt>
    <dgm:pt modelId="{74E15F6B-EE7A-4643-B58F-D0FE135712EE}">
      <dgm:prSet phldrT="[Tex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 Бүдүүн элс</a:t>
          </a:r>
          <a:endParaRPr lang="en-US" dirty="0">
            <a:latin typeface="Times New Roman" pitchFamily="18" charset="0"/>
            <a:cs typeface="Times New Roman" pitchFamily="18" charset="0"/>
          </a:endParaRPr>
        </a:p>
      </dgm:t>
    </dgm:pt>
    <dgm:pt modelId="{66628DD6-D005-42BE-A1D9-E3B1B972A3AE}" type="parTrans" cxnId="{51AB230D-0772-43EF-A4FB-73CD19FDD600}">
      <dgm:prSet/>
      <dgm:spPr/>
      <dgm:t>
        <a:bodyPr/>
        <a:lstStyle/>
        <a:p>
          <a:endParaRPr lang="en-US"/>
        </a:p>
      </dgm:t>
    </dgm:pt>
    <dgm:pt modelId="{53016A14-7DEE-46FE-8CAC-D72753BA82B3}" type="sibTrans" cxnId="{51AB230D-0772-43EF-A4FB-73CD19FDD600}">
      <dgm:prSet/>
      <dgm:spPr/>
      <dgm:t>
        <a:bodyPr/>
        <a:lstStyle/>
        <a:p>
          <a:endParaRPr lang="en-US"/>
        </a:p>
      </dgm:t>
    </dgm:pt>
    <dgm:pt modelId="{D865EE10-E3E6-477C-9B5B-2EB8BA727DCC}">
      <dgm:prSet phldrT="[Tex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Өнгөн хөрсөн дэх органик нэгдэл: дундаж 1-3 хувь</a:t>
          </a:r>
        </a:p>
      </dgm:t>
    </dgm:pt>
    <dgm:pt modelId="{9D858FFA-3DA5-44A1-AA57-E3D8C5C8BA86}" type="parTrans" cxnId="{703D2730-C713-46FF-91F8-6D3D66AB8ED0}">
      <dgm:prSet/>
      <dgm:spPr/>
      <dgm:t>
        <a:bodyPr/>
        <a:lstStyle/>
        <a:p>
          <a:endParaRPr lang="en-US"/>
        </a:p>
      </dgm:t>
    </dgm:pt>
    <dgm:pt modelId="{5488C44D-7425-4C86-8836-1DDBC8CB871E}" type="sibTrans" cxnId="{703D2730-C713-46FF-91F8-6D3D66AB8ED0}">
      <dgm:prSet/>
      <dgm:spPr/>
      <dgm:t>
        <a:bodyPr/>
        <a:lstStyle/>
        <a:p>
          <a:endParaRPr lang="en-US"/>
        </a:p>
      </dgm:t>
    </dgm:pt>
    <dgm:pt modelId="{D1F19219-5BC9-42E1-A785-7D9065DDA1FB}">
      <dgm:prSe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Хөрсний нэвчилт: дундаж</a:t>
          </a:r>
          <a:endParaRPr lang="en-US" dirty="0">
            <a:latin typeface="Times New Roman" pitchFamily="18" charset="0"/>
            <a:cs typeface="Times New Roman" pitchFamily="18" charset="0"/>
          </a:endParaRPr>
        </a:p>
      </dgm:t>
    </dgm:pt>
    <dgm:pt modelId="{6A1B19C2-C5E8-4448-9AB5-BF4335F3136F}" type="parTrans" cxnId="{666963F1-E1B9-4EDA-B8A3-A24668177CAA}">
      <dgm:prSet/>
      <dgm:spPr/>
      <dgm:t>
        <a:bodyPr/>
        <a:lstStyle/>
        <a:p>
          <a:endParaRPr lang="en-US"/>
        </a:p>
      </dgm:t>
    </dgm:pt>
    <dgm:pt modelId="{90D793DC-936B-4EAF-B817-8AF293747E48}" type="sibTrans" cxnId="{666963F1-E1B9-4EDA-B8A3-A24668177CAA}">
      <dgm:prSet/>
      <dgm:spPr/>
      <dgm:t>
        <a:bodyPr/>
        <a:lstStyle/>
        <a:p>
          <a:endParaRPr lang="en-US"/>
        </a:p>
      </dgm:t>
    </dgm:pt>
    <dgm:pt modelId="{2751E2BE-47F6-4607-BA90-026989D16BC0}">
      <dgm:prSe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Хөрсний чийг агуулах багтаамж: дундаж </a:t>
          </a:r>
          <a:endParaRPr lang="en-US" dirty="0">
            <a:latin typeface="Times New Roman" pitchFamily="18" charset="0"/>
            <a:cs typeface="Times New Roman" pitchFamily="18" charset="0"/>
          </a:endParaRPr>
        </a:p>
      </dgm:t>
    </dgm:pt>
    <dgm:pt modelId="{E118A5DA-E28D-48AF-8B96-DAFBA6CD42F4}" type="parTrans" cxnId="{20608CBD-1C6A-4C73-A1BC-FA98DDA22991}">
      <dgm:prSet/>
      <dgm:spPr/>
      <dgm:t>
        <a:bodyPr/>
        <a:lstStyle/>
        <a:p>
          <a:endParaRPr lang="en-US"/>
        </a:p>
      </dgm:t>
    </dgm:pt>
    <dgm:pt modelId="{5FC3F198-8CC5-43F0-AED9-A57E9DE9A217}" type="sibTrans" cxnId="{20608CBD-1C6A-4C73-A1BC-FA98DDA22991}">
      <dgm:prSet/>
      <dgm:spPr/>
      <dgm:t>
        <a:bodyPr/>
        <a:lstStyle/>
        <a:p>
          <a:endParaRPr lang="en-US"/>
        </a:p>
      </dgm:t>
    </dgm:pt>
    <dgm:pt modelId="{FB10D0FB-CD07-4E45-B212-9235063F3B7B}">
      <dgm:prSe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Газар доорх усны агууламж:    5-50м</a:t>
          </a:r>
          <a:endParaRPr lang="en-US" dirty="0">
            <a:latin typeface="Times New Roman" pitchFamily="18" charset="0"/>
            <a:cs typeface="Times New Roman" pitchFamily="18" charset="0"/>
          </a:endParaRPr>
        </a:p>
      </dgm:t>
    </dgm:pt>
    <dgm:pt modelId="{405527B8-AFAF-4A45-BCFF-209AE00CA707}" type="parTrans" cxnId="{C790B6AA-651A-4381-A4A0-151D4DBBD3EE}">
      <dgm:prSet/>
      <dgm:spPr/>
      <dgm:t>
        <a:bodyPr/>
        <a:lstStyle/>
        <a:p>
          <a:endParaRPr lang="en-US"/>
        </a:p>
      </dgm:t>
    </dgm:pt>
    <dgm:pt modelId="{8E9337E7-A6C0-4123-BD0D-CB878B73DBCC}" type="sibTrans" cxnId="{C790B6AA-651A-4381-A4A0-151D4DBBD3EE}">
      <dgm:prSet/>
      <dgm:spPr/>
      <dgm:t>
        <a:bodyPr/>
        <a:lstStyle/>
        <a:p>
          <a:endParaRPr lang="en-US"/>
        </a:p>
      </dgm:t>
    </dgm:pt>
    <dgm:pt modelId="{A3B251A7-D4FB-4057-885C-760A7F0D6D17}">
      <dgm:prSe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Гадргуу дээрх усны байж болох хэмжээ: дундаж</a:t>
          </a:r>
          <a:endParaRPr lang="en-US" dirty="0">
            <a:latin typeface="Times New Roman" pitchFamily="18" charset="0"/>
            <a:cs typeface="Times New Roman" pitchFamily="18" charset="0"/>
          </a:endParaRPr>
        </a:p>
      </dgm:t>
    </dgm:pt>
    <dgm:pt modelId="{E46BD6DA-3C1D-43E4-B889-D49FA2C60E0A}" type="parTrans" cxnId="{3A88CEB9-7C5F-4468-9F1E-2A1F8C41486A}">
      <dgm:prSet/>
      <dgm:spPr/>
      <dgm:t>
        <a:bodyPr/>
        <a:lstStyle/>
        <a:p>
          <a:endParaRPr lang="en-US"/>
        </a:p>
      </dgm:t>
    </dgm:pt>
    <dgm:pt modelId="{1D4B53A1-F3A5-4205-A28B-1D3A103AE6AF}" type="sibTrans" cxnId="{3A88CEB9-7C5F-4468-9F1E-2A1F8C41486A}">
      <dgm:prSet/>
      <dgm:spPr/>
      <dgm:t>
        <a:bodyPr/>
        <a:lstStyle/>
        <a:p>
          <a:endParaRPr lang="en-US"/>
        </a:p>
      </dgm:t>
    </dgm:pt>
    <dgm:pt modelId="{0E4C85BC-F9B3-4306-8F98-5EC2695ED9A1}">
      <dgm:prSe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Усны шинж чанар: уу</a:t>
          </a:r>
          <a:r>
            <a:rPr lang="en-US" dirty="0" err="1" smtClean="0">
              <a:latin typeface="Times New Roman" pitchFamily="18" charset="0"/>
              <a:cs typeface="Times New Roman" pitchFamily="18" charset="0"/>
            </a:rPr>
            <a:t>ðøèæ</a:t>
          </a:r>
          <a:r>
            <a:rPr lang="mn-MN" dirty="0" smtClean="0">
              <a:latin typeface="Times New Roman" pitchFamily="18" charset="0"/>
              <a:cs typeface="Times New Roman" pitchFamily="18" charset="0"/>
            </a:rPr>
            <a:t> болохуйц</a:t>
          </a:r>
          <a:endParaRPr lang="en-US" dirty="0">
            <a:latin typeface="Times New Roman" pitchFamily="18" charset="0"/>
            <a:cs typeface="Times New Roman" pitchFamily="18" charset="0"/>
          </a:endParaRPr>
        </a:p>
      </dgm:t>
    </dgm:pt>
    <dgm:pt modelId="{B6BA4E5B-5532-4835-BE98-BE44B635DFD5}" type="parTrans" cxnId="{3893DAA8-74C4-4EC5-8584-7C63743417A5}">
      <dgm:prSet/>
      <dgm:spPr/>
      <dgm:t>
        <a:bodyPr/>
        <a:lstStyle/>
        <a:p>
          <a:endParaRPr lang="en-US"/>
        </a:p>
      </dgm:t>
    </dgm:pt>
    <dgm:pt modelId="{C85F6AE0-CDD2-4FB2-B7E4-8AFC1B0A60D0}" type="sibTrans" cxnId="{3893DAA8-74C4-4EC5-8584-7C63743417A5}">
      <dgm:prSet/>
      <dgm:spPr/>
      <dgm:t>
        <a:bodyPr/>
        <a:lstStyle/>
        <a:p>
          <a:endParaRPr lang="en-US"/>
        </a:p>
      </dgm:t>
    </dgm:pt>
    <dgm:pt modelId="{036657E6-080E-4655-9981-F7DF0B30910A}">
      <dgm:prSet>
        <dgm:style>
          <a:lnRef idx="1">
            <a:schemeClr val="accent2"/>
          </a:lnRef>
          <a:fillRef idx="3">
            <a:schemeClr val="accent2"/>
          </a:fillRef>
          <a:effectRef idx="2">
            <a:schemeClr val="accent2"/>
          </a:effectRef>
          <a:fontRef idx="minor">
            <a:schemeClr val="lt1"/>
          </a:fontRef>
        </dgm:style>
      </dgm:prSet>
      <dgm:spPr/>
      <dgm:t>
        <a:bodyPr/>
        <a:lstStyle/>
        <a:p>
          <a:r>
            <a:rPr lang="mn-MN" dirty="0" smtClean="0">
              <a:latin typeface="Times New Roman" pitchFamily="18" charset="0"/>
              <a:cs typeface="Times New Roman" pitchFamily="18" charset="0"/>
            </a:rPr>
            <a:t>Биологийн төрөл: дундаж </a:t>
          </a:r>
          <a:endParaRPr lang="en-US" dirty="0">
            <a:latin typeface="Times New Roman" pitchFamily="18" charset="0"/>
            <a:cs typeface="Times New Roman" pitchFamily="18" charset="0"/>
          </a:endParaRPr>
        </a:p>
      </dgm:t>
    </dgm:pt>
    <dgm:pt modelId="{2AC2D8A7-70F8-457E-AA50-60E2D5BA80C0}" type="parTrans" cxnId="{5B471BA6-367F-4807-B2E6-0DA01677EFAC}">
      <dgm:prSet/>
      <dgm:spPr/>
      <dgm:t>
        <a:bodyPr/>
        <a:lstStyle/>
        <a:p>
          <a:endParaRPr lang="en-US"/>
        </a:p>
      </dgm:t>
    </dgm:pt>
    <dgm:pt modelId="{B6F3056C-097A-4A1C-8FC8-459645CC4BCE}" type="sibTrans" cxnId="{5B471BA6-367F-4807-B2E6-0DA01677EFAC}">
      <dgm:prSet/>
      <dgm:spPr/>
      <dgm:t>
        <a:bodyPr/>
        <a:lstStyle/>
        <a:p>
          <a:endParaRPr lang="en-US"/>
        </a:p>
      </dgm:t>
    </dgm:pt>
    <dgm:pt modelId="{2475F96F-6556-4D66-8EA0-A70C405BA18C}" type="pres">
      <dgm:prSet presAssocID="{81FAEEE4-9095-4693-AD75-A311F26AB746}" presName="linear" presStyleCnt="0">
        <dgm:presLayoutVars>
          <dgm:dir/>
          <dgm:animLvl val="lvl"/>
          <dgm:resizeHandles val="exact"/>
        </dgm:presLayoutVars>
      </dgm:prSet>
      <dgm:spPr/>
      <dgm:t>
        <a:bodyPr/>
        <a:lstStyle/>
        <a:p>
          <a:endParaRPr lang="en-US"/>
        </a:p>
      </dgm:t>
    </dgm:pt>
    <dgm:pt modelId="{8EB19A25-5974-473A-8379-42A07F9BB85D}" type="pres">
      <dgm:prSet presAssocID="{F2F6A40C-220A-44B1-B4DC-D91285795AEB}" presName="parentLin" presStyleCnt="0"/>
      <dgm:spPr/>
    </dgm:pt>
    <dgm:pt modelId="{3C030F4E-0753-4301-AD50-D93620795029}" type="pres">
      <dgm:prSet presAssocID="{F2F6A40C-220A-44B1-B4DC-D91285795AEB}" presName="parentLeftMargin" presStyleLbl="node1" presStyleIdx="0" presStyleCnt="9"/>
      <dgm:spPr/>
      <dgm:t>
        <a:bodyPr/>
        <a:lstStyle/>
        <a:p>
          <a:endParaRPr lang="en-US"/>
        </a:p>
      </dgm:t>
    </dgm:pt>
    <dgm:pt modelId="{0E7F4217-2011-4C18-8C95-06EE67628378}" type="pres">
      <dgm:prSet presAssocID="{F2F6A40C-220A-44B1-B4DC-D91285795AEB}" presName="parentText" presStyleLbl="node1" presStyleIdx="0" presStyleCnt="9">
        <dgm:presLayoutVars>
          <dgm:chMax val="0"/>
          <dgm:bulletEnabled val="1"/>
        </dgm:presLayoutVars>
      </dgm:prSet>
      <dgm:spPr/>
      <dgm:t>
        <a:bodyPr/>
        <a:lstStyle/>
        <a:p>
          <a:endParaRPr lang="en-US"/>
        </a:p>
      </dgm:t>
    </dgm:pt>
    <dgm:pt modelId="{5AB57065-16DA-45EC-A20D-A7C9B54E478B}" type="pres">
      <dgm:prSet presAssocID="{F2F6A40C-220A-44B1-B4DC-D91285795AEB}" presName="negativeSpace" presStyleCnt="0"/>
      <dgm:spPr/>
    </dgm:pt>
    <dgm:pt modelId="{F113CB1D-629D-49D2-BB59-B1AEC256FBEE}" type="pres">
      <dgm:prSet presAssocID="{F2F6A40C-220A-44B1-B4DC-D91285795AEB}" presName="childText" presStyleLbl="conFgAcc1" presStyleIdx="0" presStyleCnt="9">
        <dgm:presLayoutVars>
          <dgm:bulletEnabled val="1"/>
        </dgm:presLayoutVars>
      </dgm:prSet>
      <dgm:spPr/>
    </dgm:pt>
    <dgm:pt modelId="{606D942B-1E06-4CF2-A24C-5D3529505D79}" type="pres">
      <dgm:prSet presAssocID="{E7C24606-6B68-4D97-A7EF-DE97C0AEEACF}" presName="spaceBetweenRectangles" presStyleCnt="0"/>
      <dgm:spPr/>
    </dgm:pt>
    <dgm:pt modelId="{1D91F10B-B68F-4D65-99E9-436CA03FEE03}" type="pres">
      <dgm:prSet presAssocID="{74E15F6B-EE7A-4643-B58F-D0FE135712EE}" presName="parentLin" presStyleCnt="0"/>
      <dgm:spPr/>
    </dgm:pt>
    <dgm:pt modelId="{B0AAE218-1D2C-4B31-BECA-633522B29CE3}" type="pres">
      <dgm:prSet presAssocID="{74E15F6B-EE7A-4643-B58F-D0FE135712EE}" presName="parentLeftMargin" presStyleLbl="node1" presStyleIdx="0" presStyleCnt="9"/>
      <dgm:spPr/>
      <dgm:t>
        <a:bodyPr/>
        <a:lstStyle/>
        <a:p>
          <a:endParaRPr lang="en-US"/>
        </a:p>
      </dgm:t>
    </dgm:pt>
    <dgm:pt modelId="{912286E7-2D30-423E-A7F8-3983A5F8B84F}" type="pres">
      <dgm:prSet presAssocID="{74E15F6B-EE7A-4643-B58F-D0FE135712EE}" presName="parentText" presStyleLbl="node1" presStyleIdx="1" presStyleCnt="9">
        <dgm:presLayoutVars>
          <dgm:chMax val="0"/>
          <dgm:bulletEnabled val="1"/>
        </dgm:presLayoutVars>
      </dgm:prSet>
      <dgm:spPr/>
      <dgm:t>
        <a:bodyPr/>
        <a:lstStyle/>
        <a:p>
          <a:endParaRPr lang="en-US"/>
        </a:p>
      </dgm:t>
    </dgm:pt>
    <dgm:pt modelId="{A8983623-3288-44E3-A46C-F674364E3065}" type="pres">
      <dgm:prSet presAssocID="{74E15F6B-EE7A-4643-B58F-D0FE135712EE}" presName="negativeSpace" presStyleCnt="0"/>
      <dgm:spPr/>
    </dgm:pt>
    <dgm:pt modelId="{7B7B99AA-3516-43F8-8CD4-D1BF36F1E05A}" type="pres">
      <dgm:prSet presAssocID="{74E15F6B-EE7A-4643-B58F-D0FE135712EE}" presName="childText" presStyleLbl="conFgAcc1" presStyleIdx="1" presStyleCnt="9">
        <dgm:presLayoutVars>
          <dgm:bulletEnabled val="1"/>
        </dgm:presLayoutVars>
      </dgm:prSet>
      <dgm:spPr/>
      <dgm:t>
        <a:bodyPr/>
        <a:lstStyle/>
        <a:p>
          <a:endParaRPr lang="en-US"/>
        </a:p>
      </dgm:t>
    </dgm:pt>
    <dgm:pt modelId="{9EED37CD-9A2D-4E4F-BBA3-7E2518A29ED9}" type="pres">
      <dgm:prSet presAssocID="{53016A14-7DEE-46FE-8CAC-D72753BA82B3}" presName="spaceBetweenRectangles" presStyleCnt="0"/>
      <dgm:spPr/>
    </dgm:pt>
    <dgm:pt modelId="{EA9D097B-2319-4D2B-AB1E-68DAE4BFC434}" type="pres">
      <dgm:prSet presAssocID="{D865EE10-E3E6-477C-9B5B-2EB8BA727DCC}" presName="parentLin" presStyleCnt="0"/>
      <dgm:spPr/>
    </dgm:pt>
    <dgm:pt modelId="{C681193F-7985-4FDB-9799-F18E97E561A7}" type="pres">
      <dgm:prSet presAssocID="{D865EE10-E3E6-477C-9B5B-2EB8BA727DCC}" presName="parentLeftMargin" presStyleLbl="node1" presStyleIdx="1" presStyleCnt="9"/>
      <dgm:spPr/>
      <dgm:t>
        <a:bodyPr/>
        <a:lstStyle/>
        <a:p>
          <a:endParaRPr lang="en-US"/>
        </a:p>
      </dgm:t>
    </dgm:pt>
    <dgm:pt modelId="{D7C37E62-3E36-4A37-8895-70271FE0687B}" type="pres">
      <dgm:prSet presAssocID="{D865EE10-E3E6-477C-9B5B-2EB8BA727DCC}" presName="parentText" presStyleLbl="node1" presStyleIdx="2" presStyleCnt="9">
        <dgm:presLayoutVars>
          <dgm:chMax val="0"/>
          <dgm:bulletEnabled val="1"/>
        </dgm:presLayoutVars>
      </dgm:prSet>
      <dgm:spPr/>
      <dgm:t>
        <a:bodyPr/>
        <a:lstStyle/>
        <a:p>
          <a:endParaRPr lang="en-US"/>
        </a:p>
      </dgm:t>
    </dgm:pt>
    <dgm:pt modelId="{A46629CD-B3E5-4A99-805C-6F6AA12614C9}" type="pres">
      <dgm:prSet presAssocID="{D865EE10-E3E6-477C-9B5B-2EB8BA727DCC}" presName="negativeSpace" presStyleCnt="0"/>
      <dgm:spPr/>
    </dgm:pt>
    <dgm:pt modelId="{008F78B0-8C08-4F33-BA73-1B27CB40442C}" type="pres">
      <dgm:prSet presAssocID="{D865EE10-E3E6-477C-9B5B-2EB8BA727DCC}" presName="childText" presStyleLbl="conFgAcc1" presStyleIdx="2" presStyleCnt="9">
        <dgm:presLayoutVars>
          <dgm:bulletEnabled val="1"/>
        </dgm:presLayoutVars>
      </dgm:prSet>
      <dgm:spPr/>
      <dgm:t>
        <a:bodyPr/>
        <a:lstStyle/>
        <a:p>
          <a:endParaRPr lang="en-US"/>
        </a:p>
      </dgm:t>
    </dgm:pt>
    <dgm:pt modelId="{A44AC6E0-5527-4980-AA00-DB5E7662482C}" type="pres">
      <dgm:prSet presAssocID="{5488C44D-7425-4C86-8836-1DDBC8CB871E}" presName="spaceBetweenRectangles" presStyleCnt="0"/>
      <dgm:spPr/>
    </dgm:pt>
    <dgm:pt modelId="{D265264B-D8B5-4B9E-B6BF-BF73F3CE2865}" type="pres">
      <dgm:prSet presAssocID="{D1F19219-5BC9-42E1-A785-7D9065DDA1FB}" presName="parentLin" presStyleCnt="0"/>
      <dgm:spPr/>
    </dgm:pt>
    <dgm:pt modelId="{D60AD37E-4B36-434E-9726-1026AE231DA8}" type="pres">
      <dgm:prSet presAssocID="{D1F19219-5BC9-42E1-A785-7D9065DDA1FB}" presName="parentLeftMargin" presStyleLbl="node1" presStyleIdx="2" presStyleCnt="9"/>
      <dgm:spPr/>
      <dgm:t>
        <a:bodyPr/>
        <a:lstStyle/>
        <a:p>
          <a:endParaRPr lang="en-US"/>
        </a:p>
      </dgm:t>
    </dgm:pt>
    <dgm:pt modelId="{DDEF4F02-374B-4F16-9396-8739CCB1D802}" type="pres">
      <dgm:prSet presAssocID="{D1F19219-5BC9-42E1-A785-7D9065DDA1FB}" presName="parentText" presStyleLbl="node1" presStyleIdx="3" presStyleCnt="9">
        <dgm:presLayoutVars>
          <dgm:chMax val="0"/>
          <dgm:bulletEnabled val="1"/>
        </dgm:presLayoutVars>
      </dgm:prSet>
      <dgm:spPr/>
      <dgm:t>
        <a:bodyPr/>
        <a:lstStyle/>
        <a:p>
          <a:endParaRPr lang="en-US"/>
        </a:p>
      </dgm:t>
    </dgm:pt>
    <dgm:pt modelId="{1124FCC4-ACD6-4FE1-BB06-F5FF7E2A19C9}" type="pres">
      <dgm:prSet presAssocID="{D1F19219-5BC9-42E1-A785-7D9065DDA1FB}" presName="negativeSpace" presStyleCnt="0"/>
      <dgm:spPr/>
    </dgm:pt>
    <dgm:pt modelId="{DA214F5C-0853-4BD2-A50E-C7D36B9F5874}" type="pres">
      <dgm:prSet presAssocID="{D1F19219-5BC9-42E1-A785-7D9065DDA1FB}" presName="childText" presStyleLbl="conFgAcc1" presStyleIdx="3" presStyleCnt="9">
        <dgm:presLayoutVars>
          <dgm:bulletEnabled val="1"/>
        </dgm:presLayoutVars>
      </dgm:prSet>
      <dgm:spPr/>
      <dgm:t>
        <a:bodyPr/>
        <a:lstStyle/>
        <a:p>
          <a:endParaRPr lang="en-US"/>
        </a:p>
      </dgm:t>
    </dgm:pt>
    <dgm:pt modelId="{334E9E89-8B40-47D4-B7C3-8640C17568C9}" type="pres">
      <dgm:prSet presAssocID="{90D793DC-936B-4EAF-B817-8AF293747E48}" presName="spaceBetweenRectangles" presStyleCnt="0"/>
      <dgm:spPr/>
    </dgm:pt>
    <dgm:pt modelId="{48E1D1A3-EB90-478E-A234-E2F09A943384}" type="pres">
      <dgm:prSet presAssocID="{2751E2BE-47F6-4607-BA90-026989D16BC0}" presName="parentLin" presStyleCnt="0"/>
      <dgm:spPr/>
    </dgm:pt>
    <dgm:pt modelId="{AADED3DF-22B6-481C-B53E-7973C1D64D50}" type="pres">
      <dgm:prSet presAssocID="{2751E2BE-47F6-4607-BA90-026989D16BC0}" presName="parentLeftMargin" presStyleLbl="node1" presStyleIdx="3" presStyleCnt="9"/>
      <dgm:spPr/>
      <dgm:t>
        <a:bodyPr/>
        <a:lstStyle/>
        <a:p>
          <a:endParaRPr lang="en-US"/>
        </a:p>
      </dgm:t>
    </dgm:pt>
    <dgm:pt modelId="{798EC032-FE1B-4F99-AA4F-A943F8F6510D}" type="pres">
      <dgm:prSet presAssocID="{2751E2BE-47F6-4607-BA90-026989D16BC0}" presName="parentText" presStyleLbl="node1" presStyleIdx="4" presStyleCnt="9">
        <dgm:presLayoutVars>
          <dgm:chMax val="0"/>
          <dgm:bulletEnabled val="1"/>
        </dgm:presLayoutVars>
      </dgm:prSet>
      <dgm:spPr/>
      <dgm:t>
        <a:bodyPr/>
        <a:lstStyle/>
        <a:p>
          <a:endParaRPr lang="en-US"/>
        </a:p>
      </dgm:t>
    </dgm:pt>
    <dgm:pt modelId="{DD65F3B0-3004-404C-A04E-0F08CED6A510}" type="pres">
      <dgm:prSet presAssocID="{2751E2BE-47F6-4607-BA90-026989D16BC0}" presName="negativeSpace" presStyleCnt="0"/>
      <dgm:spPr/>
    </dgm:pt>
    <dgm:pt modelId="{1047EF2B-87A6-4E6B-BA75-8A20B7227034}" type="pres">
      <dgm:prSet presAssocID="{2751E2BE-47F6-4607-BA90-026989D16BC0}" presName="childText" presStyleLbl="conFgAcc1" presStyleIdx="4" presStyleCnt="9">
        <dgm:presLayoutVars>
          <dgm:bulletEnabled val="1"/>
        </dgm:presLayoutVars>
      </dgm:prSet>
      <dgm:spPr/>
      <dgm:t>
        <a:bodyPr/>
        <a:lstStyle/>
        <a:p>
          <a:endParaRPr lang="en-US"/>
        </a:p>
      </dgm:t>
    </dgm:pt>
    <dgm:pt modelId="{830F0BC6-07B7-4308-908E-84DCCF5AFA5E}" type="pres">
      <dgm:prSet presAssocID="{5FC3F198-8CC5-43F0-AED9-A57E9DE9A217}" presName="spaceBetweenRectangles" presStyleCnt="0"/>
      <dgm:spPr/>
    </dgm:pt>
    <dgm:pt modelId="{F121FECD-CC3D-4C50-B0AF-77848C9708A3}" type="pres">
      <dgm:prSet presAssocID="{FB10D0FB-CD07-4E45-B212-9235063F3B7B}" presName="parentLin" presStyleCnt="0"/>
      <dgm:spPr/>
    </dgm:pt>
    <dgm:pt modelId="{C225A844-238F-4585-94C8-F23CAAE61E14}" type="pres">
      <dgm:prSet presAssocID="{FB10D0FB-CD07-4E45-B212-9235063F3B7B}" presName="parentLeftMargin" presStyleLbl="node1" presStyleIdx="4" presStyleCnt="9"/>
      <dgm:spPr/>
      <dgm:t>
        <a:bodyPr/>
        <a:lstStyle/>
        <a:p>
          <a:endParaRPr lang="en-US"/>
        </a:p>
      </dgm:t>
    </dgm:pt>
    <dgm:pt modelId="{EAE60B6D-1C00-4E48-99CE-9845AF77403E}" type="pres">
      <dgm:prSet presAssocID="{FB10D0FB-CD07-4E45-B212-9235063F3B7B}" presName="parentText" presStyleLbl="node1" presStyleIdx="5" presStyleCnt="9">
        <dgm:presLayoutVars>
          <dgm:chMax val="0"/>
          <dgm:bulletEnabled val="1"/>
        </dgm:presLayoutVars>
      </dgm:prSet>
      <dgm:spPr/>
      <dgm:t>
        <a:bodyPr/>
        <a:lstStyle/>
        <a:p>
          <a:endParaRPr lang="en-US"/>
        </a:p>
      </dgm:t>
    </dgm:pt>
    <dgm:pt modelId="{3F8B172E-3F8A-4F66-A6AC-E3BC938EF6D9}" type="pres">
      <dgm:prSet presAssocID="{FB10D0FB-CD07-4E45-B212-9235063F3B7B}" presName="negativeSpace" presStyleCnt="0"/>
      <dgm:spPr/>
    </dgm:pt>
    <dgm:pt modelId="{59E20914-6633-4692-AB32-6D3E4400DC2B}" type="pres">
      <dgm:prSet presAssocID="{FB10D0FB-CD07-4E45-B212-9235063F3B7B}" presName="childText" presStyleLbl="conFgAcc1" presStyleIdx="5" presStyleCnt="9">
        <dgm:presLayoutVars>
          <dgm:bulletEnabled val="1"/>
        </dgm:presLayoutVars>
      </dgm:prSet>
      <dgm:spPr/>
      <dgm:t>
        <a:bodyPr/>
        <a:lstStyle/>
        <a:p>
          <a:endParaRPr lang="en-US"/>
        </a:p>
      </dgm:t>
    </dgm:pt>
    <dgm:pt modelId="{61F56FF7-3EF8-43FB-90EE-1933F82074DD}" type="pres">
      <dgm:prSet presAssocID="{8E9337E7-A6C0-4123-BD0D-CB878B73DBCC}" presName="spaceBetweenRectangles" presStyleCnt="0"/>
      <dgm:spPr/>
    </dgm:pt>
    <dgm:pt modelId="{E611C3B9-9B78-4CB8-825D-487BA38F481F}" type="pres">
      <dgm:prSet presAssocID="{A3B251A7-D4FB-4057-885C-760A7F0D6D17}" presName="parentLin" presStyleCnt="0"/>
      <dgm:spPr/>
    </dgm:pt>
    <dgm:pt modelId="{A3D94208-2ADA-40E9-97F1-4BC86FC3AF57}" type="pres">
      <dgm:prSet presAssocID="{A3B251A7-D4FB-4057-885C-760A7F0D6D17}" presName="parentLeftMargin" presStyleLbl="node1" presStyleIdx="5" presStyleCnt="9"/>
      <dgm:spPr/>
      <dgm:t>
        <a:bodyPr/>
        <a:lstStyle/>
        <a:p>
          <a:endParaRPr lang="en-US"/>
        </a:p>
      </dgm:t>
    </dgm:pt>
    <dgm:pt modelId="{4B477F61-E1BD-491B-94CE-1156218FF0C2}" type="pres">
      <dgm:prSet presAssocID="{A3B251A7-D4FB-4057-885C-760A7F0D6D17}" presName="parentText" presStyleLbl="node1" presStyleIdx="6" presStyleCnt="9">
        <dgm:presLayoutVars>
          <dgm:chMax val="0"/>
          <dgm:bulletEnabled val="1"/>
        </dgm:presLayoutVars>
      </dgm:prSet>
      <dgm:spPr/>
      <dgm:t>
        <a:bodyPr/>
        <a:lstStyle/>
        <a:p>
          <a:endParaRPr lang="en-US"/>
        </a:p>
      </dgm:t>
    </dgm:pt>
    <dgm:pt modelId="{ECF1044B-C297-4FB8-8425-7F779EDAD114}" type="pres">
      <dgm:prSet presAssocID="{A3B251A7-D4FB-4057-885C-760A7F0D6D17}" presName="negativeSpace" presStyleCnt="0"/>
      <dgm:spPr/>
    </dgm:pt>
    <dgm:pt modelId="{D300F213-7F01-431C-9C50-5159132E2300}" type="pres">
      <dgm:prSet presAssocID="{A3B251A7-D4FB-4057-885C-760A7F0D6D17}" presName="childText" presStyleLbl="conFgAcc1" presStyleIdx="6" presStyleCnt="9">
        <dgm:presLayoutVars>
          <dgm:bulletEnabled val="1"/>
        </dgm:presLayoutVars>
      </dgm:prSet>
      <dgm:spPr/>
      <dgm:t>
        <a:bodyPr/>
        <a:lstStyle/>
        <a:p>
          <a:endParaRPr lang="en-US"/>
        </a:p>
      </dgm:t>
    </dgm:pt>
    <dgm:pt modelId="{11D29554-C94E-4413-9B2E-7B1B49607BA8}" type="pres">
      <dgm:prSet presAssocID="{1D4B53A1-F3A5-4205-A28B-1D3A103AE6AF}" presName="spaceBetweenRectangles" presStyleCnt="0"/>
      <dgm:spPr/>
    </dgm:pt>
    <dgm:pt modelId="{338E46C6-3C89-4DA5-A0B3-F0199AA92DCB}" type="pres">
      <dgm:prSet presAssocID="{0E4C85BC-F9B3-4306-8F98-5EC2695ED9A1}" presName="parentLin" presStyleCnt="0"/>
      <dgm:spPr/>
    </dgm:pt>
    <dgm:pt modelId="{6F3E4E8A-F51C-43C0-8E68-D8399557FA1C}" type="pres">
      <dgm:prSet presAssocID="{0E4C85BC-F9B3-4306-8F98-5EC2695ED9A1}" presName="parentLeftMargin" presStyleLbl="node1" presStyleIdx="6" presStyleCnt="9"/>
      <dgm:spPr/>
      <dgm:t>
        <a:bodyPr/>
        <a:lstStyle/>
        <a:p>
          <a:endParaRPr lang="en-US"/>
        </a:p>
      </dgm:t>
    </dgm:pt>
    <dgm:pt modelId="{323EB5D6-D75F-4B54-945F-E35E571BF437}" type="pres">
      <dgm:prSet presAssocID="{0E4C85BC-F9B3-4306-8F98-5EC2695ED9A1}" presName="parentText" presStyleLbl="node1" presStyleIdx="7" presStyleCnt="9">
        <dgm:presLayoutVars>
          <dgm:chMax val="0"/>
          <dgm:bulletEnabled val="1"/>
        </dgm:presLayoutVars>
      </dgm:prSet>
      <dgm:spPr/>
      <dgm:t>
        <a:bodyPr/>
        <a:lstStyle/>
        <a:p>
          <a:endParaRPr lang="en-US"/>
        </a:p>
      </dgm:t>
    </dgm:pt>
    <dgm:pt modelId="{8EB1BD67-EF62-4BE6-85C1-9B11DE4ED189}" type="pres">
      <dgm:prSet presAssocID="{0E4C85BC-F9B3-4306-8F98-5EC2695ED9A1}" presName="negativeSpace" presStyleCnt="0"/>
      <dgm:spPr/>
    </dgm:pt>
    <dgm:pt modelId="{EB3094EE-E081-40B7-BEBF-4B0BCB2BC316}" type="pres">
      <dgm:prSet presAssocID="{0E4C85BC-F9B3-4306-8F98-5EC2695ED9A1}" presName="childText" presStyleLbl="conFgAcc1" presStyleIdx="7" presStyleCnt="9">
        <dgm:presLayoutVars>
          <dgm:bulletEnabled val="1"/>
        </dgm:presLayoutVars>
      </dgm:prSet>
      <dgm:spPr/>
      <dgm:t>
        <a:bodyPr/>
        <a:lstStyle/>
        <a:p>
          <a:endParaRPr lang="en-US"/>
        </a:p>
      </dgm:t>
    </dgm:pt>
    <dgm:pt modelId="{15A291DB-7538-4DA6-AA73-B9369CFA5E15}" type="pres">
      <dgm:prSet presAssocID="{C85F6AE0-CDD2-4FB2-B7E4-8AFC1B0A60D0}" presName="spaceBetweenRectangles" presStyleCnt="0"/>
      <dgm:spPr/>
    </dgm:pt>
    <dgm:pt modelId="{3795E366-1824-4347-BB68-85E24B2BF7E9}" type="pres">
      <dgm:prSet presAssocID="{036657E6-080E-4655-9981-F7DF0B30910A}" presName="parentLin" presStyleCnt="0"/>
      <dgm:spPr/>
    </dgm:pt>
    <dgm:pt modelId="{91C0FAA8-0C03-464E-9ABA-B804EB6ABD3B}" type="pres">
      <dgm:prSet presAssocID="{036657E6-080E-4655-9981-F7DF0B30910A}" presName="parentLeftMargin" presStyleLbl="node1" presStyleIdx="7" presStyleCnt="9"/>
      <dgm:spPr/>
      <dgm:t>
        <a:bodyPr/>
        <a:lstStyle/>
        <a:p>
          <a:endParaRPr lang="en-US"/>
        </a:p>
      </dgm:t>
    </dgm:pt>
    <dgm:pt modelId="{A882D896-D2C0-467F-A3A1-5DDF9AE62B6B}" type="pres">
      <dgm:prSet presAssocID="{036657E6-080E-4655-9981-F7DF0B30910A}" presName="parentText" presStyleLbl="node1" presStyleIdx="8" presStyleCnt="9">
        <dgm:presLayoutVars>
          <dgm:chMax val="0"/>
          <dgm:bulletEnabled val="1"/>
        </dgm:presLayoutVars>
      </dgm:prSet>
      <dgm:spPr/>
      <dgm:t>
        <a:bodyPr/>
        <a:lstStyle/>
        <a:p>
          <a:endParaRPr lang="en-US"/>
        </a:p>
      </dgm:t>
    </dgm:pt>
    <dgm:pt modelId="{F294090E-2051-4F7A-AA50-7F1303AD4D75}" type="pres">
      <dgm:prSet presAssocID="{036657E6-080E-4655-9981-F7DF0B30910A}" presName="negativeSpace" presStyleCnt="0"/>
      <dgm:spPr/>
    </dgm:pt>
    <dgm:pt modelId="{05D453E1-95F5-42A5-9613-910CC7D93EA3}" type="pres">
      <dgm:prSet presAssocID="{036657E6-080E-4655-9981-F7DF0B30910A}" presName="childText" presStyleLbl="conFgAcc1" presStyleIdx="8" presStyleCnt="9">
        <dgm:presLayoutVars>
          <dgm:bulletEnabled val="1"/>
        </dgm:presLayoutVars>
      </dgm:prSet>
      <dgm:spPr/>
    </dgm:pt>
  </dgm:ptLst>
  <dgm:cxnLst>
    <dgm:cxn modelId="{3A88CEB9-7C5F-4468-9F1E-2A1F8C41486A}" srcId="{81FAEEE4-9095-4693-AD75-A311F26AB746}" destId="{A3B251A7-D4FB-4057-885C-760A7F0D6D17}" srcOrd="6" destOrd="0" parTransId="{E46BD6DA-3C1D-43E4-B889-D49FA2C60E0A}" sibTransId="{1D4B53A1-F3A5-4205-A28B-1D3A103AE6AF}"/>
    <dgm:cxn modelId="{20608CBD-1C6A-4C73-A1BC-FA98DDA22991}" srcId="{81FAEEE4-9095-4693-AD75-A311F26AB746}" destId="{2751E2BE-47F6-4607-BA90-026989D16BC0}" srcOrd="4" destOrd="0" parTransId="{E118A5DA-E28D-48AF-8B96-DAFBA6CD42F4}" sibTransId="{5FC3F198-8CC5-43F0-AED9-A57E9DE9A217}"/>
    <dgm:cxn modelId="{AC3F3DF7-8A22-4E78-BC86-E4D2177A783B}" type="presOf" srcId="{D865EE10-E3E6-477C-9B5B-2EB8BA727DCC}" destId="{C681193F-7985-4FDB-9799-F18E97E561A7}" srcOrd="0" destOrd="0" presId="urn:microsoft.com/office/officeart/2005/8/layout/list1"/>
    <dgm:cxn modelId="{B82D9831-B14B-435A-8EEA-8ABD50DEDF46}" type="presOf" srcId="{D1F19219-5BC9-42E1-A785-7D9065DDA1FB}" destId="{D60AD37E-4B36-434E-9726-1026AE231DA8}" srcOrd="0" destOrd="0" presId="urn:microsoft.com/office/officeart/2005/8/layout/list1"/>
    <dgm:cxn modelId="{C8F96584-F603-4A5E-9899-E0874CE68F87}" type="presOf" srcId="{D865EE10-E3E6-477C-9B5B-2EB8BA727DCC}" destId="{D7C37E62-3E36-4A37-8895-70271FE0687B}" srcOrd="1" destOrd="0" presId="urn:microsoft.com/office/officeart/2005/8/layout/list1"/>
    <dgm:cxn modelId="{3893DAA8-74C4-4EC5-8584-7C63743417A5}" srcId="{81FAEEE4-9095-4693-AD75-A311F26AB746}" destId="{0E4C85BC-F9B3-4306-8F98-5EC2695ED9A1}" srcOrd="7" destOrd="0" parTransId="{B6BA4E5B-5532-4835-BE98-BE44B635DFD5}" sibTransId="{C85F6AE0-CDD2-4FB2-B7E4-8AFC1B0A60D0}"/>
    <dgm:cxn modelId="{0552E88B-472F-41F1-A8DF-28614AE92633}" type="presOf" srcId="{2751E2BE-47F6-4607-BA90-026989D16BC0}" destId="{AADED3DF-22B6-481C-B53E-7973C1D64D50}" srcOrd="0" destOrd="0" presId="urn:microsoft.com/office/officeart/2005/8/layout/list1"/>
    <dgm:cxn modelId="{F1587057-D6C4-43B6-8C9B-BB912E900CF2}" type="presOf" srcId="{F2F6A40C-220A-44B1-B4DC-D91285795AEB}" destId="{0E7F4217-2011-4C18-8C95-06EE67628378}" srcOrd="1" destOrd="0" presId="urn:microsoft.com/office/officeart/2005/8/layout/list1"/>
    <dgm:cxn modelId="{8F88B279-0BBF-4DAD-9835-66B62F85BBA3}" type="presOf" srcId="{0E4C85BC-F9B3-4306-8F98-5EC2695ED9A1}" destId="{323EB5D6-D75F-4B54-945F-E35E571BF437}" srcOrd="1" destOrd="0" presId="urn:microsoft.com/office/officeart/2005/8/layout/list1"/>
    <dgm:cxn modelId="{AA53E73E-1DD4-4387-83AB-AC730FA0A2B2}" type="presOf" srcId="{74E15F6B-EE7A-4643-B58F-D0FE135712EE}" destId="{B0AAE218-1D2C-4B31-BECA-633522B29CE3}" srcOrd="0" destOrd="0" presId="urn:microsoft.com/office/officeart/2005/8/layout/list1"/>
    <dgm:cxn modelId="{79E3C340-5A24-4311-906C-14EC31FA6080}" type="presOf" srcId="{FB10D0FB-CD07-4E45-B212-9235063F3B7B}" destId="{C225A844-238F-4585-94C8-F23CAAE61E14}" srcOrd="0" destOrd="0" presId="urn:microsoft.com/office/officeart/2005/8/layout/list1"/>
    <dgm:cxn modelId="{666963F1-E1B9-4EDA-B8A3-A24668177CAA}" srcId="{81FAEEE4-9095-4693-AD75-A311F26AB746}" destId="{D1F19219-5BC9-42E1-A785-7D9065DDA1FB}" srcOrd="3" destOrd="0" parTransId="{6A1B19C2-C5E8-4448-9AB5-BF4335F3136F}" sibTransId="{90D793DC-936B-4EAF-B817-8AF293747E48}"/>
    <dgm:cxn modelId="{88AB9172-2207-4F46-ACA5-AD578B4DD795}" type="presOf" srcId="{036657E6-080E-4655-9981-F7DF0B30910A}" destId="{A882D896-D2C0-467F-A3A1-5DDF9AE62B6B}" srcOrd="1" destOrd="0" presId="urn:microsoft.com/office/officeart/2005/8/layout/list1"/>
    <dgm:cxn modelId="{51AB230D-0772-43EF-A4FB-73CD19FDD600}" srcId="{81FAEEE4-9095-4693-AD75-A311F26AB746}" destId="{74E15F6B-EE7A-4643-B58F-D0FE135712EE}" srcOrd="1" destOrd="0" parTransId="{66628DD6-D005-42BE-A1D9-E3B1B972A3AE}" sibTransId="{53016A14-7DEE-46FE-8CAC-D72753BA82B3}"/>
    <dgm:cxn modelId="{C790B6AA-651A-4381-A4A0-151D4DBBD3EE}" srcId="{81FAEEE4-9095-4693-AD75-A311F26AB746}" destId="{FB10D0FB-CD07-4E45-B212-9235063F3B7B}" srcOrd="5" destOrd="0" parTransId="{405527B8-AFAF-4A45-BCFF-209AE00CA707}" sibTransId="{8E9337E7-A6C0-4123-BD0D-CB878B73DBCC}"/>
    <dgm:cxn modelId="{EFCF4D31-B36C-4552-95A2-151A82ACAB6E}" type="presOf" srcId="{036657E6-080E-4655-9981-F7DF0B30910A}" destId="{91C0FAA8-0C03-464E-9ABA-B804EB6ABD3B}" srcOrd="0" destOrd="0" presId="urn:microsoft.com/office/officeart/2005/8/layout/list1"/>
    <dgm:cxn modelId="{A238B777-19FC-4991-A3A1-5FF4050A9BB0}" type="presOf" srcId="{0E4C85BC-F9B3-4306-8F98-5EC2695ED9A1}" destId="{6F3E4E8A-F51C-43C0-8E68-D8399557FA1C}" srcOrd="0" destOrd="0" presId="urn:microsoft.com/office/officeart/2005/8/layout/list1"/>
    <dgm:cxn modelId="{CC3DF6A0-B87F-4F3A-B420-CF33495B4F83}" type="presOf" srcId="{D1F19219-5BC9-42E1-A785-7D9065DDA1FB}" destId="{DDEF4F02-374B-4F16-9396-8739CCB1D802}" srcOrd="1" destOrd="0" presId="urn:microsoft.com/office/officeart/2005/8/layout/list1"/>
    <dgm:cxn modelId="{448B1269-AE21-423E-85C9-B0AC34BE4815}" type="presOf" srcId="{74E15F6B-EE7A-4643-B58F-D0FE135712EE}" destId="{912286E7-2D30-423E-A7F8-3983A5F8B84F}" srcOrd="1" destOrd="0" presId="urn:microsoft.com/office/officeart/2005/8/layout/list1"/>
    <dgm:cxn modelId="{DAE47E64-CD53-4BF6-B24A-7ED8D838C0D3}" type="presOf" srcId="{2751E2BE-47F6-4607-BA90-026989D16BC0}" destId="{798EC032-FE1B-4F99-AA4F-A943F8F6510D}" srcOrd="1" destOrd="0" presId="urn:microsoft.com/office/officeart/2005/8/layout/list1"/>
    <dgm:cxn modelId="{B8623947-D291-4DD6-9F60-510BE7EB5CC5}" type="presOf" srcId="{81FAEEE4-9095-4693-AD75-A311F26AB746}" destId="{2475F96F-6556-4D66-8EA0-A70C405BA18C}" srcOrd="0" destOrd="0" presId="urn:microsoft.com/office/officeart/2005/8/layout/list1"/>
    <dgm:cxn modelId="{D75B81A5-885F-4346-9C2F-B1B79445E2C2}" srcId="{81FAEEE4-9095-4693-AD75-A311F26AB746}" destId="{F2F6A40C-220A-44B1-B4DC-D91285795AEB}" srcOrd="0" destOrd="0" parTransId="{6384ADF5-7369-4950-97E2-B0425C260375}" sibTransId="{E7C24606-6B68-4D97-A7EF-DE97C0AEEACF}"/>
    <dgm:cxn modelId="{703D2730-C713-46FF-91F8-6D3D66AB8ED0}" srcId="{81FAEEE4-9095-4693-AD75-A311F26AB746}" destId="{D865EE10-E3E6-477C-9B5B-2EB8BA727DCC}" srcOrd="2" destOrd="0" parTransId="{9D858FFA-3DA5-44A1-AA57-E3D8C5C8BA86}" sibTransId="{5488C44D-7425-4C86-8836-1DDBC8CB871E}"/>
    <dgm:cxn modelId="{24EB44A2-DFCA-4D2E-A573-A4AF3BD5E83B}" type="presOf" srcId="{A3B251A7-D4FB-4057-885C-760A7F0D6D17}" destId="{A3D94208-2ADA-40E9-97F1-4BC86FC3AF57}" srcOrd="0" destOrd="0" presId="urn:microsoft.com/office/officeart/2005/8/layout/list1"/>
    <dgm:cxn modelId="{EE94C1BA-B5E7-40F7-91F8-2D8CD17F845D}" type="presOf" srcId="{FB10D0FB-CD07-4E45-B212-9235063F3B7B}" destId="{EAE60B6D-1C00-4E48-99CE-9845AF77403E}" srcOrd="1" destOrd="0" presId="urn:microsoft.com/office/officeart/2005/8/layout/list1"/>
    <dgm:cxn modelId="{5B471BA6-367F-4807-B2E6-0DA01677EFAC}" srcId="{81FAEEE4-9095-4693-AD75-A311F26AB746}" destId="{036657E6-080E-4655-9981-F7DF0B30910A}" srcOrd="8" destOrd="0" parTransId="{2AC2D8A7-70F8-457E-AA50-60E2D5BA80C0}" sibTransId="{B6F3056C-097A-4A1C-8FC8-459645CC4BCE}"/>
    <dgm:cxn modelId="{BB29D575-9C9B-4832-8383-5149EA93366D}" type="presOf" srcId="{A3B251A7-D4FB-4057-885C-760A7F0D6D17}" destId="{4B477F61-E1BD-491B-94CE-1156218FF0C2}" srcOrd="1" destOrd="0" presId="urn:microsoft.com/office/officeart/2005/8/layout/list1"/>
    <dgm:cxn modelId="{09F3C401-E24A-4F56-9D3F-990EC61FF499}" type="presOf" srcId="{F2F6A40C-220A-44B1-B4DC-D91285795AEB}" destId="{3C030F4E-0753-4301-AD50-D93620795029}" srcOrd="0" destOrd="0" presId="urn:microsoft.com/office/officeart/2005/8/layout/list1"/>
    <dgm:cxn modelId="{11C9F6F0-9036-46FC-9B43-2EC15F6C3680}" type="presParOf" srcId="{2475F96F-6556-4D66-8EA0-A70C405BA18C}" destId="{8EB19A25-5974-473A-8379-42A07F9BB85D}" srcOrd="0" destOrd="0" presId="urn:microsoft.com/office/officeart/2005/8/layout/list1"/>
    <dgm:cxn modelId="{362BFB1C-1D0A-4544-A8D6-BE83762C9FBD}" type="presParOf" srcId="{8EB19A25-5974-473A-8379-42A07F9BB85D}" destId="{3C030F4E-0753-4301-AD50-D93620795029}" srcOrd="0" destOrd="0" presId="urn:microsoft.com/office/officeart/2005/8/layout/list1"/>
    <dgm:cxn modelId="{1198B9C1-A809-45A9-9BC0-EB94605DB552}" type="presParOf" srcId="{8EB19A25-5974-473A-8379-42A07F9BB85D}" destId="{0E7F4217-2011-4C18-8C95-06EE67628378}" srcOrd="1" destOrd="0" presId="urn:microsoft.com/office/officeart/2005/8/layout/list1"/>
    <dgm:cxn modelId="{9B4361DA-342B-47FC-8A83-DD2DDD8F6A70}" type="presParOf" srcId="{2475F96F-6556-4D66-8EA0-A70C405BA18C}" destId="{5AB57065-16DA-45EC-A20D-A7C9B54E478B}" srcOrd="1" destOrd="0" presId="urn:microsoft.com/office/officeart/2005/8/layout/list1"/>
    <dgm:cxn modelId="{7CAB40D9-3D89-4517-AECA-652304598B63}" type="presParOf" srcId="{2475F96F-6556-4D66-8EA0-A70C405BA18C}" destId="{F113CB1D-629D-49D2-BB59-B1AEC256FBEE}" srcOrd="2" destOrd="0" presId="urn:microsoft.com/office/officeart/2005/8/layout/list1"/>
    <dgm:cxn modelId="{1332FFB0-6CE9-44FC-ACB0-8288D5B33D19}" type="presParOf" srcId="{2475F96F-6556-4D66-8EA0-A70C405BA18C}" destId="{606D942B-1E06-4CF2-A24C-5D3529505D79}" srcOrd="3" destOrd="0" presId="urn:microsoft.com/office/officeart/2005/8/layout/list1"/>
    <dgm:cxn modelId="{C92B4674-F78C-4C21-9614-C133ED693EEB}" type="presParOf" srcId="{2475F96F-6556-4D66-8EA0-A70C405BA18C}" destId="{1D91F10B-B68F-4D65-99E9-436CA03FEE03}" srcOrd="4" destOrd="0" presId="urn:microsoft.com/office/officeart/2005/8/layout/list1"/>
    <dgm:cxn modelId="{9A637FBA-D0DD-4FD5-9F35-A27C720E684B}" type="presParOf" srcId="{1D91F10B-B68F-4D65-99E9-436CA03FEE03}" destId="{B0AAE218-1D2C-4B31-BECA-633522B29CE3}" srcOrd="0" destOrd="0" presId="urn:microsoft.com/office/officeart/2005/8/layout/list1"/>
    <dgm:cxn modelId="{2C5BDAA4-ED14-4416-B1B0-32AFBAB7C665}" type="presParOf" srcId="{1D91F10B-B68F-4D65-99E9-436CA03FEE03}" destId="{912286E7-2D30-423E-A7F8-3983A5F8B84F}" srcOrd="1" destOrd="0" presId="urn:microsoft.com/office/officeart/2005/8/layout/list1"/>
    <dgm:cxn modelId="{FA52BB83-1CC2-40C0-8B35-14448DF0F428}" type="presParOf" srcId="{2475F96F-6556-4D66-8EA0-A70C405BA18C}" destId="{A8983623-3288-44E3-A46C-F674364E3065}" srcOrd="5" destOrd="0" presId="urn:microsoft.com/office/officeart/2005/8/layout/list1"/>
    <dgm:cxn modelId="{C4487488-3BAC-4E00-B338-79646E4B7FDD}" type="presParOf" srcId="{2475F96F-6556-4D66-8EA0-A70C405BA18C}" destId="{7B7B99AA-3516-43F8-8CD4-D1BF36F1E05A}" srcOrd="6" destOrd="0" presId="urn:microsoft.com/office/officeart/2005/8/layout/list1"/>
    <dgm:cxn modelId="{D1673C84-CAE6-43E5-94F7-4ED663FDEC30}" type="presParOf" srcId="{2475F96F-6556-4D66-8EA0-A70C405BA18C}" destId="{9EED37CD-9A2D-4E4F-BBA3-7E2518A29ED9}" srcOrd="7" destOrd="0" presId="urn:microsoft.com/office/officeart/2005/8/layout/list1"/>
    <dgm:cxn modelId="{9FE5AFDA-E418-4568-9BDB-3166538E50AD}" type="presParOf" srcId="{2475F96F-6556-4D66-8EA0-A70C405BA18C}" destId="{EA9D097B-2319-4D2B-AB1E-68DAE4BFC434}" srcOrd="8" destOrd="0" presId="urn:microsoft.com/office/officeart/2005/8/layout/list1"/>
    <dgm:cxn modelId="{F8477C49-EED0-4D72-9260-BB915617DD92}" type="presParOf" srcId="{EA9D097B-2319-4D2B-AB1E-68DAE4BFC434}" destId="{C681193F-7985-4FDB-9799-F18E97E561A7}" srcOrd="0" destOrd="0" presId="urn:microsoft.com/office/officeart/2005/8/layout/list1"/>
    <dgm:cxn modelId="{D8911A47-153C-47EB-B3F9-1493978CDEE0}" type="presParOf" srcId="{EA9D097B-2319-4D2B-AB1E-68DAE4BFC434}" destId="{D7C37E62-3E36-4A37-8895-70271FE0687B}" srcOrd="1" destOrd="0" presId="urn:microsoft.com/office/officeart/2005/8/layout/list1"/>
    <dgm:cxn modelId="{0255C744-DC59-40A9-8B51-482F16A74B28}" type="presParOf" srcId="{2475F96F-6556-4D66-8EA0-A70C405BA18C}" destId="{A46629CD-B3E5-4A99-805C-6F6AA12614C9}" srcOrd="9" destOrd="0" presId="urn:microsoft.com/office/officeart/2005/8/layout/list1"/>
    <dgm:cxn modelId="{A9B9A061-843E-4E4F-9B61-E44CED3DC665}" type="presParOf" srcId="{2475F96F-6556-4D66-8EA0-A70C405BA18C}" destId="{008F78B0-8C08-4F33-BA73-1B27CB40442C}" srcOrd="10" destOrd="0" presId="urn:microsoft.com/office/officeart/2005/8/layout/list1"/>
    <dgm:cxn modelId="{8DAECC12-F3C8-488D-909C-64D08A190093}" type="presParOf" srcId="{2475F96F-6556-4D66-8EA0-A70C405BA18C}" destId="{A44AC6E0-5527-4980-AA00-DB5E7662482C}" srcOrd="11" destOrd="0" presId="urn:microsoft.com/office/officeart/2005/8/layout/list1"/>
    <dgm:cxn modelId="{35306098-2324-4853-A52A-7AD4FCE0E22E}" type="presParOf" srcId="{2475F96F-6556-4D66-8EA0-A70C405BA18C}" destId="{D265264B-D8B5-4B9E-B6BF-BF73F3CE2865}" srcOrd="12" destOrd="0" presId="urn:microsoft.com/office/officeart/2005/8/layout/list1"/>
    <dgm:cxn modelId="{20507D5F-B11C-4C9F-B9A8-D1024328D4C7}" type="presParOf" srcId="{D265264B-D8B5-4B9E-B6BF-BF73F3CE2865}" destId="{D60AD37E-4B36-434E-9726-1026AE231DA8}" srcOrd="0" destOrd="0" presId="urn:microsoft.com/office/officeart/2005/8/layout/list1"/>
    <dgm:cxn modelId="{64006CBC-36F7-4201-82CC-69D9414620A3}" type="presParOf" srcId="{D265264B-D8B5-4B9E-B6BF-BF73F3CE2865}" destId="{DDEF4F02-374B-4F16-9396-8739CCB1D802}" srcOrd="1" destOrd="0" presId="urn:microsoft.com/office/officeart/2005/8/layout/list1"/>
    <dgm:cxn modelId="{239B0F34-5CD1-4D92-8B1E-22A5E6CDE557}" type="presParOf" srcId="{2475F96F-6556-4D66-8EA0-A70C405BA18C}" destId="{1124FCC4-ACD6-4FE1-BB06-F5FF7E2A19C9}" srcOrd="13" destOrd="0" presId="urn:microsoft.com/office/officeart/2005/8/layout/list1"/>
    <dgm:cxn modelId="{01305E13-B0C8-4EED-9D97-D669420664F1}" type="presParOf" srcId="{2475F96F-6556-4D66-8EA0-A70C405BA18C}" destId="{DA214F5C-0853-4BD2-A50E-C7D36B9F5874}" srcOrd="14" destOrd="0" presId="urn:microsoft.com/office/officeart/2005/8/layout/list1"/>
    <dgm:cxn modelId="{13044E6B-63FD-4357-8331-9207E4066F9E}" type="presParOf" srcId="{2475F96F-6556-4D66-8EA0-A70C405BA18C}" destId="{334E9E89-8B40-47D4-B7C3-8640C17568C9}" srcOrd="15" destOrd="0" presId="urn:microsoft.com/office/officeart/2005/8/layout/list1"/>
    <dgm:cxn modelId="{AEAA991C-2021-4540-AAC4-8BA54FF2B6E3}" type="presParOf" srcId="{2475F96F-6556-4D66-8EA0-A70C405BA18C}" destId="{48E1D1A3-EB90-478E-A234-E2F09A943384}" srcOrd="16" destOrd="0" presId="urn:microsoft.com/office/officeart/2005/8/layout/list1"/>
    <dgm:cxn modelId="{0C2B8D22-9025-4150-9FB6-D70708E50C92}" type="presParOf" srcId="{48E1D1A3-EB90-478E-A234-E2F09A943384}" destId="{AADED3DF-22B6-481C-B53E-7973C1D64D50}" srcOrd="0" destOrd="0" presId="urn:microsoft.com/office/officeart/2005/8/layout/list1"/>
    <dgm:cxn modelId="{3B9E4CE4-D5CC-414B-89E9-971690181D24}" type="presParOf" srcId="{48E1D1A3-EB90-478E-A234-E2F09A943384}" destId="{798EC032-FE1B-4F99-AA4F-A943F8F6510D}" srcOrd="1" destOrd="0" presId="urn:microsoft.com/office/officeart/2005/8/layout/list1"/>
    <dgm:cxn modelId="{BB9ADE2B-B122-4428-83D7-75A26FC65BBC}" type="presParOf" srcId="{2475F96F-6556-4D66-8EA0-A70C405BA18C}" destId="{DD65F3B0-3004-404C-A04E-0F08CED6A510}" srcOrd="17" destOrd="0" presId="urn:microsoft.com/office/officeart/2005/8/layout/list1"/>
    <dgm:cxn modelId="{65EB7A44-F498-476C-B523-2DC201DFBAF4}" type="presParOf" srcId="{2475F96F-6556-4D66-8EA0-A70C405BA18C}" destId="{1047EF2B-87A6-4E6B-BA75-8A20B7227034}" srcOrd="18" destOrd="0" presId="urn:microsoft.com/office/officeart/2005/8/layout/list1"/>
    <dgm:cxn modelId="{0A3FD3AC-D896-4564-B16A-E122D54437D9}" type="presParOf" srcId="{2475F96F-6556-4D66-8EA0-A70C405BA18C}" destId="{830F0BC6-07B7-4308-908E-84DCCF5AFA5E}" srcOrd="19" destOrd="0" presId="urn:microsoft.com/office/officeart/2005/8/layout/list1"/>
    <dgm:cxn modelId="{2F6F3543-CAB2-4838-8E49-50B5A69361BE}" type="presParOf" srcId="{2475F96F-6556-4D66-8EA0-A70C405BA18C}" destId="{F121FECD-CC3D-4C50-B0AF-77848C9708A3}" srcOrd="20" destOrd="0" presId="urn:microsoft.com/office/officeart/2005/8/layout/list1"/>
    <dgm:cxn modelId="{8633497E-186C-4D00-87B9-4CFB06A568E5}" type="presParOf" srcId="{F121FECD-CC3D-4C50-B0AF-77848C9708A3}" destId="{C225A844-238F-4585-94C8-F23CAAE61E14}" srcOrd="0" destOrd="0" presId="urn:microsoft.com/office/officeart/2005/8/layout/list1"/>
    <dgm:cxn modelId="{EA8F561E-782A-4CCA-877A-1282ACDD9F45}" type="presParOf" srcId="{F121FECD-CC3D-4C50-B0AF-77848C9708A3}" destId="{EAE60B6D-1C00-4E48-99CE-9845AF77403E}" srcOrd="1" destOrd="0" presId="urn:microsoft.com/office/officeart/2005/8/layout/list1"/>
    <dgm:cxn modelId="{D55EA143-5641-49FB-ACBA-99F61CC1D5C0}" type="presParOf" srcId="{2475F96F-6556-4D66-8EA0-A70C405BA18C}" destId="{3F8B172E-3F8A-4F66-A6AC-E3BC938EF6D9}" srcOrd="21" destOrd="0" presId="urn:microsoft.com/office/officeart/2005/8/layout/list1"/>
    <dgm:cxn modelId="{4132778F-BA84-469A-8A83-625CA30BDB3C}" type="presParOf" srcId="{2475F96F-6556-4D66-8EA0-A70C405BA18C}" destId="{59E20914-6633-4692-AB32-6D3E4400DC2B}" srcOrd="22" destOrd="0" presId="urn:microsoft.com/office/officeart/2005/8/layout/list1"/>
    <dgm:cxn modelId="{F4F6C4D6-08C7-4D1E-B2B7-74A789052322}" type="presParOf" srcId="{2475F96F-6556-4D66-8EA0-A70C405BA18C}" destId="{61F56FF7-3EF8-43FB-90EE-1933F82074DD}" srcOrd="23" destOrd="0" presId="urn:microsoft.com/office/officeart/2005/8/layout/list1"/>
    <dgm:cxn modelId="{9B802A85-DAB0-4794-ABD4-E58703962495}" type="presParOf" srcId="{2475F96F-6556-4D66-8EA0-A70C405BA18C}" destId="{E611C3B9-9B78-4CB8-825D-487BA38F481F}" srcOrd="24" destOrd="0" presId="urn:microsoft.com/office/officeart/2005/8/layout/list1"/>
    <dgm:cxn modelId="{2E82D996-5336-4013-8EA7-A37DD4ACC208}" type="presParOf" srcId="{E611C3B9-9B78-4CB8-825D-487BA38F481F}" destId="{A3D94208-2ADA-40E9-97F1-4BC86FC3AF57}" srcOrd="0" destOrd="0" presId="urn:microsoft.com/office/officeart/2005/8/layout/list1"/>
    <dgm:cxn modelId="{8C651D92-70A8-47A0-B0D0-9960FAA3109B}" type="presParOf" srcId="{E611C3B9-9B78-4CB8-825D-487BA38F481F}" destId="{4B477F61-E1BD-491B-94CE-1156218FF0C2}" srcOrd="1" destOrd="0" presId="urn:microsoft.com/office/officeart/2005/8/layout/list1"/>
    <dgm:cxn modelId="{F9098A14-86F0-4C36-8E8A-A3E73881CA09}" type="presParOf" srcId="{2475F96F-6556-4D66-8EA0-A70C405BA18C}" destId="{ECF1044B-C297-4FB8-8425-7F779EDAD114}" srcOrd="25" destOrd="0" presId="urn:microsoft.com/office/officeart/2005/8/layout/list1"/>
    <dgm:cxn modelId="{01EA9BAC-1A7B-4227-A571-F076D47C252F}" type="presParOf" srcId="{2475F96F-6556-4D66-8EA0-A70C405BA18C}" destId="{D300F213-7F01-431C-9C50-5159132E2300}" srcOrd="26" destOrd="0" presId="urn:microsoft.com/office/officeart/2005/8/layout/list1"/>
    <dgm:cxn modelId="{5EE6139C-AA93-413A-80C9-113A157DF052}" type="presParOf" srcId="{2475F96F-6556-4D66-8EA0-A70C405BA18C}" destId="{11D29554-C94E-4413-9B2E-7B1B49607BA8}" srcOrd="27" destOrd="0" presId="urn:microsoft.com/office/officeart/2005/8/layout/list1"/>
    <dgm:cxn modelId="{7830900D-3192-4D2E-BC0A-741A31816632}" type="presParOf" srcId="{2475F96F-6556-4D66-8EA0-A70C405BA18C}" destId="{338E46C6-3C89-4DA5-A0B3-F0199AA92DCB}" srcOrd="28" destOrd="0" presId="urn:microsoft.com/office/officeart/2005/8/layout/list1"/>
    <dgm:cxn modelId="{BD3B3E49-A7A7-40FD-8D9A-BE15D6D37370}" type="presParOf" srcId="{338E46C6-3C89-4DA5-A0B3-F0199AA92DCB}" destId="{6F3E4E8A-F51C-43C0-8E68-D8399557FA1C}" srcOrd="0" destOrd="0" presId="urn:microsoft.com/office/officeart/2005/8/layout/list1"/>
    <dgm:cxn modelId="{9C965125-AD67-40CE-9D3D-728F248A35D6}" type="presParOf" srcId="{338E46C6-3C89-4DA5-A0B3-F0199AA92DCB}" destId="{323EB5D6-D75F-4B54-945F-E35E571BF437}" srcOrd="1" destOrd="0" presId="urn:microsoft.com/office/officeart/2005/8/layout/list1"/>
    <dgm:cxn modelId="{2FBFCB0E-923B-444F-B213-8593BC1DC03A}" type="presParOf" srcId="{2475F96F-6556-4D66-8EA0-A70C405BA18C}" destId="{8EB1BD67-EF62-4BE6-85C1-9B11DE4ED189}" srcOrd="29" destOrd="0" presId="urn:microsoft.com/office/officeart/2005/8/layout/list1"/>
    <dgm:cxn modelId="{F436F0D7-D8EF-457A-9C1E-7E8F0C78520A}" type="presParOf" srcId="{2475F96F-6556-4D66-8EA0-A70C405BA18C}" destId="{EB3094EE-E081-40B7-BEBF-4B0BCB2BC316}" srcOrd="30" destOrd="0" presId="urn:microsoft.com/office/officeart/2005/8/layout/list1"/>
    <dgm:cxn modelId="{34FE4AC2-6F96-417C-AC6A-D4C680A0E2FC}" type="presParOf" srcId="{2475F96F-6556-4D66-8EA0-A70C405BA18C}" destId="{15A291DB-7538-4DA6-AA73-B9369CFA5E15}" srcOrd="31" destOrd="0" presId="urn:microsoft.com/office/officeart/2005/8/layout/list1"/>
    <dgm:cxn modelId="{F62ABB9A-3796-407F-A9F4-DF1DE061F002}" type="presParOf" srcId="{2475F96F-6556-4D66-8EA0-A70C405BA18C}" destId="{3795E366-1824-4347-BB68-85E24B2BF7E9}" srcOrd="32" destOrd="0" presId="urn:microsoft.com/office/officeart/2005/8/layout/list1"/>
    <dgm:cxn modelId="{6A8BF9AF-87A6-4B75-9624-D8CE2A0F754B}" type="presParOf" srcId="{3795E366-1824-4347-BB68-85E24B2BF7E9}" destId="{91C0FAA8-0C03-464E-9ABA-B804EB6ABD3B}" srcOrd="0" destOrd="0" presId="urn:microsoft.com/office/officeart/2005/8/layout/list1"/>
    <dgm:cxn modelId="{E4A7A371-4192-423D-898E-8A341722BEF2}" type="presParOf" srcId="{3795E366-1824-4347-BB68-85E24B2BF7E9}" destId="{A882D896-D2C0-467F-A3A1-5DDF9AE62B6B}" srcOrd="1" destOrd="0" presId="urn:microsoft.com/office/officeart/2005/8/layout/list1"/>
    <dgm:cxn modelId="{5236215B-44BD-4D1F-BDE9-14ADD0DBA15A}" type="presParOf" srcId="{2475F96F-6556-4D66-8EA0-A70C405BA18C}" destId="{F294090E-2051-4F7A-AA50-7F1303AD4D75}" srcOrd="33" destOrd="0" presId="urn:microsoft.com/office/officeart/2005/8/layout/list1"/>
    <dgm:cxn modelId="{D936E465-CFAE-46A5-A51B-C5ED010A9AE8}" type="presParOf" srcId="{2475F96F-6556-4D66-8EA0-A70C405BA18C}" destId="{05D453E1-95F5-42A5-9613-910CC7D93EA3}" srcOrd="34" destOrd="0" presId="urn:microsoft.com/office/officeart/2005/8/layout/list1"/>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AE77BF-4158-4770-B11C-A3F375C7E535}" type="datetimeFigureOut">
              <a:rPr lang="en-US" smtClean="0"/>
              <a:pPr/>
              <a:t>3/1/2010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B82073-E713-45D5-A8AC-4102004F190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mn-MN" dirty="0" smtClean="0"/>
              <a:t>а</a:t>
            </a:r>
            <a:endParaRPr lang="en-US" dirty="0"/>
          </a:p>
        </p:txBody>
      </p:sp>
      <p:sp>
        <p:nvSpPr>
          <p:cNvPr id="4" name="Slide Number Placeholder 3"/>
          <p:cNvSpPr>
            <a:spLocks noGrp="1"/>
          </p:cNvSpPr>
          <p:nvPr>
            <p:ph type="sldNum" sz="quarter" idx="10"/>
          </p:nvPr>
        </p:nvSpPr>
        <p:spPr/>
        <p:txBody>
          <a:bodyPr/>
          <a:lstStyle/>
          <a:p>
            <a:fld id="{2EB82073-E713-45D5-A8AC-4102004F1906}" type="slidenum">
              <a:rPr lang="en-US" smtClean="0"/>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9B669A6-D537-4755-B5B4-E2926E687484}" type="datetimeFigureOut">
              <a:rPr lang="en-US" smtClean="0"/>
              <a:pPr/>
              <a:t>3/1/2010</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5607494-D4E0-414E-B8BD-BEABB9821C6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9B669A6-D537-4755-B5B4-E2926E687484}" type="datetimeFigureOut">
              <a:rPr lang="en-US" smtClean="0"/>
              <a:pPr/>
              <a:t>3/1/2010</a:t>
            </a:fld>
            <a:endParaRPr lang="en-US" dirty="0"/>
          </a:p>
        </p:txBody>
      </p:sp>
      <p:sp>
        <p:nvSpPr>
          <p:cNvPr id="9" name="Slide Number Placeholder 8"/>
          <p:cNvSpPr>
            <a:spLocks noGrp="1"/>
          </p:cNvSpPr>
          <p:nvPr>
            <p:ph type="sldNum" sz="quarter" idx="15"/>
          </p:nvPr>
        </p:nvSpPr>
        <p:spPr/>
        <p:txBody>
          <a:bodyPr rtlCol="0"/>
          <a:lstStyle/>
          <a:p>
            <a:fld id="{F5607494-D4E0-414E-B8BD-BEABB9821C6E}"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9B669A6-D537-4755-B5B4-E2926E687484}" type="datetimeFigureOut">
              <a:rPr lang="en-US" smtClean="0"/>
              <a:pPr/>
              <a:t>3/1/2010</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5607494-D4E0-414E-B8BD-BEABB9821C6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9B669A6-D537-4755-B5B4-E2926E687484}" type="datetimeFigureOut">
              <a:rPr lang="en-US" smtClean="0"/>
              <a:pPr/>
              <a:t>3/1/2010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607494-D4E0-414E-B8BD-BEABB9821C6E}"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9B669A6-D537-4755-B5B4-E2926E687484}" type="datetimeFigureOut">
              <a:rPr lang="en-US" smtClean="0"/>
              <a:pPr/>
              <a:t>3/1/2010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5607494-D4E0-414E-B8BD-BEABB9821C6E}"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9B669A6-D537-4755-B5B4-E2926E687484}" type="datetimeFigureOut">
              <a:rPr lang="en-US" smtClean="0"/>
              <a:pPr/>
              <a:t>3/1/2010</a:t>
            </a:fld>
            <a:endParaRPr lang="en-US" dirty="0"/>
          </a:p>
        </p:txBody>
      </p:sp>
      <p:sp>
        <p:nvSpPr>
          <p:cNvPr id="7" name="Slide Number Placeholder 6"/>
          <p:cNvSpPr>
            <a:spLocks noGrp="1"/>
          </p:cNvSpPr>
          <p:nvPr>
            <p:ph type="sldNum" sz="quarter" idx="11"/>
          </p:nvPr>
        </p:nvSpPr>
        <p:spPr/>
        <p:txBody>
          <a:bodyPr rtlCol="0"/>
          <a:lstStyle/>
          <a:p>
            <a:fld id="{F5607494-D4E0-414E-B8BD-BEABB9821C6E}"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B669A6-D537-4755-B5B4-E2926E687484}" type="datetimeFigureOut">
              <a:rPr lang="en-US" smtClean="0"/>
              <a:pPr/>
              <a:t>3/1/2010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5607494-D4E0-414E-B8BD-BEABB9821C6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9B669A6-D537-4755-B5B4-E2926E687484}" type="datetimeFigureOut">
              <a:rPr lang="en-US" smtClean="0"/>
              <a:pPr/>
              <a:t>3/1/2010</a:t>
            </a:fld>
            <a:endParaRPr lang="en-US" dirty="0"/>
          </a:p>
        </p:txBody>
      </p:sp>
      <p:sp>
        <p:nvSpPr>
          <p:cNvPr id="22" name="Slide Number Placeholder 21"/>
          <p:cNvSpPr>
            <a:spLocks noGrp="1"/>
          </p:cNvSpPr>
          <p:nvPr>
            <p:ph type="sldNum" sz="quarter" idx="15"/>
          </p:nvPr>
        </p:nvSpPr>
        <p:spPr/>
        <p:txBody>
          <a:bodyPr rtlCol="0"/>
          <a:lstStyle/>
          <a:p>
            <a:fld id="{F5607494-D4E0-414E-B8BD-BEABB9821C6E}"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9B669A6-D537-4755-B5B4-E2926E687484}" type="datetimeFigureOut">
              <a:rPr lang="en-US" smtClean="0"/>
              <a:pPr/>
              <a:t>3/1/2010</a:t>
            </a:fld>
            <a:endParaRPr lang="en-US" dirty="0"/>
          </a:p>
        </p:txBody>
      </p:sp>
      <p:sp>
        <p:nvSpPr>
          <p:cNvPr id="18" name="Slide Number Placeholder 17"/>
          <p:cNvSpPr>
            <a:spLocks noGrp="1"/>
          </p:cNvSpPr>
          <p:nvPr>
            <p:ph type="sldNum" sz="quarter" idx="11"/>
          </p:nvPr>
        </p:nvSpPr>
        <p:spPr/>
        <p:txBody>
          <a:bodyPr rtlCol="0"/>
          <a:lstStyle/>
          <a:p>
            <a:fld id="{F5607494-D4E0-414E-B8BD-BEABB9821C6E}"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B669A6-D537-4755-B5B4-E2926E687484}" type="datetimeFigureOut">
              <a:rPr lang="en-US" smtClean="0"/>
              <a:pPr/>
              <a:t>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607494-D4E0-414E-B8BD-BEABB9821C6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B669A6-D537-4755-B5B4-E2926E687484}" type="datetimeFigureOut">
              <a:rPr lang="en-US" smtClean="0"/>
              <a:pPr/>
              <a:t>3/1/2010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607494-D4E0-414E-B8BD-BEABB9821C6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9B669A6-D537-4755-B5B4-E2926E687484}" type="datetimeFigureOut">
              <a:rPr lang="en-US" smtClean="0"/>
              <a:pPr/>
              <a:t>3/1/2010</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5607494-D4E0-414E-B8BD-BEABB9821C6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2843218"/>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a:r>
              <a:rPr lang="mn-MN" sz="6000" dirty="0" smtClean="0">
                <a:ln w="50800"/>
                <a:solidFill>
                  <a:srgbClr val="00B050"/>
                </a:solidFill>
                <a:effectLst/>
              </a:rPr>
              <a:t>Хамгаалалтын бүс </a:t>
            </a:r>
            <a:endParaRPr lang="en-US" sz="6000" dirty="0">
              <a:ln w="50800"/>
              <a:solidFill>
                <a:srgbClr val="00B050"/>
              </a:soli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14356"/>
            <a:ext cx="3657600" cy="5457844"/>
          </a:xfrm>
        </p:spPr>
        <p:txBody>
          <a:bodyPr>
            <a:normAutofit fontScale="70000" lnSpcReduction="20000"/>
          </a:bodyPr>
          <a:lstStyle/>
          <a:p>
            <a:pPr algn="just">
              <a:buNone/>
            </a:pPr>
            <a:r>
              <a:rPr lang="mn-MN" dirty="0" smtClean="0"/>
              <a:t>	</a:t>
            </a:r>
          </a:p>
          <a:p>
            <a:pPr algn="just">
              <a:buNone/>
            </a:pPr>
            <a:r>
              <a:rPr lang="mn-MN" sz="3300" dirty="0" smtClean="0">
                <a:latin typeface="Times New Roman" pitchFamily="18" charset="0"/>
                <a:cs typeface="Times New Roman" pitchFamily="18" charset="0"/>
              </a:rPr>
              <a:t>	Тариалангийн газрыг сахины элэгдлээс хамгаалах олон төрлийн арга байдаг. Харин бид монгол оронтой уур амьсгалын хувьд ижил төстэй хил залгаа орон болох   Өвөр Монголын Өөртөө Засах орныг сонгон авч тухайн улсын  газар тариалангийн  салбартаа ашиглагддаг  хамгаалалтын технологийг сонгон авлаа</a:t>
            </a:r>
            <a:r>
              <a:rPr lang="mn-MN" sz="3300" i="1" dirty="0" smtClean="0">
                <a:latin typeface="Times New Roman" pitchFamily="18" charset="0"/>
                <a:cs typeface="Times New Roman" pitchFamily="18" charset="0"/>
              </a:rPr>
              <a:t>. </a:t>
            </a:r>
          </a:p>
          <a:p>
            <a:pPr algn="just">
              <a:buNone/>
            </a:pPr>
            <a:endParaRPr lang="mn-MN" i="1" dirty="0" smtClean="0"/>
          </a:p>
          <a:p>
            <a:pPr algn="just">
              <a:buNone/>
            </a:pPr>
            <a:r>
              <a:rPr lang="mn-MN" i="1" dirty="0" smtClean="0"/>
              <a:t>	</a:t>
            </a:r>
            <a:endParaRPr lang="en-US" i="1" dirty="0"/>
          </a:p>
        </p:txBody>
      </p:sp>
      <p:pic>
        <p:nvPicPr>
          <p:cNvPr id="5122" name="Picture 2"/>
          <p:cNvPicPr>
            <a:picLocks noGrp="1" noChangeAspect="1" noChangeArrowheads="1"/>
          </p:cNvPicPr>
          <p:nvPr>
            <p:ph sz="quarter" idx="2"/>
          </p:nvPr>
        </p:nvPicPr>
        <p:blipFill>
          <a:blip r:embed="rId3"/>
          <a:srcRect/>
          <a:stretch>
            <a:fillRect/>
          </a:stretch>
        </p:blipFill>
        <p:spPr bwMode="auto">
          <a:xfrm>
            <a:off x="4500562" y="1071546"/>
            <a:ext cx="3571899" cy="407196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latin typeface="Times New Roman" pitchFamily="18" charset="0"/>
                <a:cs typeface="Times New Roman" pitchFamily="18" charset="0"/>
              </a:rPr>
              <a:t>“Хамгаалалтын бүс</a:t>
            </a:r>
            <a:r>
              <a:rPr lang="mn-MN" dirty="0" smtClean="0"/>
              <a:t>”</a:t>
            </a:r>
            <a:endParaRPr lang="en-US" dirty="0"/>
          </a:p>
        </p:txBody>
      </p:sp>
      <p:sp>
        <p:nvSpPr>
          <p:cNvPr id="3" name="Content Placeholder 2"/>
          <p:cNvSpPr>
            <a:spLocks noGrp="1"/>
          </p:cNvSpPr>
          <p:nvPr>
            <p:ph sz="quarter" idx="1"/>
          </p:nvPr>
        </p:nvSpPr>
        <p:spPr/>
        <p:txBody>
          <a:bodyPr>
            <a:normAutofit/>
          </a:bodyPr>
          <a:lstStyle/>
          <a:p>
            <a:pPr algn="just">
              <a:buNone/>
            </a:pPr>
            <a:r>
              <a:rPr lang="mn-MN" dirty="0" smtClean="0">
                <a:solidFill>
                  <a:schemeClr val="accent2">
                    <a:lumMod val="50000"/>
                  </a:schemeClr>
                </a:solidFill>
                <a:latin typeface="Times New Roman" pitchFamily="18" charset="0"/>
                <a:cs typeface="Times New Roman" pitchFamily="18" charset="0"/>
              </a:rPr>
              <a:t>Байршил:  </a:t>
            </a:r>
            <a:r>
              <a:rPr lang="mn-MN" dirty="0" smtClean="0">
                <a:latin typeface="Times New Roman" pitchFamily="18" charset="0"/>
                <a:cs typeface="Times New Roman" pitchFamily="18" charset="0"/>
              </a:rPr>
              <a:t>Өвөр монголын өөртөө засах орон </a:t>
            </a:r>
          </a:p>
          <a:p>
            <a:pPr algn="just">
              <a:buNone/>
            </a:pPr>
            <a:r>
              <a:rPr lang="mn-MN" dirty="0" smtClean="0">
                <a:solidFill>
                  <a:schemeClr val="accent2">
                    <a:lumMod val="50000"/>
                  </a:schemeClr>
                </a:solidFill>
                <a:latin typeface="Times New Roman" pitchFamily="18" charset="0"/>
                <a:cs typeface="Times New Roman" pitchFamily="18" charset="0"/>
              </a:rPr>
              <a:t>Технологийн талбайн хэмжээ: </a:t>
            </a:r>
            <a:r>
              <a:rPr lang="mn-MN" dirty="0" smtClean="0">
                <a:latin typeface="Times New Roman" pitchFamily="18" charset="0"/>
                <a:cs typeface="Times New Roman" pitchFamily="18" charset="0"/>
              </a:rPr>
              <a:t>500км.кв</a:t>
            </a:r>
          </a:p>
          <a:p>
            <a:pPr algn="just">
              <a:buNone/>
            </a:pPr>
            <a:r>
              <a:rPr lang="mn-MN" dirty="0" smtClean="0">
                <a:solidFill>
                  <a:schemeClr val="accent2">
                    <a:lumMod val="50000"/>
                  </a:schemeClr>
                </a:solidFill>
                <a:latin typeface="Times New Roman" pitchFamily="18" charset="0"/>
                <a:cs typeface="Times New Roman" pitchFamily="18" charset="0"/>
              </a:rPr>
              <a:t>Хамгаалалтын аргачилал:</a:t>
            </a:r>
            <a:r>
              <a:rPr lang="mn-MN" dirty="0" smtClean="0">
                <a:latin typeface="Times New Roman" pitchFamily="18" charset="0"/>
                <a:cs typeface="Times New Roman" pitchFamily="18" charset="0"/>
              </a:rPr>
              <a:t> Ургамалжуулалт</a:t>
            </a:r>
          </a:p>
          <a:p>
            <a:pPr algn="just">
              <a:buNone/>
            </a:pPr>
            <a:r>
              <a:rPr lang="mn-MN" dirty="0" smtClean="0">
                <a:solidFill>
                  <a:schemeClr val="accent2">
                    <a:lumMod val="50000"/>
                  </a:schemeClr>
                </a:solidFill>
                <a:latin typeface="Times New Roman" pitchFamily="18" charset="0"/>
                <a:cs typeface="Times New Roman" pitchFamily="18" charset="0"/>
              </a:rPr>
              <a:t>Нэмэлт хамгаалалт: </a:t>
            </a:r>
            <a:r>
              <a:rPr lang="mn-MN" dirty="0" smtClean="0">
                <a:latin typeface="Times New Roman" pitchFamily="18" charset="0"/>
                <a:cs typeface="Times New Roman" pitchFamily="18" charset="0"/>
              </a:rPr>
              <a:t>Газрын доройтлыг багасгах</a:t>
            </a:r>
          </a:p>
          <a:p>
            <a:pPr algn="just">
              <a:buNone/>
            </a:pPr>
            <a:r>
              <a:rPr lang="mn-MN" dirty="0" smtClean="0">
                <a:solidFill>
                  <a:schemeClr val="accent2">
                    <a:lumMod val="50000"/>
                  </a:schemeClr>
                </a:solidFill>
                <a:latin typeface="Times New Roman" pitchFamily="18" charset="0"/>
                <a:cs typeface="Times New Roman" pitchFamily="18" charset="0"/>
              </a:rPr>
              <a:t>Үүсэл:</a:t>
            </a:r>
            <a:r>
              <a:rPr lang="mn-MN" dirty="0" smtClean="0">
                <a:latin typeface="Times New Roman" pitchFamily="18" charset="0"/>
                <a:cs typeface="Times New Roman" pitchFamily="18" charset="0"/>
              </a:rPr>
              <a:t> 1960 оноос хойш улс орнуудад ашиглагдаж эхэлсэн</a:t>
            </a:r>
          </a:p>
          <a:p>
            <a:pPr algn="just">
              <a:buNone/>
            </a:pPr>
            <a:r>
              <a:rPr lang="mn-MN" dirty="0" smtClean="0">
                <a:solidFill>
                  <a:schemeClr val="accent2">
                    <a:lumMod val="50000"/>
                  </a:schemeClr>
                </a:solidFill>
                <a:latin typeface="Times New Roman" pitchFamily="18" charset="0"/>
                <a:cs typeface="Times New Roman" pitchFamily="18" charset="0"/>
              </a:rPr>
              <a:t>Газар ашиглалт: </a:t>
            </a:r>
            <a:r>
              <a:rPr lang="mn-MN" dirty="0" smtClean="0">
                <a:latin typeface="Times New Roman" pitchFamily="18" charset="0"/>
                <a:cs typeface="Times New Roman" pitchFamily="18" charset="0"/>
              </a:rPr>
              <a:t>Өмнө нь ганцхан газар тариаланд ашиглагдаж байсан бол дараа нь ойжуулалт болон ХАА-н салбаруудад ашиглагдах болсон</a:t>
            </a:r>
          </a:p>
          <a:p>
            <a:pPr algn="just">
              <a:buNone/>
            </a:pPr>
            <a:r>
              <a:rPr lang="mn-MN" dirty="0" smtClean="0">
                <a:solidFill>
                  <a:schemeClr val="accent2">
                    <a:lumMod val="50000"/>
                  </a:schemeClr>
                </a:solidFill>
                <a:latin typeface="Times New Roman" pitchFamily="18" charset="0"/>
                <a:cs typeface="Times New Roman" pitchFamily="18" charset="0"/>
              </a:rPr>
              <a:t>Уур амьсгал</a:t>
            </a:r>
            <a:r>
              <a:rPr lang="mn-MN" dirty="0" smtClean="0">
                <a:latin typeface="Times New Roman" pitchFamily="18" charset="0"/>
                <a:cs typeface="Times New Roman" pitchFamily="18" charset="0"/>
              </a:rPr>
              <a:t>: Хуурайдуу</a:t>
            </a:r>
          </a:p>
          <a:p>
            <a:pPr algn="just">
              <a:buNone/>
            </a:pPr>
            <a:r>
              <a:rPr lang="en-US" dirty="0" smtClean="0">
                <a:solidFill>
                  <a:schemeClr val="accent2">
                    <a:lumMod val="50000"/>
                  </a:schemeClr>
                </a:solidFill>
                <a:latin typeface="Times New Roman" pitchFamily="18" charset="0"/>
                <a:cs typeface="Times New Roman" pitchFamily="18" charset="0"/>
              </a:rPr>
              <a:t>WOCAT</a:t>
            </a:r>
            <a:r>
              <a:rPr lang="mn-MN" dirty="0" smtClean="0">
                <a:solidFill>
                  <a:schemeClr val="accent2">
                    <a:lumMod val="50000"/>
                  </a:schemeClr>
                </a:solidFill>
                <a:latin typeface="Times New Roman" pitchFamily="18" charset="0"/>
                <a:cs typeface="Times New Roman" pitchFamily="18" charset="0"/>
              </a:rPr>
              <a:t>:</a:t>
            </a:r>
            <a:r>
              <a:rPr lang="en-US" dirty="0" smtClean="0">
                <a:latin typeface="Times New Roman" pitchFamily="18" charset="0"/>
                <a:cs typeface="Times New Roman" pitchFamily="18" charset="0"/>
              </a:rPr>
              <a:t> QT CHN 48</a:t>
            </a:r>
            <a:endParaRPr lang="mn-MN"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58138" cy="511156"/>
          </a:xfrm>
        </p:spPr>
        <p:txBody>
          <a:bodyPr>
            <a:normAutofit/>
          </a:bodyPr>
          <a:lstStyle/>
          <a:p>
            <a:pPr algn="ctr"/>
            <a:r>
              <a:rPr lang="mn-MN" sz="2400" dirty="0" smtClean="0">
                <a:latin typeface="Times New Roman" pitchFamily="18" charset="0"/>
                <a:cs typeface="Times New Roman" pitchFamily="18" charset="0"/>
              </a:rPr>
              <a:t>Технологи ашиглагдах газрын ерөнхий төлөв</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000108"/>
            <a:ext cx="7615262" cy="5473844"/>
          </a:xfrm>
        </p:spPr>
        <p:txBody>
          <a:bodyPr/>
          <a:lstStyle/>
          <a:p>
            <a:pPr>
              <a:buNone/>
            </a:pPr>
            <a:r>
              <a:rPr lang="mn-MN" dirty="0" smtClean="0">
                <a:solidFill>
                  <a:schemeClr val="accent2">
                    <a:lumMod val="50000"/>
                  </a:schemeClr>
                </a:solidFill>
                <a:latin typeface="Times New Roman" pitchFamily="18" charset="0"/>
                <a:cs typeface="Times New Roman" pitchFamily="18" charset="0"/>
              </a:rPr>
              <a:t>Жилийн ургац: </a:t>
            </a:r>
            <a:r>
              <a:rPr lang="mn-MN" dirty="0" smtClean="0">
                <a:latin typeface="Times New Roman" pitchFamily="18" charset="0"/>
                <a:cs typeface="Times New Roman" pitchFamily="18" charset="0"/>
              </a:rPr>
              <a:t>улаанбуудай, эрдэнэ шиш</a:t>
            </a:r>
          </a:p>
          <a:p>
            <a:pPr>
              <a:buNone/>
            </a:pPr>
            <a:endParaRPr lang="mn-MN" dirty="0" smtClean="0">
              <a:latin typeface="Times New Roman" pitchFamily="18" charset="0"/>
              <a:cs typeface="Times New Roman" pitchFamily="18" charset="0"/>
            </a:endParaRPr>
          </a:p>
          <a:p>
            <a:pPr>
              <a:buNone/>
            </a:pPr>
            <a:r>
              <a:rPr lang="mn-MN" dirty="0" smtClean="0">
                <a:solidFill>
                  <a:schemeClr val="accent2">
                    <a:lumMod val="50000"/>
                  </a:schemeClr>
                </a:solidFill>
                <a:latin typeface="Times New Roman" pitchFamily="18" charset="0"/>
                <a:cs typeface="Times New Roman" pitchFamily="18" charset="0"/>
              </a:rPr>
              <a:t>Уур амьсгал</a:t>
            </a:r>
            <a:r>
              <a:rPr lang="mn-MN" dirty="0" smtClean="0">
                <a:latin typeface="Times New Roman" pitchFamily="18" charset="0"/>
                <a:cs typeface="Times New Roman" pitchFamily="18" charset="0"/>
              </a:rPr>
              <a:t>: хагас хуурай </a:t>
            </a:r>
          </a:p>
          <a:p>
            <a:pPr>
              <a:buNone/>
            </a:pPr>
            <a:endParaRPr lang="mn-MN" dirty="0" smtClean="0">
              <a:latin typeface="Times New Roman" pitchFamily="18" charset="0"/>
              <a:cs typeface="Times New Roman" pitchFamily="18" charset="0"/>
            </a:endParaRPr>
          </a:p>
          <a:p>
            <a:pPr>
              <a:buNone/>
            </a:pPr>
            <a:r>
              <a:rPr lang="mn-MN" dirty="0" smtClean="0">
                <a:solidFill>
                  <a:schemeClr val="accent2">
                    <a:lumMod val="50000"/>
                  </a:schemeClr>
                </a:solidFill>
                <a:latin typeface="Times New Roman" pitchFamily="18" charset="0"/>
                <a:cs typeface="Times New Roman" pitchFamily="18" charset="0"/>
              </a:rPr>
              <a:t>Салхины элэгдэлд өртсөн байдал</a:t>
            </a:r>
            <a:r>
              <a:rPr lang="mn-MN" dirty="0" smtClean="0">
                <a:latin typeface="Times New Roman" pitchFamily="18" charset="0"/>
                <a:cs typeface="Times New Roman" pitchFamily="18" charset="0"/>
              </a:rPr>
              <a:t>: өнгөн хөрс багассан эсвэл устсан</a:t>
            </a:r>
          </a:p>
          <a:p>
            <a:pPr>
              <a:buNone/>
            </a:pPr>
            <a:endParaRPr lang="mn-MN" dirty="0" smtClean="0">
              <a:latin typeface="Times New Roman" pitchFamily="18" charset="0"/>
              <a:cs typeface="Times New Roman" pitchFamily="18" charset="0"/>
            </a:endParaRPr>
          </a:p>
          <a:p>
            <a:pPr>
              <a:buNone/>
            </a:pPr>
            <a:r>
              <a:rPr lang="mn-MN" dirty="0" smtClean="0">
                <a:solidFill>
                  <a:schemeClr val="accent2">
                    <a:lumMod val="50000"/>
                  </a:schemeClr>
                </a:solidFill>
                <a:latin typeface="Times New Roman" pitchFamily="18" charset="0"/>
                <a:cs typeface="Times New Roman" pitchFamily="18" charset="0"/>
              </a:rPr>
              <a:t>Ус</a:t>
            </a:r>
            <a:r>
              <a:rPr lang="mn-MN" dirty="0" smtClean="0">
                <a:latin typeface="Times New Roman" pitchFamily="18" charset="0"/>
                <a:cs typeface="Times New Roman" pitchFamily="18" charset="0"/>
              </a:rPr>
              <a:t>: хөрсний чийг багассан</a:t>
            </a:r>
          </a:p>
          <a:p>
            <a:pPr>
              <a:buNone/>
            </a:pPr>
            <a:endParaRPr lang="mn-MN" dirty="0" smtClean="0">
              <a:latin typeface="Times New Roman" pitchFamily="18" charset="0"/>
              <a:cs typeface="Times New Roman" pitchFamily="18" charset="0"/>
            </a:endParaRPr>
          </a:p>
          <a:p>
            <a:pPr>
              <a:buNone/>
            </a:pPr>
            <a:r>
              <a:rPr lang="mn-MN" dirty="0" smtClean="0">
                <a:solidFill>
                  <a:schemeClr val="accent2">
                    <a:lumMod val="50000"/>
                  </a:schemeClr>
                </a:solidFill>
                <a:latin typeface="Times New Roman" pitchFamily="18" charset="0"/>
                <a:cs typeface="Times New Roman" pitchFamily="18" charset="0"/>
              </a:rPr>
              <a:t>Ургамалжуулалт</a:t>
            </a:r>
            <a:r>
              <a:rPr lang="mn-MN" dirty="0" smtClean="0">
                <a:latin typeface="Times New Roman" pitchFamily="18" charset="0"/>
                <a:cs typeface="Times New Roman" pitchFamily="18" charset="0"/>
              </a:rPr>
              <a:t>: мод эгнүүлэн тариалах, нөмөрлөх</a:t>
            </a:r>
          </a:p>
          <a:p>
            <a:pPr>
              <a:buNone/>
            </a:pPr>
            <a:endParaRPr lang="mn-MN" dirty="0" smtClean="0">
              <a:latin typeface="Times New Roman" pitchFamily="18" charset="0"/>
              <a:cs typeface="Times New Roman" pitchFamily="18" charset="0"/>
            </a:endParaRPr>
          </a:p>
          <a:p>
            <a:pPr>
              <a:buNone/>
            </a:pPr>
            <a:endParaRPr lang="mn-MN" dirty="0" smtClean="0"/>
          </a:p>
        </p:txBody>
      </p:sp>
      <p:pic>
        <p:nvPicPr>
          <p:cNvPr id="4" name="Picture 3"/>
          <p:cNvPicPr>
            <a:picLocks noChangeAspect="1" noChangeArrowheads="1"/>
          </p:cNvPicPr>
          <p:nvPr/>
        </p:nvPicPr>
        <p:blipFill>
          <a:blip r:embed="rId2"/>
          <a:srcRect/>
          <a:stretch>
            <a:fillRect/>
          </a:stretch>
        </p:blipFill>
        <p:spPr bwMode="auto">
          <a:xfrm>
            <a:off x="6643702" y="928670"/>
            <a:ext cx="1143008" cy="752475"/>
          </a:xfrm>
          <a:prstGeom prst="rect">
            <a:avLst/>
          </a:prstGeom>
          <a:noFill/>
          <a:ln w="9525">
            <a:noFill/>
            <a:miter lim="800000"/>
            <a:headEnd/>
            <a:tailEnd/>
          </a:ln>
        </p:spPr>
      </p:pic>
      <p:pic>
        <p:nvPicPr>
          <p:cNvPr id="5" name="Picture 5"/>
          <p:cNvPicPr>
            <a:picLocks noChangeAspect="1" noChangeArrowheads="1"/>
          </p:cNvPicPr>
          <p:nvPr/>
        </p:nvPicPr>
        <p:blipFill>
          <a:blip r:embed="rId3"/>
          <a:srcRect/>
          <a:stretch>
            <a:fillRect/>
          </a:stretch>
        </p:blipFill>
        <p:spPr bwMode="auto">
          <a:xfrm>
            <a:off x="5214942" y="1785926"/>
            <a:ext cx="1042989" cy="819150"/>
          </a:xfrm>
          <a:prstGeom prst="rect">
            <a:avLst/>
          </a:prstGeom>
          <a:noFill/>
          <a:ln w="9525">
            <a:noFill/>
            <a:miter lim="800000"/>
            <a:headEnd/>
            <a:tailEnd/>
          </a:ln>
        </p:spPr>
      </p:pic>
      <p:pic>
        <p:nvPicPr>
          <p:cNvPr id="6" name="Picture 6"/>
          <p:cNvPicPr>
            <a:picLocks noChangeAspect="1" noChangeArrowheads="1"/>
          </p:cNvPicPr>
          <p:nvPr/>
        </p:nvPicPr>
        <p:blipFill>
          <a:blip r:embed="rId4"/>
          <a:srcRect/>
          <a:stretch>
            <a:fillRect/>
          </a:stretch>
        </p:blipFill>
        <p:spPr bwMode="auto">
          <a:xfrm>
            <a:off x="7786710" y="2714620"/>
            <a:ext cx="928694" cy="771525"/>
          </a:xfrm>
          <a:prstGeom prst="rect">
            <a:avLst/>
          </a:prstGeom>
          <a:noFill/>
          <a:ln w="9525">
            <a:noFill/>
            <a:miter lim="800000"/>
            <a:headEnd/>
            <a:tailEnd/>
          </a:ln>
        </p:spPr>
      </p:pic>
      <p:pic>
        <p:nvPicPr>
          <p:cNvPr id="7" name="Picture 7"/>
          <p:cNvPicPr>
            <a:picLocks noChangeAspect="1" noChangeArrowheads="1"/>
          </p:cNvPicPr>
          <p:nvPr/>
        </p:nvPicPr>
        <p:blipFill>
          <a:blip r:embed="rId5"/>
          <a:srcRect/>
          <a:stretch>
            <a:fillRect/>
          </a:stretch>
        </p:blipFill>
        <p:spPr bwMode="auto">
          <a:xfrm>
            <a:off x="4714876" y="3929066"/>
            <a:ext cx="1071570" cy="800100"/>
          </a:xfrm>
          <a:prstGeom prst="rect">
            <a:avLst/>
          </a:prstGeom>
          <a:noFill/>
          <a:ln w="9525">
            <a:noFill/>
            <a:miter lim="800000"/>
            <a:headEnd/>
            <a:tailEnd/>
          </a:ln>
        </p:spPr>
      </p:pic>
      <p:pic>
        <p:nvPicPr>
          <p:cNvPr id="8" name="Picture 8"/>
          <p:cNvPicPr>
            <a:picLocks noChangeAspect="1" noChangeArrowheads="1"/>
          </p:cNvPicPr>
          <p:nvPr/>
        </p:nvPicPr>
        <p:blipFill>
          <a:blip r:embed="rId6"/>
          <a:srcRect/>
          <a:stretch>
            <a:fillRect/>
          </a:stretch>
        </p:blipFill>
        <p:spPr bwMode="auto">
          <a:xfrm>
            <a:off x="7000892" y="4714884"/>
            <a:ext cx="1071570" cy="866776"/>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
          </p:nvPr>
        </p:nvSpPr>
        <p:spPr>
          <a:xfrm>
            <a:off x="457200" y="642918"/>
            <a:ext cx="3657600" cy="1285884"/>
          </a:xfrm>
        </p:spPr>
        <p:txBody>
          <a:bodyPr/>
          <a:lstStyle/>
          <a:p>
            <a:pPr algn="just"/>
            <a:r>
              <a:rPr lang="mn-MN" dirty="0" smtClean="0">
                <a:latin typeface="Times New Roman" pitchFamily="18" charset="0"/>
                <a:cs typeface="Times New Roman" pitchFamily="18" charset="0"/>
              </a:rPr>
              <a:t>Жилийн дундаж хур тундасны хэмжээ. мм</a:t>
            </a:r>
            <a:endParaRPr lang="en-US" dirty="0">
              <a:latin typeface="Times New Roman" pitchFamily="18" charset="0"/>
              <a:cs typeface="Times New Roman" pitchFamily="18" charset="0"/>
            </a:endParaRPr>
          </a:p>
        </p:txBody>
      </p:sp>
      <p:sp>
        <p:nvSpPr>
          <p:cNvPr id="10" name="Text Placeholder 9"/>
          <p:cNvSpPr>
            <a:spLocks noGrp="1"/>
          </p:cNvSpPr>
          <p:nvPr>
            <p:ph type="body" sz="quarter" idx="3"/>
          </p:nvPr>
        </p:nvSpPr>
        <p:spPr>
          <a:xfrm>
            <a:off x="4357686" y="642918"/>
            <a:ext cx="3657600" cy="1285884"/>
          </a:xfrm>
        </p:spPr>
        <p:txBody>
          <a:bodyPr/>
          <a:lstStyle/>
          <a:p>
            <a:pPr algn="just"/>
            <a:r>
              <a:rPr lang="mn-MN" dirty="0" smtClean="0">
                <a:latin typeface="Times New Roman" pitchFamily="18" charset="0"/>
                <a:cs typeface="Times New Roman" pitchFamily="18" charset="0"/>
              </a:rPr>
              <a:t>Далайн төвшинөөс дээш өрөгдсөн байдал</a:t>
            </a:r>
            <a:endParaRPr lang="en-US" dirty="0">
              <a:latin typeface="Times New Roman" pitchFamily="18" charset="0"/>
              <a:cs typeface="Times New Roman" pitchFamily="18" charset="0"/>
            </a:endParaRPr>
          </a:p>
        </p:txBody>
      </p:sp>
      <p:pic>
        <p:nvPicPr>
          <p:cNvPr id="6146" name="Picture 2"/>
          <p:cNvPicPr>
            <a:picLocks noGrp="1" noChangeAspect="1" noChangeArrowheads="1"/>
          </p:cNvPicPr>
          <p:nvPr>
            <p:ph sz="quarter" idx="2"/>
          </p:nvPr>
        </p:nvPicPr>
        <p:blipFill>
          <a:blip r:embed="rId2"/>
          <a:srcRect/>
          <a:stretch>
            <a:fillRect/>
          </a:stretch>
        </p:blipFill>
        <p:spPr bwMode="auto">
          <a:xfrm>
            <a:off x="642910" y="2214554"/>
            <a:ext cx="3214710" cy="3500462"/>
          </a:xfrm>
          <a:prstGeom prst="rect">
            <a:avLst/>
          </a:prstGeom>
          <a:noFill/>
          <a:ln w="9525">
            <a:noFill/>
            <a:miter lim="800000"/>
            <a:headEnd/>
            <a:tailEnd/>
          </a:ln>
        </p:spPr>
      </p:pic>
      <p:pic>
        <p:nvPicPr>
          <p:cNvPr id="6147" name="Picture 3"/>
          <p:cNvPicPr>
            <a:picLocks noGrp="1" noChangeAspect="1" noChangeArrowheads="1"/>
          </p:cNvPicPr>
          <p:nvPr>
            <p:ph sz="quarter" idx="4"/>
          </p:nvPr>
        </p:nvPicPr>
        <p:blipFill>
          <a:blip r:embed="rId3"/>
          <a:srcRect/>
          <a:stretch>
            <a:fillRect/>
          </a:stretch>
        </p:blipFill>
        <p:spPr bwMode="auto">
          <a:xfrm>
            <a:off x="4500562" y="2214554"/>
            <a:ext cx="3286148" cy="350046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
          </p:nvPr>
        </p:nvSpPr>
        <p:spPr>
          <a:xfrm>
            <a:off x="285720" y="285728"/>
            <a:ext cx="3571900" cy="2857520"/>
          </a:xfrm>
        </p:spPr>
        <p:txBody>
          <a:bodyPr/>
          <a:lstStyle/>
          <a:p>
            <a:r>
              <a:rPr lang="mn-MN" dirty="0" smtClean="0">
                <a:latin typeface="Times New Roman" pitchFamily="18" charset="0"/>
                <a:cs typeface="Times New Roman" pitchFamily="18" charset="0"/>
              </a:rPr>
              <a:t>Газрын хэлбэр</a:t>
            </a:r>
          </a:p>
          <a:p>
            <a:r>
              <a:rPr lang="mn-MN" sz="1600" dirty="0" smtClean="0">
                <a:latin typeface="Times New Roman" pitchFamily="18" charset="0"/>
                <a:cs typeface="Times New Roman" pitchFamily="18" charset="0"/>
              </a:rPr>
              <a:t>Уулын хяр-</a:t>
            </a:r>
            <a:r>
              <a:rPr lang="en-US" sz="1600" dirty="0" smtClean="0">
                <a:latin typeface="Times New Roman" pitchFamily="18" charset="0"/>
                <a:cs typeface="Times New Roman" pitchFamily="18" charset="0"/>
              </a:rPr>
              <a:t> ridges</a:t>
            </a:r>
            <a:endParaRPr lang="mn-MN" sz="1600" dirty="0" smtClean="0">
              <a:latin typeface="Times New Roman" pitchFamily="18" charset="0"/>
              <a:cs typeface="Times New Roman" pitchFamily="18" charset="0"/>
            </a:endParaRPr>
          </a:p>
          <a:p>
            <a:r>
              <a:rPr lang="mn-MN" sz="1600" dirty="0" smtClean="0">
                <a:latin typeface="Times New Roman" pitchFamily="18" charset="0"/>
                <a:cs typeface="Times New Roman" pitchFamily="18" charset="0"/>
              </a:rPr>
              <a:t>Уулын налуу</a:t>
            </a:r>
            <a:r>
              <a:rPr lang="en-US" sz="1600" dirty="0" smtClean="0">
                <a:latin typeface="Times New Roman" pitchFamily="18" charset="0"/>
                <a:cs typeface="Times New Roman" pitchFamily="18" charset="0"/>
              </a:rPr>
              <a:t>-mountain slopes</a:t>
            </a:r>
            <a:endParaRPr lang="mn-MN" sz="1600" dirty="0" smtClean="0">
              <a:latin typeface="Times New Roman" pitchFamily="18" charset="0"/>
              <a:cs typeface="Times New Roman" pitchFamily="18" charset="0"/>
            </a:endParaRPr>
          </a:p>
          <a:p>
            <a:r>
              <a:rPr lang="mn-MN" sz="1600" dirty="0" smtClean="0">
                <a:latin typeface="Times New Roman" pitchFamily="18" charset="0"/>
                <a:cs typeface="Times New Roman" pitchFamily="18" charset="0"/>
              </a:rPr>
              <a:t>Гүвээ</a:t>
            </a:r>
            <a:r>
              <a:rPr lang="en-US" sz="1600" dirty="0" smtClean="0">
                <a:latin typeface="Times New Roman" pitchFamily="18" charset="0"/>
                <a:cs typeface="Times New Roman" pitchFamily="18" charset="0"/>
              </a:rPr>
              <a:t>-hill slopes</a:t>
            </a:r>
            <a:endParaRPr lang="mn-MN" sz="1600" dirty="0" smtClean="0">
              <a:latin typeface="Times New Roman" pitchFamily="18" charset="0"/>
              <a:cs typeface="Times New Roman" pitchFamily="18" charset="0"/>
            </a:endParaRPr>
          </a:p>
          <a:p>
            <a:r>
              <a:rPr lang="mn-MN" sz="1600" dirty="0" smtClean="0">
                <a:latin typeface="Times New Roman" pitchFamily="18" charset="0"/>
                <a:cs typeface="Times New Roman" pitchFamily="18" charset="0"/>
              </a:rPr>
              <a:t>Уулын бэл</a:t>
            </a:r>
            <a:r>
              <a:rPr lang="en-US" sz="1600" dirty="0" smtClean="0">
                <a:latin typeface="Times New Roman" pitchFamily="18" charset="0"/>
                <a:cs typeface="Times New Roman" pitchFamily="18" charset="0"/>
              </a:rPr>
              <a:t>-</a:t>
            </a:r>
            <a:r>
              <a:rPr lang="en-US" sz="1600" dirty="0" err="1" smtClean="0">
                <a:latin typeface="Times New Roman" pitchFamily="18" charset="0"/>
                <a:cs typeface="Times New Roman" pitchFamily="18" charset="0"/>
              </a:rPr>
              <a:t>footslopes</a:t>
            </a:r>
            <a:endParaRPr lang="mn-MN" sz="1600" dirty="0" smtClean="0">
              <a:latin typeface="Times New Roman" pitchFamily="18" charset="0"/>
              <a:cs typeface="Times New Roman" pitchFamily="18" charset="0"/>
            </a:endParaRPr>
          </a:p>
          <a:p>
            <a:r>
              <a:rPr lang="mn-MN" sz="1600" dirty="0" smtClean="0">
                <a:latin typeface="Times New Roman" pitchFamily="18" charset="0"/>
                <a:cs typeface="Times New Roman" pitchFamily="18" charset="0"/>
              </a:rPr>
              <a:t>Хөндий  </a:t>
            </a:r>
            <a:r>
              <a:rPr lang="en-US" sz="1600" dirty="0" smtClean="0">
                <a:latin typeface="Times New Roman" pitchFamily="18" charset="0"/>
                <a:cs typeface="Times New Roman" pitchFamily="18" charset="0"/>
              </a:rPr>
              <a:t>-valley floors</a:t>
            </a:r>
            <a:endParaRPr lang="mn-MN" sz="1600" dirty="0" smtClean="0">
              <a:latin typeface="Times New Roman" pitchFamily="18" charset="0"/>
              <a:cs typeface="Times New Roman" pitchFamily="18" charset="0"/>
            </a:endParaRPr>
          </a:p>
          <a:p>
            <a:endParaRPr lang="mn-MN" dirty="0" smtClean="0"/>
          </a:p>
          <a:p>
            <a:endParaRPr lang="en-US" dirty="0"/>
          </a:p>
        </p:txBody>
      </p:sp>
      <p:sp>
        <p:nvSpPr>
          <p:cNvPr id="6" name="Text Placeholder 5"/>
          <p:cNvSpPr>
            <a:spLocks noGrp="1"/>
          </p:cNvSpPr>
          <p:nvPr>
            <p:ph type="body" sz="quarter" idx="3"/>
          </p:nvPr>
        </p:nvSpPr>
        <p:spPr>
          <a:xfrm>
            <a:off x="4343400" y="357166"/>
            <a:ext cx="3657600" cy="2786082"/>
          </a:xfrm>
        </p:spPr>
        <p:txBody>
          <a:bodyPr/>
          <a:lstStyle/>
          <a:p>
            <a:r>
              <a:rPr lang="mn-MN" dirty="0" smtClean="0">
                <a:latin typeface="Times New Roman" pitchFamily="18" charset="0"/>
                <a:cs typeface="Times New Roman" pitchFamily="18" charset="0"/>
              </a:rPr>
              <a:t>Налуужилт . Хувь</a:t>
            </a:r>
            <a:endParaRPr lang="en-US" dirty="0" smtClean="0">
              <a:latin typeface="Times New Roman" pitchFamily="18" charset="0"/>
              <a:cs typeface="Times New Roman" pitchFamily="18" charset="0"/>
            </a:endParaRPr>
          </a:p>
          <a:p>
            <a:r>
              <a:rPr lang="mn-MN" sz="1600" dirty="0" smtClean="0">
                <a:latin typeface="Times New Roman" pitchFamily="18" charset="0"/>
                <a:cs typeface="Times New Roman" pitchFamily="18" charset="0"/>
              </a:rPr>
              <a:t>Маш эгц-</a:t>
            </a:r>
            <a:r>
              <a:rPr lang="en-US" sz="1600" dirty="0" smtClean="0">
                <a:latin typeface="Times New Roman" pitchFamily="18" charset="0"/>
                <a:cs typeface="Times New Roman" pitchFamily="18" charset="0"/>
              </a:rPr>
              <a:t>Very steep</a:t>
            </a:r>
          </a:p>
          <a:p>
            <a:r>
              <a:rPr lang="mn-MN" sz="1600" dirty="0" smtClean="0">
                <a:latin typeface="Times New Roman" pitchFamily="18" charset="0"/>
                <a:cs typeface="Times New Roman" pitchFamily="18" charset="0"/>
              </a:rPr>
              <a:t>Эгц - </a:t>
            </a:r>
            <a:r>
              <a:rPr lang="en-US" sz="1600" dirty="0" smtClean="0">
                <a:latin typeface="Times New Roman" pitchFamily="18" charset="0"/>
                <a:cs typeface="Times New Roman" pitchFamily="18" charset="0"/>
              </a:rPr>
              <a:t>Steep</a:t>
            </a:r>
          </a:p>
          <a:p>
            <a:r>
              <a:rPr lang="mn-MN" sz="1600" dirty="0" smtClean="0">
                <a:latin typeface="Times New Roman" pitchFamily="18" charset="0"/>
                <a:cs typeface="Times New Roman" pitchFamily="18" charset="0"/>
              </a:rPr>
              <a:t>Доворхог -</a:t>
            </a:r>
            <a:r>
              <a:rPr lang="en-US" sz="1600" dirty="0" smtClean="0">
                <a:latin typeface="Times New Roman" pitchFamily="18" charset="0"/>
                <a:cs typeface="Times New Roman" pitchFamily="18" charset="0"/>
              </a:rPr>
              <a:t>Hilly</a:t>
            </a:r>
          </a:p>
          <a:p>
            <a:r>
              <a:rPr lang="mn-MN" sz="1600" dirty="0" smtClean="0">
                <a:latin typeface="Times New Roman" pitchFamily="18" charset="0"/>
                <a:cs typeface="Times New Roman" pitchFamily="18" charset="0"/>
              </a:rPr>
              <a:t>Гүвээрхэг -</a:t>
            </a:r>
            <a:r>
              <a:rPr lang="en-US" sz="1600" dirty="0" smtClean="0">
                <a:latin typeface="Times New Roman" pitchFamily="18" charset="0"/>
                <a:cs typeface="Times New Roman" pitchFamily="18" charset="0"/>
              </a:rPr>
              <a:t>Rolling</a:t>
            </a:r>
          </a:p>
          <a:p>
            <a:r>
              <a:rPr lang="mn-MN" sz="1600" dirty="0" smtClean="0">
                <a:latin typeface="Times New Roman" pitchFamily="18" charset="0"/>
                <a:cs typeface="Times New Roman" pitchFamily="18" charset="0"/>
              </a:rPr>
              <a:t>Толгод - </a:t>
            </a:r>
            <a:r>
              <a:rPr lang="en-US" sz="1600" dirty="0" smtClean="0">
                <a:latin typeface="Times New Roman" pitchFamily="18" charset="0"/>
                <a:cs typeface="Times New Roman" pitchFamily="18" charset="0"/>
              </a:rPr>
              <a:t>Moderate</a:t>
            </a:r>
          </a:p>
          <a:p>
            <a:r>
              <a:rPr lang="mn-MN" sz="1600" dirty="0" smtClean="0">
                <a:latin typeface="Times New Roman" pitchFamily="18" charset="0"/>
                <a:cs typeface="Times New Roman" pitchFamily="18" charset="0"/>
              </a:rPr>
              <a:t>Намхан -</a:t>
            </a:r>
            <a:r>
              <a:rPr lang="en-US" sz="1600" dirty="0" smtClean="0">
                <a:latin typeface="Times New Roman" pitchFamily="18" charset="0"/>
                <a:cs typeface="Times New Roman" pitchFamily="18" charset="0"/>
              </a:rPr>
              <a:t>Gentle</a:t>
            </a:r>
          </a:p>
          <a:p>
            <a:r>
              <a:rPr lang="mn-MN" sz="1600" dirty="0" smtClean="0">
                <a:latin typeface="Times New Roman" pitchFamily="18" charset="0"/>
                <a:cs typeface="Times New Roman" pitchFamily="18" charset="0"/>
              </a:rPr>
              <a:t>Тэгш -</a:t>
            </a:r>
            <a:r>
              <a:rPr lang="en-US" sz="1600" dirty="0" smtClean="0">
                <a:latin typeface="Times New Roman" pitchFamily="18" charset="0"/>
                <a:cs typeface="Times New Roman" pitchFamily="18" charset="0"/>
              </a:rPr>
              <a:t>Flat </a:t>
            </a:r>
          </a:p>
          <a:p>
            <a:endParaRPr lang="en-US" dirty="0">
              <a:latin typeface="Times New Roman" pitchFamily="18" charset="0"/>
              <a:cs typeface="Times New Roman" pitchFamily="18" charset="0"/>
            </a:endParaRPr>
          </a:p>
        </p:txBody>
      </p:sp>
      <p:pic>
        <p:nvPicPr>
          <p:cNvPr id="7170" name="Picture 2"/>
          <p:cNvPicPr>
            <a:picLocks noGrp="1" noChangeAspect="1" noChangeArrowheads="1"/>
          </p:cNvPicPr>
          <p:nvPr>
            <p:ph sz="quarter" idx="2"/>
          </p:nvPr>
        </p:nvPicPr>
        <p:blipFill>
          <a:blip r:embed="rId2"/>
          <a:srcRect/>
          <a:stretch>
            <a:fillRect/>
          </a:stretch>
        </p:blipFill>
        <p:spPr bwMode="auto">
          <a:xfrm>
            <a:off x="357158" y="3500438"/>
            <a:ext cx="3429024" cy="2643206"/>
          </a:xfrm>
          <a:prstGeom prst="rect">
            <a:avLst/>
          </a:prstGeom>
          <a:noFill/>
          <a:ln w="9525">
            <a:noFill/>
            <a:miter lim="800000"/>
            <a:headEnd/>
            <a:tailEnd/>
          </a:ln>
        </p:spPr>
      </p:pic>
      <p:pic>
        <p:nvPicPr>
          <p:cNvPr id="7171" name="Picture 3"/>
          <p:cNvPicPr>
            <a:picLocks noGrp="1" noChangeAspect="1" noChangeArrowheads="1"/>
          </p:cNvPicPr>
          <p:nvPr>
            <p:ph sz="quarter" idx="4"/>
          </p:nvPr>
        </p:nvPicPr>
        <p:blipFill>
          <a:blip r:embed="rId3"/>
          <a:srcRect/>
          <a:stretch>
            <a:fillRect/>
          </a:stretch>
        </p:blipFill>
        <p:spPr bwMode="auto">
          <a:xfrm>
            <a:off x="4429124" y="3500438"/>
            <a:ext cx="3429024" cy="264320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rot="5400000">
            <a:off x="3503308" y="3211808"/>
            <a:ext cx="6309360" cy="457200"/>
          </a:xfrm>
        </p:spPr>
        <p:txBody>
          <a:bodyPr vert="wordArtVert" anchor="ctr"/>
          <a:lstStyle/>
          <a:p>
            <a:pPr algn="ctr"/>
            <a:r>
              <a:rPr lang="mn-MN" dirty="0" smtClean="0">
                <a:latin typeface="Times New Roman" pitchFamily="18" charset="0"/>
                <a:cs typeface="Times New Roman" pitchFamily="18" charset="0"/>
              </a:rPr>
              <a:t>Хөрсний гүн</a:t>
            </a:r>
            <a:endParaRPr lang="en-US" dirty="0">
              <a:latin typeface="Times New Roman" pitchFamily="18" charset="0"/>
              <a:cs typeface="Times New Roman" pitchFamily="18" charset="0"/>
            </a:endParaRPr>
          </a:p>
        </p:txBody>
      </p:sp>
      <p:sp>
        <p:nvSpPr>
          <p:cNvPr id="5" name="Text Placeholder 4"/>
          <p:cNvSpPr>
            <a:spLocks noGrp="1"/>
          </p:cNvSpPr>
          <p:nvPr>
            <p:ph type="body" idx="2"/>
          </p:nvPr>
        </p:nvSpPr>
        <p:spPr>
          <a:xfrm>
            <a:off x="6812280" y="274320"/>
            <a:ext cx="1527048" cy="5226382"/>
          </a:xfrm>
        </p:spPr>
        <p:txBody>
          <a:bodyPr/>
          <a:lstStyle/>
          <a:p>
            <a:endParaRPr lang="en-US" dirty="0"/>
          </a:p>
        </p:txBody>
      </p:sp>
      <p:graphicFrame>
        <p:nvGraphicFramePr>
          <p:cNvPr id="15" name="Content Placeholder 14"/>
          <p:cNvGraphicFramePr>
            <a:graphicFrameLocks noGrp="1"/>
          </p:cNvGraphicFramePr>
          <p:nvPr>
            <p:ph sz="quarter" idx="1"/>
          </p:nvPr>
        </p:nvGraphicFramePr>
        <p:xfrm>
          <a:off x="304800" y="315935"/>
          <a:ext cx="5638800" cy="632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5" name="Picture 3"/>
          <p:cNvPicPr>
            <a:picLocks noChangeAspect="1" noChangeArrowheads="1"/>
          </p:cNvPicPr>
          <p:nvPr/>
        </p:nvPicPr>
        <p:blipFill>
          <a:blip r:embed="rId6"/>
          <a:srcRect/>
          <a:stretch>
            <a:fillRect/>
          </a:stretch>
        </p:blipFill>
        <p:spPr bwMode="auto">
          <a:xfrm>
            <a:off x="7143768" y="2143116"/>
            <a:ext cx="1181098" cy="221457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latin typeface="Times New Roman" pitchFamily="18" charset="0"/>
                <a:cs typeface="Times New Roman" pitchFamily="18" charset="0"/>
              </a:rPr>
              <a:t>Хамгаалалтын бүсийн технологи</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928802"/>
            <a:ext cx="7467600" cy="3786214"/>
          </a:xfrm>
        </p:spPr>
        <p:txBody>
          <a:bodyPr/>
          <a:lstStyle/>
          <a:p>
            <a:pPr>
              <a:buClr>
                <a:schemeClr val="accent2">
                  <a:lumMod val="50000"/>
                </a:schemeClr>
              </a:buClr>
              <a:buFont typeface="Wingdings" pitchFamily="2" charset="2"/>
              <a:buChar char="Ø"/>
            </a:pPr>
            <a:r>
              <a:rPr lang="mn-MN" dirty="0" smtClean="0">
                <a:latin typeface="Times New Roman" pitchFamily="18" charset="0"/>
                <a:cs typeface="Times New Roman" pitchFamily="18" charset="0"/>
              </a:rPr>
              <a:t>Хамгаалалтын бүс нь 2-5 эгнээ маягын ойролцоогоор 5-15 м өргөнтэй 15-25 м-ын ө</a:t>
            </a:r>
            <a:r>
              <a:rPr lang="en-US" dirty="0" err="1" smtClean="0">
                <a:latin typeface="Times New Roman" pitchFamily="18" charset="0"/>
                <a:cs typeface="Times New Roman" pitchFamily="18" charset="0"/>
              </a:rPr>
              <a:t>íäºð</a:t>
            </a:r>
            <a:r>
              <a:rPr lang="mn-MN" dirty="0" smtClean="0">
                <a:latin typeface="Times New Roman" pitchFamily="18" charset="0"/>
                <a:cs typeface="Times New Roman" pitchFamily="18" charset="0"/>
              </a:rPr>
              <a:t>тэй хаалт байдаг.</a:t>
            </a:r>
          </a:p>
          <a:p>
            <a:pPr>
              <a:buClr>
                <a:schemeClr val="accent2">
                  <a:lumMod val="50000"/>
                </a:schemeClr>
              </a:buClr>
              <a:buFont typeface="Wingdings" pitchFamily="2" charset="2"/>
              <a:buChar char="Ø"/>
            </a:pPr>
            <a:r>
              <a:rPr lang="mn-MN" dirty="0" smtClean="0">
                <a:latin typeface="Times New Roman" pitchFamily="18" charset="0"/>
                <a:cs typeface="Times New Roman" pitchFamily="18" charset="0"/>
              </a:rPr>
              <a:t>Хамгаалалтын бүс нь харагдах байдлын хувьд тэгш өнцөгт торон хэлбэртэй</a:t>
            </a:r>
          </a:p>
          <a:p>
            <a:pPr>
              <a:buClr>
                <a:schemeClr val="accent2">
                  <a:lumMod val="50000"/>
                </a:schemeClr>
              </a:buClr>
              <a:buFont typeface="Wingdings" pitchFamily="2" charset="2"/>
              <a:buChar char="Ø"/>
            </a:pPr>
            <a:r>
              <a:rPr lang="mn-MN" dirty="0" smtClean="0">
                <a:latin typeface="Times New Roman" pitchFamily="18" charset="0"/>
                <a:cs typeface="Times New Roman" pitchFamily="18" charset="0"/>
              </a:rPr>
              <a:t>Мөр хоорондын зай нь салхи зонхилох хэсэгтээ илүү шигүү байна. </a:t>
            </a:r>
          </a:p>
          <a:p>
            <a:pPr>
              <a:buClr>
                <a:schemeClr val="accent2">
                  <a:lumMod val="50000"/>
                </a:schemeClr>
              </a:buClr>
              <a:buFont typeface="Wingdings" pitchFamily="2" charset="2"/>
              <a:buChar char="Ø"/>
            </a:pPr>
            <a:r>
              <a:rPr lang="mn-MN" dirty="0" smtClean="0">
                <a:latin typeface="Times New Roman" pitchFamily="18" charset="0"/>
                <a:cs typeface="Times New Roman" pitchFamily="18" charset="0"/>
              </a:rPr>
              <a:t>Эгнээ хоорондын зай 1-2 м</a:t>
            </a:r>
          </a:p>
          <a:p>
            <a:pPr>
              <a:buClr>
                <a:schemeClr val="accent2">
                  <a:lumMod val="50000"/>
                </a:schemeClr>
              </a:buClr>
              <a:buFont typeface="Wingdings" pitchFamily="2" charset="2"/>
              <a:buChar char="Ø"/>
            </a:pPr>
            <a:r>
              <a:rPr lang="mn-MN" dirty="0" smtClean="0">
                <a:latin typeface="Times New Roman" pitchFamily="18" charset="0"/>
                <a:cs typeface="Times New Roman" pitchFamily="18" charset="0"/>
              </a:rPr>
              <a:t>Мод хоорондын зай 1-2 м</a:t>
            </a:r>
          </a:p>
          <a:p>
            <a:endParaRPr lang="mn-MN" dirty="0" smtClean="0"/>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srcRect/>
          <a:stretch>
            <a:fillRect/>
          </a:stretch>
        </p:blipFill>
        <p:spPr bwMode="auto">
          <a:xfrm>
            <a:off x="1276350" y="571481"/>
            <a:ext cx="6334125" cy="1357322"/>
          </a:xfrm>
          <a:prstGeom prst="rect">
            <a:avLst/>
          </a:prstGeom>
          <a:noFill/>
          <a:ln w="9525">
            <a:noFill/>
            <a:miter lim="800000"/>
            <a:headEnd/>
            <a:tailEnd/>
          </a:ln>
        </p:spPr>
      </p:pic>
      <p:pic>
        <p:nvPicPr>
          <p:cNvPr id="1027" name="Picture 3"/>
          <p:cNvPicPr>
            <a:picLocks noChangeAspect="1" noChangeArrowheads="1"/>
          </p:cNvPicPr>
          <p:nvPr/>
        </p:nvPicPr>
        <p:blipFill>
          <a:blip r:embed="rId3"/>
          <a:srcRect/>
          <a:stretch>
            <a:fillRect/>
          </a:stretch>
        </p:blipFill>
        <p:spPr bwMode="auto">
          <a:xfrm>
            <a:off x="1214414" y="1928802"/>
            <a:ext cx="6429420" cy="1571636"/>
          </a:xfrm>
          <a:prstGeom prst="rect">
            <a:avLst/>
          </a:prstGeom>
          <a:noFill/>
          <a:ln w="9525">
            <a:noFill/>
            <a:miter lim="800000"/>
            <a:headEnd/>
            <a:tailEnd/>
          </a:ln>
        </p:spPr>
      </p:pic>
      <p:pic>
        <p:nvPicPr>
          <p:cNvPr id="1028" name="Picture 4"/>
          <p:cNvPicPr>
            <a:picLocks noChangeAspect="1" noChangeArrowheads="1"/>
          </p:cNvPicPr>
          <p:nvPr/>
        </p:nvPicPr>
        <p:blipFill>
          <a:blip r:embed="rId4"/>
          <a:srcRect/>
          <a:stretch>
            <a:fillRect/>
          </a:stretch>
        </p:blipFill>
        <p:spPr bwMode="auto">
          <a:xfrm>
            <a:off x="1142976" y="3857628"/>
            <a:ext cx="6400800" cy="19335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46"/>
          </a:xfrm>
        </p:spPr>
        <p:txBody>
          <a:bodyPr>
            <a:normAutofit fontScale="90000"/>
          </a:bodyPr>
          <a:lstStyle/>
          <a:p>
            <a:pPr algn="ctr"/>
            <a:r>
              <a:rPr lang="mn-MN" sz="2800" dirty="0" smtClean="0">
                <a:latin typeface="Times New Roman" pitchFamily="18" charset="0"/>
                <a:cs typeface="Times New Roman" pitchFamily="18" charset="0"/>
              </a:rPr>
              <a:t>Технологи нь үндсэн болон хоёрдогч гэсэн 2 үйл ажилгаатай</a:t>
            </a:r>
            <a:endParaRPr lang="en-US" sz="28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357298"/>
            <a:ext cx="7467600" cy="5116654"/>
          </a:xfrm>
        </p:spPr>
        <p:txBody>
          <a:bodyPr/>
          <a:lstStyle/>
          <a:p>
            <a:pPr>
              <a:buNone/>
            </a:pPr>
            <a:r>
              <a:rPr lang="mn-MN" dirty="0" smtClean="0">
                <a:solidFill>
                  <a:schemeClr val="accent2">
                    <a:lumMod val="50000"/>
                  </a:schemeClr>
                </a:solidFill>
                <a:latin typeface="Times New Roman" pitchFamily="18" charset="0"/>
                <a:cs typeface="Times New Roman" pitchFamily="18" charset="0"/>
              </a:rPr>
              <a:t>Үндсэн үйл ажиллагаа:</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Салхины хурдыг бууруулах</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Салхины элэгдээс хамгаалах</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Механик хохиролоос тараилангийн газрыг хамгаалах</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Ууршилтын алдагдлыг багасгах</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Хөрсний чийгийг хадгалах</a:t>
            </a:r>
          </a:p>
          <a:p>
            <a:pPr marL="457200" indent="-457200">
              <a:buClr>
                <a:schemeClr val="accent2">
                  <a:lumMod val="50000"/>
                </a:schemeClr>
              </a:buClr>
              <a:buNone/>
            </a:pPr>
            <a:r>
              <a:rPr lang="mn-MN" dirty="0" smtClean="0">
                <a:solidFill>
                  <a:schemeClr val="accent2">
                    <a:lumMod val="50000"/>
                  </a:schemeClr>
                </a:solidFill>
                <a:latin typeface="Times New Roman" pitchFamily="18" charset="0"/>
                <a:cs typeface="Times New Roman" pitchFamily="18" charset="0"/>
              </a:rPr>
              <a:t>Хоёрдогч үйл ажиллагаа:</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Элсэн шуурганаас сэргийлэх</a:t>
            </a:r>
          </a:p>
          <a:p>
            <a:pPr marL="457200" indent="-457200">
              <a:buClr>
                <a:schemeClr val="accent2">
                  <a:lumMod val="50000"/>
                </a:schemeClr>
              </a:buClr>
              <a:buFont typeface="+mj-lt"/>
              <a:buAutoNum type="arabicPeriod"/>
            </a:pPr>
            <a:r>
              <a:rPr lang="mn-MN" dirty="0" smtClean="0">
                <a:latin typeface="Times New Roman" pitchFamily="18" charset="0"/>
                <a:cs typeface="Times New Roman" pitchFamily="18" charset="0"/>
              </a:rPr>
              <a:t>Органик нэгдлийг ашиглах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25470"/>
          </a:xfrm>
        </p:spPr>
        <p:txBody>
          <a:bodyPr>
            <a:normAutofit/>
          </a:bodyPr>
          <a:lstStyle/>
          <a:p>
            <a:pPr algn="ctr"/>
            <a:r>
              <a:rPr lang="mn-MN" dirty="0" smtClean="0">
                <a:latin typeface="Times New Roman" pitchFamily="18" charset="0"/>
                <a:cs typeface="Times New Roman" pitchFamily="18" charset="0"/>
              </a:rPr>
              <a:t>Технологийн ач холбогдол </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785926"/>
            <a:ext cx="7467600" cy="4688026"/>
          </a:xfrm>
        </p:spPr>
        <p:txBody>
          <a:bodyPr/>
          <a:lstStyle/>
          <a:p>
            <a:pPr algn="just">
              <a:buClr>
                <a:schemeClr val="accent2">
                  <a:lumMod val="50000"/>
                </a:schemeClr>
              </a:buClr>
              <a:buFont typeface="Wingdings" pitchFamily="2" charset="2"/>
              <a:buChar char="v"/>
            </a:pPr>
            <a:r>
              <a:rPr lang="mn-MN" dirty="0" smtClean="0">
                <a:latin typeface="Times New Roman" pitchFamily="18" charset="0"/>
                <a:cs typeface="Times New Roman" pitchFamily="18" charset="0"/>
              </a:rPr>
              <a:t>Хамгаалалтын бүс нь салхины хурдыг сааруулах төдийгүй салхины хөрсөнд учруулах сөрөг нөлөөллийг сааруулж өвөл болон хаварын турш багасгаж байдаг. Энэ нь хөрсий</a:t>
            </a:r>
            <a:r>
              <a:rPr lang="en-US" dirty="0" smtClean="0">
                <a:latin typeface="Times New Roman" pitchFamily="18" charset="0"/>
                <a:cs typeface="Times New Roman" pitchFamily="18" charset="0"/>
              </a:rPr>
              <a:t>ã</a:t>
            </a:r>
            <a:r>
              <a:rPr lang="mn-MN" dirty="0" smtClean="0">
                <a:latin typeface="Times New Roman" pitchFamily="18" charset="0"/>
                <a:cs typeface="Times New Roman" pitchFamily="18" charset="0"/>
              </a:rPr>
              <a:t> хуурайших болон ургам</a:t>
            </a:r>
            <a:r>
              <a:rPr lang="en-US" dirty="0" err="1" smtClean="0">
                <a:latin typeface="Times New Roman" pitchFamily="18" charset="0"/>
                <a:cs typeface="Times New Roman" pitchFamily="18" charset="0"/>
              </a:rPr>
              <a:t>àë</a:t>
            </a:r>
            <a:r>
              <a:rPr lang="mn-MN" dirty="0" smtClean="0">
                <a:latin typeface="Times New Roman" pitchFamily="18" charset="0"/>
                <a:cs typeface="Times New Roman" pitchFamily="18" charset="0"/>
              </a:rPr>
              <a:t>гүйтхээс сэргийлдэг.</a:t>
            </a:r>
          </a:p>
          <a:p>
            <a:pPr algn="just">
              <a:buClr>
                <a:schemeClr val="accent2">
                  <a:lumMod val="50000"/>
                </a:schemeClr>
              </a:buClr>
              <a:buFont typeface="Wingdings" pitchFamily="2" charset="2"/>
              <a:buChar char="v"/>
            </a:pPr>
            <a:r>
              <a:rPr lang="mn-MN" dirty="0" smtClean="0">
                <a:latin typeface="Times New Roman" pitchFamily="18" charset="0"/>
                <a:cs typeface="Times New Roman" pitchFamily="18" charset="0"/>
              </a:rPr>
              <a:t>Зун эрт хамгаалалтын бүс  нь тариалангийн талбайг салхины элэгдлээс  хамгаалж түүнчлэн хүчтэй салхи нь ууршилтанд нөлөөлдөг тул хөрсний чийг алдагдалтыг  багасгадаг.</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dirty="0" smtClean="0">
                <a:latin typeface="Times New Roman" pitchFamily="18" charset="0"/>
                <a:cs typeface="Times New Roman" pitchFamily="18" charset="0"/>
              </a:rPr>
              <a:t>Технологийн хэрэгжсэн байдал</a:t>
            </a:r>
            <a:br>
              <a:rPr lang="mn-MN"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1960-иад оноос хойш 22 сая гектор газарт энэхүү технологийг ашигласан байдаг байна. </a:t>
            </a:r>
            <a:endParaRPr lang="en-US" sz="2000" dirty="0">
              <a:latin typeface="Times New Roman" pitchFamily="18" charset="0"/>
              <a:cs typeface="Times New Roman" pitchFamily="18" charset="0"/>
            </a:endParaRPr>
          </a:p>
        </p:txBody>
      </p:sp>
      <p:sp>
        <p:nvSpPr>
          <p:cNvPr id="10" name="Content Placeholder 9"/>
          <p:cNvSpPr>
            <a:spLocks noGrp="1"/>
          </p:cNvSpPr>
          <p:nvPr>
            <p:ph sz="quarter" idx="2"/>
          </p:nvPr>
        </p:nvSpPr>
        <p:spPr>
          <a:xfrm>
            <a:off x="457200" y="1643050"/>
            <a:ext cx="3657600" cy="4286280"/>
          </a:xfrm>
        </p:spPr>
        <p:txBody>
          <a:bodyPr/>
          <a:lstStyle/>
          <a:p>
            <a:pPr>
              <a:buNone/>
            </a:pPr>
            <a:r>
              <a:rPr lang="mn-MN" dirty="0" smtClean="0"/>
              <a:t>	</a:t>
            </a:r>
          </a:p>
          <a:p>
            <a:pPr algn="just">
              <a:buNone/>
            </a:pPr>
            <a:r>
              <a:rPr lang="mn-MN" dirty="0" smtClean="0"/>
              <a:t>	</a:t>
            </a:r>
            <a:r>
              <a:rPr lang="mn-MN" dirty="0" smtClean="0">
                <a:latin typeface="Times New Roman" pitchFamily="18" charset="0"/>
                <a:cs typeface="Times New Roman" pitchFamily="18" charset="0"/>
              </a:rPr>
              <a:t>1960-иад оны үед хэрэглэгдэж байсан хамгаалалтын бүсийн зураг. </a:t>
            </a:r>
          </a:p>
          <a:p>
            <a:pPr algn="just">
              <a:buNone/>
            </a:pPr>
            <a:r>
              <a:rPr lang="mn-MN" dirty="0" smtClean="0">
                <a:latin typeface="Times New Roman" pitchFamily="18" charset="0"/>
                <a:cs typeface="Times New Roman" pitchFamily="18" charset="0"/>
              </a:rPr>
              <a:t>	Модны эгнээ хооронд усжуулалтын усны хоолой болон зам байрласан байна.</a:t>
            </a:r>
            <a:endParaRPr lang="en-US" dirty="0">
              <a:latin typeface="Times New Roman" pitchFamily="18" charset="0"/>
              <a:cs typeface="Times New Roman" pitchFamily="18" charset="0"/>
            </a:endParaRPr>
          </a:p>
        </p:txBody>
      </p:sp>
      <p:pic>
        <p:nvPicPr>
          <p:cNvPr id="3077" name="Picture 5"/>
          <p:cNvPicPr>
            <a:picLocks noGrp="1" noChangeAspect="1" noChangeArrowheads="1"/>
          </p:cNvPicPr>
          <p:nvPr>
            <p:ph sz="quarter" idx="4"/>
          </p:nvPr>
        </p:nvPicPr>
        <p:blipFill>
          <a:blip r:embed="rId2"/>
          <a:srcRect/>
          <a:stretch>
            <a:fillRect/>
          </a:stretch>
        </p:blipFill>
        <p:spPr bwMode="auto">
          <a:xfrm>
            <a:off x="4567237" y="1714488"/>
            <a:ext cx="3362349" cy="421484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quarter" idx="2"/>
          </p:nvPr>
        </p:nvPicPr>
        <p:blipFill>
          <a:blip r:embed="rId2"/>
          <a:stretch>
            <a:fillRect/>
          </a:stretch>
        </p:blipFill>
        <p:spPr bwMode="auto">
          <a:xfrm>
            <a:off x="285720" y="642918"/>
            <a:ext cx="3857652" cy="5643602"/>
          </a:xfrm>
          <a:prstGeom prst="rect">
            <a:avLst/>
          </a:prstGeom>
          <a:noFill/>
          <a:ln w="9525">
            <a:noFill/>
            <a:miter lim="800000"/>
            <a:headEnd/>
            <a:tailEnd/>
          </a:ln>
        </p:spPr>
      </p:pic>
      <p:sp>
        <p:nvSpPr>
          <p:cNvPr id="8" name="Content Placeholder 7"/>
          <p:cNvSpPr>
            <a:spLocks noGrp="1"/>
          </p:cNvSpPr>
          <p:nvPr>
            <p:ph sz="quarter" idx="4"/>
          </p:nvPr>
        </p:nvSpPr>
        <p:spPr>
          <a:xfrm>
            <a:off x="4371975" y="2143116"/>
            <a:ext cx="3657600" cy="4105284"/>
          </a:xfrm>
        </p:spPr>
        <p:txBody>
          <a:bodyPr>
            <a:normAutofit/>
          </a:bodyPr>
          <a:lstStyle/>
          <a:p>
            <a:pPr algn="just">
              <a:buNone/>
            </a:pPr>
            <a:r>
              <a:rPr lang="mn-MN" dirty="0" smtClean="0"/>
              <a:t>	</a:t>
            </a:r>
            <a:r>
              <a:rPr lang="mn-MN" dirty="0" smtClean="0">
                <a:latin typeface="Times New Roman" pitchFamily="18" charset="0"/>
                <a:cs typeface="Times New Roman" pitchFamily="18" charset="0"/>
              </a:rPr>
              <a:t>Тариалангийн талбайг ургац болон байгалийн аливаа аюултай үзэгдэлээс хамгаалахын тулд өргөн уудам нутгийг хамруулсан тэгш өнцөгт торон хэлбэртэй хамгаалалтын бүсийг хийнэ.</a:t>
            </a:r>
            <a:endParaRPr lang="en-US" dirty="0">
              <a:latin typeface="Times New Roman" pitchFamily="18" charset="0"/>
              <a:cs typeface="Times New Roman" pitchFamily="18" charset="0"/>
            </a:endParaRPr>
          </a:p>
        </p:txBody>
      </p:sp>
      <p:sp>
        <p:nvSpPr>
          <p:cNvPr id="7" name="Text Placeholder 6"/>
          <p:cNvSpPr>
            <a:spLocks noGrp="1"/>
          </p:cNvSpPr>
          <p:nvPr>
            <p:ph type="body" sz="quarter" idx="1"/>
          </p:nvPr>
        </p:nvSpPr>
        <p:spPr>
          <a:xfrm>
            <a:off x="4343400" y="785794"/>
            <a:ext cx="3657600" cy="1071570"/>
          </a:xfrm>
        </p:spPr>
        <p:txBody>
          <a:bodyPr/>
          <a:lstStyle/>
          <a:p>
            <a:pPr algn="just"/>
            <a:r>
              <a:rPr lang="mn-MN" sz="1600" dirty="0" smtClean="0">
                <a:latin typeface="Times New Roman" pitchFamily="18" charset="0"/>
                <a:cs typeface="Times New Roman" pitchFamily="18" charset="0"/>
              </a:rPr>
              <a:t>Тариалангийн газрыг тойрон 400х400м өргөнтэй торон маягийн өндөр моднуудыг ургуулсан байдаг</a:t>
            </a:r>
            <a:endParaRPr lang="en-US" sz="16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mn-MN" sz="5400" dirty="0" smtClean="0">
              <a:solidFill>
                <a:schemeClr val="accent2">
                  <a:lumMod val="50000"/>
                </a:schemeClr>
              </a:solidFill>
            </a:endParaRPr>
          </a:p>
          <a:p>
            <a:pPr algn="ctr">
              <a:buNone/>
            </a:pPr>
            <a:r>
              <a:rPr lang="mn-MN" sz="5400" dirty="0" smtClean="0">
                <a:solidFill>
                  <a:schemeClr val="accent2">
                    <a:lumMod val="50000"/>
                  </a:schemeClr>
                </a:solidFill>
                <a:latin typeface="Times New Roman" pitchFamily="18" charset="0"/>
                <a:cs typeface="Times New Roman" pitchFamily="18" charset="0"/>
              </a:rPr>
              <a:t>Анхаарал тавьсанд баярлалаа</a:t>
            </a:r>
            <a:endParaRPr lang="en-US" sz="5400" dirty="0">
              <a:solidFill>
                <a:schemeClr val="accent2">
                  <a:lumMod val="50000"/>
                </a:schemeClr>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382</TotalTime>
  <Words>387</Words>
  <Application>Microsoft Office PowerPoint</Application>
  <PresentationFormat>On-screen Show (4:3)</PresentationFormat>
  <Paragraphs>79</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Oriel</vt:lpstr>
      <vt:lpstr>Хамгаалалтын бүс </vt:lpstr>
      <vt:lpstr>Slide 2</vt:lpstr>
      <vt:lpstr>“Хамгаалалтын бүс”</vt:lpstr>
      <vt:lpstr>Технологи ашиглагдах газрын ерөнхий төлөв</vt:lpstr>
      <vt:lpstr>Slide 5</vt:lpstr>
      <vt:lpstr>Slide 6</vt:lpstr>
      <vt:lpstr>Хөрсний гүн</vt:lpstr>
      <vt:lpstr>Хамгаалалтын бүсийн технологи</vt:lpstr>
      <vt:lpstr>Slide 9</vt:lpstr>
      <vt:lpstr>Технологи нь үндсэн болон хоёрдогч гэсэн 2 үйл ажилгаатай</vt:lpstr>
      <vt:lpstr>Технологийн ач холбогдол </vt:lpstr>
      <vt:lpstr>Технологийн хэрэгжсэн байдал 1960-иад оноос хойш 22 сая гектор газарт энэхүү технологийг ашигласан байдаг байна. </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Хамгаалалтын бүс</dc:title>
  <dc:creator>aser</dc:creator>
  <cp:lastModifiedBy>lhagvaa</cp:lastModifiedBy>
  <cp:revision>36</cp:revision>
  <dcterms:created xsi:type="dcterms:W3CDTF">2010-02-22T00:12:55Z</dcterms:created>
  <dcterms:modified xsi:type="dcterms:W3CDTF">2010-03-01T22:09:47Z</dcterms:modified>
</cp:coreProperties>
</file>