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1" r:id="rId3"/>
    <p:sldId id="262" r:id="rId4"/>
    <p:sldId id="270" r:id="rId5"/>
    <p:sldId id="266" r:id="rId6"/>
    <p:sldId id="271" r:id="rId7"/>
    <p:sldId id="259" r:id="rId8"/>
    <p:sldId id="267" r:id="rId9"/>
    <p:sldId id="264" r:id="rId10"/>
    <p:sldId id="258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7023C-C517-4636-93CB-496E30EF859B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F155B-D2E9-4292-9A22-DC48CFA21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553D02-2545-4F1D-BA87-1EC2842AE2CE}" type="datetimeFigureOut">
              <a:rPr lang="en-US" smtClean="0"/>
              <a:pPr/>
              <a:t>10/10/2011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3F0D8E-1E18-46D6-91C5-C4A2126405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slide" Target="slide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slide" Target="slide11.x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urd.xls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urd.xls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3.xml"/><Relationship Id="rId4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943600"/>
            <a:ext cx="2514600" cy="609600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Г. Ууганбаяр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2362200"/>
            <a:ext cx="583756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Бүхэл тооны</a:t>
            </a:r>
          </a:p>
          <a:p>
            <a:r>
              <a:rPr lang="mn-MN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mn-MN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нэмэх үйлдэл  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392668"/>
            <a:ext cx="2427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Өнөөдрийн хичээл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95400" y="5181600"/>
            <a:ext cx="259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3+(-4)=?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467600" cy="3733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2362200"/>
                <a:gridCol w="2133600"/>
                <a:gridCol w="1600200"/>
              </a:tblGrid>
              <a:tr h="82296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mn-MN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9-р сар</a:t>
                      </a:r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mn-MN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10-р  сар</a:t>
                      </a:r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mn-MN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Нийлбэр</a:t>
                      </a:r>
                      <a:endParaRPr lang="en-US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Дорж</a:t>
                      </a:r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00 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төг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 авал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300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 төг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өр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 Дондог</a:t>
                      </a:r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 төг  өр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 төг   авал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Сүрэн</a:t>
                      </a:r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1800 </a:t>
                      </a:r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төг  авал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 төг   өр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mn-MN" sz="2400" b="1" dirty="0" smtClean="0">
                          <a:latin typeface="Arial" pitchFamily="34" charset="0"/>
                          <a:cs typeface="Arial" pitchFamily="34" charset="0"/>
                        </a:rPr>
                        <a:t>Бат</a:t>
                      </a:r>
                      <a:endParaRPr lang="en-US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 төг  өр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latin typeface="Arial" pitchFamily="34" charset="0"/>
                          <a:cs typeface="Arial" pitchFamily="34" charset="0"/>
                        </a:rPr>
                        <a:t> 4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lang="mn-MN" sz="2400" baseline="0" dirty="0" smtClean="0">
                          <a:latin typeface="Arial" pitchFamily="34" charset="0"/>
                          <a:cs typeface="Arial" pitchFamily="34" charset="0"/>
                        </a:rPr>
                        <a:t> төг   өр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819400" y="381000"/>
            <a:ext cx="242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Өр авлагын тооцоо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81600" y="1371600"/>
            <a:ext cx="3657600" cy="4525963"/>
          </a:xfrm>
        </p:spPr>
        <p:txBody>
          <a:bodyPr/>
          <a:lstStyle/>
          <a:p>
            <a:pPr>
              <a:buNone/>
            </a:pPr>
            <a:r>
              <a:rPr lang="mn-MN" dirty="0" smtClean="0"/>
              <a:t>       Оноо</a:t>
            </a:r>
          </a:p>
          <a:p>
            <a:pPr>
              <a:buNone/>
            </a:pPr>
            <a:r>
              <a:rPr lang="mn-MN" dirty="0" smtClean="0"/>
              <a:t>     Б</a:t>
            </a:r>
            <a:r>
              <a:rPr lang="en-US" dirty="0" smtClean="0"/>
              <a:t>  </a:t>
            </a:r>
            <a:r>
              <a:rPr lang="mn-MN" dirty="0" smtClean="0"/>
              <a:t>   Д</a:t>
            </a:r>
            <a:r>
              <a:rPr lang="en-US" dirty="0" smtClean="0"/>
              <a:t> </a:t>
            </a:r>
            <a:r>
              <a:rPr lang="mn-MN" dirty="0" smtClean="0"/>
              <a:t>     Х     С</a:t>
            </a:r>
          </a:p>
          <a:p>
            <a:pPr>
              <a:buNone/>
            </a:pPr>
            <a:r>
              <a:rPr lang="mn-MN" dirty="0" smtClean="0"/>
              <a:t> 1. 6   </a:t>
            </a:r>
            <a:r>
              <a:rPr lang="en-US" dirty="0" smtClean="0"/>
              <a:t>-12</a:t>
            </a:r>
            <a:r>
              <a:rPr lang="mn-MN" dirty="0" smtClean="0"/>
              <a:t>     -7    -8  </a:t>
            </a:r>
          </a:p>
          <a:p>
            <a:pPr>
              <a:buNone/>
            </a:pPr>
            <a:r>
              <a:rPr lang="mn-MN" dirty="0" smtClean="0"/>
              <a:t> 2.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19400" y="392668"/>
            <a:ext cx="388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Зуун наймдах        тоглоом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9" name="Picture 8" descr="governor-of-poker_sc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905000"/>
            <a:ext cx="3705225" cy="4010025"/>
          </a:xfrm>
          <a:prstGeom prst="rect">
            <a:avLst/>
          </a:prstGeom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4648200"/>
            <a:ext cx="757237" cy="151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657600" y="6019800"/>
            <a:ext cx="1366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Бат хожив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4953000"/>
            <a:ext cx="9203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1447800"/>
            <a:ext cx="838200" cy="156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1121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977" y="0"/>
            <a:ext cx="9195954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372600" cy="4525963"/>
          </a:xfrm>
        </p:spPr>
        <p:txBody>
          <a:bodyPr/>
          <a:lstStyle/>
          <a:p>
            <a:pPr>
              <a:buNone/>
            </a:pP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  (- 12 ) +  ( - 4) = (</a:t>
            </a:r>
            <a:r>
              <a:rPr lang="mn-MN" sz="5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16)</a:t>
            </a:r>
          </a:p>
        </p:txBody>
      </p:sp>
      <p:sp>
        <p:nvSpPr>
          <p:cNvPr id="4" name="Oval 3"/>
          <p:cNvSpPr/>
          <p:nvPr/>
        </p:nvSpPr>
        <p:spPr>
          <a:xfrm>
            <a:off x="838200" y="2362200"/>
            <a:ext cx="381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10000" y="2362200"/>
            <a:ext cx="381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91200" y="2209800"/>
            <a:ext cx="3048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6000" dirty="0" smtClean="0">
                <a:solidFill>
                  <a:schemeClr val="tx1"/>
                </a:solidFill>
              </a:rPr>
              <a:t>-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62200" y="3200400"/>
            <a:ext cx="2667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Ижил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тэмдэгтэй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324600" y="2133600"/>
            <a:ext cx="76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447800" y="4114800"/>
            <a:ext cx="52578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|-12|+|-4|=16</a:t>
            </a:r>
            <a:endParaRPr lang="en-US" sz="6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43200" y="304800"/>
            <a:ext cx="694953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Бүхэл тооны нэмэхийн дүрэм     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ижил тэмдэгтэй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53400" y="6324600"/>
            <a:ext cx="609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hlinkClick r:id="rId3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9" grpId="0"/>
      <p:bldP spid="36" grpId="0"/>
      <p:bldP spid="38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1121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3" y="0"/>
            <a:ext cx="9093777" cy="6781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   (</a:t>
            </a:r>
            <a:r>
              <a:rPr lang="en-US" sz="54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12 ) +  (+ 4) = (</a:t>
            </a:r>
            <a:r>
              <a:rPr lang="mn-MN" sz="5400" b="1" dirty="0" smtClean="0">
                <a:latin typeface="Arial" pitchFamily="34" charset="0"/>
                <a:cs typeface="Arial" pitchFamily="34" charset="0"/>
              </a:rPr>
              <a:t>  8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4" name="Oval 3"/>
          <p:cNvSpPr/>
          <p:nvPr/>
        </p:nvSpPr>
        <p:spPr>
          <a:xfrm>
            <a:off x="1524000" y="2286000"/>
            <a:ext cx="457200" cy="4572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43400" y="22098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514600" y="3352800"/>
            <a:ext cx="2438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Эсрэг</a:t>
            </a:r>
          </a:p>
          <a:p>
            <a:pPr algn="ctr"/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тэмдэгтэй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010400" y="2133600"/>
            <a:ext cx="6858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629400" y="2286000"/>
            <a:ext cx="381000" cy="381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endParaRPr lang="en-US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57400" y="4267200"/>
            <a:ext cx="44196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-12</a:t>
            </a:r>
            <a:r>
              <a:rPr lang="mn-MN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mn-MN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mn-MN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=8</a:t>
            </a:r>
            <a:endParaRPr lang="en-US" sz="6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43200" y="304800"/>
            <a:ext cx="694953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Бүхэл тооны нэмэхийн дүрэм      </a:t>
            </a:r>
          </a:p>
          <a:p>
            <a:pPr algn="ctr"/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эсрэг  тэмдэгтэй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>
            <a:hlinkClick r:id="rId3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6" grpId="0"/>
      <p:bldP spid="38" grpId="0" animBg="1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121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093777" cy="6781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990600"/>
            <a:ext cx="83058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Бүхэл тооны нэмэхийн дүрэм</a:t>
            </a:r>
            <a:r>
              <a:rPr lang="mn-MN" sz="3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mn-MN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r>
              <a:rPr lang="mn-MN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Ижил тэмдэгтэй хоёр тоог нэмэхдээ  нэмэгдэхүүнүүдийн модулийг нэмж,  нийлбэрийн өмнө ерөнхий тэмдгийг нь бичнэ.</a:t>
            </a:r>
          </a:p>
          <a:p>
            <a:pPr algn="ctr"/>
            <a:endParaRPr lang="mn-MN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Эсрэг тэмдэгтэй хоёр тоог нэмэхдээ нэмэгдэхүүний их модулиас  бага модулийг хасаж, ялгаврын өмнө их модультай нэмэгдэхүүний  тэмдгийг бичнэ.</a:t>
            </a:r>
            <a:endParaRPr lang="en-US" sz="24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7668" cy="6858000"/>
          </a:xfrm>
          <a:prstGeom prst="rect">
            <a:avLst/>
          </a:prstGeom>
        </p:spPr>
      </p:pic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876800" y="1143000"/>
          <a:ext cx="3378200" cy="5105400"/>
        </p:xfrm>
        <a:graphic>
          <a:graphicData uri="http://schemas.openxmlformats.org/presentationml/2006/ole">
            <p:oleObj spid="_x0000_s3075" name="Equation" r:id="rId4" imgW="3377880" imgH="510516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3124200" y="304800"/>
            <a:ext cx="2851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Дараах бодлогыг бод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endParaRPr lang="en-US" dirty="0"/>
          </a:p>
        </p:txBody>
      </p:sp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90800" y="30480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mn-MN" b="1" dirty="0" smtClean="0">
                <a:solidFill>
                  <a:srgbClr val="FF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121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1955" y="0"/>
            <a:ext cx="9195955" cy="6858000"/>
          </a:xfrm>
        </p:spPr>
      </p:pic>
      <p:sp>
        <p:nvSpPr>
          <p:cNvPr id="7" name="Rectangle 6"/>
          <p:cNvSpPr/>
          <p:nvPr/>
        </p:nvSpPr>
        <p:spPr>
          <a:xfrm>
            <a:off x="381000" y="3048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66800" y="1447800"/>
            <a:ext cx="6934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latin typeface="Arial" pitchFamily="34" charset="0"/>
                <a:cs typeface="Arial" pitchFamily="34" charset="0"/>
              </a:rPr>
              <a:t>М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(-7)+4+(-14)=</a:t>
            </a:r>
            <a:endParaRPr lang="mn-MN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latin typeface="Arial" pitchFamily="34" charset="0"/>
                <a:cs typeface="Arial" pitchFamily="34" charset="0"/>
              </a:rPr>
              <a:t>А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(-</a:t>
            </a:r>
            <a:r>
              <a:rPr lang="mn-MN" sz="2400" b="1" dirty="0" smtClean="0">
                <a:latin typeface="Arial" pitchFamily="34" charset="0"/>
                <a:cs typeface="Arial" pitchFamily="34" charset="0"/>
              </a:rPr>
              <a:t>90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)+45+20=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latin typeface="Arial" pitchFamily="34" charset="0"/>
                <a:cs typeface="Arial" pitchFamily="34" charset="0"/>
              </a:rPr>
              <a:t>Л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1+(-2)+(-3)+4=</a:t>
            </a:r>
            <a:endParaRPr lang="mn-MN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latin typeface="Arial" pitchFamily="34" charset="0"/>
                <a:cs typeface="Arial" pitchFamily="34" charset="0"/>
              </a:rPr>
              <a:t>И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(-5)+(-15)+7=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latin typeface="Arial" pitchFamily="34" charset="0"/>
                <a:cs typeface="Arial" pitchFamily="34" charset="0"/>
              </a:rPr>
              <a:t>Т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33+(-23)+(-3)=</a:t>
            </a:r>
          </a:p>
          <a:p>
            <a:endParaRPr lang="mn-MN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b="1" dirty="0" smtClean="0">
                <a:latin typeface="Arial" pitchFamily="34" charset="0"/>
                <a:cs typeface="Arial" pitchFamily="34" charset="0"/>
              </a:rPr>
              <a:t>Ж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(-12) + (-6) +3=</a:t>
            </a:r>
            <a:r>
              <a:rPr lang="mn-MN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609600"/>
            <a:ext cx="365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Илэрхийллийн утгыг олж өсөх эрэмбээр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mn-MN" b="1" dirty="0" smtClean="0">
                <a:solidFill>
                  <a:srgbClr val="FF0000"/>
                </a:solidFill>
              </a:rPr>
              <a:t>байрлуулахад ямар үг бүтэх вэ ?</a:t>
            </a:r>
            <a:endParaRPr lang="en-US" dirty="0"/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8305800" y="64770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0960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mn-MN" b="1" dirty="0" smtClean="0">
                <a:solidFill>
                  <a:srgbClr val="FF0000"/>
                </a:solidFill>
              </a:rPr>
              <a:t> 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90600" y="6096000"/>
          <a:ext cx="29718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43200" y="304800"/>
            <a:ext cx="3508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Бүхэл тооны нэмэхийн хүрд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43200" y="2743200"/>
            <a:ext cx="419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4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3" action="ppaction://hlinkfile"/>
              </a:rPr>
              <a:t>Нэмэхийн       </a:t>
            </a:r>
          </a:p>
          <a:p>
            <a:pPr algn="ctr"/>
            <a:r>
              <a:rPr lang="mn-MN" sz="4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3" action="ppaction://hlinkfile"/>
              </a:rPr>
              <a:t>хүрд</a:t>
            </a:r>
            <a:endParaRPr lang="en-US" sz="4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667000" y="297180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mn-MN" b="1" dirty="0" smtClean="0">
                <a:solidFill>
                  <a:srgbClr val="FF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362200"/>
            <a:ext cx="5029200" cy="1143000"/>
          </a:xfrm>
        </p:spPr>
        <p:txBody>
          <a:bodyPr/>
          <a:lstStyle/>
          <a:p>
            <a:r>
              <a:rPr lang="mn-MN" b="1" dirty="0" smtClean="0">
                <a:solidFill>
                  <a:srgbClr val="FF0000"/>
                </a:solidFill>
                <a:hlinkClick r:id="rId3" action="ppaction://hlinkfile"/>
              </a:rPr>
              <a:t>Гэрийн даалгавар</a:t>
            </a:r>
            <a:endParaRPr lang="en-US" b="1" dirty="0">
              <a:solidFill>
                <a:srgbClr val="FF0000"/>
              </a:solidFill>
              <a:hlinkClick r:id="rId3" action="ppaction://hlinkfile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3772" y="392668"/>
            <a:ext cx="1449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rgbClr val="FF0000"/>
                </a:solidFill>
              </a:rPr>
              <a:t> Даалгавар</a:t>
            </a:r>
            <a:endParaRPr lang="en-US" dirty="0"/>
          </a:p>
        </p:txBody>
      </p:sp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8001000" y="632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3" descr="1121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955" y="0"/>
            <a:ext cx="9195955" cy="6858000"/>
          </a:xfrm>
          <a:prstGeom prst="rect">
            <a:avLst/>
          </a:prstGeom>
        </p:spPr>
      </p:pic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7848600" y="6248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6781800" y="6248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715000" y="6248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4495800" y="6248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610</TotalTime>
  <Words>275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Trek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Гэрийн даалгавар</vt:lpstr>
      <vt:lpstr>Slide 11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WarezBB</dc:creator>
  <cp:lastModifiedBy>joy</cp:lastModifiedBy>
  <cp:revision>62</cp:revision>
  <dcterms:created xsi:type="dcterms:W3CDTF">2010-10-04T01:39:31Z</dcterms:created>
  <dcterms:modified xsi:type="dcterms:W3CDTF">2011-10-10T13:58:35Z</dcterms:modified>
</cp:coreProperties>
</file>