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0"/>
  </p:notesMasterIdLst>
  <p:handoutMasterIdLst>
    <p:handoutMasterId r:id="rId21"/>
  </p:handoutMasterIdLst>
  <p:sldIdLst>
    <p:sldId id="258" r:id="rId2"/>
    <p:sldId id="260" r:id="rId3"/>
    <p:sldId id="290" r:id="rId4"/>
    <p:sldId id="289" r:id="rId5"/>
    <p:sldId id="300" r:id="rId6"/>
    <p:sldId id="261" r:id="rId7"/>
    <p:sldId id="294" r:id="rId8"/>
    <p:sldId id="295" r:id="rId9"/>
    <p:sldId id="263" r:id="rId10"/>
    <p:sldId id="301" r:id="rId11"/>
    <p:sldId id="267" r:id="rId12"/>
    <p:sldId id="299" r:id="rId13"/>
    <p:sldId id="296" r:id="rId14"/>
    <p:sldId id="274" r:id="rId15"/>
    <p:sldId id="292" r:id="rId16"/>
    <p:sldId id="279" r:id="rId17"/>
    <p:sldId id="278" r:id="rId18"/>
    <p:sldId id="302" r:id="rId19"/>
  </p:sldIdLst>
  <p:sldSz cx="9144000" cy="6858000" type="screen4x3"/>
  <p:notesSz cx="6769100" cy="9906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20" autoAdjust="0"/>
  </p:normalViewPr>
  <p:slideViewPr>
    <p:cSldViewPr>
      <p:cViewPr varScale="1">
        <p:scale>
          <a:sx n="70" d="100"/>
          <a:sy n="70" d="100"/>
        </p:scale>
        <p:origin x="-138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perspective val="30"/>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Суралцахуйн үзэл баримтлал</c:v>
                </c:pt>
              </c:strCache>
            </c:strRef>
          </c:tx>
          <c:invertIfNegative val="0"/>
          <c:dPt>
            <c:idx val="0"/>
            <c:invertIfNegative val="0"/>
            <c:bubble3D val="0"/>
            <c:spPr>
              <a:solidFill>
                <a:srgbClr val="FFFF00"/>
              </a:solidFill>
            </c:spPr>
          </c:dPt>
          <c:dPt>
            <c:idx val="1"/>
            <c:invertIfNegative val="0"/>
            <c:bubble3D val="0"/>
            <c:spPr>
              <a:solidFill>
                <a:srgbClr val="92D050"/>
              </a:solidFill>
            </c:spPr>
          </c:dPt>
          <c:cat>
            <c:strRef>
              <c:f>Sheet1!$A$2:$A$4</c:f>
              <c:strCache>
                <c:ptCount val="3"/>
                <c:pt idx="0">
                  <c:v>Бихевиоризм </c:v>
                </c:pt>
                <c:pt idx="1">
                  <c:v>Когнитивизм</c:v>
                </c:pt>
                <c:pt idx="2">
                  <c:v>Конструктивизм</c:v>
                </c:pt>
              </c:strCache>
            </c:strRef>
          </c:cat>
          <c:val>
            <c:numRef>
              <c:f>Sheet1!$B$2:$B$4</c:f>
              <c:numCache>
                <c:formatCode>General</c:formatCode>
                <c:ptCount val="3"/>
                <c:pt idx="0">
                  <c:v>24</c:v>
                </c:pt>
                <c:pt idx="1">
                  <c:v>35</c:v>
                </c:pt>
                <c:pt idx="2">
                  <c:v>41</c:v>
                </c:pt>
              </c:numCache>
            </c:numRef>
          </c:val>
        </c:ser>
        <c:dLbls>
          <c:showLegendKey val="0"/>
          <c:showVal val="1"/>
          <c:showCatName val="0"/>
          <c:showSerName val="0"/>
          <c:showPercent val="0"/>
          <c:showBubbleSize val="0"/>
        </c:dLbls>
        <c:gapWidth val="150"/>
        <c:shape val="cylinder"/>
        <c:axId val="93446912"/>
        <c:axId val="93448448"/>
        <c:axId val="0"/>
      </c:bar3DChart>
      <c:catAx>
        <c:axId val="93446912"/>
        <c:scaling>
          <c:orientation val="minMax"/>
        </c:scaling>
        <c:delete val="0"/>
        <c:axPos val="b"/>
        <c:majorTickMark val="none"/>
        <c:minorTickMark val="none"/>
        <c:tickLblPos val="nextTo"/>
        <c:txPr>
          <a:bodyPr/>
          <a:lstStyle/>
          <a:p>
            <a:pPr>
              <a:defRPr sz="1400">
                <a:latin typeface="Arial" pitchFamily="34" charset="0"/>
                <a:cs typeface="Arial" pitchFamily="34" charset="0"/>
              </a:defRPr>
            </a:pPr>
            <a:endParaRPr lang="en-US"/>
          </a:p>
        </c:txPr>
        <c:crossAx val="93448448"/>
        <c:crosses val="autoZero"/>
        <c:auto val="1"/>
        <c:lblAlgn val="ctr"/>
        <c:lblOffset val="100"/>
        <c:noMultiLvlLbl val="0"/>
      </c:catAx>
      <c:valAx>
        <c:axId val="93448448"/>
        <c:scaling>
          <c:orientation val="minMax"/>
        </c:scaling>
        <c:delete val="1"/>
        <c:axPos val="l"/>
        <c:numFmt formatCode="General" sourceLinked="1"/>
        <c:majorTickMark val="none"/>
        <c:minorTickMark val="none"/>
        <c:tickLblPos val="nextTo"/>
        <c:crossAx val="93446912"/>
        <c:crosses val="autoZero"/>
        <c:crossBetween val="between"/>
      </c:valAx>
    </c:plotArea>
    <c:legend>
      <c:legendPos val="t"/>
      <c:layout>
        <c:manualLayout>
          <c:xMode val="edge"/>
          <c:yMode val="edge"/>
          <c:x val="5.4011844547578465E-2"/>
          <c:y val="0.10209075024007545"/>
          <c:w val="0.89999987364468126"/>
          <c:h val="8.0778842507026799E-2"/>
        </c:manualLayout>
      </c:layout>
      <c:overlay val="0"/>
    </c:legend>
    <c:plotVisOnly val="1"/>
    <c:dispBlanksAs val="gap"/>
    <c:showDLblsOverMax val="0"/>
  </c:chart>
  <c:txPr>
    <a:bodyPr/>
    <a:lstStyle/>
    <a:p>
      <a:pPr>
        <a:defRPr sz="1800"/>
      </a:pPr>
      <a:endParaRPr lang="en-US"/>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g"/><Relationship Id="rId4" Type="http://schemas.openxmlformats.org/officeDocument/2006/relationships/image" Target="../media/image7.jpg"/></Relationships>
</file>

<file path=ppt/diagrams/_rels/data2.xml.rels><?xml version="1.0" encoding="UTF-8" standalone="yes"?>
<Relationships xmlns="http://schemas.openxmlformats.org/package/2006/relationships"><Relationship Id="rId1" Type="http://schemas.openxmlformats.org/officeDocument/2006/relationships/image" Target="../media/image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g"/><Relationship Id="rId4" Type="http://schemas.openxmlformats.org/officeDocument/2006/relationships/image" Target="../media/image7.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5E8945-5F42-4FB8-BCAF-CE0317A80D2C}" type="doc">
      <dgm:prSet loTypeId="urn:microsoft.com/office/officeart/2005/8/layout/vList3" loCatId="picture" qsTypeId="urn:microsoft.com/office/officeart/2005/8/quickstyle/simple1" qsCatId="simple" csTypeId="urn:microsoft.com/office/officeart/2005/8/colors/colorful5" csCatId="colorful" phldr="1"/>
      <dgm:spPr/>
    </dgm:pt>
    <dgm:pt modelId="{FD80BFF9-BB5F-44EA-ACD5-E2909A97AB13}">
      <dgm:prSet phldrT="[Text]"/>
      <dgm:spPr/>
      <dgm:t>
        <a:bodyPr/>
        <a:lstStyle/>
        <a:p>
          <a:r>
            <a:rPr lang="mn-MN" i="1" dirty="0" smtClean="0">
              <a:latin typeface="Arial" pitchFamily="34" charset="0"/>
              <a:cs typeface="Arial" pitchFamily="34" charset="0"/>
            </a:rPr>
            <a:t>Сэдэвтэй холбоотой онолын материал цуглуулж, уншиж судлах</a:t>
          </a:r>
        </a:p>
        <a:p>
          <a:endParaRPr lang="en-US" dirty="0"/>
        </a:p>
      </dgm:t>
    </dgm:pt>
    <dgm:pt modelId="{2949D5D1-FA4D-4F47-B52D-70EBC5811F02}" type="parTrans" cxnId="{14A27E04-DEF0-4F05-A93D-9D326ABD29AF}">
      <dgm:prSet/>
      <dgm:spPr/>
      <dgm:t>
        <a:bodyPr/>
        <a:lstStyle/>
        <a:p>
          <a:endParaRPr lang="en-US"/>
        </a:p>
      </dgm:t>
    </dgm:pt>
    <dgm:pt modelId="{640BABC5-B166-428E-BB47-D293FEFE9BA8}" type="sibTrans" cxnId="{14A27E04-DEF0-4F05-A93D-9D326ABD29AF}">
      <dgm:prSet/>
      <dgm:spPr/>
      <dgm:t>
        <a:bodyPr/>
        <a:lstStyle/>
        <a:p>
          <a:endParaRPr lang="en-US"/>
        </a:p>
      </dgm:t>
    </dgm:pt>
    <dgm:pt modelId="{0FDB549F-E8C0-4148-AD92-CCC8E9BF0698}">
      <dgm:prSet phldrT="[Text]"/>
      <dgm:spPr/>
      <dgm:t>
        <a:bodyPr/>
        <a:lstStyle/>
        <a:p>
          <a:r>
            <a:rPr lang="mn-MN" i="1" dirty="0" smtClean="0">
              <a:latin typeface="Arial" pitchFamily="34" charset="0"/>
              <a:cs typeface="Arial" pitchFamily="34" charset="0"/>
            </a:rPr>
            <a:t>Багшийн харилцаа, сурган хүмүүжүүлэх талаар судалгаа авах</a:t>
          </a:r>
          <a:endParaRPr lang="en-US" dirty="0"/>
        </a:p>
      </dgm:t>
    </dgm:pt>
    <dgm:pt modelId="{6606A195-B541-4DE9-A7A5-CBF3561C0835}" type="parTrans" cxnId="{24BE0B04-526F-4F05-9848-4A20E40EEADA}">
      <dgm:prSet/>
      <dgm:spPr/>
      <dgm:t>
        <a:bodyPr/>
        <a:lstStyle/>
        <a:p>
          <a:endParaRPr lang="en-US"/>
        </a:p>
      </dgm:t>
    </dgm:pt>
    <dgm:pt modelId="{63E4CAAD-2CB9-43FD-AE94-5609A53F8357}" type="sibTrans" cxnId="{24BE0B04-526F-4F05-9848-4A20E40EEADA}">
      <dgm:prSet/>
      <dgm:spPr/>
      <dgm:t>
        <a:bodyPr/>
        <a:lstStyle/>
        <a:p>
          <a:endParaRPr lang="en-US"/>
        </a:p>
      </dgm:t>
    </dgm:pt>
    <dgm:pt modelId="{522E31AA-86CA-4856-B564-F1E73214701F}">
      <dgm:prSet/>
      <dgm:spPr/>
      <dgm:t>
        <a:bodyPr/>
        <a:lstStyle/>
        <a:p>
          <a:r>
            <a:rPr lang="mn-MN" i="1" dirty="0" smtClean="0">
              <a:latin typeface="Arial" pitchFamily="34" charset="0"/>
              <a:cs typeface="Arial" pitchFamily="34" charset="0"/>
            </a:rPr>
            <a:t>Судалгааны үр дүнд боловсруулалт хийх</a:t>
          </a:r>
          <a:endParaRPr lang="en-US" i="1" dirty="0" smtClean="0">
            <a:latin typeface="Arial" pitchFamily="34" charset="0"/>
            <a:cs typeface="Arial" pitchFamily="34" charset="0"/>
          </a:endParaRPr>
        </a:p>
      </dgm:t>
    </dgm:pt>
    <dgm:pt modelId="{84F8EF63-1905-422C-9478-00A3373DC9D0}" type="parTrans" cxnId="{85AB538D-380D-4A5F-A0B0-10EA3BE87339}">
      <dgm:prSet/>
      <dgm:spPr/>
      <dgm:t>
        <a:bodyPr/>
        <a:lstStyle/>
        <a:p>
          <a:endParaRPr lang="en-US"/>
        </a:p>
      </dgm:t>
    </dgm:pt>
    <dgm:pt modelId="{DDBE0644-8829-4C73-BA38-297667375768}" type="sibTrans" cxnId="{85AB538D-380D-4A5F-A0B0-10EA3BE87339}">
      <dgm:prSet/>
      <dgm:spPr/>
      <dgm:t>
        <a:bodyPr/>
        <a:lstStyle/>
        <a:p>
          <a:endParaRPr lang="en-US"/>
        </a:p>
      </dgm:t>
    </dgm:pt>
    <dgm:pt modelId="{0EE41F65-2018-4950-A57B-2E1C161B7919}">
      <dgm:prSet/>
      <dgm:spPr/>
      <dgm:t>
        <a:bodyPr/>
        <a:lstStyle/>
        <a:p>
          <a:r>
            <a:rPr lang="mn-MN" i="1" smtClean="0">
              <a:latin typeface="Arial" pitchFamily="34" charset="0"/>
              <a:cs typeface="Arial" pitchFamily="34" charset="0"/>
            </a:rPr>
            <a:t>Дүгнэлт гаргах</a:t>
          </a:r>
          <a:endParaRPr lang="en-US" dirty="0"/>
        </a:p>
      </dgm:t>
    </dgm:pt>
    <dgm:pt modelId="{67BB8522-7D63-4C07-A57D-3308349CEC18}" type="parTrans" cxnId="{926A2782-FBC5-44E2-AF1F-6CBA249CE9F1}">
      <dgm:prSet/>
      <dgm:spPr/>
      <dgm:t>
        <a:bodyPr/>
        <a:lstStyle/>
        <a:p>
          <a:endParaRPr lang="en-US"/>
        </a:p>
      </dgm:t>
    </dgm:pt>
    <dgm:pt modelId="{06A0FCE3-5933-48CA-823D-19ACC89A5376}" type="sibTrans" cxnId="{926A2782-FBC5-44E2-AF1F-6CBA249CE9F1}">
      <dgm:prSet/>
      <dgm:spPr/>
      <dgm:t>
        <a:bodyPr/>
        <a:lstStyle/>
        <a:p>
          <a:endParaRPr lang="en-US"/>
        </a:p>
      </dgm:t>
    </dgm:pt>
    <dgm:pt modelId="{00A30725-364A-43E5-A975-1098C07298F3}" type="pres">
      <dgm:prSet presAssocID="{855E8945-5F42-4FB8-BCAF-CE0317A80D2C}" presName="linearFlow" presStyleCnt="0">
        <dgm:presLayoutVars>
          <dgm:dir/>
          <dgm:resizeHandles val="exact"/>
        </dgm:presLayoutVars>
      </dgm:prSet>
      <dgm:spPr/>
    </dgm:pt>
    <dgm:pt modelId="{989B9304-6C4F-45F1-8020-97F0A9C3A765}" type="pres">
      <dgm:prSet presAssocID="{FD80BFF9-BB5F-44EA-ACD5-E2909A97AB13}" presName="composite" presStyleCnt="0"/>
      <dgm:spPr/>
    </dgm:pt>
    <dgm:pt modelId="{D9D4E70D-4D7D-4302-AD0D-E152170A615A}" type="pres">
      <dgm:prSet presAssocID="{FD80BFF9-BB5F-44EA-ACD5-E2909A97AB13}" presName="imgShp"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3000" r="-3000"/>
          </a:stretch>
        </a:blipFill>
      </dgm:spPr>
    </dgm:pt>
    <dgm:pt modelId="{20A1C023-5B22-4C32-99A2-63AA2B7348A5}" type="pres">
      <dgm:prSet presAssocID="{FD80BFF9-BB5F-44EA-ACD5-E2909A97AB13}" presName="txShp" presStyleLbl="node1" presStyleIdx="0" presStyleCnt="4" custLinFactNeighborX="-194" custLinFactNeighborY="-9169">
        <dgm:presLayoutVars>
          <dgm:bulletEnabled val="1"/>
        </dgm:presLayoutVars>
      </dgm:prSet>
      <dgm:spPr/>
      <dgm:t>
        <a:bodyPr/>
        <a:lstStyle/>
        <a:p>
          <a:endParaRPr lang="en-US"/>
        </a:p>
      </dgm:t>
    </dgm:pt>
    <dgm:pt modelId="{967D40BD-8D21-4B2A-A5B0-32DA063722B0}" type="pres">
      <dgm:prSet presAssocID="{640BABC5-B166-428E-BB47-D293FEFE9BA8}" presName="spacing" presStyleCnt="0"/>
      <dgm:spPr/>
    </dgm:pt>
    <dgm:pt modelId="{EBCE821E-CBDD-454B-BA75-0748B5C85AF7}" type="pres">
      <dgm:prSet presAssocID="{0FDB549F-E8C0-4148-AD92-CCC8E9BF0698}" presName="composite" presStyleCnt="0"/>
      <dgm:spPr/>
    </dgm:pt>
    <dgm:pt modelId="{FE75D5F9-7136-4227-AA18-FBD5767A7EE4}" type="pres">
      <dgm:prSet presAssocID="{0FDB549F-E8C0-4148-AD92-CCC8E9BF0698}" presName="imgShp"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55000" r="-55000"/>
          </a:stretch>
        </a:blipFill>
      </dgm:spPr>
    </dgm:pt>
    <dgm:pt modelId="{DDB8E3F7-1FA5-493B-B5D4-0ED1A700B34B}" type="pres">
      <dgm:prSet presAssocID="{0FDB549F-E8C0-4148-AD92-CCC8E9BF0698}" presName="txShp" presStyleLbl="node1" presStyleIdx="1" presStyleCnt="4" custLinFactNeighborX="-194" custLinFactNeighborY="2745">
        <dgm:presLayoutVars>
          <dgm:bulletEnabled val="1"/>
        </dgm:presLayoutVars>
      </dgm:prSet>
      <dgm:spPr/>
      <dgm:t>
        <a:bodyPr/>
        <a:lstStyle/>
        <a:p>
          <a:endParaRPr lang="en-US"/>
        </a:p>
      </dgm:t>
    </dgm:pt>
    <dgm:pt modelId="{FA522AB9-AD9D-4B10-8719-4BE0373DDC15}" type="pres">
      <dgm:prSet presAssocID="{63E4CAAD-2CB9-43FD-AE94-5609A53F8357}" presName="spacing" presStyleCnt="0"/>
      <dgm:spPr/>
    </dgm:pt>
    <dgm:pt modelId="{C13BA1EF-A0C2-47FE-A936-4F566E6D4C6A}" type="pres">
      <dgm:prSet presAssocID="{522E31AA-86CA-4856-B564-F1E73214701F}" presName="composite" presStyleCnt="0"/>
      <dgm:spPr/>
    </dgm:pt>
    <dgm:pt modelId="{10DA347C-9BAA-4AFB-A591-78E7AC5C9B88}" type="pres">
      <dgm:prSet presAssocID="{522E31AA-86CA-4856-B564-F1E73214701F}" presName="imgShp"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44000" r="-44000"/>
          </a:stretch>
        </a:blipFill>
      </dgm:spPr>
    </dgm:pt>
    <dgm:pt modelId="{9F1E508F-E687-4F16-BC47-FA0BB688233D}" type="pres">
      <dgm:prSet presAssocID="{522E31AA-86CA-4856-B564-F1E73214701F}" presName="txShp" presStyleLbl="node1" presStyleIdx="2" presStyleCnt="4">
        <dgm:presLayoutVars>
          <dgm:bulletEnabled val="1"/>
        </dgm:presLayoutVars>
      </dgm:prSet>
      <dgm:spPr/>
      <dgm:t>
        <a:bodyPr/>
        <a:lstStyle/>
        <a:p>
          <a:endParaRPr lang="en-US"/>
        </a:p>
      </dgm:t>
    </dgm:pt>
    <dgm:pt modelId="{B5D5D87B-C1CC-4050-B0EA-454155EE65CE}" type="pres">
      <dgm:prSet presAssocID="{DDBE0644-8829-4C73-BA38-297667375768}" presName="spacing" presStyleCnt="0"/>
      <dgm:spPr/>
    </dgm:pt>
    <dgm:pt modelId="{2D4C331A-8FAD-4DD5-9EFF-1946CA26F39A}" type="pres">
      <dgm:prSet presAssocID="{0EE41F65-2018-4950-A57B-2E1C161B7919}" presName="composite" presStyleCnt="0"/>
      <dgm:spPr/>
    </dgm:pt>
    <dgm:pt modelId="{822D5CEE-7BCB-41AB-A2F3-B7F49AAC02A4}" type="pres">
      <dgm:prSet presAssocID="{0EE41F65-2018-4950-A57B-2E1C161B7919}" presName="imgShp" presStyleLbl="fgImgPlace1" presStyleIdx="3" presStyleCnt="4" custLinFactNeighborX="-2915" custLinFactNeighborY="1569"/>
      <dgm:spPr>
        <a:blipFill>
          <a:blip xmlns:r="http://schemas.openxmlformats.org/officeDocument/2006/relationships" r:embed="rId4">
            <a:extLst>
              <a:ext uri="{28A0092B-C50C-407E-A947-70E740481C1C}">
                <a14:useLocalDpi xmlns:a14="http://schemas.microsoft.com/office/drawing/2010/main" val="0"/>
              </a:ext>
            </a:extLst>
          </a:blip>
          <a:srcRect/>
          <a:stretch>
            <a:fillRect l="-7000" r="-7000"/>
          </a:stretch>
        </a:blipFill>
      </dgm:spPr>
    </dgm:pt>
    <dgm:pt modelId="{A44BDE19-31DD-4353-AAA7-749F1B2FE06D}" type="pres">
      <dgm:prSet presAssocID="{0EE41F65-2018-4950-A57B-2E1C161B7919}" presName="txShp" presStyleLbl="node1" presStyleIdx="3" presStyleCnt="4" custLinFactY="17882" custLinFactNeighborX="847" custLinFactNeighborY="100000">
        <dgm:presLayoutVars>
          <dgm:bulletEnabled val="1"/>
        </dgm:presLayoutVars>
      </dgm:prSet>
      <dgm:spPr/>
      <dgm:t>
        <a:bodyPr/>
        <a:lstStyle/>
        <a:p>
          <a:endParaRPr lang="en-US"/>
        </a:p>
      </dgm:t>
    </dgm:pt>
  </dgm:ptLst>
  <dgm:cxnLst>
    <dgm:cxn modelId="{B8B1B76C-0791-459D-8ABD-3BC196ABEF3C}" type="presOf" srcId="{0FDB549F-E8C0-4148-AD92-CCC8E9BF0698}" destId="{DDB8E3F7-1FA5-493B-B5D4-0ED1A700B34B}" srcOrd="0" destOrd="0" presId="urn:microsoft.com/office/officeart/2005/8/layout/vList3"/>
    <dgm:cxn modelId="{6F26CAAE-5B9F-4054-BDCA-57B38936046E}" type="presOf" srcId="{FD80BFF9-BB5F-44EA-ACD5-E2909A97AB13}" destId="{20A1C023-5B22-4C32-99A2-63AA2B7348A5}" srcOrd="0" destOrd="0" presId="urn:microsoft.com/office/officeart/2005/8/layout/vList3"/>
    <dgm:cxn modelId="{24BE0B04-526F-4F05-9848-4A20E40EEADA}" srcId="{855E8945-5F42-4FB8-BCAF-CE0317A80D2C}" destId="{0FDB549F-E8C0-4148-AD92-CCC8E9BF0698}" srcOrd="1" destOrd="0" parTransId="{6606A195-B541-4DE9-A7A5-CBF3561C0835}" sibTransId="{63E4CAAD-2CB9-43FD-AE94-5609A53F8357}"/>
    <dgm:cxn modelId="{85AB538D-380D-4A5F-A0B0-10EA3BE87339}" srcId="{855E8945-5F42-4FB8-BCAF-CE0317A80D2C}" destId="{522E31AA-86CA-4856-B564-F1E73214701F}" srcOrd="2" destOrd="0" parTransId="{84F8EF63-1905-422C-9478-00A3373DC9D0}" sibTransId="{DDBE0644-8829-4C73-BA38-297667375768}"/>
    <dgm:cxn modelId="{14A27E04-DEF0-4F05-A93D-9D326ABD29AF}" srcId="{855E8945-5F42-4FB8-BCAF-CE0317A80D2C}" destId="{FD80BFF9-BB5F-44EA-ACD5-E2909A97AB13}" srcOrd="0" destOrd="0" parTransId="{2949D5D1-FA4D-4F47-B52D-70EBC5811F02}" sibTransId="{640BABC5-B166-428E-BB47-D293FEFE9BA8}"/>
    <dgm:cxn modelId="{0668F872-5A65-488A-B927-8C10C92222D5}" type="presOf" srcId="{522E31AA-86CA-4856-B564-F1E73214701F}" destId="{9F1E508F-E687-4F16-BC47-FA0BB688233D}" srcOrd="0" destOrd="0" presId="urn:microsoft.com/office/officeart/2005/8/layout/vList3"/>
    <dgm:cxn modelId="{403D6C80-06B2-48B6-A4A9-00571955FD0C}" type="presOf" srcId="{0EE41F65-2018-4950-A57B-2E1C161B7919}" destId="{A44BDE19-31DD-4353-AAA7-749F1B2FE06D}" srcOrd="0" destOrd="0" presId="urn:microsoft.com/office/officeart/2005/8/layout/vList3"/>
    <dgm:cxn modelId="{069EA147-BCC6-49E3-9744-9FD267DB5507}" type="presOf" srcId="{855E8945-5F42-4FB8-BCAF-CE0317A80D2C}" destId="{00A30725-364A-43E5-A975-1098C07298F3}" srcOrd="0" destOrd="0" presId="urn:microsoft.com/office/officeart/2005/8/layout/vList3"/>
    <dgm:cxn modelId="{926A2782-FBC5-44E2-AF1F-6CBA249CE9F1}" srcId="{855E8945-5F42-4FB8-BCAF-CE0317A80D2C}" destId="{0EE41F65-2018-4950-A57B-2E1C161B7919}" srcOrd="3" destOrd="0" parTransId="{67BB8522-7D63-4C07-A57D-3308349CEC18}" sibTransId="{06A0FCE3-5933-48CA-823D-19ACC89A5376}"/>
    <dgm:cxn modelId="{0BB331DA-1AA4-4F0E-B94D-140AB56AEAFD}" type="presParOf" srcId="{00A30725-364A-43E5-A975-1098C07298F3}" destId="{989B9304-6C4F-45F1-8020-97F0A9C3A765}" srcOrd="0" destOrd="0" presId="urn:microsoft.com/office/officeart/2005/8/layout/vList3"/>
    <dgm:cxn modelId="{4462AE7B-663D-4CC1-A28A-1B8818B25530}" type="presParOf" srcId="{989B9304-6C4F-45F1-8020-97F0A9C3A765}" destId="{D9D4E70D-4D7D-4302-AD0D-E152170A615A}" srcOrd="0" destOrd="0" presId="urn:microsoft.com/office/officeart/2005/8/layout/vList3"/>
    <dgm:cxn modelId="{4E38D54A-527A-4245-A570-80D9A11C4E0E}" type="presParOf" srcId="{989B9304-6C4F-45F1-8020-97F0A9C3A765}" destId="{20A1C023-5B22-4C32-99A2-63AA2B7348A5}" srcOrd="1" destOrd="0" presId="urn:microsoft.com/office/officeart/2005/8/layout/vList3"/>
    <dgm:cxn modelId="{DF3DDA86-5D3E-406C-B111-C29737A0729A}" type="presParOf" srcId="{00A30725-364A-43E5-A975-1098C07298F3}" destId="{967D40BD-8D21-4B2A-A5B0-32DA063722B0}" srcOrd="1" destOrd="0" presId="urn:microsoft.com/office/officeart/2005/8/layout/vList3"/>
    <dgm:cxn modelId="{EB7A25F2-F908-4BA7-BC94-5804FE8BA36C}" type="presParOf" srcId="{00A30725-364A-43E5-A975-1098C07298F3}" destId="{EBCE821E-CBDD-454B-BA75-0748B5C85AF7}" srcOrd="2" destOrd="0" presId="urn:microsoft.com/office/officeart/2005/8/layout/vList3"/>
    <dgm:cxn modelId="{A701946A-C398-4B55-8191-F8DC094B9C8B}" type="presParOf" srcId="{EBCE821E-CBDD-454B-BA75-0748B5C85AF7}" destId="{FE75D5F9-7136-4227-AA18-FBD5767A7EE4}" srcOrd="0" destOrd="0" presId="urn:microsoft.com/office/officeart/2005/8/layout/vList3"/>
    <dgm:cxn modelId="{7EB110DE-DA1C-404E-8FE4-05471466C1A8}" type="presParOf" srcId="{EBCE821E-CBDD-454B-BA75-0748B5C85AF7}" destId="{DDB8E3F7-1FA5-493B-B5D4-0ED1A700B34B}" srcOrd="1" destOrd="0" presId="urn:microsoft.com/office/officeart/2005/8/layout/vList3"/>
    <dgm:cxn modelId="{D47C6942-D069-4CF6-BE42-3092A500134F}" type="presParOf" srcId="{00A30725-364A-43E5-A975-1098C07298F3}" destId="{FA522AB9-AD9D-4B10-8719-4BE0373DDC15}" srcOrd="3" destOrd="0" presId="urn:microsoft.com/office/officeart/2005/8/layout/vList3"/>
    <dgm:cxn modelId="{13413285-185B-4E44-AC6B-1B841506D5A3}" type="presParOf" srcId="{00A30725-364A-43E5-A975-1098C07298F3}" destId="{C13BA1EF-A0C2-47FE-A936-4F566E6D4C6A}" srcOrd="4" destOrd="0" presId="urn:microsoft.com/office/officeart/2005/8/layout/vList3"/>
    <dgm:cxn modelId="{16D9F1DB-AB32-4723-ABD5-A8518962EB74}" type="presParOf" srcId="{C13BA1EF-A0C2-47FE-A936-4F566E6D4C6A}" destId="{10DA347C-9BAA-4AFB-A591-78E7AC5C9B88}" srcOrd="0" destOrd="0" presId="urn:microsoft.com/office/officeart/2005/8/layout/vList3"/>
    <dgm:cxn modelId="{F6711084-1E5A-47E3-9A8B-CE7E25181923}" type="presParOf" srcId="{C13BA1EF-A0C2-47FE-A936-4F566E6D4C6A}" destId="{9F1E508F-E687-4F16-BC47-FA0BB688233D}" srcOrd="1" destOrd="0" presId="urn:microsoft.com/office/officeart/2005/8/layout/vList3"/>
    <dgm:cxn modelId="{70797C61-138B-4348-A193-50BB2E226AB6}" type="presParOf" srcId="{00A30725-364A-43E5-A975-1098C07298F3}" destId="{B5D5D87B-C1CC-4050-B0EA-454155EE65CE}" srcOrd="5" destOrd="0" presId="urn:microsoft.com/office/officeart/2005/8/layout/vList3"/>
    <dgm:cxn modelId="{25C4BC78-82AD-4DAC-9AF2-BD9A52DAA1FD}" type="presParOf" srcId="{00A30725-364A-43E5-A975-1098C07298F3}" destId="{2D4C331A-8FAD-4DD5-9EFF-1946CA26F39A}" srcOrd="6" destOrd="0" presId="urn:microsoft.com/office/officeart/2005/8/layout/vList3"/>
    <dgm:cxn modelId="{6F27193F-595A-406F-8BB7-6C3203E79175}" type="presParOf" srcId="{2D4C331A-8FAD-4DD5-9EFF-1946CA26F39A}" destId="{822D5CEE-7BCB-41AB-A2F3-B7F49AAC02A4}" srcOrd="0" destOrd="0" presId="urn:microsoft.com/office/officeart/2005/8/layout/vList3"/>
    <dgm:cxn modelId="{65713392-1D73-4EA4-897F-F8DEBD27574A}" type="presParOf" srcId="{2D4C331A-8FAD-4DD5-9EFF-1946CA26F39A}" destId="{A44BDE19-31DD-4353-AAA7-749F1B2FE06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FB31DB-D0A4-4A45-9E67-22FF445C348D}" type="doc">
      <dgm:prSet loTypeId="urn:microsoft.com/office/officeart/2005/8/layout/arrow2" loCatId="process" qsTypeId="urn:microsoft.com/office/officeart/2005/8/quickstyle/3d3" qsCatId="3D" csTypeId="urn:microsoft.com/office/officeart/2005/8/colors/accent2_5" csCatId="accent2" phldr="1"/>
      <dgm:spPr/>
    </dgm:pt>
    <dgm:pt modelId="{DF4DCD03-1CE9-4F2D-9F6C-FA58D37B0D20}">
      <dgm:prSet phldrT="[Text]"/>
      <dgm:spPr/>
      <dgm:t>
        <a:bodyPr/>
        <a:lstStyle/>
        <a:p>
          <a:r>
            <a:rPr lang="mn-MN" dirty="0" smtClean="0">
              <a:solidFill>
                <a:srgbClr val="000000"/>
              </a:solidFill>
            </a:rPr>
            <a:t>Багшийн хөгжил</a:t>
          </a:r>
          <a:endParaRPr lang="en-US" dirty="0">
            <a:solidFill>
              <a:srgbClr val="000000"/>
            </a:solidFill>
          </a:endParaRPr>
        </a:p>
      </dgm:t>
    </dgm:pt>
    <dgm:pt modelId="{47C77F9E-7E74-4F36-B400-367B536E30C8}" type="parTrans" cxnId="{201F6A01-04BE-4043-B081-8572A13A4187}">
      <dgm:prSet/>
      <dgm:spPr/>
      <dgm:t>
        <a:bodyPr/>
        <a:lstStyle/>
        <a:p>
          <a:endParaRPr lang="en-US"/>
        </a:p>
      </dgm:t>
    </dgm:pt>
    <dgm:pt modelId="{4A79CF12-8A1E-4879-BA13-FD54B1373980}" type="sibTrans" cxnId="{201F6A01-04BE-4043-B081-8572A13A4187}">
      <dgm:prSet/>
      <dgm:spPr/>
      <dgm:t>
        <a:bodyPr/>
        <a:lstStyle/>
        <a:p>
          <a:endParaRPr lang="en-US"/>
        </a:p>
      </dgm:t>
    </dgm:pt>
    <dgm:pt modelId="{E58C93D1-3CE7-4C4B-8E61-E0208F5D2B21}">
      <dgm:prSet phldrT="[Text]"/>
      <dgm:spPr/>
      <dgm:t>
        <a:bodyPr/>
        <a:lstStyle/>
        <a:p>
          <a:r>
            <a:rPr lang="mn-MN" dirty="0" smtClean="0">
              <a:solidFill>
                <a:srgbClr val="000000"/>
              </a:solidFill>
            </a:rPr>
            <a:t>Боловсролын </a:t>
          </a:r>
        </a:p>
        <a:p>
          <a:r>
            <a:rPr lang="mn-MN" dirty="0" smtClean="0">
              <a:solidFill>
                <a:srgbClr val="000000"/>
              </a:solidFill>
            </a:rPr>
            <a:t>шинэчлэл</a:t>
          </a:r>
          <a:endParaRPr lang="en-US" dirty="0">
            <a:solidFill>
              <a:srgbClr val="000000"/>
            </a:solidFill>
          </a:endParaRPr>
        </a:p>
      </dgm:t>
    </dgm:pt>
    <dgm:pt modelId="{FF2A0960-464B-4415-A746-C0D8EC87D180}" type="parTrans" cxnId="{405415B9-95F5-47E2-BD4A-1A04460B39ED}">
      <dgm:prSet/>
      <dgm:spPr/>
      <dgm:t>
        <a:bodyPr/>
        <a:lstStyle/>
        <a:p>
          <a:endParaRPr lang="en-US"/>
        </a:p>
      </dgm:t>
    </dgm:pt>
    <dgm:pt modelId="{FB92CC4D-E78B-4AF8-ADF3-C17A047AC39B}" type="sibTrans" cxnId="{405415B9-95F5-47E2-BD4A-1A04460B39ED}">
      <dgm:prSet/>
      <dgm:spPr/>
      <dgm:t>
        <a:bodyPr/>
        <a:lstStyle/>
        <a:p>
          <a:endParaRPr lang="en-US"/>
        </a:p>
      </dgm:t>
    </dgm:pt>
    <dgm:pt modelId="{127F0EEB-24D0-4B02-8B81-5BCF80C015BE}">
      <dgm:prSet phldrT="[Text]" custT="1"/>
      <dgm:spPr/>
      <dgm:t>
        <a:bodyPr/>
        <a:lstStyle/>
        <a:p>
          <a:r>
            <a:rPr lang="mn-MN" sz="2400" dirty="0" smtClean="0">
              <a:solidFill>
                <a:srgbClr val="000000"/>
              </a:solidFill>
            </a:rPr>
            <a:t>Нийгмийн  хөгжил </a:t>
          </a:r>
          <a:endParaRPr lang="en-US" sz="2400" dirty="0">
            <a:solidFill>
              <a:srgbClr val="000000"/>
            </a:solidFill>
          </a:endParaRPr>
        </a:p>
      </dgm:t>
    </dgm:pt>
    <dgm:pt modelId="{E1C59032-9CD3-4201-9141-DC6EBB36B340}" type="parTrans" cxnId="{97B513C1-50F1-45D7-A321-212267F7CA1A}">
      <dgm:prSet/>
      <dgm:spPr/>
      <dgm:t>
        <a:bodyPr/>
        <a:lstStyle/>
        <a:p>
          <a:endParaRPr lang="en-US"/>
        </a:p>
      </dgm:t>
    </dgm:pt>
    <dgm:pt modelId="{5DF53EBD-0379-435B-B520-438686357DA4}" type="sibTrans" cxnId="{97B513C1-50F1-45D7-A321-212267F7CA1A}">
      <dgm:prSet/>
      <dgm:spPr/>
      <dgm:t>
        <a:bodyPr/>
        <a:lstStyle/>
        <a:p>
          <a:endParaRPr lang="en-US"/>
        </a:p>
      </dgm:t>
    </dgm:pt>
    <dgm:pt modelId="{81B7115C-2441-4E84-8FE8-F637FFE94202}" type="pres">
      <dgm:prSet presAssocID="{3BFB31DB-D0A4-4A45-9E67-22FF445C348D}" presName="arrowDiagram" presStyleCnt="0">
        <dgm:presLayoutVars>
          <dgm:chMax val="5"/>
          <dgm:dir/>
          <dgm:resizeHandles val="exact"/>
        </dgm:presLayoutVars>
      </dgm:prSet>
      <dgm:spPr/>
    </dgm:pt>
    <dgm:pt modelId="{6DFC5D82-C5EB-4CA0-9561-537004808FF4}" type="pres">
      <dgm:prSet presAssocID="{3BFB31DB-D0A4-4A45-9E67-22FF445C348D}" presName="arrow" presStyleLbl="bgShp" presStyleIdx="0" presStyleCnt="1" custLinFactNeighborX="-2246" custLinFactNeighborY="-3255"/>
      <dgm:spPr/>
      <dgm:t>
        <a:bodyPr/>
        <a:lstStyle/>
        <a:p>
          <a:endParaRPr lang="en-US"/>
        </a:p>
      </dgm:t>
    </dgm:pt>
    <dgm:pt modelId="{B645B989-884E-4E02-8243-8667EF1F86E7}" type="pres">
      <dgm:prSet presAssocID="{3BFB31DB-D0A4-4A45-9E67-22FF445C348D}" presName="arrowDiagram3" presStyleCnt="0"/>
      <dgm:spPr/>
    </dgm:pt>
    <dgm:pt modelId="{9157A0E6-B2BF-485A-9800-303B58A37E3E}" type="pres">
      <dgm:prSet presAssocID="{DF4DCD03-1CE9-4F2D-9F6C-FA58D37B0D20}" presName="bullet3a" presStyleLbl="node1" presStyleIdx="0" presStyleCnt="3"/>
      <dgm:spPr/>
    </dgm:pt>
    <dgm:pt modelId="{973DA571-F9FC-4CE5-BEE4-1094444DDDED}" type="pres">
      <dgm:prSet presAssocID="{DF4DCD03-1CE9-4F2D-9F6C-FA58D37B0D20}" presName="textBox3a" presStyleLbl="revTx" presStyleIdx="0" presStyleCnt="3" custScaleX="80020" custScaleY="48783" custLinFactX="100000" custLinFactY="-47278" custLinFactNeighborX="105290" custLinFactNeighborY="-100000">
        <dgm:presLayoutVars>
          <dgm:bulletEnabled val="1"/>
        </dgm:presLayoutVars>
      </dgm:prSet>
      <dgm:spPr/>
      <dgm:t>
        <a:bodyPr/>
        <a:lstStyle/>
        <a:p>
          <a:endParaRPr lang="en-US"/>
        </a:p>
      </dgm:t>
    </dgm:pt>
    <dgm:pt modelId="{2E7AEE22-7509-4A0C-A8D9-1B029116DE01}" type="pres">
      <dgm:prSet presAssocID="{E58C93D1-3CE7-4C4B-8E61-E0208F5D2B21}" presName="bullet3b" presStyleLbl="node1" presStyleIdx="1" presStyleCnt="3"/>
      <dgm:spPr/>
    </dgm:pt>
    <dgm:pt modelId="{3619F24B-EAD4-4B4A-B262-B7C03BA8CA95}" type="pres">
      <dgm:prSet presAssocID="{E58C93D1-3CE7-4C4B-8E61-E0208F5D2B21}" presName="textBox3b" presStyleLbl="revTx" presStyleIdx="1" presStyleCnt="3" custScaleX="122597" custScaleY="25400" custLinFactNeighborX="-1771" custLinFactNeighborY="-29212">
        <dgm:presLayoutVars>
          <dgm:bulletEnabled val="1"/>
        </dgm:presLayoutVars>
      </dgm:prSet>
      <dgm:spPr/>
      <dgm:t>
        <a:bodyPr/>
        <a:lstStyle/>
        <a:p>
          <a:endParaRPr lang="en-US"/>
        </a:p>
      </dgm:t>
    </dgm:pt>
    <dgm:pt modelId="{8425E2CC-8495-4629-8479-BA8429CA039B}" type="pres">
      <dgm:prSet presAssocID="{127F0EEB-24D0-4B02-8B81-5BCF80C015BE}" presName="bullet3c" presStyleLbl="node1" presStyleIdx="2" presStyleCnt="3"/>
      <dgm:spPr/>
    </dgm:pt>
    <dgm:pt modelId="{0E410ADE-3662-418B-8F9D-4751CD82A311}" type="pres">
      <dgm:prSet presAssocID="{127F0EEB-24D0-4B02-8B81-5BCF80C015BE}" presName="textBox3c" presStyleLbl="revTx" presStyleIdx="2" presStyleCnt="3" custAng="21377394" custScaleX="110904" custScaleY="19065" custLinFactX="-100000" custLinFactNeighborX="-127093" custLinFactNeighborY="18779">
        <dgm:presLayoutVars>
          <dgm:bulletEnabled val="1"/>
        </dgm:presLayoutVars>
      </dgm:prSet>
      <dgm:spPr/>
      <dgm:t>
        <a:bodyPr/>
        <a:lstStyle/>
        <a:p>
          <a:endParaRPr lang="en-US"/>
        </a:p>
      </dgm:t>
    </dgm:pt>
  </dgm:ptLst>
  <dgm:cxnLst>
    <dgm:cxn modelId="{201F6A01-04BE-4043-B081-8572A13A4187}" srcId="{3BFB31DB-D0A4-4A45-9E67-22FF445C348D}" destId="{DF4DCD03-1CE9-4F2D-9F6C-FA58D37B0D20}" srcOrd="0" destOrd="0" parTransId="{47C77F9E-7E74-4F36-B400-367B536E30C8}" sibTransId="{4A79CF12-8A1E-4879-BA13-FD54B1373980}"/>
    <dgm:cxn modelId="{405415B9-95F5-47E2-BD4A-1A04460B39ED}" srcId="{3BFB31DB-D0A4-4A45-9E67-22FF445C348D}" destId="{E58C93D1-3CE7-4C4B-8E61-E0208F5D2B21}" srcOrd="1" destOrd="0" parTransId="{FF2A0960-464B-4415-A746-C0D8EC87D180}" sibTransId="{FB92CC4D-E78B-4AF8-ADF3-C17A047AC39B}"/>
    <dgm:cxn modelId="{A2F97622-F0AB-41AD-8F43-9A2CF08D25EE}" type="presOf" srcId="{3BFB31DB-D0A4-4A45-9E67-22FF445C348D}" destId="{81B7115C-2441-4E84-8FE8-F637FFE94202}" srcOrd="0" destOrd="0" presId="urn:microsoft.com/office/officeart/2005/8/layout/arrow2"/>
    <dgm:cxn modelId="{97B513C1-50F1-45D7-A321-212267F7CA1A}" srcId="{3BFB31DB-D0A4-4A45-9E67-22FF445C348D}" destId="{127F0EEB-24D0-4B02-8B81-5BCF80C015BE}" srcOrd="2" destOrd="0" parTransId="{E1C59032-9CD3-4201-9141-DC6EBB36B340}" sibTransId="{5DF53EBD-0379-435B-B520-438686357DA4}"/>
    <dgm:cxn modelId="{4FABD3B7-8333-4FD0-A7C8-0CB32BAB975D}" type="presOf" srcId="{DF4DCD03-1CE9-4F2D-9F6C-FA58D37B0D20}" destId="{973DA571-F9FC-4CE5-BEE4-1094444DDDED}" srcOrd="0" destOrd="0" presId="urn:microsoft.com/office/officeart/2005/8/layout/arrow2"/>
    <dgm:cxn modelId="{04556D72-7BD7-4234-B309-58147F1C19F0}" type="presOf" srcId="{E58C93D1-3CE7-4C4B-8E61-E0208F5D2B21}" destId="{3619F24B-EAD4-4B4A-B262-B7C03BA8CA95}" srcOrd="0" destOrd="0" presId="urn:microsoft.com/office/officeart/2005/8/layout/arrow2"/>
    <dgm:cxn modelId="{80844445-B616-420E-9331-14A99279D408}" type="presOf" srcId="{127F0EEB-24D0-4B02-8B81-5BCF80C015BE}" destId="{0E410ADE-3662-418B-8F9D-4751CD82A311}" srcOrd="0" destOrd="0" presId="urn:microsoft.com/office/officeart/2005/8/layout/arrow2"/>
    <dgm:cxn modelId="{75F08887-7D0C-4F74-B385-71E3815D4154}" type="presParOf" srcId="{81B7115C-2441-4E84-8FE8-F637FFE94202}" destId="{6DFC5D82-C5EB-4CA0-9561-537004808FF4}" srcOrd="0" destOrd="0" presId="urn:microsoft.com/office/officeart/2005/8/layout/arrow2"/>
    <dgm:cxn modelId="{AC3E9E6C-E243-4132-A3D3-C7C494D0796C}" type="presParOf" srcId="{81B7115C-2441-4E84-8FE8-F637FFE94202}" destId="{B645B989-884E-4E02-8243-8667EF1F86E7}" srcOrd="1" destOrd="0" presId="urn:microsoft.com/office/officeart/2005/8/layout/arrow2"/>
    <dgm:cxn modelId="{33A83362-3809-4D5F-B683-DC700E73792E}" type="presParOf" srcId="{B645B989-884E-4E02-8243-8667EF1F86E7}" destId="{9157A0E6-B2BF-485A-9800-303B58A37E3E}" srcOrd="0" destOrd="0" presId="urn:microsoft.com/office/officeart/2005/8/layout/arrow2"/>
    <dgm:cxn modelId="{463282A8-2FA1-4463-9396-3434ACF1BD08}" type="presParOf" srcId="{B645B989-884E-4E02-8243-8667EF1F86E7}" destId="{973DA571-F9FC-4CE5-BEE4-1094444DDDED}" srcOrd="1" destOrd="0" presId="urn:microsoft.com/office/officeart/2005/8/layout/arrow2"/>
    <dgm:cxn modelId="{EFF751B1-144C-44CF-BD01-FEA238AEC73F}" type="presParOf" srcId="{B645B989-884E-4E02-8243-8667EF1F86E7}" destId="{2E7AEE22-7509-4A0C-A8D9-1B029116DE01}" srcOrd="2" destOrd="0" presId="urn:microsoft.com/office/officeart/2005/8/layout/arrow2"/>
    <dgm:cxn modelId="{8EE2A56A-2B9F-45E4-AFBD-14668BDA7B4A}" type="presParOf" srcId="{B645B989-884E-4E02-8243-8667EF1F86E7}" destId="{3619F24B-EAD4-4B4A-B262-B7C03BA8CA95}" srcOrd="3" destOrd="0" presId="urn:microsoft.com/office/officeart/2005/8/layout/arrow2"/>
    <dgm:cxn modelId="{BF6262BA-86DB-42E5-A690-2D5B93D04303}" type="presParOf" srcId="{B645B989-884E-4E02-8243-8667EF1F86E7}" destId="{8425E2CC-8495-4629-8479-BA8429CA039B}" srcOrd="4" destOrd="0" presId="urn:microsoft.com/office/officeart/2005/8/layout/arrow2"/>
    <dgm:cxn modelId="{977B5D92-A242-4D05-B659-6870C4EB6D08}" type="presParOf" srcId="{B645B989-884E-4E02-8243-8667EF1F86E7}" destId="{0E410ADE-3662-418B-8F9D-4751CD82A311}" srcOrd="5" destOrd="0" presId="urn:microsoft.com/office/officeart/2005/8/layout/arrow2"/>
  </dgm:cxnLst>
  <dgm:bg>
    <a:blipFill>
      <a:blip xmlns:r="http://schemas.openxmlformats.org/officeDocument/2006/relationships" r:embed="rId1"/>
      <a:stretch>
        <a:fillRect/>
      </a:stretch>
    </a:blip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708A33C3-8BFF-4343-8E24-3D033AF397C2}" type="doc">
      <dgm:prSet loTypeId="urn:microsoft.com/office/officeart/2005/8/layout/list1" loCatId="list" qsTypeId="urn:microsoft.com/office/officeart/2005/8/quickstyle/3d2" qsCatId="3D" csTypeId="urn:microsoft.com/office/officeart/2005/8/colors/colorful5" csCatId="colorful" phldr="1"/>
      <dgm:spPr/>
      <dgm:t>
        <a:bodyPr/>
        <a:lstStyle/>
        <a:p>
          <a:endParaRPr lang="en-US"/>
        </a:p>
      </dgm:t>
    </dgm:pt>
    <dgm:pt modelId="{5324E617-E449-4C37-97FA-9331FB09D601}">
      <dgm:prSet phldrT="[Text]" custT="1"/>
      <dgm:spPr>
        <a:solidFill>
          <a:srgbClr val="7030A0"/>
        </a:solidFill>
      </dgm:spPr>
      <dgm:t>
        <a:bodyPr/>
        <a:lstStyle/>
        <a:p>
          <a:r>
            <a:rPr lang="mn-MN" sz="2400" b="1" i="1" dirty="0" smtClean="0"/>
            <a:t>Бихевиоризм </a:t>
          </a:r>
          <a:endParaRPr lang="en-US" sz="2400" dirty="0"/>
        </a:p>
      </dgm:t>
    </dgm:pt>
    <dgm:pt modelId="{892C0476-4E2B-4F74-A058-9D58D2989F14}" type="parTrans" cxnId="{C1C3D052-35FB-49B2-8EEE-87D49317B0CC}">
      <dgm:prSet/>
      <dgm:spPr/>
      <dgm:t>
        <a:bodyPr/>
        <a:lstStyle/>
        <a:p>
          <a:endParaRPr lang="en-US"/>
        </a:p>
      </dgm:t>
    </dgm:pt>
    <dgm:pt modelId="{4E6786AB-72D7-40F1-99AF-A83620E45B38}" type="sibTrans" cxnId="{C1C3D052-35FB-49B2-8EEE-87D49317B0CC}">
      <dgm:prSet/>
      <dgm:spPr/>
      <dgm:t>
        <a:bodyPr/>
        <a:lstStyle/>
        <a:p>
          <a:endParaRPr lang="en-US"/>
        </a:p>
      </dgm:t>
    </dgm:pt>
    <dgm:pt modelId="{5161FCF3-E6BE-4B79-96D3-6048CF895AB6}">
      <dgm:prSet phldrT="[Text]" custT="1"/>
      <dgm:spPr/>
      <dgm:t>
        <a:bodyPr/>
        <a:lstStyle/>
        <a:p>
          <a:r>
            <a:rPr lang="mn-MN" sz="2400" b="1" i="1" dirty="0" smtClean="0"/>
            <a:t>Когнитивизм</a:t>
          </a:r>
          <a:endParaRPr lang="en-US" sz="2400" dirty="0"/>
        </a:p>
      </dgm:t>
    </dgm:pt>
    <dgm:pt modelId="{EC909CED-A0AC-4C5F-9874-29D6E80FD37E}" type="parTrans" cxnId="{22B622CB-FE95-4456-A45C-7A0B3B5DB16C}">
      <dgm:prSet/>
      <dgm:spPr/>
      <dgm:t>
        <a:bodyPr/>
        <a:lstStyle/>
        <a:p>
          <a:endParaRPr lang="en-US"/>
        </a:p>
      </dgm:t>
    </dgm:pt>
    <dgm:pt modelId="{D6A1D88F-B903-42DD-9623-45781E7294D9}" type="sibTrans" cxnId="{22B622CB-FE95-4456-A45C-7A0B3B5DB16C}">
      <dgm:prSet/>
      <dgm:spPr/>
      <dgm:t>
        <a:bodyPr/>
        <a:lstStyle/>
        <a:p>
          <a:endParaRPr lang="en-US"/>
        </a:p>
      </dgm:t>
    </dgm:pt>
    <dgm:pt modelId="{753237E6-A73D-46A8-B2B8-86F7AC7FEB9E}">
      <dgm:prSet phldrT="[Text]" custT="1"/>
      <dgm:spPr/>
      <dgm:t>
        <a:bodyPr/>
        <a:lstStyle/>
        <a:p>
          <a:r>
            <a:rPr lang="mn-MN" sz="2000" b="1" i="1" dirty="0" smtClean="0"/>
            <a:t>Конструктивизм</a:t>
          </a:r>
          <a:endParaRPr lang="en-US" sz="2000" dirty="0"/>
        </a:p>
      </dgm:t>
    </dgm:pt>
    <dgm:pt modelId="{F019A6FE-215A-4052-80E0-1FCD161D36EC}" type="parTrans" cxnId="{83989AF7-EA75-44A7-93E2-E64D86F4F41A}">
      <dgm:prSet/>
      <dgm:spPr/>
      <dgm:t>
        <a:bodyPr/>
        <a:lstStyle/>
        <a:p>
          <a:endParaRPr lang="en-US"/>
        </a:p>
      </dgm:t>
    </dgm:pt>
    <dgm:pt modelId="{B80A925C-5728-4196-8E74-DBD09209C214}" type="sibTrans" cxnId="{83989AF7-EA75-44A7-93E2-E64D86F4F41A}">
      <dgm:prSet/>
      <dgm:spPr/>
      <dgm:t>
        <a:bodyPr/>
        <a:lstStyle/>
        <a:p>
          <a:endParaRPr lang="en-US"/>
        </a:p>
      </dgm:t>
    </dgm:pt>
    <dgm:pt modelId="{7F59409B-A06F-436C-A743-BF93A70E770E}">
      <dgm:prSet custT="1"/>
      <dgm:spPr/>
      <dgm:t>
        <a:bodyPr/>
        <a:lstStyle/>
        <a:p>
          <a:r>
            <a:rPr lang="mn-MN" sz="2000" i="1" dirty="0" smtClean="0"/>
            <a:t>Өөрөө мэдлэг зохиомжлох түүний мөн чанар, мэдлэгт хүрэх арга зам юм. Багш нар нь практик үйл ажиллагаанаасаа суралцах, өөрөө мэдлэгээ дээшлүүлэх , шавь нараасаа сурах гэсэн шавь төвтэй үзэл баримтлалтай байна</a:t>
          </a:r>
          <a:r>
            <a:rPr lang="mn-MN" sz="1400" i="1" dirty="0" smtClean="0"/>
            <a:t>.</a:t>
          </a:r>
          <a:r>
            <a:rPr lang="en-US" sz="1400" i="1" dirty="0" smtClean="0"/>
            <a:t/>
          </a:r>
          <a:br>
            <a:rPr lang="en-US" sz="1400" i="1" dirty="0" smtClean="0"/>
          </a:br>
          <a:endParaRPr lang="en-US" sz="2000" dirty="0"/>
        </a:p>
      </dgm:t>
    </dgm:pt>
    <dgm:pt modelId="{70747DB7-8D7E-46E9-B738-03286661CEEE}" type="parTrans" cxnId="{D62CF2F7-A3B1-442D-9BB6-C35A97DF0B01}">
      <dgm:prSet/>
      <dgm:spPr/>
      <dgm:t>
        <a:bodyPr/>
        <a:lstStyle/>
        <a:p>
          <a:endParaRPr lang="en-US"/>
        </a:p>
      </dgm:t>
    </dgm:pt>
    <dgm:pt modelId="{B1530CA0-0514-4CD0-9E75-2439FA159D95}" type="sibTrans" cxnId="{D62CF2F7-A3B1-442D-9BB6-C35A97DF0B01}">
      <dgm:prSet/>
      <dgm:spPr/>
      <dgm:t>
        <a:bodyPr/>
        <a:lstStyle/>
        <a:p>
          <a:endParaRPr lang="en-US"/>
        </a:p>
      </dgm:t>
    </dgm:pt>
    <dgm:pt modelId="{BA9213A7-CCA7-432D-8B38-06BFFAF045AE}">
      <dgm:prSet/>
      <dgm:spPr/>
      <dgm:t>
        <a:bodyPr/>
        <a:lstStyle/>
        <a:p>
          <a:endParaRPr lang="en-US" sz="1800" dirty="0"/>
        </a:p>
      </dgm:t>
    </dgm:pt>
    <dgm:pt modelId="{E9C8FA99-523D-4CF7-B50B-B13D598D4E05}" type="parTrans" cxnId="{8B2F52E2-A7D0-4E1C-A68C-190AFC5DAE4C}">
      <dgm:prSet/>
      <dgm:spPr/>
      <dgm:t>
        <a:bodyPr/>
        <a:lstStyle/>
        <a:p>
          <a:endParaRPr lang="en-US"/>
        </a:p>
      </dgm:t>
    </dgm:pt>
    <dgm:pt modelId="{8F7A494A-5B08-4292-99FB-96370D0FE441}" type="sibTrans" cxnId="{8B2F52E2-A7D0-4E1C-A68C-190AFC5DAE4C}">
      <dgm:prSet/>
      <dgm:spPr/>
      <dgm:t>
        <a:bodyPr/>
        <a:lstStyle/>
        <a:p>
          <a:endParaRPr lang="en-US"/>
        </a:p>
      </dgm:t>
    </dgm:pt>
    <dgm:pt modelId="{8E5825EB-1A51-4F41-B0F6-6E4412DA8B2C}">
      <dgm:prSet custT="1"/>
      <dgm:spPr/>
      <dgm:t>
        <a:bodyPr/>
        <a:lstStyle/>
        <a:p>
          <a:r>
            <a:rPr lang="mn-MN" sz="2000" i="1" dirty="0" smtClean="0"/>
            <a:t>Багш төвтэй сургалт, сургалтыг баримжаалсан ба суралцагчдад чамайг сурган хүмүүжүүлье, чамд үйлчилэнэ, сур сур бас  дахин сур, сураад бай давтаад бай гэх маягийн хандлагатай уламжлалт үзэл баримтлал юм.</a:t>
          </a:r>
          <a:endParaRPr lang="en-US" sz="2000" dirty="0"/>
        </a:p>
      </dgm:t>
    </dgm:pt>
    <dgm:pt modelId="{14525D45-8FF2-4341-B947-8650C332C3A0}" type="parTrans" cxnId="{F0FE29BE-9FEC-4EEB-B6F2-C6CB872FB934}">
      <dgm:prSet/>
      <dgm:spPr/>
      <dgm:t>
        <a:bodyPr/>
        <a:lstStyle/>
        <a:p>
          <a:endParaRPr lang="en-US"/>
        </a:p>
      </dgm:t>
    </dgm:pt>
    <dgm:pt modelId="{4F867DB8-DE48-4F22-8162-FA0F4DABCD3D}" type="sibTrans" cxnId="{F0FE29BE-9FEC-4EEB-B6F2-C6CB872FB934}">
      <dgm:prSet/>
      <dgm:spPr/>
      <dgm:t>
        <a:bodyPr/>
        <a:lstStyle/>
        <a:p>
          <a:endParaRPr lang="en-US"/>
        </a:p>
      </dgm:t>
    </dgm:pt>
    <dgm:pt modelId="{9232D098-2D78-444D-B8B3-54B756120662}">
      <dgm:prSet custT="1"/>
      <dgm:spPr/>
      <dgm:t>
        <a:bodyPr/>
        <a:lstStyle/>
        <a:p>
          <a:r>
            <a:rPr lang="mn-MN" sz="2000" i="1" dirty="0" smtClean="0"/>
            <a:t>Багш нар </a:t>
          </a:r>
          <a:r>
            <a:rPr lang="mn-MN" sz="2000" i="1" smtClean="0"/>
            <a:t>нь суралцагчдад өөрөө </a:t>
          </a:r>
          <a:r>
            <a:rPr lang="mn-MN" sz="2000" i="1" dirty="0" smtClean="0"/>
            <a:t>зан үйлийн чанад орших түүний гүн рүү хандаж уураг тархинд суурилсан сурахуйн мөн чанарыг тодорхойлдог  </a:t>
          </a:r>
          <a:endParaRPr lang="en-US" sz="2000" dirty="0"/>
        </a:p>
      </dgm:t>
    </dgm:pt>
    <dgm:pt modelId="{DEFB2406-67DC-4CFE-B3AA-21D6EEAFB633}" type="sibTrans" cxnId="{9158CAE7-1840-4198-A908-1E6520D562A1}">
      <dgm:prSet/>
      <dgm:spPr/>
      <dgm:t>
        <a:bodyPr/>
        <a:lstStyle/>
        <a:p>
          <a:endParaRPr lang="en-US"/>
        </a:p>
      </dgm:t>
    </dgm:pt>
    <dgm:pt modelId="{131C38E6-0F34-4257-A568-EA5E18DF8CA7}" type="parTrans" cxnId="{9158CAE7-1840-4198-A908-1E6520D562A1}">
      <dgm:prSet/>
      <dgm:spPr/>
      <dgm:t>
        <a:bodyPr/>
        <a:lstStyle/>
        <a:p>
          <a:endParaRPr lang="en-US"/>
        </a:p>
      </dgm:t>
    </dgm:pt>
    <dgm:pt modelId="{8095A2FF-03E1-41FB-B06D-316BAFC94CDB}" type="pres">
      <dgm:prSet presAssocID="{708A33C3-8BFF-4343-8E24-3D033AF397C2}" presName="linear" presStyleCnt="0">
        <dgm:presLayoutVars>
          <dgm:dir/>
          <dgm:animLvl val="lvl"/>
          <dgm:resizeHandles val="exact"/>
        </dgm:presLayoutVars>
      </dgm:prSet>
      <dgm:spPr/>
      <dgm:t>
        <a:bodyPr/>
        <a:lstStyle/>
        <a:p>
          <a:endParaRPr lang="en-US"/>
        </a:p>
      </dgm:t>
    </dgm:pt>
    <dgm:pt modelId="{D50C787F-2263-43DE-A512-B20CD0EA10A3}" type="pres">
      <dgm:prSet presAssocID="{5324E617-E449-4C37-97FA-9331FB09D601}" presName="parentLin" presStyleCnt="0"/>
      <dgm:spPr/>
    </dgm:pt>
    <dgm:pt modelId="{25C4054D-9885-485D-A078-5DA71C09E9C4}" type="pres">
      <dgm:prSet presAssocID="{5324E617-E449-4C37-97FA-9331FB09D601}" presName="parentLeftMargin" presStyleLbl="node1" presStyleIdx="0" presStyleCnt="3"/>
      <dgm:spPr/>
      <dgm:t>
        <a:bodyPr/>
        <a:lstStyle/>
        <a:p>
          <a:endParaRPr lang="en-US"/>
        </a:p>
      </dgm:t>
    </dgm:pt>
    <dgm:pt modelId="{57CE7D0B-E82F-41D1-934C-A21961907AAC}" type="pres">
      <dgm:prSet presAssocID="{5324E617-E449-4C37-97FA-9331FB09D601}" presName="parentText" presStyleLbl="node1" presStyleIdx="0" presStyleCnt="3" custScaleX="58162" custScaleY="25461" custLinFactNeighborX="-64286" custLinFactNeighborY="-56112">
        <dgm:presLayoutVars>
          <dgm:chMax val="0"/>
          <dgm:bulletEnabled val="1"/>
        </dgm:presLayoutVars>
      </dgm:prSet>
      <dgm:spPr/>
      <dgm:t>
        <a:bodyPr/>
        <a:lstStyle/>
        <a:p>
          <a:endParaRPr lang="en-US"/>
        </a:p>
      </dgm:t>
    </dgm:pt>
    <dgm:pt modelId="{BA19453E-2600-49B5-9458-ACA5D52BEB24}" type="pres">
      <dgm:prSet presAssocID="{5324E617-E449-4C37-97FA-9331FB09D601}" presName="negativeSpace" presStyleCnt="0"/>
      <dgm:spPr/>
    </dgm:pt>
    <dgm:pt modelId="{C29BDC3B-65BD-4E00-9CE5-CE92A7955C52}" type="pres">
      <dgm:prSet presAssocID="{5324E617-E449-4C37-97FA-9331FB09D601}" presName="childText" presStyleLbl="conFgAcc1" presStyleIdx="0" presStyleCnt="3" custScaleY="55577" custLinFactNeighborY="-84403">
        <dgm:presLayoutVars>
          <dgm:bulletEnabled val="1"/>
        </dgm:presLayoutVars>
      </dgm:prSet>
      <dgm:spPr/>
      <dgm:t>
        <a:bodyPr/>
        <a:lstStyle/>
        <a:p>
          <a:endParaRPr lang="en-US"/>
        </a:p>
      </dgm:t>
    </dgm:pt>
    <dgm:pt modelId="{381C78B9-E256-4281-BF86-200157F1D00A}" type="pres">
      <dgm:prSet presAssocID="{4E6786AB-72D7-40F1-99AF-A83620E45B38}" presName="spaceBetweenRectangles" presStyleCnt="0"/>
      <dgm:spPr/>
    </dgm:pt>
    <dgm:pt modelId="{10AB4A34-7D10-4726-B9AA-C6F7C38DA9E1}" type="pres">
      <dgm:prSet presAssocID="{5161FCF3-E6BE-4B79-96D3-6048CF895AB6}" presName="parentLin" presStyleCnt="0"/>
      <dgm:spPr/>
    </dgm:pt>
    <dgm:pt modelId="{98E3F901-81AA-422F-8811-800C39957212}" type="pres">
      <dgm:prSet presAssocID="{5161FCF3-E6BE-4B79-96D3-6048CF895AB6}" presName="parentLeftMargin" presStyleLbl="node1" presStyleIdx="0" presStyleCnt="3"/>
      <dgm:spPr/>
      <dgm:t>
        <a:bodyPr/>
        <a:lstStyle/>
        <a:p>
          <a:endParaRPr lang="en-US"/>
        </a:p>
      </dgm:t>
    </dgm:pt>
    <dgm:pt modelId="{0984596F-4D9E-4BE8-B333-546DD938ED8D}" type="pres">
      <dgm:prSet presAssocID="{5161FCF3-E6BE-4B79-96D3-6048CF895AB6}" presName="parentText" presStyleLbl="node1" presStyleIdx="1" presStyleCnt="3" custScaleX="57653" custScaleY="26315" custLinFactNeighborX="-46428" custLinFactNeighborY="-28253">
        <dgm:presLayoutVars>
          <dgm:chMax val="0"/>
          <dgm:bulletEnabled val="1"/>
        </dgm:presLayoutVars>
      </dgm:prSet>
      <dgm:spPr/>
      <dgm:t>
        <a:bodyPr/>
        <a:lstStyle/>
        <a:p>
          <a:endParaRPr lang="en-US"/>
        </a:p>
      </dgm:t>
    </dgm:pt>
    <dgm:pt modelId="{8381B65E-3989-473C-A0CA-78ADFFF023EC}" type="pres">
      <dgm:prSet presAssocID="{5161FCF3-E6BE-4B79-96D3-6048CF895AB6}" presName="negativeSpace" presStyleCnt="0"/>
      <dgm:spPr/>
    </dgm:pt>
    <dgm:pt modelId="{DAA7AB82-7E13-46D2-BA00-3F3D1ABFA581}" type="pres">
      <dgm:prSet presAssocID="{5161FCF3-E6BE-4B79-96D3-6048CF895AB6}" presName="childText" presStyleLbl="conFgAcc1" presStyleIdx="1" presStyleCnt="3" custScaleY="56459" custLinFactNeighborY="2077">
        <dgm:presLayoutVars>
          <dgm:bulletEnabled val="1"/>
        </dgm:presLayoutVars>
      </dgm:prSet>
      <dgm:spPr/>
      <dgm:t>
        <a:bodyPr/>
        <a:lstStyle/>
        <a:p>
          <a:endParaRPr lang="en-US"/>
        </a:p>
      </dgm:t>
    </dgm:pt>
    <dgm:pt modelId="{9AEDAFFF-20CB-457E-95CB-2BE4BD8A5993}" type="pres">
      <dgm:prSet presAssocID="{D6A1D88F-B903-42DD-9623-45781E7294D9}" presName="spaceBetweenRectangles" presStyleCnt="0"/>
      <dgm:spPr/>
    </dgm:pt>
    <dgm:pt modelId="{FB65E1A6-55FC-4DBE-A410-E16EFD2D4267}" type="pres">
      <dgm:prSet presAssocID="{753237E6-A73D-46A8-B2B8-86F7AC7FEB9E}" presName="parentLin" presStyleCnt="0"/>
      <dgm:spPr/>
    </dgm:pt>
    <dgm:pt modelId="{33046A87-E313-493C-A63A-CE3747E3B6A5}" type="pres">
      <dgm:prSet presAssocID="{753237E6-A73D-46A8-B2B8-86F7AC7FEB9E}" presName="parentLeftMargin" presStyleLbl="node1" presStyleIdx="1" presStyleCnt="3"/>
      <dgm:spPr/>
      <dgm:t>
        <a:bodyPr/>
        <a:lstStyle/>
        <a:p>
          <a:endParaRPr lang="en-US"/>
        </a:p>
      </dgm:t>
    </dgm:pt>
    <dgm:pt modelId="{ABBC7F05-DEF5-4B7A-A479-40BC5D70B161}" type="pres">
      <dgm:prSet presAssocID="{753237E6-A73D-46A8-B2B8-86F7AC7FEB9E}" presName="parentText" presStyleLbl="node1" presStyleIdx="2" presStyleCnt="3" custScaleX="55103" custScaleY="25115" custLinFactNeighborX="-46428" custLinFactNeighborY="-10942">
        <dgm:presLayoutVars>
          <dgm:chMax val="0"/>
          <dgm:bulletEnabled val="1"/>
        </dgm:presLayoutVars>
      </dgm:prSet>
      <dgm:spPr/>
      <dgm:t>
        <a:bodyPr/>
        <a:lstStyle/>
        <a:p>
          <a:endParaRPr lang="en-US"/>
        </a:p>
      </dgm:t>
    </dgm:pt>
    <dgm:pt modelId="{EA40A4E1-1F3F-4F38-B8F1-BFD8061B4CEC}" type="pres">
      <dgm:prSet presAssocID="{753237E6-A73D-46A8-B2B8-86F7AC7FEB9E}" presName="negativeSpace" presStyleCnt="0"/>
      <dgm:spPr/>
    </dgm:pt>
    <dgm:pt modelId="{A2170272-1577-4B55-B0A6-48576881D3FA}" type="pres">
      <dgm:prSet presAssocID="{753237E6-A73D-46A8-B2B8-86F7AC7FEB9E}" presName="childText" presStyleLbl="conFgAcc1" presStyleIdx="2" presStyleCnt="3" custScaleY="56649" custLinFactNeighborY="55746">
        <dgm:presLayoutVars>
          <dgm:bulletEnabled val="1"/>
        </dgm:presLayoutVars>
      </dgm:prSet>
      <dgm:spPr/>
      <dgm:t>
        <a:bodyPr/>
        <a:lstStyle/>
        <a:p>
          <a:endParaRPr lang="en-US"/>
        </a:p>
      </dgm:t>
    </dgm:pt>
  </dgm:ptLst>
  <dgm:cxnLst>
    <dgm:cxn modelId="{9158CAE7-1840-4198-A908-1E6520D562A1}" srcId="{5161FCF3-E6BE-4B79-96D3-6048CF895AB6}" destId="{9232D098-2D78-444D-B8B3-54B756120662}" srcOrd="1" destOrd="0" parTransId="{131C38E6-0F34-4257-A568-EA5E18DF8CA7}" sibTransId="{DEFB2406-67DC-4CFE-B3AA-21D6EEAFB633}"/>
    <dgm:cxn modelId="{DC5F2807-6E00-4818-BF42-A32BD28FCCED}" type="presOf" srcId="{8E5825EB-1A51-4F41-B0F6-6E4412DA8B2C}" destId="{C29BDC3B-65BD-4E00-9CE5-CE92A7955C52}" srcOrd="0" destOrd="0" presId="urn:microsoft.com/office/officeart/2005/8/layout/list1"/>
    <dgm:cxn modelId="{D072D891-DEAB-4557-9341-4466F5106F94}" type="presOf" srcId="{9232D098-2D78-444D-B8B3-54B756120662}" destId="{DAA7AB82-7E13-46D2-BA00-3F3D1ABFA581}" srcOrd="0" destOrd="1" presId="urn:microsoft.com/office/officeart/2005/8/layout/list1"/>
    <dgm:cxn modelId="{6220A80D-CE5F-498C-A264-97CD637FFC0F}" type="presOf" srcId="{5324E617-E449-4C37-97FA-9331FB09D601}" destId="{25C4054D-9885-485D-A078-5DA71C09E9C4}" srcOrd="0" destOrd="0" presId="urn:microsoft.com/office/officeart/2005/8/layout/list1"/>
    <dgm:cxn modelId="{12BF28F5-F8D8-4AD0-8907-FFC841409E4B}" type="presOf" srcId="{5161FCF3-E6BE-4B79-96D3-6048CF895AB6}" destId="{0984596F-4D9E-4BE8-B333-546DD938ED8D}" srcOrd="1" destOrd="0" presId="urn:microsoft.com/office/officeart/2005/8/layout/list1"/>
    <dgm:cxn modelId="{A1392D2D-C9AD-4AAD-BB66-BAE38BCFD3AB}" type="presOf" srcId="{708A33C3-8BFF-4343-8E24-3D033AF397C2}" destId="{8095A2FF-03E1-41FB-B06D-316BAFC94CDB}" srcOrd="0" destOrd="0" presId="urn:microsoft.com/office/officeart/2005/8/layout/list1"/>
    <dgm:cxn modelId="{83989AF7-EA75-44A7-93E2-E64D86F4F41A}" srcId="{708A33C3-8BFF-4343-8E24-3D033AF397C2}" destId="{753237E6-A73D-46A8-B2B8-86F7AC7FEB9E}" srcOrd="2" destOrd="0" parTransId="{F019A6FE-215A-4052-80E0-1FCD161D36EC}" sibTransId="{B80A925C-5728-4196-8E74-DBD09209C214}"/>
    <dgm:cxn modelId="{E9F2180D-85BD-4AF1-86CD-6518BF82289C}" type="presOf" srcId="{BA9213A7-CCA7-432D-8B38-06BFFAF045AE}" destId="{DAA7AB82-7E13-46D2-BA00-3F3D1ABFA581}" srcOrd="0" destOrd="0" presId="urn:microsoft.com/office/officeart/2005/8/layout/list1"/>
    <dgm:cxn modelId="{ED0659DA-E514-4F94-B86A-20E3E919DEA2}" type="presOf" srcId="{753237E6-A73D-46A8-B2B8-86F7AC7FEB9E}" destId="{ABBC7F05-DEF5-4B7A-A479-40BC5D70B161}" srcOrd="1" destOrd="0" presId="urn:microsoft.com/office/officeart/2005/8/layout/list1"/>
    <dgm:cxn modelId="{C1C3D052-35FB-49B2-8EEE-87D49317B0CC}" srcId="{708A33C3-8BFF-4343-8E24-3D033AF397C2}" destId="{5324E617-E449-4C37-97FA-9331FB09D601}" srcOrd="0" destOrd="0" parTransId="{892C0476-4E2B-4F74-A058-9D58D2989F14}" sibTransId="{4E6786AB-72D7-40F1-99AF-A83620E45B38}"/>
    <dgm:cxn modelId="{C2F336C0-2EAF-44C5-A8AD-4E383225BCED}" type="presOf" srcId="{5324E617-E449-4C37-97FA-9331FB09D601}" destId="{57CE7D0B-E82F-41D1-934C-A21961907AAC}" srcOrd="1" destOrd="0" presId="urn:microsoft.com/office/officeart/2005/8/layout/list1"/>
    <dgm:cxn modelId="{F0FE29BE-9FEC-4EEB-B6F2-C6CB872FB934}" srcId="{5324E617-E449-4C37-97FA-9331FB09D601}" destId="{8E5825EB-1A51-4F41-B0F6-6E4412DA8B2C}" srcOrd="0" destOrd="0" parTransId="{14525D45-8FF2-4341-B947-8650C332C3A0}" sibTransId="{4F867DB8-DE48-4F22-8162-FA0F4DABCD3D}"/>
    <dgm:cxn modelId="{24FA1D10-851B-4F40-8E33-94AB138394BB}" type="presOf" srcId="{753237E6-A73D-46A8-B2B8-86F7AC7FEB9E}" destId="{33046A87-E313-493C-A63A-CE3747E3B6A5}" srcOrd="0" destOrd="0" presId="urn:microsoft.com/office/officeart/2005/8/layout/list1"/>
    <dgm:cxn modelId="{7532D398-3197-4751-B882-060CDB4D27FE}" type="presOf" srcId="{5161FCF3-E6BE-4B79-96D3-6048CF895AB6}" destId="{98E3F901-81AA-422F-8811-800C39957212}" srcOrd="0" destOrd="0" presId="urn:microsoft.com/office/officeart/2005/8/layout/list1"/>
    <dgm:cxn modelId="{22B622CB-FE95-4456-A45C-7A0B3B5DB16C}" srcId="{708A33C3-8BFF-4343-8E24-3D033AF397C2}" destId="{5161FCF3-E6BE-4B79-96D3-6048CF895AB6}" srcOrd="1" destOrd="0" parTransId="{EC909CED-A0AC-4C5F-9874-29D6E80FD37E}" sibTransId="{D6A1D88F-B903-42DD-9623-45781E7294D9}"/>
    <dgm:cxn modelId="{7D960083-ACB9-44A3-95E2-00CA31308A37}" type="presOf" srcId="{7F59409B-A06F-436C-A743-BF93A70E770E}" destId="{A2170272-1577-4B55-B0A6-48576881D3FA}" srcOrd="0" destOrd="0" presId="urn:microsoft.com/office/officeart/2005/8/layout/list1"/>
    <dgm:cxn modelId="{D62CF2F7-A3B1-442D-9BB6-C35A97DF0B01}" srcId="{753237E6-A73D-46A8-B2B8-86F7AC7FEB9E}" destId="{7F59409B-A06F-436C-A743-BF93A70E770E}" srcOrd="0" destOrd="0" parTransId="{70747DB7-8D7E-46E9-B738-03286661CEEE}" sibTransId="{B1530CA0-0514-4CD0-9E75-2439FA159D95}"/>
    <dgm:cxn modelId="{8B2F52E2-A7D0-4E1C-A68C-190AFC5DAE4C}" srcId="{5161FCF3-E6BE-4B79-96D3-6048CF895AB6}" destId="{BA9213A7-CCA7-432D-8B38-06BFFAF045AE}" srcOrd="0" destOrd="0" parTransId="{E9C8FA99-523D-4CF7-B50B-B13D598D4E05}" sibTransId="{8F7A494A-5B08-4292-99FB-96370D0FE441}"/>
    <dgm:cxn modelId="{E4F15058-ECB5-4B9C-AEB3-2552FD2B559D}" type="presParOf" srcId="{8095A2FF-03E1-41FB-B06D-316BAFC94CDB}" destId="{D50C787F-2263-43DE-A512-B20CD0EA10A3}" srcOrd="0" destOrd="0" presId="urn:microsoft.com/office/officeart/2005/8/layout/list1"/>
    <dgm:cxn modelId="{0EEB3898-BBF3-4091-B854-E851515136AF}" type="presParOf" srcId="{D50C787F-2263-43DE-A512-B20CD0EA10A3}" destId="{25C4054D-9885-485D-A078-5DA71C09E9C4}" srcOrd="0" destOrd="0" presId="urn:microsoft.com/office/officeart/2005/8/layout/list1"/>
    <dgm:cxn modelId="{7E18D4AA-82E4-40DD-9F09-21402403AEA4}" type="presParOf" srcId="{D50C787F-2263-43DE-A512-B20CD0EA10A3}" destId="{57CE7D0B-E82F-41D1-934C-A21961907AAC}" srcOrd="1" destOrd="0" presId="urn:microsoft.com/office/officeart/2005/8/layout/list1"/>
    <dgm:cxn modelId="{6AEFF85B-DF0F-4B41-9359-7348B0B11680}" type="presParOf" srcId="{8095A2FF-03E1-41FB-B06D-316BAFC94CDB}" destId="{BA19453E-2600-49B5-9458-ACA5D52BEB24}" srcOrd="1" destOrd="0" presId="urn:microsoft.com/office/officeart/2005/8/layout/list1"/>
    <dgm:cxn modelId="{FB68A173-2156-4135-AB42-67D4343B05C9}" type="presParOf" srcId="{8095A2FF-03E1-41FB-B06D-316BAFC94CDB}" destId="{C29BDC3B-65BD-4E00-9CE5-CE92A7955C52}" srcOrd="2" destOrd="0" presId="urn:microsoft.com/office/officeart/2005/8/layout/list1"/>
    <dgm:cxn modelId="{A69BEB60-2E45-4803-BE59-5871E58F27F6}" type="presParOf" srcId="{8095A2FF-03E1-41FB-B06D-316BAFC94CDB}" destId="{381C78B9-E256-4281-BF86-200157F1D00A}" srcOrd="3" destOrd="0" presId="urn:microsoft.com/office/officeart/2005/8/layout/list1"/>
    <dgm:cxn modelId="{0D231876-4308-4F4D-9C20-C9472AF59BBF}" type="presParOf" srcId="{8095A2FF-03E1-41FB-B06D-316BAFC94CDB}" destId="{10AB4A34-7D10-4726-B9AA-C6F7C38DA9E1}" srcOrd="4" destOrd="0" presId="urn:microsoft.com/office/officeart/2005/8/layout/list1"/>
    <dgm:cxn modelId="{E20D498F-54C9-49FE-B12A-732A19D19558}" type="presParOf" srcId="{10AB4A34-7D10-4726-B9AA-C6F7C38DA9E1}" destId="{98E3F901-81AA-422F-8811-800C39957212}" srcOrd="0" destOrd="0" presId="urn:microsoft.com/office/officeart/2005/8/layout/list1"/>
    <dgm:cxn modelId="{F11DF0E3-6A44-4F4E-9F0A-A2C2DE6A5162}" type="presParOf" srcId="{10AB4A34-7D10-4726-B9AA-C6F7C38DA9E1}" destId="{0984596F-4D9E-4BE8-B333-546DD938ED8D}" srcOrd="1" destOrd="0" presId="urn:microsoft.com/office/officeart/2005/8/layout/list1"/>
    <dgm:cxn modelId="{A5FD90BB-6FDA-440F-8A33-8C0D6BFC1F83}" type="presParOf" srcId="{8095A2FF-03E1-41FB-B06D-316BAFC94CDB}" destId="{8381B65E-3989-473C-A0CA-78ADFFF023EC}" srcOrd="5" destOrd="0" presId="urn:microsoft.com/office/officeart/2005/8/layout/list1"/>
    <dgm:cxn modelId="{389A05BA-47AF-4E35-95FA-A0B5C89B96BC}" type="presParOf" srcId="{8095A2FF-03E1-41FB-B06D-316BAFC94CDB}" destId="{DAA7AB82-7E13-46D2-BA00-3F3D1ABFA581}" srcOrd="6" destOrd="0" presId="urn:microsoft.com/office/officeart/2005/8/layout/list1"/>
    <dgm:cxn modelId="{D6045FA0-FB44-4CC1-A75F-BBF53FF625FA}" type="presParOf" srcId="{8095A2FF-03E1-41FB-B06D-316BAFC94CDB}" destId="{9AEDAFFF-20CB-457E-95CB-2BE4BD8A5993}" srcOrd="7" destOrd="0" presId="urn:microsoft.com/office/officeart/2005/8/layout/list1"/>
    <dgm:cxn modelId="{98F11262-D741-4232-A78B-71EB38AE0146}" type="presParOf" srcId="{8095A2FF-03E1-41FB-B06D-316BAFC94CDB}" destId="{FB65E1A6-55FC-4DBE-A410-E16EFD2D4267}" srcOrd="8" destOrd="0" presId="urn:microsoft.com/office/officeart/2005/8/layout/list1"/>
    <dgm:cxn modelId="{10022D37-E6F0-406A-B83E-02E304C8D2E3}" type="presParOf" srcId="{FB65E1A6-55FC-4DBE-A410-E16EFD2D4267}" destId="{33046A87-E313-493C-A63A-CE3747E3B6A5}" srcOrd="0" destOrd="0" presId="urn:microsoft.com/office/officeart/2005/8/layout/list1"/>
    <dgm:cxn modelId="{321001C3-81B2-490D-8C4D-3CDA8454839B}" type="presParOf" srcId="{FB65E1A6-55FC-4DBE-A410-E16EFD2D4267}" destId="{ABBC7F05-DEF5-4B7A-A479-40BC5D70B161}" srcOrd="1" destOrd="0" presId="urn:microsoft.com/office/officeart/2005/8/layout/list1"/>
    <dgm:cxn modelId="{F1DE5CD6-1425-4685-BFA3-0ECF7BD66380}" type="presParOf" srcId="{8095A2FF-03E1-41FB-B06D-316BAFC94CDB}" destId="{EA40A4E1-1F3F-4F38-B8F1-BFD8061B4CEC}" srcOrd="9" destOrd="0" presId="urn:microsoft.com/office/officeart/2005/8/layout/list1"/>
    <dgm:cxn modelId="{FC265C00-3F4D-4B3C-B2FA-83288714819D}" type="presParOf" srcId="{8095A2FF-03E1-41FB-B06D-316BAFC94CDB}" destId="{A2170272-1577-4B55-B0A6-48576881D3F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A1C023-5B22-4C32-99A2-63AA2B7348A5}">
      <dsp:nvSpPr>
        <dsp:cNvPr id="0" name=""/>
        <dsp:cNvSpPr/>
      </dsp:nvSpPr>
      <dsp:spPr>
        <a:xfrm rot="10800000">
          <a:off x="1586276" y="0"/>
          <a:ext cx="5371338" cy="975061"/>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9975" tIns="68580" rIns="128016" bIns="68580" numCol="1" spcCol="1270" anchor="ctr" anchorCtr="0">
          <a:noAutofit/>
        </a:bodyPr>
        <a:lstStyle/>
        <a:p>
          <a:pPr lvl="0" algn="ctr" defTabSz="800100">
            <a:lnSpc>
              <a:spcPct val="90000"/>
            </a:lnSpc>
            <a:spcBef>
              <a:spcPct val="0"/>
            </a:spcBef>
            <a:spcAft>
              <a:spcPct val="35000"/>
            </a:spcAft>
          </a:pPr>
          <a:r>
            <a:rPr lang="mn-MN" sz="1800" i="1" kern="1200" dirty="0" smtClean="0">
              <a:latin typeface="Arial" pitchFamily="34" charset="0"/>
              <a:cs typeface="Arial" pitchFamily="34" charset="0"/>
            </a:rPr>
            <a:t>Сэдэвтэй холбоотой онолын материал цуглуулж, уншиж судлах</a:t>
          </a:r>
        </a:p>
        <a:p>
          <a:pPr lvl="0" algn="ctr" defTabSz="800100">
            <a:lnSpc>
              <a:spcPct val="90000"/>
            </a:lnSpc>
            <a:spcBef>
              <a:spcPct val="0"/>
            </a:spcBef>
            <a:spcAft>
              <a:spcPct val="35000"/>
            </a:spcAft>
          </a:pPr>
          <a:endParaRPr lang="en-US" sz="1800" kern="1200" dirty="0"/>
        </a:p>
      </dsp:txBody>
      <dsp:txXfrm rot="10800000">
        <a:off x="1830041" y="0"/>
        <a:ext cx="5127573" cy="975061"/>
      </dsp:txXfrm>
    </dsp:sp>
    <dsp:sp modelId="{D9D4E70D-4D7D-4302-AD0D-E152170A615A}">
      <dsp:nvSpPr>
        <dsp:cNvPr id="0" name=""/>
        <dsp:cNvSpPr/>
      </dsp:nvSpPr>
      <dsp:spPr>
        <a:xfrm>
          <a:off x="1109165" y="882"/>
          <a:ext cx="975061" cy="97506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000" r="-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B8E3F7-1FA5-493B-B5D4-0ED1A700B34B}">
      <dsp:nvSpPr>
        <dsp:cNvPr id="0" name=""/>
        <dsp:cNvSpPr/>
      </dsp:nvSpPr>
      <dsp:spPr>
        <a:xfrm rot="10800000">
          <a:off x="1586276" y="1293772"/>
          <a:ext cx="5371338" cy="975061"/>
        </a:xfrm>
        <a:prstGeom prst="homePlate">
          <a:avLst/>
        </a:prstGeom>
        <a:solidFill>
          <a:schemeClr val="accent5">
            <a:hueOff val="-2783307"/>
            <a:satOff val="9710"/>
            <a:lumOff val="-138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9975" tIns="68580" rIns="128016" bIns="68580" numCol="1" spcCol="1270" anchor="ctr" anchorCtr="0">
          <a:noAutofit/>
        </a:bodyPr>
        <a:lstStyle/>
        <a:p>
          <a:pPr lvl="0" algn="ctr" defTabSz="800100">
            <a:lnSpc>
              <a:spcPct val="90000"/>
            </a:lnSpc>
            <a:spcBef>
              <a:spcPct val="0"/>
            </a:spcBef>
            <a:spcAft>
              <a:spcPct val="35000"/>
            </a:spcAft>
          </a:pPr>
          <a:r>
            <a:rPr lang="mn-MN" sz="1800" i="1" kern="1200" dirty="0" smtClean="0">
              <a:latin typeface="Arial" pitchFamily="34" charset="0"/>
              <a:cs typeface="Arial" pitchFamily="34" charset="0"/>
            </a:rPr>
            <a:t>Багшийн харилцаа, сурган хүмүүжүүлэх талаар судалгаа авах</a:t>
          </a:r>
          <a:endParaRPr lang="en-US" sz="1800" kern="1200" dirty="0"/>
        </a:p>
      </dsp:txBody>
      <dsp:txXfrm rot="10800000">
        <a:off x="1830041" y="1293772"/>
        <a:ext cx="5127573" cy="975061"/>
      </dsp:txXfrm>
    </dsp:sp>
    <dsp:sp modelId="{FE75D5F9-7136-4227-AA18-FBD5767A7EE4}">
      <dsp:nvSpPr>
        <dsp:cNvPr id="0" name=""/>
        <dsp:cNvSpPr/>
      </dsp:nvSpPr>
      <dsp:spPr>
        <a:xfrm>
          <a:off x="1109165" y="1267006"/>
          <a:ext cx="975061" cy="97506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5000" r="-5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1E508F-E687-4F16-BC47-FA0BB688233D}">
      <dsp:nvSpPr>
        <dsp:cNvPr id="0" name=""/>
        <dsp:cNvSpPr/>
      </dsp:nvSpPr>
      <dsp:spPr>
        <a:xfrm rot="10800000">
          <a:off x="1596696" y="2533131"/>
          <a:ext cx="5371338" cy="975061"/>
        </a:xfrm>
        <a:prstGeom prst="homePlate">
          <a:avLst/>
        </a:prstGeom>
        <a:solidFill>
          <a:schemeClr val="accent5">
            <a:hueOff val="-5566615"/>
            <a:satOff val="19420"/>
            <a:lumOff val="-277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9975" tIns="68580" rIns="128016" bIns="68580" numCol="1" spcCol="1270" anchor="ctr" anchorCtr="0">
          <a:noAutofit/>
        </a:bodyPr>
        <a:lstStyle/>
        <a:p>
          <a:pPr lvl="0" algn="ctr" defTabSz="800100">
            <a:lnSpc>
              <a:spcPct val="90000"/>
            </a:lnSpc>
            <a:spcBef>
              <a:spcPct val="0"/>
            </a:spcBef>
            <a:spcAft>
              <a:spcPct val="35000"/>
            </a:spcAft>
          </a:pPr>
          <a:r>
            <a:rPr lang="mn-MN" sz="1800" i="1" kern="1200" dirty="0" smtClean="0">
              <a:latin typeface="Arial" pitchFamily="34" charset="0"/>
              <a:cs typeface="Arial" pitchFamily="34" charset="0"/>
            </a:rPr>
            <a:t>Судалгааны үр дүнд боловсруулалт хийх</a:t>
          </a:r>
          <a:endParaRPr lang="en-US" sz="1800" i="1" kern="1200" dirty="0" smtClean="0">
            <a:latin typeface="Arial" pitchFamily="34" charset="0"/>
            <a:cs typeface="Arial" pitchFamily="34" charset="0"/>
          </a:endParaRPr>
        </a:p>
      </dsp:txBody>
      <dsp:txXfrm rot="10800000">
        <a:off x="1840461" y="2533131"/>
        <a:ext cx="5127573" cy="975061"/>
      </dsp:txXfrm>
    </dsp:sp>
    <dsp:sp modelId="{10DA347C-9BAA-4AFB-A591-78E7AC5C9B88}">
      <dsp:nvSpPr>
        <dsp:cNvPr id="0" name=""/>
        <dsp:cNvSpPr/>
      </dsp:nvSpPr>
      <dsp:spPr>
        <a:xfrm>
          <a:off x="1109165" y="2533131"/>
          <a:ext cx="975061" cy="975061"/>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44000" r="-4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4BDE19-31DD-4353-AAA7-749F1B2FE06D}">
      <dsp:nvSpPr>
        <dsp:cNvPr id="0" name=""/>
        <dsp:cNvSpPr/>
      </dsp:nvSpPr>
      <dsp:spPr>
        <a:xfrm rot="10800000">
          <a:off x="1642191" y="3800138"/>
          <a:ext cx="5371338" cy="975061"/>
        </a:xfrm>
        <a:prstGeom prst="homePlate">
          <a:avLst/>
        </a:prstGeom>
        <a:solidFill>
          <a:schemeClr val="accent5">
            <a:hueOff val="-8349922"/>
            <a:satOff val="29130"/>
            <a:lumOff val="-415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9975" tIns="68580" rIns="128016" bIns="68580" numCol="1" spcCol="1270" anchor="ctr" anchorCtr="0">
          <a:noAutofit/>
        </a:bodyPr>
        <a:lstStyle/>
        <a:p>
          <a:pPr lvl="0" algn="ctr" defTabSz="800100">
            <a:lnSpc>
              <a:spcPct val="90000"/>
            </a:lnSpc>
            <a:spcBef>
              <a:spcPct val="0"/>
            </a:spcBef>
            <a:spcAft>
              <a:spcPct val="35000"/>
            </a:spcAft>
          </a:pPr>
          <a:r>
            <a:rPr lang="mn-MN" sz="1800" i="1" kern="1200" smtClean="0">
              <a:latin typeface="Arial" pitchFamily="34" charset="0"/>
              <a:cs typeface="Arial" pitchFamily="34" charset="0"/>
            </a:rPr>
            <a:t>Дүгнэлт гаргах</a:t>
          </a:r>
          <a:endParaRPr lang="en-US" sz="1800" kern="1200" dirty="0"/>
        </a:p>
      </dsp:txBody>
      <dsp:txXfrm rot="10800000">
        <a:off x="1885956" y="3800138"/>
        <a:ext cx="5127573" cy="975061"/>
      </dsp:txXfrm>
    </dsp:sp>
    <dsp:sp modelId="{822D5CEE-7BCB-41AB-A2F3-B7F49AAC02A4}">
      <dsp:nvSpPr>
        <dsp:cNvPr id="0" name=""/>
        <dsp:cNvSpPr/>
      </dsp:nvSpPr>
      <dsp:spPr>
        <a:xfrm>
          <a:off x="1080742" y="3800138"/>
          <a:ext cx="975061" cy="975061"/>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7000" r="-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FC5D82-C5EB-4CA0-9561-537004808FF4}">
      <dsp:nvSpPr>
        <dsp:cNvPr id="0" name=""/>
        <dsp:cNvSpPr/>
      </dsp:nvSpPr>
      <dsp:spPr>
        <a:xfrm>
          <a:off x="381007" y="0"/>
          <a:ext cx="7802880" cy="4876800"/>
        </a:xfrm>
        <a:prstGeom prst="swooshArrow">
          <a:avLst>
            <a:gd name="adj1" fmla="val 25000"/>
            <a:gd name="adj2" fmla="val 25000"/>
          </a:avLst>
        </a:prstGeom>
        <a:solidFill>
          <a:schemeClr val="accent2">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9157A0E6-B2BF-485A-9800-303B58A37E3E}">
      <dsp:nvSpPr>
        <dsp:cNvPr id="0" name=""/>
        <dsp:cNvSpPr/>
      </dsp:nvSpPr>
      <dsp:spPr>
        <a:xfrm>
          <a:off x="1547225" y="3365967"/>
          <a:ext cx="202874" cy="202874"/>
        </a:xfrm>
        <a:prstGeom prst="ellipse">
          <a:avLst/>
        </a:prstGeom>
        <a:solidFill>
          <a:schemeClr val="accent2">
            <a:alpha val="9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73DA571-F9FC-4CE5-BEE4-1094444DDDED}">
      <dsp:nvSpPr>
        <dsp:cNvPr id="0" name=""/>
        <dsp:cNvSpPr/>
      </dsp:nvSpPr>
      <dsp:spPr>
        <a:xfrm>
          <a:off x="5562606" y="1752600"/>
          <a:ext cx="1454820" cy="687545"/>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07499" tIns="0" rIns="0" bIns="0" numCol="1" spcCol="1270" anchor="t" anchorCtr="0">
          <a:noAutofit/>
        </a:bodyPr>
        <a:lstStyle/>
        <a:p>
          <a:pPr lvl="0" algn="l" defTabSz="933450">
            <a:lnSpc>
              <a:spcPct val="90000"/>
            </a:lnSpc>
            <a:spcBef>
              <a:spcPct val="0"/>
            </a:spcBef>
            <a:spcAft>
              <a:spcPct val="35000"/>
            </a:spcAft>
          </a:pPr>
          <a:r>
            <a:rPr lang="mn-MN" sz="2100" kern="1200" dirty="0" smtClean="0">
              <a:solidFill>
                <a:srgbClr val="000000"/>
              </a:solidFill>
            </a:rPr>
            <a:t>Багшийн хөгжил</a:t>
          </a:r>
          <a:endParaRPr lang="en-US" sz="2100" kern="1200" dirty="0">
            <a:solidFill>
              <a:srgbClr val="000000"/>
            </a:solidFill>
          </a:endParaRPr>
        </a:p>
      </dsp:txBody>
      <dsp:txXfrm>
        <a:off x="5562606" y="1752600"/>
        <a:ext cx="1454820" cy="687545"/>
      </dsp:txXfrm>
    </dsp:sp>
    <dsp:sp modelId="{2E7AEE22-7509-4A0C-A8D9-1B029116DE01}">
      <dsp:nvSpPr>
        <dsp:cNvPr id="0" name=""/>
        <dsp:cNvSpPr/>
      </dsp:nvSpPr>
      <dsp:spPr>
        <a:xfrm>
          <a:off x="3337986" y="2040453"/>
          <a:ext cx="366735" cy="366735"/>
        </a:xfrm>
        <a:prstGeom prst="ellipse">
          <a:avLst/>
        </a:prstGeom>
        <a:solidFill>
          <a:schemeClr val="accent2">
            <a:alpha val="90000"/>
            <a:hueOff val="0"/>
            <a:satOff val="0"/>
            <a:lumOff val="0"/>
            <a:alphaOff val="-2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619F24B-EAD4-4B4A-B262-B7C03BA8CA95}">
      <dsp:nvSpPr>
        <dsp:cNvPr id="0" name=""/>
        <dsp:cNvSpPr/>
      </dsp:nvSpPr>
      <dsp:spPr>
        <a:xfrm>
          <a:off x="3276603" y="2438393"/>
          <a:ext cx="2295863" cy="673856"/>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94325" tIns="0" rIns="0" bIns="0" numCol="1" spcCol="1270" anchor="t" anchorCtr="0">
          <a:noAutofit/>
        </a:bodyPr>
        <a:lstStyle/>
        <a:p>
          <a:pPr lvl="0" algn="l" defTabSz="933450">
            <a:lnSpc>
              <a:spcPct val="90000"/>
            </a:lnSpc>
            <a:spcBef>
              <a:spcPct val="0"/>
            </a:spcBef>
            <a:spcAft>
              <a:spcPct val="35000"/>
            </a:spcAft>
          </a:pPr>
          <a:r>
            <a:rPr lang="mn-MN" sz="2100" kern="1200" dirty="0" smtClean="0">
              <a:solidFill>
                <a:srgbClr val="000000"/>
              </a:solidFill>
            </a:rPr>
            <a:t>Боловсролын </a:t>
          </a:r>
        </a:p>
        <a:p>
          <a:pPr lvl="0" algn="l" defTabSz="933450">
            <a:lnSpc>
              <a:spcPct val="90000"/>
            </a:lnSpc>
            <a:spcBef>
              <a:spcPct val="0"/>
            </a:spcBef>
            <a:spcAft>
              <a:spcPct val="35000"/>
            </a:spcAft>
          </a:pPr>
          <a:r>
            <a:rPr lang="mn-MN" sz="2100" kern="1200" dirty="0" smtClean="0">
              <a:solidFill>
                <a:srgbClr val="000000"/>
              </a:solidFill>
            </a:rPr>
            <a:t>шинэчлэл</a:t>
          </a:r>
          <a:endParaRPr lang="en-US" sz="2100" kern="1200" dirty="0">
            <a:solidFill>
              <a:srgbClr val="000000"/>
            </a:solidFill>
          </a:endParaRPr>
        </a:p>
      </dsp:txBody>
      <dsp:txXfrm>
        <a:off x="3276603" y="2438393"/>
        <a:ext cx="2295863" cy="673856"/>
      </dsp:txXfrm>
    </dsp:sp>
    <dsp:sp modelId="{8425E2CC-8495-4629-8479-BA8429CA039B}">
      <dsp:nvSpPr>
        <dsp:cNvPr id="0" name=""/>
        <dsp:cNvSpPr/>
      </dsp:nvSpPr>
      <dsp:spPr>
        <a:xfrm>
          <a:off x="5491581" y="1233830"/>
          <a:ext cx="507187" cy="507187"/>
        </a:xfrm>
        <a:prstGeom prst="ellipse">
          <a:avLst/>
        </a:prstGeom>
        <a:solidFill>
          <a:schemeClr val="accent2">
            <a:alpha val="90000"/>
            <a:hueOff val="0"/>
            <a:satOff val="0"/>
            <a:lumOff val="0"/>
            <a:alphaOff val="-4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E410ADE-3662-418B-8F9D-4751CD82A311}">
      <dsp:nvSpPr>
        <dsp:cNvPr id="0" name=""/>
        <dsp:cNvSpPr/>
      </dsp:nvSpPr>
      <dsp:spPr>
        <a:xfrm rot="21377394">
          <a:off x="1390325" y="3495510"/>
          <a:ext cx="2076889" cy="646184"/>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68748" tIns="0" rIns="0" bIns="0" numCol="1" spcCol="1270" anchor="t" anchorCtr="0">
          <a:noAutofit/>
        </a:bodyPr>
        <a:lstStyle/>
        <a:p>
          <a:pPr lvl="0" algn="l" defTabSz="1066800">
            <a:lnSpc>
              <a:spcPct val="90000"/>
            </a:lnSpc>
            <a:spcBef>
              <a:spcPct val="0"/>
            </a:spcBef>
            <a:spcAft>
              <a:spcPct val="35000"/>
            </a:spcAft>
          </a:pPr>
          <a:r>
            <a:rPr lang="mn-MN" sz="2400" kern="1200" dirty="0" smtClean="0">
              <a:solidFill>
                <a:srgbClr val="000000"/>
              </a:solidFill>
            </a:rPr>
            <a:t>Нийгмийн  хөгжил </a:t>
          </a:r>
          <a:endParaRPr lang="en-US" sz="2400" kern="1200" dirty="0">
            <a:solidFill>
              <a:srgbClr val="000000"/>
            </a:solidFill>
          </a:endParaRPr>
        </a:p>
      </dsp:txBody>
      <dsp:txXfrm>
        <a:off x="1390325" y="3495510"/>
        <a:ext cx="2076889" cy="6461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BDC3B-65BD-4E00-9CE5-CE92A7955C52}">
      <dsp:nvSpPr>
        <dsp:cNvPr id="0" name=""/>
        <dsp:cNvSpPr/>
      </dsp:nvSpPr>
      <dsp:spPr>
        <a:xfrm>
          <a:off x="0" y="603092"/>
          <a:ext cx="8534400" cy="1568605"/>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62364" tIns="229108" rIns="662364" bIns="142240" numCol="1" spcCol="1270" anchor="t" anchorCtr="0">
          <a:noAutofit/>
        </a:bodyPr>
        <a:lstStyle/>
        <a:p>
          <a:pPr marL="228600" lvl="1" indent="-228600" algn="l" defTabSz="889000">
            <a:lnSpc>
              <a:spcPct val="90000"/>
            </a:lnSpc>
            <a:spcBef>
              <a:spcPct val="0"/>
            </a:spcBef>
            <a:spcAft>
              <a:spcPct val="15000"/>
            </a:spcAft>
            <a:buChar char="••"/>
          </a:pPr>
          <a:r>
            <a:rPr lang="mn-MN" sz="2000" i="1" kern="1200" dirty="0" smtClean="0"/>
            <a:t>Багш төвтэй сургалт, сургалтыг баримжаалсан ба суралцагчдад чамайг сурган хүмүүжүүлье, чамд үйлчилэнэ, сур сур бас  дахин сур, сураад бай давтаад бай гэх маягийн хандлагатай уламжлалт үзэл баримтлал юм.</a:t>
          </a:r>
          <a:endParaRPr lang="en-US" sz="2000" kern="1200" dirty="0"/>
        </a:p>
      </dsp:txBody>
      <dsp:txXfrm>
        <a:off x="0" y="603092"/>
        <a:ext cx="8534400" cy="1568605"/>
      </dsp:txXfrm>
    </dsp:sp>
    <dsp:sp modelId="{57CE7D0B-E82F-41D1-934C-A21961907AAC}">
      <dsp:nvSpPr>
        <dsp:cNvPr id="0" name=""/>
        <dsp:cNvSpPr/>
      </dsp:nvSpPr>
      <dsp:spPr>
        <a:xfrm>
          <a:off x="152398" y="298287"/>
          <a:ext cx="3474644" cy="481029"/>
        </a:xfrm>
        <a:prstGeom prst="roundRect">
          <a:avLst/>
        </a:prstGeom>
        <a:solidFill>
          <a:srgbClr val="7030A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5806" tIns="0" rIns="225806" bIns="0" numCol="1" spcCol="1270" anchor="ctr" anchorCtr="0">
          <a:noAutofit/>
        </a:bodyPr>
        <a:lstStyle/>
        <a:p>
          <a:pPr lvl="0" algn="l" defTabSz="1066800">
            <a:lnSpc>
              <a:spcPct val="90000"/>
            </a:lnSpc>
            <a:spcBef>
              <a:spcPct val="0"/>
            </a:spcBef>
            <a:spcAft>
              <a:spcPct val="35000"/>
            </a:spcAft>
          </a:pPr>
          <a:r>
            <a:rPr lang="mn-MN" sz="2400" b="1" i="1" kern="1200" dirty="0" smtClean="0"/>
            <a:t>Бихевиоризм </a:t>
          </a:r>
          <a:endParaRPr lang="en-US" sz="2400" kern="1200" dirty="0"/>
        </a:p>
      </dsp:txBody>
      <dsp:txXfrm>
        <a:off x="175880" y="321769"/>
        <a:ext cx="3427680" cy="434065"/>
      </dsp:txXfrm>
    </dsp:sp>
    <dsp:sp modelId="{DAA7AB82-7E13-46D2-BA00-3F3D1ABFA581}">
      <dsp:nvSpPr>
        <dsp:cNvPr id="0" name=""/>
        <dsp:cNvSpPr/>
      </dsp:nvSpPr>
      <dsp:spPr>
        <a:xfrm>
          <a:off x="0" y="2368696"/>
          <a:ext cx="8534400" cy="1451222"/>
        </a:xfrm>
        <a:prstGeom prst="rect">
          <a:avLst/>
        </a:prstGeom>
        <a:solidFill>
          <a:schemeClr val="lt1">
            <a:alpha val="90000"/>
            <a:hueOff val="0"/>
            <a:satOff val="0"/>
            <a:lumOff val="0"/>
            <a:alphaOff val="0"/>
          </a:schemeClr>
        </a:solidFill>
        <a:ln w="9525" cap="flat" cmpd="sng" algn="ctr">
          <a:solidFill>
            <a:schemeClr val="accent5">
              <a:hueOff val="-4174961"/>
              <a:satOff val="14565"/>
              <a:lumOff val="-20784"/>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62364" tIns="229108" rIns="662364" bIns="142240" numCol="1" spcCol="1270" anchor="t" anchorCtr="0">
          <a:noAutofit/>
        </a:bodyPr>
        <a:lstStyle/>
        <a:p>
          <a:pPr marL="171450" lvl="1" indent="-171450" algn="l" defTabSz="800100">
            <a:lnSpc>
              <a:spcPct val="90000"/>
            </a:lnSpc>
            <a:spcBef>
              <a:spcPct val="0"/>
            </a:spcBef>
            <a:spcAft>
              <a:spcPct val="15000"/>
            </a:spcAft>
            <a:buChar char="••"/>
          </a:pPr>
          <a:endParaRPr lang="en-US" sz="1800" kern="1200" dirty="0"/>
        </a:p>
        <a:p>
          <a:pPr marL="228600" lvl="1" indent="-228600" algn="l" defTabSz="889000">
            <a:lnSpc>
              <a:spcPct val="90000"/>
            </a:lnSpc>
            <a:spcBef>
              <a:spcPct val="0"/>
            </a:spcBef>
            <a:spcAft>
              <a:spcPct val="15000"/>
            </a:spcAft>
            <a:buChar char="••"/>
          </a:pPr>
          <a:r>
            <a:rPr lang="mn-MN" sz="2000" i="1" kern="1200" dirty="0" smtClean="0"/>
            <a:t>Багш нар </a:t>
          </a:r>
          <a:r>
            <a:rPr lang="mn-MN" sz="2000" i="1" kern="1200" smtClean="0"/>
            <a:t>нь суралцагчдад өөрөө </a:t>
          </a:r>
          <a:r>
            <a:rPr lang="mn-MN" sz="2000" i="1" kern="1200" dirty="0" smtClean="0"/>
            <a:t>зан үйлийн чанад орших түүний гүн рүү хандаж уураг тархинд суурилсан сурахуйн мөн чанарыг тодорхойлдог  </a:t>
          </a:r>
          <a:endParaRPr lang="en-US" sz="2000" kern="1200" dirty="0"/>
        </a:p>
      </dsp:txBody>
      <dsp:txXfrm>
        <a:off x="0" y="2368696"/>
        <a:ext cx="8534400" cy="1451222"/>
      </dsp:txXfrm>
    </dsp:sp>
    <dsp:sp modelId="{0984596F-4D9E-4BE8-B333-546DD938ED8D}">
      <dsp:nvSpPr>
        <dsp:cNvPr id="0" name=""/>
        <dsp:cNvSpPr/>
      </dsp:nvSpPr>
      <dsp:spPr>
        <a:xfrm>
          <a:off x="228602" y="2275216"/>
          <a:ext cx="3444236" cy="497164"/>
        </a:xfrm>
        <a:prstGeom prst="roundRect">
          <a:avLst/>
        </a:prstGeom>
        <a:gradFill rotWithShape="0">
          <a:gsLst>
            <a:gs pos="0">
              <a:schemeClr val="accent5">
                <a:hueOff val="-4174961"/>
                <a:satOff val="14565"/>
                <a:lumOff val="-20784"/>
                <a:alphaOff val="0"/>
                <a:shade val="51000"/>
                <a:satMod val="130000"/>
              </a:schemeClr>
            </a:gs>
            <a:gs pos="80000">
              <a:schemeClr val="accent5">
                <a:hueOff val="-4174961"/>
                <a:satOff val="14565"/>
                <a:lumOff val="-20784"/>
                <a:alphaOff val="0"/>
                <a:shade val="93000"/>
                <a:satMod val="130000"/>
              </a:schemeClr>
            </a:gs>
            <a:gs pos="100000">
              <a:schemeClr val="accent5">
                <a:hueOff val="-4174961"/>
                <a:satOff val="14565"/>
                <a:lumOff val="-2078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5806" tIns="0" rIns="225806" bIns="0" numCol="1" spcCol="1270" anchor="ctr" anchorCtr="0">
          <a:noAutofit/>
        </a:bodyPr>
        <a:lstStyle/>
        <a:p>
          <a:pPr lvl="0" algn="l" defTabSz="1066800">
            <a:lnSpc>
              <a:spcPct val="90000"/>
            </a:lnSpc>
            <a:spcBef>
              <a:spcPct val="0"/>
            </a:spcBef>
            <a:spcAft>
              <a:spcPct val="35000"/>
            </a:spcAft>
          </a:pPr>
          <a:r>
            <a:rPr lang="mn-MN" sz="2400" b="1" i="1" kern="1200" dirty="0" smtClean="0"/>
            <a:t>Когнитивизм</a:t>
          </a:r>
          <a:endParaRPr lang="en-US" sz="2400" kern="1200" dirty="0"/>
        </a:p>
      </dsp:txBody>
      <dsp:txXfrm>
        <a:off x="252872" y="2299486"/>
        <a:ext cx="3395696" cy="448624"/>
      </dsp:txXfrm>
    </dsp:sp>
    <dsp:sp modelId="{A2170272-1577-4B55-B0A6-48576881D3FA}">
      <dsp:nvSpPr>
        <dsp:cNvPr id="0" name=""/>
        <dsp:cNvSpPr/>
      </dsp:nvSpPr>
      <dsp:spPr>
        <a:xfrm>
          <a:off x="0" y="4214792"/>
          <a:ext cx="8534400" cy="1741616"/>
        </a:xfrm>
        <a:prstGeom prst="rect">
          <a:avLst/>
        </a:prstGeom>
        <a:solidFill>
          <a:schemeClr val="lt1">
            <a:alpha val="90000"/>
            <a:hueOff val="0"/>
            <a:satOff val="0"/>
            <a:lumOff val="0"/>
            <a:alphaOff val="0"/>
          </a:schemeClr>
        </a:solidFill>
        <a:ln w="9525" cap="flat" cmpd="sng" algn="ctr">
          <a:solidFill>
            <a:schemeClr val="accent5">
              <a:hueOff val="-8349922"/>
              <a:satOff val="29130"/>
              <a:lumOff val="-41567"/>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62364" tIns="229108" rIns="662364" bIns="142240" numCol="1" spcCol="1270" anchor="t" anchorCtr="0">
          <a:noAutofit/>
        </a:bodyPr>
        <a:lstStyle/>
        <a:p>
          <a:pPr marL="228600" lvl="1" indent="-228600" algn="l" defTabSz="889000">
            <a:lnSpc>
              <a:spcPct val="90000"/>
            </a:lnSpc>
            <a:spcBef>
              <a:spcPct val="0"/>
            </a:spcBef>
            <a:spcAft>
              <a:spcPct val="15000"/>
            </a:spcAft>
            <a:buChar char="••"/>
          </a:pPr>
          <a:r>
            <a:rPr lang="mn-MN" sz="2000" i="1" kern="1200" dirty="0" smtClean="0"/>
            <a:t>Өөрөө мэдлэг зохиомжлох түүний мөн чанар, мэдлэгт хүрэх арга зам юм. Багш нар нь практик үйл ажиллагаанаасаа суралцах, өөрөө мэдлэгээ дээшлүүлэх , шавь нараасаа сурах гэсэн шавь төвтэй үзэл баримтлалтай байна</a:t>
          </a:r>
          <a:r>
            <a:rPr lang="mn-MN" sz="1400" i="1" kern="1200" dirty="0" smtClean="0"/>
            <a:t>.</a:t>
          </a:r>
          <a:r>
            <a:rPr lang="en-US" sz="1400" i="1" kern="1200" dirty="0" smtClean="0"/>
            <a:t/>
          </a:r>
          <a:br>
            <a:rPr lang="en-US" sz="1400" i="1" kern="1200" dirty="0" smtClean="0"/>
          </a:br>
          <a:endParaRPr lang="en-US" sz="2000" kern="1200" dirty="0"/>
        </a:p>
      </dsp:txBody>
      <dsp:txXfrm>
        <a:off x="0" y="4214792"/>
        <a:ext cx="8534400" cy="1741616"/>
      </dsp:txXfrm>
    </dsp:sp>
    <dsp:sp modelId="{ABBC7F05-DEF5-4B7A-A479-40BC5D70B161}">
      <dsp:nvSpPr>
        <dsp:cNvPr id="0" name=""/>
        <dsp:cNvSpPr/>
      </dsp:nvSpPr>
      <dsp:spPr>
        <a:xfrm>
          <a:off x="228602" y="3951615"/>
          <a:ext cx="3291897" cy="474492"/>
        </a:xfrm>
        <a:prstGeom prst="roundRect">
          <a:avLst/>
        </a:prstGeom>
        <a:gradFill rotWithShape="0">
          <a:gsLst>
            <a:gs pos="0">
              <a:schemeClr val="accent5">
                <a:hueOff val="-8349922"/>
                <a:satOff val="29130"/>
                <a:lumOff val="-41567"/>
                <a:alphaOff val="0"/>
                <a:shade val="51000"/>
                <a:satMod val="130000"/>
              </a:schemeClr>
            </a:gs>
            <a:gs pos="80000">
              <a:schemeClr val="accent5">
                <a:hueOff val="-8349922"/>
                <a:satOff val="29130"/>
                <a:lumOff val="-41567"/>
                <a:alphaOff val="0"/>
                <a:shade val="93000"/>
                <a:satMod val="130000"/>
              </a:schemeClr>
            </a:gs>
            <a:gs pos="100000">
              <a:schemeClr val="accent5">
                <a:hueOff val="-8349922"/>
                <a:satOff val="29130"/>
                <a:lumOff val="-4156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5806" tIns="0" rIns="225806" bIns="0" numCol="1" spcCol="1270" anchor="ctr" anchorCtr="0">
          <a:noAutofit/>
        </a:bodyPr>
        <a:lstStyle/>
        <a:p>
          <a:pPr lvl="0" algn="l" defTabSz="889000">
            <a:lnSpc>
              <a:spcPct val="90000"/>
            </a:lnSpc>
            <a:spcBef>
              <a:spcPct val="0"/>
            </a:spcBef>
            <a:spcAft>
              <a:spcPct val="35000"/>
            </a:spcAft>
          </a:pPr>
          <a:r>
            <a:rPr lang="mn-MN" sz="2000" b="1" i="1" kern="1200" dirty="0" smtClean="0"/>
            <a:t>Конструктивизм</a:t>
          </a:r>
          <a:endParaRPr lang="en-US" sz="2000" kern="1200" dirty="0"/>
        </a:p>
      </dsp:txBody>
      <dsp:txXfrm>
        <a:off x="251765" y="3974778"/>
        <a:ext cx="3245571" cy="428166"/>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3700"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33813" y="0"/>
            <a:ext cx="2933700" cy="495300"/>
          </a:xfrm>
          <a:prstGeom prst="rect">
            <a:avLst/>
          </a:prstGeom>
        </p:spPr>
        <p:txBody>
          <a:bodyPr vert="horz" lIns="91440" tIns="45720" rIns="91440" bIns="45720" rtlCol="0"/>
          <a:lstStyle>
            <a:lvl1pPr algn="r">
              <a:defRPr sz="1200"/>
            </a:lvl1pPr>
          </a:lstStyle>
          <a:p>
            <a:fld id="{A49AD3E9-5002-485A-9D1B-B15CDEC6F851}" type="datetimeFigureOut">
              <a:rPr lang="en-US" smtClean="0"/>
              <a:pPr/>
              <a:t>2013-11-20</a:t>
            </a:fld>
            <a:endParaRPr lang="en-US"/>
          </a:p>
        </p:txBody>
      </p:sp>
      <p:sp>
        <p:nvSpPr>
          <p:cNvPr id="4" name="Footer Placeholder 3"/>
          <p:cNvSpPr>
            <a:spLocks noGrp="1"/>
          </p:cNvSpPr>
          <p:nvPr>
            <p:ph type="ftr" sz="quarter" idx="2"/>
          </p:nvPr>
        </p:nvSpPr>
        <p:spPr>
          <a:xfrm>
            <a:off x="0" y="9409113"/>
            <a:ext cx="2933700" cy="4953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33813" y="9409113"/>
            <a:ext cx="2933700" cy="495300"/>
          </a:xfrm>
          <a:prstGeom prst="rect">
            <a:avLst/>
          </a:prstGeom>
        </p:spPr>
        <p:txBody>
          <a:bodyPr vert="horz" lIns="91440" tIns="45720" rIns="91440" bIns="45720" rtlCol="0" anchor="b"/>
          <a:lstStyle>
            <a:lvl1pPr algn="r">
              <a:defRPr sz="1200"/>
            </a:lvl1pPr>
          </a:lstStyle>
          <a:p>
            <a:fld id="{C74A7EB9-68A8-483B-BF44-3B49F386D116}" type="slidenum">
              <a:rPr lang="en-US" smtClean="0"/>
              <a:pPr/>
              <a:t>‹#›</a:t>
            </a:fld>
            <a:endParaRPr lang="en-US"/>
          </a:p>
        </p:txBody>
      </p:sp>
    </p:spTree>
    <p:extLst>
      <p:ext uri="{BB962C8B-B14F-4D97-AF65-F5344CB8AC3E}">
        <p14:creationId xmlns:p14="http://schemas.microsoft.com/office/powerpoint/2010/main" val="101420793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14T12:20:03.261"/>
    </inkml:context>
    <inkml:brush xml:id="br0">
      <inkml:brushProperty name="width" value="0.05292" units="cm"/>
      <inkml:brushProperty name="height" value="0.05292" units="cm"/>
      <inkml:brushProperty name="color" value="#FF0000"/>
    </inkml:brush>
  </inkml:definitions>
  <inkml:trace contextRef="#ctx0" brushRef="#br0">3572 17661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3700"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33813" y="0"/>
            <a:ext cx="2933700" cy="495300"/>
          </a:xfrm>
          <a:prstGeom prst="rect">
            <a:avLst/>
          </a:prstGeom>
        </p:spPr>
        <p:txBody>
          <a:bodyPr vert="horz" lIns="91440" tIns="45720" rIns="91440" bIns="45720" rtlCol="0"/>
          <a:lstStyle>
            <a:lvl1pPr algn="r">
              <a:defRPr sz="1200"/>
            </a:lvl1pPr>
          </a:lstStyle>
          <a:p>
            <a:fld id="{98CBC944-1308-42A3-A0B8-09FD22E7DA30}" type="datetimeFigureOut">
              <a:rPr lang="en-US" smtClean="0"/>
              <a:t>2013-11-20</a:t>
            </a:fld>
            <a:endParaRPr lang="en-US"/>
          </a:p>
        </p:txBody>
      </p:sp>
      <p:sp>
        <p:nvSpPr>
          <p:cNvPr id="4" name="Slide Image Placeholder 3"/>
          <p:cNvSpPr>
            <a:spLocks noGrp="1" noRot="1" noChangeAspect="1"/>
          </p:cNvSpPr>
          <p:nvPr>
            <p:ph type="sldImg" idx="2"/>
          </p:nvPr>
        </p:nvSpPr>
        <p:spPr>
          <a:xfrm>
            <a:off x="908050" y="742950"/>
            <a:ext cx="4953000" cy="3714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6275" y="4705350"/>
            <a:ext cx="541655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09113"/>
            <a:ext cx="2933700" cy="4953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33813" y="9409113"/>
            <a:ext cx="2933700" cy="495300"/>
          </a:xfrm>
          <a:prstGeom prst="rect">
            <a:avLst/>
          </a:prstGeom>
        </p:spPr>
        <p:txBody>
          <a:bodyPr vert="horz" lIns="91440" tIns="45720" rIns="91440" bIns="45720" rtlCol="0" anchor="b"/>
          <a:lstStyle>
            <a:lvl1pPr algn="r">
              <a:defRPr sz="1200"/>
            </a:lvl1pPr>
          </a:lstStyle>
          <a:p>
            <a:fld id="{61DE6CD4-B4BC-4072-97EC-C584813CE965}" type="slidenum">
              <a:rPr lang="en-US" smtClean="0"/>
              <a:t>‹#›</a:t>
            </a:fld>
            <a:endParaRPr lang="en-US"/>
          </a:p>
        </p:txBody>
      </p:sp>
    </p:spTree>
    <p:extLst>
      <p:ext uri="{BB962C8B-B14F-4D97-AF65-F5344CB8AC3E}">
        <p14:creationId xmlns:p14="http://schemas.microsoft.com/office/powerpoint/2010/main" val="89423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брөыхауүамх</a:t>
            </a:r>
            <a:endParaRPr lang="en-US" dirty="0"/>
          </a:p>
        </p:txBody>
      </p:sp>
      <p:sp>
        <p:nvSpPr>
          <p:cNvPr id="4" name="Slide Number Placeholder 3"/>
          <p:cNvSpPr>
            <a:spLocks noGrp="1"/>
          </p:cNvSpPr>
          <p:nvPr>
            <p:ph type="sldNum" sz="quarter" idx="10"/>
          </p:nvPr>
        </p:nvSpPr>
        <p:spPr/>
        <p:txBody>
          <a:bodyPr/>
          <a:lstStyle/>
          <a:p>
            <a:fld id="{61DE6CD4-B4BC-4072-97EC-C584813CE965}" type="slidenum">
              <a:rPr lang="en-US" smtClean="0"/>
              <a:t>9</a:t>
            </a:fld>
            <a:endParaRPr lang="en-US"/>
          </a:p>
        </p:txBody>
      </p:sp>
    </p:spTree>
    <p:extLst>
      <p:ext uri="{BB962C8B-B14F-4D97-AF65-F5344CB8AC3E}">
        <p14:creationId xmlns:p14="http://schemas.microsoft.com/office/powerpoint/2010/main" val="1093388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n-MN" dirty="0" smtClean="0"/>
              <a:t>сс</a:t>
            </a:r>
            <a:endParaRPr lang="en-US" dirty="0"/>
          </a:p>
        </p:txBody>
      </p:sp>
      <p:sp>
        <p:nvSpPr>
          <p:cNvPr id="4" name="Slide Number Placeholder 3"/>
          <p:cNvSpPr>
            <a:spLocks noGrp="1"/>
          </p:cNvSpPr>
          <p:nvPr>
            <p:ph type="sldNum" sz="quarter" idx="10"/>
          </p:nvPr>
        </p:nvSpPr>
        <p:spPr/>
        <p:txBody>
          <a:bodyPr/>
          <a:lstStyle/>
          <a:p>
            <a:fld id="{61DE6CD4-B4BC-4072-97EC-C584813CE965}" type="slidenum">
              <a:rPr lang="en-US" smtClean="0"/>
              <a:t>12</a:t>
            </a:fld>
            <a:endParaRPr lang="en-US"/>
          </a:p>
        </p:txBody>
      </p:sp>
    </p:spTree>
    <p:extLst>
      <p:ext uri="{BB962C8B-B14F-4D97-AF65-F5344CB8AC3E}">
        <p14:creationId xmlns:p14="http://schemas.microsoft.com/office/powerpoint/2010/main" val="3936450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ltGray">
      <p:bgPr>
        <a:pattFill prst="narHorz">
          <a:fgClr>
            <a:schemeClr val="bg1"/>
          </a:fgClr>
          <a:bgClr>
            <a:schemeClr val="bg2"/>
          </a:bgClr>
        </a:pattFill>
        <a:effectLst/>
      </p:bgPr>
    </p:bg>
    <p:spTree>
      <p:nvGrpSpPr>
        <p:cNvPr id="1" name=""/>
        <p:cNvGrpSpPr/>
        <p:nvPr/>
      </p:nvGrpSpPr>
      <p:grpSpPr>
        <a:xfrm>
          <a:off x="0" y="0"/>
          <a:ext cx="0" cy="0"/>
          <a:chOff x="0" y="0"/>
          <a:chExt cx="0" cy="0"/>
        </a:xfrm>
      </p:grpSpPr>
      <p:sp>
        <p:nvSpPr>
          <p:cNvPr id="3121" name="Rectangle 49"/>
          <p:cNvSpPr>
            <a:spLocks noChangeArrowheads="1"/>
          </p:cNvSpPr>
          <p:nvPr/>
        </p:nvSpPr>
        <p:spPr bwMode="ltGray">
          <a:xfrm>
            <a:off x="84138" y="65088"/>
            <a:ext cx="1716087" cy="5235575"/>
          </a:xfrm>
          <a:prstGeom prst="rect">
            <a:avLst/>
          </a:prstGeom>
          <a:gradFill rotWithShape="1">
            <a:gsLst>
              <a:gs pos="0">
                <a:schemeClr val="bg1"/>
              </a:gs>
              <a:gs pos="100000">
                <a:schemeClr val="bg1">
                  <a:gamma/>
                  <a:tint val="85882"/>
                  <a:invGamma/>
                </a:schemeClr>
              </a:gs>
            </a:gsLst>
            <a:lin ang="5400000" scaled="1"/>
          </a:gradFill>
          <a:ln w="9525">
            <a:noFill/>
            <a:miter lim="800000"/>
            <a:headEnd/>
            <a:tailEnd/>
          </a:ln>
          <a:effectLst/>
        </p:spPr>
        <p:txBody>
          <a:bodyPr wrap="none" anchor="ctr"/>
          <a:lstStyle/>
          <a:p>
            <a:endParaRPr lang="en-US"/>
          </a:p>
        </p:txBody>
      </p:sp>
      <p:grpSp>
        <p:nvGrpSpPr>
          <p:cNvPr id="2" name="Group 50"/>
          <p:cNvGrpSpPr>
            <a:grpSpLocks/>
          </p:cNvGrpSpPr>
          <p:nvPr/>
        </p:nvGrpSpPr>
        <p:grpSpPr bwMode="auto">
          <a:xfrm>
            <a:off x="5148263" y="1484313"/>
            <a:ext cx="3744912" cy="3816350"/>
            <a:chOff x="2789" y="890"/>
            <a:chExt cx="2722" cy="2721"/>
          </a:xfrm>
        </p:grpSpPr>
        <p:sp>
          <p:nvSpPr>
            <p:cNvPr id="3123" name="AutoShape 51"/>
            <p:cNvSpPr>
              <a:spLocks noChangeArrowheads="1"/>
            </p:cNvSpPr>
            <p:nvPr userDrawn="1"/>
          </p:nvSpPr>
          <p:spPr bwMode="ltGray">
            <a:xfrm>
              <a:off x="2789" y="894"/>
              <a:ext cx="2722" cy="2684"/>
            </a:xfrm>
            <a:custGeom>
              <a:avLst/>
              <a:gdLst>
                <a:gd name="G0" fmla="+- 320 0 0"/>
                <a:gd name="G1" fmla="+- 21600 0 320"/>
                <a:gd name="G2" fmla="+- 21600 0 32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20" y="10800"/>
                  </a:moveTo>
                  <a:cubicBezTo>
                    <a:pt x="320" y="16588"/>
                    <a:pt x="5012" y="21280"/>
                    <a:pt x="10800" y="21280"/>
                  </a:cubicBezTo>
                  <a:cubicBezTo>
                    <a:pt x="16588" y="21280"/>
                    <a:pt x="21280" y="16588"/>
                    <a:pt x="21280" y="10800"/>
                  </a:cubicBezTo>
                  <a:cubicBezTo>
                    <a:pt x="21280" y="5012"/>
                    <a:pt x="16588" y="320"/>
                    <a:pt x="10800" y="320"/>
                  </a:cubicBezTo>
                  <a:cubicBezTo>
                    <a:pt x="5012" y="320"/>
                    <a:pt x="320" y="5012"/>
                    <a:pt x="320" y="10800"/>
                  </a:cubicBezTo>
                  <a:close/>
                </a:path>
              </a:pathLst>
            </a:custGeom>
            <a:solidFill>
              <a:schemeClr val="bg1"/>
            </a:solidFill>
            <a:ln w="9525">
              <a:noFill/>
              <a:round/>
              <a:headEnd/>
              <a:tailEnd/>
            </a:ln>
            <a:effectLst/>
          </p:spPr>
          <p:txBody>
            <a:bodyPr wrap="none" anchor="ctr"/>
            <a:lstStyle/>
            <a:p>
              <a:endParaRPr lang="en-US"/>
            </a:p>
          </p:txBody>
        </p:sp>
        <p:sp>
          <p:nvSpPr>
            <p:cNvPr id="3124" name="Freeform 52"/>
            <p:cNvSpPr>
              <a:spLocks/>
            </p:cNvSpPr>
            <p:nvPr userDrawn="1"/>
          </p:nvSpPr>
          <p:spPr bwMode="ltGray">
            <a:xfrm>
              <a:off x="3196" y="3082"/>
              <a:ext cx="325" cy="244"/>
            </a:xfrm>
            <a:custGeom>
              <a:avLst/>
              <a:gdLst/>
              <a:ahLst/>
              <a:cxnLst>
                <a:cxn ang="0">
                  <a:pos x="0" y="45"/>
                </a:cxn>
                <a:cxn ang="0">
                  <a:pos x="90" y="136"/>
                </a:cxn>
                <a:cxn ang="0">
                  <a:pos x="181" y="227"/>
                </a:cxn>
                <a:cxn ang="0">
                  <a:pos x="272" y="272"/>
                </a:cxn>
                <a:cxn ang="0">
                  <a:pos x="317" y="272"/>
                </a:cxn>
                <a:cxn ang="0">
                  <a:pos x="363" y="181"/>
                </a:cxn>
                <a:cxn ang="0">
                  <a:pos x="317" y="181"/>
                </a:cxn>
                <a:cxn ang="0">
                  <a:pos x="272" y="181"/>
                </a:cxn>
                <a:cxn ang="0">
                  <a:pos x="226" y="181"/>
                </a:cxn>
                <a:cxn ang="0">
                  <a:pos x="226" y="136"/>
                </a:cxn>
                <a:cxn ang="0">
                  <a:pos x="272" y="91"/>
                </a:cxn>
                <a:cxn ang="0">
                  <a:pos x="226" y="45"/>
                </a:cxn>
                <a:cxn ang="0">
                  <a:pos x="226" y="91"/>
                </a:cxn>
                <a:cxn ang="0">
                  <a:pos x="181" y="136"/>
                </a:cxn>
                <a:cxn ang="0">
                  <a:pos x="136" y="136"/>
                </a:cxn>
                <a:cxn ang="0">
                  <a:pos x="90" y="91"/>
                </a:cxn>
                <a:cxn ang="0">
                  <a:pos x="136" y="91"/>
                </a:cxn>
                <a:cxn ang="0">
                  <a:pos x="90" y="45"/>
                </a:cxn>
                <a:cxn ang="0">
                  <a:pos x="45" y="0"/>
                </a:cxn>
                <a:cxn ang="0">
                  <a:pos x="61" y="57"/>
                </a:cxn>
                <a:cxn ang="0">
                  <a:pos x="28" y="45"/>
                </a:cxn>
                <a:cxn ang="0">
                  <a:pos x="0" y="45"/>
                </a:cxn>
              </a:cxnLst>
              <a:rect l="0" t="0" r="r" b="b"/>
              <a:pathLst>
                <a:path w="363" h="272">
                  <a:moveTo>
                    <a:pt x="0" y="45"/>
                  </a:moveTo>
                  <a:lnTo>
                    <a:pt x="90" y="136"/>
                  </a:lnTo>
                  <a:lnTo>
                    <a:pt x="181" y="227"/>
                  </a:lnTo>
                  <a:lnTo>
                    <a:pt x="272" y="272"/>
                  </a:lnTo>
                  <a:lnTo>
                    <a:pt x="317" y="272"/>
                  </a:lnTo>
                  <a:lnTo>
                    <a:pt x="363" y="181"/>
                  </a:lnTo>
                  <a:lnTo>
                    <a:pt x="317" y="181"/>
                  </a:lnTo>
                  <a:lnTo>
                    <a:pt x="272" y="181"/>
                  </a:lnTo>
                  <a:lnTo>
                    <a:pt x="226" y="181"/>
                  </a:lnTo>
                  <a:lnTo>
                    <a:pt x="226" y="136"/>
                  </a:lnTo>
                  <a:lnTo>
                    <a:pt x="272" y="91"/>
                  </a:lnTo>
                  <a:lnTo>
                    <a:pt x="226" y="45"/>
                  </a:lnTo>
                  <a:lnTo>
                    <a:pt x="226" y="91"/>
                  </a:lnTo>
                  <a:lnTo>
                    <a:pt x="181" y="136"/>
                  </a:lnTo>
                  <a:lnTo>
                    <a:pt x="136" y="136"/>
                  </a:lnTo>
                  <a:lnTo>
                    <a:pt x="90" y="91"/>
                  </a:lnTo>
                  <a:lnTo>
                    <a:pt x="136" y="91"/>
                  </a:lnTo>
                  <a:lnTo>
                    <a:pt x="90" y="45"/>
                  </a:lnTo>
                  <a:lnTo>
                    <a:pt x="45" y="0"/>
                  </a:lnTo>
                  <a:lnTo>
                    <a:pt x="61" y="57"/>
                  </a:lnTo>
                  <a:lnTo>
                    <a:pt x="28" y="45"/>
                  </a:lnTo>
                  <a:lnTo>
                    <a:pt x="0" y="45"/>
                  </a:lnTo>
                  <a:close/>
                </a:path>
              </a:pathLst>
            </a:custGeom>
            <a:solidFill>
              <a:schemeClr val="bg1"/>
            </a:solidFill>
            <a:ln w="9525">
              <a:noFill/>
              <a:round/>
              <a:headEnd/>
              <a:tailEnd/>
            </a:ln>
            <a:effectLst/>
          </p:spPr>
          <p:txBody>
            <a:bodyPr/>
            <a:lstStyle/>
            <a:p>
              <a:endParaRPr lang="en-US"/>
            </a:p>
          </p:txBody>
        </p:sp>
        <p:sp>
          <p:nvSpPr>
            <p:cNvPr id="3125" name="Freeform 53"/>
            <p:cNvSpPr>
              <a:spLocks/>
            </p:cNvSpPr>
            <p:nvPr userDrawn="1"/>
          </p:nvSpPr>
          <p:spPr bwMode="ltGray">
            <a:xfrm>
              <a:off x="3660" y="1726"/>
              <a:ext cx="420" cy="1885"/>
            </a:xfrm>
            <a:custGeom>
              <a:avLst/>
              <a:gdLst/>
              <a:ahLst/>
              <a:cxnLst>
                <a:cxn ang="0">
                  <a:pos x="162" y="1"/>
                </a:cxn>
                <a:cxn ang="0">
                  <a:pos x="56" y="561"/>
                </a:cxn>
                <a:cxn ang="0">
                  <a:pos x="122" y="1185"/>
                </a:cxn>
                <a:cxn ang="0">
                  <a:pos x="383" y="1785"/>
                </a:cxn>
                <a:cxn ang="0">
                  <a:pos x="343" y="1785"/>
                </a:cxn>
                <a:cxn ang="0">
                  <a:pos x="70" y="1209"/>
                </a:cxn>
                <a:cxn ang="0">
                  <a:pos x="15" y="487"/>
                </a:cxn>
                <a:cxn ang="0">
                  <a:pos x="162" y="1"/>
                </a:cxn>
              </a:cxnLst>
              <a:rect l="0" t="0" r="r" b="b"/>
              <a:pathLst>
                <a:path w="420" h="1885">
                  <a:moveTo>
                    <a:pt x="162" y="1"/>
                  </a:moveTo>
                  <a:cubicBezTo>
                    <a:pt x="173" y="0"/>
                    <a:pt x="62" y="364"/>
                    <a:pt x="56" y="561"/>
                  </a:cubicBezTo>
                  <a:cubicBezTo>
                    <a:pt x="50" y="758"/>
                    <a:pt x="67" y="981"/>
                    <a:pt x="122" y="1185"/>
                  </a:cubicBezTo>
                  <a:cubicBezTo>
                    <a:pt x="176" y="1389"/>
                    <a:pt x="347" y="1685"/>
                    <a:pt x="383" y="1785"/>
                  </a:cubicBezTo>
                  <a:cubicBezTo>
                    <a:pt x="420" y="1885"/>
                    <a:pt x="395" y="1881"/>
                    <a:pt x="343" y="1785"/>
                  </a:cubicBezTo>
                  <a:cubicBezTo>
                    <a:pt x="291" y="1689"/>
                    <a:pt x="125" y="1425"/>
                    <a:pt x="70" y="1209"/>
                  </a:cubicBezTo>
                  <a:cubicBezTo>
                    <a:pt x="15" y="993"/>
                    <a:pt x="0" y="688"/>
                    <a:pt x="15" y="487"/>
                  </a:cubicBezTo>
                  <a:cubicBezTo>
                    <a:pt x="30" y="286"/>
                    <a:pt x="132" y="102"/>
                    <a:pt x="162" y="1"/>
                  </a:cubicBezTo>
                  <a:close/>
                </a:path>
              </a:pathLst>
            </a:custGeom>
            <a:solidFill>
              <a:schemeClr val="bg1"/>
            </a:solidFill>
            <a:ln w="9525">
              <a:noFill/>
              <a:round/>
              <a:headEnd/>
              <a:tailEnd/>
            </a:ln>
            <a:effectLst/>
          </p:spPr>
          <p:txBody>
            <a:bodyPr/>
            <a:lstStyle/>
            <a:p>
              <a:endParaRPr lang="en-US"/>
            </a:p>
          </p:txBody>
        </p:sp>
        <p:sp>
          <p:nvSpPr>
            <p:cNvPr id="3126" name="Freeform 54"/>
            <p:cNvSpPr>
              <a:spLocks/>
            </p:cNvSpPr>
            <p:nvPr userDrawn="1"/>
          </p:nvSpPr>
          <p:spPr bwMode="ltGray">
            <a:xfrm>
              <a:off x="4023" y="1694"/>
              <a:ext cx="429" cy="1836"/>
            </a:xfrm>
            <a:custGeom>
              <a:avLst/>
              <a:gdLst/>
              <a:ahLst/>
              <a:cxnLst>
                <a:cxn ang="0">
                  <a:pos x="0" y="25"/>
                </a:cxn>
                <a:cxn ang="0">
                  <a:pos x="375" y="1835"/>
                </a:cxn>
                <a:cxn ang="0">
                  <a:pos x="429" y="1836"/>
                </a:cxn>
                <a:cxn ang="0">
                  <a:pos x="37" y="0"/>
                </a:cxn>
                <a:cxn ang="0">
                  <a:pos x="0" y="25"/>
                </a:cxn>
              </a:cxnLst>
              <a:rect l="0" t="0" r="r" b="b"/>
              <a:pathLst>
                <a:path w="429" h="1836">
                  <a:moveTo>
                    <a:pt x="0" y="25"/>
                  </a:moveTo>
                  <a:lnTo>
                    <a:pt x="375" y="1835"/>
                  </a:lnTo>
                  <a:lnTo>
                    <a:pt x="429" y="1836"/>
                  </a:lnTo>
                  <a:lnTo>
                    <a:pt x="37" y="0"/>
                  </a:lnTo>
                  <a:lnTo>
                    <a:pt x="0" y="25"/>
                  </a:lnTo>
                  <a:close/>
                </a:path>
              </a:pathLst>
            </a:custGeom>
            <a:solidFill>
              <a:schemeClr val="bg1"/>
            </a:solidFill>
            <a:ln w="9525">
              <a:noFill/>
              <a:round/>
              <a:headEnd/>
              <a:tailEnd/>
            </a:ln>
            <a:effectLst/>
          </p:spPr>
          <p:txBody>
            <a:bodyPr/>
            <a:lstStyle/>
            <a:p>
              <a:endParaRPr lang="en-US"/>
            </a:p>
          </p:txBody>
        </p:sp>
        <p:sp>
          <p:nvSpPr>
            <p:cNvPr id="3127" name="Freeform 55"/>
            <p:cNvSpPr>
              <a:spLocks/>
            </p:cNvSpPr>
            <p:nvPr userDrawn="1"/>
          </p:nvSpPr>
          <p:spPr bwMode="ltGray">
            <a:xfrm>
              <a:off x="4270" y="1551"/>
              <a:ext cx="600" cy="1899"/>
            </a:xfrm>
            <a:custGeom>
              <a:avLst/>
              <a:gdLst/>
              <a:ahLst/>
              <a:cxnLst>
                <a:cxn ang="0">
                  <a:pos x="0" y="67"/>
                </a:cxn>
                <a:cxn ang="0">
                  <a:pos x="91" y="168"/>
                </a:cxn>
                <a:cxn ang="0">
                  <a:pos x="347" y="552"/>
                </a:cxn>
                <a:cxn ang="0">
                  <a:pos x="512" y="1146"/>
                </a:cxn>
                <a:cxn ang="0">
                  <a:pos x="539" y="1612"/>
                </a:cxn>
                <a:cxn ang="0">
                  <a:pos x="457" y="1859"/>
                </a:cxn>
                <a:cxn ang="0">
                  <a:pos x="503" y="1850"/>
                </a:cxn>
                <a:cxn ang="0">
                  <a:pos x="583" y="1611"/>
                </a:cxn>
                <a:cxn ang="0">
                  <a:pos x="567" y="1146"/>
                </a:cxn>
                <a:cxn ang="0">
                  <a:pos x="384" y="524"/>
                </a:cxn>
                <a:cxn ang="0">
                  <a:pos x="82" y="76"/>
                </a:cxn>
                <a:cxn ang="0">
                  <a:pos x="0" y="67"/>
                </a:cxn>
              </a:cxnLst>
              <a:rect l="0" t="0" r="r" b="b"/>
              <a:pathLst>
                <a:path w="600" h="1899">
                  <a:moveTo>
                    <a:pt x="0" y="67"/>
                  </a:moveTo>
                  <a:cubicBezTo>
                    <a:pt x="2" y="82"/>
                    <a:pt x="33" y="87"/>
                    <a:pt x="91" y="168"/>
                  </a:cubicBezTo>
                  <a:cubicBezTo>
                    <a:pt x="149" y="249"/>
                    <a:pt x="277" y="389"/>
                    <a:pt x="347" y="552"/>
                  </a:cubicBezTo>
                  <a:cubicBezTo>
                    <a:pt x="417" y="715"/>
                    <a:pt x="480" y="969"/>
                    <a:pt x="512" y="1146"/>
                  </a:cubicBezTo>
                  <a:cubicBezTo>
                    <a:pt x="544" y="1323"/>
                    <a:pt x="548" y="1493"/>
                    <a:pt x="539" y="1612"/>
                  </a:cubicBezTo>
                  <a:cubicBezTo>
                    <a:pt x="530" y="1731"/>
                    <a:pt x="463" y="1819"/>
                    <a:pt x="457" y="1859"/>
                  </a:cubicBezTo>
                  <a:cubicBezTo>
                    <a:pt x="451" y="1899"/>
                    <a:pt x="482" y="1891"/>
                    <a:pt x="503" y="1850"/>
                  </a:cubicBezTo>
                  <a:cubicBezTo>
                    <a:pt x="524" y="1809"/>
                    <a:pt x="572" y="1728"/>
                    <a:pt x="583" y="1611"/>
                  </a:cubicBezTo>
                  <a:cubicBezTo>
                    <a:pt x="594" y="1494"/>
                    <a:pt x="600" y="1327"/>
                    <a:pt x="567" y="1146"/>
                  </a:cubicBezTo>
                  <a:cubicBezTo>
                    <a:pt x="534" y="965"/>
                    <a:pt x="465" y="702"/>
                    <a:pt x="384" y="524"/>
                  </a:cubicBezTo>
                  <a:cubicBezTo>
                    <a:pt x="303" y="346"/>
                    <a:pt x="146" y="152"/>
                    <a:pt x="82" y="76"/>
                  </a:cubicBezTo>
                  <a:cubicBezTo>
                    <a:pt x="18" y="0"/>
                    <a:pt x="17" y="69"/>
                    <a:pt x="0" y="67"/>
                  </a:cubicBezTo>
                  <a:close/>
                </a:path>
              </a:pathLst>
            </a:custGeom>
            <a:solidFill>
              <a:schemeClr val="bg1"/>
            </a:solidFill>
            <a:ln w="9525">
              <a:noFill/>
              <a:round/>
              <a:headEnd/>
              <a:tailEnd/>
            </a:ln>
            <a:effectLst/>
          </p:spPr>
          <p:txBody>
            <a:bodyPr/>
            <a:lstStyle/>
            <a:p>
              <a:endParaRPr lang="en-US"/>
            </a:p>
          </p:txBody>
        </p:sp>
        <p:sp>
          <p:nvSpPr>
            <p:cNvPr id="3128" name="Freeform 56"/>
            <p:cNvSpPr>
              <a:spLocks/>
            </p:cNvSpPr>
            <p:nvPr userDrawn="1"/>
          </p:nvSpPr>
          <p:spPr bwMode="ltGray">
            <a:xfrm>
              <a:off x="4902" y="1753"/>
              <a:ext cx="338" cy="1494"/>
            </a:xfrm>
            <a:custGeom>
              <a:avLst/>
              <a:gdLst/>
              <a:ahLst/>
              <a:cxnLst>
                <a:cxn ang="0">
                  <a:pos x="26" y="73"/>
                </a:cxn>
                <a:cxn ang="0">
                  <a:pos x="136" y="194"/>
                </a:cxn>
                <a:cxn ang="0">
                  <a:pos x="282" y="706"/>
                </a:cxn>
                <a:cxn ang="0">
                  <a:pos x="282" y="1118"/>
                </a:cxn>
                <a:cxn ang="0">
                  <a:pos x="218" y="1319"/>
                </a:cxn>
                <a:cxn ang="0">
                  <a:pos x="132" y="1475"/>
                </a:cxn>
                <a:cxn ang="0">
                  <a:pos x="206" y="1433"/>
                </a:cxn>
                <a:cxn ang="0">
                  <a:pos x="312" y="1163"/>
                </a:cxn>
                <a:cxn ang="0">
                  <a:pos x="337" y="871"/>
                </a:cxn>
                <a:cxn ang="0">
                  <a:pos x="309" y="615"/>
                </a:cxn>
                <a:cxn ang="0">
                  <a:pos x="172" y="149"/>
                </a:cxn>
                <a:cxn ang="0">
                  <a:pos x="34" y="23"/>
                </a:cxn>
                <a:cxn ang="0">
                  <a:pos x="26" y="73"/>
                </a:cxn>
              </a:cxnLst>
              <a:rect l="0" t="0" r="r" b="b"/>
              <a:pathLst>
                <a:path w="338" h="1494">
                  <a:moveTo>
                    <a:pt x="26" y="73"/>
                  </a:moveTo>
                  <a:cubicBezTo>
                    <a:pt x="43" y="102"/>
                    <a:pt x="93" y="88"/>
                    <a:pt x="136" y="194"/>
                  </a:cubicBezTo>
                  <a:cubicBezTo>
                    <a:pt x="179" y="300"/>
                    <a:pt x="258" y="552"/>
                    <a:pt x="282" y="706"/>
                  </a:cubicBezTo>
                  <a:cubicBezTo>
                    <a:pt x="306" y="860"/>
                    <a:pt x="293" y="1016"/>
                    <a:pt x="282" y="1118"/>
                  </a:cubicBezTo>
                  <a:cubicBezTo>
                    <a:pt x="271" y="1220"/>
                    <a:pt x="243" y="1260"/>
                    <a:pt x="218" y="1319"/>
                  </a:cubicBezTo>
                  <a:cubicBezTo>
                    <a:pt x="193" y="1378"/>
                    <a:pt x="134" y="1456"/>
                    <a:pt x="132" y="1475"/>
                  </a:cubicBezTo>
                  <a:cubicBezTo>
                    <a:pt x="130" y="1494"/>
                    <a:pt x="176" y="1485"/>
                    <a:pt x="206" y="1433"/>
                  </a:cubicBezTo>
                  <a:cubicBezTo>
                    <a:pt x="235" y="1381"/>
                    <a:pt x="290" y="1257"/>
                    <a:pt x="312" y="1163"/>
                  </a:cubicBezTo>
                  <a:cubicBezTo>
                    <a:pt x="334" y="1069"/>
                    <a:pt x="338" y="962"/>
                    <a:pt x="337" y="871"/>
                  </a:cubicBezTo>
                  <a:cubicBezTo>
                    <a:pt x="336" y="780"/>
                    <a:pt x="336" y="735"/>
                    <a:pt x="309" y="615"/>
                  </a:cubicBezTo>
                  <a:cubicBezTo>
                    <a:pt x="282" y="495"/>
                    <a:pt x="218" y="248"/>
                    <a:pt x="172" y="149"/>
                  </a:cubicBezTo>
                  <a:cubicBezTo>
                    <a:pt x="126" y="50"/>
                    <a:pt x="58" y="36"/>
                    <a:pt x="34" y="23"/>
                  </a:cubicBezTo>
                  <a:cubicBezTo>
                    <a:pt x="10" y="10"/>
                    <a:pt x="0" y="0"/>
                    <a:pt x="26" y="73"/>
                  </a:cubicBezTo>
                  <a:close/>
                </a:path>
              </a:pathLst>
            </a:custGeom>
            <a:solidFill>
              <a:schemeClr val="bg1"/>
            </a:solidFill>
            <a:ln w="9525">
              <a:noFill/>
              <a:round/>
              <a:headEnd/>
              <a:tailEnd/>
            </a:ln>
            <a:effectLst/>
          </p:spPr>
          <p:txBody>
            <a:bodyPr/>
            <a:lstStyle/>
            <a:p>
              <a:endParaRPr lang="en-US"/>
            </a:p>
          </p:txBody>
        </p:sp>
        <p:sp>
          <p:nvSpPr>
            <p:cNvPr id="3129" name="Freeform 57"/>
            <p:cNvSpPr>
              <a:spLocks/>
            </p:cNvSpPr>
            <p:nvPr userDrawn="1"/>
          </p:nvSpPr>
          <p:spPr bwMode="ltGray">
            <a:xfrm>
              <a:off x="3189" y="2212"/>
              <a:ext cx="573" cy="1290"/>
            </a:xfrm>
            <a:custGeom>
              <a:avLst/>
              <a:gdLst/>
              <a:ahLst/>
              <a:cxnLst>
                <a:cxn ang="0">
                  <a:pos x="2" y="129"/>
                </a:cxn>
                <a:cxn ang="0">
                  <a:pos x="48" y="65"/>
                </a:cxn>
                <a:cxn ang="0">
                  <a:pos x="84" y="522"/>
                </a:cxn>
                <a:cxn ang="0">
                  <a:pos x="241" y="909"/>
                </a:cxn>
                <a:cxn ang="0">
                  <a:pos x="396" y="1106"/>
                </a:cxn>
                <a:cxn ang="0">
                  <a:pos x="568" y="1286"/>
                </a:cxn>
                <a:cxn ang="0">
                  <a:pos x="363" y="1130"/>
                </a:cxn>
                <a:cxn ang="0">
                  <a:pos x="183" y="909"/>
                </a:cxn>
                <a:cxn ang="0">
                  <a:pos x="38" y="540"/>
                </a:cxn>
                <a:cxn ang="0">
                  <a:pos x="2" y="129"/>
                </a:cxn>
              </a:cxnLst>
              <a:rect l="0" t="0" r="r" b="b"/>
              <a:pathLst>
                <a:path w="573" h="1290">
                  <a:moveTo>
                    <a:pt x="2" y="129"/>
                  </a:moveTo>
                  <a:cubicBezTo>
                    <a:pt x="4" y="50"/>
                    <a:pt x="34" y="0"/>
                    <a:pt x="48" y="65"/>
                  </a:cubicBezTo>
                  <a:cubicBezTo>
                    <a:pt x="62" y="130"/>
                    <a:pt x="52" y="381"/>
                    <a:pt x="84" y="522"/>
                  </a:cubicBezTo>
                  <a:cubicBezTo>
                    <a:pt x="116" y="663"/>
                    <a:pt x="189" y="812"/>
                    <a:pt x="241" y="909"/>
                  </a:cubicBezTo>
                  <a:cubicBezTo>
                    <a:pt x="293" y="1006"/>
                    <a:pt x="341" y="1043"/>
                    <a:pt x="396" y="1106"/>
                  </a:cubicBezTo>
                  <a:cubicBezTo>
                    <a:pt x="450" y="1169"/>
                    <a:pt x="573" y="1283"/>
                    <a:pt x="568" y="1286"/>
                  </a:cubicBezTo>
                  <a:cubicBezTo>
                    <a:pt x="562" y="1290"/>
                    <a:pt x="428" y="1193"/>
                    <a:pt x="363" y="1130"/>
                  </a:cubicBezTo>
                  <a:cubicBezTo>
                    <a:pt x="299" y="1068"/>
                    <a:pt x="237" y="1007"/>
                    <a:pt x="183" y="909"/>
                  </a:cubicBezTo>
                  <a:cubicBezTo>
                    <a:pt x="129" y="811"/>
                    <a:pt x="68" y="670"/>
                    <a:pt x="38" y="540"/>
                  </a:cubicBezTo>
                  <a:cubicBezTo>
                    <a:pt x="8" y="410"/>
                    <a:pt x="0" y="208"/>
                    <a:pt x="2" y="129"/>
                  </a:cubicBezTo>
                  <a:close/>
                </a:path>
              </a:pathLst>
            </a:custGeom>
            <a:solidFill>
              <a:schemeClr val="bg1"/>
            </a:solidFill>
            <a:ln w="9525">
              <a:noFill/>
              <a:round/>
              <a:headEnd/>
              <a:tailEnd/>
            </a:ln>
            <a:effectLst/>
          </p:spPr>
          <p:txBody>
            <a:bodyPr/>
            <a:lstStyle/>
            <a:p>
              <a:endParaRPr lang="en-US"/>
            </a:p>
          </p:txBody>
        </p:sp>
        <p:sp>
          <p:nvSpPr>
            <p:cNvPr id="3130" name="Freeform 58"/>
            <p:cNvSpPr>
              <a:spLocks/>
            </p:cNvSpPr>
            <p:nvPr userDrawn="1"/>
          </p:nvSpPr>
          <p:spPr bwMode="ltGray">
            <a:xfrm>
              <a:off x="4170" y="1008"/>
              <a:ext cx="655" cy="192"/>
            </a:xfrm>
            <a:custGeom>
              <a:avLst/>
              <a:gdLst/>
              <a:ahLst/>
              <a:cxnLst>
                <a:cxn ang="0">
                  <a:pos x="17" y="187"/>
                </a:cxn>
                <a:cxn ang="0">
                  <a:pos x="255" y="41"/>
                </a:cxn>
                <a:cxn ang="0">
                  <a:pos x="456" y="4"/>
                </a:cxn>
                <a:cxn ang="0">
                  <a:pos x="629" y="16"/>
                </a:cxn>
                <a:cxn ang="0">
                  <a:pos x="720" y="61"/>
                </a:cxn>
                <a:cxn ang="0">
                  <a:pos x="565" y="50"/>
                </a:cxn>
                <a:cxn ang="0">
                  <a:pos x="264" y="77"/>
                </a:cxn>
                <a:cxn ang="0">
                  <a:pos x="53" y="196"/>
                </a:cxn>
                <a:cxn ang="0">
                  <a:pos x="17" y="187"/>
                </a:cxn>
              </a:cxnLst>
              <a:rect l="0" t="0" r="r" b="b"/>
              <a:pathLst>
                <a:path w="731" h="214">
                  <a:moveTo>
                    <a:pt x="17" y="187"/>
                  </a:moveTo>
                  <a:cubicBezTo>
                    <a:pt x="0" y="176"/>
                    <a:pt x="182" y="71"/>
                    <a:pt x="255" y="41"/>
                  </a:cubicBezTo>
                  <a:cubicBezTo>
                    <a:pt x="328" y="11"/>
                    <a:pt x="394" y="8"/>
                    <a:pt x="456" y="4"/>
                  </a:cubicBezTo>
                  <a:cubicBezTo>
                    <a:pt x="518" y="0"/>
                    <a:pt x="585" y="7"/>
                    <a:pt x="629" y="16"/>
                  </a:cubicBezTo>
                  <a:cubicBezTo>
                    <a:pt x="673" y="25"/>
                    <a:pt x="731" y="55"/>
                    <a:pt x="720" y="61"/>
                  </a:cubicBezTo>
                  <a:cubicBezTo>
                    <a:pt x="709" y="67"/>
                    <a:pt x="641" y="47"/>
                    <a:pt x="565" y="50"/>
                  </a:cubicBezTo>
                  <a:cubicBezTo>
                    <a:pt x="489" y="53"/>
                    <a:pt x="349" y="53"/>
                    <a:pt x="264" y="77"/>
                  </a:cubicBezTo>
                  <a:cubicBezTo>
                    <a:pt x="179" y="101"/>
                    <a:pt x="94" y="178"/>
                    <a:pt x="53" y="196"/>
                  </a:cubicBezTo>
                  <a:cubicBezTo>
                    <a:pt x="12" y="214"/>
                    <a:pt x="24" y="189"/>
                    <a:pt x="17" y="187"/>
                  </a:cubicBezTo>
                  <a:close/>
                </a:path>
              </a:pathLst>
            </a:custGeom>
            <a:solidFill>
              <a:schemeClr val="bg1"/>
            </a:solidFill>
            <a:ln w="9525">
              <a:noFill/>
              <a:round/>
              <a:headEnd/>
              <a:tailEnd/>
            </a:ln>
            <a:effectLst/>
          </p:spPr>
          <p:txBody>
            <a:bodyPr/>
            <a:lstStyle/>
            <a:p>
              <a:endParaRPr lang="en-US"/>
            </a:p>
          </p:txBody>
        </p:sp>
        <p:sp>
          <p:nvSpPr>
            <p:cNvPr id="3131" name="Freeform 59"/>
            <p:cNvSpPr>
              <a:spLocks/>
            </p:cNvSpPr>
            <p:nvPr userDrawn="1"/>
          </p:nvSpPr>
          <p:spPr bwMode="ltGray">
            <a:xfrm>
              <a:off x="4322" y="1276"/>
              <a:ext cx="504" cy="82"/>
            </a:xfrm>
            <a:custGeom>
              <a:avLst/>
              <a:gdLst/>
              <a:ahLst/>
              <a:cxnLst>
                <a:cxn ang="0">
                  <a:pos x="0" y="0"/>
                </a:cxn>
                <a:cxn ang="0">
                  <a:pos x="64" y="37"/>
                </a:cxn>
                <a:cxn ang="0">
                  <a:pos x="311" y="18"/>
                </a:cxn>
                <a:cxn ang="0">
                  <a:pos x="530" y="37"/>
                </a:cxn>
                <a:cxn ang="0">
                  <a:pos x="512" y="73"/>
                </a:cxn>
                <a:cxn ang="0">
                  <a:pos x="293" y="55"/>
                </a:cxn>
                <a:cxn ang="0">
                  <a:pos x="37" y="91"/>
                </a:cxn>
              </a:cxnLst>
              <a:rect l="0" t="0" r="r" b="b"/>
              <a:pathLst>
                <a:path w="563" h="91">
                  <a:moveTo>
                    <a:pt x="0" y="0"/>
                  </a:moveTo>
                  <a:cubicBezTo>
                    <a:pt x="11" y="6"/>
                    <a:pt x="12" y="34"/>
                    <a:pt x="64" y="37"/>
                  </a:cubicBezTo>
                  <a:cubicBezTo>
                    <a:pt x="116" y="40"/>
                    <a:pt x="233" y="18"/>
                    <a:pt x="311" y="18"/>
                  </a:cubicBezTo>
                  <a:cubicBezTo>
                    <a:pt x="389" y="18"/>
                    <a:pt x="497" y="28"/>
                    <a:pt x="530" y="37"/>
                  </a:cubicBezTo>
                  <a:cubicBezTo>
                    <a:pt x="563" y="46"/>
                    <a:pt x="551" y="70"/>
                    <a:pt x="512" y="73"/>
                  </a:cubicBezTo>
                  <a:cubicBezTo>
                    <a:pt x="473" y="76"/>
                    <a:pt x="372" y="52"/>
                    <a:pt x="293" y="55"/>
                  </a:cubicBezTo>
                  <a:cubicBezTo>
                    <a:pt x="214" y="58"/>
                    <a:pt x="90" y="84"/>
                    <a:pt x="37" y="91"/>
                  </a:cubicBezTo>
                </a:path>
              </a:pathLst>
            </a:custGeom>
            <a:solidFill>
              <a:schemeClr val="bg1"/>
            </a:solidFill>
            <a:ln w="9525">
              <a:noFill/>
              <a:round/>
              <a:headEnd/>
              <a:tailEnd/>
            </a:ln>
            <a:effectLst/>
          </p:spPr>
          <p:txBody>
            <a:bodyPr/>
            <a:lstStyle/>
            <a:p>
              <a:endParaRPr lang="en-US"/>
            </a:p>
          </p:txBody>
        </p:sp>
        <p:sp>
          <p:nvSpPr>
            <p:cNvPr id="3132" name="Freeform 60"/>
            <p:cNvSpPr>
              <a:spLocks/>
            </p:cNvSpPr>
            <p:nvPr userDrawn="1"/>
          </p:nvSpPr>
          <p:spPr bwMode="ltGray">
            <a:xfrm>
              <a:off x="4043" y="890"/>
              <a:ext cx="204" cy="247"/>
            </a:xfrm>
            <a:custGeom>
              <a:avLst/>
              <a:gdLst/>
              <a:ahLst/>
              <a:cxnLst>
                <a:cxn ang="0">
                  <a:pos x="0" y="276"/>
                </a:cxn>
                <a:cxn ang="0">
                  <a:pos x="156" y="38"/>
                </a:cxn>
                <a:cxn ang="0">
                  <a:pos x="211" y="47"/>
                </a:cxn>
                <a:cxn ang="0">
                  <a:pos x="52" y="268"/>
                </a:cxn>
              </a:cxnLst>
              <a:rect l="0" t="0" r="r" b="b"/>
              <a:pathLst>
                <a:path w="228" h="276">
                  <a:moveTo>
                    <a:pt x="0" y="276"/>
                  </a:moveTo>
                  <a:cubicBezTo>
                    <a:pt x="26" y="236"/>
                    <a:pt x="121" y="76"/>
                    <a:pt x="156" y="38"/>
                  </a:cubicBezTo>
                  <a:cubicBezTo>
                    <a:pt x="191" y="0"/>
                    <a:pt x="228" y="9"/>
                    <a:pt x="211" y="47"/>
                  </a:cubicBezTo>
                  <a:cubicBezTo>
                    <a:pt x="194" y="85"/>
                    <a:pt x="85" y="222"/>
                    <a:pt x="52" y="268"/>
                  </a:cubicBezTo>
                </a:path>
              </a:pathLst>
            </a:custGeom>
            <a:solidFill>
              <a:schemeClr val="bg1"/>
            </a:solidFill>
            <a:ln w="9525">
              <a:noFill/>
              <a:round/>
              <a:headEnd/>
              <a:tailEnd/>
            </a:ln>
            <a:effectLst/>
          </p:spPr>
          <p:txBody>
            <a:bodyPr/>
            <a:lstStyle/>
            <a:p>
              <a:endParaRPr lang="en-US"/>
            </a:p>
          </p:txBody>
        </p:sp>
        <p:sp>
          <p:nvSpPr>
            <p:cNvPr id="3133" name="Freeform 61"/>
            <p:cNvSpPr>
              <a:spLocks/>
            </p:cNvSpPr>
            <p:nvPr userDrawn="1"/>
          </p:nvSpPr>
          <p:spPr bwMode="ltGray">
            <a:xfrm>
              <a:off x="3854" y="915"/>
              <a:ext cx="67" cy="287"/>
            </a:xfrm>
            <a:custGeom>
              <a:avLst/>
              <a:gdLst/>
              <a:ahLst/>
              <a:cxnLst>
                <a:cxn ang="0">
                  <a:pos x="1" y="46"/>
                </a:cxn>
                <a:cxn ang="0">
                  <a:pos x="36" y="285"/>
                </a:cxn>
                <a:cxn ang="0">
                  <a:pos x="74" y="266"/>
                </a:cxn>
                <a:cxn ang="0">
                  <a:pos x="28" y="37"/>
                </a:cxn>
                <a:cxn ang="0">
                  <a:pos x="1" y="46"/>
                </a:cxn>
              </a:cxnLst>
              <a:rect l="0" t="0" r="r" b="b"/>
              <a:pathLst>
                <a:path w="75" h="320">
                  <a:moveTo>
                    <a:pt x="1" y="46"/>
                  </a:moveTo>
                  <a:cubicBezTo>
                    <a:pt x="2" y="87"/>
                    <a:pt x="24" y="248"/>
                    <a:pt x="36" y="285"/>
                  </a:cubicBezTo>
                  <a:cubicBezTo>
                    <a:pt x="50" y="320"/>
                    <a:pt x="75" y="307"/>
                    <a:pt x="74" y="266"/>
                  </a:cubicBezTo>
                  <a:cubicBezTo>
                    <a:pt x="73" y="225"/>
                    <a:pt x="40" y="74"/>
                    <a:pt x="28" y="37"/>
                  </a:cubicBezTo>
                  <a:cubicBezTo>
                    <a:pt x="16" y="0"/>
                    <a:pt x="0" y="5"/>
                    <a:pt x="1" y="46"/>
                  </a:cubicBezTo>
                  <a:close/>
                </a:path>
              </a:pathLst>
            </a:custGeom>
            <a:solidFill>
              <a:schemeClr val="bg1"/>
            </a:solidFill>
            <a:ln w="9525">
              <a:noFill/>
              <a:round/>
              <a:headEnd/>
              <a:tailEnd/>
            </a:ln>
            <a:effectLst/>
          </p:spPr>
          <p:txBody>
            <a:bodyPr/>
            <a:lstStyle/>
            <a:p>
              <a:endParaRPr lang="en-US"/>
            </a:p>
          </p:txBody>
        </p:sp>
        <p:sp>
          <p:nvSpPr>
            <p:cNvPr id="3134" name="Freeform 62"/>
            <p:cNvSpPr>
              <a:spLocks/>
            </p:cNvSpPr>
            <p:nvPr userDrawn="1"/>
          </p:nvSpPr>
          <p:spPr bwMode="ltGray">
            <a:xfrm>
              <a:off x="3319" y="1736"/>
              <a:ext cx="1687" cy="607"/>
            </a:xfrm>
            <a:custGeom>
              <a:avLst/>
              <a:gdLst/>
              <a:ahLst/>
              <a:cxnLst>
                <a:cxn ang="0">
                  <a:pos x="95" y="511"/>
                </a:cxn>
                <a:cxn ang="0">
                  <a:pos x="406" y="594"/>
                </a:cxn>
                <a:cxn ang="0">
                  <a:pos x="936" y="575"/>
                </a:cxn>
                <a:cxn ang="0">
                  <a:pos x="1430" y="392"/>
                </a:cxn>
                <a:cxn ang="0">
                  <a:pos x="1812" y="49"/>
                </a:cxn>
                <a:cxn ang="0">
                  <a:pos x="1858" y="95"/>
                </a:cxn>
                <a:cxn ang="0">
                  <a:pos x="1812" y="140"/>
                </a:cxn>
                <a:cxn ang="0">
                  <a:pos x="1449" y="458"/>
                </a:cxn>
                <a:cxn ang="0">
                  <a:pos x="964" y="639"/>
                </a:cxn>
                <a:cxn ang="0">
                  <a:pos x="406" y="666"/>
                </a:cxn>
                <a:cxn ang="0">
                  <a:pos x="59" y="575"/>
                </a:cxn>
                <a:cxn ang="0">
                  <a:pos x="49" y="548"/>
                </a:cxn>
              </a:cxnLst>
              <a:rect l="0" t="0" r="r" b="b"/>
              <a:pathLst>
                <a:path w="1883" h="677">
                  <a:moveTo>
                    <a:pt x="95" y="511"/>
                  </a:moveTo>
                  <a:cubicBezTo>
                    <a:pt x="145" y="525"/>
                    <a:pt x="266" y="583"/>
                    <a:pt x="406" y="594"/>
                  </a:cubicBezTo>
                  <a:cubicBezTo>
                    <a:pt x="546" y="605"/>
                    <a:pt x="765" y="609"/>
                    <a:pt x="936" y="575"/>
                  </a:cubicBezTo>
                  <a:cubicBezTo>
                    <a:pt x="1107" y="541"/>
                    <a:pt x="1284" y="480"/>
                    <a:pt x="1430" y="392"/>
                  </a:cubicBezTo>
                  <a:cubicBezTo>
                    <a:pt x="1576" y="304"/>
                    <a:pt x="1741" y="98"/>
                    <a:pt x="1812" y="49"/>
                  </a:cubicBezTo>
                  <a:cubicBezTo>
                    <a:pt x="1883" y="0"/>
                    <a:pt x="1858" y="80"/>
                    <a:pt x="1858" y="95"/>
                  </a:cubicBezTo>
                  <a:cubicBezTo>
                    <a:pt x="1858" y="110"/>
                    <a:pt x="1880" y="79"/>
                    <a:pt x="1812" y="140"/>
                  </a:cubicBezTo>
                  <a:cubicBezTo>
                    <a:pt x="1744" y="201"/>
                    <a:pt x="1590" y="375"/>
                    <a:pt x="1449" y="458"/>
                  </a:cubicBezTo>
                  <a:cubicBezTo>
                    <a:pt x="1308" y="541"/>
                    <a:pt x="1138" y="604"/>
                    <a:pt x="964" y="639"/>
                  </a:cubicBezTo>
                  <a:cubicBezTo>
                    <a:pt x="790" y="674"/>
                    <a:pt x="557" y="677"/>
                    <a:pt x="406" y="666"/>
                  </a:cubicBezTo>
                  <a:cubicBezTo>
                    <a:pt x="255" y="655"/>
                    <a:pt x="118" y="595"/>
                    <a:pt x="59" y="575"/>
                  </a:cubicBezTo>
                  <a:cubicBezTo>
                    <a:pt x="0" y="555"/>
                    <a:pt x="51" y="554"/>
                    <a:pt x="49" y="548"/>
                  </a:cubicBezTo>
                </a:path>
              </a:pathLst>
            </a:custGeom>
            <a:solidFill>
              <a:schemeClr val="bg1"/>
            </a:solidFill>
            <a:ln w="9525">
              <a:noFill/>
              <a:round/>
              <a:headEnd/>
              <a:tailEnd/>
            </a:ln>
            <a:effectLst/>
          </p:spPr>
          <p:txBody>
            <a:bodyPr/>
            <a:lstStyle/>
            <a:p>
              <a:endParaRPr lang="en-US"/>
            </a:p>
          </p:txBody>
        </p:sp>
        <p:sp>
          <p:nvSpPr>
            <p:cNvPr id="3135" name="Freeform 63"/>
            <p:cNvSpPr>
              <a:spLocks/>
            </p:cNvSpPr>
            <p:nvPr userDrawn="1"/>
          </p:nvSpPr>
          <p:spPr bwMode="ltGray">
            <a:xfrm>
              <a:off x="2898" y="1874"/>
              <a:ext cx="2576" cy="1099"/>
            </a:xfrm>
            <a:custGeom>
              <a:avLst/>
              <a:gdLst/>
              <a:ahLst/>
              <a:cxnLst>
                <a:cxn ang="0">
                  <a:pos x="53" y="779"/>
                </a:cxn>
                <a:cxn ang="0">
                  <a:pos x="62" y="788"/>
                </a:cxn>
                <a:cxn ang="0">
                  <a:pos x="428" y="1062"/>
                </a:cxn>
                <a:cxn ang="0">
                  <a:pos x="931" y="1153"/>
                </a:cxn>
                <a:cxn ang="0">
                  <a:pos x="1534" y="1126"/>
                </a:cxn>
                <a:cxn ang="0">
                  <a:pos x="2147" y="907"/>
                </a:cxn>
                <a:cxn ang="0">
                  <a:pos x="2600" y="532"/>
                </a:cxn>
                <a:cxn ang="0">
                  <a:pos x="2833" y="65"/>
                </a:cxn>
                <a:cxn ang="0">
                  <a:pos x="2860" y="139"/>
                </a:cxn>
                <a:cxn ang="0">
                  <a:pos x="2787" y="340"/>
                </a:cxn>
                <a:cxn ang="0">
                  <a:pos x="2600" y="622"/>
                </a:cxn>
                <a:cxn ang="0">
                  <a:pos x="2146" y="985"/>
                </a:cxn>
                <a:cxn ang="0">
                  <a:pos x="1553" y="1181"/>
                </a:cxn>
                <a:cxn ang="0">
                  <a:pos x="949" y="1217"/>
                </a:cxn>
                <a:cxn ang="0">
                  <a:pos x="437" y="1126"/>
                </a:cxn>
                <a:cxn ang="0">
                  <a:pos x="145" y="943"/>
                </a:cxn>
                <a:cxn ang="0">
                  <a:pos x="53" y="779"/>
                </a:cxn>
              </a:cxnLst>
              <a:rect l="0" t="0" r="r" b="b"/>
              <a:pathLst>
                <a:path w="2876" h="1226">
                  <a:moveTo>
                    <a:pt x="53" y="779"/>
                  </a:moveTo>
                  <a:cubicBezTo>
                    <a:pt x="1" y="724"/>
                    <a:pt x="0" y="741"/>
                    <a:pt x="62" y="788"/>
                  </a:cubicBezTo>
                  <a:cubicBezTo>
                    <a:pt x="124" y="835"/>
                    <a:pt x="283" y="1001"/>
                    <a:pt x="428" y="1062"/>
                  </a:cubicBezTo>
                  <a:cubicBezTo>
                    <a:pt x="573" y="1123"/>
                    <a:pt x="747" y="1142"/>
                    <a:pt x="931" y="1153"/>
                  </a:cubicBezTo>
                  <a:cubicBezTo>
                    <a:pt x="1115" y="1164"/>
                    <a:pt x="1331" y="1167"/>
                    <a:pt x="1534" y="1126"/>
                  </a:cubicBezTo>
                  <a:cubicBezTo>
                    <a:pt x="1737" y="1085"/>
                    <a:pt x="1969" y="1006"/>
                    <a:pt x="2147" y="907"/>
                  </a:cubicBezTo>
                  <a:cubicBezTo>
                    <a:pt x="2325" y="808"/>
                    <a:pt x="2486" y="672"/>
                    <a:pt x="2600" y="532"/>
                  </a:cubicBezTo>
                  <a:cubicBezTo>
                    <a:pt x="2714" y="392"/>
                    <a:pt x="2790" y="130"/>
                    <a:pt x="2833" y="65"/>
                  </a:cubicBezTo>
                  <a:cubicBezTo>
                    <a:pt x="2876" y="0"/>
                    <a:pt x="2868" y="93"/>
                    <a:pt x="2860" y="139"/>
                  </a:cubicBezTo>
                  <a:cubicBezTo>
                    <a:pt x="2852" y="185"/>
                    <a:pt x="2830" y="260"/>
                    <a:pt x="2787" y="340"/>
                  </a:cubicBezTo>
                  <a:cubicBezTo>
                    <a:pt x="2744" y="420"/>
                    <a:pt x="2707" y="515"/>
                    <a:pt x="2600" y="622"/>
                  </a:cubicBezTo>
                  <a:cubicBezTo>
                    <a:pt x="2493" y="729"/>
                    <a:pt x="2320" y="892"/>
                    <a:pt x="2146" y="985"/>
                  </a:cubicBezTo>
                  <a:cubicBezTo>
                    <a:pt x="1972" y="1078"/>
                    <a:pt x="1752" y="1142"/>
                    <a:pt x="1553" y="1181"/>
                  </a:cubicBezTo>
                  <a:cubicBezTo>
                    <a:pt x="1354" y="1220"/>
                    <a:pt x="1135" y="1226"/>
                    <a:pt x="949" y="1217"/>
                  </a:cubicBezTo>
                  <a:cubicBezTo>
                    <a:pt x="763" y="1208"/>
                    <a:pt x="571" y="1172"/>
                    <a:pt x="437" y="1126"/>
                  </a:cubicBezTo>
                  <a:cubicBezTo>
                    <a:pt x="303" y="1080"/>
                    <a:pt x="209" y="1001"/>
                    <a:pt x="145" y="943"/>
                  </a:cubicBezTo>
                  <a:cubicBezTo>
                    <a:pt x="81" y="885"/>
                    <a:pt x="72" y="813"/>
                    <a:pt x="53" y="779"/>
                  </a:cubicBezTo>
                  <a:close/>
                </a:path>
              </a:pathLst>
            </a:custGeom>
            <a:solidFill>
              <a:schemeClr val="bg1"/>
            </a:solidFill>
            <a:ln w="9525">
              <a:noFill/>
              <a:round/>
              <a:headEnd/>
              <a:tailEnd/>
            </a:ln>
            <a:effectLst/>
          </p:spPr>
          <p:txBody>
            <a:bodyPr/>
            <a:lstStyle/>
            <a:p>
              <a:endParaRPr lang="en-US"/>
            </a:p>
          </p:txBody>
        </p:sp>
        <p:sp>
          <p:nvSpPr>
            <p:cNvPr id="3136" name="Freeform 64"/>
            <p:cNvSpPr>
              <a:spLocks/>
            </p:cNvSpPr>
            <p:nvPr userDrawn="1"/>
          </p:nvSpPr>
          <p:spPr bwMode="ltGray">
            <a:xfrm>
              <a:off x="3473" y="2703"/>
              <a:ext cx="1961" cy="706"/>
            </a:xfrm>
            <a:custGeom>
              <a:avLst/>
              <a:gdLst/>
              <a:ahLst/>
              <a:cxnLst>
                <a:cxn ang="0">
                  <a:pos x="7" y="650"/>
                </a:cxn>
                <a:cxn ang="0">
                  <a:pos x="143" y="695"/>
                </a:cxn>
                <a:cxn ang="0">
                  <a:pos x="572" y="722"/>
                </a:cxn>
                <a:cxn ang="0">
                  <a:pos x="993" y="676"/>
                </a:cxn>
                <a:cxn ang="0">
                  <a:pos x="1532" y="484"/>
                </a:cxn>
                <a:cxn ang="0">
                  <a:pos x="1925" y="219"/>
                </a:cxn>
                <a:cxn ang="0">
                  <a:pos x="2163" y="9"/>
                </a:cxn>
                <a:cxn ang="0">
                  <a:pos x="2081" y="164"/>
                </a:cxn>
                <a:cxn ang="0">
                  <a:pos x="1898" y="320"/>
                </a:cxn>
                <a:cxn ang="0">
                  <a:pos x="1514" y="558"/>
                </a:cxn>
                <a:cxn ang="0">
                  <a:pos x="1039" y="731"/>
                </a:cxn>
                <a:cxn ang="0">
                  <a:pos x="591" y="786"/>
                </a:cxn>
                <a:cxn ang="0">
                  <a:pos x="98" y="741"/>
                </a:cxn>
                <a:cxn ang="0">
                  <a:pos x="7" y="650"/>
                </a:cxn>
              </a:cxnLst>
              <a:rect l="0" t="0" r="r" b="b"/>
              <a:pathLst>
                <a:path w="2189" h="788">
                  <a:moveTo>
                    <a:pt x="7" y="650"/>
                  </a:moveTo>
                  <a:cubicBezTo>
                    <a:pt x="14" y="642"/>
                    <a:pt x="49" y="683"/>
                    <a:pt x="143" y="695"/>
                  </a:cubicBezTo>
                  <a:cubicBezTo>
                    <a:pt x="237" y="707"/>
                    <a:pt x="430" y="725"/>
                    <a:pt x="572" y="722"/>
                  </a:cubicBezTo>
                  <a:cubicBezTo>
                    <a:pt x="714" y="719"/>
                    <a:pt x="833" y="716"/>
                    <a:pt x="993" y="676"/>
                  </a:cubicBezTo>
                  <a:cubicBezTo>
                    <a:pt x="1153" y="636"/>
                    <a:pt x="1377" y="560"/>
                    <a:pt x="1532" y="484"/>
                  </a:cubicBezTo>
                  <a:cubicBezTo>
                    <a:pt x="1687" y="408"/>
                    <a:pt x="1820" y="298"/>
                    <a:pt x="1925" y="219"/>
                  </a:cubicBezTo>
                  <a:cubicBezTo>
                    <a:pt x="2030" y="140"/>
                    <a:pt x="2137" y="18"/>
                    <a:pt x="2163" y="9"/>
                  </a:cubicBezTo>
                  <a:cubicBezTo>
                    <a:pt x="2189" y="0"/>
                    <a:pt x="2125" y="112"/>
                    <a:pt x="2081" y="164"/>
                  </a:cubicBezTo>
                  <a:cubicBezTo>
                    <a:pt x="2037" y="216"/>
                    <a:pt x="1992" y="254"/>
                    <a:pt x="1898" y="320"/>
                  </a:cubicBezTo>
                  <a:cubicBezTo>
                    <a:pt x="1804" y="386"/>
                    <a:pt x="1657" y="489"/>
                    <a:pt x="1514" y="558"/>
                  </a:cubicBezTo>
                  <a:cubicBezTo>
                    <a:pt x="1371" y="627"/>
                    <a:pt x="1193" y="693"/>
                    <a:pt x="1039" y="731"/>
                  </a:cubicBezTo>
                  <a:cubicBezTo>
                    <a:pt x="885" y="769"/>
                    <a:pt x="748" y="784"/>
                    <a:pt x="591" y="786"/>
                  </a:cubicBezTo>
                  <a:cubicBezTo>
                    <a:pt x="434" y="788"/>
                    <a:pt x="195" y="764"/>
                    <a:pt x="98" y="741"/>
                  </a:cubicBezTo>
                  <a:cubicBezTo>
                    <a:pt x="1" y="718"/>
                    <a:pt x="0" y="658"/>
                    <a:pt x="7" y="650"/>
                  </a:cubicBezTo>
                  <a:close/>
                </a:path>
              </a:pathLst>
            </a:custGeom>
            <a:solidFill>
              <a:schemeClr val="bg1"/>
            </a:solidFill>
            <a:ln w="9525">
              <a:noFill/>
              <a:round/>
              <a:headEnd/>
              <a:tailEnd/>
            </a:ln>
            <a:effectLst/>
          </p:spPr>
          <p:txBody>
            <a:bodyPr/>
            <a:lstStyle/>
            <a:p>
              <a:endParaRPr lang="en-US"/>
            </a:p>
          </p:txBody>
        </p:sp>
        <p:sp>
          <p:nvSpPr>
            <p:cNvPr id="3137" name="Freeform 65"/>
            <p:cNvSpPr>
              <a:spLocks/>
            </p:cNvSpPr>
            <p:nvPr userDrawn="1"/>
          </p:nvSpPr>
          <p:spPr bwMode="ltGray">
            <a:xfrm>
              <a:off x="4198" y="1089"/>
              <a:ext cx="1273" cy="1017"/>
            </a:xfrm>
            <a:custGeom>
              <a:avLst/>
              <a:gdLst/>
              <a:ahLst/>
              <a:cxnLst>
                <a:cxn ang="0">
                  <a:pos x="287" y="318"/>
                </a:cxn>
                <a:cxn ang="0">
                  <a:pos x="259" y="294"/>
                </a:cxn>
                <a:cxn ang="0">
                  <a:pos x="214" y="384"/>
                </a:cxn>
                <a:cxn ang="0">
                  <a:pos x="121" y="423"/>
                </a:cxn>
                <a:cxn ang="0">
                  <a:pos x="79" y="387"/>
                </a:cxn>
                <a:cxn ang="0">
                  <a:pos x="46" y="420"/>
                </a:cxn>
                <a:cxn ang="0">
                  <a:pos x="15" y="454"/>
                </a:cxn>
                <a:cxn ang="0">
                  <a:pos x="151" y="454"/>
                </a:cxn>
                <a:cxn ang="0">
                  <a:pos x="46" y="561"/>
                </a:cxn>
                <a:cxn ang="0">
                  <a:pos x="7" y="654"/>
                </a:cxn>
                <a:cxn ang="0">
                  <a:pos x="46" y="753"/>
                </a:cxn>
                <a:cxn ang="0">
                  <a:pos x="85" y="795"/>
                </a:cxn>
                <a:cxn ang="0">
                  <a:pos x="16" y="822"/>
                </a:cxn>
                <a:cxn ang="0">
                  <a:pos x="196" y="801"/>
                </a:cxn>
                <a:cxn ang="0">
                  <a:pos x="82" y="1068"/>
                </a:cxn>
                <a:cxn ang="0">
                  <a:pos x="118" y="1101"/>
                </a:cxn>
                <a:cxn ang="0">
                  <a:pos x="241" y="862"/>
                </a:cxn>
                <a:cxn ang="0">
                  <a:pos x="295" y="816"/>
                </a:cxn>
                <a:cxn ang="0">
                  <a:pos x="250" y="732"/>
                </a:cxn>
                <a:cxn ang="0">
                  <a:pos x="287" y="771"/>
                </a:cxn>
                <a:cxn ang="0">
                  <a:pos x="610" y="696"/>
                </a:cxn>
                <a:cxn ang="0">
                  <a:pos x="820" y="810"/>
                </a:cxn>
                <a:cxn ang="0">
                  <a:pos x="967" y="998"/>
                </a:cxn>
                <a:cxn ang="0">
                  <a:pos x="997" y="963"/>
                </a:cxn>
                <a:cxn ang="0">
                  <a:pos x="1348" y="1029"/>
                </a:cxn>
                <a:cxn ang="0">
                  <a:pos x="1300" y="960"/>
                </a:cxn>
                <a:cxn ang="0">
                  <a:pos x="1336" y="785"/>
                </a:cxn>
                <a:cxn ang="0">
                  <a:pos x="1162" y="456"/>
                </a:cxn>
                <a:cxn ang="0">
                  <a:pos x="1007" y="227"/>
                </a:cxn>
                <a:cxn ang="0">
                  <a:pos x="860" y="99"/>
                </a:cxn>
                <a:cxn ang="0">
                  <a:pos x="664" y="0"/>
                </a:cxn>
                <a:cxn ang="0">
                  <a:pos x="695" y="91"/>
                </a:cxn>
                <a:cxn ang="0">
                  <a:pos x="520" y="15"/>
                </a:cxn>
                <a:cxn ang="0">
                  <a:pos x="469" y="93"/>
                </a:cxn>
                <a:cxn ang="0">
                  <a:pos x="430" y="189"/>
                </a:cxn>
                <a:cxn ang="0">
                  <a:pos x="712" y="234"/>
                </a:cxn>
                <a:cxn ang="0">
                  <a:pos x="634" y="342"/>
                </a:cxn>
                <a:cxn ang="0">
                  <a:pos x="565" y="363"/>
                </a:cxn>
                <a:cxn ang="0">
                  <a:pos x="423" y="318"/>
                </a:cxn>
                <a:cxn ang="0">
                  <a:pos x="283" y="234"/>
                </a:cxn>
              </a:cxnLst>
              <a:rect l="0" t="0" r="r" b="b"/>
              <a:pathLst>
                <a:path w="1421" h="1134">
                  <a:moveTo>
                    <a:pt x="287" y="273"/>
                  </a:moveTo>
                  <a:lnTo>
                    <a:pt x="287" y="318"/>
                  </a:lnTo>
                  <a:lnTo>
                    <a:pt x="253" y="336"/>
                  </a:lnTo>
                  <a:lnTo>
                    <a:pt x="259" y="294"/>
                  </a:lnTo>
                  <a:lnTo>
                    <a:pt x="223" y="318"/>
                  </a:lnTo>
                  <a:lnTo>
                    <a:pt x="214" y="384"/>
                  </a:lnTo>
                  <a:lnTo>
                    <a:pt x="154" y="396"/>
                  </a:lnTo>
                  <a:lnTo>
                    <a:pt x="121" y="423"/>
                  </a:lnTo>
                  <a:lnTo>
                    <a:pt x="85" y="423"/>
                  </a:lnTo>
                  <a:lnTo>
                    <a:pt x="79" y="387"/>
                  </a:lnTo>
                  <a:lnTo>
                    <a:pt x="46" y="387"/>
                  </a:lnTo>
                  <a:lnTo>
                    <a:pt x="46" y="420"/>
                  </a:lnTo>
                  <a:lnTo>
                    <a:pt x="13" y="426"/>
                  </a:lnTo>
                  <a:lnTo>
                    <a:pt x="15" y="454"/>
                  </a:lnTo>
                  <a:lnTo>
                    <a:pt x="60" y="454"/>
                  </a:lnTo>
                  <a:lnTo>
                    <a:pt x="151" y="454"/>
                  </a:lnTo>
                  <a:lnTo>
                    <a:pt x="105" y="545"/>
                  </a:lnTo>
                  <a:lnTo>
                    <a:pt x="46" y="561"/>
                  </a:lnTo>
                  <a:cubicBezTo>
                    <a:pt x="30" y="571"/>
                    <a:pt x="16" y="588"/>
                    <a:pt x="10" y="603"/>
                  </a:cubicBezTo>
                  <a:cubicBezTo>
                    <a:pt x="4" y="618"/>
                    <a:pt x="0" y="639"/>
                    <a:pt x="7" y="654"/>
                  </a:cubicBezTo>
                  <a:lnTo>
                    <a:pt x="49" y="693"/>
                  </a:lnTo>
                  <a:lnTo>
                    <a:pt x="46" y="753"/>
                  </a:lnTo>
                  <a:lnTo>
                    <a:pt x="76" y="762"/>
                  </a:lnTo>
                  <a:lnTo>
                    <a:pt x="85" y="795"/>
                  </a:lnTo>
                  <a:lnTo>
                    <a:pt x="46" y="792"/>
                  </a:lnTo>
                  <a:lnTo>
                    <a:pt x="16" y="822"/>
                  </a:lnTo>
                  <a:lnTo>
                    <a:pt x="121" y="837"/>
                  </a:lnTo>
                  <a:lnTo>
                    <a:pt x="196" y="801"/>
                  </a:lnTo>
                  <a:lnTo>
                    <a:pt x="166" y="975"/>
                  </a:lnTo>
                  <a:lnTo>
                    <a:pt x="82" y="1068"/>
                  </a:lnTo>
                  <a:cubicBezTo>
                    <a:pt x="65" y="1093"/>
                    <a:pt x="49" y="1116"/>
                    <a:pt x="67" y="1125"/>
                  </a:cubicBezTo>
                  <a:cubicBezTo>
                    <a:pt x="85" y="1134"/>
                    <a:pt x="101" y="1124"/>
                    <a:pt x="118" y="1101"/>
                  </a:cubicBezTo>
                  <a:lnTo>
                    <a:pt x="193" y="957"/>
                  </a:lnTo>
                  <a:lnTo>
                    <a:pt x="241" y="862"/>
                  </a:lnTo>
                  <a:lnTo>
                    <a:pt x="287" y="862"/>
                  </a:lnTo>
                  <a:lnTo>
                    <a:pt x="295" y="816"/>
                  </a:lnTo>
                  <a:lnTo>
                    <a:pt x="256" y="792"/>
                  </a:lnTo>
                  <a:lnTo>
                    <a:pt x="250" y="732"/>
                  </a:lnTo>
                  <a:lnTo>
                    <a:pt x="287" y="726"/>
                  </a:lnTo>
                  <a:lnTo>
                    <a:pt x="287" y="771"/>
                  </a:lnTo>
                  <a:lnTo>
                    <a:pt x="400" y="696"/>
                  </a:lnTo>
                  <a:cubicBezTo>
                    <a:pt x="454" y="684"/>
                    <a:pt x="550" y="687"/>
                    <a:pt x="610" y="696"/>
                  </a:cubicBezTo>
                  <a:cubicBezTo>
                    <a:pt x="670" y="705"/>
                    <a:pt x="728" y="734"/>
                    <a:pt x="763" y="753"/>
                  </a:cubicBezTo>
                  <a:cubicBezTo>
                    <a:pt x="798" y="772"/>
                    <a:pt x="801" y="784"/>
                    <a:pt x="820" y="810"/>
                  </a:cubicBezTo>
                  <a:lnTo>
                    <a:pt x="877" y="908"/>
                  </a:lnTo>
                  <a:lnTo>
                    <a:pt x="967" y="998"/>
                  </a:lnTo>
                  <a:lnTo>
                    <a:pt x="925" y="906"/>
                  </a:lnTo>
                  <a:cubicBezTo>
                    <a:pt x="930" y="900"/>
                    <a:pt x="904" y="939"/>
                    <a:pt x="997" y="963"/>
                  </a:cubicBezTo>
                  <a:cubicBezTo>
                    <a:pt x="1090" y="987"/>
                    <a:pt x="1170" y="1000"/>
                    <a:pt x="1228" y="1011"/>
                  </a:cubicBezTo>
                  <a:lnTo>
                    <a:pt x="1348" y="1029"/>
                  </a:lnTo>
                  <a:lnTo>
                    <a:pt x="1375" y="998"/>
                  </a:lnTo>
                  <a:lnTo>
                    <a:pt x="1300" y="960"/>
                  </a:lnTo>
                  <a:lnTo>
                    <a:pt x="1421" y="953"/>
                  </a:lnTo>
                  <a:lnTo>
                    <a:pt x="1336" y="785"/>
                  </a:lnTo>
                  <a:cubicBezTo>
                    <a:pt x="1307" y="722"/>
                    <a:pt x="1273" y="630"/>
                    <a:pt x="1244" y="575"/>
                  </a:cubicBezTo>
                  <a:cubicBezTo>
                    <a:pt x="1166" y="463"/>
                    <a:pt x="1188" y="486"/>
                    <a:pt x="1162" y="456"/>
                  </a:cubicBezTo>
                  <a:lnTo>
                    <a:pt x="1107" y="383"/>
                  </a:lnTo>
                  <a:lnTo>
                    <a:pt x="1007" y="227"/>
                  </a:lnTo>
                  <a:lnTo>
                    <a:pt x="924" y="154"/>
                  </a:lnTo>
                  <a:lnTo>
                    <a:pt x="860" y="99"/>
                  </a:lnTo>
                  <a:lnTo>
                    <a:pt x="709" y="0"/>
                  </a:lnTo>
                  <a:lnTo>
                    <a:pt x="664" y="0"/>
                  </a:lnTo>
                  <a:lnTo>
                    <a:pt x="730" y="81"/>
                  </a:lnTo>
                  <a:lnTo>
                    <a:pt x="695" y="91"/>
                  </a:lnTo>
                  <a:lnTo>
                    <a:pt x="634" y="24"/>
                  </a:lnTo>
                  <a:lnTo>
                    <a:pt x="520" y="15"/>
                  </a:lnTo>
                  <a:lnTo>
                    <a:pt x="493" y="51"/>
                  </a:lnTo>
                  <a:lnTo>
                    <a:pt x="469" y="93"/>
                  </a:lnTo>
                  <a:lnTo>
                    <a:pt x="436" y="153"/>
                  </a:lnTo>
                  <a:lnTo>
                    <a:pt x="430" y="189"/>
                  </a:lnTo>
                  <a:lnTo>
                    <a:pt x="706" y="186"/>
                  </a:lnTo>
                  <a:lnTo>
                    <a:pt x="712" y="234"/>
                  </a:lnTo>
                  <a:lnTo>
                    <a:pt x="628" y="291"/>
                  </a:lnTo>
                  <a:lnTo>
                    <a:pt x="634" y="342"/>
                  </a:lnTo>
                  <a:lnTo>
                    <a:pt x="574" y="399"/>
                  </a:lnTo>
                  <a:lnTo>
                    <a:pt x="565" y="363"/>
                  </a:lnTo>
                  <a:lnTo>
                    <a:pt x="505" y="366"/>
                  </a:lnTo>
                  <a:cubicBezTo>
                    <a:pt x="481" y="359"/>
                    <a:pt x="448" y="339"/>
                    <a:pt x="423" y="318"/>
                  </a:cubicBezTo>
                  <a:lnTo>
                    <a:pt x="355" y="243"/>
                  </a:lnTo>
                  <a:lnTo>
                    <a:pt x="283" y="234"/>
                  </a:lnTo>
                  <a:lnTo>
                    <a:pt x="287" y="318"/>
                  </a:lnTo>
                </a:path>
              </a:pathLst>
            </a:custGeom>
            <a:solidFill>
              <a:schemeClr val="bg1"/>
            </a:solidFill>
            <a:ln w="9525">
              <a:noFill/>
              <a:round/>
              <a:headEnd/>
              <a:tailEnd/>
            </a:ln>
            <a:effectLst/>
          </p:spPr>
          <p:txBody>
            <a:bodyPr/>
            <a:lstStyle/>
            <a:p>
              <a:endParaRPr lang="en-US"/>
            </a:p>
          </p:txBody>
        </p:sp>
        <p:sp>
          <p:nvSpPr>
            <p:cNvPr id="3138" name="Freeform 66"/>
            <p:cNvSpPr>
              <a:spLocks/>
            </p:cNvSpPr>
            <p:nvPr userDrawn="1"/>
          </p:nvSpPr>
          <p:spPr bwMode="ltGray">
            <a:xfrm>
              <a:off x="4408" y="1097"/>
              <a:ext cx="209" cy="188"/>
            </a:xfrm>
            <a:custGeom>
              <a:avLst/>
              <a:gdLst/>
              <a:ahLst/>
              <a:cxnLst>
                <a:cxn ang="0">
                  <a:pos x="18" y="177"/>
                </a:cxn>
                <a:cxn ang="0">
                  <a:pos x="0" y="201"/>
                </a:cxn>
                <a:cxn ang="0">
                  <a:pos x="78" y="210"/>
                </a:cxn>
                <a:cxn ang="0">
                  <a:pos x="132" y="204"/>
                </a:cxn>
                <a:cxn ang="0">
                  <a:pos x="147" y="183"/>
                </a:cxn>
                <a:cxn ang="0">
                  <a:pos x="153" y="111"/>
                </a:cxn>
                <a:cxn ang="0">
                  <a:pos x="233" y="82"/>
                </a:cxn>
                <a:cxn ang="0">
                  <a:pos x="159" y="0"/>
                </a:cxn>
                <a:cxn ang="0">
                  <a:pos x="165" y="48"/>
                </a:cxn>
                <a:cxn ang="0">
                  <a:pos x="123" y="57"/>
                </a:cxn>
                <a:cxn ang="0">
                  <a:pos x="117" y="87"/>
                </a:cxn>
                <a:cxn ang="0">
                  <a:pos x="54" y="78"/>
                </a:cxn>
                <a:cxn ang="0">
                  <a:pos x="57" y="159"/>
                </a:cxn>
                <a:cxn ang="0">
                  <a:pos x="18" y="177"/>
                </a:cxn>
              </a:cxnLst>
              <a:rect l="0" t="0" r="r" b="b"/>
              <a:pathLst>
                <a:path w="233" h="210">
                  <a:moveTo>
                    <a:pt x="18" y="177"/>
                  </a:moveTo>
                  <a:lnTo>
                    <a:pt x="0" y="201"/>
                  </a:lnTo>
                  <a:lnTo>
                    <a:pt x="78" y="210"/>
                  </a:lnTo>
                  <a:lnTo>
                    <a:pt x="132" y="204"/>
                  </a:lnTo>
                  <a:lnTo>
                    <a:pt x="147" y="183"/>
                  </a:lnTo>
                  <a:lnTo>
                    <a:pt x="153" y="111"/>
                  </a:lnTo>
                  <a:lnTo>
                    <a:pt x="233" y="82"/>
                  </a:lnTo>
                  <a:lnTo>
                    <a:pt x="159" y="0"/>
                  </a:lnTo>
                  <a:lnTo>
                    <a:pt x="165" y="48"/>
                  </a:lnTo>
                  <a:lnTo>
                    <a:pt x="123" y="57"/>
                  </a:lnTo>
                  <a:lnTo>
                    <a:pt x="117" y="87"/>
                  </a:lnTo>
                  <a:cubicBezTo>
                    <a:pt x="78" y="99"/>
                    <a:pt x="61" y="65"/>
                    <a:pt x="54" y="78"/>
                  </a:cubicBezTo>
                  <a:lnTo>
                    <a:pt x="57" y="159"/>
                  </a:lnTo>
                  <a:lnTo>
                    <a:pt x="18" y="177"/>
                  </a:lnTo>
                  <a:close/>
                </a:path>
              </a:pathLst>
            </a:custGeom>
            <a:solidFill>
              <a:schemeClr val="bg1"/>
            </a:solidFill>
            <a:ln w="9525">
              <a:noFill/>
              <a:round/>
              <a:headEnd/>
              <a:tailEnd/>
            </a:ln>
            <a:effectLst/>
          </p:spPr>
          <p:txBody>
            <a:bodyPr/>
            <a:lstStyle/>
            <a:p>
              <a:endParaRPr lang="en-US"/>
            </a:p>
          </p:txBody>
        </p:sp>
        <p:sp>
          <p:nvSpPr>
            <p:cNvPr id="3139" name="Freeform 67"/>
            <p:cNvSpPr>
              <a:spLocks/>
            </p:cNvSpPr>
            <p:nvPr userDrawn="1"/>
          </p:nvSpPr>
          <p:spPr bwMode="ltGray">
            <a:xfrm>
              <a:off x="4043" y="1045"/>
              <a:ext cx="451" cy="348"/>
            </a:xfrm>
            <a:custGeom>
              <a:avLst/>
              <a:gdLst/>
              <a:ahLst/>
              <a:cxnLst>
                <a:cxn ang="0">
                  <a:pos x="97" y="367"/>
                </a:cxn>
                <a:cxn ang="0">
                  <a:pos x="142" y="367"/>
                </a:cxn>
                <a:cxn ang="0">
                  <a:pos x="231" y="337"/>
                </a:cxn>
                <a:cxn ang="0">
                  <a:pos x="261" y="337"/>
                </a:cxn>
                <a:cxn ang="0">
                  <a:pos x="303" y="340"/>
                </a:cxn>
                <a:cxn ang="0">
                  <a:pos x="324" y="367"/>
                </a:cxn>
                <a:cxn ang="0">
                  <a:pos x="324" y="322"/>
                </a:cxn>
                <a:cxn ang="0">
                  <a:pos x="369" y="276"/>
                </a:cxn>
                <a:cxn ang="0">
                  <a:pos x="414" y="276"/>
                </a:cxn>
                <a:cxn ang="0">
                  <a:pos x="324" y="231"/>
                </a:cxn>
                <a:cxn ang="0">
                  <a:pos x="291" y="277"/>
                </a:cxn>
                <a:cxn ang="0">
                  <a:pos x="188" y="276"/>
                </a:cxn>
                <a:cxn ang="0">
                  <a:pos x="233" y="231"/>
                </a:cxn>
                <a:cxn ang="0">
                  <a:pos x="233" y="185"/>
                </a:cxn>
                <a:cxn ang="0">
                  <a:pos x="278" y="185"/>
                </a:cxn>
                <a:cxn ang="0">
                  <a:pos x="321" y="163"/>
                </a:cxn>
                <a:cxn ang="0">
                  <a:pos x="393" y="202"/>
                </a:cxn>
                <a:cxn ang="0">
                  <a:pos x="438" y="160"/>
                </a:cxn>
                <a:cxn ang="0">
                  <a:pos x="462" y="106"/>
                </a:cxn>
                <a:cxn ang="0">
                  <a:pos x="456" y="82"/>
                </a:cxn>
                <a:cxn ang="0">
                  <a:pos x="504" y="67"/>
                </a:cxn>
                <a:cxn ang="0">
                  <a:pos x="501" y="34"/>
                </a:cxn>
                <a:cxn ang="0">
                  <a:pos x="465" y="10"/>
                </a:cxn>
                <a:cxn ang="0">
                  <a:pos x="354" y="10"/>
                </a:cxn>
                <a:cxn ang="0">
                  <a:pos x="222" y="73"/>
                </a:cxn>
                <a:cxn ang="0">
                  <a:pos x="195" y="103"/>
                </a:cxn>
                <a:cxn ang="0">
                  <a:pos x="147" y="106"/>
                </a:cxn>
                <a:cxn ang="0">
                  <a:pos x="81" y="130"/>
                </a:cxn>
                <a:cxn ang="0">
                  <a:pos x="66" y="148"/>
                </a:cxn>
                <a:cxn ang="0">
                  <a:pos x="52" y="185"/>
                </a:cxn>
                <a:cxn ang="0">
                  <a:pos x="52" y="231"/>
                </a:cxn>
                <a:cxn ang="0">
                  <a:pos x="15" y="241"/>
                </a:cxn>
                <a:cxn ang="0">
                  <a:pos x="15" y="340"/>
                </a:cxn>
                <a:cxn ang="0">
                  <a:pos x="54" y="340"/>
                </a:cxn>
                <a:cxn ang="0">
                  <a:pos x="60" y="298"/>
                </a:cxn>
                <a:cxn ang="0">
                  <a:pos x="147" y="301"/>
                </a:cxn>
                <a:cxn ang="0">
                  <a:pos x="132" y="331"/>
                </a:cxn>
                <a:cxn ang="0">
                  <a:pos x="87" y="337"/>
                </a:cxn>
                <a:cxn ang="0">
                  <a:pos x="97" y="367"/>
                </a:cxn>
              </a:cxnLst>
              <a:rect l="0" t="0" r="r" b="b"/>
              <a:pathLst>
                <a:path w="504" h="388">
                  <a:moveTo>
                    <a:pt x="97" y="367"/>
                  </a:moveTo>
                  <a:lnTo>
                    <a:pt x="142" y="367"/>
                  </a:lnTo>
                  <a:cubicBezTo>
                    <a:pt x="164" y="362"/>
                    <a:pt x="180" y="340"/>
                    <a:pt x="231" y="337"/>
                  </a:cubicBezTo>
                  <a:cubicBezTo>
                    <a:pt x="282" y="334"/>
                    <a:pt x="244" y="337"/>
                    <a:pt x="261" y="337"/>
                  </a:cubicBezTo>
                  <a:lnTo>
                    <a:pt x="303" y="340"/>
                  </a:lnTo>
                  <a:lnTo>
                    <a:pt x="324" y="367"/>
                  </a:lnTo>
                  <a:lnTo>
                    <a:pt x="324" y="322"/>
                  </a:lnTo>
                  <a:lnTo>
                    <a:pt x="369" y="276"/>
                  </a:lnTo>
                  <a:lnTo>
                    <a:pt x="414" y="276"/>
                  </a:lnTo>
                  <a:lnTo>
                    <a:pt x="324" y="231"/>
                  </a:lnTo>
                  <a:lnTo>
                    <a:pt x="291" y="277"/>
                  </a:lnTo>
                  <a:lnTo>
                    <a:pt x="188" y="276"/>
                  </a:lnTo>
                  <a:lnTo>
                    <a:pt x="233" y="231"/>
                  </a:lnTo>
                  <a:lnTo>
                    <a:pt x="233" y="185"/>
                  </a:lnTo>
                  <a:lnTo>
                    <a:pt x="278" y="185"/>
                  </a:lnTo>
                  <a:lnTo>
                    <a:pt x="321" y="163"/>
                  </a:lnTo>
                  <a:lnTo>
                    <a:pt x="393" y="202"/>
                  </a:lnTo>
                  <a:lnTo>
                    <a:pt x="438" y="160"/>
                  </a:lnTo>
                  <a:lnTo>
                    <a:pt x="462" y="106"/>
                  </a:lnTo>
                  <a:lnTo>
                    <a:pt x="456" y="82"/>
                  </a:lnTo>
                  <a:lnTo>
                    <a:pt x="504" y="67"/>
                  </a:lnTo>
                  <a:lnTo>
                    <a:pt x="501" y="34"/>
                  </a:lnTo>
                  <a:lnTo>
                    <a:pt x="465" y="10"/>
                  </a:lnTo>
                  <a:cubicBezTo>
                    <a:pt x="441" y="6"/>
                    <a:pt x="394" y="0"/>
                    <a:pt x="354" y="10"/>
                  </a:cubicBezTo>
                  <a:cubicBezTo>
                    <a:pt x="306" y="13"/>
                    <a:pt x="248" y="56"/>
                    <a:pt x="222" y="73"/>
                  </a:cubicBezTo>
                  <a:lnTo>
                    <a:pt x="195" y="103"/>
                  </a:lnTo>
                  <a:lnTo>
                    <a:pt x="147" y="106"/>
                  </a:lnTo>
                  <a:lnTo>
                    <a:pt x="81" y="130"/>
                  </a:lnTo>
                  <a:cubicBezTo>
                    <a:pt x="68" y="137"/>
                    <a:pt x="71" y="139"/>
                    <a:pt x="66" y="148"/>
                  </a:cubicBezTo>
                  <a:cubicBezTo>
                    <a:pt x="61" y="157"/>
                    <a:pt x="54" y="171"/>
                    <a:pt x="52" y="185"/>
                  </a:cubicBezTo>
                  <a:cubicBezTo>
                    <a:pt x="38" y="210"/>
                    <a:pt x="58" y="222"/>
                    <a:pt x="52" y="231"/>
                  </a:cubicBezTo>
                  <a:lnTo>
                    <a:pt x="15" y="241"/>
                  </a:lnTo>
                  <a:cubicBezTo>
                    <a:pt x="9" y="259"/>
                    <a:pt x="0" y="292"/>
                    <a:pt x="15" y="340"/>
                  </a:cubicBezTo>
                  <a:cubicBezTo>
                    <a:pt x="30" y="388"/>
                    <a:pt x="46" y="347"/>
                    <a:pt x="54" y="340"/>
                  </a:cubicBezTo>
                  <a:lnTo>
                    <a:pt x="60" y="298"/>
                  </a:lnTo>
                  <a:lnTo>
                    <a:pt x="147" y="301"/>
                  </a:lnTo>
                  <a:lnTo>
                    <a:pt x="132" y="331"/>
                  </a:lnTo>
                  <a:lnTo>
                    <a:pt x="87" y="337"/>
                  </a:lnTo>
                  <a:lnTo>
                    <a:pt x="97" y="367"/>
                  </a:lnTo>
                  <a:close/>
                </a:path>
              </a:pathLst>
            </a:custGeom>
            <a:solidFill>
              <a:schemeClr val="bg1"/>
            </a:solidFill>
            <a:ln w="9525">
              <a:noFill/>
              <a:round/>
              <a:headEnd/>
              <a:tailEnd/>
            </a:ln>
            <a:effectLst/>
          </p:spPr>
          <p:txBody>
            <a:bodyPr/>
            <a:lstStyle/>
            <a:p>
              <a:endParaRPr lang="en-US"/>
            </a:p>
          </p:txBody>
        </p:sp>
        <p:sp>
          <p:nvSpPr>
            <p:cNvPr id="3140" name="Freeform 68"/>
            <p:cNvSpPr>
              <a:spLocks/>
            </p:cNvSpPr>
            <p:nvPr userDrawn="1"/>
          </p:nvSpPr>
          <p:spPr bwMode="ltGray">
            <a:xfrm>
              <a:off x="4118" y="960"/>
              <a:ext cx="174" cy="156"/>
            </a:xfrm>
            <a:custGeom>
              <a:avLst/>
              <a:gdLst/>
              <a:ahLst/>
              <a:cxnLst>
                <a:cxn ang="0">
                  <a:pos x="0" y="174"/>
                </a:cxn>
                <a:cxn ang="0">
                  <a:pos x="33" y="135"/>
                </a:cxn>
                <a:cxn ang="0">
                  <a:pos x="105" y="132"/>
                </a:cxn>
                <a:cxn ang="0">
                  <a:pos x="138" y="93"/>
                </a:cxn>
                <a:cxn ang="0">
                  <a:pos x="141" y="69"/>
                </a:cxn>
                <a:cxn ang="0">
                  <a:pos x="194" y="54"/>
                </a:cxn>
                <a:cxn ang="0">
                  <a:pos x="168" y="27"/>
                </a:cxn>
                <a:cxn ang="0">
                  <a:pos x="135" y="30"/>
                </a:cxn>
                <a:cxn ang="0">
                  <a:pos x="99" y="0"/>
                </a:cxn>
                <a:cxn ang="0">
                  <a:pos x="72" y="33"/>
                </a:cxn>
                <a:cxn ang="0">
                  <a:pos x="0" y="87"/>
                </a:cxn>
                <a:cxn ang="0">
                  <a:pos x="0" y="174"/>
                </a:cxn>
              </a:cxnLst>
              <a:rect l="0" t="0" r="r" b="b"/>
              <a:pathLst>
                <a:path w="194" h="174">
                  <a:moveTo>
                    <a:pt x="0" y="174"/>
                  </a:moveTo>
                  <a:lnTo>
                    <a:pt x="33" y="135"/>
                  </a:lnTo>
                  <a:lnTo>
                    <a:pt x="105" y="132"/>
                  </a:lnTo>
                  <a:lnTo>
                    <a:pt x="138" y="93"/>
                  </a:lnTo>
                  <a:lnTo>
                    <a:pt x="141" y="69"/>
                  </a:lnTo>
                  <a:lnTo>
                    <a:pt x="194" y="54"/>
                  </a:lnTo>
                  <a:lnTo>
                    <a:pt x="168" y="27"/>
                  </a:lnTo>
                  <a:lnTo>
                    <a:pt x="135" y="30"/>
                  </a:lnTo>
                  <a:lnTo>
                    <a:pt x="99" y="0"/>
                  </a:lnTo>
                  <a:lnTo>
                    <a:pt x="72" y="33"/>
                  </a:lnTo>
                  <a:lnTo>
                    <a:pt x="0" y="87"/>
                  </a:lnTo>
                  <a:lnTo>
                    <a:pt x="0" y="174"/>
                  </a:lnTo>
                  <a:close/>
                </a:path>
              </a:pathLst>
            </a:custGeom>
            <a:solidFill>
              <a:schemeClr val="bg1"/>
            </a:solidFill>
            <a:ln w="9525">
              <a:noFill/>
              <a:round/>
              <a:headEnd/>
              <a:tailEnd/>
            </a:ln>
            <a:effectLst/>
          </p:spPr>
          <p:txBody>
            <a:bodyPr/>
            <a:lstStyle/>
            <a:p>
              <a:endParaRPr lang="en-US"/>
            </a:p>
          </p:txBody>
        </p:sp>
        <p:sp>
          <p:nvSpPr>
            <p:cNvPr id="3141" name="Freeform 69"/>
            <p:cNvSpPr>
              <a:spLocks/>
            </p:cNvSpPr>
            <p:nvPr userDrawn="1"/>
          </p:nvSpPr>
          <p:spPr bwMode="ltGray">
            <a:xfrm>
              <a:off x="2789" y="967"/>
              <a:ext cx="1460" cy="1790"/>
            </a:xfrm>
            <a:custGeom>
              <a:avLst/>
              <a:gdLst/>
              <a:ahLst/>
              <a:cxnLst>
                <a:cxn ang="0">
                  <a:pos x="1061" y="9"/>
                </a:cxn>
                <a:cxn ang="0">
                  <a:pos x="868" y="82"/>
                </a:cxn>
                <a:cxn ang="0">
                  <a:pos x="558" y="275"/>
                </a:cxn>
                <a:cxn ang="0">
                  <a:pos x="266" y="604"/>
                </a:cxn>
                <a:cxn ang="0">
                  <a:pos x="110" y="896"/>
                </a:cxn>
                <a:cxn ang="0">
                  <a:pos x="10" y="1271"/>
                </a:cxn>
                <a:cxn ang="0">
                  <a:pos x="19" y="1655"/>
                </a:cxn>
                <a:cxn ang="0">
                  <a:pos x="73" y="1786"/>
                </a:cxn>
                <a:cxn ang="0">
                  <a:pos x="145" y="1849"/>
                </a:cxn>
                <a:cxn ang="0">
                  <a:pos x="190" y="1996"/>
                </a:cxn>
                <a:cxn ang="0">
                  <a:pos x="214" y="1927"/>
                </a:cxn>
                <a:cxn ang="0">
                  <a:pos x="250" y="1819"/>
                </a:cxn>
                <a:cxn ang="0">
                  <a:pos x="277" y="1630"/>
                </a:cxn>
                <a:cxn ang="0">
                  <a:pos x="379" y="1525"/>
                </a:cxn>
                <a:cxn ang="0">
                  <a:pos x="385" y="1621"/>
                </a:cxn>
                <a:cxn ang="0">
                  <a:pos x="394" y="1696"/>
                </a:cxn>
                <a:cxn ang="0">
                  <a:pos x="352" y="1834"/>
                </a:cxn>
                <a:cxn ang="0">
                  <a:pos x="475" y="1609"/>
                </a:cxn>
                <a:cxn ang="0">
                  <a:pos x="526" y="1504"/>
                </a:cxn>
                <a:cxn ang="0">
                  <a:pos x="754" y="1507"/>
                </a:cxn>
                <a:cxn ang="0">
                  <a:pos x="823" y="1462"/>
                </a:cxn>
                <a:cxn ang="0">
                  <a:pos x="799" y="1549"/>
                </a:cxn>
                <a:cxn ang="0">
                  <a:pos x="868" y="1633"/>
                </a:cxn>
                <a:cxn ang="0">
                  <a:pos x="922" y="1462"/>
                </a:cxn>
                <a:cxn ang="0">
                  <a:pos x="763" y="1357"/>
                </a:cxn>
                <a:cxn ang="0">
                  <a:pos x="652" y="1288"/>
                </a:cxn>
                <a:cxn ang="0">
                  <a:pos x="670" y="1225"/>
                </a:cxn>
                <a:cxn ang="0">
                  <a:pos x="769" y="1180"/>
                </a:cxn>
                <a:cxn ang="0">
                  <a:pos x="958" y="1105"/>
                </a:cxn>
                <a:cxn ang="0">
                  <a:pos x="1042" y="1155"/>
                </a:cxn>
                <a:cxn ang="0">
                  <a:pos x="1147" y="1156"/>
                </a:cxn>
                <a:cxn ang="0">
                  <a:pos x="1261" y="1153"/>
                </a:cxn>
                <a:cxn ang="0">
                  <a:pos x="1147" y="1492"/>
                </a:cxn>
                <a:cxn ang="0">
                  <a:pos x="1261" y="1411"/>
                </a:cxn>
                <a:cxn ang="0">
                  <a:pos x="1279" y="1294"/>
                </a:cxn>
                <a:cxn ang="0">
                  <a:pos x="1384" y="1219"/>
                </a:cxn>
                <a:cxn ang="0">
                  <a:pos x="1420" y="1135"/>
                </a:cxn>
                <a:cxn ang="0">
                  <a:pos x="1552" y="1120"/>
                </a:cxn>
                <a:cxn ang="0">
                  <a:pos x="1618" y="1042"/>
                </a:cxn>
                <a:cxn ang="0">
                  <a:pos x="1555" y="1036"/>
                </a:cxn>
                <a:cxn ang="0">
                  <a:pos x="1483" y="958"/>
                </a:cxn>
                <a:cxn ang="0">
                  <a:pos x="1330" y="889"/>
                </a:cxn>
                <a:cxn ang="0">
                  <a:pos x="1177" y="913"/>
                </a:cxn>
                <a:cxn ang="0">
                  <a:pos x="1033" y="748"/>
                </a:cxn>
                <a:cxn ang="0">
                  <a:pos x="970" y="724"/>
                </a:cxn>
                <a:cxn ang="0">
                  <a:pos x="1039" y="676"/>
                </a:cxn>
                <a:cxn ang="0">
                  <a:pos x="979" y="631"/>
                </a:cxn>
                <a:cxn ang="0">
                  <a:pos x="913" y="592"/>
                </a:cxn>
                <a:cxn ang="0">
                  <a:pos x="861" y="520"/>
                </a:cxn>
                <a:cxn ang="0">
                  <a:pos x="868" y="445"/>
                </a:cxn>
                <a:cxn ang="0">
                  <a:pos x="994" y="481"/>
                </a:cxn>
                <a:cxn ang="0">
                  <a:pos x="913" y="436"/>
                </a:cxn>
                <a:cxn ang="0">
                  <a:pos x="919" y="391"/>
                </a:cxn>
                <a:cxn ang="0">
                  <a:pos x="1033" y="334"/>
                </a:cxn>
                <a:cxn ang="0">
                  <a:pos x="1048" y="277"/>
                </a:cxn>
                <a:cxn ang="0">
                  <a:pos x="1129" y="247"/>
                </a:cxn>
                <a:cxn ang="0">
                  <a:pos x="1174" y="136"/>
                </a:cxn>
                <a:cxn ang="0">
                  <a:pos x="1180" y="13"/>
                </a:cxn>
              </a:cxnLst>
              <a:rect l="0" t="0" r="r" b="b"/>
              <a:pathLst>
                <a:path w="1630" h="1996">
                  <a:moveTo>
                    <a:pt x="1125" y="0"/>
                  </a:moveTo>
                  <a:lnTo>
                    <a:pt x="1061" y="9"/>
                  </a:lnTo>
                  <a:lnTo>
                    <a:pt x="952" y="52"/>
                  </a:lnTo>
                  <a:lnTo>
                    <a:pt x="868" y="82"/>
                  </a:lnTo>
                  <a:lnTo>
                    <a:pt x="768" y="137"/>
                  </a:lnTo>
                  <a:lnTo>
                    <a:pt x="558" y="275"/>
                  </a:lnTo>
                  <a:lnTo>
                    <a:pt x="403" y="430"/>
                  </a:lnTo>
                  <a:lnTo>
                    <a:pt x="266" y="604"/>
                  </a:lnTo>
                  <a:cubicBezTo>
                    <a:pt x="226" y="660"/>
                    <a:pt x="189" y="720"/>
                    <a:pt x="163" y="769"/>
                  </a:cubicBezTo>
                  <a:cubicBezTo>
                    <a:pt x="135" y="828"/>
                    <a:pt x="129" y="844"/>
                    <a:pt x="110" y="896"/>
                  </a:cubicBezTo>
                  <a:lnTo>
                    <a:pt x="46" y="1079"/>
                  </a:lnTo>
                  <a:lnTo>
                    <a:pt x="10" y="1271"/>
                  </a:lnTo>
                  <a:lnTo>
                    <a:pt x="0" y="1445"/>
                  </a:lnTo>
                  <a:lnTo>
                    <a:pt x="19" y="1655"/>
                  </a:lnTo>
                  <a:lnTo>
                    <a:pt x="58" y="1735"/>
                  </a:lnTo>
                  <a:lnTo>
                    <a:pt x="73" y="1786"/>
                  </a:lnTo>
                  <a:lnTo>
                    <a:pt x="103" y="1777"/>
                  </a:lnTo>
                  <a:lnTo>
                    <a:pt x="145" y="1849"/>
                  </a:lnTo>
                  <a:lnTo>
                    <a:pt x="157" y="1957"/>
                  </a:lnTo>
                  <a:lnTo>
                    <a:pt x="190" y="1996"/>
                  </a:lnTo>
                  <a:lnTo>
                    <a:pt x="247" y="1993"/>
                  </a:lnTo>
                  <a:lnTo>
                    <a:pt x="214" y="1927"/>
                  </a:lnTo>
                  <a:lnTo>
                    <a:pt x="199" y="1834"/>
                  </a:lnTo>
                  <a:lnTo>
                    <a:pt x="250" y="1819"/>
                  </a:lnTo>
                  <a:lnTo>
                    <a:pt x="253" y="1705"/>
                  </a:lnTo>
                  <a:lnTo>
                    <a:pt x="277" y="1630"/>
                  </a:lnTo>
                  <a:lnTo>
                    <a:pt x="286" y="1591"/>
                  </a:lnTo>
                  <a:lnTo>
                    <a:pt x="379" y="1525"/>
                  </a:lnTo>
                  <a:lnTo>
                    <a:pt x="325" y="1627"/>
                  </a:lnTo>
                  <a:lnTo>
                    <a:pt x="385" y="1621"/>
                  </a:lnTo>
                  <a:lnTo>
                    <a:pt x="358" y="1666"/>
                  </a:lnTo>
                  <a:cubicBezTo>
                    <a:pt x="359" y="1678"/>
                    <a:pt x="395" y="1678"/>
                    <a:pt x="394" y="1696"/>
                  </a:cubicBezTo>
                  <a:cubicBezTo>
                    <a:pt x="393" y="1714"/>
                    <a:pt x="359" y="1754"/>
                    <a:pt x="352" y="1777"/>
                  </a:cubicBezTo>
                  <a:cubicBezTo>
                    <a:pt x="345" y="1800"/>
                    <a:pt x="330" y="1841"/>
                    <a:pt x="352" y="1834"/>
                  </a:cubicBezTo>
                  <a:cubicBezTo>
                    <a:pt x="374" y="1827"/>
                    <a:pt x="464" y="1769"/>
                    <a:pt x="484" y="1732"/>
                  </a:cubicBezTo>
                  <a:lnTo>
                    <a:pt x="475" y="1609"/>
                  </a:lnTo>
                  <a:lnTo>
                    <a:pt x="517" y="1558"/>
                  </a:lnTo>
                  <a:lnTo>
                    <a:pt x="526" y="1504"/>
                  </a:lnTo>
                  <a:lnTo>
                    <a:pt x="568" y="1570"/>
                  </a:lnTo>
                  <a:lnTo>
                    <a:pt x="754" y="1507"/>
                  </a:lnTo>
                  <a:lnTo>
                    <a:pt x="748" y="1438"/>
                  </a:lnTo>
                  <a:lnTo>
                    <a:pt x="823" y="1462"/>
                  </a:lnTo>
                  <a:lnTo>
                    <a:pt x="844" y="1513"/>
                  </a:lnTo>
                  <a:lnTo>
                    <a:pt x="799" y="1549"/>
                  </a:lnTo>
                  <a:cubicBezTo>
                    <a:pt x="793" y="1567"/>
                    <a:pt x="793" y="1585"/>
                    <a:pt x="808" y="1624"/>
                  </a:cubicBezTo>
                  <a:cubicBezTo>
                    <a:pt x="823" y="1663"/>
                    <a:pt x="859" y="1649"/>
                    <a:pt x="868" y="1633"/>
                  </a:cubicBezTo>
                  <a:lnTo>
                    <a:pt x="865" y="1528"/>
                  </a:lnTo>
                  <a:lnTo>
                    <a:pt x="922" y="1462"/>
                  </a:lnTo>
                  <a:lnTo>
                    <a:pt x="826" y="1417"/>
                  </a:lnTo>
                  <a:lnTo>
                    <a:pt x="763" y="1357"/>
                  </a:lnTo>
                  <a:lnTo>
                    <a:pt x="742" y="1300"/>
                  </a:lnTo>
                  <a:lnTo>
                    <a:pt x="652" y="1288"/>
                  </a:lnTo>
                  <a:lnTo>
                    <a:pt x="664" y="1255"/>
                  </a:lnTo>
                  <a:lnTo>
                    <a:pt x="670" y="1225"/>
                  </a:lnTo>
                  <a:lnTo>
                    <a:pt x="733" y="1222"/>
                  </a:lnTo>
                  <a:lnTo>
                    <a:pt x="769" y="1180"/>
                  </a:lnTo>
                  <a:lnTo>
                    <a:pt x="835" y="1090"/>
                  </a:lnTo>
                  <a:lnTo>
                    <a:pt x="958" y="1105"/>
                  </a:lnTo>
                  <a:lnTo>
                    <a:pt x="991" y="1153"/>
                  </a:lnTo>
                  <a:lnTo>
                    <a:pt x="1042" y="1155"/>
                  </a:lnTo>
                  <a:lnTo>
                    <a:pt x="1105" y="1090"/>
                  </a:lnTo>
                  <a:lnTo>
                    <a:pt x="1147" y="1156"/>
                  </a:lnTo>
                  <a:lnTo>
                    <a:pt x="1216" y="1132"/>
                  </a:lnTo>
                  <a:lnTo>
                    <a:pt x="1261" y="1153"/>
                  </a:lnTo>
                  <a:lnTo>
                    <a:pt x="1147" y="1360"/>
                  </a:lnTo>
                  <a:lnTo>
                    <a:pt x="1147" y="1492"/>
                  </a:lnTo>
                  <a:lnTo>
                    <a:pt x="1189" y="1492"/>
                  </a:lnTo>
                  <a:lnTo>
                    <a:pt x="1261" y="1411"/>
                  </a:lnTo>
                  <a:lnTo>
                    <a:pt x="1258" y="1327"/>
                  </a:lnTo>
                  <a:lnTo>
                    <a:pt x="1279" y="1294"/>
                  </a:lnTo>
                  <a:lnTo>
                    <a:pt x="1294" y="1243"/>
                  </a:lnTo>
                  <a:lnTo>
                    <a:pt x="1384" y="1219"/>
                  </a:lnTo>
                  <a:lnTo>
                    <a:pt x="1372" y="1162"/>
                  </a:lnTo>
                  <a:lnTo>
                    <a:pt x="1420" y="1135"/>
                  </a:lnTo>
                  <a:lnTo>
                    <a:pt x="1459" y="1117"/>
                  </a:lnTo>
                  <a:lnTo>
                    <a:pt x="1552" y="1120"/>
                  </a:lnTo>
                  <a:lnTo>
                    <a:pt x="1591" y="1063"/>
                  </a:lnTo>
                  <a:lnTo>
                    <a:pt x="1618" y="1042"/>
                  </a:lnTo>
                  <a:lnTo>
                    <a:pt x="1630" y="1024"/>
                  </a:lnTo>
                  <a:lnTo>
                    <a:pt x="1555" y="1036"/>
                  </a:lnTo>
                  <a:lnTo>
                    <a:pt x="1555" y="985"/>
                  </a:lnTo>
                  <a:lnTo>
                    <a:pt x="1483" y="958"/>
                  </a:lnTo>
                  <a:lnTo>
                    <a:pt x="1459" y="985"/>
                  </a:lnTo>
                  <a:lnTo>
                    <a:pt x="1330" y="889"/>
                  </a:lnTo>
                  <a:lnTo>
                    <a:pt x="1276" y="931"/>
                  </a:lnTo>
                  <a:lnTo>
                    <a:pt x="1177" y="913"/>
                  </a:lnTo>
                  <a:lnTo>
                    <a:pt x="1186" y="841"/>
                  </a:lnTo>
                  <a:lnTo>
                    <a:pt x="1033" y="748"/>
                  </a:lnTo>
                  <a:lnTo>
                    <a:pt x="970" y="763"/>
                  </a:lnTo>
                  <a:lnTo>
                    <a:pt x="970" y="724"/>
                  </a:lnTo>
                  <a:lnTo>
                    <a:pt x="1003" y="685"/>
                  </a:lnTo>
                  <a:lnTo>
                    <a:pt x="1039" y="676"/>
                  </a:lnTo>
                  <a:lnTo>
                    <a:pt x="1006" y="619"/>
                  </a:lnTo>
                  <a:lnTo>
                    <a:pt x="979" y="631"/>
                  </a:lnTo>
                  <a:lnTo>
                    <a:pt x="979" y="574"/>
                  </a:lnTo>
                  <a:lnTo>
                    <a:pt x="913" y="592"/>
                  </a:lnTo>
                  <a:lnTo>
                    <a:pt x="904" y="514"/>
                  </a:lnTo>
                  <a:lnTo>
                    <a:pt x="861" y="520"/>
                  </a:lnTo>
                  <a:lnTo>
                    <a:pt x="816" y="430"/>
                  </a:lnTo>
                  <a:lnTo>
                    <a:pt x="868" y="445"/>
                  </a:lnTo>
                  <a:lnTo>
                    <a:pt x="910" y="484"/>
                  </a:lnTo>
                  <a:lnTo>
                    <a:pt x="994" y="481"/>
                  </a:lnTo>
                  <a:lnTo>
                    <a:pt x="967" y="433"/>
                  </a:lnTo>
                  <a:lnTo>
                    <a:pt x="913" y="436"/>
                  </a:lnTo>
                  <a:lnTo>
                    <a:pt x="877" y="400"/>
                  </a:lnTo>
                  <a:lnTo>
                    <a:pt x="919" y="391"/>
                  </a:lnTo>
                  <a:lnTo>
                    <a:pt x="970" y="397"/>
                  </a:lnTo>
                  <a:lnTo>
                    <a:pt x="1033" y="334"/>
                  </a:lnTo>
                  <a:lnTo>
                    <a:pt x="1000" y="289"/>
                  </a:lnTo>
                  <a:lnTo>
                    <a:pt x="1048" y="277"/>
                  </a:lnTo>
                  <a:lnTo>
                    <a:pt x="1144" y="283"/>
                  </a:lnTo>
                  <a:lnTo>
                    <a:pt x="1129" y="247"/>
                  </a:lnTo>
                  <a:lnTo>
                    <a:pt x="1171" y="205"/>
                  </a:lnTo>
                  <a:lnTo>
                    <a:pt x="1174" y="136"/>
                  </a:lnTo>
                  <a:lnTo>
                    <a:pt x="1222" y="46"/>
                  </a:lnTo>
                  <a:lnTo>
                    <a:pt x="1180" y="13"/>
                  </a:lnTo>
                  <a:lnTo>
                    <a:pt x="1125" y="0"/>
                  </a:lnTo>
                  <a:close/>
                </a:path>
              </a:pathLst>
            </a:custGeom>
            <a:solidFill>
              <a:schemeClr val="bg1"/>
            </a:solidFill>
            <a:ln w="9525">
              <a:noFill/>
              <a:round/>
              <a:headEnd/>
              <a:tailEnd/>
            </a:ln>
            <a:effectLst/>
          </p:spPr>
          <p:txBody>
            <a:bodyPr/>
            <a:lstStyle/>
            <a:p>
              <a:endParaRPr lang="en-US"/>
            </a:p>
          </p:txBody>
        </p:sp>
        <p:sp>
          <p:nvSpPr>
            <p:cNvPr id="3142" name="Freeform 70"/>
            <p:cNvSpPr>
              <a:spLocks/>
            </p:cNvSpPr>
            <p:nvPr userDrawn="1"/>
          </p:nvSpPr>
          <p:spPr bwMode="ltGray">
            <a:xfrm>
              <a:off x="3747" y="3265"/>
              <a:ext cx="400" cy="295"/>
            </a:xfrm>
            <a:custGeom>
              <a:avLst/>
              <a:gdLst/>
              <a:ahLst/>
              <a:cxnLst>
                <a:cxn ang="0">
                  <a:pos x="0" y="162"/>
                </a:cxn>
                <a:cxn ang="0">
                  <a:pos x="0" y="258"/>
                </a:cxn>
                <a:cxn ang="0">
                  <a:pos x="109" y="295"/>
                </a:cxn>
                <a:cxn ang="0">
                  <a:pos x="183" y="309"/>
                </a:cxn>
                <a:cxn ang="0">
                  <a:pos x="240" y="318"/>
                </a:cxn>
                <a:cxn ang="0">
                  <a:pos x="318" y="327"/>
                </a:cxn>
                <a:cxn ang="0">
                  <a:pos x="414" y="324"/>
                </a:cxn>
                <a:cxn ang="0">
                  <a:pos x="427" y="295"/>
                </a:cxn>
                <a:cxn ang="0">
                  <a:pos x="382" y="250"/>
                </a:cxn>
                <a:cxn ang="0">
                  <a:pos x="382" y="204"/>
                </a:cxn>
                <a:cxn ang="0">
                  <a:pos x="309" y="159"/>
                </a:cxn>
                <a:cxn ang="0">
                  <a:pos x="315" y="90"/>
                </a:cxn>
                <a:cxn ang="0">
                  <a:pos x="255" y="57"/>
                </a:cxn>
                <a:cxn ang="0">
                  <a:pos x="246" y="114"/>
                </a:cxn>
                <a:cxn ang="0">
                  <a:pos x="204" y="84"/>
                </a:cxn>
                <a:cxn ang="0">
                  <a:pos x="168" y="99"/>
                </a:cxn>
                <a:cxn ang="0">
                  <a:pos x="180" y="48"/>
                </a:cxn>
                <a:cxn ang="0">
                  <a:pos x="111" y="36"/>
                </a:cxn>
                <a:cxn ang="0">
                  <a:pos x="109" y="114"/>
                </a:cxn>
                <a:cxn ang="0">
                  <a:pos x="144" y="186"/>
                </a:cxn>
                <a:cxn ang="0">
                  <a:pos x="75" y="195"/>
                </a:cxn>
                <a:cxn ang="0">
                  <a:pos x="36" y="162"/>
                </a:cxn>
                <a:cxn ang="0">
                  <a:pos x="0" y="162"/>
                </a:cxn>
              </a:cxnLst>
              <a:rect l="0" t="0" r="r" b="b"/>
              <a:pathLst>
                <a:path w="446" h="329">
                  <a:moveTo>
                    <a:pt x="0" y="162"/>
                  </a:moveTo>
                  <a:lnTo>
                    <a:pt x="0" y="258"/>
                  </a:lnTo>
                  <a:lnTo>
                    <a:pt x="109" y="295"/>
                  </a:lnTo>
                  <a:lnTo>
                    <a:pt x="183" y="309"/>
                  </a:lnTo>
                  <a:lnTo>
                    <a:pt x="240" y="318"/>
                  </a:lnTo>
                  <a:lnTo>
                    <a:pt x="318" y="327"/>
                  </a:lnTo>
                  <a:lnTo>
                    <a:pt x="414" y="324"/>
                  </a:lnTo>
                  <a:cubicBezTo>
                    <a:pt x="432" y="319"/>
                    <a:pt x="446" y="329"/>
                    <a:pt x="427" y="295"/>
                  </a:cubicBezTo>
                  <a:cubicBezTo>
                    <a:pt x="408" y="261"/>
                    <a:pt x="389" y="265"/>
                    <a:pt x="382" y="250"/>
                  </a:cubicBezTo>
                  <a:lnTo>
                    <a:pt x="382" y="204"/>
                  </a:lnTo>
                  <a:lnTo>
                    <a:pt x="309" y="159"/>
                  </a:lnTo>
                  <a:cubicBezTo>
                    <a:pt x="298" y="140"/>
                    <a:pt x="333" y="144"/>
                    <a:pt x="315" y="90"/>
                  </a:cubicBezTo>
                  <a:cubicBezTo>
                    <a:pt x="297" y="36"/>
                    <a:pt x="266" y="53"/>
                    <a:pt x="255" y="57"/>
                  </a:cubicBezTo>
                  <a:lnTo>
                    <a:pt x="246" y="114"/>
                  </a:lnTo>
                  <a:lnTo>
                    <a:pt x="204" y="84"/>
                  </a:lnTo>
                  <a:lnTo>
                    <a:pt x="168" y="99"/>
                  </a:lnTo>
                  <a:lnTo>
                    <a:pt x="180" y="48"/>
                  </a:lnTo>
                  <a:cubicBezTo>
                    <a:pt x="171" y="38"/>
                    <a:pt x="135" y="0"/>
                    <a:pt x="111" y="36"/>
                  </a:cubicBezTo>
                  <a:cubicBezTo>
                    <a:pt x="87" y="72"/>
                    <a:pt x="104" y="89"/>
                    <a:pt x="109" y="114"/>
                  </a:cubicBezTo>
                  <a:lnTo>
                    <a:pt x="144" y="186"/>
                  </a:lnTo>
                  <a:lnTo>
                    <a:pt x="75" y="195"/>
                  </a:lnTo>
                  <a:lnTo>
                    <a:pt x="36" y="162"/>
                  </a:lnTo>
                  <a:lnTo>
                    <a:pt x="0" y="162"/>
                  </a:lnTo>
                  <a:close/>
                </a:path>
              </a:pathLst>
            </a:custGeom>
            <a:solidFill>
              <a:schemeClr val="bg1"/>
            </a:solidFill>
            <a:ln w="9525">
              <a:noFill/>
              <a:round/>
              <a:headEnd/>
              <a:tailEnd/>
            </a:ln>
            <a:effectLst/>
          </p:spPr>
          <p:txBody>
            <a:bodyPr/>
            <a:lstStyle/>
            <a:p>
              <a:endParaRPr lang="en-US"/>
            </a:p>
          </p:txBody>
        </p:sp>
        <p:sp>
          <p:nvSpPr>
            <p:cNvPr id="3143" name="Freeform 71"/>
            <p:cNvSpPr>
              <a:spLocks/>
            </p:cNvSpPr>
            <p:nvPr userDrawn="1"/>
          </p:nvSpPr>
          <p:spPr bwMode="ltGray">
            <a:xfrm>
              <a:off x="3653" y="3182"/>
              <a:ext cx="395" cy="131"/>
            </a:xfrm>
            <a:custGeom>
              <a:avLst/>
              <a:gdLst/>
              <a:ahLst/>
              <a:cxnLst>
                <a:cxn ang="0">
                  <a:pos x="6" y="78"/>
                </a:cxn>
                <a:cxn ang="0">
                  <a:pos x="60" y="141"/>
                </a:cxn>
                <a:cxn ang="0">
                  <a:pos x="169" y="110"/>
                </a:cxn>
                <a:cxn ang="0">
                  <a:pos x="216" y="66"/>
                </a:cxn>
                <a:cxn ang="0">
                  <a:pos x="260" y="110"/>
                </a:cxn>
                <a:cxn ang="0">
                  <a:pos x="303" y="99"/>
                </a:cxn>
                <a:cxn ang="0">
                  <a:pos x="351" y="110"/>
                </a:cxn>
                <a:cxn ang="0">
                  <a:pos x="351" y="64"/>
                </a:cxn>
                <a:cxn ang="0">
                  <a:pos x="384" y="30"/>
                </a:cxn>
                <a:cxn ang="0">
                  <a:pos x="402" y="60"/>
                </a:cxn>
                <a:cxn ang="0">
                  <a:pos x="429" y="18"/>
                </a:cxn>
                <a:cxn ang="0">
                  <a:pos x="378" y="0"/>
                </a:cxn>
                <a:cxn ang="0">
                  <a:pos x="305" y="64"/>
                </a:cxn>
                <a:cxn ang="0">
                  <a:pos x="237" y="12"/>
                </a:cxn>
                <a:cxn ang="0">
                  <a:pos x="192" y="54"/>
                </a:cxn>
                <a:cxn ang="0">
                  <a:pos x="144" y="75"/>
                </a:cxn>
                <a:cxn ang="0">
                  <a:pos x="129" y="84"/>
                </a:cxn>
                <a:cxn ang="0">
                  <a:pos x="108" y="78"/>
                </a:cxn>
                <a:cxn ang="0">
                  <a:pos x="60" y="54"/>
                </a:cxn>
                <a:cxn ang="0">
                  <a:pos x="6" y="78"/>
                </a:cxn>
              </a:cxnLst>
              <a:rect l="0" t="0" r="r" b="b"/>
              <a:pathLst>
                <a:path w="441" h="146">
                  <a:moveTo>
                    <a:pt x="6" y="78"/>
                  </a:moveTo>
                  <a:cubicBezTo>
                    <a:pt x="0" y="90"/>
                    <a:pt x="33" y="136"/>
                    <a:pt x="60" y="141"/>
                  </a:cubicBezTo>
                  <a:cubicBezTo>
                    <a:pt x="87" y="146"/>
                    <a:pt x="143" y="123"/>
                    <a:pt x="169" y="110"/>
                  </a:cubicBezTo>
                  <a:lnTo>
                    <a:pt x="216" y="66"/>
                  </a:lnTo>
                  <a:lnTo>
                    <a:pt x="260" y="110"/>
                  </a:lnTo>
                  <a:lnTo>
                    <a:pt x="303" y="99"/>
                  </a:lnTo>
                  <a:lnTo>
                    <a:pt x="351" y="110"/>
                  </a:lnTo>
                  <a:lnTo>
                    <a:pt x="351" y="64"/>
                  </a:lnTo>
                  <a:lnTo>
                    <a:pt x="384" y="30"/>
                  </a:lnTo>
                  <a:cubicBezTo>
                    <a:pt x="392" y="29"/>
                    <a:pt x="363" y="66"/>
                    <a:pt x="402" y="60"/>
                  </a:cubicBezTo>
                  <a:cubicBezTo>
                    <a:pt x="441" y="54"/>
                    <a:pt x="433" y="28"/>
                    <a:pt x="429" y="18"/>
                  </a:cubicBezTo>
                  <a:lnTo>
                    <a:pt x="378" y="0"/>
                  </a:lnTo>
                  <a:lnTo>
                    <a:pt x="305" y="64"/>
                  </a:lnTo>
                  <a:lnTo>
                    <a:pt x="237" y="12"/>
                  </a:lnTo>
                  <a:lnTo>
                    <a:pt x="192" y="54"/>
                  </a:lnTo>
                  <a:lnTo>
                    <a:pt x="144" y="75"/>
                  </a:lnTo>
                  <a:lnTo>
                    <a:pt x="129" y="84"/>
                  </a:lnTo>
                  <a:lnTo>
                    <a:pt x="108" y="78"/>
                  </a:lnTo>
                  <a:cubicBezTo>
                    <a:pt x="97" y="73"/>
                    <a:pt x="99" y="60"/>
                    <a:pt x="60" y="54"/>
                  </a:cubicBezTo>
                  <a:cubicBezTo>
                    <a:pt x="21" y="48"/>
                    <a:pt x="17" y="73"/>
                    <a:pt x="6" y="78"/>
                  </a:cubicBezTo>
                  <a:close/>
                </a:path>
              </a:pathLst>
            </a:custGeom>
            <a:solidFill>
              <a:schemeClr val="bg1"/>
            </a:solidFill>
            <a:ln w="9525">
              <a:noFill/>
              <a:round/>
              <a:headEnd/>
              <a:tailEnd/>
            </a:ln>
            <a:effectLst/>
          </p:spPr>
          <p:txBody>
            <a:bodyPr/>
            <a:lstStyle/>
            <a:p>
              <a:endParaRPr lang="en-US"/>
            </a:p>
          </p:txBody>
        </p:sp>
        <p:sp>
          <p:nvSpPr>
            <p:cNvPr id="3144" name="Freeform 72"/>
            <p:cNvSpPr>
              <a:spLocks/>
            </p:cNvSpPr>
            <p:nvPr userDrawn="1"/>
          </p:nvSpPr>
          <p:spPr bwMode="ltGray">
            <a:xfrm>
              <a:off x="2944" y="2778"/>
              <a:ext cx="134" cy="178"/>
            </a:xfrm>
            <a:custGeom>
              <a:avLst/>
              <a:gdLst/>
              <a:ahLst/>
              <a:cxnLst>
                <a:cxn ang="0">
                  <a:pos x="0" y="0"/>
                </a:cxn>
                <a:cxn ang="0">
                  <a:pos x="15" y="63"/>
                </a:cxn>
                <a:cxn ang="0">
                  <a:pos x="45" y="120"/>
                </a:cxn>
                <a:cxn ang="0">
                  <a:pos x="90" y="186"/>
                </a:cxn>
                <a:cxn ang="0">
                  <a:pos x="123" y="198"/>
                </a:cxn>
                <a:cxn ang="0">
                  <a:pos x="150" y="162"/>
                </a:cxn>
                <a:cxn ang="0">
                  <a:pos x="114" y="162"/>
                </a:cxn>
                <a:cxn ang="0">
                  <a:pos x="111" y="102"/>
                </a:cxn>
                <a:cxn ang="0">
                  <a:pos x="78" y="84"/>
                </a:cxn>
                <a:cxn ang="0">
                  <a:pos x="99" y="21"/>
                </a:cxn>
                <a:cxn ang="0">
                  <a:pos x="48" y="36"/>
                </a:cxn>
                <a:cxn ang="0">
                  <a:pos x="0" y="0"/>
                </a:cxn>
              </a:cxnLst>
              <a:rect l="0" t="0" r="r" b="b"/>
              <a:pathLst>
                <a:path w="150" h="198">
                  <a:moveTo>
                    <a:pt x="0" y="0"/>
                  </a:moveTo>
                  <a:lnTo>
                    <a:pt x="15" y="63"/>
                  </a:lnTo>
                  <a:lnTo>
                    <a:pt x="45" y="120"/>
                  </a:lnTo>
                  <a:lnTo>
                    <a:pt x="90" y="186"/>
                  </a:lnTo>
                  <a:lnTo>
                    <a:pt x="123" y="198"/>
                  </a:lnTo>
                  <a:lnTo>
                    <a:pt x="150" y="162"/>
                  </a:lnTo>
                  <a:lnTo>
                    <a:pt x="114" y="162"/>
                  </a:lnTo>
                  <a:lnTo>
                    <a:pt x="111" y="102"/>
                  </a:lnTo>
                  <a:lnTo>
                    <a:pt x="78" y="84"/>
                  </a:lnTo>
                  <a:lnTo>
                    <a:pt x="99" y="21"/>
                  </a:lnTo>
                  <a:lnTo>
                    <a:pt x="48" y="36"/>
                  </a:lnTo>
                  <a:lnTo>
                    <a:pt x="0" y="0"/>
                  </a:lnTo>
                  <a:close/>
                </a:path>
              </a:pathLst>
            </a:custGeom>
            <a:solidFill>
              <a:schemeClr val="bg1"/>
            </a:solidFill>
            <a:ln w="9525">
              <a:noFill/>
              <a:round/>
              <a:headEnd/>
              <a:tailEnd/>
            </a:ln>
            <a:effectLst/>
          </p:spPr>
          <p:txBody>
            <a:bodyPr/>
            <a:lstStyle/>
            <a:p>
              <a:endParaRPr lang="en-US"/>
            </a:p>
          </p:txBody>
        </p:sp>
        <p:sp>
          <p:nvSpPr>
            <p:cNvPr id="3145" name="Freeform 73"/>
            <p:cNvSpPr>
              <a:spLocks/>
            </p:cNvSpPr>
            <p:nvPr userDrawn="1"/>
          </p:nvSpPr>
          <p:spPr bwMode="ltGray">
            <a:xfrm>
              <a:off x="3074" y="2697"/>
              <a:ext cx="80" cy="263"/>
            </a:xfrm>
            <a:custGeom>
              <a:avLst/>
              <a:gdLst/>
              <a:ahLst/>
              <a:cxnLst>
                <a:cxn ang="0">
                  <a:pos x="56" y="0"/>
                </a:cxn>
                <a:cxn ang="0">
                  <a:pos x="29" y="78"/>
                </a:cxn>
                <a:cxn ang="0">
                  <a:pos x="2" y="111"/>
                </a:cxn>
                <a:cxn ang="0">
                  <a:pos x="0" y="157"/>
                </a:cxn>
                <a:cxn ang="0">
                  <a:pos x="35" y="162"/>
                </a:cxn>
                <a:cxn ang="0">
                  <a:pos x="45" y="202"/>
                </a:cxn>
                <a:cxn ang="0">
                  <a:pos x="17" y="231"/>
                </a:cxn>
                <a:cxn ang="0">
                  <a:pos x="65" y="291"/>
                </a:cxn>
                <a:cxn ang="0">
                  <a:pos x="90" y="293"/>
                </a:cxn>
                <a:cxn ang="0">
                  <a:pos x="62" y="261"/>
                </a:cxn>
                <a:cxn ang="0">
                  <a:pos x="71" y="177"/>
                </a:cxn>
                <a:cxn ang="0">
                  <a:pos x="45" y="157"/>
                </a:cxn>
                <a:cxn ang="0">
                  <a:pos x="29" y="129"/>
                </a:cxn>
                <a:cxn ang="0">
                  <a:pos x="56" y="93"/>
                </a:cxn>
                <a:cxn ang="0">
                  <a:pos x="90" y="66"/>
                </a:cxn>
                <a:cxn ang="0">
                  <a:pos x="56" y="0"/>
                </a:cxn>
              </a:cxnLst>
              <a:rect l="0" t="0" r="r" b="b"/>
              <a:pathLst>
                <a:path w="90" h="293">
                  <a:moveTo>
                    <a:pt x="56" y="0"/>
                  </a:moveTo>
                  <a:lnTo>
                    <a:pt x="29" y="78"/>
                  </a:lnTo>
                  <a:lnTo>
                    <a:pt x="2" y="111"/>
                  </a:lnTo>
                  <a:lnTo>
                    <a:pt x="0" y="157"/>
                  </a:lnTo>
                  <a:lnTo>
                    <a:pt x="35" y="162"/>
                  </a:lnTo>
                  <a:lnTo>
                    <a:pt x="45" y="202"/>
                  </a:lnTo>
                  <a:lnTo>
                    <a:pt x="17" y="231"/>
                  </a:lnTo>
                  <a:lnTo>
                    <a:pt x="65" y="291"/>
                  </a:lnTo>
                  <a:lnTo>
                    <a:pt x="90" y="293"/>
                  </a:lnTo>
                  <a:lnTo>
                    <a:pt x="62" y="261"/>
                  </a:lnTo>
                  <a:lnTo>
                    <a:pt x="71" y="177"/>
                  </a:lnTo>
                  <a:lnTo>
                    <a:pt x="45" y="157"/>
                  </a:lnTo>
                  <a:lnTo>
                    <a:pt x="29" y="129"/>
                  </a:lnTo>
                  <a:lnTo>
                    <a:pt x="56" y="93"/>
                  </a:lnTo>
                  <a:lnTo>
                    <a:pt x="90" y="66"/>
                  </a:lnTo>
                  <a:lnTo>
                    <a:pt x="56" y="0"/>
                  </a:lnTo>
                  <a:close/>
                </a:path>
              </a:pathLst>
            </a:custGeom>
            <a:solidFill>
              <a:schemeClr val="bg1"/>
            </a:solidFill>
            <a:ln w="9525">
              <a:noFill/>
              <a:round/>
              <a:headEnd/>
              <a:tailEnd/>
            </a:ln>
            <a:effectLst/>
          </p:spPr>
          <p:txBody>
            <a:bodyPr/>
            <a:lstStyle/>
            <a:p>
              <a:endParaRPr lang="en-US"/>
            </a:p>
          </p:txBody>
        </p:sp>
        <p:sp>
          <p:nvSpPr>
            <p:cNvPr id="3146" name="Freeform 74"/>
            <p:cNvSpPr>
              <a:spLocks/>
            </p:cNvSpPr>
            <p:nvPr userDrawn="1"/>
          </p:nvSpPr>
          <p:spPr bwMode="ltGray">
            <a:xfrm>
              <a:off x="3194" y="2490"/>
              <a:ext cx="258" cy="224"/>
            </a:xfrm>
            <a:custGeom>
              <a:avLst/>
              <a:gdLst/>
              <a:ahLst/>
              <a:cxnLst>
                <a:cxn ang="0">
                  <a:pos x="0" y="249"/>
                </a:cxn>
                <a:cxn ang="0">
                  <a:pos x="12" y="213"/>
                </a:cxn>
                <a:cxn ang="0">
                  <a:pos x="66" y="216"/>
                </a:cxn>
                <a:cxn ang="0">
                  <a:pos x="69" y="180"/>
                </a:cxn>
                <a:cxn ang="0">
                  <a:pos x="156" y="147"/>
                </a:cxn>
                <a:cxn ang="0">
                  <a:pos x="183" y="161"/>
                </a:cxn>
                <a:cxn ang="0">
                  <a:pos x="171" y="15"/>
                </a:cxn>
                <a:cxn ang="0">
                  <a:pos x="228" y="0"/>
                </a:cxn>
                <a:cxn ang="0">
                  <a:pos x="288" y="45"/>
                </a:cxn>
                <a:cxn ang="0">
                  <a:pos x="246" y="39"/>
                </a:cxn>
                <a:cxn ang="0">
                  <a:pos x="219" y="63"/>
                </a:cxn>
                <a:cxn ang="0">
                  <a:pos x="243" y="150"/>
                </a:cxn>
                <a:cxn ang="0">
                  <a:pos x="183" y="206"/>
                </a:cxn>
                <a:cxn ang="0">
                  <a:pos x="0" y="249"/>
                </a:cxn>
              </a:cxnLst>
              <a:rect l="0" t="0" r="r" b="b"/>
              <a:pathLst>
                <a:path w="288" h="249">
                  <a:moveTo>
                    <a:pt x="0" y="249"/>
                  </a:moveTo>
                  <a:lnTo>
                    <a:pt x="12" y="213"/>
                  </a:lnTo>
                  <a:lnTo>
                    <a:pt x="66" y="216"/>
                  </a:lnTo>
                  <a:lnTo>
                    <a:pt x="69" y="180"/>
                  </a:lnTo>
                  <a:lnTo>
                    <a:pt x="156" y="147"/>
                  </a:lnTo>
                  <a:lnTo>
                    <a:pt x="183" y="161"/>
                  </a:lnTo>
                  <a:lnTo>
                    <a:pt x="171" y="15"/>
                  </a:lnTo>
                  <a:lnTo>
                    <a:pt x="228" y="0"/>
                  </a:lnTo>
                  <a:lnTo>
                    <a:pt x="288" y="45"/>
                  </a:lnTo>
                  <a:lnTo>
                    <a:pt x="246" y="39"/>
                  </a:lnTo>
                  <a:lnTo>
                    <a:pt x="219" y="63"/>
                  </a:lnTo>
                  <a:lnTo>
                    <a:pt x="243" y="150"/>
                  </a:lnTo>
                  <a:lnTo>
                    <a:pt x="183" y="206"/>
                  </a:lnTo>
                  <a:lnTo>
                    <a:pt x="0" y="249"/>
                  </a:lnTo>
                  <a:close/>
                </a:path>
              </a:pathLst>
            </a:custGeom>
            <a:solidFill>
              <a:schemeClr val="bg1"/>
            </a:solidFill>
            <a:ln w="9525">
              <a:noFill/>
              <a:round/>
              <a:headEnd/>
              <a:tailEnd/>
            </a:ln>
            <a:effectLst/>
          </p:spPr>
          <p:txBody>
            <a:bodyPr/>
            <a:lstStyle/>
            <a:p>
              <a:endParaRPr lang="en-US"/>
            </a:p>
          </p:txBody>
        </p:sp>
        <p:sp>
          <p:nvSpPr>
            <p:cNvPr id="3147" name="AutoShape 75"/>
            <p:cNvSpPr>
              <a:spLocks noChangeArrowheads="1"/>
            </p:cNvSpPr>
            <p:nvPr userDrawn="1"/>
          </p:nvSpPr>
          <p:spPr bwMode="ltGray">
            <a:xfrm rot="-32400000">
              <a:off x="3561" y="1130"/>
              <a:ext cx="812" cy="610"/>
            </a:xfrm>
            <a:custGeom>
              <a:avLst/>
              <a:gdLst>
                <a:gd name="G0" fmla="+- 1492 0 0"/>
                <a:gd name="G1" fmla="+- 21600 0 1492"/>
                <a:gd name="G2" fmla="+- 21600 0 1492"/>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492" y="10800"/>
                  </a:moveTo>
                  <a:cubicBezTo>
                    <a:pt x="1492" y="15941"/>
                    <a:pt x="5659" y="20108"/>
                    <a:pt x="10800" y="20108"/>
                  </a:cubicBezTo>
                  <a:cubicBezTo>
                    <a:pt x="15941" y="20108"/>
                    <a:pt x="20108" y="15941"/>
                    <a:pt x="20108" y="10800"/>
                  </a:cubicBezTo>
                  <a:cubicBezTo>
                    <a:pt x="20108" y="5659"/>
                    <a:pt x="15941" y="1492"/>
                    <a:pt x="10800" y="1492"/>
                  </a:cubicBezTo>
                  <a:cubicBezTo>
                    <a:pt x="5659" y="1492"/>
                    <a:pt x="1492" y="5659"/>
                    <a:pt x="1492" y="10800"/>
                  </a:cubicBezTo>
                  <a:close/>
                </a:path>
              </a:pathLst>
            </a:custGeom>
            <a:solidFill>
              <a:schemeClr val="bg1"/>
            </a:solidFill>
            <a:ln w="9525">
              <a:noFill/>
              <a:round/>
              <a:headEnd/>
              <a:tailEnd/>
            </a:ln>
            <a:effectLst/>
          </p:spPr>
          <p:txBody>
            <a:bodyPr wrap="none" anchor="ctr"/>
            <a:lstStyle/>
            <a:p>
              <a:endParaRPr lang="en-US"/>
            </a:p>
          </p:txBody>
        </p:sp>
      </p:grpSp>
      <p:sp>
        <p:nvSpPr>
          <p:cNvPr id="3148" name="Rectangle 76"/>
          <p:cNvSpPr>
            <a:spLocks noChangeArrowheads="1"/>
          </p:cNvSpPr>
          <p:nvPr/>
        </p:nvSpPr>
        <p:spPr bwMode="invGray">
          <a:xfrm>
            <a:off x="0" y="5229225"/>
            <a:ext cx="9144000" cy="1628775"/>
          </a:xfrm>
          <a:prstGeom prst="rect">
            <a:avLst/>
          </a:prstGeom>
          <a:gradFill rotWithShape="1">
            <a:gsLst>
              <a:gs pos="0">
                <a:schemeClr val="bg2">
                  <a:gamma/>
                  <a:shade val="69804"/>
                  <a:invGamma/>
                </a:schemeClr>
              </a:gs>
              <a:gs pos="100000">
                <a:schemeClr val="bg2"/>
              </a:gs>
            </a:gsLst>
            <a:lin ang="5400000" scaled="1"/>
          </a:gradFill>
          <a:ln w="9525">
            <a:noFill/>
            <a:miter lim="800000"/>
            <a:headEnd/>
            <a:tailEnd/>
          </a:ln>
          <a:effectLst/>
        </p:spPr>
        <p:txBody>
          <a:bodyPr wrap="none" anchor="ctr"/>
          <a:lstStyle/>
          <a:p>
            <a:endParaRPr lang="en-US"/>
          </a:p>
        </p:txBody>
      </p:sp>
      <p:grpSp>
        <p:nvGrpSpPr>
          <p:cNvPr id="3" name="Group 77"/>
          <p:cNvGrpSpPr>
            <a:grpSpLocks/>
          </p:cNvGrpSpPr>
          <p:nvPr/>
        </p:nvGrpSpPr>
        <p:grpSpPr bwMode="auto">
          <a:xfrm>
            <a:off x="0" y="0"/>
            <a:ext cx="9158288" cy="6858000"/>
            <a:chOff x="0" y="0"/>
            <a:chExt cx="5769" cy="4320"/>
          </a:xfrm>
        </p:grpSpPr>
        <p:sp>
          <p:nvSpPr>
            <p:cNvPr id="3150" name="AutoShape 78"/>
            <p:cNvSpPr>
              <a:spLocks noChangeArrowheads="1"/>
            </p:cNvSpPr>
            <p:nvPr userDrawn="1"/>
          </p:nvSpPr>
          <p:spPr bwMode="gray">
            <a:xfrm>
              <a:off x="24" y="24"/>
              <a:ext cx="5718" cy="4272"/>
            </a:xfrm>
            <a:prstGeom prst="roundRect">
              <a:avLst>
                <a:gd name="adj" fmla="val 6014"/>
              </a:avLst>
            </a:prstGeom>
            <a:noFill/>
            <a:ln w="76200">
              <a:solidFill>
                <a:schemeClr val="tx1"/>
              </a:solidFill>
              <a:round/>
              <a:headEnd/>
              <a:tailEnd/>
            </a:ln>
            <a:effectLst/>
          </p:spPr>
          <p:txBody>
            <a:bodyPr wrap="none" anchor="ctr"/>
            <a:lstStyle/>
            <a:p>
              <a:endParaRPr lang="en-US"/>
            </a:p>
          </p:txBody>
        </p:sp>
        <p:sp>
          <p:nvSpPr>
            <p:cNvPr id="3151" name="Freeform 79"/>
            <p:cNvSpPr>
              <a:spLocks/>
            </p:cNvSpPr>
            <p:nvPr userDrawn="1"/>
          </p:nvSpPr>
          <p:spPr bwMode="gray">
            <a:xfrm>
              <a:off x="0" y="0"/>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sp>
          <p:nvSpPr>
            <p:cNvPr id="3152" name="Freeform 80"/>
            <p:cNvSpPr>
              <a:spLocks/>
            </p:cNvSpPr>
            <p:nvPr userDrawn="1"/>
          </p:nvSpPr>
          <p:spPr bwMode="gray">
            <a:xfrm rot="10800000">
              <a:off x="5481" y="4032"/>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sp>
          <p:nvSpPr>
            <p:cNvPr id="3153" name="Freeform 81"/>
            <p:cNvSpPr>
              <a:spLocks/>
            </p:cNvSpPr>
            <p:nvPr userDrawn="1"/>
          </p:nvSpPr>
          <p:spPr bwMode="gray">
            <a:xfrm rot="5400000">
              <a:off x="5481" y="0"/>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sp>
          <p:nvSpPr>
            <p:cNvPr id="3154" name="Freeform 82"/>
            <p:cNvSpPr>
              <a:spLocks/>
            </p:cNvSpPr>
            <p:nvPr userDrawn="1"/>
          </p:nvSpPr>
          <p:spPr bwMode="gray">
            <a:xfrm rot="16200000">
              <a:off x="0" y="4032"/>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grpSp>
      <p:sp>
        <p:nvSpPr>
          <p:cNvPr id="3074" name="Rectangle 2"/>
          <p:cNvSpPr>
            <a:spLocks noGrp="1" noChangeArrowheads="1"/>
          </p:cNvSpPr>
          <p:nvPr>
            <p:ph type="ctrTitle"/>
          </p:nvPr>
        </p:nvSpPr>
        <p:spPr>
          <a:xfrm>
            <a:off x="1981200" y="2130425"/>
            <a:ext cx="6477000" cy="1470025"/>
          </a:xfrm>
          <a:effectLst>
            <a:outerShdw dist="53882" dir="2700000" algn="ctr" rotWithShape="0">
              <a:srgbClr val="000000"/>
            </a:outerShdw>
          </a:effectLst>
        </p:spPr>
        <p:txBody>
          <a:bodyPr/>
          <a:lstStyle>
            <a:lvl1pPr algn="l">
              <a:defRPr sz="4400" b="1" i="1"/>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609600" y="5410200"/>
            <a:ext cx="7772400" cy="457200"/>
          </a:xfrm>
        </p:spPr>
        <p:txBody>
          <a:bodyPr/>
          <a:lstStyle>
            <a:lvl1pPr marL="0" indent="0" algn="ctr">
              <a:buFontTx/>
              <a:buNone/>
              <a:defRPr sz="2800"/>
            </a:lvl1pPr>
          </a:lstStyle>
          <a:p>
            <a:r>
              <a:rPr lang="en-US" smtClean="0"/>
              <a:t>Click to edit Master subtitle style</a:t>
            </a:r>
            <a:endParaRPr lang="en-US"/>
          </a:p>
        </p:txBody>
      </p:sp>
      <p:sp>
        <p:nvSpPr>
          <p:cNvPr id="3076" name="Rectangle 4"/>
          <p:cNvSpPr>
            <a:spLocks noGrp="1" noChangeArrowheads="1"/>
          </p:cNvSpPr>
          <p:nvPr>
            <p:ph type="dt" sz="half" idx="2"/>
          </p:nvPr>
        </p:nvSpPr>
        <p:spPr>
          <a:xfrm>
            <a:off x="457200" y="6400800"/>
            <a:ext cx="2133600" cy="320675"/>
          </a:xfrm>
        </p:spPr>
        <p:txBody>
          <a:bodyPr/>
          <a:lstStyle>
            <a:lvl1pPr>
              <a:defRPr/>
            </a:lvl1pPr>
          </a:lstStyle>
          <a:p>
            <a:endParaRPr lang="en-US"/>
          </a:p>
        </p:txBody>
      </p:sp>
      <p:sp>
        <p:nvSpPr>
          <p:cNvPr id="3077" name="Rectangle 5"/>
          <p:cNvSpPr>
            <a:spLocks noGrp="1" noChangeArrowheads="1"/>
          </p:cNvSpPr>
          <p:nvPr>
            <p:ph type="ftr" sz="quarter" idx="3"/>
          </p:nvPr>
        </p:nvSpPr>
        <p:spPr>
          <a:xfrm>
            <a:off x="3124200" y="6400800"/>
            <a:ext cx="2895600" cy="320675"/>
          </a:xfrm>
        </p:spPr>
        <p:txBody>
          <a:bodyPr/>
          <a:lstStyle>
            <a:lvl1pPr>
              <a:defRPr/>
            </a:lvl1pPr>
          </a:lstStyle>
          <a:p>
            <a:endParaRPr lang="en-US"/>
          </a:p>
        </p:txBody>
      </p:sp>
      <p:sp>
        <p:nvSpPr>
          <p:cNvPr id="3078" name="Rectangle 6"/>
          <p:cNvSpPr>
            <a:spLocks noGrp="1" noChangeArrowheads="1"/>
          </p:cNvSpPr>
          <p:nvPr>
            <p:ph type="sldNum" sz="quarter" idx="4"/>
          </p:nvPr>
        </p:nvSpPr>
        <p:spPr>
          <a:xfrm>
            <a:off x="6553200" y="6400800"/>
            <a:ext cx="2133600" cy="320675"/>
          </a:xfrm>
        </p:spPr>
        <p:txBody>
          <a:bodyPr/>
          <a:lstStyle>
            <a:lvl1pPr>
              <a:defRPr/>
            </a:lvl1pPr>
          </a:lstStyle>
          <a:p>
            <a:fld id="{B0220180-D6A1-4DF4-93C1-EFE397ACBBAC}" type="slidenum">
              <a:rPr lang="en-US" smtClean="0"/>
              <a:pPr/>
              <a:t>‹#›</a:t>
            </a:fld>
            <a:endParaRPr lang="en-US"/>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3000" fill="hold"/>
                                        <p:tgtEl>
                                          <p:spTgt spid="2"/>
                                        </p:tgtEl>
                                        <p:attrNameLst>
                                          <p:attrName>r</p:attrName>
                                        </p:attrNameLst>
                                      </p:cBhvr>
                                    </p:animRot>
                                  </p:childTnLst>
                                </p:cTn>
                              </p:par>
                              <p:par>
                                <p:cTn id="7" presetID="6" presetClass="emph" presetSubtype="0" fill="hold" nodeType="withEffect">
                                  <p:stCondLst>
                                    <p:cond delay="0"/>
                                  </p:stCondLst>
                                  <p:childTnLst>
                                    <p:animScale>
                                      <p:cBhvr>
                                        <p:cTn id="8" dur="3000" fill="hold"/>
                                        <p:tgtEl>
                                          <p:spTgt spid="2"/>
                                        </p:tgtEl>
                                      </p:cBhvr>
                                      <p:by x="150000" y="150000"/>
                                    </p:animScale>
                                  </p:childTnLst>
                                </p:cTn>
                              </p:par>
                              <p:par>
                                <p:cTn id="9" presetID="53" presetClass="exit" presetSubtype="0" fill="remove" nodeType="withEffect">
                                  <p:stCondLst>
                                    <p:cond delay="0"/>
                                  </p:stCondLst>
                                  <p:childTnLst>
                                    <p:anim calcmode="lin" valueType="num">
                                      <p:cBhvr>
                                        <p:cTn id="10" dur="3000"/>
                                        <p:tgtEl>
                                          <p:spTgt spid="2"/>
                                        </p:tgtEl>
                                        <p:attrNameLst>
                                          <p:attrName>ppt_w</p:attrName>
                                        </p:attrNameLst>
                                      </p:cBhvr>
                                      <p:tavLst>
                                        <p:tav tm="0">
                                          <p:val>
                                            <p:strVal val="ppt_w"/>
                                          </p:val>
                                        </p:tav>
                                        <p:tav tm="100000">
                                          <p:val>
                                            <p:fltVal val="0"/>
                                          </p:val>
                                        </p:tav>
                                      </p:tavLst>
                                    </p:anim>
                                    <p:anim calcmode="lin" valueType="num">
                                      <p:cBhvr>
                                        <p:cTn id="11" dur="3000"/>
                                        <p:tgtEl>
                                          <p:spTgt spid="2"/>
                                        </p:tgtEl>
                                        <p:attrNameLst>
                                          <p:attrName>ppt_h</p:attrName>
                                        </p:attrNameLst>
                                      </p:cBhvr>
                                      <p:tavLst>
                                        <p:tav tm="0">
                                          <p:val>
                                            <p:strVal val="ppt_h"/>
                                          </p:val>
                                        </p:tav>
                                        <p:tav tm="100000">
                                          <p:val>
                                            <p:fltVal val="0"/>
                                          </p:val>
                                        </p:tav>
                                      </p:tavLst>
                                    </p:anim>
                                    <p:animEffect transition="out" filter="fade">
                                      <p:cBhvr>
                                        <p:cTn id="12" dur="3000"/>
                                        <p:tgtEl>
                                          <p:spTgt spid="2"/>
                                        </p:tgtEl>
                                      </p:cBhvr>
                                    </p:animEffect>
                                    <p:set>
                                      <p:cBhvr>
                                        <p:cTn id="13" dur="1" fill="hold">
                                          <p:stCondLst>
                                            <p:cond delay="2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EE54579-A1E9-466C-8577-93F2A7701795}" type="slidenum">
              <a:rPr lang="en-US" smtClean="0"/>
              <a:pPr/>
              <a:t>‹#›</a:t>
            </a:fld>
            <a:endParaRPr lang="en-US"/>
          </a:p>
        </p:txBody>
      </p:sp>
    </p:spTree>
  </p:cSld>
  <p:clrMapOvr>
    <a:masterClrMapping/>
  </p:clrMapOvr>
  <p:transition spd="med">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7CA55F-6C46-4C5E-87E9-116F9C7F9BB5}" type="slidenum">
              <a:rPr lang="en-US" smtClean="0"/>
              <a:pPr/>
              <a:t>‹#›</a:t>
            </a:fld>
            <a:endParaRPr lang="en-US"/>
          </a:p>
        </p:txBody>
      </p:sp>
    </p:spTree>
  </p:cSld>
  <p:clrMapOvr>
    <a:masterClrMapping/>
  </p:clrMapOvr>
  <p:transition spd="med">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954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7F9DDC0-2A47-4792-94DE-2C0301DB1F04}" type="slidenum">
              <a:rPr lang="en-US" smtClean="0"/>
              <a:pPr/>
              <a:t>‹#›</a:t>
            </a:fld>
            <a:endParaRPr lang="en-US"/>
          </a:p>
        </p:txBody>
      </p:sp>
    </p:spTree>
  </p:cSld>
  <p:clrMapOvr>
    <a:masterClrMapping/>
  </p:clrMapOvr>
  <p:transition spd="med">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4262BE1-B7A4-4535-BFF4-88C47804A99C}" type="slidenum">
              <a:rPr lang="en-US" smtClean="0"/>
              <a:pPr/>
              <a:t>‹#›</a:t>
            </a:fld>
            <a:endParaRPr lang="en-US"/>
          </a:p>
        </p:txBody>
      </p:sp>
    </p:spTree>
  </p:cSld>
  <p:clrMapOvr>
    <a:masterClrMapping/>
  </p:clrMapOvr>
  <p:transition spd="med">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7D1AECD-D029-4919-B455-C3AE76534FDA}" type="slidenum">
              <a:rPr lang="en-US" smtClean="0"/>
              <a:pPr/>
              <a:t>‹#›</a:t>
            </a:fld>
            <a:endParaRPr lang="en-US"/>
          </a:p>
        </p:txBody>
      </p:sp>
    </p:spTree>
  </p:cSld>
  <p:clrMapOvr>
    <a:masterClrMapping/>
  </p:clrMapOvr>
  <p:transition spd="med">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63DACE2-C04F-454F-9C33-942C856786CC}" type="slidenum">
              <a:rPr lang="en-US" smtClean="0"/>
              <a:pPr/>
              <a:t>‹#›</a:t>
            </a:fld>
            <a:endParaRPr lang="en-US"/>
          </a:p>
        </p:txBody>
      </p:sp>
    </p:spTree>
  </p:cSld>
  <p:clrMapOvr>
    <a:masterClrMapping/>
  </p:clrMapOvr>
  <p:transition spd="med">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ABC64DE-8EFB-4847-8091-D98BF7748501}" type="slidenum">
              <a:rPr lang="en-US" smtClean="0"/>
              <a:pPr/>
              <a:t>‹#›</a:t>
            </a:fld>
            <a:endParaRPr lang="en-US"/>
          </a:p>
        </p:txBody>
      </p:sp>
    </p:spTree>
  </p:cSld>
  <p:clrMapOvr>
    <a:masterClrMapping/>
  </p:clrMapOvr>
  <p:transition spd="med">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A7D228A-3356-4D13-85F6-53878BCB5BAD}" type="slidenum">
              <a:rPr lang="en-US" smtClean="0"/>
              <a:pPr/>
              <a:t>‹#›</a:t>
            </a:fld>
            <a:endParaRPr lang="en-US"/>
          </a:p>
        </p:txBody>
      </p:sp>
    </p:spTree>
  </p:cSld>
  <p:clrMapOvr>
    <a:masterClrMapping/>
  </p:clrMapOvr>
  <p:transition spd="med">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25E0971-A709-4C73-891D-7A72C53BC662}" type="slidenum">
              <a:rPr lang="en-US" smtClean="0"/>
              <a:pPr/>
              <a:t>‹#›</a:t>
            </a:fld>
            <a:endParaRPr lang="en-US"/>
          </a:p>
        </p:txBody>
      </p:sp>
    </p:spTree>
  </p:cSld>
  <p:clrMapOvr>
    <a:masterClrMapping/>
  </p:clrMapOvr>
  <p:transition spd="med">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84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84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F34BC4-2201-409C-9ECA-15A80ECCB43C}" type="slidenum">
              <a:rPr lang="en-US" smtClean="0"/>
              <a:pPr/>
              <a:t>‹#›</a:t>
            </a:fld>
            <a:endParaRPr lang="en-US"/>
          </a:p>
        </p:txBody>
      </p:sp>
    </p:spTree>
  </p:cSld>
  <p:clrMapOvr>
    <a:masterClrMapping/>
  </p:clrMapOvr>
  <p:transition spd="med">
    <p:newsfla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295400"/>
            <a:ext cx="8229600" cy="4953000"/>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438900"/>
            <a:ext cx="2133600" cy="244475"/>
          </a:xfrm>
        </p:spPr>
        <p:txBody>
          <a:bodyPr/>
          <a:lstStyle>
            <a:lvl1pPr>
              <a:defRPr/>
            </a:lvl1pPr>
          </a:lstStyle>
          <a:p>
            <a:endParaRPr lang="en-US"/>
          </a:p>
        </p:txBody>
      </p:sp>
      <p:sp>
        <p:nvSpPr>
          <p:cNvPr id="5" name="Footer Placeholder 4"/>
          <p:cNvSpPr>
            <a:spLocks noGrp="1"/>
          </p:cNvSpPr>
          <p:nvPr>
            <p:ph type="ftr" sz="quarter" idx="11"/>
          </p:nvPr>
        </p:nvSpPr>
        <p:spPr>
          <a:xfrm>
            <a:off x="3124200" y="6438900"/>
            <a:ext cx="2895600" cy="244475"/>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438900"/>
            <a:ext cx="2133600" cy="244475"/>
          </a:xfrm>
        </p:spPr>
        <p:txBody>
          <a:bodyPr/>
          <a:lstStyle>
            <a:lvl1pPr>
              <a:defRPr/>
            </a:lvl1pPr>
          </a:lstStyle>
          <a:p>
            <a:fld id="{19A721CA-AD5B-4909-8351-D6B1D31D5C7C}" type="slidenum">
              <a:rPr lang="en-US" smtClean="0"/>
              <a:pPr/>
              <a:t>‹#›</a:t>
            </a:fld>
            <a:endParaRPr lang="en-US"/>
          </a:p>
        </p:txBody>
      </p:sp>
    </p:spTree>
  </p:cSld>
  <p:clrMapOvr>
    <a:masterClrMapping/>
  </p:clrMapOvr>
  <p:transition spd="med">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78824"/>
                <a:invGamma/>
              </a:schemeClr>
            </a:gs>
          </a:gsLst>
          <a:lin ang="5400000" scaled="1"/>
        </a:gradFill>
        <a:effectLst/>
      </p:bgPr>
    </p:bg>
    <p:spTree>
      <p:nvGrpSpPr>
        <p:cNvPr id="1" name=""/>
        <p:cNvGrpSpPr/>
        <p:nvPr/>
      </p:nvGrpSpPr>
      <p:grpSpPr>
        <a:xfrm>
          <a:off x="0" y="0"/>
          <a:ext cx="0" cy="0"/>
          <a:chOff x="0" y="0"/>
          <a:chExt cx="0" cy="0"/>
        </a:xfrm>
      </p:grpSpPr>
      <p:grpSp>
        <p:nvGrpSpPr>
          <p:cNvPr id="2" name="Group 11"/>
          <p:cNvGrpSpPr>
            <a:grpSpLocks/>
          </p:cNvGrpSpPr>
          <p:nvPr/>
        </p:nvGrpSpPr>
        <p:grpSpPr bwMode="auto">
          <a:xfrm>
            <a:off x="5259388" y="2178050"/>
            <a:ext cx="3906837" cy="4751388"/>
            <a:chOff x="3322" y="1372"/>
            <a:chExt cx="2461" cy="2993"/>
          </a:xfrm>
        </p:grpSpPr>
        <p:sp>
          <p:nvSpPr>
            <p:cNvPr id="1036" name="Freeform 12"/>
            <p:cNvSpPr>
              <a:spLocks/>
            </p:cNvSpPr>
            <p:nvPr userDrawn="1"/>
          </p:nvSpPr>
          <p:spPr bwMode="white">
            <a:xfrm>
              <a:off x="3800" y="3783"/>
              <a:ext cx="355" cy="269"/>
            </a:xfrm>
            <a:custGeom>
              <a:avLst/>
              <a:gdLst/>
              <a:ahLst/>
              <a:cxnLst>
                <a:cxn ang="0">
                  <a:pos x="0" y="45"/>
                </a:cxn>
                <a:cxn ang="0">
                  <a:pos x="90" y="136"/>
                </a:cxn>
                <a:cxn ang="0">
                  <a:pos x="181" y="227"/>
                </a:cxn>
                <a:cxn ang="0">
                  <a:pos x="272" y="272"/>
                </a:cxn>
                <a:cxn ang="0">
                  <a:pos x="317" y="272"/>
                </a:cxn>
                <a:cxn ang="0">
                  <a:pos x="363" y="181"/>
                </a:cxn>
                <a:cxn ang="0">
                  <a:pos x="317" y="181"/>
                </a:cxn>
                <a:cxn ang="0">
                  <a:pos x="272" y="181"/>
                </a:cxn>
                <a:cxn ang="0">
                  <a:pos x="226" y="181"/>
                </a:cxn>
                <a:cxn ang="0">
                  <a:pos x="226" y="136"/>
                </a:cxn>
                <a:cxn ang="0">
                  <a:pos x="272" y="91"/>
                </a:cxn>
                <a:cxn ang="0">
                  <a:pos x="226" y="45"/>
                </a:cxn>
                <a:cxn ang="0">
                  <a:pos x="226" y="91"/>
                </a:cxn>
                <a:cxn ang="0">
                  <a:pos x="181" y="136"/>
                </a:cxn>
                <a:cxn ang="0">
                  <a:pos x="136" y="136"/>
                </a:cxn>
                <a:cxn ang="0">
                  <a:pos x="90" y="91"/>
                </a:cxn>
                <a:cxn ang="0">
                  <a:pos x="136" y="91"/>
                </a:cxn>
                <a:cxn ang="0">
                  <a:pos x="90" y="45"/>
                </a:cxn>
                <a:cxn ang="0">
                  <a:pos x="45" y="0"/>
                </a:cxn>
                <a:cxn ang="0">
                  <a:pos x="61" y="57"/>
                </a:cxn>
                <a:cxn ang="0">
                  <a:pos x="28" y="45"/>
                </a:cxn>
                <a:cxn ang="0">
                  <a:pos x="0" y="45"/>
                </a:cxn>
              </a:cxnLst>
              <a:rect l="0" t="0" r="r" b="b"/>
              <a:pathLst>
                <a:path w="363" h="272">
                  <a:moveTo>
                    <a:pt x="0" y="45"/>
                  </a:moveTo>
                  <a:lnTo>
                    <a:pt x="90" y="136"/>
                  </a:lnTo>
                  <a:lnTo>
                    <a:pt x="181" y="227"/>
                  </a:lnTo>
                  <a:lnTo>
                    <a:pt x="272" y="272"/>
                  </a:lnTo>
                  <a:lnTo>
                    <a:pt x="317" y="272"/>
                  </a:lnTo>
                  <a:lnTo>
                    <a:pt x="363" y="181"/>
                  </a:lnTo>
                  <a:lnTo>
                    <a:pt x="317" y="181"/>
                  </a:lnTo>
                  <a:lnTo>
                    <a:pt x="272" y="181"/>
                  </a:lnTo>
                  <a:lnTo>
                    <a:pt x="226" y="181"/>
                  </a:lnTo>
                  <a:lnTo>
                    <a:pt x="226" y="136"/>
                  </a:lnTo>
                  <a:lnTo>
                    <a:pt x="272" y="91"/>
                  </a:lnTo>
                  <a:lnTo>
                    <a:pt x="226" y="45"/>
                  </a:lnTo>
                  <a:lnTo>
                    <a:pt x="226" y="91"/>
                  </a:lnTo>
                  <a:lnTo>
                    <a:pt x="181" y="136"/>
                  </a:lnTo>
                  <a:lnTo>
                    <a:pt x="136" y="136"/>
                  </a:lnTo>
                  <a:lnTo>
                    <a:pt x="90" y="91"/>
                  </a:lnTo>
                  <a:lnTo>
                    <a:pt x="136" y="91"/>
                  </a:lnTo>
                  <a:lnTo>
                    <a:pt x="90" y="45"/>
                  </a:lnTo>
                  <a:lnTo>
                    <a:pt x="45" y="0"/>
                  </a:lnTo>
                  <a:lnTo>
                    <a:pt x="61" y="57"/>
                  </a:lnTo>
                  <a:lnTo>
                    <a:pt x="28" y="45"/>
                  </a:lnTo>
                  <a:lnTo>
                    <a:pt x="0" y="45"/>
                  </a:lnTo>
                  <a:close/>
                </a:path>
              </a:pathLst>
            </a:custGeom>
            <a:solidFill>
              <a:schemeClr val="bg1"/>
            </a:solidFill>
            <a:ln w="9525">
              <a:noFill/>
              <a:round/>
              <a:headEnd/>
              <a:tailEnd/>
            </a:ln>
            <a:effectLst/>
          </p:spPr>
          <p:txBody>
            <a:bodyPr/>
            <a:lstStyle/>
            <a:p>
              <a:endParaRPr lang="en-US"/>
            </a:p>
          </p:txBody>
        </p:sp>
        <p:sp>
          <p:nvSpPr>
            <p:cNvPr id="1037" name="Freeform 13"/>
            <p:cNvSpPr>
              <a:spLocks/>
            </p:cNvSpPr>
            <p:nvPr userDrawn="1"/>
          </p:nvSpPr>
          <p:spPr bwMode="white">
            <a:xfrm>
              <a:off x="4307" y="2292"/>
              <a:ext cx="458" cy="2073"/>
            </a:xfrm>
            <a:custGeom>
              <a:avLst/>
              <a:gdLst/>
              <a:ahLst/>
              <a:cxnLst>
                <a:cxn ang="0">
                  <a:pos x="162" y="1"/>
                </a:cxn>
                <a:cxn ang="0">
                  <a:pos x="56" y="561"/>
                </a:cxn>
                <a:cxn ang="0">
                  <a:pos x="122" y="1185"/>
                </a:cxn>
                <a:cxn ang="0">
                  <a:pos x="383" y="1785"/>
                </a:cxn>
                <a:cxn ang="0">
                  <a:pos x="343" y="1785"/>
                </a:cxn>
                <a:cxn ang="0">
                  <a:pos x="70" y="1209"/>
                </a:cxn>
                <a:cxn ang="0">
                  <a:pos x="15" y="487"/>
                </a:cxn>
                <a:cxn ang="0">
                  <a:pos x="162" y="1"/>
                </a:cxn>
              </a:cxnLst>
              <a:rect l="0" t="0" r="r" b="b"/>
              <a:pathLst>
                <a:path w="420" h="1885">
                  <a:moveTo>
                    <a:pt x="162" y="1"/>
                  </a:moveTo>
                  <a:cubicBezTo>
                    <a:pt x="173" y="0"/>
                    <a:pt x="62" y="364"/>
                    <a:pt x="56" y="561"/>
                  </a:cubicBezTo>
                  <a:cubicBezTo>
                    <a:pt x="50" y="758"/>
                    <a:pt x="67" y="981"/>
                    <a:pt x="122" y="1185"/>
                  </a:cubicBezTo>
                  <a:cubicBezTo>
                    <a:pt x="176" y="1389"/>
                    <a:pt x="347" y="1685"/>
                    <a:pt x="383" y="1785"/>
                  </a:cubicBezTo>
                  <a:cubicBezTo>
                    <a:pt x="420" y="1885"/>
                    <a:pt x="395" y="1881"/>
                    <a:pt x="343" y="1785"/>
                  </a:cubicBezTo>
                  <a:cubicBezTo>
                    <a:pt x="291" y="1689"/>
                    <a:pt x="125" y="1425"/>
                    <a:pt x="70" y="1209"/>
                  </a:cubicBezTo>
                  <a:cubicBezTo>
                    <a:pt x="15" y="993"/>
                    <a:pt x="0" y="688"/>
                    <a:pt x="15" y="487"/>
                  </a:cubicBezTo>
                  <a:cubicBezTo>
                    <a:pt x="30" y="286"/>
                    <a:pt x="132" y="102"/>
                    <a:pt x="162" y="1"/>
                  </a:cubicBezTo>
                  <a:close/>
                </a:path>
              </a:pathLst>
            </a:custGeom>
            <a:solidFill>
              <a:schemeClr val="bg1"/>
            </a:solidFill>
            <a:ln w="9525">
              <a:noFill/>
              <a:round/>
              <a:headEnd/>
              <a:tailEnd/>
            </a:ln>
            <a:effectLst/>
          </p:spPr>
          <p:txBody>
            <a:bodyPr/>
            <a:lstStyle/>
            <a:p>
              <a:endParaRPr lang="en-US"/>
            </a:p>
          </p:txBody>
        </p:sp>
        <p:sp>
          <p:nvSpPr>
            <p:cNvPr id="1038" name="Freeform 14"/>
            <p:cNvSpPr>
              <a:spLocks/>
            </p:cNvSpPr>
            <p:nvPr userDrawn="1"/>
          </p:nvSpPr>
          <p:spPr bwMode="white">
            <a:xfrm>
              <a:off x="4703" y="2256"/>
              <a:ext cx="468" cy="2020"/>
            </a:xfrm>
            <a:custGeom>
              <a:avLst/>
              <a:gdLst/>
              <a:ahLst/>
              <a:cxnLst>
                <a:cxn ang="0">
                  <a:pos x="0" y="25"/>
                </a:cxn>
                <a:cxn ang="0">
                  <a:pos x="375" y="1835"/>
                </a:cxn>
                <a:cxn ang="0">
                  <a:pos x="429" y="1836"/>
                </a:cxn>
                <a:cxn ang="0">
                  <a:pos x="37" y="0"/>
                </a:cxn>
                <a:cxn ang="0">
                  <a:pos x="0" y="25"/>
                </a:cxn>
              </a:cxnLst>
              <a:rect l="0" t="0" r="r" b="b"/>
              <a:pathLst>
                <a:path w="429" h="1836">
                  <a:moveTo>
                    <a:pt x="0" y="25"/>
                  </a:moveTo>
                  <a:lnTo>
                    <a:pt x="375" y="1835"/>
                  </a:lnTo>
                  <a:lnTo>
                    <a:pt x="429" y="1836"/>
                  </a:lnTo>
                  <a:lnTo>
                    <a:pt x="37" y="0"/>
                  </a:lnTo>
                  <a:lnTo>
                    <a:pt x="0" y="25"/>
                  </a:lnTo>
                  <a:close/>
                </a:path>
              </a:pathLst>
            </a:custGeom>
            <a:solidFill>
              <a:schemeClr val="bg1"/>
            </a:solidFill>
            <a:ln w="9525">
              <a:noFill/>
              <a:round/>
              <a:headEnd/>
              <a:tailEnd/>
            </a:ln>
            <a:effectLst/>
          </p:spPr>
          <p:txBody>
            <a:bodyPr/>
            <a:lstStyle/>
            <a:p>
              <a:endParaRPr lang="en-US"/>
            </a:p>
          </p:txBody>
        </p:sp>
        <p:sp>
          <p:nvSpPr>
            <p:cNvPr id="1039" name="Freeform 15"/>
            <p:cNvSpPr>
              <a:spLocks/>
            </p:cNvSpPr>
            <p:nvPr userDrawn="1"/>
          </p:nvSpPr>
          <p:spPr bwMode="white">
            <a:xfrm>
              <a:off x="4972" y="2099"/>
              <a:ext cx="655" cy="2089"/>
            </a:xfrm>
            <a:custGeom>
              <a:avLst/>
              <a:gdLst/>
              <a:ahLst/>
              <a:cxnLst>
                <a:cxn ang="0">
                  <a:pos x="0" y="67"/>
                </a:cxn>
                <a:cxn ang="0">
                  <a:pos x="91" y="168"/>
                </a:cxn>
                <a:cxn ang="0">
                  <a:pos x="347" y="552"/>
                </a:cxn>
                <a:cxn ang="0">
                  <a:pos x="512" y="1146"/>
                </a:cxn>
                <a:cxn ang="0">
                  <a:pos x="539" y="1612"/>
                </a:cxn>
                <a:cxn ang="0">
                  <a:pos x="457" y="1859"/>
                </a:cxn>
                <a:cxn ang="0">
                  <a:pos x="503" y="1850"/>
                </a:cxn>
                <a:cxn ang="0">
                  <a:pos x="583" y="1611"/>
                </a:cxn>
                <a:cxn ang="0">
                  <a:pos x="567" y="1146"/>
                </a:cxn>
                <a:cxn ang="0">
                  <a:pos x="384" y="524"/>
                </a:cxn>
                <a:cxn ang="0">
                  <a:pos x="82" y="76"/>
                </a:cxn>
                <a:cxn ang="0">
                  <a:pos x="0" y="67"/>
                </a:cxn>
              </a:cxnLst>
              <a:rect l="0" t="0" r="r" b="b"/>
              <a:pathLst>
                <a:path w="600" h="1899">
                  <a:moveTo>
                    <a:pt x="0" y="67"/>
                  </a:moveTo>
                  <a:cubicBezTo>
                    <a:pt x="2" y="82"/>
                    <a:pt x="33" y="87"/>
                    <a:pt x="91" y="168"/>
                  </a:cubicBezTo>
                  <a:cubicBezTo>
                    <a:pt x="149" y="249"/>
                    <a:pt x="277" y="389"/>
                    <a:pt x="347" y="552"/>
                  </a:cubicBezTo>
                  <a:cubicBezTo>
                    <a:pt x="417" y="715"/>
                    <a:pt x="480" y="969"/>
                    <a:pt x="512" y="1146"/>
                  </a:cubicBezTo>
                  <a:cubicBezTo>
                    <a:pt x="544" y="1323"/>
                    <a:pt x="548" y="1493"/>
                    <a:pt x="539" y="1612"/>
                  </a:cubicBezTo>
                  <a:cubicBezTo>
                    <a:pt x="530" y="1731"/>
                    <a:pt x="463" y="1819"/>
                    <a:pt x="457" y="1859"/>
                  </a:cubicBezTo>
                  <a:cubicBezTo>
                    <a:pt x="451" y="1899"/>
                    <a:pt x="482" y="1891"/>
                    <a:pt x="503" y="1850"/>
                  </a:cubicBezTo>
                  <a:cubicBezTo>
                    <a:pt x="524" y="1809"/>
                    <a:pt x="572" y="1728"/>
                    <a:pt x="583" y="1611"/>
                  </a:cubicBezTo>
                  <a:cubicBezTo>
                    <a:pt x="594" y="1494"/>
                    <a:pt x="600" y="1327"/>
                    <a:pt x="567" y="1146"/>
                  </a:cubicBezTo>
                  <a:cubicBezTo>
                    <a:pt x="534" y="965"/>
                    <a:pt x="465" y="702"/>
                    <a:pt x="384" y="524"/>
                  </a:cubicBezTo>
                  <a:cubicBezTo>
                    <a:pt x="303" y="346"/>
                    <a:pt x="146" y="152"/>
                    <a:pt x="82" y="76"/>
                  </a:cubicBezTo>
                  <a:cubicBezTo>
                    <a:pt x="18" y="0"/>
                    <a:pt x="17" y="69"/>
                    <a:pt x="0" y="67"/>
                  </a:cubicBezTo>
                  <a:close/>
                </a:path>
              </a:pathLst>
            </a:custGeom>
            <a:solidFill>
              <a:schemeClr val="bg1"/>
            </a:solidFill>
            <a:ln w="9525">
              <a:noFill/>
              <a:round/>
              <a:headEnd/>
              <a:tailEnd/>
            </a:ln>
            <a:effectLst/>
          </p:spPr>
          <p:txBody>
            <a:bodyPr/>
            <a:lstStyle/>
            <a:p>
              <a:endParaRPr lang="en-US"/>
            </a:p>
          </p:txBody>
        </p:sp>
        <p:sp>
          <p:nvSpPr>
            <p:cNvPr id="1040" name="Freeform 16"/>
            <p:cNvSpPr>
              <a:spLocks/>
            </p:cNvSpPr>
            <p:nvPr userDrawn="1"/>
          </p:nvSpPr>
          <p:spPr bwMode="white">
            <a:xfrm>
              <a:off x="3793" y="2826"/>
              <a:ext cx="625" cy="1419"/>
            </a:xfrm>
            <a:custGeom>
              <a:avLst/>
              <a:gdLst/>
              <a:ahLst/>
              <a:cxnLst>
                <a:cxn ang="0">
                  <a:pos x="2" y="129"/>
                </a:cxn>
                <a:cxn ang="0">
                  <a:pos x="48" y="65"/>
                </a:cxn>
                <a:cxn ang="0">
                  <a:pos x="84" y="522"/>
                </a:cxn>
                <a:cxn ang="0">
                  <a:pos x="241" y="909"/>
                </a:cxn>
                <a:cxn ang="0">
                  <a:pos x="396" y="1106"/>
                </a:cxn>
                <a:cxn ang="0">
                  <a:pos x="568" y="1286"/>
                </a:cxn>
                <a:cxn ang="0">
                  <a:pos x="363" y="1130"/>
                </a:cxn>
                <a:cxn ang="0">
                  <a:pos x="183" y="909"/>
                </a:cxn>
                <a:cxn ang="0">
                  <a:pos x="38" y="540"/>
                </a:cxn>
                <a:cxn ang="0">
                  <a:pos x="2" y="129"/>
                </a:cxn>
              </a:cxnLst>
              <a:rect l="0" t="0" r="r" b="b"/>
              <a:pathLst>
                <a:path w="573" h="1290">
                  <a:moveTo>
                    <a:pt x="2" y="129"/>
                  </a:moveTo>
                  <a:cubicBezTo>
                    <a:pt x="4" y="50"/>
                    <a:pt x="34" y="0"/>
                    <a:pt x="48" y="65"/>
                  </a:cubicBezTo>
                  <a:cubicBezTo>
                    <a:pt x="62" y="130"/>
                    <a:pt x="52" y="381"/>
                    <a:pt x="84" y="522"/>
                  </a:cubicBezTo>
                  <a:cubicBezTo>
                    <a:pt x="116" y="663"/>
                    <a:pt x="189" y="812"/>
                    <a:pt x="241" y="909"/>
                  </a:cubicBezTo>
                  <a:cubicBezTo>
                    <a:pt x="293" y="1006"/>
                    <a:pt x="341" y="1043"/>
                    <a:pt x="396" y="1106"/>
                  </a:cubicBezTo>
                  <a:cubicBezTo>
                    <a:pt x="450" y="1169"/>
                    <a:pt x="573" y="1283"/>
                    <a:pt x="568" y="1286"/>
                  </a:cubicBezTo>
                  <a:cubicBezTo>
                    <a:pt x="562" y="1290"/>
                    <a:pt x="428" y="1193"/>
                    <a:pt x="363" y="1130"/>
                  </a:cubicBezTo>
                  <a:cubicBezTo>
                    <a:pt x="299" y="1068"/>
                    <a:pt x="237" y="1007"/>
                    <a:pt x="183" y="909"/>
                  </a:cubicBezTo>
                  <a:cubicBezTo>
                    <a:pt x="129" y="811"/>
                    <a:pt x="68" y="670"/>
                    <a:pt x="38" y="540"/>
                  </a:cubicBezTo>
                  <a:cubicBezTo>
                    <a:pt x="8" y="410"/>
                    <a:pt x="0" y="208"/>
                    <a:pt x="2" y="129"/>
                  </a:cubicBezTo>
                  <a:close/>
                </a:path>
              </a:pathLst>
            </a:custGeom>
            <a:solidFill>
              <a:schemeClr val="bg1"/>
            </a:solidFill>
            <a:ln w="9525">
              <a:noFill/>
              <a:round/>
              <a:headEnd/>
              <a:tailEnd/>
            </a:ln>
            <a:effectLst/>
          </p:spPr>
          <p:txBody>
            <a:bodyPr/>
            <a:lstStyle/>
            <a:p>
              <a:endParaRPr lang="en-US"/>
            </a:p>
          </p:txBody>
        </p:sp>
        <p:sp>
          <p:nvSpPr>
            <p:cNvPr id="1041" name="Freeform 17"/>
            <p:cNvSpPr>
              <a:spLocks/>
            </p:cNvSpPr>
            <p:nvPr userDrawn="1"/>
          </p:nvSpPr>
          <p:spPr bwMode="white">
            <a:xfrm>
              <a:off x="4863" y="1502"/>
              <a:ext cx="715" cy="211"/>
            </a:xfrm>
            <a:custGeom>
              <a:avLst/>
              <a:gdLst/>
              <a:ahLst/>
              <a:cxnLst>
                <a:cxn ang="0">
                  <a:pos x="17" y="187"/>
                </a:cxn>
                <a:cxn ang="0">
                  <a:pos x="255" y="41"/>
                </a:cxn>
                <a:cxn ang="0">
                  <a:pos x="456" y="4"/>
                </a:cxn>
                <a:cxn ang="0">
                  <a:pos x="629" y="16"/>
                </a:cxn>
                <a:cxn ang="0">
                  <a:pos x="720" y="61"/>
                </a:cxn>
                <a:cxn ang="0">
                  <a:pos x="565" y="50"/>
                </a:cxn>
                <a:cxn ang="0">
                  <a:pos x="264" y="77"/>
                </a:cxn>
                <a:cxn ang="0">
                  <a:pos x="53" y="196"/>
                </a:cxn>
                <a:cxn ang="0">
                  <a:pos x="17" y="187"/>
                </a:cxn>
              </a:cxnLst>
              <a:rect l="0" t="0" r="r" b="b"/>
              <a:pathLst>
                <a:path w="731" h="214">
                  <a:moveTo>
                    <a:pt x="17" y="187"/>
                  </a:moveTo>
                  <a:cubicBezTo>
                    <a:pt x="0" y="176"/>
                    <a:pt x="182" y="71"/>
                    <a:pt x="255" y="41"/>
                  </a:cubicBezTo>
                  <a:cubicBezTo>
                    <a:pt x="328" y="11"/>
                    <a:pt x="394" y="8"/>
                    <a:pt x="456" y="4"/>
                  </a:cubicBezTo>
                  <a:cubicBezTo>
                    <a:pt x="518" y="0"/>
                    <a:pt x="585" y="7"/>
                    <a:pt x="629" y="16"/>
                  </a:cubicBezTo>
                  <a:cubicBezTo>
                    <a:pt x="673" y="25"/>
                    <a:pt x="731" y="55"/>
                    <a:pt x="720" y="61"/>
                  </a:cubicBezTo>
                  <a:cubicBezTo>
                    <a:pt x="709" y="67"/>
                    <a:pt x="641" y="47"/>
                    <a:pt x="565" y="50"/>
                  </a:cubicBezTo>
                  <a:cubicBezTo>
                    <a:pt x="489" y="53"/>
                    <a:pt x="349" y="53"/>
                    <a:pt x="264" y="77"/>
                  </a:cubicBezTo>
                  <a:cubicBezTo>
                    <a:pt x="179" y="101"/>
                    <a:pt x="94" y="178"/>
                    <a:pt x="53" y="196"/>
                  </a:cubicBezTo>
                  <a:cubicBezTo>
                    <a:pt x="12" y="214"/>
                    <a:pt x="24" y="189"/>
                    <a:pt x="17" y="187"/>
                  </a:cubicBezTo>
                  <a:close/>
                </a:path>
              </a:pathLst>
            </a:custGeom>
            <a:solidFill>
              <a:schemeClr val="bg1"/>
            </a:solidFill>
            <a:ln w="9525">
              <a:noFill/>
              <a:round/>
              <a:headEnd/>
              <a:tailEnd/>
            </a:ln>
            <a:effectLst/>
          </p:spPr>
          <p:txBody>
            <a:bodyPr/>
            <a:lstStyle/>
            <a:p>
              <a:endParaRPr lang="en-US"/>
            </a:p>
          </p:txBody>
        </p:sp>
        <p:sp>
          <p:nvSpPr>
            <p:cNvPr id="1042" name="Freeform 18"/>
            <p:cNvSpPr>
              <a:spLocks/>
            </p:cNvSpPr>
            <p:nvPr userDrawn="1"/>
          </p:nvSpPr>
          <p:spPr bwMode="white">
            <a:xfrm>
              <a:off x="5029" y="1797"/>
              <a:ext cx="550" cy="90"/>
            </a:xfrm>
            <a:custGeom>
              <a:avLst/>
              <a:gdLst/>
              <a:ahLst/>
              <a:cxnLst>
                <a:cxn ang="0">
                  <a:pos x="0" y="0"/>
                </a:cxn>
                <a:cxn ang="0">
                  <a:pos x="64" y="37"/>
                </a:cxn>
                <a:cxn ang="0">
                  <a:pos x="311" y="18"/>
                </a:cxn>
                <a:cxn ang="0">
                  <a:pos x="530" y="37"/>
                </a:cxn>
                <a:cxn ang="0">
                  <a:pos x="512" y="73"/>
                </a:cxn>
                <a:cxn ang="0">
                  <a:pos x="293" y="55"/>
                </a:cxn>
                <a:cxn ang="0">
                  <a:pos x="37" y="91"/>
                </a:cxn>
              </a:cxnLst>
              <a:rect l="0" t="0" r="r" b="b"/>
              <a:pathLst>
                <a:path w="563" h="91">
                  <a:moveTo>
                    <a:pt x="0" y="0"/>
                  </a:moveTo>
                  <a:cubicBezTo>
                    <a:pt x="11" y="6"/>
                    <a:pt x="12" y="34"/>
                    <a:pt x="64" y="37"/>
                  </a:cubicBezTo>
                  <a:cubicBezTo>
                    <a:pt x="116" y="40"/>
                    <a:pt x="233" y="18"/>
                    <a:pt x="311" y="18"/>
                  </a:cubicBezTo>
                  <a:cubicBezTo>
                    <a:pt x="389" y="18"/>
                    <a:pt x="497" y="28"/>
                    <a:pt x="530" y="37"/>
                  </a:cubicBezTo>
                  <a:cubicBezTo>
                    <a:pt x="563" y="46"/>
                    <a:pt x="551" y="70"/>
                    <a:pt x="512" y="73"/>
                  </a:cubicBezTo>
                  <a:cubicBezTo>
                    <a:pt x="473" y="76"/>
                    <a:pt x="372" y="52"/>
                    <a:pt x="293" y="55"/>
                  </a:cubicBezTo>
                  <a:cubicBezTo>
                    <a:pt x="214" y="58"/>
                    <a:pt x="90" y="84"/>
                    <a:pt x="37" y="91"/>
                  </a:cubicBezTo>
                </a:path>
              </a:pathLst>
            </a:custGeom>
            <a:solidFill>
              <a:schemeClr val="bg1"/>
            </a:solidFill>
            <a:ln w="9525">
              <a:noFill/>
              <a:round/>
              <a:headEnd/>
              <a:tailEnd/>
            </a:ln>
            <a:effectLst/>
          </p:spPr>
          <p:txBody>
            <a:bodyPr/>
            <a:lstStyle/>
            <a:p>
              <a:endParaRPr lang="en-US"/>
            </a:p>
          </p:txBody>
        </p:sp>
        <p:sp>
          <p:nvSpPr>
            <p:cNvPr id="1043" name="Freeform 19"/>
            <p:cNvSpPr>
              <a:spLocks/>
            </p:cNvSpPr>
            <p:nvPr userDrawn="1"/>
          </p:nvSpPr>
          <p:spPr bwMode="white">
            <a:xfrm>
              <a:off x="4725" y="1372"/>
              <a:ext cx="222" cy="272"/>
            </a:xfrm>
            <a:custGeom>
              <a:avLst/>
              <a:gdLst/>
              <a:ahLst/>
              <a:cxnLst>
                <a:cxn ang="0">
                  <a:pos x="0" y="276"/>
                </a:cxn>
                <a:cxn ang="0">
                  <a:pos x="156" y="38"/>
                </a:cxn>
                <a:cxn ang="0">
                  <a:pos x="211" y="47"/>
                </a:cxn>
                <a:cxn ang="0">
                  <a:pos x="52" y="268"/>
                </a:cxn>
              </a:cxnLst>
              <a:rect l="0" t="0" r="r" b="b"/>
              <a:pathLst>
                <a:path w="228" h="276">
                  <a:moveTo>
                    <a:pt x="0" y="276"/>
                  </a:moveTo>
                  <a:cubicBezTo>
                    <a:pt x="26" y="236"/>
                    <a:pt x="121" y="76"/>
                    <a:pt x="156" y="38"/>
                  </a:cubicBezTo>
                  <a:cubicBezTo>
                    <a:pt x="191" y="0"/>
                    <a:pt x="228" y="9"/>
                    <a:pt x="211" y="47"/>
                  </a:cubicBezTo>
                  <a:cubicBezTo>
                    <a:pt x="194" y="85"/>
                    <a:pt x="85" y="222"/>
                    <a:pt x="52" y="268"/>
                  </a:cubicBezTo>
                </a:path>
              </a:pathLst>
            </a:custGeom>
            <a:solidFill>
              <a:schemeClr val="bg1"/>
            </a:solidFill>
            <a:ln w="9525">
              <a:noFill/>
              <a:round/>
              <a:headEnd/>
              <a:tailEnd/>
            </a:ln>
            <a:effectLst/>
          </p:spPr>
          <p:txBody>
            <a:bodyPr/>
            <a:lstStyle/>
            <a:p>
              <a:endParaRPr lang="en-US"/>
            </a:p>
          </p:txBody>
        </p:sp>
        <p:sp>
          <p:nvSpPr>
            <p:cNvPr id="1044" name="Freeform 20"/>
            <p:cNvSpPr>
              <a:spLocks/>
            </p:cNvSpPr>
            <p:nvPr userDrawn="1"/>
          </p:nvSpPr>
          <p:spPr bwMode="white">
            <a:xfrm>
              <a:off x="4518" y="1399"/>
              <a:ext cx="74" cy="316"/>
            </a:xfrm>
            <a:custGeom>
              <a:avLst/>
              <a:gdLst/>
              <a:ahLst/>
              <a:cxnLst>
                <a:cxn ang="0">
                  <a:pos x="1" y="46"/>
                </a:cxn>
                <a:cxn ang="0">
                  <a:pos x="36" y="285"/>
                </a:cxn>
                <a:cxn ang="0">
                  <a:pos x="74" y="266"/>
                </a:cxn>
                <a:cxn ang="0">
                  <a:pos x="28" y="37"/>
                </a:cxn>
                <a:cxn ang="0">
                  <a:pos x="1" y="46"/>
                </a:cxn>
              </a:cxnLst>
              <a:rect l="0" t="0" r="r" b="b"/>
              <a:pathLst>
                <a:path w="75" h="320">
                  <a:moveTo>
                    <a:pt x="1" y="46"/>
                  </a:moveTo>
                  <a:cubicBezTo>
                    <a:pt x="2" y="87"/>
                    <a:pt x="24" y="248"/>
                    <a:pt x="36" y="285"/>
                  </a:cubicBezTo>
                  <a:cubicBezTo>
                    <a:pt x="50" y="320"/>
                    <a:pt x="75" y="307"/>
                    <a:pt x="74" y="266"/>
                  </a:cubicBezTo>
                  <a:cubicBezTo>
                    <a:pt x="73" y="225"/>
                    <a:pt x="40" y="74"/>
                    <a:pt x="28" y="37"/>
                  </a:cubicBezTo>
                  <a:cubicBezTo>
                    <a:pt x="16" y="0"/>
                    <a:pt x="0" y="5"/>
                    <a:pt x="1" y="46"/>
                  </a:cubicBezTo>
                  <a:close/>
                </a:path>
              </a:pathLst>
            </a:custGeom>
            <a:solidFill>
              <a:schemeClr val="bg1"/>
            </a:solidFill>
            <a:ln w="9525">
              <a:noFill/>
              <a:round/>
              <a:headEnd/>
              <a:tailEnd/>
            </a:ln>
            <a:effectLst/>
          </p:spPr>
          <p:txBody>
            <a:bodyPr/>
            <a:lstStyle/>
            <a:p>
              <a:endParaRPr lang="en-US"/>
            </a:p>
          </p:txBody>
        </p:sp>
        <p:sp>
          <p:nvSpPr>
            <p:cNvPr id="1045" name="Freeform 21"/>
            <p:cNvSpPr>
              <a:spLocks/>
            </p:cNvSpPr>
            <p:nvPr userDrawn="1"/>
          </p:nvSpPr>
          <p:spPr bwMode="white">
            <a:xfrm>
              <a:off x="3934" y="2303"/>
              <a:ext cx="1842" cy="667"/>
            </a:xfrm>
            <a:custGeom>
              <a:avLst/>
              <a:gdLst/>
              <a:ahLst/>
              <a:cxnLst>
                <a:cxn ang="0">
                  <a:pos x="95" y="511"/>
                </a:cxn>
                <a:cxn ang="0">
                  <a:pos x="406" y="594"/>
                </a:cxn>
                <a:cxn ang="0">
                  <a:pos x="936" y="575"/>
                </a:cxn>
                <a:cxn ang="0">
                  <a:pos x="1430" y="392"/>
                </a:cxn>
                <a:cxn ang="0">
                  <a:pos x="1812" y="49"/>
                </a:cxn>
                <a:cxn ang="0">
                  <a:pos x="1858" y="95"/>
                </a:cxn>
                <a:cxn ang="0">
                  <a:pos x="1812" y="140"/>
                </a:cxn>
                <a:cxn ang="0">
                  <a:pos x="1449" y="458"/>
                </a:cxn>
                <a:cxn ang="0">
                  <a:pos x="964" y="639"/>
                </a:cxn>
                <a:cxn ang="0">
                  <a:pos x="406" y="666"/>
                </a:cxn>
                <a:cxn ang="0">
                  <a:pos x="59" y="575"/>
                </a:cxn>
                <a:cxn ang="0">
                  <a:pos x="49" y="548"/>
                </a:cxn>
              </a:cxnLst>
              <a:rect l="0" t="0" r="r" b="b"/>
              <a:pathLst>
                <a:path w="1883" h="677">
                  <a:moveTo>
                    <a:pt x="95" y="511"/>
                  </a:moveTo>
                  <a:cubicBezTo>
                    <a:pt x="145" y="525"/>
                    <a:pt x="266" y="583"/>
                    <a:pt x="406" y="594"/>
                  </a:cubicBezTo>
                  <a:cubicBezTo>
                    <a:pt x="546" y="605"/>
                    <a:pt x="765" y="609"/>
                    <a:pt x="936" y="575"/>
                  </a:cubicBezTo>
                  <a:cubicBezTo>
                    <a:pt x="1107" y="541"/>
                    <a:pt x="1284" y="480"/>
                    <a:pt x="1430" y="392"/>
                  </a:cubicBezTo>
                  <a:cubicBezTo>
                    <a:pt x="1576" y="304"/>
                    <a:pt x="1741" y="98"/>
                    <a:pt x="1812" y="49"/>
                  </a:cubicBezTo>
                  <a:cubicBezTo>
                    <a:pt x="1883" y="0"/>
                    <a:pt x="1858" y="80"/>
                    <a:pt x="1858" y="95"/>
                  </a:cubicBezTo>
                  <a:cubicBezTo>
                    <a:pt x="1858" y="110"/>
                    <a:pt x="1880" y="79"/>
                    <a:pt x="1812" y="140"/>
                  </a:cubicBezTo>
                  <a:cubicBezTo>
                    <a:pt x="1744" y="201"/>
                    <a:pt x="1590" y="375"/>
                    <a:pt x="1449" y="458"/>
                  </a:cubicBezTo>
                  <a:cubicBezTo>
                    <a:pt x="1308" y="541"/>
                    <a:pt x="1138" y="604"/>
                    <a:pt x="964" y="639"/>
                  </a:cubicBezTo>
                  <a:cubicBezTo>
                    <a:pt x="790" y="674"/>
                    <a:pt x="557" y="677"/>
                    <a:pt x="406" y="666"/>
                  </a:cubicBezTo>
                  <a:cubicBezTo>
                    <a:pt x="255" y="655"/>
                    <a:pt x="118" y="595"/>
                    <a:pt x="59" y="575"/>
                  </a:cubicBezTo>
                  <a:cubicBezTo>
                    <a:pt x="0" y="555"/>
                    <a:pt x="51" y="554"/>
                    <a:pt x="49" y="548"/>
                  </a:cubicBezTo>
                </a:path>
              </a:pathLst>
            </a:custGeom>
            <a:solidFill>
              <a:schemeClr val="bg1"/>
            </a:solidFill>
            <a:ln w="9525">
              <a:noFill/>
              <a:round/>
              <a:headEnd/>
              <a:tailEnd/>
            </a:ln>
            <a:effectLst/>
          </p:spPr>
          <p:txBody>
            <a:bodyPr/>
            <a:lstStyle/>
            <a:p>
              <a:endParaRPr lang="en-US"/>
            </a:p>
          </p:txBody>
        </p:sp>
        <p:sp>
          <p:nvSpPr>
            <p:cNvPr id="1046" name="Freeform 22"/>
            <p:cNvSpPr>
              <a:spLocks/>
            </p:cNvSpPr>
            <p:nvPr userDrawn="1"/>
          </p:nvSpPr>
          <p:spPr bwMode="white">
            <a:xfrm>
              <a:off x="3475" y="3168"/>
              <a:ext cx="2274" cy="495"/>
            </a:xfrm>
            <a:custGeom>
              <a:avLst/>
              <a:gdLst/>
              <a:ahLst/>
              <a:cxnLst>
                <a:cxn ang="0">
                  <a:pos x="52" y="54"/>
                </a:cxn>
                <a:cxn ang="0">
                  <a:pos x="61" y="63"/>
                </a:cxn>
                <a:cxn ang="0">
                  <a:pos x="418" y="333"/>
                </a:cxn>
                <a:cxn ang="0">
                  <a:pos x="910" y="423"/>
                </a:cxn>
                <a:cxn ang="0">
                  <a:pos x="1500" y="396"/>
                </a:cxn>
                <a:cxn ang="0">
                  <a:pos x="2099" y="180"/>
                </a:cxn>
                <a:cxn ang="0">
                  <a:pos x="2267" y="61"/>
                </a:cxn>
                <a:cxn ang="0">
                  <a:pos x="2139" y="235"/>
                </a:cxn>
                <a:cxn ang="0">
                  <a:pos x="1518" y="451"/>
                </a:cxn>
                <a:cxn ang="0">
                  <a:pos x="928" y="486"/>
                </a:cxn>
                <a:cxn ang="0">
                  <a:pos x="427" y="396"/>
                </a:cxn>
                <a:cxn ang="0">
                  <a:pos x="142" y="216"/>
                </a:cxn>
                <a:cxn ang="0">
                  <a:pos x="52" y="54"/>
                </a:cxn>
              </a:cxnLst>
              <a:rect l="0" t="0" r="r" b="b"/>
              <a:pathLst>
                <a:path w="2274" h="495">
                  <a:moveTo>
                    <a:pt x="52" y="54"/>
                  </a:moveTo>
                  <a:cubicBezTo>
                    <a:pt x="1" y="0"/>
                    <a:pt x="0" y="17"/>
                    <a:pt x="61" y="63"/>
                  </a:cubicBezTo>
                  <a:cubicBezTo>
                    <a:pt x="121" y="109"/>
                    <a:pt x="277" y="273"/>
                    <a:pt x="418" y="333"/>
                  </a:cubicBezTo>
                  <a:cubicBezTo>
                    <a:pt x="560" y="393"/>
                    <a:pt x="730" y="412"/>
                    <a:pt x="910" y="423"/>
                  </a:cubicBezTo>
                  <a:cubicBezTo>
                    <a:pt x="1090" y="434"/>
                    <a:pt x="1301" y="437"/>
                    <a:pt x="1500" y="396"/>
                  </a:cubicBezTo>
                  <a:cubicBezTo>
                    <a:pt x="1698" y="356"/>
                    <a:pt x="1971" y="236"/>
                    <a:pt x="2099" y="180"/>
                  </a:cubicBezTo>
                  <a:cubicBezTo>
                    <a:pt x="2227" y="124"/>
                    <a:pt x="2260" y="52"/>
                    <a:pt x="2267" y="61"/>
                  </a:cubicBezTo>
                  <a:cubicBezTo>
                    <a:pt x="2274" y="70"/>
                    <a:pt x="2264" y="170"/>
                    <a:pt x="2139" y="235"/>
                  </a:cubicBezTo>
                  <a:cubicBezTo>
                    <a:pt x="2014" y="300"/>
                    <a:pt x="1720" y="409"/>
                    <a:pt x="1518" y="451"/>
                  </a:cubicBezTo>
                  <a:cubicBezTo>
                    <a:pt x="1316" y="493"/>
                    <a:pt x="1110" y="495"/>
                    <a:pt x="928" y="486"/>
                  </a:cubicBezTo>
                  <a:cubicBezTo>
                    <a:pt x="746" y="477"/>
                    <a:pt x="558" y="442"/>
                    <a:pt x="427" y="396"/>
                  </a:cubicBezTo>
                  <a:cubicBezTo>
                    <a:pt x="296" y="351"/>
                    <a:pt x="204" y="273"/>
                    <a:pt x="142" y="216"/>
                  </a:cubicBezTo>
                  <a:cubicBezTo>
                    <a:pt x="79" y="159"/>
                    <a:pt x="70" y="88"/>
                    <a:pt x="52" y="54"/>
                  </a:cubicBezTo>
                  <a:close/>
                </a:path>
              </a:pathLst>
            </a:custGeom>
            <a:solidFill>
              <a:schemeClr val="bg1"/>
            </a:solidFill>
            <a:ln w="9525">
              <a:noFill/>
              <a:round/>
              <a:headEnd/>
              <a:tailEnd/>
            </a:ln>
            <a:effectLst/>
          </p:spPr>
          <p:txBody>
            <a:bodyPr/>
            <a:lstStyle/>
            <a:p>
              <a:endParaRPr lang="en-US"/>
            </a:p>
          </p:txBody>
        </p:sp>
        <p:sp>
          <p:nvSpPr>
            <p:cNvPr id="1047" name="Freeform 23"/>
            <p:cNvSpPr>
              <a:spLocks/>
            </p:cNvSpPr>
            <p:nvPr userDrawn="1"/>
          </p:nvSpPr>
          <p:spPr bwMode="white">
            <a:xfrm>
              <a:off x="4103" y="3753"/>
              <a:ext cx="1670" cy="390"/>
            </a:xfrm>
            <a:custGeom>
              <a:avLst/>
              <a:gdLst/>
              <a:ahLst/>
              <a:cxnLst>
                <a:cxn ang="0">
                  <a:pos x="7" y="254"/>
                </a:cxn>
                <a:cxn ang="0">
                  <a:pos x="140" y="298"/>
                </a:cxn>
                <a:cxn ang="0">
                  <a:pos x="559" y="325"/>
                </a:cxn>
                <a:cxn ang="0">
                  <a:pos x="971" y="280"/>
                </a:cxn>
                <a:cxn ang="0">
                  <a:pos x="1498" y="90"/>
                </a:cxn>
                <a:cxn ang="0">
                  <a:pos x="1611" y="6"/>
                </a:cxn>
                <a:cxn ang="0">
                  <a:pos x="1648" y="52"/>
                </a:cxn>
                <a:cxn ang="0">
                  <a:pos x="1480" y="163"/>
                </a:cxn>
                <a:cxn ang="0">
                  <a:pos x="1016" y="334"/>
                </a:cxn>
                <a:cxn ang="0">
                  <a:pos x="578" y="388"/>
                </a:cxn>
                <a:cxn ang="0">
                  <a:pos x="96" y="344"/>
                </a:cxn>
                <a:cxn ang="0">
                  <a:pos x="7" y="254"/>
                </a:cxn>
              </a:cxnLst>
              <a:rect l="0" t="0" r="r" b="b"/>
              <a:pathLst>
                <a:path w="1670" h="390">
                  <a:moveTo>
                    <a:pt x="7" y="254"/>
                  </a:moveTo>
                  <a:cubicBezTo>
                    <a:pt x="14" y="246"/>
                    <a:pt x="48" y="286"/>
                    <a:pt x="140" y="298"/>
                  </a:cubicBezTo>
                  <a:cubicBezTo>
                    <a:pt x="232" y="310"/>
                    <a:pt x="420" y="328"/>
                    <a:pt x="559" y="325"/>
                  </a:cubicBezTo>
                  <a:cubicBezTo>
                    <a:pt x="698" y="322"/>
                    <a:pt x="814" y="319"/>
                    <a:pt x="971" y="280"/>
                  </a:cubicBezTo>
                  <a:cubicBezTo>
                    <a:pt x="1127" y="240"/>
                    <a:pt x="1391" y="136"/>
                    <a:pt x="1498" y="90"/>
                  </a:cubicBezTo>
                  <a:cubicBezTo>
                    <a:pt x="1605" y="44"/>
                    <a:pt x="1586" y="12"/>
                    <a:pt x="1611" y="6"/>
                  </a:cubicBezTo>
                  <a:cubicBezTo>
                    <a:pt x="1636" y="0"/>
                    <a:pt x="1670" y="26"/>
                    <a:pt x="1648" y="52"/>
                  </a:cubicBezTo>
                  <a:cubicBezTo>
                    <a:pt x="1626" y="78"/>
                    <a:pt x="1585" y="116"/>
                    <a:pt x="1480" y="163"/>
                  </a:cubicBezTo>
                  <a:cubicBezTo>
                    <a:pt x="1375" y="210"/>
                    <a:pt x="1166" y="296"/>
                    <a:pt x="1016" y="334"/>
                  </a:cubicBezTo>
                  <a:cubicBezTo>
                    <a:pt x="865" y="371"/>
                    <a:pt x="731" y="386"/>
                    <a:pt x="578" y="388"/>
                  </a:cubicBezTo>
                  <a:cubicBezTo>
                    <a:pt x="424" y="390"/>
                    <a:pt x="191" y="366"/>
                    <a:pt x="96" y="344"/>
                  </a:cubicBezTo>
                  <a:cubicBezTo>
                    <a:pt x="1" y="321"/>
                    <a:pt x="0" y="262"/>
                    <a:pt x="7" y="254"/>
                  </a:cubicBezTo>
                  <a:close/>
                </a:path>
              </a:pathLst>
            </a:custGeom>
            <a:solidFill>
              <a:schemeClr val="bg1"/>
            </a:solidFill>
            <a:ln w="9525">
              <a:noFill/>
              <a:round/>
              <a:headEnd/>
              <a:tailEnd/>
            </a:ln>
            <a:effectLst/>
          </p:spPr>
          <p:txBody>
            <a:bodyPr/>
            <a:lstStyle/>
            <a:p>
              <a:endParaRPr lang="en-US"/>
            </a:p>
          </p:txBody>
        </p:sp>
        <p:sp>
          <p:nvSpPr>
            <p:cNvPr id="1048" name="Freeform 24"/>
            <p:cNvSpPr>
              <a:spLocks/>
            </p:cNvSpPr>
            <p:nvPr userDrawn="1"/>
          </p:nvSpPr>
          <p:spPr bwMode="white">
            <a:xfrm>
              <a:off x="4894" y="1591"/>
              <a:ext cx="841" cy="1119"/>
            </a:xfrm>
            <a:custGeom>
              <a:avLst/>
              <a:gdLst/>
              <a:ahLst/>
              <a:cxnLst>
                <a:cxn ang="0">
                  <a:pos x="281" y="314"/>
                </a:cxn>
                <a:cxn ang="0">
                  <a:pos x="253" y="290"/>
                </a:cxn>
                <a:cxn ang="0">
                  <a:pos x="209" y="379"/>
                </a:cxn>
                <a:cxn ang="0">
                  <a:pos x="118" y="417"/>
                </a:cxn>
                <a:cxn ang="0">
                  <a:pos x="77" y="382"/>
                </a:cxn>
                <a:cxn ang="0">
                  <a:pos x="45" y="414"/>
                </a:cxn>
                <a:cxn ang="0">
                  <a:pos x="15" y="448"/>
                </a:cxn>
                <a:cxn ang="0">
                  <a:pos x="148" y="448"/>
                </a:cxn>
                <a:cxn ang="0">
                  <a:pos x="45" y="554"/>
                </a:cxn>
                <a:cxn ang="0">
                  <a:pos x="7" y="645"/>
                </a:cxn>
                <a:cxn ang="0">
                  <a:pos x="45" y="743"/>
                </a:cxn>
                <a:cxn ang="0">
                  <a:pos x="83" y="784"/>
                </a:cxn>
                <a:cxn ang="0">
                  <a:pos x="16" y="811"/>
                </a:cxn>
                <a:cxn ang="0">
                  <a:pos x="192" y="790"/>
                </a:cxn>
                <a:cxn ang="0">
                  <a:pos x="80" y="1054"/>
                </a:cxn>
                <a:cxn ang="0">
                  <a:pos x="115" y="1086"/>
                </a:cxn>
                <a:cxn ang="0">
                  <a:pos x="236" y="851"/>
                </a:cxn>
                <a:cxn ang="0">
                  <a:pos x="288" y="805"/>
                </a:cxn>
                <a:cxn ang="0">
                  <a:pos x="244" y="722"/>
                </a:cxn>
                <a:cxn ang="0">
                  <a:pos x="281" y="761"/>
                </a:cxn>
                <a:cxn ang="0">
                  <a:pos x="596" y="687"/>
                </a:cxn>
                <a:cxn ang="0">
                  <a:pos x="802" y="799"/>
                </a:cxn>
                <a:cxn ang="0">
                  <a:pos x="693" y="0"/>
                </a:cxn>
                <a:cxn ang="0">
                  <a:pos x="714" y="80"/>
                </a:cxn>
                <a:cxn ang="0">
                  <a:pos x="620" y="24"/>
                </a:cxn>
                <a:cxn ang="0">
                  <a:pos x="482" y="50"/>
                </a:cxn>
                <a:cxn ang="0">
                  <a:pos x="426" y="151"/>
                </a:cxn>
                <a:cxn ang="0">
                  <a:pos x="690" y="184"/>
                </a:cxn>
                <a:cxn ang="0">
                  <a:pos x="614" y="287"/>
                </a:cxn>
                <a:cxn ang="0">
                  <a:pos x="561" y="394"/>
                </a:cxn>
                <a:cxn ang="0">
                  <a:pos x="494" y="361"/>
                </a:cxn>
                <a:cxn ang="0">
                  <a:pos x="347" y="240"/>
                </a:cxn>
                <a:cxn ang="0">
                  <a:pos x="281" y="314"/>
                </a:cxn>
              </a:cxnLst>
              <a:rect l="0" t="0" r="r" b="b"/>
              <a:pathLst>
                <a:path w="841" h="1119">
                  <a:moveTo>
                    <a:pt x="281" y="269"/>
                  </a:moveTo>
                  <a:lnTo>
                    <a:pt x="281" y="314"/>
                  </a:lnTo>
                  <a:lnTo>
                    <a:pt x="247" y="332"/>
                  </a:lnTo>
                  <a:lnTo>
                    <a:pt x="253" y="290"/>
                  </a:lnTo>
                  <a:lnTo>
                    <a:pt x="218" y="314"/>
                  </a:lnTo>
                  <a:lnTo>
                    <a:pt x="209" y="379"/>
                  </a:lnTo>
                  <a:lnTo>
                    <a:pt x="151" y="391"/>
                  </a:lnTo>
                  <a:lnTo>
                    <a:pt x="118" y="417"/>
                  </a:lnTo>
                  <a:lnTo>
                    <a:pt x="83" y="417"/>
                  </a:lnTo>
                  <a:lnTo>
                    <a:pt x="77" y="382"/>
                  </a:lnTo>
                  <a:lnTo>
                    <a:pt x="45" y="382"/>
                  </a:lnTo>
                  <a:lnTo>
                    <a:pt x="45" y="414"/>
                  </a:lnTo>
                  <a:lnTo>
                    <a:pt x="13" y="420"/>
                  </a:lnTo>
                  <a:lnTo>
                    <a:pt x="15" y="448"/>
                  </a:lnTo>
                  <a:lnTo>
                    <a:pt x="59" y="448"/>
                  </a:lnTo>
                  <a:lnTo>
                    <a:pt x="148" y="448"/>
                  </a:lnTo>
                  <a:lnTo>
                    <a:pt x="103" y="538"/>
                  </a:lnTo>
                  <a:lnTo>
                    <a:pt x="45" y="554"/>
                  </a:lnTo>
                  <a:cubicBezTo>
                    <a:pt x="29" y="563"/>
                    <a:pt x="16" y="580"/>
                    <a:pt x="10" y="595"/>
                  </a:cubicBezTo>
                  <a:cubicBezTo>
                    <a:pt x="4" y="610"/>
                    <a:pt x="0" y="631"/>
                    <a:pt x="7" y="645"/>
                  </a:cubicBezTo>
                  <a:lnTo>
                    <a:pt x="48" y="684"/>
                  </a:lnTo>
                  <a:lnTo>
                    <a:pt x="45" y="743"/>
                  </a:lnTo>
                  <a:lnTo>
                    <a:pt x="74" y="752"/>
                  </a:lnTo>
                  <a:lnTo>
                    <a:pt x="83" y="784"/>
                  </a:lnTo>
                  <a:lnTo>
                    <a:pt x="45" y="782"/>
                  </a:lnTo>
                  <a:lnTo>
                    <a:pt x="16" y="811"/>
                  </a:lnTo>
                  <a:lnTo>
                    <a:pt x="118" y="826"/>
                  </a:lnTo>
                  <a:lnTo>
                    <a:pt x="192" y="790"/>
                  </a:lnTo>
                  <a:lnTo>
                    <a:pt x="162" y="962"/>
                  </a:lnTo>
                  <a:lnTo>
                    <a:pt x="80" y="1054"/>
                  </a:lnTo>
                  <a:cubicBezTo>
                    <a:pt x="64" y="1079"/>
                    <a:pt x="48" y="1101"/>
                    <a:pt x="65" y="1110"/>
                  </a:cubicBezTo>
                  <a:cubicBezTo>
                    <a:pt x="83" y="1119"/>
                    <a:pt x="99" y="1109"/>
                    <a:pt x="115" y="1086"/>
                  </a:cubicBezTo>
                  <a:lnTo>
                    <a:pt x="189" y="944"/>
                  </a:lnTo>
                  <a:lnTo>
                    <a:pt x="236" y="851"/>
                  </a:lnTo>
                  <a:lnTo>
                    <a:pt x="281" y="851"/>
                  </a:lnTo>
                  <a:lnTo>
                    <a:pt x="288" y="805"/>
                  </a:lnTo>
                  <a:lnTo>
                    <a:pt x="250" y="782"/>
                  </a:lnTo>
                  <a:lnTo>
                    <a:pt x="244" y="722"/>
                  </a:lnTo>
                  <a:lnTo>
                    <a:pt x="281" y="716"/>
                  </a:lnTo>
                  <a:lnTo>
                    <a:pt x="281" y="761"/>
                  </a:lnTo>
                  <a:lnTo>
                    <a:pt x="391" y="687"/>
                  </a:lnTo>
                  <a:cubicBezTo>
                    <a:pt x="444" y="675"/>
                    <a:pt x="538" y="678"/>
                    <a:pt x="596" y="687"/>
                  </a:cubicBezTo>
                  <a:cubicBezTo>
                    <a:pt x="655" y="696"/>
                    <a:pt x="712" y="724"/>
                    <a:pt x="746" y="743"/>
                  </a:cubicBezTo>
                  <a:cubicBezTo>
                    <a:pt x="780" y="762"/>
                    <a:pt x="786" y="906"/>
                    <a:pt x="802" y="799"/>
                  </a:cubicBezTo>
                  <a:lnTo>
                    <a:pt x="841" y="98"/>
                  </a:lnTo>
                  <a:lnTo>
                    <a:pt x="693" y="0"/>
                  </a:lnTo>
                  <a:lnTo>
                    <a:pt x="649" y="0"/>
                  </a:lnTo>
                  <a:lnTo>
                    <a:pt x="714" y="80"/>
                  </a:lnTo>
                  <a:lnTo>
                    <a:pt x="679" y="90"/>
                  </a:lnTo>
                  <a:lnTo>
                    <a:pt x="620" y="24"/>
                  </a:lnTo>
                  <a:lnTo>
                    <a:pt x="508" y="15"/>
                  </a:lnTo>
                  <a:lnTo>
                    <a:pt x="482" y="50"/>
                  </a:lnTo>
                  <a:lnTo>
                    <a:pt x="458" y="92"/>
                  </a:lnTo>
                  <a:lnTo>
                    <a:pt x="426" y="151"/>
                  </a:lnTo>
                  <a:lnTo>
                    <a:pt x="420" y="187"/>
                  </a:lnTo>
                  <a:lnTo>
                    <a:pt x="690" y="184"/>
                  </a:lnTo>
                  <a:lnTo>
                    <a:pt x="696" y="231"/>
                  </a:lnTo>
                  <a:lnTo>
                    <a:pt x="614" y="287"/>
                  </a:lnTo>
                  <a:lnTo>
                    <a:pt x="620" y="337"/>
                  </a:lnTo>
                  <a:lnTo>
                    <a:pt x="561" y="394"/>
                  </a:lnTo>
                  <a:lnTo>
                    <a:pt x="552" y="358"/>
                  </a:lnTo>
                  <a:lnTo>
                    <a:pt x="494" y="361"/>
                  </a:lnTo>
                  <a:cubicBezTo>
                    <a:pt x="470" y="354"/>
                    <a:pt x="438" y="335"/>
                    <a:pt x="413" y="314"/>
                  </a:cubicBezTo>
                  <a:lnTo>
                    <a:pt x="347" y="240"/>
                  </a:lnTo>
                  <a:lnTo>
                    <a:pt x="277" y="231"/>
                  </a:lnTo>
                  <a:lnTo>
                    <a:pt x="281" y="314"/>
                  </a:lnTo>
                </a:path>
              </a:pathLst>
            </a:custGeom>
            <a:solidFill>
              <a:schemeClr val="bg1"/>
            </a:solidFill>
            <a:ln w="9525">
              <a:noFill/>
              <a:round/>
              <a:headEnd/>
              <a:tailEnd/>
            </a:ln>
            <a:effectLst/>
          </p:spPr>
          <p:txBody>
            <a:bodyPr/>
            <a:lstStyle/>
            <a:p>
              <a:endParaRPr lang="en-US"/>
            </a:p>
          </p:txBody>
        </p:sp>
        <p:sp>
          <p:nvSpPr>
            <p:cNvPr id="1049" name="Freeform 25"/>
            <p:cNvSpPr>
              <a:spLocks/>
            </p:cNvSpPr>
            <p:nvPr userDrawn="1"/>
          </p:nvSpPr>
          <p:spPr bwMode="white">
            <a:xfrm>
              <a:off x="5123" y="1600"/>
              <a:ext cx="228" cy="206"/>
            </a:xfrm>
            <a:custGeom>
              <a:avLst/>
              <a:gdLst/>
              <a:ahLst/>
              <a:cxnLst>
                <a:cxn ang="0">
                  <a:pos x="18" y="177"/>
                </a:cxn>
                <a:cxn ang="0">
                  <a:pos x="0" y="201"/>
                </a:cxn>
                <a:cxn ang="0">
                  <a:pos x="78" y="210"/>
                </a:cxn>
                <a:cxn ang="0">
                  <a:pos x="132" y="204"/>
                </a:cxn>
                <a:cxn ang="0">
                  <a:pos x="147" y="183"/>
                </a:cxn>
                <a:cxn ang="0">
                  <a:pos x="153" y="111"/>
                </a:cxn>
                <a:cxn ang="0">
                  <a:pos x="233" y="82"/>
                </a:cxn>
                <a:cxn ang="0">
                  <a:pos x="159" y="0"/>
                </a:cxn>
                <a:cxn ang="0">
                  <a:pos x="165" y="48"/>
                </a:cxn>
                <a:cxn ang="0">
                  <a:pos x="123" y="57"/>
                </a:cxn>
                <a:cxn ang="0">
                  <a:pos x="117" y="87"/>
                </a:cxn>
                <a:cxn ang="0">
                  <a:pos x="54" y="78"/>
                </a:cxn>
                <a:cxn ang="0">
                  <a:pos x="57" y="159"/>
                </a:cxn>
                <a:cxn ang="0">
                  <a:pos x="18" y="177"/>
                </a:cxn>
              </a:cxnLst>
              <a:rect l="0" t="0" r="r" b="b"/>
              <a:pathLst>
                <a:path w="233" h="210">
                  <a:moveTo>
                    <a:pt x="18" y="177"/>
                  </a:moveTo>
                  <a:lnTo>
                    <a:pt x="0" y="201"/>
                  </a:lnTo>
                  <a:lnTo>
                    <a:pt x="78" y="210"/>
                  </a:lnTo>
                  <a:lnTo>
                    <a:pt x="132" y="204"/>
                  </a:lnTo>
                  <a:lnTo>
                    <a:pt x="147" y="183"/>
                  </a:lnTo>
                  <a:lnTo>
                    <a:pt x="153" y="111"/>
                  </a:lnTo>
                  <a:lnTo>
                    <a:pt x="233" y="82"/>
                  </a:lnTo>
                  <a:lnTo>
                    <a:pt x="159" y="0"/>
                  </a:lnTo>
                  <a:lnTo>
                    <a:pt x="165" y="48"/>
                  </a:lnTo>
                  <a:lnTo>
                    <a:pt x="123" y="57"/>
                  </a:lnTo>
                  <a:lnTo>
                    <a:pt x="117" y="87"/>
                  </a:lnTo>
                  <a:cubicBezTo>
                    <a:pt x="78" y="99"/>
                    <a:pt x="61" y="65"/>
                    <a:pt x="54" y="78"/>
                  </a:cubicBezTo>
                  <a:lnTo>
                    <a:pt x="57" y="159"/>
                  </a:lnTo>
                  <a:lnTo>
                    <a:pt x="18" y="177"/>
                  </a:lnTo>
                  <a:close/>
                </a:path>
              </a:pathLst>
            </a:custGeom>
            <a:solidFill>
              <a:schemeClr val="bg1"/>
            </a:solidFill>
            <a:ln w="9525">
              <a:noFill/>
              <a:round/>
              <a:headEnd/>
              <a:tailEnd/>
            </a:ln>
            <a:effectLst/>
          </p:spPr>
          <p:txBody>
            <a:bodyPr/>
            <a:lstStyle/>
            <a:p>
              <a:endParaRPr lang="en-US"/>
            </a:p>
          </p:txBody>
        </p:sp>
        <p:sp>
          <p:nvSpPr>
            <p:cNvPr id="1050" name="Freeform 26"/>
            <p:cNvSpPr>
              <a:spLocks/>
            </p:cNvSpPr>
            <p:nvPr userDrawn="1"/>
          </p:nvSpPr>
          <p:spPr bwMode="white">
            <a:xfrm>
              <a:off x="4725" y="1542"/>
              <a:ext cx="492" cy="383"/>
            </a:xfrm>
            <a:custGeom>
              <a:avLst/>
              <a:gdLst/>
              <a:ahLst/>
              <a:cxnLst>
                <a:cxn ang="0">
                  <a:pos x="97" y="367"/>
                </a:cxn>
                <a:cxn ang="0">
                  <a:pos x="142" y="367"/>
                </a:cxn>
                <a:cxn ang="0">
                  <a:pos x="231" y="337"/>
                </a:cxn>
                <a:cxn ang="0">
                  <a:pos x="261" y="337"/>
                </a:cxn>
                <a:cxn ang="0">
                  <a:pos x="303" y="340"/>
                </a:cxn>
                <a:cxn ang="0">
                  <a:pos x="324" y="367"/>
                </a:cxn>
                <a:cxn ang="0">
                  <a:pos x="324" y="322"/>
                </a:cxn>
                <a:cxn ang="0">
                  <a:pos x="369" y="276"/>
                </a:cxn>
                <a:cxn ang="0">
                  <a:pos x="414" y="276"/>
                </a:cxn>
                <a:cxn ang="0">
                  <a:pos x="324" y="231"/>
                </a:cxn>
                <a:cxn ang="0">
                  <a:pos x="291" y="277"/>
                </a:cxn>
                <a:cxn ang="0">
                  <a:pos x="188" y="276"/>
                </a:cxn>
                <a:cxn ang="0">
                  <a:pos x="233" y="231"/>
                </a:cxn>
                <a:cxn ang="0">
                  <a:pos x="233" y="185"/>
                </a:cxn>
                <a:cxn ang="0">
                  <a:pos x="278" y="185"/>
                </a:cxn>
                <a:cxn ang="0">
                  <a:pos x="321" y="163"/>
                </a:cxn>
                <a:cxn ang="0">
                  <a:pos x="393" y="202"/>
                </a:cxn>
                <a:cxn ang="0">
                  <a:pos x="438" y="160"/>
                </a:cxn>
                <a:cxn ang="0">
                  <a:pos x="462" y="106"/>
                </a:cxn>
                <a:cxn ang="0">
                  <a:pos x="456" y="82"/>
                </a:cxn>
                <a:cxn ang="0">
                  <a:pos x="504" y="67"/>
                </a:cxn>
                <a:cxn ang="0">
                  <a:pos x="501" y="34"/>
                </a:cxn>
                <a:cxn ang="0">
                  <a:pos x="465" y="10"/>
                </a:cxn>
                <a:cxn ang="0">
                  <a:pos x="354" y="10"/>
                </a:cxn>
                <a:cxn ang="0">
                  <a:pos x="222" y="73"/>
                </a:cxn>
                <a:cxn ang="0">
                  <a:pos x="195" y="103"/>
                </a:cxn>
                <a:cxn ang="0">
                  <a:pos x="147" y="106"/>
                </a:cxn>
                <a:cxn ang="0">
                  <a:pos x="81" y="130"/>
                </a:cxn>
                <a:cxn ang="0">
                  <a:pos x="66" y="148"/>
                </a:cxn>
                <a:cxn ang="0">
                  <a:pos x="52" y="185"/>
                </a:cxn>
                <a:cxn ang="0">
                  <a:pos x="52" y="231"/>
                </a:cxn>
                <a:cxn ang="0">
                  <a:pos x="15" y="241"/>
                </a:cxn>
                <a:cxn ang="0">
                  <a:pos x="15" y="340"/>
                </a:cxn>
                <a:cxn ang="0">
                  <a:pos x="54" y="340"/>
                </a:cxn>
                <a:cxn ang="0">
                  <a:pos x="60" y="298"/>
                </a:cxn>
                <a:cxn ang="0">
                  <a:pos x="147" y="301"/>
                </a:cxn>
                <a:cxn ang="0">
                  <a:pos x="132" y="331"/>
                </a:cxn>
                <a:cxn ang="0">
                  <a:pos x="87" y="337"/>
                </a:cxn>
                <a:cxn ang="0">
                  <a:pos x="97" y="367"/>
                </a:cxn>
              </a:cxnLst>
              <a:rect l="0" t="0" r="r" b="b"/>
              <a:pathLst>
                <a:path w="504" h="388">
                  <a:moveTo>
                    <a:pt x="97" y="367"/>
                  </a:moveTo>
                  <a:lnTo>
                    <a:pt x="142" y="367"/>
                  </a:lnTo>
                  <a:cubicBezTo>
                    <a:pt x="164" y="362"/>
                    <a:pt x="180" y="340"/>
                    <a:pt x="231" y="337"/>
                  </a:cubicBezTo>
                  <a:cubicBezTo>
                    <a:pt x="282" y="334"/>
                    <a:pt x="244" y="337"/>
                    <a:pt x="261" y="337"/>
                  </a:cubicBezTo>
                  <a:lnTo>
                    <a:pt x="303" y="340"/>
                  </a:lnTo>
                  <a:lnTo>
                    <a:pt x="324" y="367"/>
                  </a:lnTo>
                  <a:lnTo>
                    <a:pt x="324" y="322"/>
                  </a:lnTo>
                  <a:lnTo>
                    <a:pt x="369" y="276"/>
                  </a:lnTo>
                  <a:lnTo>
                    <a:pt x="414" y="276"/>
                  </a:lnTo>
                  <a:lnTo>
                    <a:pt x="324" y="231"/>
                  </a:lnTo>
                  <a:lnTo>
                    <a:pt x="291" y="277"/>
                  </a:lnTo>
                  <a:lnTo>
                    <a:pt x="188" y="276"/>
                  </a:lnTo>
                  <a:lnTo>
                    <a:pt x="233" y="231"/>
                  </a:lnTo>
                  <a:lnTo>
                    <a:pt x="233" y="185"/>
                  </a:lnTo>
                  <a:lnTo>
                    <a:pt x="278" y="185"/>
                  </a:lnTo>
                  <a:lnTo>
                    <a:pt x="321" y="163"/>
                  </a:lnTo>
                  <a:lnTo>
                    <a:pt x="393" y="202"/>
                  </a:lnTo>
                  <a:lnTo>
                    <a:pt x="438" y="160"/>
                  </a:lnTo>
                  <a:lnTo>
                    <a:pt x="462" y="106"/>
                  </a:lnTo>
                  <a:lnTo>
                    <a:pt x="456" y="82"/>
                  </a:lnTo>
                  <a:lnTo>
                    <a:pt x="504" y="67"/>
                  </a:lnTo>
                  <a:lnTo>
                    <a:pt x="501" y="34"/>
                  </a:lnTo>
                  <a:lnTo>
                    <a:pt x="465" y="10"/>
                  </a:lnTo>
                  <a:cubicBezTo>
                    <a:pt x="441" y="6"/>
                    <a:pt x="394" y="0"/>
                    <a:pt x="354" y="10"/>
                  </a:cubicBezTo>
                  <a:cubicBezTo>
                    <a:pt x="306" y="13"/>
                    <a:pt x="248" y="56"/>
                    <a:pt x="222" y="73"/>
                  </a:cubicBezTo>
                  <a:lnTo>
                    <a:pt x="195" y="103"/>
                  </a:lnTo>
                  <a:lnTo>
                    <a:pt x="147" y="106"/>
                  </a:lnTo>
                  <a:lnTo>
                    <a:pt x="81" y="130"/>
                  </a:lnTo>
                  <a:cubicBezTo>
                    <a:pt x="68" y="137"/>
                    <a:pt x="71" y="139"/>
                    <a:pt x="66" y="148"/>
                  </a:cubicBezTo>
                  <a:cubicBezTo>
                    <a:pt x="61" y="157"/>
                    <a:pt x="54" y="171"/>
                    <a:pt x="52" y="185"/>
                  </a:cubicBezTo>
                  <a:cubicBezTo>
                    <a:pt x="38" y="210"/>
                    <a:pt x="58" y="222"/>
                    <a:pt x="52" y="231"/>
                  </a:cubicBezTo>
                  <a:lnTo>
                    <a:pt x="15" y="241"/>
                  </a:lnTo>
                  <a:cubicBezTo>
                    <a:pt x="9" y="259"/>
                    <a:pt x="0" y="292"/>
                    <a:pt x="15" y="340"/>
                  </a:cubicBezTo>
                  <a:cubicBezTo>
                    <a:pt x="30" y="388"/>
                    <a:pt x="46" y="347"/>
                    <a:pt x="54" y="340"/>
                  </a:cubicBezTo>
                  <a:lnTo>
                    <a:pt x="60" y="298"/>
                  </a:lnTo>
                  <a:lnTo>
                    <a:pt x="147" y="301"/>
                  </a:lnTo>
                  <a:lnTo>
                    <a:pt x="132" y="331"/>
                  </a:lnTo>
                  <a:lnTo>
                    <a:pt x="87" y="337"/>
                  </a:lnTo>
                  <a:lnTo>
                    <a:pt x="97" y="367"/>
                  </a:lnTo>
                  <a:close/>
                </a:path>
              </a:pathLst>
            </a:custGeom>
            <a:solidFill>
              <a:schemeClr val="bg1"/>
            </a:solidFill>
            <a:ln w="9525">
              <a:noFill/>
              <a:round/>
              <a:headEnd/>
              <a:tailEnd/>
            </a:ln>
            <a:effectLst/>
          </p:spPr>
          <p:txBody>
            <a:bodyPr/>
            <a:lstStyle/>
            <a:p>
              <a:endParaRPr lang="en-US"/>
            </a:p>
          </p:txBody>
        </p:sp>
        <p:sp>
          <p:nvSpPr>
            <p:cNvPr id="1051" name="Freeform 27"/>
            <p:cNvSpPr>
              <a:spLocks/>
            </p:cNvSpPr>
            <p:nvPr userDrawn="1"/>
          </p:nvSpPr>
          <p:spPr bwMode="white">
            <a:xfrm>
              <a:off x="4807" y="1449"/>
              <a:ext cx="189" cy="172"/>
            </a:xfrm>
            <a:custGeom>
              <a:avLst/>
              <a:gdLst/>
              <a:ahLst/>
              <a:cxnLst>
                <a:cxn ang="0">
                  <a:pos x="0" y="174"/>
                </a:cxn>
                <a:cxn ang="0">
                  <a:pos x="33" y="135"/>
                </a:cxn>
                <a:cxn ang="0">
                  <a:pos x="105" y="132"/>
                </a:cxn>
                <a:cxn ang="0">
                  <a:pos x="138" y="93"/>
                </a:cxn>
                <a:cxn ang="0">
                  <a:pos x="141" y="69"/>
                </a:cxn>
                <a:cxn ang="0">
                  <a:pos x="194" y="54"/>
                </a:cxn>
                <a:cxn ang="0">
                  <a:pos x="168" y="27"/>
                </a:cxn>
                <a:cxn ang="0">
                  <a:pos x="135" y="30"/>
                </a:cxn>
                <a:cxn ang="0">
                  <a:pos x="99" y="0"/>
                </a:cxn>
                <a:cxn ang="0">
                  <a:pos x="72" y="33"/>
                </a:cxn>
                <a:cxn ang="0">
                  <a:pos x="0" y="87"/>
                </a:cxn>
                <a:cxn ang="0">
                  <a:pos x="0" y="174"/>
                </a:cxn>
              </a:cxnLst>
              <a:rect l="0" t="0" r="r" b="b"/>
              <a:pathLst>
                <a:path w="194" h="174">
                  <a:moveTo>
                    <a:pt x="0" y="174"/>
                  </a:moveTo>
                  <a:lnTo>
                    <a:pt x="33" y="135"/>
                  </a:lnTo>
                  <a:lnTo>
                    <a:pt x="105" y="132"/>
                  </a:lnTo>
                  <a:lnTo>
                    <a:pt x="138" y="93"/>
                  </a:lnTo>
                  <a:lnTo>
                    <a:pt x="141" y="69"/>
                  </a:lnTo>
                  <a:lnTo>
                    <a:pt x="194" y="54"/>
                  </a:lnTo>
                  <a:lnTo>
                    <a:pt x="168" y="27"/>
                  </a:lnTo>
                  <a:lnTo>
                    <a:pt x="135" y="30"/>
                  </a:lnTo>
                  <a:lnTo>
                    <a:pt x="99" y="0"/>
                  </a:lnTo>
                  <a:lnTo>
                    <a:pt x="72" y="33"/>
                  </a:lnTo>
                  <a:lnTo>
                    <a:pt x="0" y="87"/>
                  </a:lnTo>
                  <a:lnTo>
                    <a:pt x="0" y="174"/>
                  </a:lnTo>
                  <a:close/>
                </a:path>
              </a:pathLst>
            </a:custGeom>
            <a:solidFill>
              <a:schemeClr val="bg1"/>
            </a:solidFill>
            <a:ln w="9525">
              <a:noFill/>
              <a:round/>
              <a:headEnd/>
              <a:tailEnd/>
            </a:ln>
            <a:effectLst/>
          </p:spPr>
          <p:txBody>
            <a:bodyPr/>
            <a:lstStyle/>
            <a:p>
              <a:endParaRPr lang="en-US"/>
            </a:p>
          </p:txBody>
        </p:sp>
        <p:sp>
          <p:nvSpPr>
            <p:cNvPr id="1052" name="Freeform 28"/>
            <p:cNvSpPr>
              <a:spLocks/>
            </p:cNvSpPr>
            <p:nvPr userDrawn="1"/>
          </p:nvSpPr>
          <p:spPr bwMode="white">
            <a:xfrm>
              <a:off x="3356" y="1457"/>
              <a:ext cx="1594" cy="1969"/>
            </a:xfrm>
            <a:custGeom>
              <a:avLst/>
              <a:gdLst/>
              <a:ahLst/>
              <a:cxnLst>
                <a:cxn ang="0">
                  <a:pos x="1061" y="9"/>
                </a:cxn>
                <a:cxn ang="0">
                  <a:pos x="868" y="82"/>
                </a:cxn>
                <a:cxn ang="0">
                  <a:pos x="558" y="275"/>
                </a:cxn>
                <a:cxn ang="0">
                  <a:pos x="266" y="604"/>
                </a:cxn>
                <a:cxn ang="0">
                  <a:pos x="110" y="896"/>
                </a:cxn>
                <a:cxn ang="0">
                  <a:pos x="10" y="1271"/>
                </a:cxn>
                <a:cxn ang="0">
                  <a:pos x="19" y="1655"/>
                </a:cxn>
                <a:cxn ang="0">
                  <a:pos x="73" y="1786"/>
                </a:cxn>
                <a:cxn ang="0">
                  <a:pos x="145" y="1849"/>
                </a:cxn>
                <a:cxn ang="0">
                  <a:pos x="190" y="1996"/>
                </a:cxn>
                <a:cxn ang="0">
                  <a:pos x="214" y="1927"/>
                </a:cxn>
                <a:cxn ang="0">
                  <a:pos x="250" y="1819"/>
                </a:cxn>
                <a:cxn ang="0">
                  <a:pos x="277" y="1630"/>
                </a:cxn>
                <a:cxn ang="0">
                  <a:pos x="379" y="1525"/>
                </a:cxn>
                <a:cxn ang="0">
                  <a:pos x="385" y="1621"/>
                </a:cxn>
                <a:cxn ang="0">
                  <a:pos x="394" y="1696"/>
                </a:cxn>
                <a:cxn ang="0">
                  <a:pos x="352" y="1834"/>
                </a:cxn>
                <a:cxn ang="0">
                  <a:pos x="475" y="1609"/>
                </a:cxn>
                <a:cxn ang="0">
                  <a:pos x="526" y="1504"/>
                </a:cxn>
                <a:cxn ang="0">
                  <a:pos x="754" y="1507"/>
                </a:cxn>
                <a:cxn ang="0">
                  <a:pos x="823" y="1462"/>
                </a:cxn>
                <a:cxn ang="0">
                  <a:pos x="799" y="1549"/>
                </a:cxn>
                <a:cxn ang="0">
                  <a:pos x="868" y="1633"/>
                </a:cxn>
                <a:cxn ang="0">
                  <a:pos x="922" y="1462"/>
                </a:cxn>
                <a:cxn ang="0">
                  <a:pos x="763" y="1357"/>
                </a:cxn>
                <a:cxn ang="0">
                  <a:pos x="652" y="1288"/>
                </a:cxn>
                <a:cxn ang="0">
                  <a:pos x="670" y="1225"/>
                </a:cxn>
                <a:cxn ang="0">
                  <a:pos x="769" y="1180"/>
                </a:cxn>
                <a:cxn ang="0">
                  <a:pos x="958" y="1105"/>
                </a:cxn>
                <a:cxn ang="0">
                  <a:pos x="1042" y="1155"/>
                </a:cxn>
                <a:cxn ang="0">
                  <a:pos x="1147" y="1156"/>
                </a:cxn>
                <a:cxn ang="0">
                  <a:pos x="1261" y="1153"/>
                </a:cxn>
                <a:cxn ang="0">
                  <a:pos x="1147" y="1492"/>
                </a:cxn>
                <a:cxn ang="0">
                  <a:pos x="1261" y="1411"/>
                </a:cxn>
                <a:cxn ang="0">
                  <a:pos x="1279" y="1294"/>
                </a:cxn>
                <a:cxn ang="0">
                  <a:pos x="1384" y="1219"/>
                </a:cxn>
                <a:cxn ang="0">
                  <a:pos x="1420" y="1135"/>
                </a:cxn>
                <a:cxn ang="0">
                  <a:pos x="1552" y="1120"/>
                </a:cxn>
                <a:cxn ang="0">
                  <a:pos x="1618" y="1042"/>
                </a:cxn>
                <a:cxn ang="0">
                  <a:pos x="1555" y="1036"/>
                </a:cxn>
                <a:cxn ang="0">
                  <a:pos x="1483" y="958"/>
                </a:cxn>
                <a:cxn ang="0">
                  <a:pos x="1330" y="889"/>
                </a:cxn>
                <a:cxn ang="0">
                  <a:pos x="1177" y="913"/>
                </a:cxn>
                <a:cxn ang="0">
                  <a:pos x="1033" y="748"/>
                </a:cxn>
                <a:cxn ang="0">
                  <a:pos x="970" y="724"/>
                </a:cxn>
                <a:cxn ang="0">
                  <a:pos x="1039" y="676"/>
                </a:cxn>
                <a:cxn ang="0">
                  <a:pos x="979" y="631"/>
                </a:cxn>
                <a:cxn ang="0">
                  <a:pos x="913" y="592"/>
                </a:cxn>
                <a:cxn ang="0">
                  <a:pos x="861" y="520"/>
                </a:cxn>
                <a:cxn ang="0">
                  <a:pos x="868" y="445"/>
                </a:cxn>
                <a:cxn ang="0">
                  <a:pos x="994" y="481"/>
                </a:cxn>
                <a:cxn ang="0">
                  <a:pos x="913" y="436"/>
                </a:cxn>
                <a:cxn ang="0">
                  <a:pos x="919" y="391"/>
                </a:cxn>
                <a:cxn ang="0">
                  <a:pos x="1033" y="334"/>
                </a:cxn>
                <a:cxn ang="0">
                  <a:pos x="1048" y="277"/>
                </a:cxn>
                <a:cxn ang="0">
                  <a:pos x="1129" y="247"/>
                </a:cxn>
                <a:cxn ang="0">
                  <a:pos x="1174" y="136"/>
                </a:cxn>
                <a:cxn ang="0">
                  <a:pos x="1180" y="13"/>
                </a:cxn>
              </a:cxnLst>
              <a:rect l="0" t="0" r="r" b="b"/>
              <a:pathLst>
                <a:path w="1630" h="1996">
                  <a:moveTo>
                    <a:pt x="1125" y="0"/>
                  </a:moveTo>
                  <a:lnTo>
                    <a:pt x="1061" y="9"/>
                  </a:lnTo>
                  <a:lnTo>
                    <a:pt x="952" y="52"/>
                  </a:lnTo>
                  <a:lnTo>
                    <a:pt x="868" y="82"/>
                  </a:lnTo>
                  <a:lnTo>
                    <a:pt x="768" y="137"/>
                  </a:lnTo>
                  <a:lnTo>
                    <a:pt x="558" y="275"/>
                  </a:lnTo>
                  <a:lnTo>
                    <a:pt x="403" y="430"/>
                  </a:lnTo>
                  <a:lnTo>
                    <a:pt x="266" y="604"/>
                  </a:lnTo>
                  <a:cubicBezTo>
                    <a:pt x="226" y="660"/>
                    <a:pt x="189" y="720"/>
                    <a:pt x="163" y="769"/>
                  </a:cubicBezTo>
                  <a:cubicBezTo>
                    <a:pt x="135" y="828"/>
                    <a:pt x="129" y="844"/>
                    <a:pt x="110" y="896"/>
                  </a:cubicBezTo>
                  <a:lnTo>
                    <a:pt x="46" y="1079"/>
                  </a:lnTo>
                  <a:lnTo>
                    <a:pt x="10" y="1271"/>
                  </a:lnTo>
                  <a:lnTo>
                    <a:pt x="0" y="1445"/>
                  </a:lnTo>
                  <a:lnTo>
                    <a:pt x="19" y="1655"/>
                  </a:lnTo>
                  <a:lnTo>
                    <a:pt x="58" y="1735"/>
                  </a:lnTo>
                  <a:lnTo>
                    <a:pt x="73" y="1786"/>
                  </a:lnTo>
                  <a:lnTo>
                    <a:pt x="103" y="1777"/>
                  </a:lnTo>
                  <a:lnTo>
                    <a:pt x="145" y="1849"/>
                  </a:lnTo>
                  <a:lnTo>
                    <a:pt x="157" y="1957"/>
                  </a:lnTo>
                  <a:lnTo>
                    <a:pt x="190" y="1996"/>
                  </a:lnTo>
                  <a:lnTo>
                    <a:pt x="247" y="1993"/>
                  </a:lnTo>
                  <a:lnTo>
                    <a:pt x="214" y="1927"/>
                  </a:lnTo>
                  <a:lnTo>
                    <a:pt x="199" y="1834"/>
                  </a:lnTo>
                  <a:lnTo>
                    <a:pt x="250" y="1819"/>
                  </a:lnTo>
                  <a:lnTo>
                    <a:pt x="253" y="1705"/>
                  </a:lnTo>
                  <a:lnTo>
                    <a:pt x="277" y="1630"/>
                  </a:lnTo>
                  <a:lnTo>
                    <a:pt x="286" y="1591"/>
                  </a:lnTo>
                  <a:lnTo>
                    <a:pt x="379" y="1525"/>
                  </a:lnTo>
                  <a:lnTo>
                    <a:pt x="325" y="1627"/>
                  </a:lnTo>
                  <a:lnTo>
                    <a:pt x="385" y="1621"/>
                  </a:lnTo>
                  <a:lnTo>
                    <a:pt x="358" y="1666"/>
                  </a:lnTo>
                  <a:cubicBezTo>
                    <a:pt x="359" y="1678"/>
                    <a:pt x="395" y="1678"/>
                    <a:pt x="394" y="1696"/>
                  </a:cubicBezTo>
                  <a:cubicBezTo>
                    <a:pt x="393" y="1714"/>
                    <a:pt x="359" y="1754"/>
                    <a:pt x="352" y="1777"/>
                  </a:cubicBezTo>
                  <a:cubicBezTo>
                    <a:pt x="345" y="1800"/>
                    <a:pt x="330" y="1841"/>
                    <a:pt x="352" y="1834"/>
                  </a:cubicBezTo>
                  <a:cubicBezTo>
                    <a:pt x="374" y="1827"/>
                    <a:pt x="464" y="1769"/>
                    <a:pt x="484" y="1732"/>
                  </a:cubicBezTo>
                  <a:lnTo>
                    <a:pt x="475" y="1609"/>
                  </a:lnTo>
                  <a:lnTo>
                    <a:pt x="517" y="1558"/>
                  </a:lnTo>
                  <a:lnTo>
                    <a:pt x="526" y="1504"/>
                  </a:lnTo>
                  <a:lnTo>
                    <a:pt x="568" y="1570"/>
                  </a:lnTo>
                  <a:lnTo>
                    <a:pt x="754" y="1507"/>
                  </a:lnTo>
                  <a:lnTo>
                    <a:pt x="748" y="1438"/>
                  </a:lnTo>
                  <a:lnTo>
                    <a:pt x="823" y="1462"/>
                  </a:lnTo>
                  <a:lnTo>
                    <a:pt x="844" y="1513"/>
                  </a:lnTo>
                  <a:lnTo>
                    <a:pt x="799" y="1549"/>
                  </a:lnTo>
                  <a:cubicBezTo>
                    <a:pt x="793" y="1567"/>
                    <a:pt x="793" y="1585"/>
                    <a:pt x="808" y="1624"/>
                  </a:cubicBezTo>
                  <a:cubicBezTo>
                    <a:pt x="823" y="1663"/>
                    <a:pt x="859" y="1649"/>
                    <a:pt x="868" y="1633"/>
                  </a:cubicBezTo>
                  <a:lnTo>
                    <a:pt x="865" y="1528"/>
                  </a:lnTo>
                  <a:lnTo>
                    <a:pt x="922" y="1462"/>
                  </a:lnTo>
                  <a:lnTo>
                    <a:pt x="826" y="1417"/>
                  </a:lnTo>
                  <a:lnTo>
                    <a:pt x="763" y="1357"/>
                  </a:lnTo>
                  <a:lnTo>
                    <a:pt x="742" y="1300"/>
                  </a:lnTo>
                  <a:lnTo>
                    <a:pt x="652" y="1288"/>
                  </a:lnTo>
                  <a:lnTo>
                    <a:pt x="664" y="1255"/>
                  </a:lnTo>
                  <a:lnTo>
                    <a:pt x="670" y="1225"/>
                  </a:lnTo>
                  <a:lnTo>
                    <a:pt x="733" y="1222"/>
                  </a:lnTo>
                  <a:lnTo>
                    <a:pt x="769" y="1180"/>
                  </a:lnTo>
                  <a:lnTo>
                    <a:pt x="835" y="1090"/>
                  </a:lnTo>
                  <a:lnTo>
                    <a:pt x="958" y="1105"/>
                  </a:lnTo>
                  <a:lnTo>
                    <a:pt x="991" y="1153"/>
                  </a:lnTo>
                  <a:lnTo>
                    <a:pt x="1042" y="1155"/>
                  </a:lnTo>
                  <a:lnTo>
                    <a:pt x="1105" y="1090"/>
                  </a:lnTo>
                  <a:lnTo>
                    <a:pt x="1147" y="1156"/>
                  </a:lnTo>
                  <a:lnTo>
                    <a:pt x="1216" y="1132"/>
                  </a:lnTo>
                  <a:lnTo>
                    <a:pt x="1261" y="1153"/>
                  </a:lnTo>
                  <a:lnTo>
                    <a:pt x="1147" y="1360"/>
                  </a:lnTo>
                  <a:lnTo>
                    <a:pt x="1147" y="1492"/>
                  </a:lnTo>
                  <a:lnTo>
                    <a:pt x="1189" y="1492"/>
                  </a:lnTo>
                  <a:lnTo>
                    <a:pt x="1261" y="1411"/>
                  </a:lnTo>
                  <a:lnTo>
                    <a:pt x="1258" y="1327"/>
                  </a:lnTo>
                  <a:lnTo>
                    <a:pt x="1279" y="1294"/>
                  </a:lnTo>
                  <a:lnTo>
                    <a:pt x="1294" y="1243"/>
                  </a:lnTo>
                  <a:lnTo>
                    <a:pt x="1384" y="1219"/>
                  </a:lnTo>
                  <a:lnTo>
                    <a:pt x="1372" y="1162"/>
                  </a:lnTo>
                  <a:lnTo>
                    <a:pt x="1420" y="1135"/>
                  </a:lnTo>
                  <a:lnTo>
                    <a:pt x="1459" y="1117"/>
                  </a:lnTo>
                  <a:lnTo>
                    <a:pt x="1552" y="1120"/>
                  </a:lnTo>
                  <a:lnTo>
                    <a:pt x="1591" y="1063"/>
                  </a:lnTo>
                  <a:lnTo>
                    <a:pt x="1618" y="1042"/>
                  </a:lnTo>
                  <a:lnTo>
                    <a:pt x="1630" y="1024"/>
                  </a:lnTo>
                  <a:lnTo>
                    <a:pt x="1555" y="1036"/>
                  </a:lnTo>
                  <a:lnTo>
                    <a:pt x="1555" y="985"/>
                  </a:lnTo>
                  <a:lnTo>
                    <a:pt x="1483" y="958"/>
                  </a:lnTo>
                  <a:lnTo>
                    <a:pt x="1459" y="985"/>
                  </a:lnTo>
                  <a:lnTo>
                    <a:pt x="1330" y="889"/>
                  </a:lnTo>
                  <a:lnTo>
                    <a:pt x="1276" y="931"/>
                  </a:lnTo>
                  <a:lnTo>
                    <a:pt x="1177" y="913"/>
                  </a:lnTo>
                  <a:lnTo>
                    <a:pt x="1186" y="841"/>
                  </a:lnTo>
                  <a:lnTo>
                    <a:pt x="1033" y="748"/>
                  </a:lnTo>
                  <a:lnTo>
                    <a:pt x="970" y="763"/>
                  </a:lnTo>
                  <a:lnTo>
                    <a:pt x="970" y="724"/>
                  </a:lnTo>
                  <a:lnTo>
                    <a:pt x="1003" y="685"/>
                  </a:lnTo>
                  <a:lnTo>
                    <a:pt x="1039" y="676"/>
                  </a:lnTo>
                  <a:lnTo>
                    <a:pt x="1006" y="619"/>
                  </a:lnTo>
                  <a:lnTo>
                    <a:pt x="979" y="631"/>
                  </a:lnTo>
                  <a:lnTo>
                    <a:pt x="979" y="574"/>
                  </a:lnTo>
                  <a:lnTo>
                    <a:pt x="913" y="592"/>
                  </a:lnTo>
                  <a:lnTo>
                    <a:pt x="904" y="514"/>
                  </a:lnTo>
                  <a:lnTo>
                    <a:pt x="861" y="520"/>
                  </a:lnTo>
                  <a:lnTo>
                    <a:pt x="816" y="430"/>
                  </a:lnTo>
                  <a:lnTo>
                    <a:pt x="868" y="445"/>
                  </a:lnTo>
                  <a:lnTo>
                    <a:pt x="910" y="484"/>
                  </a:lnTo>
                  <a:lnTo>
                    <a:pt x="994" y="481"/>
                  </a:lnTo>
                  <a:lnTo>
                    <a:pt x="967" y="433"/>
                  </a:lnTo>
                  <a:lnTo>
                    <a:pt x="913" y="436"/>
                  </a:lnTo>
                  <a:lnTo>
                    <a:pt x="877" y="400"/>
                  </a:lnTo>
                  <a:lnTo>
                    <a:pt x="919" y="391"/>
                  </a:lnTo>
                  <a:lnTo>
                    <a:pt x="970" y="397"/>
                  </a:lnTo>
                  <a:lnTo>
                    <a:pt x="1033" y="334"/>
                  </a:lnTo>
                  <a:lnTo>
                    <a:pt x="1000" y="289"/>
                  </a:lnTo>
                  <a:lnTo>
                    <a:pt x="1048" y="277"/>
                  </a:lnTo>
                  <a:lnTo>
                    <a:pt x="1144" y="283"/>
                  </a:lnTo>
                  <a:lnTo>
                    <a:pt x="1129" y="247"/>
                  </a:lnTo>
                  <a:lnTo>
                    <a:pt x="1171" y="205"/>
                  </a:lnTo>
                  <a:lnTo>
                    <a:pt x="1174" y="136"/>
                  </a:lnTo>
                  <a:lnTo>
                    <a:pt x="1222" y="46"/>
                  </a:lnTo>
                  <a:lnTo>
                    <a:pt x="1180" y="13"/>
                  </a:lnTo>
                  <a:lnTo>
                    <a:pt x="1125" y="0"/>
                  </a:lnTo>
                  <a:close/>
                </a:path>
              </a:pathLst>
            </a:custGeom>
            <a:solidFill>
              <a:schemeClr val="bg1"/>
            </a:solidFill>
            <a:ln w="9525">
              <a:noFill/>
              <a:round/>
              <a:headEnd/>
              <a:tailEnd/>
            </a:ln>
            <a:effectLst/>
          </p:spPr>
          <p:txBody>
            <a:bodyPr/>
            <a:lstStyle/>
            <a:p>
              <a:endParaRPr lang="en-US"/>
            </a:p>
          </p:txBody>
        </p:sp>
        <p:sp>
          <p:nvSpPr>
            <p:cNvPr id="1053" name="Freeform 29"/>
            <p:cNvSpPr>
              <a:spLocks/>
            </p:cNvSpPr>
            <p:nvPr userDrawn="1"/>
          </p:nvSpPr>
          <p:spPr bwMode="white">
            <a:xfrm>
              <a:off x="4299" y="3893"/>
              <a:ext cx="431" cy="144"/>
            </a:xfrm>
            <a:custGeom>
              <a:avLst/>
              <a:gdLst/>
              <a:ahLst/>
              <a:cxnLst>
                <a:cxn ang="0">
                  <a:pos x="6" y="78"/>
                </a:cxn>
                <a:cxn ang="0">
                  <a:pos x="60" y="141"/>
                </a:cxn>
                <a:cxn ang="0">
                  <a:pos x="169" y="110"/>
                </a:cxn>
                <a:cxn ang="0">
                  <a:pos x="216" y="66"/>
                </a:cxn>
                <a:cxn ang="0">
                  <a:pos x="260" y="110"/>
                </a:cxn>
                <a:cxn ang="0">
                  <a:pos x="303" y="99"/>
                </a:cxn>
                <a:cxn ang="0">
                  <a:pos x="351" y="110"/>
                </a:cxn>
                <a:cxn ang="0">
                  <a:pos x="351" y="64"/>
                </a:cxn>
                <a:cxn ang="0">
                  <a:pos x="384" y="30"/>
                </a:cxn>
                <a:cxn ang="0">
                  <a:pos x="402" y="60"/>
                </a:cxn>
                <a:cxn ang="0">
                  <a:pos x="429" y="18"/>
                </a:cxn>
                <a:cxn ang="0">
                  <a:pos x="378" y="0"/>
                </a:cxn>
                <a:cxn ang="0">
                  <a:pos x="305" y="64"/>
                </a:cxn>
                <a:cxn ang="0">
                  <a:pos x="237" y="12"/>
                </a:cxn>
                <a:cxn ang="0">
                  <a:pos x="192" y="54"/>
                </a:cxn>
                <a:cxn ang="0">
                  <a:pos x="144" y="75"/>
                </a:cxn>
                <a:cxn ang="0">
                  <a:pos x="129" y="84"/>
                </a:cxn>
                <a:cxn ang="0">
                  <a:pos x="108" y="78"/>
                </a:cxn>
                <a:cxn ang="0">
                  <a:pos x="60" y="54"/>
                </a:cxn>
                <a:cxn ang="0">
                  <a:pos x="6" y="78"/>
                </a:cxn>
              </a:cxnLst>
              <a:rect l="0" t="0" r="r" b="b"/>
              <a:pathLst>
                <a:path w="441" h="146">
                  <a:moveTo>
                    <a:pt x="6" y="78"/>
                  </a:moveTo>
                  <a:cubicBezTo>
                    <a:pt x="0" y="90"/>
                    <a:pt x="33" y="136"/>
                    <a:pt x="60" y="141"/>
                  </a:cubicBezTo>
                  <a:cubicBezTo>
                    <a:pt x="87" y="146"/>
                    <a:pt x="143" y="123"/>
                    <a:pt x="169" y="110"/>
                  </a:cubicBezTo>
                  <a:lnTo>
                    <a:pt x="216" y="66"/>
                  </a:lnTo>
                  <a:lnTo>
                    <a:pt x="260" y="110"/>
                  </a:lnTo>
                  <a:lnTo>
                    <a:pt x="303" y="99"/>
                  </a:lnTo>
                  <a:lnTo>
                    <a:pt x="351" y="110"/>
                  </a:lnTo>
                  <a:lnTo>
                    <a:pt x="351" y="64"/>
                  </a:lnTo>
                  <a:lnTo>
                    <a:pt x="384" y="30"/>
                  </a:lnTo>
                  <a:cubicBezTo>
                    <a:pt x="392" y="29"/>
                    <a:pt x="363" y="66"/>
                    <a:pt x="402" y="60"/>
                  </a:cubicBezTo>
                  <a:cubicBezTo>
                    <a:pt x="441" y="54"/>
                    <a:pt x="433" y="28"/>
                    <a:pt x="429" y="18"/>
                  </a:cubicBezTo>
                  <a:lnTo>
                    <a:pt x="378" y="0"/>
                  </a:lnTo>
                  <a:lnTo>
                    <a:pt x="305" y="64"/>
                  </a:lnTo>
                  <a:lnTo>
                    <a:pt x="237" y="12"/>
                  </a:lnTo>
                  <a:lnTo>
                    <a:pt x="192" y="54"/>
                  </a:lnTo>
                  <a:lnTo>
                    <a:pt x="144" y="75"/>
                  </a:lnTo>
                  <a:lnTo>
                    <a:pt x="129" y="84"/>
                  </a:lnTo>
                  <a:lnTo>
                    <a:pt x="108" y="78"/>
                  </a:lnTo>
                  <a:cubicBezTo>
                    <a:pt x="97" y="73"/>
                    <a:pt x="99" y="60"/>
                    <a:pt x="60" y="54"/>
                  </a:cubicBezTo>
                  <a:cubicBezTo>
                    <a:pt x="21" y="48"/>
                    <a:pt x="17" y="73"/>
                    <a:pt x="6" y="78"/>
                  </a:cubicBezTo>
                  <a:close/>
                </a:path>
              </a:pathLst>
            </a:custGeom>
            <a:solidFill>
              <a:schemeClr val="bg1"/>
            </a:solidFill>
            <a:ln w="9525">
              <a:noFill/>
              <a:round/>
              <a:headEnd/>
              <a:tailEnd/>
            </a:ln>
            <a:effectLst/>
          </p:spPr>
          <p:txBody>
            <a:bodyPr/>
            <a:lstStyle/>
            <a:p>
              <a:endParaRPr lang="en-US"/>
            </a:p>
          </p:txBody>
        </p:sp>
        <p:sp>
          <p:nvSpPr>
            <p:cNvPr id="1054" name="Freeform 30"/>
            <p:cNvSpPr>
              <a:spLocks/>
            </p:cNvSpPr>
            <p:nvPr userDrawn="1"/>
          </p:nvSpPr>
          <p:spPr bwMode="white">
            <a:xfrm>
              <a:off x="3525" y="3449"/>
              <a:ext cx="146" cy="196"/>
            </a:xfrm>
            <a:custGeom>
              <a:avLst/>
              <a:gdLst/>
              <a:ahLst/>
              <a:cxnLst>
                <a:cxn ang="0">
                  <a:pos x="0" y="0"/>
                </a:cxn>
                <a:cxn ang="0">
                  <a:pos x="15" y="63"/>
                </a:cxn>
                <a:cxn ang="0">
                  <a:pos x="45" y="120"/>
                </a:cxn>
                <a:cxn ang="0">
                  <a:pos x="90" y="186"/>
                </a:cxn>
                <a:cxn ang="0">
                  <a:pos x="123" y="198"/>
                </a:cxn>
                <a:cxn ang="0">
                  <a:pos x="150" y="162"/>
                </a:cxn>
                <a:cxn ang="0">
                  <a:pos x="114" y="162"/>
                </a:cxn>
                <a:cxn ang="0">
                  <a:pos x="111" y="102"/>
                </a:cxn>
                <a:cxn ang="0">
                  <a:pos x="78" y="84"/>
                </a:cxn>
                <a:cxn ang="0">
                  <a:pos x="99" y="21"/>
                </a:cxn>
                <a:cxn ang="0">
                  <a:pos x="48" y="36"/>
                </a:cxn>
                <a:cxn ang="0">
                  <a:pos x="0" y="0"/>
                </a:cxn>
              </a:cxnLst>
              <a:rect l="0" t="0" r="r" b="b"/>
              <a:pathLst>
                <a:path w="150" h="198">
                  <a:moveTo>
                    <a:pt x="0" y="0"/>
                  </a:moveTo>
                  <a:lnTo>
                    <a:pt x="15" y="63"/>
                  </a:lnTo>
                  <a:lnTo>
                    <a:pt x="45" y="120"/>
                  </a:lnTo>
                  <a:lnTo>
                    <a:pt x="90" y="186"/>
                  </a:lnTo>
                  <a:lnTo>
                    <a:pt x="123" y="198"/>
                  </a:lnTo>
                  <a:lnTo>
                    <a:pt x="150" y="162"/>
                  </a:lnTo>
                  <a:lnTo>
                    <a:pt x="114" y="162"/>
                  </a:lnTo>
                  <a:lnTo>
                    <a:pt x="111" y="102"/>
                  </a:lnTo>
                  <a:lnTo>
                    <a:pt x="78" y="84"/>
                  </a:lnTo>
                  <a:lnTo>
                    <a:pt x="99" y="21"/>
                  </a:lnTo>
                  <a:lnTo>
                    <a:pt x="48" y="36"/>
                  </a:lnTo>
                  <a:lnTo>
                    <a:pt x="0" y="0"/>
                  </a:lnTo>
                  <a:close/>
                </a:path>
              </a:pathLst>
            </a:custGeom>
            <a:solidFill>
              <a:schemeClr val="bg1"/>
            </a:solidFill>
            <a:ln w="9525">
              <a:noFill/>
              <a:round/>
              <a:headEnd/>
              <a:tailEnd/>
            </a:ln>
            <a:effectLst/>
          </p:spPr>
          <p:txBody>
            <a:bodyPr/>
            <a:lstStyle/>
            <a:p>
              <a:endParaRPr lang="en-US"/>
            </a:p>
          </p:txBody>
        </p:sp>
        <p:sp>
          <p:nvSpPr>
            <p:cNvPr id="1055" name="Freeform 31"/>
            <p:cNvSpPr>
              <a:spLocks/>
            </p:cNvSpPr>
            <p:nvPr userDrawn="1"/>
          </p:nvSpPr>
          <p:spPr bwMode="white">
            <a:xfrm>
              <a:off x="3667" y="3360"/>
              <a:ext cx="87" cy="289"/>
            </a:xfrm>
            <a:custGeom>
              <a:avLst/>
              <a:gdLst/>
              <a:ahLst/>
              <a:cxnLst>
                <a:cxn ang="0">
                  <a:pos x="56" y="0"/>
                </a:cxn>
                <a:cxn ang="0">
                  <a:pos x="29" y="78"/>
                </a:cxn>
                <a:cxn ang="0">
                  <a:pos x="2" y="111"/>
                </a:cxn>
                <a:cxn ang="0">
                  <a:pos x="0" y="157"/>
                </a:cxn>
                <a:cxn ang="0">
                  <a:pos x="35" y="162"/>
                </a:cxn>
                <a:cxn ang="0">
                  <a:pos x="45" y="202"/>
                </a:cxn>
                <a:cxn ang="0">
                  <a:pos x="17" y="231"/>
                </a:cxn>
                <a:cxn ang="0">
                  <a:pos x="65" y="291"/>
                </a:cxn>
                <a:cxn ang="0">
                  <a:pos x="90" y="293"/>
                </a:cxn>
                <a:cxn ang="0">
                  <a:pos x="62" y="261"/>
                </a:cxn>
                <a:cxn ang="0">
                  <a:pos x="71" y="177"/>
                </a:cxn>
                <a:cxn ang="0">
                  <a:pos x="45" y="157"/>
                </a:cxn>
                <a:cxn ang="0">
                  <a:pos x="29" y="129"/>
                </a:cxn>
                <a:cxn ang="0">
                  <a:pos x="56" y="93"/>
                </a:cxn>
                <a:cxn ang="0">
                  <a:pos x="90" y="66"/>
                </a:cxn>
                <a:cxn ang="0">
                  <a:pos x="56" y="0"/>
                </a:cxn>
              </a:cxnLst>
              <a:rect l="0" t="0" r="r" b="b"/>
              <a:pathLst>
                <a:path w="90" h="293">
                  <a:moveTo>
                    <a:pt x="56" y="0"/>
                  </a:moveTo>
                  <a:lnTo>
                    <a:pt x="29" y="78"/>
                  </a:lnTo>
                  <a:lnTo>
                    <a:pt x="2" y="111"/>
                  </a:lnTo>
                  <a:lnTo>
                    <a:pt x="0" y="157"/>
                  </a:lnTo>
                  <a:lnTo>
                    <a:pt x="35" y="162"/>
                  </a:lnTo>
                  <a:lnTo>
                    <a:pt x="45" y="202"/>
                  </a:lnTo>
                  <a:lnTo>
                    <a:pt x="17" y="231"/>
                  </a:lnTo>
                  <a:lnTo>
                    <a:pt x="65" y="291"/>
                  </a:lnTo>
                  <a:lnTo>
                    <a:pt x="90" y="293"/>
                  </a:lnTo>
                  <a:lnTo>
                    <a:pt x="62" y="261"/>
                  </a:lnTo>
                  <a:lnTo>
                    <a:pt x="71" y="177"/>
                  </a:lnTo>
                  <a:lnTo>
                    <a:pt x="45" y="157"/>
                  </a:lnTo>
                  <a:lnTo>
                    <a:pt x="29" y="129"/>
                  </a:lnTo>
                  <a:lnTo>
                    <a:pt x="56" y="93"/>
                  </a:lnTo>
                  <a:lnTo>
                    <a:pt x="90" y="66"/>
                  </a:lnTo>
                  <a:lnTo>
                    <a:pt x="56" y="0"/>
                  </a:lnTo>
                  <a:close/>
                </a:path>
              </a:pathLst>
            </a:custGeom>
            <a:solidFill>
              <a:schemeClr val="bg1"/>
            </a:solidFill>
            <a:ln w="9525">
              <a:noFill/>
              <a:round/>
              <a:headEnd/>
              <a:tailEnd/>
            </a:ln>
            <a:effectLst/>
          </p:spPr>
          <p:txBody>
            <a:bodyPr/>
            <a:lstStyle/>
            <a:p>
              <a:endParaRPr lang="en-US"/>
            </a:p>
          </p:txBody>
        </p:sp>
        <p:sp>
          <p:nvSpPr>
            <p:cNvPr id="1056" name="Freeform 32"/>
            <p:cNvSpPr>
              <a:spLocks/>
            </p:cNvSpPr>
            <p:nvPr userDrawn="1"/>
          </p:nvSpPr>
          <p:spPr bwMode="white">
            <a:xfrm>
              <a:off x="3798" y="3132"/>
              <a:ext cx="282" cy="246"/>
            </a:xfrm>
            <a:custGeom>
              <a:avLst/>
              <a:gdLst/>
              <a:ahLst/>
              <a:cxnLst>
                <a:cxn ang="0">
                  <a:pos x="0" y="249"/>
                </a:cxn>
                <a:cxn ang="0">
                  <a:pos x="12" y="213"/>
                </a:cxn>
                <a:cxn ang="0">
                  <a:pos x="66" y="216"/>
                </a:cxn>
                <a:cxn ang="0">
                  <a:pos x="69" y="180"/>
                </a:cxn>
                <a:cxn ang="0">
                  <a:pos x="156" y="147"/>
                </a:cxn>
                <a:cxn ang="0">
                  <a:pos x="183" y="161"/>
                </a:cxn>
                <a:cxn ang="0">
                  <a:pos x="171" y="15"/>
                </a:cxn>
                <a:cxn ang="0">
                  <a:pos x="228" y="0"/>
                </a:cxn>
                <a:cxn ang="0">
                  <a:pos x="288" y="45"/>
                </a:cxn>
                <a:cxn ang="0">
                  <a:pos x="246" y="39"/>
                </a:cxn>
                <a:cxn ang="0">
                  <a:pos x="219" y="63"/>
                </a:cxn>
                <a:cxn ang="0">
                  <a:pos x="243" y="150"/>
                </a:cxn>
                <a:cxn ang="0">
                  <a:pos x="183" y="206"/>
                </a:cxn>
                <a:cxn ang="0">
                  <a:pos x="0" y="249"/>
                </a:cxn>
              </a:cxnLst>
              <a:rect l="0" t="0" r="r" b="b"/>
              <a:pathLst>
                <a:path w="288" h="249">
                  <a:moveTo>
                    <a:pt x="0" y="249"/>
                  </a:moveTo>
                  <a:lnTo>
                    <a:pt x="12" y="213"/>
                  </a:lnTo>
                  <a:lnTo>
                    <a:pt x="66" y="216"/>
                  </a:lnTo>
                  <a:lnTo>
                    <a:pt x="69" y="180"/>
                  </a:lnTo>
                  <a:lnTo>
                    <a:pt x="156" y="147"/>
                  </a:lnTo>
                  <a:lnTo>
                    <a:pt x="183" y="161"/>
                  </a:lnTo>
                  <a:lnTo>
                    <a:pt x="171" y="15"/>
                  </a:lnTo>
                  <a:lnTo>
                    <a:pt x="228" y="0"/>
                  </a:lnTo>
                  <a:lnTo>
                    <a:pt x="288" y="45"/>
                  </a:lnTo>
                  <a:lnTo>
                    <a:pt x="246" y="39"/>
                  </a:lnTo>
                  <a:lnTo>
                    <a:pt x="219" y="63"/>
                  </a:lnTo>
                  <a:lnTo>
                    <a:pt x="243" y="150"/>
                  </a:lnTo>
                  <a:lnTo>
                    <a:pt x="183" y="206"/>
                  </a:lnTo>
                  <a:lnTo>
                    <a:pt x="0" y="249"/>
                  </a:lnTo>
                  <a:close/>
                </a:path>
              </a:pathLst>
            </a:custGeom>
            <a:solidFill>
              <a:schemeClr val="bg1"/>
            </a:solidFill>
            <a:ln w="9525">
              <a:noFill/>
              <a:round/>
              <a:headEnd/>
              <a:tailEnd/>
            </a:ln>
            <a:effectLst/>
          </p:spPr>
          <p:txBody>
            <a:bodyPr/>
            <a:lstStyle/>
            <a:p>
              <a:endParaRPr lang="en-US"/>
            </a:p>
          </p:txBody>
        </p:sp>
        <p:sp>
          <p:nvSpPr>
            <p:cNvPr id="1057" name="AutoShape 33"/>
            <p:cNvSpPr>
              <a:spLocks noChangeArrowheads="1"/>
            </p:cNvSpPr>
            <p:nvPr userDrawn="1"/>
          </p:nvSpPr>
          <p:spPr bwMode="white">
            <a:xfrm rot="-32400000">
              <a:off x="4199" y="1636"/>
              <a:ext cx="886" cy="671"/>
            </a:xfrm>
            <a:custGeom>
              <a:avLst/>
              <a:gdLst>
                <a:gd name="G0" fmla="+- 1492 0 0"/>
                <a:gd name="G1" fmla="+- 21600 0 1492"/>
                <a:gd name="G2" fmla="+- 21600 0 1492"/>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492" y="10800"/>
                  </a:moveTo>
                  <a:cubicBezTo>
                    <a:pt x="1492" y="15941"/>
                    <a:pt x="5659" y="20108"/>
                    <a:pt x="10800" y="20108"/>
                  </a:cubicBezTo>
                  <a:cubicBezTo>
                    <a:pt x="15941" y="20108"/>
                    <a:pt x="20108" y="15941"/>
                    <a:pt x="20108" y="10800"/>
                  </a:cubicBezTo>
                  <a:cubicBezTo>
                    <a:pt x="20108" y="5659"/>
                    <a:pt x="15941" y="1492"/>
                    <a:pt x="10800" y="1492"/>
                  </a:cubicBezTo>
                  <a:cubicBezTo>
                    <a:pt x="5659" y="1492"/>
                    <a:pt x="1492" y="5659"/>
                    <a:pt x="1492" y="10800"/>
                  </a:cubicBezTo>
                  <a:close/>
                </a:path>
              </a:pathLst>
            </a:custGeom>
            <a:solidFill>
              <a:schemeClr val="bg1"/>
            </a:solidFill>
            <a:ln w="9525">
              <a:noFill/>
              <a:round/>
              <a:headEnd/>
              <a:tailEnd/>
            </a:ln>
            <a:effectLst/>
          </p:spPr>
          <p:txBody>
            <a:bodyPr wrap="none" anchor="ctr"/>
            <a:lstStyle/>
            <a:p>
              <a:endParaRPr lang="en-US"/>
            </a:p>
          </p:txBody>
        </p:sp>
        <p:sp>
          <p:nvSpPr>
            <p:cNvPr id="1058" name="Freeform 34"/>
            <p:cNvSpPr>
              <a:spLocks/>
            </p:cNvSpPr>
            <p:nvPr userDrawn="1"/>
          </p:nvSpPr>
          <p:spPr bwMode="white">
            <a:xfrm>
              <a:off x="3322" y="1382"/>
              <a:ext cx="2461" cy="2931"/>
            </a:xfrm>
            <a:custGeom>
              <a:avLst/>
              <a:gdLst/>
              <a:ahLst/>
              <a:cxnLst>
                <a:cxn ang="0">
                  <a:pos x="2429" y="282"/>
                </a:cxn>
                <a:cxn ang="0">
                  <a:pos x="1844" y="35"/>
                </a:cxn>
                <a:cxn ang="0">
                  <a:pos x="1047" y="72"/>
                </a:cxn>
                <a:cxn ang="0">
                  <a:pos x="434" y="428"/>
                </a:cxn>
                <a:cxn ang="0">
                  <a:pos x="70" y="1013"/>
                </a:cxn>
                <a:cxn ang="0">
                  <a:pos x="15" y="1663"/>
                </a:cxn>
                <a:cxn ang="0">
                  <a:pos x="161" y="2129"/>
                </a:cxn>
                <a:cxn ang="0">
                  <a:pos x="454" y="2513"/>
                </a:cxn>
                <a:cxn ang="0">
                  <a:pos x="847" y="2796"/>
                </a:cxn>
                <a:cxn ang="0">
                  <a:pos x="1176" y="2897"/>
                </a:cxn>
                <a:cxn ang="0">
                  <a:pos x="1578" y="2924"/>
                </a:cxn>
                <a:cxn ang="0">
                  <a:pos x="1871" y="2910"/>
                </a:cxn>
                <a:cxn ang="0">
                  <a:pos x="2209" y="2796"/>
                </a:cxn>
                <a:cxn ang="0">
                  <a:pos x="2420" y="2613"/>
                </a:cxn>
                <a:cxn ang="0">
                  <a:pos x="2429" y="2540"/>
                </a:cxn>
                <a:cxn ang="0">
                  <a:pos x="2228" y="2723"/>
                </a:cxn>
                <a:cxn ang="0">
                  <a:pos x="1899" y="2860"/>
                </a:cxn>
                <a:cxn ang="0">
                  <a:pos x="1550" y="2906"/>
                </a:cxn>
                <a:cxn ang="0">
                  <a:pos x="1175" y="2879"/>
                </a:cxn>
                <a:cxn ang="0">
                  <a:pos x="783" y="2687"/>
                </a:cxn>
                <a:cxn ang="0">
                  <a:pos x="536" y="2522"/>
                </a:cxn>
                <a:cxn ang="0">
                  <a:pos x="216" y="2083"/>
                </a:cxn>
                <a:cxn ang="0">
                  <a:pos x="134" y="1205"/>
                </a:cxn>
                <a:cxn ang="0">
                  <a:pos x="143" y="968"/>
                </a:cxn>
                <a:cxn ang="0">
                  <a:pos x="489" y="465"/>
                </a:cxn>
                <a:cxn ang="0">
                  <a:pos x="1075" y="127"/>
                </a:cxn>
                <a:cxn ang="0">
                  <a:pos x="1815" y="81"/>
                </a:cxn>
                <a:cxn ang="0">
                  <a:pos x="2325" y="279"/>
                </a:cxn>
                <a:cxn ang="0">
                  <a:pos x="2416" y="370"/>
                </a:cxn>
                <a:cxn ang="0">
                  <a:pos x="2429" y="291"/>
                </a:cxn>
                <a:cxn ang="0">
                  <a:pos x="2429" y="282"/>
                </a:cxn>
              </a:cxnLst>
              <a:rect l="0" t="0" r="r" b="b"/>
              <a:pathLst>
                <a:path w="2461" h="2931">
                  <a:moveTo>
                    <a:pt x="2429" y="282"/>
                  </a:moveTo>
                  <a:cubicBezTo>
                    <a:pt x="2326" y="236"/>
                    <a:pt x="2074" y="70"/>
                    <a:pt x="1844" y="35"/>
                  </a:cubicBezTo>
                  <a:cubicBezTo>
                    <a:pt x="1613" y="0"/>
                    <a:pt x="1282" y="6"/>
                    <a:pt x="1047" y="72"/>
                  </a:cubicBezTo>
                  <a:cubicBezTo>
                    <a:pt x="812" y="138"/>
                    <a:pt x="597" y="271"/>
                    <a:pt x="434" y="428"/>
                  </a:cubicBezTo>
                  <a:cubicBezTo>
                    <a:pt x="271" y="585"/>
                    <a:pt x="140" y="807"/>
                    <a:pt x="70" y="1013"/>
                  </a:cubicBezTo>
                  <a:cubicBezTo>
                    <a:pt x="0" y="1219"/>
                    <a:pt x="0" y="1477"/>
                    <a:pt x="15" y="1663"/>
                  </a:cubicBezTo>
                  <a:cubicBezTo>
                    <a:pt x="30" y="1849"/>
                    <a:pt x="88" y="1987"/>
                    <a:pt x="161" y="2129"/>
                  </a:cubicBezTo>
                  <a:cubicBezTo>
                    <a:pt x="234" y="2271"/>
                    <a:pt x="340" y="2402"/>
                    <a:pt x="454" y="2513"/>
                  </a:cubicBezTo>
                  <a:cubicBezTo>
                    <a:pt x="568" y="2624"/>
                    <a:pt x="727" y="2732"/>
                    <a:pt x="847" y="2796"/>
                  </a:cubicBezTo>
                  <a:cubicBezTo>
                    <a:pt x="967" y="2860"/>
                    <a:pt x="1054" y="2876"/>
                    <a:pt x="1176" y="2897"/>
                  </a:cubicBezTo>
                  <a:cubicBezTo>
                    <a:pt x="1298" y="2918"/>
                    <a:pt x="1462" y="2922"/>
                    <a:pt x="1578" y="2924"/>
                  </a:cubicBezTo>
                  <a:cubicBezTo>
                    <a:pt x="1694" y="2926"/>
                    <a:pt x="1765" y="2931"/>
                    <a:pt x="1871" y="2910"/>
                  </a:cubicBezTo>
                  <a:cubicBezTo>
                    <a:pt x="1976" y="2889"/>
                    <a:pt x="2118" y="2846"/>
                    <a:pt x="2209" y="2796"/>
                  </a:cubicBezTo>
                  <a:cubicBezTo>
                    <a:pt x="2300" y="2746"/>
                    <a:pt x="2383" y="2656"/>
                    <a:pt x="2420" y="2613"/>
                  </a:cubicBezTo>
                  <a:cubicBezTo>
                    <a:pt x="2457" y="2570"/>
                    <a:pt x="2461" y="2522"/>
                    <a:pt x="2429" y="2540"/>
                  </a:cubicBezTo>
                  <a:cubicBezTo>
                    <a:pt x="2397" y="2558"/>
                    <a:pt x="2316" y="2670"/>
                    <a:pt x="2228" y="2723"/>
                  </a:cubicBezTo>
                  <a:cubicBezTo>
                    <a:pt x="2140" y="2776"/>
                    <a:pt x="2012" y="2829"/>
                    <a:pt x="1899" y="2860"/>
                  </a:cubicBezTo>
                  <a:cubicBezTo>
                    <a:pt x="1785" y="2891"/>
                    <a:pt x="1670" y="2903"/>
                    <a:pt x="1550" y="2906"/>
                  </a:cubicBezTo>
                  <a:cubicBezTo>
                    <a:pt x="1430" y="2909"/>
                    <a:pt x="1303" y="2915"/>
                    <a:pt x="1175" y="2879"/>
                  </a:cubicBezTo>
                  <a:cubicBezTo>
                    <a:pt x="1047" y="2843"/>
                    <a:pt x="889" y="2746"/>
                    <a:pt x="783" y="2687"/>
                  </a:cubicBezTo>
                  <a:cubicBezTo>
                    <a:pt x="677" y="2628"/>
                    <a:pt x="630" y="2623"/>
                    <a:pt x="536" y="2522"/>
                  </a:cubicBezTo>
                  <a:cubicBezTo>
                    <a:pt x="442" y="2421"/>
                    <a:pt x="283" y="2302"/>
                    <a:pt x="216" y="2083"/>
                  </a:cubicBezTo>
                  <a:cubicBezTo>
                    <a:pt x="149" y="1864"/>
                    <a:pt x="146" y="1391"/>
                    <a:pt x="134" y="1205"/>
                  </a:cubicBezTo>
                  <a:cubicBezTo>
                    <a:pt x="122" y="1019"/>
                    <a:pt x="84" y="1091"/>
                    <a:pt x="143" y="968"/>
                  </a:cubicBezTo>
                  <a:cubicBezTo>
                    <a:pt x="202" y="845"/>
                    <a:pt x="334" y="605"/>
                    <a:pt x="489" y="465"/>
                  </a:cubicBezTo>
                  <a:cubicBezTo>
                    <a:pt x="644" y="325"/>
                    <a:pt x="854" y="191"/>
                    <a:pt x="1075" y="127"/>
                  </a:cubicBezTo>
                  <a:cubicBezTo>
                    <a:pt x="1296" y="63"/>
                    <a:pt x="1607" y="56"/>
                    <a:pt x="1815" y="81"/>
                  </a:cubicBezTo>
                  <a:cubicBezTo>
                    <a:pt x="2024" y="106"/>
                    <a:pt x="2225" y="231"/>
                    <a:pt x="2325" y="279"/>
                  </a:cubicBezTo>
                  <a:cubicBezTo>
                    <a:pt x="2425" y="327"/>
                    <a:pt x="2399" y="368"/>
                    <a:pt x="2416" y="370"/>
                  </a:cubicBezTo>
                  <a:cubicBezTo>
                    <a:pt x="2433" y="372"/>
                    <a:pt x="2427" y="306"/>
                    <a:pt x="2429" y="291"/>
                  </a:cubicBezTo>
                  <a:cubicBezTo>
                    <a:pt x="2431" y="276"/>
                    <a:pt x="2429" y="284"/>
                    <a:pt x="2429" y="282"/>
                  </a:cubicBezTo>
                  <a:close/>
                </a:path>
              </a:pathLst>
            </a:custGeom>
            <a:solidFill>
              <a:schemeClr val="bg1"/>
            </a:solidFill>
            <a:ln w="9525">
              <a:noFill/>
              <a:round/>
              <a:headEnd/>
              <a:tailEnd/>
            </a:ln>
            <a:effectLst/>
          </p:spPr>
          <p:txBody>
            <a:bodyPr/>
            <a:lstStyle/>
            <a:p>
              <a:endParaRPr lang="en-US"/>
            </a:p>
          </p:txBody>
        </p:sp>
      </p:grpSp>
      <p:sp>
        <p:nvSpPr>
          <p:cNvPr id="1059" name="Rectangle 35"/>
          <p:cNvSpPr>
            <a:spLocks noChangeArrowheads="1"/>
          </p:cNvSpPr>
          <p:nvPr/>
        </p:nvSpPr>
        <p:spPr bwMode="invGray">
          <a:xfrm>
            <a:off x="0" y="0"/>
            <a:ext cx="9144000" cy="981075"/>
          </a:xfrm>
          <a:prstGeom prst="rect">
            <a:avLst/>
          </a:prstGeom>
          <a:gradFill rotWithShape="1">
            <a:gsLst>
              <a:gs pos="0">
                <a:schemeClr val="bg2"/>
              </a:gs>
              <a:gs pos="100000">
                <a:schemeClr val="bg2">
                  <a:gamma/>
                  <a:shade val="66667"/>
                  <a:invGamma/>
                </a:schemeClr>
              </a:gs>
            </a:gsLst>
            <a:lin ang="5400000" scaled="1"/>
          </a:gradFill>
          <a:ln w="9525">
            <a:noFill/>
            <a:miter lim="800000"/>
            <a:headEnd/>
            <a:tailEnd/>
          </a:ln>
          <a:effectLst/>
        </p:spPr>
        <p:txBody>
          <a:bodyPr wrap="none" anchor="ctr"/>
          <a:lstStyle/>
          <a:p>
            <a:endParaRPr lang="en-US"/>
          </a:p>
        </p:txBody>
      </p:sp>
      <p:sp>
        <p:nvSpPr>
          <p:cNvPr id="1060" name="Rectangle 36" descr="좁은 수평선"/>
          <p:cNvSpPr>
            <a:spLocks noChangeArrowheads="1"/>
          </p:cNvSpPr>
          <p:nvPr/>
        </p:nvSpPr>
        <p:spPr bwMode="white">
          <a:xfrm>
            <a:off x="0" y="981075"/>
            <a:ext cx="1187450" cy="5891213"/>
          </a:xfrm>
          <a:prstGeom prst="rect">
            <a:avLst/>
          </a:prstGeom>
          <a:pattFill prst="narHorz">
            <a:fgClr>
              <a:schemeClr val="bg1"/>
            </a:fgClr>
            <a:bgClr>
              <a:srgbClr val="000000"/>
            </a:bgClr>
          </a:pattFill>
          <a:ln w="9525">
            <a:noFill/>
            <a:miter lim="800000"/>
            <a:headEnd/>
            <a:tailEnd/>
          </a:ln>
          <a:effectLst/>
        </p:spPr>
        <p:txBody>
          <a:bodyPr wrap="none" anchor="ctr"/>
          <a:lstStyle/>
          <a:p>
            <a:endParaRPr lang="en-US"/>
          </a:p>
        </p:txBody>
      </p:sp>
      <p:sp>
        <p:nvSpPr>
          <p:cNvPr id="1026" name="Rectangle 2"/>
          <p:cNvSpPr>
            <a:spLocks noGrp="1" noChangeArrowheads="1"/>
          </p:cNvSpPr>
          <p:nvPr>
            <p:ph type="title"/>
          </p:nvPr>
        </p:nvSpPr>
        <p:spPr bwMode="auto">
          <a:xfrm>
            <a:off x="457200" y="198438"/>
            <a:ext cx="8229600" cy="792162"/>
          </a:xfrm>
          <a:prstGeom prst="rect">
            <a:avLst/>
          </a:prstGeom>
          <a:noFill/>
          <a:ln w="9525">
            <a:noFill/>
            <a:miter lim="800000"/>
            <a:headEnd/>
            <a:tailEnd/>
          </a:ln>
          <a:effectLst>
            <a:outerShdw dist="45791" dir="3378596" algn="ctr" rotWithShape="0">
              <a:srgbClr val="000000"/>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grpSp>
        <p:nvGrpSpPr>
          <p:cNvPr id="3" name="Group 44"/>
          <p:cNvGrpSpPr>
            <a:grpSpLocks/>
          </p:cNvGrpSpPr>
          <p:nvPr/>
        </p:nvGrpSpPr>
        <p:grpSpPr bwMode="auto">
          <a:xfrm>
            <a:off x="5237163" y="2106613"/>
            <a:ext cx="3906837" cy="4751387"/>
            <a:chOff x="3322" y="1372"/>
            <a:chExt cx="2461" cy="2993"/>
          </a:xfrm>
        </p:grpSpPr>
        <p:sp>
          <p:nvSpPr>
            <p:cNvPr id="1069" name="Freeform 45"/>
            <p:cNvSpPr>
              <a:spLocks/>
            </p:cNvSpPr>
            <p:nvPr userDrawn="1"/>
          </p:nvSpPr>
          <p:spPr bwMode="white">
            <a:xfrm>
              <a:off x="3800" y="3783"/>
              <a:ext cx="355" cy="269"/>
            </a:xfrm>
            <a:custGeom>
              <a:avLst/>
              <a:gdLst/>
              <a:ahLst/>
              <a:cxnLst>
                <a:cxn ang="0">
                  <a:pos x="0" y="45"/>
                </a:cxn>
                <a:cxn ang="0">
                  <a:pos x="90" y="136"/>
                </a:cxn>
                <a:cxn ang="0">
                  <a:pos x="181" y="227"/>
                </a:cxn>
                <a:cxn ang="0">
                  <a:pos x="272" y="272"/>
                </a:cxn>
                <a:cxn ang="0">
                  <a:pos x="317" y="272"/>
                </a:cxn>
                <a:cxn ang="0">
                  <a:pos x="363" y="181"/>
                </a:cxn>
                <a:cxn ang="0">
                  <a:pos x="317" y="181"/>
                </a:cxn>
                <a:cxn ang="0">
                  <a:pos x="272" y="181"/>
                </a:cxn>
                <a:cxn ang="0">
                  <a:pos x="226" y="181"/>
                </a:cxn>
                <a:cxn ang="0">
                  <a:pos x="226" y="136"/>
                </a:cxn>
                <a:cxn ang="0">
                  <a:pos x="272" y="91"/>
                </a:cxn>
                <a:cxn ang="0">
                  <a:pos x="226" y="45"/>
                </a:cxn>
                <a:cxn ang="0">
                  <a:pos x="226" y="91"/>
                </a:cxn>
                <a:cxn ang="0">
                  <a:pos x="181" y="136"/>
                </a:cxn>
                <a:cxn ang="0">
                  <a:pos x="136" y="136"/>
                </a:cxn>
                <a:cxn ang="0">
                  <a:pos x="90" y="91"/>
                </a:cxn>
                <a:cxn ang="0">
                  <a:pos x="136" y="91"/>
                </a:cxn>
                <a:cxn ang="0">
                  <a:pos x="90" y="45"/>
                </a:cxn>
                <a:cxn ang="0">
                  <a:pos x="45" y="0"/>
                </a:cxn>
                <a:cxn ang="0">
                  <a:pos x="61" y="57"/>
                </a:cxn>
                <a:cxn ang="0">
                  <a:pos x="28" y="45"/>
                </a:cxn>
                <a:cxn ang="0">
                  <a:pos x="0" y="45"/>
                </a:cxn>
              </a:cxnLst>
              <a:rect l="0" t="0" r="r" b="b"/>
              <a:pathLst>
                <a:path w="363" h="272">
                  <a:moveTo>
                    <a:pt x="0" y="45"/>
                  </a:moveTo>
                  <a:lnTo>
                    <a:pt x="90" y="136"/>
                  </a:lnTo>
                  <a:lnTo>
                    <a:pt x="181" y="227"/>
                  </a:lnTo>
                  <a:lnTo>
                    <a:pt x="272" y="272"/>
                  </a:lnTo>
                  <a:lnTo>
                    <a:pt x="317" y="272"/>
                  </a:lnTo>
                  <a:lnTo>
                    <a:pt x="363" y="181"/>
                  </a:lnTo>
                  <a:lnTo>
                    <a:pt x="317" y="181"/>
                  </a:lnTo>
                  <a:lnTo>
                    <a:pt x="272" y="181"/>
                  </a:lnTo>
                  <a:lnTo>
                    <a:pt x="226" y="181"/>
                  </a:lnTo>
                  <a:lnTo>
                    <a:pt x="226" y="136"/>
                  </a:lnTo>
                  <a:lnTo>
                    <a:pt x="272" y="91"/>
                  </a:lnTo>
                  <a:lnTo>
                    <a:pt x="226" y="45"/>
                  </a:lnTo>
                  <a:lnTo>
                    <a:pt x="226" y="91"/>
                  </a:lnTo>
                  <a:lnTo>
                    <a:pt x="181" y="136"/>
                  </a:lnTo>
                  <a:lnTo>
                    <a:pt x="136" y="136"/>
                  </a:lnTo>
                  <a:lnTo>
                    <a:pt x="90" y="91"/>
                  </a:lnTo>
                  <a:lnTo>
                    <a:pt x="136" y="91"/>
                  </a:lnTo>
                  <a:lnTo>
                    <a:pt x="90" y="45"/>
                  </a:lnTo>
                  <a:lnTo>
                    <a:pt x="45" y="0"/>
                  </a:lnTo>
                  <a:lnTo>
                    <a:pt x="61" y="57"/>
                  </a:lnTo>
                  <a:lnTo>
                    <a:pt x="28" y="45"/>
                  </a:lnTo>
                  <a:lnTo>
                    <a:pt x="0" y="45"/>
                  </a:lnTo>
                  <a:close/>
                </a:path>
              </a:pathLst>
            </a:custGeom>
            <a:solidFill>
              <a:schemeClr val="bg1"/>
            </a:solidFill>
            <a:ln w="9525">
              <a:noFill/>
              <a:round/>
              <a:headEnd/>
              <a:tailEnd/>
            </a:ln>
            <a:effectLst/>
          </p:spPr>
          <p:txBody>
            <a:bodyPr/>
            <a:lstStyle/>
            <a:p>
              <a:endParaRPr lang="en-US"/>
            </a:p>
          </p:txBody>
        </p:sp>
        <p:sp>
          <p:nvSpPr>
            <p:cNvPr id="1070" name="Freeform 46"/>
            <p:cNvSpPr>
              <a:spLocks/>
            </p:cNvSpPr>
            <p:nvPr userDrawn="1"/>
          </p:nvSpPr>
          <p:spPr bwMode="white">
            <a:xfrm>
              <a:off x="4307" y="2292"/>
              <a:ext cx="458" cy="2073"/>
            </a:xfrm>
            <a:custGeom>
              <a:avLst/>
              <a:gdLst/>
              <a:ahLst/>
              <a:cxnLst>
                <a:cxn ang="0">
                  <a:pos x="162" y="1"/>
                </a:cxn>
                <a:cxn ang="0">
                  <a:pos x="56" y="561"/>
                </a:cxn>
                <a:cxn ang="0">
                  <a:pos x="122" y="1185"/>
                </a:cxn>
                <a:cxn ang="0">
                  <a:pos x="383" y="1785"/>
                </a:cxn>
                <a:cxn ang="0">
                  <a:pos x="343" y="1785"/>
                </a:cxn>
                <a:cxn ang="0">
                  <a:pos x="70" y="1209"/>
                </a:cxn>
                <a:cxn ang="0">
                  <a:pos x="15" y="487"/>
                </a:cxn>
                <a:cxn ang="0">
                  <a:pos x="162" y="1"/>
                </a:cxn>
              </a:cxnLst>
              <a:rect l="0" t="0" r="r" b="b"/>
              <a:pathLst>
                <a:path w="420" h="1885">
                  <a:moveTo>
                    <a:pt x="162" y="1"/>
                  </a:moveTo>
                  <a:cubicBezTo>
                    <a:pt x="173" y="0"/>
                    <a:pt x="62" y="364"/>
                    <a:pt x="56" y="561"/>
                  </a:cubicBezTo>
                  <a:cubicBezTo>
                    <a:pt x="50" y="758"/>
                    <a:pt x="67" y="981"/>
                    <a:pt x="122" y="1185"/>
                  </a:cubicBezTo>
                  <a:cubicBezTo>
                    <a:pt x="176" y="1389"/>
                    <a:pt x="347" y="1685"/>
                    <a:pt x="383" y="1785"/>
                  </a:cubicBezTo>
                  <a:cubicBezTo>
                    <a:pt x="420" y="1885"/>
                    <a:pt x="395" y="1881"/>
                    <a:pt x="343" y="1785"/>
                  </a:cubicBezTo>
                  <a:cubicBezTo>
                    <a:pt x="291" y="1689"/>
                    <a:pt x="125" y="1425"/>
                    <a:pt x="70" y="1209"/>
                  </a:cubicBezTo>
                  <a:cubicBezTo>
                    <a:pt x="15" y="993"/>
                    <a:pt x="0" y="688"/>
                    <a:pt x="15" y="487"/>
                  </a:cubicBezTo>
                  <a:cubicBezTo>
                    <a:pt x="30" y="286"/>
                    <a:pt x="132" y="102"/>
                    <a:pt x="162" y="1"/>
                  </a:cubicBezTo>
                  <a:close/>
                </a:path>
              </a:pathLst>
            </a:custGeom>
            <a:solidFill>
              <a:schemeClr val="bg1"/>
            </a:solidFill>
            <a:ln w="9525">
              <a:noFill/>
              <a:round/>
              <a:headEnd/>
              <a:tailEnd/>
            </a:ln>
            <a:effectLst/>
          </p:spPr>
          <p:txBody>
            <a:bodyPr/>
            <a:lstStyle/>
            <a:p>
              <a:endParaRPr lang="en-US"/>
            </a:p>
          </p:txBody>
        </p:sp>
        <p:sp>
          <p:nvSpPr>
            <p:cNvPr id="1071" name="Freeform 47"/>
            <p:cNvSpPr>
              <a:spLocks/>
            </p:cNvSpPr>
            <p:nvPr userDrawn="1"/>
          </p:nvSpPr>
          <p:spPr bwMode="white">
            <a:xfrm>
              <a:off x="4703" y="2256"/>
              <a:ext cx="468" cy="2020"/>
            </a:xfrm>
            <a:custGeom>
              <a:avLst/>
              <a:gdLst/>
              <a:ahLst/>
              <a:cxnLst>
                <a:cxn ang="0">
                  <a:pos x="0" y="25"/>
                </a:cxn>
                <a:cxn ang="0">
                  <a:pos x="375" y="1835"/>
                </a:cxn>
                <a:cxn ang="0">
                  <a:pos x="429" y="1836"/>
                </a:cxn>
                <a:cxn ang="0">
                  <a:pos x="37" y="0"/>
                </a:cxn>
                <a:cxn ang="0">
                  <a:pos x="0" y="25"/>
                </a:cxn>
              </a:cxnLst>
              <a:rect l="0" t="0" r="r" b="b"/>
              <a:pathLst>
                <a:path w="429" h="1836">
                  <a:moveTo>
                    <a:pt x="0" y="25"/>
                  </a:moveTo>
                  <a:lnTo>
                    <a:pt x="375" y="1835"/>
                  </a:lnTo>
                  <a:lnTo>
                    <a:pt x="429" y="1836"/>
                  </a:lnTo>
                  <a:lnTo>
                    <a:pt x="37" y="0"/>
                  </a:lnTo>
                  <a:lnTo>
                    <a:pt x="0" y="25"/>
                  </a:lnTo>
                  <a:close/>
                </a:path>
              </a:pathLst>
            </a:custGeom>
            <a:solidFill>
              <a:schemeClr val="bg1"/>
            </a:solidFill>
            <a:ln w="9525">
              <a:noFill/>
              <a:round/>
              <a:headEnd/>
              <a:tailEnd/>
            </a:ln>
            <a:effectLst/>
          </p:spPr>
          <p:txBody>
            <a:bodyPr/>
            <a:lstStyle/>
            <a:p>
              <a:endParaRPr lang="en-US"/>
            </a:p>
          </p:txBody>
        </p:sp>
        <p:sp>
          <p:nvSpPr>
            <p:cNvPr id="1072" name="Freeform 48"/>
            <p:cNvSpPr>
              <a:spLocks/>
            </p:cNvSpPr>
            <p:nvPr userDrawn="1"/>
          </p:nvSpPr>
          <p:spPr bwMode="white">
            <a:xfrm>
              <a:off x="4972" y="2099"/>
              <a:ext cx="655" cy="2089"/>
            </a:xfrm>
            <a:custGeom>
              <a:avLst/>
              <a:gdLst/>
              <a:ahLst/>
              <a:cxnLst>
                <a:cxn ang="0">
                  <a:pos x="0" y="67"/>
                </a:cxn>
                <a:cxn ang="0">
                  <a:pos x="91" y="168"/>
                </a:cxn>
                <a:cxn ang="0">
                  <a:pos x="347" y="552"/>
                </a:cxn>
                <a:cxn ang="0">
                  <a:pos x="512" y="1146"/>
                </a:cxn>
                <a:cxn ang="0">
                  <a:pos x="539" y="1612"/>
                </a:cxn>
                <a:cxn ang="0">
                  <a:pos x="457" y="1859"/>
                </a:cxn>
                <a:cxn ang="0">
                  <a:pos x="503" y="1850"/>
                </a:cxn>
                <a:cxn ang="0">
                  <a:pos x="583" y="1611"/>
                </a:cxn>
                <a:cxn ang="0">
                  <a:pos x="567" y="1146"/>
                </a:cxn>
                <a:cxn ang="0">
                  <a:pos x="384" y="524"/>
                </a:cxn>
                <a:cxn ang="0">
                  <a:pos x="82" y="76"/>
                </a:cxn>
                <a:cxn ang="0">
                  <a:pos x="0" y="67"/>
                </a:cxn>
              </a:cxnLst>
              <a:rect l="0" t="0" r="r" b="b"/>
              <a:pathLst>
                <a:path w="600" h="1899">
                  <a:moveTo>
                    <a:pt x="0" y="67"/>
                  </a:moveTo>
                  <a:cubicBezTo>
                    <a:pt x="2" y="82"/>
                    <a:pt x="33" y="87"/>
                    <a:pt x="91" y="168"/>
                  </a:cubicBezTo>
                  <a:cubicBezTo>
                    <a:pt x="149" y="249"/>
                    <a:pt x="277" y="389"/>
                    <a:pt x="347" y="552"/>
                  </a:cubicBezTo>
                  <a:cubicBezTo>
                    <a:pt x="417" y="715"/>
                    <a:pt x="480" y="969"/>
                    <a:pt x="512" y="1146"/>
                  </a:cubicBezTo>
                  <a:cubicBezTo>
                    <a:pt x="544" y="1323"/>
                    <a:pt x="548" y="1493"/>
                    <a:pt x="539" y="1612"/>
                  </a:cubicBezTo>
                  <a:cubicBezTo>
                    <a:pt x="530" y="1731"/>
                    <a:pt x="463" y="1819"/>
                    <a:pt x="457" y="1859"/>
                  </a:cubicBezTo>
                  <a:cubicBezTo>
                    <a:pt x="451" y="1899"/>
                    <a:pt x="482" y="1891"/>
                    <a:pt x="503" y="1850"/>
                  </a:cubicBezTo>
                  <a:cubicBezTo>
                    <a:pt x="524" y="1809"/>
                    <a:pt x="572" y="1728"/>
                    <a:pt x="583" y="1611"/>
                  </a:cubicBezTo>
                  <a:cubicBezTo>
                    <a:pt x="594" y="1494"/>
                    <a:pt x="600" y="1327"/>
                    <a:pt x="567" y="1146"/>
                  </a:cubicBezTo>
                  <a:cubicBezTo>
                    <a:pt x="534" y="965"/>
                    <a:pt x="465" y="702"/>
                    <a:pt x="384" y="524"/>
                  </a:cubicBezTo>
                  <a:cubicBezTo>
                    <a:pt x="303" y="346"/>
                    <a:pt x="146" y="152"/>
                    <a:pt x="82" y="76"/>
                  </a:cubicBezTo>
                  <a:cubicBezTo>
                    <a:pt x="18" y="0"/>
                    <a:pt x="17" y="69"/>
                    <a:pt x="0" y="67"/>
                  </a:cubicBezTo>
                  <a:close/>
                </a:path>
              </a:pathLst>
            </a:custGeom>
            <a:solidFill>
              <a:schemeClr val="bg1"/>
            </a:solidFill>
            <a:ln w="9525">
              <a:noFill/>
              <a:round/>
              <a:headEnd/>
              <a:tailEnd/>
            </a:ln>
            <a:effectLst/>
          </p:spPr>
          <p:txBody>
            <a:bodyPr/>
            <a:lstStyle/>
            <a:p>
              <a:endParaRPr lang="en-US"/>
            </a:p>
          </p:txBody>
        </p:sp>
        <p:sp>
          <p:nvSpPr>
            <p:cNvPr id="1073" name="Freeform 49"/>
            <p:cNvSpPr>
              <a:spLocks/>
            </p:cNvSpPr>
            <p:nvPr userDrawn="1"/>
          </p:nvSpPr>
          <p:spPr bwMode="white">
            <a:xfrm>
              <a:off x="3793" y="2826"/>
              <a:ext cx="625" cy="1419"/>
            </a:xfrm>
            <a:custGeom>
              <a:avLst/>
              <a:gdLst/>
              <a:ahLst/>
              <a:cxnLst>
                <a:cxn ang="0">
                  <a:pos x="2" y="129"/>
                </a:cxn>
                <a:cxn ang="0">
                  <a:pos x="48" y="65"/>
                </a:cxn>
                <a:cxn ang="0">
                  <a:pos x="84" y="522"/>
                </a:cxn>
                <a:cxn ang="0">
                  <a:pos x="241" y="909"/>
                </a:cxn>
                <a:cxn ang="0">
                  <a:pos x="396" y="1106"/>
                </a:cxn>
                <a:cxn ang="0">
                  <a:pos x="568" y="1286"/>
                </a:cxn>
                <a:cxn ang="0">
                  <a:pos x="363" y="1130"/>
                </a:cxn>
                <a:cxn ang="0">
                  <a:pos x="183" y="909"/>
                </a:cxn>
                <a:cxn ang="0">
                  <a:pos x="38" y="540"/>
                </a:cxn>
                <a:cxn ang="0">
                  <a:pos x="2" y="129"/>
                </a:cxn>
              </a:cxnLst>
              <a:rect l="0" t="0" r="r" b="b"/>
              <a:pathLst>
                <a:path w="573" h="1290">
                  <a:moveTo>
                    <a:pt x="2" y="129"/>
                  </a:moveTo>
                  <a:cubicBezTo>
                    <a:pt x="4" y="50"/>
                    <a:pt x="34" y="0"/>
                    <a:pt x="48" y="65"/>
                  </a:cubicBezTo>
                  <a:cubicBezTo>
                    <a:pt x="62" y="130"/>
                    <a:pt x="52" y="381"/>
                    <a:pt x="84" y="522"/>
                  </a:cubicBezTo>
                  <a:cubicBezTo>
                    <a:pt x="116" y="663"/>
                    <a:pt x="189" y="812"/>
                    <a:pt x="241" y="909"/>
                  </a:cubicBezTo>
                  <a:cubicBezTo>
                    <a:pt x="293" y="1006"/>
                    <a:pt x="341" y="1043"/>
                    <a:pt x="396" y="1106"/>
                  </a:cubicBezTo>
                  <a:cubicBezTo>
                    <a:pt x="450" y="1169"/>
                    <a:pt x="573" y="1283"/>
                    <a:pt x="568" y="1286"/>
                  </a:cubicBezTo>
                  <a:cubicBezTo>
                    <a:pt x="562" y="1290"/>
                    <a:pt x="428" y="1193"/>
                    <a:pt x="363" y="1130"/>
                  </a:cubicBezTo>
                  <a:cubicBezTo>
                    <a:pt x="299" y="1068"/>
                    <a:pt x="237" y="1007"/>
                    <a:pt x="183" y="909"/>
                  </a:cubicBezTo>
                  <a:cubicBezTo>
                    <a:pt x="129" y="811"/>
                    <a:pt x="68" y="670"/>
                    <a:pt x="38" y="540"/>
                  </a:cubicBezTo>
                  <a:cubicBezTo>
                    <a:pt x="8" y="410"/>
                    <a:pt x="0" y="208"/>
                    <a:pt x="2" y="129"/>
                  </a:cubicBezTo>
                  <a:close/>
                </a:path>
              </a:pathLst>
            </a:custGeom>
            <a:solidFill>
              <a:schemeClr val="bg1"/>
            </a:solidFill>
            <a:ln w="9525">
              <a:noFill/>
              <a:round/>
              <a:headEnd/>
              <a:tailEnd/>
            </a:ln>
            <a:effectLst/>
          </p:spPr>
          <p:txBody>
            <a:bodyPr/>
            <a:lstStyle/>
            <a:p>
              <a:endParaRPr lang="en-US"/>
            </a:p>
          </p:txBody>
        </p:sp>
        <p:sp>
          <p:nvSpPr>
            <p:cNvPr id="1074" name="Freeform 50"/>
            <p:cNvSpPr>
              <a:spLocks/>
            </p:cNvSpPr>
            <p:nvPr userDrawn="1"/>
          </p:nvSpPr>
          <p:spPr bwMode="white">
            <a:xfrm>
              <a:off x="4863" y="1502"/>
              <a:ext cx="715" cy="211"/>
            </a:xfrm>
            <a:custGeom>
              <a:avLst/>
              <a:gdLst/>
              <a:ahLst/>
              <a:cxnLst>
                <a:cxn ang="0">
                  <a:pos x="17" y="187"/>
                </a:cxn>
                <a:cxn ang="0">
                  <a:pos x="255" y="41"/>
                </a:cxn>
                <a:cxn ang="0">
                  <a:pos x="456" y="4"/>
                </a:cxn>
                <a:cxn ang="0">
                  <a:pos x="629" y="16"/>
                </a:cxn>
                <a:cxn ang="0">
                  <a:pos x="720" y="61"/>
                </a:cxn>
                <a:cxn ang="0">
                  <a:pos x="565" y="50"/>
                </a:cxn>
                <a:cxn ang="0">
                  <a:pos x="264" y="77"/>
                </a:cxn>
                <a:cxn ang="0">
                  <a:pos x="53" y="196"/>
                </a:cxn>
                <a:cxn ang="0">
                  <a:pos x="17" y="187"/>
                </a:cxn>
              </a:cxnLst>
              <a:rect l="0" t="0" r="r" b="b"/>
              <a:pathLst>
                <a:path w="731" h="214">
                  <a:moveTo>
                    <a:pt x="17" y="187"/>
                  </a:moveTo>
                  <a:cubicBezTo>
                    <a:pt x="0" y="176"/>
                    <a:pt x="182" y="71"/>
                    <a:pt x="255" y="41"/>
                  </a:cubicBezTo>
                  <a:cubicBezTo>
                    <a:pt x="328" y="11"/>
                    <a:pt x="394" y="8"/>
                    <a:pt x="456" y="4"/>
                  </a:cubicBezTo>
                  <a:cubicBezTo>
                    <a:pt x="518" y="0"/>
                    <a:pt x="585" y="7"/>
                    <a:pt x="629" y="16"/>
                  </a:cubicBezTo>
                  <a:cubicBezTo>
                    <a:pt x="673" y="25"/>
                    <a:pt x="731" y="55"/>
                    <a:pt x="720" y="61"/>
                  </a:cubicBezTo>
                  <a:cubicBezTo>
                    <a:pt x="709" y="67"/>
                    <a:pt x="641" y="47"/>
                    <a:pt x="565" y="50"/>
                  </a:cubicBezTo>
                  <a:cubicBezTo>
                    <a:pt x="489" y="53"/>
                    <a:pt x="349" y="53"/>
                    <a:pt x="264" y="77"/>
                  </a:cubicBezTo>
                  <a:cubicBezTo>
                    <a:pt x="179" y="101"/>
                    <a:pt x="94" y="178"/>
                    <a:pt x="53" y="196"/>
                  </a:cubicBezTo>
                  <a:cubicBezTo>
                    <a:pt x="12" y="214"/>
                    <a:pt x="24" y="189"/>
                    <a:pt x="17" y="187"/>
                  </a:cubicBezTo>
                  <a:close/>
                </a:path>
              </a:pathLst>
            </a:custGeom>
            <a:solidFill>
              <a:schemeClr val="bg1"/>
            </a:solidFill>
            <a:ln w="9525">
              <a:noFill/>
              <a:round/>
              <a:headEnd/>
              <a:tailEnd/>
            </a:ln>
            <a:effectLst/>
          </p:spPr>
          <p:txBody>
            <a:bodyPr/>
            <a:lstStyle/>
            <a:p>
              <a:endParaRPr lang="en-US"/>
            </a:p>
          </p:txBody>
        </p:sp>
        <p:sp>
          <p:nvSpPr>
            <p:cNvPr id="1075" name="Freeform 51"/>
            <p:cNvSpPr>
              <a:spLocks/>
            </p:cNvSpPr>
            <p:nvPr userDrawn="1"/>
          </p:nvSpPr>
          <p:spPr bwMode="white">
            <a:xfrm>
              <a:off x="5029" y="1797"/>
              <a:ext cx="550" cy="90"/>
            </a:xfrm>
            <a:custGeom>
              <a:avLst/>
              <a:gdLst/>
              <a:ahLst/>
              <a:cxnLst>
                <a:cxn ang="0">
                  <a:pos x="0" y="0"/>
                </a:cxn>
                <a:cxn ang="0">
                  <a:pos x="64" y="37"/>
                </a:cxn>
                <a:cxn ang="0">
                  <a:pos x="311" y="18"/>
                </a:cxn>
                <a:cxn ang="0">
                  <a:pos x="530" y="37"/>
                </a:cxn>
                <a:cxn ang="0">
                  <a:pos x="512" y="73"/>
                </a:cxn>
                <a:cxn ang="0">
                  <a:pos x="293" y="55"/>
                </a:cxn>
                <a:cxn ang="0">
                  <a:pos x="37" y="91"/>
                </a:cxn>
              </a:cxnLst>
              <a:rect l="0" t="0" r="r" b="b"/>
              <a:pathLst>
                <a:path w="563" h="91">
                  <a:moveTo>
                    <a:pt x="0" y="0"/>
                  </a:moveTo>
                  <a:cubicBezTo>
                    <a:pt x="11" y="6"/>
                    <a:pt x="12" y="34"/>
                    <a:pt x="64" y="37"/>
                  </a:cubicBezTo>
                  <a:cubicBezTo>
                    <a:pt x="116" y="40"/>
                    <a:pt x="233" y="18"/>
                    <a:pt x="311" y="18"/>
                  </a:cubicBezTo>
                  <a:cubicBezTo>
                    <a:pt x="389" y="18"/>
                    <a:pt x="497" y="28"/>
                    <a:pt x="530" y="37"/>
                  </a:cubicBezTo>
                  <a:cubicBezTo>
                    <a:pt x="563" y="46"/>
                    <a:pt x="551" y="70"/>
                    <a:pt x="512" y="73"/>
                  </a:cubicBezTo>
                  <a:cubicBezTo>
                    <a:pt x="473" y="76"/>
                    <a:pt x="372" y="52"/>
                    <a:pt x="293" y="55"/>
                  </a:cubicBezTo>
                  <a:cubicBezTo>
                    <a:pt x="214" y="58"/>
                    <a:pt x="90" y="84"/>
                    <a:pt x="37" y="91"/>
                  </a:cubicBezTo>
                </a:path>
              </a:pathLst>
            </a:custGeom>
            <a:solidFill>
              <a:schemeClr val="bg1"/>
            </a:solidFill>
            <a:ln w="9525">
              <a:noFill/>
              <a:round/>
              <a:headEnd/>
              <a:tailEnd/>
            </a:ln>
            <a:effectLst/>
          </p:spPr>
          <p:txBody>
            <a:bodyPr/>
            <a:lstStyle/>
            <a:p>
              <a:endParaRPr lang="en-US"/>
            </a:p>
          </p:txBody>
        </p:sp>
        <p:sp>
          <p:nvSpPr>
            <p:cNvPr id="1076" name="Freeform 52"/>
            <p:cNvSpPr>
              <a:spLocks/>
            </p:cNvSpPr>
            <p:nvPr userDrawn="1"/>
          </p:nvSpPr>
          <p:spPr bwMode="white">
            <a:xfrm>
              <a:off x="4725" y="1372"/>
              <a:ext cx="222" cy="272"/>
            </a:xfrm>
            <a:custGeom>
              <a:avLst/>
              <a:gdLst/>
              <a:ahLst/>
              <a:cxnLst>
                <a:cxn ang="0">
                  <a:pos x="0" y="276"/>
                </a:cxn>
                <a:cxn ang="0">
                  <a:pos x="156" y="38"/>
                </a:cxn>
                <a:cxn ang="0">
                  <a:pos x="211" y="47"/>
                </a:cxn>
                <a:cxn ang="0">
                  <a:pos x="52" y="268"/>
                </a:cxn>
              </a:cxnLst>
              <a:rect l="0" t="0" r="r" b="b"/>
              <a:pathLst>
                <a:path w="228" h="276">
                  <a:moveTo>
                    <a:pt x="0" y="276"/>
                  </a:moveTo>
                  <a:cubicBezTo>
                    <a:pt x="26" y="236"/>
                    <a:pt x="121" y="76"/>
                    <a:pt x="156" y="38"/>
                  </a:cubicBezTo>
                  <a:cubicBezTo>
                    <a:pt x="191" y="0"/>
                    <a:pt x="228" y="9"/>
                    <a:pt x="211" y="47"/>
                  </a:cubicBezTo>
                  <a:cubicBezTo>
                    <a:pt x="194" y="85"/>
                    <a:pt x="85" y="222"/>
                    <a:pt x="52" y="268"/>
                  </a:cubicBezTo>
                </a:path>
              </a:pathLst>
            </a:custGeom>
            <a:solidFill>
              <a:schemeClr val="bg1"/>
            </a:solidFill>
            <a:ln w="9525">
              <a:noFill/>
              <a:round/>
              <a:headEnd/>
              <a:tailEnd/>
            </a:ln>
            <a:effectLst/>
          </p:spPr>
          <p:txBody>
            <a:bodyPr/>
            <a:lstStyle/>
            <a:p>
              <a:endParaRPr lang="en-US"/>
            </a:p>
          </p:txBody>
        </p:sp>
        <p:sp>
          <p:nvSpPr>
            <p:cNvPr id="1077" name="Freeform 53"/>
            <p:cNvSpPr>
              <a:spLocks/>
            </p:cNvSpPr>
            <p:nvPr userDrawn="1"/>
          </p:nvSpPr>
          <p:spPr bwMode="white">
            <a:xfrm>
              <a:off x="4518" y="1399"/>
              <a:ext cx="74" cy="316"/>
            </a:xfrm>
            <a:custGeom>
              <a:avLst/>
              <a:gdLst/>
              <a:ahLst/>
              <a:cxnLst>
                <a:cxn ang="0">
                  <a:pos x="1" y="46"/>
                </a:cxn>
                <a:cxn ang="0">
                  <a:pos x="36" y="285"/>
                </a:cxn>
                <a:cxn ang="0">
                  <a:pos x="74" y="266"/>
                </a:cxn>
                <a:cxn ang="0">
                  <a:pos x="28" y="37"/>
                </a:cxn>
                <a:cxn ang="0">
                  <a:pos x="1" y="46"/>
                </a:cxn>
              </a:cxnLst>
              <a:rect l="0" t="0" r="r" b="b"/>
              <a:pathLst>
                <a:path w="75" h="320">
                  <a:moveTo>
                    <a:pt x="1" y="46"/>
                  </a:moveTo>
                  <a:cubicBezTo>
                    <a:pt x="2" y="87"/>
                    <a:pt x="24" y="248"/>
                    <a:pt x="36" y="285"/>
                  </a:cubicBezTo>
                  <a:cubicBezTo>
                    <a:pt x="50" y="320"/>
                    <a:pt x="75" y="307"/>
                    <a:pt x="74" y="266"/>
                  </a:cubicBezTo>
                  <a:cubicBezTo>
                    <a:pt x="73" y="225"/>
                    <a:pt x="40" y="74"/>
                    <a:pt x="28" y="37"/>
                  </a:cubicBezTo>
                  <a:cubicBezTo>
                    <a:pt x="16" y="0"/>
                    <a:pt x="0" y="5"/>
                    <a:pt x="1" y="46"/>
                  </a:cubicBezTo>
                  <a:close/>
                </a:path>
              </a:pathLst>
            </a:custGeom>
            <a:solidFill>
              <a:schemeClr val="bg1"/>
            </a:solidFill>
            <a:ln w="9525">
              <a:noFill/>
              <a:round/>
              <a:headEnd/>
              <a:tailEnd/>
            </a:ln>
            <a:effectLst/>
          </p:spPr>
          <p:txBody>
            <a:bodyPr/>
            <a:lstStyle/>
            <a:p>
              <a:endParaRPr lang="en-US"/>
            </a:p>
          </p:txBody>
        </p:sp>
        <p:sp>
          <p:nvSpPr>
            <p:cNvPr id="1078" name="Freeform 54"/>
            <p:cNvSpPr>
              <a:spLocks/>
            </p:cNvSpPr>
            <p:nvPr userDrawn="1"/>
          </p:nvSpPr>
          <p:spPr bwMode="white">
            <a:xfrm>
              <a:off x="3934" y="2303"/>
              <a:ext cx="1842" cy="667"/>
            </a:xfrm>
            <a:custGeom>
              <a:avLst/>
              <a:gdLst/>
              <a:ahLst/>
              <a:cxnLst>
                <a:cxn ang="0">
                  <a:pos x="95" y="511"/>
                </a:cxn>
                <a:cxn ang="0">
                  <a:pos x="406" y="594"/>
                </a:cxn>
                <a:cxn ang="0">
                  <a:pos x="936" y="575"/>
                </a:cxn>
                <a:cxn ang="0">
                  <a:pos x="1430" y="392"/>
                </a:cxn>
                <a:cxn ang="0">
                  <a:pos x="1812" y="49"/>
                </a:cxn>
                <a:cxn ang="0">
                  <a:pos x="1858" y="95"/>
                </a:cxn>
                <a:cxn ang="0">
                  <a:pos x="1812" y="140"/>
                </a:cxn>
                <a:cxn ang="0">
                  <a:pos x="1449" y="458"/>
                </a:cxn>
                <a:cxn ang="0">
                  <a:pos x="964" y="639"/>
                </a:cxn>
                <a:cxn ang="0">
                  <a:pos x="406" y="666"/>
                </a:cxn>
                <a:cxn ang="0">
                  <a:pos x="59" y="575"/>
                </a:cxn>
                <a:cxn ang="0">
                  <a:pos x="49" y="548"/>
                </a:cxn>
              </a:cxnLst>
              <a:rect l="0" t="0" r="r" b="b"/>
              <a:pathLst>
                <a:path w="1883" h="677">
                  <a:moveTo>
                    <a:pt x="95" y="511"/>
                  </a:moveTo>
                  <a:cubicBezTo>
                    <a:pt x="145" y="525"/>
                    <a:pt x="266" y="583"/>
                    <a:pt x="406" y="594"/>
                  </a:cubicBezTo>
                  <a:cubicBezTo>
                    <a:pt x="546" y="605"/>
                    <a:pt x="765" y="609"/>
                    <a:pt x="936" y="575"/>
                  </a:cubicBezTo>
                  <a:cubicBezTo>
                    <a:pt x="1107" y="541"/>
                    <a:pt x="1284" y="480"/>
                    <a:pt x="1430" y="392"/>
                  </a:cubicBezTo>
                  <a:cubicBezTo>
                    <a:pt x="1576" y="304"/>
                    <a:pt x="1741" y="98"/>
                    <a:pt x="1812" y="49"/>
                  </a:cubicBezTo>
                  <a:cubicBezTo>
                    <a:pt x="1883" y="0"/>
                    <a:pt x="1858" y="80"/>
                    <a:pt x="1858" y="95"/>
                  </a:cubicBezTo>
                  <a:cubicBezTo>
                    <a:pt x="1858" y="110"/>
                    <a:pt x="1880" y="79"/>
                    <a:pt x="1812" y="140"/>
                  </a:cubicBezTo>
                  <a:cubicBezTo>
                    <a:pt x="1744" y="201"/>
                    <a:pt x="1590" y="375"/>
                    <a:pt x="1449" y="458"/>
                  </a:cubicBezTo>
                  <a:cubicBezTo>
                    <a:pt x="1308" y="541"/>
                    <a:pt x="1138" y="604"/>
                    <a:pt x="964" y="639"/>
                  </a:cubicBezTo>
                  <a:cubicBezTo>
                    <a:pt x="790" y="674"/>
                    <a:pt x="557" y="677"/>
                    <a:pt x="406" y="666"/>
                  </a:cubicBezTo>
                  <a:cubicBezTo>
                    <a:pt x="255" y="655"/>
                    <a:pt x="118" y="595"/>
                    <a:pt x="59" y="575"/>
                  </a:cubicBezTo>
                  <a:cubicBezTo>
                    <a:pt x="0" y="555"/>
                    <a:pt x="51" y="554"/>
                    <a:pt x="49" y="548"/>
                  </a:cubicBezTo>
                </a:path>
              </a:pathLst>
            </a:custGeom>
            <a:solidFill>
              <a:schemeClr val="bg1"/>
            </a:solidFill>
            <a:ln w="9525">
              <a:noFill/>
              <a:round/>
              <a:headEnd/>
              <a:tailEnd/>
            </a:ln>
            <a:effectLst/>
          </p:spPr>
          <p:txBody>
            <a:bodyPr/>
            <a:lstStyle/>
            <a:p>
              <a:endParaRPr lang="en-US"/>
            </a:p>
          </p:txBody>
        </p:sp>
        <p:sp>
          <p:nvSpPr>
            <p:cNvPr id="1079" name="Freeform 55"/>
            <p:cNvSpPr>
              <a:spLocks/>
            </p:cNvSpPr>
            <p:nvPr userDrawn="1"/>
          </p:nvSpPr>
          <p:spPr bwMode="white">
            <a:xfrm>
              <a:off x="3475" y="3168"/>
              <a:ext cx="2274" cy="495"/>
            </a:xfrm>
            <a:custGeom>
              <a:avLst/>
              <a:gdLst/>
              <a:ahLst/>
              <a:cxnLst>
                <a:cxn ang="0">
                  <a:pos x="52" y="54"/>
                </a:cxn>
                <a:cxn ang="0">
                  <a:pos x="61" y="63"/>
                </a:cxn>
                <a:cxn ang="0">
                  <a:pos x="418" y="333"/>
                </a:cxn>
                <a:cxn ang="0">
                  <a:pos x="910" y="423"/>
                </a:cxn>
                <a:cxn ang="0">
                  <a:pos x="1500" y="396"/>
                </a:cxn>
                <a:cxn ang="0">
                  <a:pos x="2099" y="180"/>
                </a:cxn>
                <a:cxn ang="0">
                  <a:pos x="2267" y="61"/>
                </a:cxn>
                <a:cxn ang="0">
                  <a:pos x="2139" y="235"/>
                </a:cxn>
                <a:cxn ang="0">
                  <a:pos x="1518" y="451"/>
                </a:cxn>
                <a:cxn ang="0">
                  <a:pos x="928" y="486"/>
                </a:cxn>
                <a:cxn ang="0">
                  <a:pos x="427" y="396"/>
                </a:cxn>
                <a:cxn ang="0">
                  <a:pos x="142" y="216"/>
                </a:cxn>
                <a:cxn ang="0">
                  <a:pos x="52" y="54"/>
                </a:cxn>
              </a:cxnLst>
              <a:rect l="0" t="0" r="r" b="b"/>
              <a:pathLst>
                <a:path w="2274" h="495">
                  <a:moveTo>
                    <a:pt x="52" y="54"/>
                  </a:moveTo>
                  <a:cubicBezTo>
                    <a:pt x="1" y="0"/>
                    <a:pt x="0" y="17"/>
                    <a:pt x="61" y="63"/>
                  </a:cubicBezTo>
                  <a:cubicBezTo>
                    <a:pt x="121" y="109"/>
                    <a:pt x="277" y="273"/>
                    <a:pt x="418" y="333"/>
                  </a:cubicBezTo>
                  <a:cubicBezTo>
                    <a:pt x="560" y="393"/>
                    <a:pt x="730" y="412"/>
                    <a:pt x="910" y="423"/>
                  </a:cubicBezTo>
                  <a:cubicBezTo>
                    <a:pt x="1090" y="434"/>
                    <a:pt x="1301" y="437"/>
                    <a:pt x="1500" y="396"/>
                  </a:cubicBezTo>
                  <a:cubicBezTo>
                    <a:pt x="1698" y="356"/>
                    <a:pt x="1971" y="236"/>
                    <a:pt x="2099" y="180"/>
                  </a:cubicBezTo>
                  <a:cubicBezTo>
                    <a:pt x="2227" y="124"/>
                    <a:pt x="2260" y="52"/>
                    <a:pt x="2267" y="61"/>
                  </a:cubicBezTo>
                  <a:cubicBezTo>
                    <a:pt x="2274" y="70"/>
                    <a:pt x="2264" y="170"/>
                    <a:pt x="2139" y="235"/>
                  </a:cubicBezTo>
                  <a:cubicBezTo>
                    <a:pt x="2014" y="300"/>
                    <a:pt x="1720" y="409"/>
                    <a:pt x="1518" y="451"/>
                  </a:cubicBezTo>
                  <a:cubicBezTo>
                    <a:pt x="1316" y="493"/>
                    <a:pt x="1110" y="495"/>
                    <a:pt x="928" y="486"/>
                  </a:cubicBezTo>
                  <a:cubicBezTo>
                    <a:pt x="746" y="477"/>
                    <a:pt x="558" y="442"/>
                    <a:pt x="427" y="396"/>
                  </a:cubicBezTo>
                  <a:cubicBezTo>
                    <a:pt x="296" y="351"/>
                    <a:pt x="204" y="273"/>
                    <a:pt x="142" y="216"/>
                  </a:cubicBezTo>
                  <a:cubicBezTo>
                    <a:pt x="79" y="159"/>
                    <a:pt x="70" y="88"/>
                    <a:pt x="52" y="54"/>
                  </a:cubicBezTo>
                  <a:close/>
                </a:path>
              </a:pathLst>
            </a:custGeom>
            <a:solidFill>
              <a:schemeClr val="bg1"/>
            </a:solidFill>
            <a:ln w="9525">
              <a:noFill/>
              <a:round/>
              <a:headEnd/>
              <a:tailEnd/>
            </a:ln>
            <a:effectLst/>
          </p:spPr>
          <p:txBody>
            <a:bodyPr/>
            <a:lstStyle/>
            <a:p>
              <a:endParaRPr lang="en-US"/>
            </a:p>
          </p:txBody>
        </p:sp>
        <p:sp>
          <p:nvSpPr>
            <p:cNvPr id="1080" name="Freeform 56"/>
            <p:cNvSpPr>
              <a:spLocks/>
            </p:cNvSpPr>
            <p:nvPr userDrawn="1"/>
          </p:nvSpPr>
          <p:spPr bwMode="white">
            <a:xfrm>
              <a:off x="4103" y="3753"/>
              <a:ext cx="1670" cy="390"/>
            </a:xfrm>
            <a:custGeom>
              <a:avLst/>
              <a:gdLst/>
              <a:ahLst/>
              <a:cxnLst>
                <a:cxn ang="0">
                  <a:pos x="7" y="254"/>
                </a:cxn>
                <a:cxn ang="0">
                  <a:pos x="140" y="298"/>
                </a:cxn>
                <a:cxn ang="0">
                  <a:pos x="559" y="325"/>
                </a:cxn>
                <a:cxn ang="0">
                  <a:pos x="971" y="280"/>
                </a:cxn>
                <a:cxn ang="0">
                  <a:pos x="1498" y="90"/>
                </a:cxn>
                <a:cxn ang="0">
                  <a:pos x="1611" y="6"/>
                </a:cxn>
                <a:cxn ang="0">
                  <a:pos x="1648" y="52"/>
                </a:cxn>
                <a:cxn ang="0">
                  <a:pos x="1480" y="163"/>
                </a:cxn>
                <a:cxn ang="0">
                  <a:pos x="1016" y="334"/>
                </a:cxn>
                <a:cxn ang="0">
                  <a:pos x="578" y="388"/>
                </a:cxn>
                <a:cxn ang="0">
                  <a:pos x="96" y="344"/>
                </a:cxn>
                <a:cxn ang="0">
                  <a:pos x="7" y="254"/>
                </a:cxn>
              </a:cxnLst>
              <a:rect l="0" t="0" r="r" b="b"/>
              <a:pathLst>
                <a:path w="1670" h="390">
                  <a:moveTo>
                    <a:pt x="7" y="254"/>
                  </a:moveTo>
                  <a:cubicBezTo>
                    <a:pt x="14" y="246"/>
                    <a:pt x="48" y="286"/>
                    <a:pt x="140" y="298"/>
                  </a:cubicBezTo>
                  <a:cubicBezTo>
                    <a:pt x="232" y="310"/>
                    <a:pt x="420" y="328"/>
                    <a:pt x="559" y="325"/>
                  </a:cubicBezTo>
                  <a:cubicBezTo>
                    <a:pt x="698" y="322"/>
                    <a:pt x="814" y="319"/>
                    <a:pt x="971" y="280"/>
                  </a:cubicBezTo>
                  <a:cubicBezTo>
                    <a:pt x="1127" y="240"/>
                    <a:pt x="1391" y="136"/>
                    <a:pt x="1498" y="90"/>
                  </a:cubicBezTo>
                  <a:cubicBezTo>
                    <a:pt x="1605" y="44"/>
                    <a:pt x="1586" y="12"/>
                    <a:pt x="1611" y="6"/>
                  </a:cubicBezTo>
                  <a:cubicBezTo>
                    <a:pt x="1636" y="0"/>
                    <a:pt x="1670" y="26"/>
                    <a:pt x="1648" y="52"/>
                  </a:cubicBezTo>
                  <a:cubicBezTo>
                    <a:pt x="1626" y="78"/>
                    <a:pt x="1585" y="116"/>
                    <a:pt x="1480" y="163"/>
                  </a:cubicBezTo>
                  <a:cubicBezTo>
                    <a:pt x="1375" y="210"/>
                    <a:pt x="1166" y="296"/>
                    <a:pt x="1016" y="334"/>
                  </a:cubicBezTo>
                  <a:cubicBezTo>
                    <a:pt x="865" y="371"/>
                    <a:pt x="731" y="386"/>
                    <a:pt x="578" y="388"/>
                  </a:cubicBezTo>
                  <a:cubicBezTo>
                    <a:pt x="424" y="390"/>
                    <a:pt x="191" y="366"/>
                    <a:pt x="96" y="344"/>
                  </a:cubicBezTo>
                  <a:cubicBezTo>
                    <a:pt x="1" y="321"/>
                    <a:pt x="0" y="262"/>
                    <a:pt x="7" y="254"/>
                  </a:cubicBezTo>
                  <a:close/>
                </a:path>
              </a:pathLst>
            </a:custGeom>
            <a:solidFill>
              <a:schemeClr val="bg1"/>
            </a:solidFill>
            <a:ln w="9525">
              <a:noFill/>
              <a:round/>
              <a:headEnd/>
              <a:tailEnd/>
            </a:ln>
            <a:effectLst/>
          </p:spPr>
          <p:txBody>
            <a:bodyPr/>
            <a:lstStyle/>
            <a:p>
              <a:endParaRPr lang="en-US"/>
            </a:p>
          </p:txBody>
        </p:sp>
        <p:sp>
          <p:nvSpPr>
            <p:cNvPr id="1081" name="Freeform 57"/>
            <p:cNvSpPr>
              <a:spLocks/>
            </p:cNvSpPr>
            <p:nvPr userDrawn="1"/>
          </p:nvSpPr>
          <p:spPr bwMode="white">
            <a:xfrm>
              <a:off x="4894" y="1591"/>
              <a:ext cx="841" cy="1119"/>
            </a:xfrm>
            <a:custGeom>
              <a:avLst/>
              <a:gdLst/>
              <a:ahLst/>
              <a:cxnLst>
                <a:cxn ang="0">
                  <a:pos x="281" y="314"/>
                </a:cxn>
                <a:cxn ang="0">
                  <a:pos x="253" y="290"/>
                </a:cxn>
                <a:cxn ang="0">
                  <a:pos x="209" y="379"/>
                </a:cxn>
                <a:cxn ang="0">
                  <a:pos x="118" y="417"/>
                </a:cxn>
                <a:cxn ang="0">
                  <a:pos x="77" y="382"/>
                </a:cxn>
                <a:cxn ang="0">
                  <a:pos x="45" y="414"/>
                </a:cxn>
                <a:cxn ang="0">
                  <a:pos x="15" y="448"/>
                </a:cxn>
                <a:cxn ang="0">
                  <a:pos x="148" y="448"/>
                </a:cxn>
                <a:cxn ang="0">
                  <a:pos x="45" y="554"/>
                </a:cxn>
                <a:cxn ang="0">
                  <a:pos x="7" y="645"/>
                </a:cxn>
                <a:cxn ang="0">
                  <a:pos x="45" y="743"/>
                </a:cxn>
                <a:cxn ang="0">
                  <a:pos x="83" y="784"/>
                </a:cxn>
                <a:cxn ang="0">
                  <a:pos x="16" y="811"/>
                </a:cxn>
                <a:cxn ang="0">
                  <a:pos x="192" y="790"/>
                </a:cxn>
                <a:cxn ang="0">
                  <a:pos x="80" y="1054"/>
                </a:cxn>
                <a:cxn ang="0">
                  <a:pos x="115" y="1086"/>
                </a:cxn>
                <a:cxn ang="0">
                  <a:pos x="236" y="851"/>
                </a:cxn>
                <a:cxn ang="0">
                  <a:pos x="288" y="805"/>
                </a:cxn>
                <a:cxn ang="0">
                  <a:pos x="244" y="722"/>
                </a:cxn>
                <a:cxn ang="0">
                  <a:pos x="281" y="761"/>
                </a:cxn>
                <a:cxn ang="0">
                  <a:pos x="596" y="687"/>
                </a:cxn>
                <a:cxn ang="0">
                  <a:pos x="802" y="799"/>
                </a:cxn>
                <a:cxn ang="0">
                  <a:pos x="693" y="0"/>
                </a:cxn>
                <a:cxn ang="0">
                  <a:pos x="714" y="80"/>
                </a:cxn>
                <a:cxn ang="0">
                  <a:pos x="620" y="24"/>
                </a:cxn>
                <a:cxn ang="0">
                  <a:pos x="482" y="50"/>
                </a:cxn>
                <a:cxn ang="0">
                  <a:pos x="426" y="151"/>
                </a:cxn>
                <a:cxn ang="0">
                  <a:pos x="690" y="184"/>
                </a:cxn>
                <a:cxn ang="0">
                  <a:pos x="614" y="287"/>
                </a:cxn>
                <a:cxn ang="0">
                  <a:pos x="561" y="394"/>
                </a:cxn>
                <a:cxn ang="0">
                  <a:pos x="494" y="361"/>
                </a:cxn>
                <a:cxn ang="0">
                  <a:pos x="347" y="240"/>
                </a:cxn>
                <a:cxn ang="0">
                  <a:pos x="281" y="314"/>
                </a:cxn>
              </a:cxnLst>
              <a:rect l="0" t="0" r="r" b="b"/>
              <a:pathLst>
                <a:path w="841" h="1119">
                  <a:moveTo>
                    <a:pt x="281" y="269"/>
                  </a:moveTo>
                  <a:lnTo>
                    <a:pt x="281" y="314"/>
                  </a:lnTo>
                  <a:lnTo>
                    <a:pt x="247" y="332"/>
                  </a:lnTo>
                  <a:lnTo>
                    <a:pt x="253" y="290"/>
                  </a:lnTo>
                  <a:lnTo>
                    <a:pt x="218" y="314"/>
                  </a:lnTo>
                  <a:lnTo>
                    <a:pt x="209" y="379"/>
                  </a:lnTo>
                  <a:lnTo>
                    <a:pt x="151" y="391"/>
                  </a:lnTo>
                  <a:lnTo>
                    <a:pt x="118" y="417"/>
                  </a:lnTo>
                  <a:lnTo>
                    <a:pt x="83" y="417"/>
                  </a:lnTo>
                  <a:lnTo>
                    <a:pt x="77" y="382"/>
                  </a:lnTo>
                  <a:lnTo>
                    <a:pt x="45" y="382"/>
                  </a:lnTo>
                  <a:lnTo>
                    <a:pt x="45" y="414"/>
                  </a:lnTo>
                  <a:lnTo>
                    <a:pt x="13" y="420"/>
                  </a:lnTo>
                  <a:lnTo>
                    <a:pt x="15" y="448"/>
                  </a:lnTo>
                  <a:lnTo>
                    <a:pt x="59" y="448"/>
                  </a:lnTo>
                  <a:lnTo>
                    <a:pt x="148" y="448"/>
                  </a:lnTo>
                  <a:lnTo>
                    <a:pt x="103" y="538"/>
                  </a:lnTo>
                  <a:lnTo>
                    <a:pt x="45" y="554"/>
                  </a:lnTo>
                  <a:cubicBezTo>
                    <a:pt x="29" y="563"/>
                    <a:pt x="16" y="580"/>
                    <a:pt x="10" y="595"/>
                  </a:cubicBezTo>
                  <a:cubicBezTo>
                    <a:pt x="4" y="610"/>
                    <a:pt x="0" y="631"/>
                    <a:pt x="7" y="645"/>
                  </a:cubicBezTo>
                  <a:lnTo>
                    <a:pt x="48" y="684"/>
                  </a:lnTo>
                  <a:lnTo>
                    <a:pt x="45" y="743"/>
                  </a:lnTo>
                  <a:lnTo>
                    <a:pt x="74" y="752"/>
                  </a:lnTo>
                  <a:lnTo>
                    <a:pt x="83" y="784"/>
                  </a:lnTo>
                  <a:lnTo>
                    <a:pt x="45" y="782"/>
                  </a:lnTo>
                  <a:lnTo>
                    <a:pt x="16" y="811"/>
                  </a:lnTo>
                  <a:lnTo>
                    <a:pt x="118" y="826"/>
                  </a:lnTo>
                  <a:lnTo>
                    <a:pt x="192" y="790"/>
                  </a:lnTo>
                  <a:lnTo>
                    <a:pt x="162" y="962"/>
                  </a:lnTo>
                  <a:lnTo>
                    <a:pt x="80" y="1054"/>
                  </a:lnTo>
                  <a:cubicBezTo>
                    <a:pt x="64" y="1079"/>
                    <a:pt x="48" y="1101"/>
                    <a:pt x="65" y="1110"/>
                  </a:cubicBezTo>
                  <a:cubicBezTo>
                    <a:pt x="83" y="1119"/>
                    <a:pt x="99" y="1109"/>
                    <a:pt x="115" y="1086"/>
                  </a:cubicBezTo>
                  <a:lnTo>
                    <a:pt x="189" y="944"/>
                  </a:lnTo>
                  <a:lnTo>
                    <a:pt x="236" y="851"/>
                  </a:lnTo>
                  <a:lnTo>
                    <a:pt x="281" y="851"/>
                  </a:lnTo>
                  <a:lnTo>
                    <a:pt x="288" y="805"/>
                  </a:lnTo>
                  <a:lnTo>
                    <a:pt x="250" y="782"/>
                  </a:lnTo>
                  <a:lnTo>
                    <a:pt x="244" y="722"/>
                  </a:lnTo>
                  <a:lnTo>
                    <a:pt x="281" y="716"/>
                  </a:lnTo>
                  <a:lnTo>
                    <a:pt x="281" y="761"/>
                  </a:lnTo>
                  <a:lnTo>
                    <a:pt x="391" y="687"/>
                  </a:lnTo>
                  <a:cubicBezTo>
                    <a:pt x="444" y="675"/>
                    <a:pt x="538" y="678"/>
                    <a:pt x="596" y="687"/>
                  </a:cubicBezTo>
                  <a:cubicBezTo>
                    <a:pt x="655" y="696"/>
                    <a:pt x="712" y="724"/>
                    <a:pt x="746" y="743"/>
                  </a:cubicBezTo>
                  <a:cubicBezTo>
                    <a:pt x="780" y="762"/>
                    <a:pt x="786" y="906"/>
                    <a:pt x="802" y="799"/>
                  </a:cubicBezTo>
                  <a:lnTo>
                    <a:pt x="841" y="98"/>
                  </a:lnTo>
                  <a:lnTo>
                    <a:pt x="693" y="0"/>
                  </a:lnTo>
                  <a:lnTo>
                    <a:pt x="649" y="0"/>
                  </a:lnTo>
                  <a:lnTo>
                    <a:pt x="714" y="80"/>
                  </a:lnTo>
                  <a:lnTo>
                    <a:pt x="679" y="90"/>
                  </a:lnTo>
                  <a:lnTo>
                    <a:pt x="620" y="24"/>
                  </a:lnTo>
                  <a:lnTo>
                    <a:pt x="508" y="15"/>
                  </a:lnTo>
                  <a:lnTo>
                    <a:pt x="482" y="50"/>
                  </a:lnTo>
                  <a:lnTo>
                    <a:pt x="458" y="92"/>
                  </a:lnTo>
                  <a:lnTo>
                    <a:pt x="426" y="151"/>
                  </a:lnTo>
                  <a:lnTo>
                    <a:pt x="420" y="187"/>
                  </a:lnTo>
                  <a:lnTo>
                    <a:pt x="690" y="184"/>
                  </a:lnTo>
                  <a:lnTo>
                    <a:pt x="696" y="231"/>
                  </a:lnTo>
                  <a:lnTo>
                    <a:pt x="614" y="287"/>
                  </a:lnTo>
                  <a:lnTo>
                    <a:pt x="620" y="337"/>
                  </a:lnTo>
                  <a:lnTo>
                    <a:pt x="561" y="394"/>
                  </a:lnTo>
                  <a:lnTo>
                    <a:pt x="552" y="358"/>
                  </a:lnTo>
                  <a:lnTo>
                    <a:pt x="494" y="361"/>
                  </a:lnTo>
                  <a:cubicBezTo>
                    <a:pt x="470" y="354"/>
                    <a:pt x="438" y="335"/>
                    <a:pt x="413" y="314"/>
                  </a:cubicBezTo>
                  <a:lnTo>
                    <a:pt x="347" y="240"/>
                  </a:lnTo>
                  <a:lnTo>
                    <a:pt x="277" y="231"/>
                  </a:lnTo>
                  <a:lnTo>
                    <a:pt x="281" y="314"/>
                  </a:lnTo>
                </a:path>
              </a:pathLst>
            </a:custGeom>
            <a:solidFill>
              <a:schemeClr val="bg1"/>
            </a:solidFill>
            <a:ln w="9525">
              <a:noFill/>
              <a:round/>
              <a:headEnd/>
              <a:tailEnd/>
            </a:ln>
            <a:effectLst/>
          </p:spPr>
          <p:txBody>
            <a:bodyPr/>
            <a:lstStyle/>
            <a:p>
              <a:endParaRPr lang="en-US"/>
            </a:p>
          </p:txBody>
        </p:sp>
        <p:sp>
          <p:nvSpPr>
            <p:cNvPr id="1082" name="Freeform 58"/>
            <p:cNvSpPr>
              <a:spLocks/>
            </p:cNvSpPr>
            <p:nvPr userDrawn="1"/>
          </p:nvSpPr>
          <p:spPr bwMode="white">
            <a:xfrm>
              <a:off x="5123" y="1600"/>
              <a:ext cx="228" cy="206"/>
            </a:xfrm>
            <a:custGeom>
              <a:avLst/>
              <a:gdLst/>
              <a:ahLst/>
              <a:cxnLst>
                <a:cxn ang="0">
                  <a:pos x="18" y="177"/>
                </a:cxn>
                <a:cxn ang="0">
                  <a:pos x="0" y="201"/>
                </a:cxn>
                <a:cxn ang="0">
                  <a:pos x="78" y="210"/>
                </a:cxn>
                <a:cxn ang="0">
                  <a:pos x="132" y="204"/>
                </a:cxn>
                <a:cxn ang="0">
                  <a:pos x="147" y="183"/>
                </a:cxn>
                <a:cxn ang="0">
                  <a:pos x="153" y="111"/>
                </a:cxn>
                <a:cxn ang="0">
                  <a:pos x="233" y="82"/>
                </a:cxn>
                <a:cxn ang="0">
                  <a:pos x="159" y="0"/>
                </a:cxn>
                <a:cxn ang="0">
                  <a:pos x="165" y="48"/>
                </a:cxn>
                <a:cxn ang="0">
                  <a:pos x="123" y="57"/>
                </a:cxn>
                <a:cxn ang="0">
                  <a:pos x="117" y="87"/>
                </a:cxn>
                <a:cxn ang="0">
                  <a:pos x="54" y="78"/>
                </a:cxn>
                <a:cxn ang="0">
                  <a:pos x="57" y="159"/>
                </a:cxn>
                <a:cxn ang="0">
                  <a:pos x="18" y="177"/>
                </a:cxn>
              </a:cxnLst>
              <a:rect l="0" t="0" r="r" b="b"/>
              <a:pathLst>
                <a:path w="233" h="210">
                  <a:moveTo>
                    <a:pt x="18" y="177"/>
                  </a:moveTo>
                  <a:lnTo>
                    <a:pt x="0" y="201"/>
                  </a:lnTo>
                  <a:lnTo>
                    <a:pt x="78" y="210"/>
                  </a:lnTo>
                  <a:lnTo>
                    <a:pt x="132" y="204"/>
                  </a:lnTo>
                  <a:lnTo>
                    <a:pt x="147" y="183"/>
                  </a:lnTo>
                  <a:lnTo>
                    <a:pt x="153" y="111"/>
                  </a:lnTo>
                  <a:lnTo>
                    <a:pt x="233" y="82"/>
                  </a:lnTo>
                  <a:lnTo>
                    <a:pt x="159" y="0"/>
                  </a:lnTo>
                  <a:lnTo>
                    <a:pt x="165" y="48"/>
                  </a:lnTo>
                  <a:lnTo>
                    <a:pt x="123" y="57"/>
                  </a:lnTo>
                  <a:lnTo>
                    <a:pt x="117" y="87"/>
                  </a:lnTo>
                  <a:cubicBezTo>
                    <a:pt x="78" y="99"/>
                    <a:pt x="61" y="65"/>
                    <a:pt x="54" y="78"/>
                  </a:cubicBezTo>
                  <a:lnTo>
                    <a:pt x="57" y="159"/>
                  </a:lnTo>
                  <a:lnTo>
                    <a:pt x="18" y="177"/>
                  </a:lnTo>
                  <a:close/>
                </a:path>
              </a:pathLst>
            </a:custGeom>
            <a:solidFill>
              <a:schemeClr val="bg1"/>
            </a:solidFill>
            <a:ln w="9525">
              <a:noFill/>
              <a:round/>
              <a:headEnd/>
              <a:tailEnd/>
            </a:ln>
            <a:effectLst/>
          </p:spPr>
          <p:txBody>
            <a:bodyPr/>
            <a:lstStyle/>
            <a:p>
              <a:endParaRPr lang="en-US"/>
            </a:p>
          </p:txBody>
        </p:sp>
        <p:sp>
          <p:nvSpPr>
            <p:cNvPr id="1083" name="Freeform 59"/>
            <p:cNvSpPr>
              <a:spLocks/>
            </p:cNvSpPr>
            <p:nvPr userDrawn="1"/>
          </p:nvSpPr>
          <p:spPr bwMode="white">
            <a:xfrm>
              <a:off x="4725" y="1542"/>
              <a:ext cx="492" cy="383"/>
            </a:xfrm>
            <a:custGeom>
              <a:avLst/>
              <a:gdLst/>
              <a:ahLst/>
              <a:cxnLst>
                <a:cxn ang="0">
                  <a:pos x="97" y="367"/>
                </a:cxn>
                <a:cxn ang="0">
                  <a:pos x="142" y="367"/>
                </a:cxn>
                <a:cxn ang="0">
                  <a:pos x="231" y="337"/>
                </a:cxn>
                <a:cxn ang="0">
                  <a:pos x="261" y="337"/>
                </a:cxn>
                <a:cxn ang="0">
                  <a:pos x="303" y="340"/>
                </a:cxn>
                <a:cxn ang="0">
                  <a:pos x="324" y="367"/>
                </a:cxn>
                <a:cxn ang="0">
                  <a:pos x="324" y="322"/>
                </a:cxn>
                <a:cxn ang="0">
                  <a:pos x="369" y="276"/>
                </a:cxn>
                <a:cxn ang="0">
                  <a:pos x="414" y="276"/>
                </a:cxn>
                <a:cxn ang="0">
                  <a:pos x="324" y="231"/>
                </a:cxn>
                <a:cxn ang="0">
                  <a:pos x="291" y="277"/>
                </a:cxn>
                <a:cxn ang="0">
                  <a:pos x="188" y="276"/>
                </a:cxn>
                <a:cxn ang="0">
                  <a:pos x="233" y="231"/>
                </a:cxn>
                <a:cxn ang="0">
                  <a:pos x="233" y="185"/>
                </a:cxn>
                <a:cxn ang="0">
                  <a:pos x="278" y="185"/>
                </a:cxn>
                <a:cxn ang="0">
                  <a:pos x="321" y="163"/>
                </a:cxn>
                <a:cxn ang="0">
                  <a:pos x="393" y="202"/>
                </a:cxn>
                <a:cxn ang="0">
                  <a:pos x="438" y="160"/>
                </a:cxn>
                <a:cxn ang="0">
                  <a:pos x="462" y="106"/>
                </a:cxn>
                <a:cxn ang="0">
                  <a:pos x="456" y="82"/>
                </a:cxn>
                <a:cxn ang="0">
                  <a:pos x="504" y="67"/>
                </a:cxn>
                <a:cxn ang="0">
                  <a:pos x="501" y="34"/>
                </a:cxn>
                <a:cxn ang="0">
                  <a:pos x="465" y="10"/>
                </a:cxn>
                <a:cxn ang="0">
                  <a:pos x="354" y="10"/>
                </a:cxn>
                <a:cxn ang="0">
                  <a:pos x="222" y="73"/>
                </a:cxn>
                <a:cxn ang="0">
                  <a:pos x="195" y="103"/>
                </a:cxn>
                <a:cxn ang="0">
                  <a:pos x="147" y="106"/>
                </a:cxn>
                <a:cxn ang="0">
                  <a:pos x="81" y="130"/>
                </a:cxn>
                <a:cxn ang="0">
                  <a:pos x="66" y="148"/>
                </a:cxn>
                <a:cxn ang="0">
                  <a:pos x="52" y="185"/>
                </a:cxn>
                <a:cxn ang="0">
                  <a:pos x="52" y="231"/>
                </a:cxn>
                <a:cxn ang="0">
                  <a:pos x="15" y="241"/>
                </a:cxn>
                <a:cxn ang="0">
                  <a:pos x="15" y="340"/>
                </a:cxn>
                <a:cxn ang="0">
                  <a:pos x="54" y="340"/>
                </a:cxn>
                <a:cxn ang="0">
                  <a:pos x="60" y="298"/>
                </a:cxn>
                <a:cxn ang="0">
                  <a:pos x="147" y="301"/>
                </a:cxn>
                <a:cxn ang="0">
                  <a:pos x="132" y="331"/>
                </a:cxn>
                <a:cxn ang="0">
                  <a:pos x="87" y="337"/>
                </a:cxn>
                <a:cxn ang="0">
                  <a:pos x="97" y="367"/>
                </a:cxn>
              </a:cxnLst>
              <a:rect l="0" t="0" r="r" b="b"/>
              <a:pathLst>
                <a:path w="504" h="388">
                  <a:moveTo>
                    <a:pt x="97" y="367"/>
                  </a:moveTo>
                  <a:lnTo>
                    <a:pt x="142" y="367"/>
                  </a:lnTo>
                  <a:cubicBezTo>
                    <a:pt x="164" y="362"/>
                    <a:pt x="180" y="340"/>
                    <a:pt x="231" y="337"/>
                  </a:cubicBezTo>
                  <a:cubicBezTo>
                    <a:pt x="282" y="334"/>
                    <a:pt x="244" y="337"/>
                    <a:pt x="261" y="337"/>
                  </a:cubicBezTo>
                  <a:lnTo>
                    <a:pt x="303" y="340"/>
                  </a:lnTo>
                  <a:lnTo>
                    <a:pt x="324" y="367"/>
                  </a:lnTo>
                  <a:lnTo>
                    <a:pt x="324" y="322"/>
                  </a:lnTo>
                  <a:lnTo>
                    <a:pt x="369" y="276"/>
                  </a:lnTo>
                  <a:lnTo>
                    <a:pt x="414" y="276"/>
                  </a:lnTo>
                  <a:lnTo>
                    <a:pt x="324" y="231"/>
                  </a:lnTo>
                  <a:lnTo>
                    <a:pt x="291" y="277"/>
                  </a:lnTo>
                  <a:lnTo>
                    <a:pt x="188" y="276"/>
                  </a:lnTo>
                  <a:lnTo>
                    <a:pt x="233" y="231"/>
                  </a:lnTo>
                  <a:lnTo>
                    <a:pt x="233" y="185"/>
                  </a:lnTo>
                  <a:lnTo>
                    <a:pt x="278" y="185"/>
                  </a:lnTo>
                  <a:lnTo>
                    <a:pt x="321" y="163"/>
                  </a:lnTo>
                  <a:lnTo>
                    <a:pt x="393" y="202"/>
                  </a:lnTo>
                  <a:lnTo>
                    <a:pt x="438" y="160"/>
                  </a:lnTo>
                  <a:lnTo>
                    <a:pt x="462" y="106"/>
                  </a:lnTo>
                  <a:lnTo>
                    <a:pt x="456" y="82"/>
                  </a:lnTo>
                  <a:lnTo>
                    <a:pt x="504" y="67"/>
                  </a:lnTo>
                  <a:lnTo>
                    <a:pt x="501" y="34"/>
                  </a:lnTo>
                  <a:lnTo>
                    <a:pt x="465" y="10"/>
                  </a:lnTo>
                  <a:cubicBezTo>
                    <a:pt x="441" y="6"/>
                    <a:pt x="394" y="0"/>
                    <a:pt x="354" y="10"/>
                  </a:cubicBezTo>
                  <a:cubicBezTo>
                    <a:pt x="306" y="13"/>
                    <a:pt x="248" y="56"/>
                    <a:pt x="222" y="73"/>
                  </a:cubicBezTo>
                  <a:lnTo>
                    <a:pt x="195" y="103"/>
                  </a:lnTo>
                  <a:lnTo>
                    <a:pt x="147" y="106"/>
                  </a:lnTo>
                  <a:lnTo>
                    <a:pt x="81" y="130"/>
                  </a:lnTo>
                  <a:cubicBezTo>
                    <a:pt x="68" y="137"/>
                    <a:pt x="71" y="139"/>
                    <a:pt x="66" y="148"/>
                  </a:cubicBezTo>
                  <a:cubicBezTo>
                    <a:pt x="61" y="157"/>
                    <a:pt x="54" y="171"/>
                    <a:pt x="52" y="185"/>
                  </a:cubicBezTo>
                  <a:cubicBezTo>
                    <a:pt x="38" y="210"/>
                    <a:pt x="58" y="222"/>
                    <a:pt x="52" y="231"/>
                  </a:cubicBezTo>
                  <a:lnTo>
                    <a:pt x="15" y="241"/>
                  </a:lnTo>
                  <a:cubicBezTo>
                    <a:pt x="9" y="259"/>
                    <a:pt x="0" y="292"/>
                    <a:pt x="15" y="340"/>
                  </a:cubicBezTo>
                  <a:cubicBezTo>
                    <a:pt x="30" y="388"/>
                    <a:pt x="46" y="347"/>
                    <a:pt x="54" y="340"/>
                  </a:cubicBezTo>
                  <a:lnTo>
                    <a:pt x="60" y="298"/>
                  </a:lnTo>
                  <a:lnTo>
                    <a:pt x="147" y="301"/>
                  </a:lnTo>
                  <a:lnTo>
                    <a:pt x="132" y="331"/>
                  </a:lnTo>
                  <a:lnTo>
                    <a:pt x="87" y="337"/>
                  </a:lnTo>
                  <a:lnTo>
                    <a:pt x="97" y="367"/>
                  </a:lnTo>
                  <a:close/>
                </a:path>
              </a:pathLst>
            </a:custGeom>
            <a:solidFill>
              <a:schemeClr val="bg1"/>
            </a:solidFill>
            <a:ln w="9525">
              <a:noFill/>
              <a:round/>
              <a:headEnd/>
              <a:tailEnd/>
            </a:ln>
            <a:effectLst/>
          </p:spPr>
          <p:txBody>
            <a:bodyPr/>
            <a:lstStyle/>
            <a:p>
              <a:endParaRPr lang="en-US"/>
            </a:p>
          </p:txBody>
        </p:sp>
        <p:sp>
          <p:nvSpPr>
            <p:cNvPr id="1084" name="Freeform 60"/>
            <p:cNvSpPr>
              <a:spLocks/>
            </p:cNvSpPr>
            <p:nvPr userDrawn="1"/>
          </p:nvSpPr>
          <p:spPr bwMode="white">
            <a:xfrm>
              <a:off x="4807" y="1449"/>
              <a:ext cx="189" cy="172"/>
            </a:xfrm>
            <a:custGeom>
              <a:avLst/>
              <a:gdLst/>
              <a:ahLst/>
              <a:cxnLst>
                <a:cxn ang="0">
                  <a:pos x="0" y="174"/>
                </a:cxn>
                <a:cxn ang="0">
                  <a:pos x="33" y="135"/>
                </a:cxn>
                <a:cxn ang="0">
                  <a:pos x="105" y="132"/>
                </a:cxn>
                <a:cxn ang="0">
                  <a:pos x="138" y="93"/>
                </a:cxn>
                <a:cxn ang="0">
                  <a:pos x="141" y="69"/>
                </a:cxn>
                <a:cxn ang="0">
                  <a:pos x="194" y="54"/>
                </a:cxn>
                <a:cxn ang="0">
                  <a:pos x="168" y="27"/>
                </a:cxn>
                <a:cxn ang="0">
                  <a:pos x="135" y="30"/>
                </a:cxn>
                <a:cxn ang="0">
                  <a:pos x="99" y="0"/>
                </a:cxn>
                <a:cxn ang="0">
                  <a:pos x="72" y="33"/>
                </a:cxn>
                <a:cxn ang="0">
                  <a:pos x="0" y="87"/>
                </a:cxn>
                <a:cxn ang="0">
                  <a:pos x="0" y="174"/>
                </a:cxn>
              </a:cxnLst>
              <a:rect l="0" t="0" r="r" b="b"/>
              <a:pathLst>
                <a:path w="194" h="174">
                  <a:moveTo>
                    <a:pt x="0" y="174"/>
                  </a:moveTo>
                  <a:lnTo>
                    <a:pt x="33" y="135"/>
                  </a:lnTo>
                  <a:lnTo>
                    <a:pt x="105" y="132"/>
                  </a:lnTo>
                  <a:lnTo>
                    <a:pt x="138" y="93"/>
                  </a:lnTo>
                  <a:lnTo>
                    <a:pt x="141" y="69"/>
                  </a:lnTo>
                  <a:lnTo>
                    <a:pt x="194" y="54"/>
                  </a:lnTo>
                  <a:lnTo>
                    <a:pt x="168" y="27"/>
                  </a:lnTo>
                  <a:lnTo>
                    <a:pt x="135" y="30"/>
                  </a:lnTo>
                  <a:lnTo>
                    <a:pt x="99" y="0"/>
                  </a:lnTo>
                  <a:lnTo>
                    <a:pt x="72" y="33"/>
                  </a:lnTo>
                  <a:lnTo>
                    <a:pt x="0" y="87"/>
                  </a:lnTo>
                  <a:lnTo>
                    <a:pt x="0" y="174"/>
                  </a:lnTo>
                  <a:close/>
                </a:path>
              </a:pathLst>
            </a:custGeom>
            <a:solidFill>
              <a:schemeClr val="bg1"/>
            </a:solidFill>
            <a:ln w="9525">
              <a:noFill/>
              <a:round/>
              <a:headEnd/>
              <a:tailEnd/>
            </a:ln>
            <a:effectLst/>
          </p:spPr>
          <p:txBody>
            <a:bodyPr/>
            <a:lstStyle/>
            <a:p>
              <a:endParaRPr lang="en-US"/>
            </a:p>
          </p:txBody>
        </p:sp>
        <p:sp>
          <p:nvSpPr>
            <p:cNvPr id="1085" name="Freeform 61"/>
            <p:cNvSpPr>
              <a:spLocks/>
            </p:cNvSpPr>
            <p:nvPr userDrawn="1"/>
          </p:nvSpPr>
          <p:spPr bwMode="white">
            <a:xfrm>
              <a:off x="3356" y="1457"/>
              <a:ext cx="1594" cy="1969"/>
            </a:xfrm>
            <a:custGeom>
              <a:avLst/>
              <a:gdLst/>
              <a:ahLst/>
              <a:cxnLst>
                <a:cxn ang="0">
                  <a:pos x="1061" y="9"/>
                </a:cxn>
                <a:cxn ang="0">
                  <a:pos x="868" y="82"/>
                </a:cxn>
                <a:cxn ang="0">
                  <a:pos x="558" y="275"/>
                </a:cxn>
                <a:cxn ang="0">
                  <a:pos x="266" y="604"/>
                </a:cxn>
                <a:cxn ang="0">
                  <a:pos x="110" y="896"/>
                </a:cxn>
                <a:cxn ang="0">
                  <a:pos x="10" y="1271"/>
                </a:cxn>
                <a:cxn ang="0">
                  <a:pos x="19" y="1655"/>
                </a:cxn>
                <a:cxn ang="0">
                  <a:pos x="73" y="1786"/>
                </a:cxn>
                <a:cxn ang="0">
                  <a:pos x="145" y="1849"/>
                </a:cxn>
                <a:cxn ang="0">
                  <a:pos x="190" y="1996"/>
                </a:cxn>
                <a:cxn ang="0">
                  <a:pos x="214" y="1927"/>
                </a:cxn>
                <a:cxn ang="0">
                  <a:pos x="250" y="1819"/>
                </a:cxn>
                <a:cxn ang="0">
                  <a:pos x="277" y="1630"/>
                </a:cxn>
                <a:cxn ang="0">
                  <a:pos x="379" y="1525"/>
                </a:cxn>
                <a:cxn ang="0">
                  <a:pos x="385" y="1621"/>
                </a:cxn>
                <a:cxn ang="0">
                  <a:pos x="394" y="1696"/>
                </a:cxn>
                <a:cxn ang="0">
                  <a:pos x="352" y="1834"/>
                </a:cxn>
                <a:cxn ang="0">
                  <a:pos x="475" y="1609"/>
                </a:cxn>
                <a:cxn ang="0">
                  <a:pos x="526" y="1504"/>
                </a:cxn>
                <a:cxn ang="0">
                  <a:pos x="754" y="1507"/>
                </a:cxn>
                <a:cxn ang="0">
                  <a:pos x="823" y="1462"/>
                </a:cxn>
                <a:cxn ang="0">
                  <a:pos x="799" y="1549"/>
                </a:cxn>
                <a:cxn ang="0">
                  <a:pos x="868" y="1633"/>
                </a:cxn>
                <a:cxn ang="0">
                  <a:pos x="922" y="1462"/>
                </a:cxn>
                <a:cxn ang="0">
                  <a:pos x="763" y="1357"/>
                </a:cxn>
                <a:cxn ang="0">
                  <a:pos x="652" y="1288"/>
                </a:cxn>
                <a:cxn ang="0">
                  <a:pos x="670" y="1225"/>
                </a:cxn>
                <a:cxn ang="0">
                  <a:pos x="769" y="1180"/>
                </a:cxn>
                <a:cxn ang="0">
                  <a:pos x="958" y="1105"/>
                </a:cxn>
                <a:cxn ang="0">
                  <a:pos x="1042" y="1155"/>
                </a:cxn>
                <a:cxn ang="0">
                  <a:pos x="1147" y="1156"/>
                </a:cxn>
                <a:cxn ang="0">
                  <a:pos x="1261" y="1153"/>
                </a:cxn>
                <a:cxn ang="0">
                  <a:pos x="1147" y="1492"/>
                </a:cxn>
                <a:cxn ang="0">
                  <a:pos x="1261" y="1411"/>
                </a:cxn>
                <a:cxn ang="0">
                  <a:pos x="1279" y="1294"/>
                </a:cxn>
                <a:cxn ang="0">
                  <a:pos x="1384" y="1219"/>
                </a:cxn>
                <a:cxn ang="0">
                  <a:pos x="1420" y="1135"/>
                </a:cxn>
                <a:cxn ang="0">
                  <a:pos x="1552" y="1120"/>
                </a:cxn>
                <a:cxn ang="0">
                  <a:pos x="1618" y="1042"/>
                </a:cxn>
                <a:cxn ang="0">
                  <a:pos x="1555" y="1036"/>
                </a:cxn>
                <a:cxn ang="0">
                  <a:pos x="1483" y="958"/>
                </a:cxn>
                <a:cxn ang="0">
                  <a:pos x="1330" y="889"/>
                </a:cxn>
                <a:cxn ang="0">
                  <a:pos x="1177" y="913"/>
                </a:cxn>
                <a:cxn ang="0">
                  <a:pos x="1033" y="748"/>
                </a:cxn>
                <a:cxn ang="0">
                  <a:pos x="970" y="724"/>
                </a:cxn>
                <a:cxn ang="0">
                  <a:pos x="1039" y="676"/>
                </a:cxn>
                <a:cxn ang="0">
                  <a:pos x="979" y="631"/>
                </a:cxn>
                <a:cxn ang="0">
                  <a:pos x="913" y="592"/>
                </a:cxn>
                <a:cxn ang="0">
                  <a:pos x="861" y="520"/>
                </a:cxn>
                <a:cxn ang="0">
                  <a:pos x="868" y="445"/>
                </a:cxn>
                <a:cxn ang="0">
                  <a:pos x="994" y="481"/>
                </a:cxn>
                <a:cxn ang="0">
                  <a:pos x="913" y="436"/>
                </a:cxn>
                <a:cxn ang="0">
                  <a:pos x="919" y="391"/>
                </a:cxn>
                <a:cxn ang="0">
                  <a:pos x="1033" y="334"/>
                </a:cxn>
                <a:cxn ang="0">
                  <a:pos x="1048" y="277"/>
                </a:cxn>
                <a:cxn ang="0">
                  <a:pos x="1129" y="247"/>
                </a:cxn>
                <a:cxn ang="0">
                  <a:pos x="1174" y="136"/>
                </a:cxn>
                <a:cxn ang="0">
                  <a:pos x="1180" y="13"/>
                </a:cxn>
              </a:cxnLst>
              <a:rect l="0" t="0" r="r" b="b"/>
              <a:pathLst>
                <a:path w="1630" h="1996">
                  <a:moveTo>
                    <a:pt x="1125" y="0"/>
                  </a:moveTo>
                  <a:lnTo>
                    <a:pt x="1061" y="9"/>
                  </a:lnTo>
                  <a:lnTo>
                    <a:pt x="952" y="52"/>
                  </a:lnTo>
                  <a:lnTo>
                    <a:pt x="868" y="82"/>
                  </a:lnTo>
                  <a:lnTo>
                    <a:pt x="768" y="137"/>
                  </a:lnTo>
                  <a:lnTo>
                    <a:pt x="558" y="275"/>
                  </a:lnTo>
                  <a:lnTo>
                    <a:pt x="403" y="430"/>
                  </a:lnTo>
                  <a:lnTo>
                    <a:pt x="266" y="604"/>
                  </a:lnTo>
                  <a:cubicBezTo>
                    <a:pt x="226" y="660"/>
                    <a:pt x="189" y="720"/>
                    <a:pt x="163" y="769"/>
                  </a:cubicBezTo>
                  <a:cubicBezTo>
                    <a:pt x="135" y="828"/>
                    <a:pt x="129" y="844"/>
                    <a:pt x="110" y="896"/>
                  </a:cubicBezTo>
                  <a:lnTo>
                    <a:pt x="46" y="1079"/>
                  </a:lnTo>
                  <a:lnTo>
                    <a:pt x="10" y="1271"/>
                  </a:lnTo>
                  <a:lnTo>
                    <a:pt x="0" y="1445"/>
                  </a:lnTo>
                  <a:lnTo>
                    <a:pt x="19" y="1655"/>
                  </a:lnTo>
                  <a:lnTo>
                    <a:pt x="58" y="1735"/>
                  </a:lnTo>
                  <a:lnTo>
                    <a:pt x="73" y="1786"/>
                  </a:lnTo>
                  <a:lnTo>
                    <a:pt x="103" y="1777"/>
                  </a:lnTo>
                  <a:lnTo>
                    <a:pt x="145" y="1849"/>
                  </a:lnTo>
                  <a:lnTo>
                    <a:pt x="157" y="1957"/>
                  </a:lnTo>
                  <a:lnTo>
                    <a:pt x="190" y="1996"/>
                  </a:lnTo>
                  <a:lnTo>
                    <a:pt x="247" y="1993"/>
                  </a:lnTo>
                  <a:lnTo>
                    <a:pt x="214" y="1927"/>
                  </a:lnTo>
                  <a:lnTo>
                    <a:pt x="199" y="1834"/>
                  </a:lnTo>
                  <a:lnTo>
                    <a:pt x="250" y="1819"/>
                  </a:lnTo>
                  <a:lnTo>
                    <a:pt x="253" y="1705"/>
                  </a:lnTo>
                  <a:lnTo>
                    <a:pt x="277" y="1630"/>
                  </a:lnTo>
                  <a:lnTo>
                    <a:pt x="286" y="1591"/>
                  </a:lnTo>
                  <a:lnTo>
                    <a:pt x="379" y="1525"/>
                  </a:lnTo>
                  <a:lnTo>
                    <a:pt x="325" y="1627"/>
                  </a:lnTo>
                  <a:lnTo>
                    <a:pt x="385" y="1621"/>
                  </a:lnTo>
                  <a:lnTo>
                    <a:pt x="358" y="1666"/>
                  </a:lnTo>
                  <a:cubicBezTo>
                    <a:pt x="359" y="1678"/>
                    <a:pt x="395" y="1678"/>
                    <a:pt x="394" y="1696"/>
                  </a:cubicBezTo>
                  <a:cubicBezTo>
                    <a:pt x="393" y="1714"/>
                    <a:pt x="359" y="1754"/>
                    <a:pt x="352" y="1777"/>
                  </a:cubicBezTo>
                  <a:cubicBezTo>
                    <a:pt x="345" y="1800"/>
                    <a:pt x="330" y="1841"/>
                    <a:pt x="352" y="1834"/>
                  </a:cubicBezTo>
                  <a:cubicBezTo>
                    <a:pt x="374" y="1827"/>
                    <a:pt x="464" y="1769"/>
                    <a:pt x="484" y="1732"/>
                  </a:cubicBezTo>
                  <a:lnTo>
                    <a:pt x="475" y="1609"/>
                  </a:lnTo>
                  <a:lnTo>
                    <a:pt x="517" y="1558"/>
                  </a:lnTo>
                  <a:lnTo>
                    <a:pt x="526" y="1504"/>
                  </a:lnTo>
                  <a:lnTo>
                    <a:pt x="568" y="1570"/>
                  </a:lnTo>
                  <a:lnTo>
                    <a:pt x="754" y="1507"/>
                  </a:lnTo>
                  <a:lnTo>
                    <a:pt x="748" y="1438"/>
                  </a:lnTo>
                  <a:lnTo>
                    <a:pt x="823" y="1462"/>
                  </a:lnTo>
                  <a:lnTo>
                    <a:pt x="844" y="1513"/>
                  </a:lnTo>
                  <a:lnTo>
                    <a:pt x="799" y="1549"/>
                  </a:lnTo>
                  <a:cubicBezTo>
                    <a:pt x="793" y="1567"/>
                    <a:pt x="793" y="1585"/>
                    <a:pt x="808" y="1624"/>
                  </a:cubicBezTo>
                  <a:cubicBezTo>
                    <a:pt x="823" y="1663"/>
                    <a:pt x="859" y="1649"/>
                    <a:pt x="868" y="1633"/>
                  </a:cubicBezTo>
                  <a:lnTo>
                    <a:pt x="865" y="1528"/>
                  </a:lnTo>
                  <a:lnTo>
                    <a:pt x="922" y="1462"/>
                  </a:lnTo>
                  <a:lnTo>
                    <a:pt x="826" y="1417"/>
                  </a:lnTo>
                  <a:lnTo>
                    <a:pt x="763" y="1357"/>
                  </a:lnTo>
                  <a:lnTo>
                    <a:pt x="742" y="1300"/>
                  </a:lnTo>
                  <a:lnTo>
                    <a:pt x="652" y="1288"/>
                  </a:lnTo>
                  <a:lnTo>
                    <a:pt x="664" y="1255"/>
                  </a:lnTo>
                  <a:lnTo>
                    <a:pt x="670" y="1225"/>
                  </a:lnTo>
                  <a:lnTo>
                    <a:pt x="733" y="1222"/>
                  </a:lnTo>
                  <a:lnTo>
                    <a:pt x="769" y="1180"/>
                  </a:lnTo>
                  <a:lnTo>
                    <a:pt x="835" y="1090"/>
                  </a:lnTo>
                  <a:lnTo>
                    <a:pt x="958" y="1105"/>
                  </a:lnTo>
                  <a:lnTo>
                    <a:pt x="991" y="1153"/>
                  </a:lnTo>
                  <a:lnTo>
                    <a:pt x="1042" y="1155"/>
                  </a:lnTo>
                  <a:lnTo>
                    <a:pt x="1105" y="1090"/>
                  </a:lnTo>
                  <a:lnTo>
                    <a:pt x="1147" y="1156"/>
                  </a:lnTo>
                  <a:lnTo>
                    <a:pt x="1216" y="1132"/>
                  </a:lnTo>
                  <a:lnTo>
                    <a:pt x="1261" y="1153"/>
                  </a:lnTo>
                  <a:lnTo>
                    <a:pt x="1147" y="1360"/>
                  </a:lnTo>
                  <a:lnTo>
                    <a:pt x="1147" y="1492"/>
                  </a:lnTo>
                  <a:lnTo>
                    <a:pt x="1189" y="1492"/>
                  </a:lnTo>
                  <a:lnTo>
                    <a:pt x="1261" y="1411"/>
                  </a:lnTo>
                  <a:lnTo>
                    <a:pt x="1258" y="1327"/>
                  </a:lnTo>
                  <a:lnTo>
                    <a:pt x="1279" y="1294"/>
                  </a:lnTo>
                  <a:lnTo>
                    <a:pt x="1294" y="1243"/>
                  </a:lnTo>
                  <a:lnTo>
                    <a:pt x="1384" y="1219"/>
                  </a:lnTo>
                  <a:lnTo>
                    <a:pt x="1372" y="1162"/>
                  </a:lnTo>
                  <a:lnTo>
                    <a:pt x="1420" y="1135"/>
                  </a:lnTo>
                  <a:lnTo>
                    <a:pt x="1459" y="1117"/>
                  </a:lnTo>
                  <a:lnTo>
                    <a:pt x="1552" y="1120"/>
                  </a:lnTo>
                  <a:lnTo>
                    <a:pt x="1591" y="1063"/>
                  </a:lnTo>
                  <a:lnTo>
                    <a:pt x="1618" y="1042"/>
                  </a:lnTo>
                  <a:lnTo>
                    <a:pt x="1630" y="1024"/>
                  </a:lnTo>
                  <a:lnTo>
                    <a:pt x="1555" y="1036"/>
                  </a:lnTo>
                  <a:lnTo>
                    <a:pt x="1555" y="985"/>
                  </a:lnTo>
                  <a:lnTo>
                    <a:pt x="1483" y="958"/>
                  </a:lnTo>
                  <a:lnTo>
                    <a:pt x="1459" y="985"/>
                  </a:lnTo>
                  <a:lnTo>
                    <a:pt x="1330" y="889"/>
                  </a:lnTo>
                  <a:lnTo>
                    <a:pt x="1276" y="931"/>
                  </a:lnTo>
                  <a:lnTo>
                    <a:pt x="1177" y="913"/>
                  </a:lnTo>
                  <a:lnTo>
                    <a:pt x="1186" y="841"/>
                  </a:lnTo>
                  <a:lnTo>
                    <a:pt x="1033" y="748"/>
                  </a:lnTo>
                  <a:lnTo>
                    <a:pt x="970" y="763"/>
                  </a:lnTo>
                  <a:lnTo>
                    <a:pt x="970" y="724"/>
                  </a:lnTo>
                  <a:lnTo>
                    <a:pt x="1003" y="685"/>
                  </a:lnTo>
                  <a:lnTo>
                    <a:pt x="1039" y="676"/>
                  </a:lnTo>
                  <a:lnTo>
                    <a:pt x="1006" y="619"/>
                  </a:lnTo>
                  <a:lnTo>
                    <a:pt x="979" y="631"/>
                  </a:lnTo>
                  <a:lnTo>
                    <a:pt x="979" y="574"/>
                  </a:lnTo>
                  <a:lnTo>
                    <a:pt x="913" y="592"/>
                  </a:lnTo>
                  <a:lnTo>
                    <a:pt x="904" y="514"/>
                  </a:lnTo>
                  <a:lnTo>
                    <a:pt x="861" y="520"/>
                  </a:lnTo>
                  <a:lnTo>
                    <a:pt x="816" y="430"/>
                  </a:lnTo>
                  <a:lnTo>
                    <a:pt x="868" y="445"/>
                  </a:lnTo>
                  <a:lnTo>
                    <a:pt x="910" y="484"/>
                  </a:lnTo>
                  <a:lnTo>
                    <a:pt x="994" y="481"/>
                  </a:lnTo>
                  <a:lnTo>
                    <a:pt x="967" y="433"/>
                  </a:lnTo>
                  <a:lnTo>
                    <a:pt x="913" y="436"/>
                  </a:lnTo>
                  <a:lnTo>
                    <a:pt x="877" y="400"/>
                  </a:lnTo>
                  <a:lnTo>
                    <a:pt x="919" y="391"/>
                  </a:lnTo>
                  <a:lnTo>
                    <a:pt x="970" y="397"/>
                  </a:lnTo>
                  <a:lnTo>
                    <a:pt x="1033" y="334"/>
                  </a:lnTo>
                  <a:lnTo>
                    <a:pt x="1000" y="289"/>
                  </a:lnTo>
                  <a:lnTo>
                    <a:pt x="1048" y="277"/>
                  </a:lnTo>
                  <a:lnTo>
                    <a:pt x="1144" y="283"/>
                  </a:lnTo>
                  <a:lnTo>
                    <a:pt x="1129" y="247"/>
                  </a:lnTo>
                  <a:lnTo>
                    <a:pt x="1171" y="205"/>
                  </a:lnTo>
                  <a:lnTo>
                    <a:pt x="1174" y="136"/>
                  </a:lnTo>
                  <a:lnTo>
                    <a:pt x="1222" y="46"/>
                  </a:lnTo>
                  <a:lnTo>
                    <a:pt x="1180" y="13"/>
                  </a:lnTo>
                  <a:lnTo>
                    <a:pt x="1125" y="0"/>
                  </a:lnTo>
                  <a:close/>
                </a:path>
              </a:pathLst>
            </a:custGeom>
            <a:solidFill>
              <a:schemeClr val="bg1"/>
            </a:solidFill>
            <a:ln w="9525">
              <a:noFill/>
              <a:round/>
              <a:headEnd/>
              <a:tailEnd/>
            </a:ln>
            <a:effectLst/>
          </p:spPr>
          <p:txBody>
            <a:bodyPr/>
            <a:lstStyle/>
            <a:p>
              <a:endParaRPr lang="en-US"/>
            </a:p>
          </p:txBody>
        </p:sp>
        <p:sp>
          <p:nvSpPr>
            <p:cNvPr id="1086" name="Freeform 62"/>
            <p:cNvSpPr>
              <a:spLocks/>
            </p:cNvSpPr>
            <p:nvPr userDrawn="1"/>
          </p:nvSpPr>
          <p:spPr bwMode="white">
            <a:xfrm>
              <a:off x="4299" y="3893"/>
              <a:ext cx="431" cy="144"/>
            </a:xfrm>
            <a:custGeom>
              <a:avLst/>
              <a:gdLst/>
              <a:ahLst/>
              <a:cxnLst>
                <a:cxn ang="0">
                  <a:pos x="6" y="78"/>
                </a:cxn>
                <a:cxn ang="0">
                  <a:pos x="60" y="141"/>
                </a:cxn>
                <a:cxn ang="0">
                  <a:pos x="169" y="110"/>
                </a:cxn>
                <a:cxn ang="0">
                  <a:pos x="216" y="66"/>
                </a:cxn>
                <a:cxn ang="0">
                  <a:pos x="260" y="110"/>
                </a:cxn>
                <a:cxn ang="0">
                  <a:pos x="303" y="99"/>
                </a:cxn>
                <a:cxn ang="0">
                  <a:pos x="351" y="110"/>
                </a:cxn>
                <a:cxn ang="0">
                  <a:pos x="351" y="64"/>
                </a:cxn>
                <a:cxn ang="0">
                  <a:pos x="384" y="30"/>
                </a:cxn>
                <a:cxn ang="0">
                  <a:pos x="402" y="60"/>
                </a:cxn>
                <a:cxn ang="0">
                  <a:pos x="429" y="18"/>
                </a:cxn>
                <a:cxn ang="0">
                  <a:pos x="378" y="0"/>
                </a:cxn>
                <a:cxn ang="0">
                  <a:pos x="305" y="64"/>
                </a:cxn>
                <a:cxn ang="0">
                  <a:pos x="237" y="12"/>
                </a:cxn>
                <a:cxn ang="0">
                  <a:pos x="192" y="54"/>
                </a:cxn>
                <a:cxn ang="0">
                  <a:pos x="144" y="75"/>
                </a:cxn>
                <a:cxn ang="0">
                  <a:pos x="129" y="84"/>
                </a:cxn>
                <a:cxn ang="0">
                  <a:pos x="108" y="78"/>
                </a:cxn>
                <a:cxn ang="0">
                  <a:pos x="60" y="54"/>
                </a:cxn>
                <a:cxn ang="0">
                  <a:pos x="6" y="78"/>
                </a:cxn>
              </a:cxnLst>
              <a:rect l="0" t="0" r="r" b="b"/>
              <a:pathLst>
                <a:path w="441" h="146">
                  <a:moveTo>
                    <a:pt x="6" y="78"/>
                  </a:moveTo>
                  <a:cubicBezTo>
                    <a:pt x="0" y="90"/>
                    <a:pt x="33" y="136"/>
                    <a:pt x="60" y="141"/>
                  </a:cubicBezTo>
                  <a:cubicBezTo>
                    <a:pt x="87" y="146"/>
                    <a:pt x="143" y="123"/>
                    <a:pt x="169" y="110"/>
                  </a:cubicBezTo>
                  <a:lnTo>
                    <a:pt x="216" y="66"/>
                  </a:lnTo>
                  <a:lnTo>
                    <a:pt x="260" y="110"/>
                  </a:lnTo>
                  <a:lnTo>
                    <a:pt x="303" y="99"/>
                  </a:lnTo>
                  <a:lnTo>
                    <a:pt x="351" y="110"/>
                  </a:lnTo>
                  <a:lnTo>
                    <a:pt x="351" y="64"/>
                  </a:lnTo>
                  <a:lnTo>
                    <a:pt x="384" y="30"/>
                  </a:lnTo>
                  <a:cubicBezTo>
                    <a:pt x="392" y="29"/>
                    <a:pt x="363" y="66"/>
                    <a:pt x="402" y="60"/>
                  </a:cubicBezTo>
                  <a:cubicBezTo>
                    <a:pt x="441" y="54"/>
                    <a:pt x="433" y="28"/>
                    <a:pt x="429" y="18"/>
                  </a:cubicBezTo>
                  <a:lnTo>
                    <a:pt x="378" y="0"/>
                  </a:lnTo>
                  <a:lnTo>
                    <a:pt x="305" y="64"/>
                  </a:lnTo>
                  <a:lnTo>
                    <a:pt x="237" y="12"/>
                  </a:lnTo>
                  <a:lnTo>
                    <a:pt x="192" y="54"/>
                  </a:lnTo>
                  <a:lnTo>
                    <a:pt x="144" y="75"/>
                  </a:lnTo>
                  <a:lnTo>
                    <a:pt x="129" y="84"/>
                  </a:lnTo>
                  <a:lnTo>
                    <a:pt x="108" y="78"/>
                  </a:lnTo>
                  <a:cubicBezTo>
                    <a:pt x="97" y="73"/>
                    <a:pt x="99" y="60"/>
                    <a:pt x="60" y="54"/>
                  </a:cubicBezTo>
                  <a:cubicBezTo>
                    <a:pt x="21" y="48"/>
                    <a:pt x="17" y="73"/>
                    <a:pt x="6" y="78"/>
                  </a:cubicBezTo>
                  <a:close/>
                </a:path>
              </a:pathLst>
            </a:custGeom>
            <a:solidFill>
              <a:schemeClr val="bg1"/>
            </a:solidFill>
            <a:ln w="9525">
              <a:noFill/>
              <a:round/>
              <a:headEnd/>
              <a:tailEnd/>
            </a:ln>
            <a:effectLst/>
          </p:spPr>
          <p:txBody>
            <a:bodyPr/>
            <a:lstStyle/>
            <a:p>
              <a:endParaRPr lang="en-US"/>
            </a:p>
          </p:txBody>
        </p:sp>
        <p:sp>
          <p:nvSpPr>
            <p:cNvPr id="1087" name="Freeform 63"/>
            <p:cNvSpPr>
              <a:spLocks/>
            </p:cNvSpPr>
            <p:nvPr userDrawn="1"/>
          </p:nvSpPr>
          <p:spPr bwMode="white">
            <a:xfrm>
              <a:off x="3525" y="3449"/>
              <a:ext cx="146" cy="196"/>
            </a:xfrm>
            <a:custGeom>
              <a:avLst/>
              <a:gdLst/>
              <a:ahLst/>
              <a:cxnLst>
                <a:cxn ang="0">
                  <a:pos x="0" y="0"/>
                </a:cxn>
                <a:cxn ang="0">
                  <a:pos x="15" y="63"/>
                </a:cxn>
                <a:cxn ang="0">
                  <a:pos x="45" y="120"/>
                </a:cxn>
                <a:cxn ang="0">
                  <a:pos x="90" y="186"/>
                </a:cxn>
                <a:cxn ang="0">
                  <a:pos x="123" y="198"/>
                </a:cxn>
                <a:cxn ang="0">
                  <a:pos x="150" y="162"/>
                </a:cxn>
                <a:cxn ang="0">
                  <a:pos x="114" y="162"/>
                </a:cxn>
                <a:cxn ang="0">
                  <a:pos x="111" y="102"/>
                </a:cxn>
                <a:cxn ang="0">
                  <a:pos x="78" y="84"/>
                </a:cxn>
                <a:cxn ang="0">
                  <a:pos x="99" y="21"/>
                </a:cxn>
                <a:cxn ang="0">
                  <a:pos x="48" y="36"/>
                </a:cxn>
                <a:cxn ang="0">
                  <a:pos x="0" y="0"/>
                </a:cxn>
              </a:cxnLst>
              <a:rect l="0" t="0" r="r" b="b"/>
              <a:pathLst>
                <a:path w="150" h="198">
                  <a:moveTo>
                    <a:pt x="0" y="0"/>
                  </a:moveTo>
                  <a:lnTo>
                    <a:pt x="15" y="63"/>
                  </a:lnTo>
                  <a:lnTo>
                    <a:pt x="45" y="120"/>
                  </a:lnTo>
                  <a:lnTo>
                    <a:pt x="90" y="186"/>
                  </a:lnTo>
                  <a:lnTo>
                    <a:pt x="123" y="198"/>
                  </a:lnTo>
                  <a:lnTo>
                    <a:pt x="150" y="162"/>
                  </a:lnTo>
                  <a:lnTo>
                    <a:pt x="114" y="162"/>
                  </a:lnTo>
                  <a:lnTo>
                    <a:pt x="111" y="102"/>
                  </a:lnTo>
                  <a:lnTo>
                    <a:pt x="78" y="84"/>
                  </a:lnTo>
                  <a:lnTo>
                    <a:pt x="99" y="21"/>
                  </a:lnTo>
                  <a:lnTo>
                    <a:pt x="48" y="36"/>
                  </a:lnTo>
                  <a:lnTo>
                    <a:pt x="0" y="0"/>
                  </a:lnTo>
                  <a:close/>
                </a:path>
              </a:pathLst>
            </a:custGeom>
            <a:solidFill>
              <a:schemeClr val="bg1"/>
            </a:solidFill>
            <a:ln w="9525">
              <a:noFill/>
              <a:round/>
              <a:headEnd/>
              <a:tailEnd/>
            </a:ln>
            <a:effectLst/>
          </p:spPr>
          <p:txBody>
            <a:bodyPr/>
            <a:lstStyle/>
            <a:p>
              <a:endParaRPr lang="en-US"/>
            </a:p>
          </p:txBody>
        </p:sp>
        <p:sp>
          <p:nvSpPr>
            <p:cNvPr id="1088" name="Freeform 64"/>
            <p:cNvSpPr>
              <a:spLocks/>
            </p:cNvSpPr>
            <p:nvPr userDrawn="1"/>
          </p:nvSpPr>
          <p:spPr bwMode="white">
            <a:xfrm>
              <a:off x="3667" y="3360"/>
              <a:ext cx="87" cy="289"/>
            </a:xfrm>
            <a:custGeom>
              <a:avLst/>
              <a:gdLst/>
              <a:ahLst/>
              <a:cxnLst>
                <a:cxn ang="0">
                  <a:pos x="56" y="0"/>
                </a:cxn>
                <a:cxn ang="0">
                  <a:pos x="29" y="78"/>
                </a:cxn>
                <a:cxn ang="0">
                  <a:pos x="2" y="111"/>
                </a:cxn>
                <a:cxn ang="0">
                  <a:pos x="0" y="157"/>
                </a:cxn>
                <a:cxn ang="0">
                  <a:pos x="35" y="162"/>
                </a:cxn>
                <a:cxn ang="0">
                  <a:pos x="45" y="202"/>
                </a:cxn>
                <a:cxn ang="0">
                  <a:pos x="17" y="231"/>
                </a:cxn>
                <a:cxn ang="0">
                  <a:pos x="65" y="291"/>
                </a:cxn>
                <a:cxn ang="0">
                  <a:pos x="90" y="293"/>
                </a:cxn>
                <a:cxn ang="0">
                  <a:pos x="62" y="261"/>
                </a:cxn>
                <a:cxn ang="0">
                  <a:pos x="71" y="177"/>
                </a:cxn>
                <a:cxn ang="0">
                  <a:pos x="45" y="157"/>
                </a:cxn>
                <a:cxn ang="0">
                  <a:pos x="29" y="129"/>
                </a:cxn>
                <a:cxn ang="0">
                  <a:pos x="56" y="93"/>
                </a:cxn>
                <a:cxn ang="0">
                  <a:pos x="90" y="66"/>
                </a:cxn>
                <a:cxn ang="0">
                  <a:pos x="56" y="0"/>
                </a:cxn>
              </a:cxnLst>
              <a:rect l="0" t="0" r="r" b="b"/>
              <a:pathLst>
                <a:path w="90" h="293">
                  <a:moveTo>
                    <a:pt x="56" y="0"/>
                  </a:moveTo>
                  <a:lnTo>
                    <a:pt x="29" y="78"/>
                  </a:lnTo>
                  <a:lnTo>
                    <a:pt x="2" y="111"/>
                  </a:lnTo>
                  <a:lnTo>
                    <a:pt x="0" y="157"/>
                  </a:lnTo>
                  <a:lnTo>
                    <a:pt x="35" y="162"/>
                  </a:lnTo>
                  <a:lnTo>
                    <a:pt x="45" y="202"/>
                  </a:lnTo>
                  <a:lnTo>
                    <a:pt x="17" y="231"/>
                  </a:lnTo>
                  <a:lnTo>
                    <a:pt x="65" y="291"/>
                  </a:lnTo>
                  <a:lnTo>
                    <a:pt x="90" y="293"/>
                  </a:lnTo>
                  <a:lnTo>
                    <a:pt x="62" y="261"/>
                  </a:lnTo>
                  <a:lnTo>
                    <a:pt x="71" y="177"/>
                  </a:lnTo>
                  <a:lnTo>
                    <a:pt x="45" y="157"/>
                  </a:lnTo>
                  <a:lnTo>
                    <a:pt x="29" y="129"/>
                  </a:lnTo>
                  <a:lnTo>
                    <a:pt x="56" y="93"/>
                  </a:lnTo>
                  <a:lnTo>
                    <a:pt x="90" y="66"/>
                  </a:lnTo>
                  <a:lnTo>
                    <a:pt x="56" y="0"/>
                  </a:lnTo>
                  <a:close/>
                </a:path>
              </a:pathLst>
            </a:custGeom>
            <a:solidFill>
              <a:schemeClr val="bg1"/>
            </a:solidFill>
            <a:ln w="9525">
              <a:noFill/>
              <a:round/>
              <a:headEnd/>
              <a:tailEnd/>
            </a:ln>
            <a:effectLst/>
          </p:spPr>
          <p:txBody>
            <a:bodyPr/>
            <a:lstStyle/>
            <a:p>
              <a:endParaRPr lang="en-US"/>
            </a:p>
          </p:txBody>
        </p:sp>
        <p:sp>
          <p:nvSpPr>
            <p:cNvPr id="1089" name="Freeform 65"/>
            <p:cNvSpPr>
              <a:spLocks/>
            </p:cNvSpPr>
            <p:nvPr userDrawn="1"/>
          </p:nvSpPr>
          <p:spPr bwMode="white">
            <a:xfrm>
              <a:off x="3798" y="3132"/>
              <a:ext cx="282" cy="246"/>
            </a:xfrm>
            <a:custGeom>
              <a:avLst/>
              <a:gdLst/>
              <a:ahLst/>
              <a:cxnLst>
                <a:cxn ang="0">
                  <a:pos x="0" y="249"/>
                </a:cxn>
                <a:cxn ang="0">
                  <a:pos x="12" y="213"/>
                </a:cxn>
                <a:cxn ang="0">
                  <a:pos x="66" y="216"/>
                </a:cxn>
                <a:cxn ang="0">
                  <a:pos x="69" y="180"/>
                </a:cxn>
                <a:cxn ang="0">
                  <a:pos x="156" y="147"/>
                </a:cxn>
                <a:cxn ang="0">
                  <a:pos x="183" y="161"/>
                </a:cxn>
                <a:cxn ang="0">
                  <a:pos x="171" y="15"/>
                </a:cxn>
                <a:cxn ang="0">
                  <a:pos x="228" y="0"/>
                </a:cxn>
                <a:cxn ang="0">
                  <a:pos x="288" y="45"/>
                </a:cxn>
                <a:cxn ang="0">
                  <a:pos x="246" y="39"/>
                </a:cxn>
                <a:cxn ang="0">
                  <a:pos x="219" y="63"/>
                </a:cxn>
                <a:cxn ang="0">
                  <a:pos x="243" y="150"/>
                </a:cxn>
                <a:cxn ang="0">
                  <a:pos x="183" y="206"/>
                </a:cxn>
                <a:cxn ang="0">
                  <a:pos x="0" y="249"/>
                </a:cxn>
              </a:cxnLst>
              <a:rect l="0" t="0" r="r" b="b"/>
              <a:pathLst>
                <a:path w="288" h="249">
                  <a:moveTo>
                    <a:pt x="0" y="249"/>
                  </a:moveTo>
                  <a:lnTo>
                    <a:pt x="12" y="213"/>
                  </a:lnTo>
                  <a:lnTo>
                    <a:pt x="66" y="216"/>
                  </a:lnTo>
                  <a:lnTo>
                    <a:pt x="69" y="180"/>
                  </a:lnTo>
                  <a:lnTo>
                    <a:pt x="156" y="147"/>
                  </a:lnTo>
                  <a:lnTo>
                    <a:pt x="183" y="161"/>
                  </a:lnTo>
                  <a:lnTo>
                    <a:pt x="171" y="15"/>
                  </a:lnTo>
                  <a:lnTo>
                    <a:pt x="228" y="0"/>
                  </a:lnTo>
                  <a:lnTo>
                    <a:pt x="288" y="45"/>
                  </a:lnTo>
                  <a:lnTo>
                    <a:pt x="246" y="39"/>
                  </a:lnTo>
                  <a:lnTo>
                    <a:pt x="219" y="63"/>
                  </a:lnTo>
                  <a:lnTo>
                    <a:pt x="243" y="150"/>
                  </a:lnTo>
                  <a:lnTo>
                    <a:pt x="183" y="206"/>
                  </a:lnTo>
                  <a:lnTo>
                    <a:pt x="0" y="249"/>
                  </a:lnTo>
                  <a:close/>
                </a:path>
              </a:pathLst>
            </a:custGeom>
            <a:solidFill>
              <a:schemeClr val="bg1"/>
            </a:solidFill>
            <a:ln w="9525">
              <a:noFill/>
              <a:round/>
              <a:headEnd/>
              <a:tailEnd/>
            </a:ln>
            <a:effectLst/>
          </p:spPr>
          <p:txBody>
            <a:bodyPr/>
            <a:lstStyle/>
            <a:p>
              <a:endParaRPr lang="en-US"/>
            </a:p>
          </p:txBody>
        </p:sp>
        <p:sp>
          <p:nvSpPr>
            <p:cNvPr id="1090" name="AutoShape 66"/>
            <p:cNvSpPr>
              <a:spLocks noChangeArrowheads="1"/>
            </p:cNvSpPr>
            <p:nvPr userDrawn="1"/>
          </p:nvSpPr>
          <p:spPr bwMode="white">
            <a:xfrm rot="-32400000">
              <a:off x="4199" y="1636"/>
              <a:ext cx="886" cy="671"/>
            </a:xfrm>
            <a:custGeom>
              <a:avLst/>
              <a:gdLst>
                <a:gd name="G0" fmla="+- 1492 0 0"/>
                <a:gd name="G1" fmla="+- 21600 0 1492"/>
                <a:gd name="G2" fmla="+- 21600 0 1492"/>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492" y="10800"/>
                  </a:moveTo>
                  <a:cubicBezTo>
                    <a:pt x="1492" y="15941"/>
                    <a:pt x="5659" y="20108"/>
                    <a:pt x="10800" y="20108"/>
                  </a:cubicBezTo>
                  <a:cubicBezTo>
                    <a:pt x="15941" y="20108"/>
                    <a:pt x="20108" y="15941"/>
                    <a:pt x="20108" y="10800"/>
                  </a:cubicBezTo>
                  <a:cubicBezTo>
                    <a:pt x="20108" y="5659"/>
                    <a:pt x="15941" y="1492"/>
                    <a:pt x="10800" y="1492"/>
                  </a:cubicBezTo>
                  <a:cubicBezTo>
                    <a:pt x="5659" y="1492"/>
                    <a:pt x="1492" y="5659"/>
                    <a:pt x="1492" y="10800"/>
                  </a:cubicBezTo>
                  <a:close/>
                </a:path>
              </a:pathLst>
            </a:custGeom>
            <a:solidFill>
              <a:schemeClr val="bg1"/>
            </a:solidFill>
            <a:ln w="9525">
              <a:noFill/>
              <a:round/>
              <a:headEnd/>
              <a:tailEnd/>
            </a:ln>
            <a:effectLst/>
          </p:spPr>
          <p:txBody>
            <a:bodyPr wrap="none" anchor="ctr"/>
            <a:lstStyle/>
            <a:p>
              <a:endParaRPr lang="en-US"/>
            </a:p>
          </p:txBody>
        </p:sp>
        <p:sp>
          <p:nvSpPr>
            <p:cNvPr id="1091" name="Freeform 67"/>
            <p:cNvSpPr>
              <a:spLocks/>
            </p:cNvSpPr>
            <p:nvPr userDrawn="1"/>
          </p:nvSpPr>
          <p:spPr bwMode="white">
            <a:xfrm>
              <a:off x="3322" y="1382"/>
              <a:ext cx="2461" cy="2931"/>
            </a:xfrm>
            <a:custGeom>
              <a:avLst/>
              <a:gdLst/>
              <a:ahLst/>
              <a:cxnLst>
                <a:cxn ang="0">
                  <a:pos x="2429" y="282"/>
                </a:cxn>
                <a:cxn ang="0">
                  <a:pos x="1844" y="35"/>
                </a:cxn>
                <a:cxn ang="0">
                  <a:pos x="1047" y="72"/>
                </a:cxn>
                <a:cxn ang="0">
                  <a:pos x="434" y="428"/>
                </a:cxn>
                <a:cxn ang="0">
                  <a:pos x="70" y="1013"/>
                </a:cxn>
                <a:cxn ang="0">
                  <a:pos x="15" y="1663"/>
                </a:cxn>
                <a:cxn ang="0">
                  <a:pos x="161" y="2129"/>
                </a:cxn>
                <a:cxn ang="0">
                  <a:pos x="454" y="2513"/>
                </a:cxn>
                <a:cxn ang="0">
                  <a:pos x="847" y="2796"/>
                </a:cxn>
                <a:cxn ang="0">
                  <a:pos x="1176" y="2897"/>
                </a:cxn>
                <a:cxn ang="0">
                  <a:pos x="1578" y="2924"/>
                </a:cxn>
                <a:cxn ang="0">
                  <a:pos x="1871" y="2910"/>
                </a:cxn>
                <a:cxn ang="0">
                  <a:pos x="2209" y="2796"/>
                </a:cxn>
                <a:cxn ang="0">
                  <a:pos x="2420" y="2613"/>
                </a:cxn>
                <a:cxn ang="0">
                  <a:pos x="2429" y="2540"/>
                </a:cxn>
                <a:cxn ang="0">
                  <a:pos x="2228" y="2723"/>
                </a:cxn>
                <a:cxn ang="0">
                  <a:pos x="1899" y="2860"/>
                </a:cxn>
                <a:cxn ang="0">
                  <a:pos x="1550" y="2906"/>
                </a:cxn>
                <a:cxn ang="0">
                  <a:pos x="1175" y="2879"/>
                </a:cxn>
                <a:cxn ang="0">
                  <a:pos x="783" y="2687"/>
                </a:cxn>
                <a:cxn ang="0">
                  <a:pos x="536" y="2522"/>
                </a:cxn>
                <a:cxn ang="0">
                  <a:pos x="216" y="2083"/>
                </a:cxn>
                <a:cxn ang="0">
                  <a:pos x="134" y="1205"/>
                </a:cxn>
                <a:cxn ang="0">
                  <a:pos x="143" y="968"/>
                </a:cxn>
                <a:cxn ang="0">
                  <a:pos x="489" y="465"/>
                </a:cxn>
                <a:cxn ang="0">
                  <a:pos x="1075" y="127"/>
                </a:cxn>
                <a:cxn ang="0">
                  <a:pos x="1815" y="81"/>
                </a:cxn>
                <a:cxn ang="0">
                  <a:pos x="2325" y="279"/>
                </a:cxn>
                <a:cxn ang="0">
                  <a:pos x="2416" y="370"/>
                </a:cxn>
                <a:cxn ang="0">
                  <a:pos x="2429" y="291"/>
                </a:cxn>
                <a:cxn ang="0">
                  <a:pos x="2429" y="282"/>
                </a:cxn>
              </a:cxnLst>
              <a:rect l="0" t="0" r="r" b="b"/>
              <a:pathLst>
                <a:path w="2461" h="2931">
                  <a:moveTo>
                    <a:pt x="2429" y="282"/>
                  </a:moveTo>
                  <a:cubicBezTo>
                    <a:pt x="2326" y="236"/>
                    <a:pt x="2074" y="70"/>
                    <a:pt x="1844" y="35"/>
                  </a:cubicBezTo>
                  <a:cubicBezTo>
                    <a:pt x="1613" y="0"/>
                    <a:pt x="1282" y="6"/>
                    <a:pt x="1047" y="72"/>
                  </a:cubicBezTo>
                  <a:cubicBezTo>
                    <a:pt x="812" y="138"/>
                    <a:pt x="597" y="271"/>
                    <a:pt x="434" y="428"/>
                  </a:cubicBezTo>
                  <a:cubicBezTo>
                    <a:pt x="271" y="585"/>
                    <a:pt x="140" y="807"/>
                    <a:pt x="70" y="1013"/>
                  </a:cubicBezTo>
                  <a:cubicBezTo>
                    <a:pt x="0" y="1219"/>
                    <a:pt x="0" y="1477"/>
                    <a:pt x="15" y="1663"/>
                  </a:cubicBezTo>
                  <a:cubicBezTo>
                    <a:pt x="30" y="1849"/>
                    <a:pt x="88" y="1987"/>
                    <a:pt x="161" y="2129"/>
                  </a:cubicBezTo>
                  <a:cubicBezTo>
                    <a:pt x="234" y="2271"/>
                    <a:pt x="340" y="2402"/>
                    <a:pt x="454" y="2513"/>
                  </a:cubicBezTo>
                  <a:cubicBezTo>
                    <a:pt x="568" y="2624"/>
                    <a:pt x="727" y="2732"/>
                    <a:pt x="847" y="2796"/>
                  </a:cubicBezTo>
                  <a:cubicBezTo>
                    <a:pt x="967" y="2860"/>
                    <a:pt x="1054" y="2876"/>
                    <a:pt x="1176" y="2897"/>
                  </a:cubicBezTo>
                  <a:cubicBezTo>
                    <a:pt x="1298" y="2918"/>
                    <a:pt x="1462" y="2922"/>
                    <a:pt x="1578" y="2924"/>
                  </a:cubicBezTo>
                  <a:cubicBezTo>
                    <a:pt x="1694" y="2926"/>
                    <a:pt x="1765" y="2931"/>
                    <a:pt x="1871" y="2910"/>
                  </a:cubicBezTo>
                  <a:cubicBezTo>
                    <a:pt x="1976" y="2889"/>
                    <a:pt x="2118" y="2846"/>
                    <a:pt x="2209" y="2796"/>
                  </a:cubicBezTo>
                  <a:cubicBezTo>
                    <a:pt x="2300" y="2746"/>
                    <a:pt x="2383" y="2656"/>
                    <a:pt x="2420" y="2613"/>
                  </a:cubicBezTo>
                  <a:cubicBezTo>
                    <a:pt x="2457" y="2570"/>
                    <a:pt x="2461" y="2522"/>
                    <a:pt x="2429" y="2540"/>
                  </a:cubicBezTo>
                  <a:cubicBezTo>
                    <a:pt x="2397" y="2558"/>
                    <a:pt x="2316" y="2670"/>
                    <a:pt x="2228" y="2723"/>
                  </a:cubicBezTo>
                  <a:cubicBezTo>
                    <a:pt x="2140" y="2776"/>
                    <a:pt x="2012" y="2829"/>
                    <a:pt x="1899" y="2860"/>
                  </a:cubicBezTo>
                  <a:cubicBezTo>
                    <a:pt x="1785" y="2891"/>
                    <a:pt x="1670" y="2903"/>
                    <a:pt x="1550" y="2906"/>
                  </a:cubicBezTo>
                  <a:cubicBezTo>
                    <a:pt x="1430" y="2909"/>
                    <a:pt x="1303" y="2915"/>
                    <a:pt x="1175" y="2879"/>
                  </a:cubicBezTo>
                  <a:cubicBezTo>
                    <a:pt x="1047" y="2843"/>
                    <a:pt x="889" y="2746"/>
                    <a:pt x="783" y="2687"/>
                  </a:cubicBezTo>
                  <a:cubicBezTo>
                    <a:pt x="677" y="2628"/>
                    <a:pt x="630" y="2623"/>
                    <a:pt x="536" y="2522"/>
                  </a:cubicBezTo>
                  <a:cubicBezTo>
                    <a:pt x="442" y="2421"/>
                    <a:pt x="283" y="2302"/>
                    <a:pt x="216" y="2083"/>
                  </a:cubicBezTo>
                  <a:cubicBezTo>
                    <a:pt x="149" y="1864"/>
                    <a:pt x="146" y="1391"/>
                    <a:pt x="134" y="1205"/>
                  </a:cubicBezTo>
                  <a:cubicBezTo>
                    <a:pt x="122" y="1019"/>
                    <a:pt x="84" y="1091"/>
                    <a:pt x="143" y="968"/>
                  </a:cubicBezTo>
                  <a:cubicBezTo>
                    <a:pt x="202" y="845"/>
                    <a:pt x="334" y="605"/>
                    <a:pt x="489" y="465"/>
                  </a:cubicBezTo>
                  <a:cubicBezTo>
                    <a:pt x="644" y="325"/>
                    <a:pt x="854" y="191"/>
                    <a:pt x="1075" y="127"/>
                  </a:cubicBezTo>
                  <a:cubicBezTo>
                    <a:pt x="1296" y="63"/>
                    <a:pt x="1607" y="56"/>
                    <a:pt x="1815" y="81"/>
                  </a:cubicBezTo>
                  <a:cubicBezTo>
                    <a:pt x="2024" y="106"/>
                    <a:pt x="2225" y="231"/>
                    <a:pt x="2325" y="279"/>
                  </a:cubicBezTo>
                  <a:cubicBezTo>
                    <a:pt x="2425" y="327"/>
                    <a:pt x="2399" y="368"/>
                    <a:pt x="2416" y="370"/>
                  </a:cubicBezTo>
                  <a:cubicBezTo>
                    <a:pt x="2433" y="372"/>
                    <a:pt x="2427" y="306"/>
                    <a:pt x="2429" y="291"/>
                  </a:cubicBezTo>
                  <a:cubicBezTo>
                    <a:pt x="2431" y="276"/>
                    <a:pt x="2429" y="284"/>
                    <a:pt x="2429" y="282"/>
                  </a:cubicBezTo>
                  <a:close/>
                </a:path>
              </a:pathLst>
            </a:custGeom>
            <a:solidFill>
              <a:schemeClr val="bg1"/>
            </a:solidFill>
            <a:ln w="9525">
              <a:noFill/>
              <a:round/>
              <a:headEnd/>
              <a:tailEnd/>
            </a:ln>
            <a:effectLst/>
          </p:spPr>
          <p:txBody>
            <a:bodyPr/>
            <a:lstStyle/>
            <a:p>
              <a:endParaRPr lang="en-US"/>
            </a:p>
          </p:txBody>
        </p:sp>
      </p:grpSp>
      <p:grpSp>
        <p:nvGrpSpPr>
          <p:cNvPr id="4" name="Group 37"/>
          <p:cNvGrpSpPr>
            <a:grpSpLocks/>
          </p:cNvGrpSpPr>
          <p:nvPr/>
        </p:nvGrpSpPr>
        <p:grpSpPr bwMode="auto">
          <a:xfrm>
            <a:off x="0" y="0"/>
            <a:ext cx="9158288" cy="6858000"/>
            <a:chOff x="0" y="0"/>
            <a:chExt cx="5769" cy="4320"/>
          </a:xfrm>
        </p:grpSpPr>
        <p:sp>
          <p:nvSpPr>
            <p:cNvPr id="1062" name="AutoShape 38"/>
            <p:cNvSpPr>
              <a:spLocks noChangeArrowheads="1"/>
            </p:cNvSpPr>
            <p:nvPr userDrawn="1"/>
          </p:nvSpPr>
          <p:spPr bwMode="gray">
            <a:xfrm>
              <a:off x="24" y="24"/>
              <a:ext cx="5718" cy="4272"/>
            </a:xfrm>
            <a:prstGeom prst="roundRect">
              <a:avLst>
                <a:gd name="adj" fmla="val 6014"/>
              </a:avLst>
            </a:prstGeom>
            <a:noFill/>
            <a:ln w="76200">
              <a:solidFill>
                <a:schemeClr val="tx1"/>
              </a:solidFill>
              <a:round/>
              <a:headEnd/>
              <a:tailEnd/>
            </a:ln>
            <a:effectLst/>
          </p:spPr>
          <p:txBody>
            <a:bodyPr wrap="none" anchor="ctr"/>
            <a:lstStyle/>
            <a:p>
              <a:endParaRPr lang="en-US"/>
            </a:p>
          </p:txBody>
        </p:sp>
        <p:sp>
          <p:nvSpPr>
            <p:cNvPr id="1063" name="Freeform 39"/>
            <p:cNvSpPr>
              <a:spLocks/>
            </p:cNvSpPr>
            <p:nvPr userDrawn="1"/>
          </p:nvSpPr>
          <p:spPr bwMode="gray">
            <a:xfrm>
              <a:off x="0" y="0"/>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sp>
          <p:nvSpPr>
            <p:cNvPr id="1064" name="Freeform 40"/>
            <p:cNvSpPr>
              <a:spLocks/>
            </p:cNvSpPr>
            <p:nvPr userDrawn="1"/>
          </p:nvSpPr>
          <p:spPr bwMode="gray">
            <a:xfrm rot="10800000">
              <a:off x="5481" y="4032"/>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sp>
          <p:nvSpPr>
            <p:cNvPr id="1065" name="Freeform 41"/>
            <p:cNvSpPr>
              <a:spLocks/>
            </p:cNvSpPr>
            <p:nvPr userDrawn="1"/>
          </p:nvSpPr>
          <p:spPr bwMode="gray">
            <a:xfrm rot="5400000">
              <a:off x="5481" y="0"/>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sp>
          <p:nvSpPr>
            <p:cNvPr id="1066" name="Freeform 42"/>
            <p:cNvSpPr>
              <a:spLocks/>
            </p:cNvSpPr>
            <p:nvPr userDrawn="1"/>
          </p:nvSpPr>
          <p:spPr bwMode="gray">
            <a:xfrm rot="16200000">
              <a:off x="0" y="4032"/>
              <a:ext cx="288" cy="288"/>
            </a:xfrm>
            <a:custGeom>
              <a:avLst/>
              <a:gdLst/>
              <a:ahLst/>
              <a:cxnLst>
                <a:cxn ang="0">
                  <a:pos x="0" y="288"/>
                </a:cxn>
                <a:cxn ang="0">
                  <a:pos x="82" y="144"/>
                </a:cxn>
                <a:cxn ang="0">
                  <a:pos x="165" y="36"/>
                </a:cxn>
                <a:cxn ang="0">
                  <a:pos x="288" y="0"/>
                </a:cxn>
                <a:cxn ang="0">
                  <a:pos x="0" y="0"/>
                </a:cxn>
              </a:cxnLst>
              <a:rect l="0" t="0" r="r" b="b"/>
              <a:pathLst>
                <a:path w="288" h="288">
                  <a:moveTo>
                    <a:pt x="0" y="288"/>
                  </a:moveTo>
                  <a:lnTo>
                    <a:pt x="82" y="144"/>
                  </a:lnTo>
                  <a:lnTo>
                    <a:pt x="165" y="36"/>
                  </a:lnTo>
                  <a:lnTo>
                    <a:pt x="288" y="0"/>
                  </a:lnTo>
                  <a:lnTo>
                    <a:pt x="0" y="0"/>
                  </a:lnTo>
                </a:path>
              </a:pathLst>
            </a:custGeom>
            <a:solidFill>
              <a:schemeClr val="tx1"/>
            </a:solidFill>
            <a:ln w="9525">
              <a:noFill/>
              <a:round/>
              <a:headEnd/>
              <a:tailEnd/>
            </a:ln>
            <a:effectLst/>
          </p:spPr>
          <p:txBody>
            <a:bodyPr/>
            <a:lstStyle/>
            <a:p>
              <a:endParaRPr lang="en-US"/>
            </a:p>
          </p:txBody>
        </p:sp>
      </p:grpSp>
      <p:sp>
        <p:nvSpPr>
          <p:cNvPr id="1028" name="Rectangle 4"/>
          <p:cNvSpPr>
            <a:spLocks noGrp="1" noChangeArrowheads="1"/>
          </p:cNvSpPr>
          <p:nvPr>
            <p:ph type="dt" sz="half" idx="2"/>
          </p:nvPr>
        </p:nvSpPr>
        <p:spPr bwMode="auto">
          <a:xfrm>
            <a:off x="457200" y="64389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438900"/>
            <a:ext cx="2895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4389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46F8A61-242A-4900-8B90-3A5D3F905945}" type="slidenum">
              <a:rPr lang="en-US" smtClean="0"/>
              <a:pPr/>
              <a:t>‹#›</a:t>
            </a:fld>
            <a:endParaRPr lang="en-US"/>
          </a:p>
        </p:txBody>
      </p:sp>
      <p:sp>
        <p:nvSpPr>
          <p:cNvPr id="1067" name="Line 43"/>
          <p:cNvSpPr>
            <a:spLocks noChangeShapeType="1"/>
          </p:cNvSpPr>
          <p:nvPr/>
        </p:nvSpPr>
        <p:spPr bwMode="auto">
          <a:xfrm>
            <a:off x="323850" y="6386513"/>
            <a:ext cx="8496300" cy="0"/>
          </a:xfrm>
          <a:prstGeom prst="line">
            <a:avLst/>
          </a:prstGeom>
          <a:noFill/>
          <a:ln w="9525">
            <a:solidFill>
              <a:schemeClr val="tx2"/>
            </a:solidFill>
            <a:round/>
            <a:headEnd/>
            <a:tailEnd/>
          </a:ln>
          <a:effectLst/>
        </p:spPr>
        <p:txBody>
          <a:bodyPr/>
          <a:lstStyle/>
          <a:p>
            <a:endParaRPr lang="en-US"/>
          </a:p>
        </p:txBody>
      </p:sp>
      <p:sp>
        <p:nvSpPr>
          <p:cNvPr id="1027" name="Rectangle 3"/>
          <p:cNvSpPr>
            <a:spLocks noGrp="1" noChangeArrowheads="1"/>
          </p:cNvSpPr>
          <p:nvPr>
            <p:ph type="body" idx="1"/>
          </p:nvPr>
        </p:nvSpPr>
        <p:spPr bwMode="auto">
          <a:xfrm>
            <a:off x="457200" y="1295400"/>
            <a:ext cx="8229600" cy="495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spd="med">
    <p:newsflash/>
  </p:transition>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Arial" pitchFamily="34" charset="0"/>
        </a:defRPr>
      </a:lvl2pPr>
      <a:lvl3pPr algn="ctr" rtl="0" eaLnBrk="1" fontAlgn="base" hangingPunct="1">
        <a:spcBef>
          <a:spcPct val="0"/>
        </a:spcBef>
        <a:spcAft>
          <a:spcPct val="0"/>
        </a:spcAft>
        <a:defRPr sz="4000">
          <a:solidFill>
            <a:schemeClr val="tx2"/>
          </a:solidFill>
          <a:latin typeface="Arial" pitchFamily="34" charset="0"/>
        </a:defRPr>
      </a:lvl3pPr>
      <a:lvl4pPr algn="ctr" rtl="0" eaLnBrk="1" fontAlgn="base" hangingPunct="1">
        <a:spcBef>
          <a:spcPct val="0"/>
        </a:spcBef>
        <a:spcAft>
          <a:spcPct val="0"/>
        </a:spcAft>
        <a:defRPr sz="4000">
          <a:solidFill>
            <a:schemeClr val="tx2"/>
          </a:solidFill>
          <a:latin typeface="Arial" pitchFamily="34" charset="0"/>
        </a:defRPr>
      </a:lvl4pPr>
      <a:lvl5pPr algn="ctr" rtl="0" eaLnBrk="1" fontAlgn="base" hangingPunct="1">
        <a:spcBef>
          <a:spcPct val="0"/>
        </a:spcBef>
        <a:spcAft>
          <a:spcPct val="0"/>
        </a:spcAft>
        <a:defRPr sz="4000">
          <a:solidFill>
            <a:schemeClr val="tx2"/>
          </a:solidFill>
          <a:latin typeface="Arial" pitchFamily="34" charset="0"/>
        </a:defRPr>
      </a:lvl5pPr>
      <a:lvl6pPr marL="457200" algn="ctr" rtl="0" eaLnBrk="1" fontAlgn="base" hangingPunct="1">
        <a:spcBef>
          <a:spcPct val="0"/>
        </a:spcBef>
        <a:spcAft>
          <a:spcPct val="0"/>
        </a:spcAft>
        <a:defRPr sz="4000">
          <a:solidFill>
            <a:schemeClr val="tx2"/>
          </a:solidFill>
          <a:latin typeface="Arial" pitchFamily="34" charset="0"/>
        </a:defRPr>
      </a:lvl6pPr>
      <a:lvl7pPr marL="914400" algn="ctr" rtl="0" eaLnBrk="1" fontAlgn="base" hangingPunct="1">
        <a:spcBef>
          <a:spcPct val="0"/>
        </a:spcBef>
        <a:spcAft>
          <a:spcPct val="0"/>
        </a:spcAft>
        <a:defRPr sz="4000">
          <a:solidFill>
            <a:schemeClr val="tx2"/>
          </a:solidFill>
          <a:latin typeface="Arial" pitchFamily="34" charset="0"/>
        </a:defRPr>
      </a:lvl7pPr>
      <a:lvl8pPr marL="1371600" algn="ctr" rtl="0" eaLnBrk="1" fontAlgn="base" hangingPunct="1">
        <a:spcBef>
          <a:spcPct val="0"/>
        </a:spcBef>
        <a:spcAft>
          <a:spcPct val="0"/>
        </a:spcAft>
        <a:defRPr sz="4000">
          <a:solidFill>
            <a:schemeClr val="tx2"/>
          </a:solidFill>
          <a:latin typeface="Arial" pitchFamily="34" charset="0"/>
        </a:defRPr>
      </a:lvl8pPr>
      <a:lvl9pPr marL="1828800" algn="ctr" rtl="0" eaLnBrk="1" fontAlgn="base" hangingPunct="1">
        <a:spcBef>
          <a:spcPct val="0"/>
        </a:spcBef>
        <a:spcAft>
          <a:spcPct val="0"/>
        </a:spcAft>
        <a:defRPr sz="4000">
          <a:solidFill>
            <a:schemeClr val="tx2"/>
          </a:solidFill>
          <a:latin typeface="Arial"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mn/" TargetMode="External"/><Relationship Id="rId2" Type="http://schemas.openxmlformats.org/officeDocument/2006/relationships/hyperlink" Target="http://www.itpd.edu.mn/" TargetMode="External"/><Relationship Id="rId1" Type="http://schemas.openxmlformats.org/officeDocument/2006/relationships/slideLayout" Target="../slideLayouts/slideLayout2.xml"/><Relationship Id="rId5" Type="http://schemas.openxmlformats.org/officeDocument/2006/relationships/hyperlink" Target="http://www.slideshare.com/" TargetMode="External"/><Relationship Id="rId4" Type="http://schemas.openxmlformats.org/officeDocument/2006/relationships/hyperlink" Target="http://www.meds.gov.mn/frontpage"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ctrTitle"/>
          </p:nvPr>
        </p:nvSpPr>
        <p:spPr>
          <a:xfrm>
            <a:off x="-152400" y="1752600"/>
            <a:ext cx="9144000" cy="2667000"/>
          </a:xfrm>
        </p:spPr>
        <p:txBody>
          <a:bodyPr/>
          <a:lstStyle/>
          <a:p>
            <a:pPr algn="ctr"/>
            <a:r>
              <a:rPr lang="mn-MN" sz="7200" i="0" dirty="0" smtClean="0">
                <a:solidFill>
                  <a:schemeClr val="bg2">
                    <a:lumMod val="20000"/>
                    <a:lumOff val="80000"/>
                  </a:schemeClr>
                </a:solidFill>
                <a:latin typeface="Arial" pitchFamily="34" charset="0"/>
                <a:cs typeface="Arial" pitchFamily="34" charset="0"/>
              </a:rPr>
              <a:t>Багшийн хөгжил</a:t>
            </a:r>
            <a:endParaRPr lang="en-US" sz="7200" i="0" dirty="0">
              <a:solidFill>
                <a:schemeClr val="bg2">
                  <a:lumMod val="20000"/>
                  <a:lumOff val="80000"/>
                </a:schemeClr>
              </a:solidFill>
              <a:latin typeface="Arial" pitchFamily="34" charset="0"/>
              <a:cs typeface="Arial" pitchFamily="34" charset="0"/>
            </a:endParaRPr>
          </a:p>
        </p:txBody>
      </p:sp>
      <p:sp>
        <p:nvSpPr>
          <p:cNvPr id="6" name="Rectangle 5"/>
          <p:cNvSpPr txBox="1">
            <a:spLocks noChangeArrowheads="1"/>
          </p:cNvSpPr>
          <p:nvPr/>
        </p:nvSpPr>
        <p:spPr bwMode="auto">
          <a:xfrm>
            <a:off x="1447800" y="533400"/>
            <a:ext cx="6400800" cy="838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2000" b="1"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p:txBody>
      </p:sp>
      <p:sp>
        <p:nvSpPr>
          <p:cNvPr id="5" name="Title 1"/>
          <p:cNvSpPr txBox="1">
            <a:spLocks/>
          </p:cNvSpPr>
          <p:nvPr/>
        </p:nvSpPr>
        <p:spPr bwMode="auto">
          <a:xfrm>
            <a:off x="-17929" y="354106"/>
            <a:ext cx="8628529" cy="12460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solidFill>
                <a:schemeClr val="tx2"/>
              </a:solidFill>
              <a:effectLst/>
              <a:uLnTx/>
              <a:uFillTx/>
              <a:latin typeface="+mn-lt"/>
              <a:ea typeface="+mj-ea"/>
              <a:cs typeface="+mj-cs"/>
            </a:endParaRPr>
          </a:p>
        </p:txBody>
      </p:sp>
      <p:pic>
        <p:nvPicPr>
          <p:cNvPr id="7" name="Picture 6"/>
          <p:cNvPicPr>
            <a:picLocks noChangeAspect="1" noChangeArrowheads="1"/>
          </p:cNvPicPr>
          <p:nvPr/>
        </p:nvPicPr>
        <p:blipFill>
          <a:blip r:embed="rId2"/>
          <a:srcRect/>
          <a:stretch>
            <a:fillRect/>
          </a:stretch>
        </p:blipFill>
        <p:spPr bwMode="auto">
          <a:xfrm>
            <a:off x="762000" y="634007"/>
            <a:ext cx="2438400" cy="2084642"/>
          </a:xfrm>
          <a:prstGeom prst="rect">
            <a:avLst/>
          </a:prstGeom>
          <a:noFill/>
          <a:ln w="9525">
            <a:noFill/>
            <a:miter lim="800000"/>
            <a:headEnd/>
            <a:tailEnd/>
          </a:ln>
          <a:effectLst/>
        </p:spPr>
      </p:pic>
    </p:spTree>
  </p:cSld>
  <p:clrMapOvr>
    <a:masterClrMapping/>
  </p:clrMapOvr>
  <p:transition spd="med">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1524000" y="228600"/>
            <a:ext cx="6035040" cy="762000"/>
          </a:xfrm>
        </p:spPr>
        <p:txBody>
          <a:bodyPr/>
          <a:lstStyle/>
          <a:p>
            <a:r>
              <a:rPr lang="mn-MN" b="1" dirty="0" smtClean="0">
                <a:latin typeface="Arial" pitchFamily="34" charset="0"/>
                <a:cs typeface="Arial" pitchFamily="34" charset="0"/>
              </a:rPr>
              <a:t>АГУУЛГА</a:t>
            </a:r>
            <a:endParaRPr lang="en-US" b="1" dirty="0">
              <a:latin typeface="Arial" pitchFamily="34" charset="0"/>
              <a:cs typeface="Arial" pitchFamily="34" charset="0"/>
            </a:endParaRPr>
          </a:p>
        </p:txBody>
      </p:sp>
      <p:sp>
        <p:nvSpPr>
          <p:cNvPr id="13318" name="AutoShape 6"/>
          <p:cNvSpPr>
            <a:spLocks noChangeArrowheads="1"/>
          </p:cNvSpPr>
          <p:nvPr/>
        </p:nvSpPr>
        <p:spPr bwMode="gray">
          <a:xfrm>
            <a:off x="1389658" y="1193042"/>
            <a:ext cx="6629400" cy="533400"/>
          </a:xfrm>
          <a:prstGeom prst="roundRect">
            <a:avLst>
              <a:gd name="adj" fmla="val 4910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r>
              <a:rPr lang="mn-MN" sz="2800" b="1" dirty="0"/>
              <a:t> </a:t>
            </a:r>
            <a:r>
              <a:rPr lang="en-US" sz="2800" b="1" dirty="0" smtClean="0"/>
              <a:t> </a:t>
            </a:r>
            <a:r>
              <a:rPr lang="mn-MN" sz="2400" b="1" dirty="0" smtClean="0"/>
              <a:t>Удиртгал</a:t>
            </a:r>
            <a:endParaRPr lang="en-US" sz="2400" dirty="0"/>
          </a:p>
        </p:txBody>
      </p:sp>
      <p:sp>
        <p:nvSpPr>
          <p:cNvPr id="13319" name="AutoShape 7"/>
          <p:cNvSpPr>
            <a:spLocks noChangeArrowheads="1"/>
          </p:cNvSpPr>
          <p:nvPr/>
        </p:nvSpPr>
        <p:spPr bwMode="gray">
          <a:xfrm>
            <a:off x="1351558" y="1752600"/>
            <a:ext cx="6705600" cy="560298"/>
          </a:xfrm>
          <a:prstGeom prst="roundRect">
            <a:avLst>
              <a:gd name="adj" fmla="val 49106"/>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r>
              <a:rPr lang="mn-MN" sz="2800" b="1" dirty="0"/>
              <a:t> </a:t>
            </a:r>
            <a:r>
              <a:rPr lang="mn-MN" sz="2400" b="1" dirty="0" smtClean="0"/>
              <a:t>Зорилго</a:t>
            </a:r>
            <a:endParaRPr lang="en-US" sz="2400" dirty="0"/>
          </a:p>
        </p:txBody>
      </p:sp>
      <p:sp>
        <p:nvSpPr>
          <p:cNvPr id="13320" name="AutoShape 8"/>
          <p:cNvSpPr>
            <a:spLocks noChangeArrowheads="1"/>
          </p:cNvSpPr>
          <p:nvPr/>
        </p:nvSpPr>
        <p:spPr bwMode="gray">
          <a:xfrm>
            <a:off x="1338338" y="2438400"/>
            <a:ext cx="6629400" cy="548640"/>
          </a:xfrm>
          <a:prstGeom prst="roundRect">
            <a:avLst>
              <a:gd name="adj" fmla="val 49106"/>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r>
              <a:rPr lang="mn-MN" sz="2400" b="1" dirty="0"/>
              <a:t>Багшийн хөгжилийн тухай ойлголт</a:t>
            </a:r>
            <a:endParaRPr lang="en-US" sz="2400" dirty="0"/>
          </a:p>
        </p:txBody>
      </p:sp>
      <p:sp>
        <p:nvSpPr>
          <p:cNvPr id="13321" name="AutoShape 9"/>
          <p:cNvSpPr>
            <a:spLocks noChangeArrowheads="1"/>
          </p:cNvSpPr>
          <p:nvPr/>
        </p:nvSpPr>
        <p:spPr bwMode="gray">
          <a:xfrm>
            <a:off x="1371320" y="3109644"/>
            <a:ext cx="6629400" cy="548640"/>
          </a:xfrm>
          <a:prstGeom prst="roundRect">
            <a:avLst>
              <a:gd name="adj" fmla="val 49106"/>
            </a:avLst>
          </a:prstGeom>
          <a:gradFill rotWithShape="1">
            <a:gsLst>
              <a:gs pos="0">
                <a:schemeClr val="folHlink">
                  <a:gamma/>
                  <a:shade val="46275"/>
                  <a:invGamma/>
                </a:schemeClr>
              </a:gs>
              <a:gs pos="50000">
                <a:schemeClr val="folHlink"/>
              </a:gs>
              <a:gs pos="100000">
                <a:schemeClr val="folHlink">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r>
              <a:rPr lang="mn-MN" sz="2400" b="1" dirty="0">
                <a:latin typeface="Arial" pitchFamily="34" charset="0"/>
                <a:cs typeface="Arial" pitchFamily="34" charset="0"/>
              </a:rPr>
              <a:t>Багшийн хөгжилд нөлөөлөх хүчин зүйл</a:t>
            </a:r>
            <a:r>
              <a:rPr lang="en-US" sz="2400" b="1" dirty="0" smtClean="0"/>
              <a:t> </a:t>
            </a:r>
            <a:endParaRPr lang="mn-MN" sz="2400" b="1" dirty="0" smtClean="0"/>
          </a:p>
        </p:txBody>
      </p:sp>
      <p:sp>
        <p:nvSpPr>
          <p:cNvPr id="11" name="AutoShape 9"/>
          <p:cNvSpPr>
            <a:spLocks noChangeArrowheads="1"/>
          </p:cNvSpPr>
          <p:nvPr/>
        </p:nvSpPr>
        <p:spPr bwMode="gray">
          <a:xfrm>
            <a:off x="1366342" y="4241042"/>
            <a:ext cx="6629400" cy="658904"/>
          </a:xfrm>
          <a:prstGeom prst="roundRect">
            <a:avLst>
              <a:gd name="adj" fmla="val 49106"/>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r>
              <a:rPr lang="mn-MN" sz="2400" b="1" dirty="0"/>
              <a:t>Судалгаанд хамаарагдсан багш </a:t>
            </a:r>
            <a:r>
              <a:rPr lang="mn-MN" sz="2400" b="1" dirty="0" smtClean="0"/>
              <a:t>нарын</a:t>
            </a:r>
            <a:br>
              <a:rPr lang="mn-MN" sz="2400" b="1" dirty="0" smtClean="0"/>
            </a:br>
            <a:r>
              <a:rPr lang="mn-MN" sz="2400" b="1" dirty="0" smtClean="0"/>
              <a:t> </a:t>
            </a:r>
            <a:r>
              <a:rPr lang="mn-MN" sz="2400" b="1" dirty="0"/>
              <a:t>нас, </a:t>
            </a:r>
            <a:r>
              <a:rPr lang="mn-MN" sz="2400" b="1" dirty="0" smtClean="0"/>
              <a:t>хүйс</a:t>
            </a:r>
            <a:r>
              <a:rPr lang="en-US" sz="2400" b="1" dirty="0" smtClean="0"/>
              <a:t> </a:t>
            </a:r>
            <a:endParaRPr lang="mn-MN" sz="2400" b="1" dirty="0" smtClean="0"/>
          </a:p>
        </p:txBody>
      </p:sp>
      <p:sp>
        <p:nvSpPr>
          <p:cNvPr id="12" name="AutoShape 9"/>
          <p:cNvSpPr>
            <a:spLocks noChangeArrowheads="1"/>
          </p:cNvSpPr>
          <p:nvPr/>
        </p:nvSpPr>
        <p:spPr bwMode="gray">
          <a:xfrm>
            <a:off x="1310614" y="4953000"/>
            <a:ext cx="6629400" cy="548640"/>
          </a:xfrm>
          <a:prstGeom prst="roundRect">
            <a:avLst>
              <a:gd name="adj" fmla="val 49106"/>
            </a:avLst>
          </a:prstGeom>
          <a:gradFill rotWithShape="1">
            <a:gsLst>
              <a:gs pos="0">
                <a:schemeClr val="folHlink">
                  <a:gamma/>
                  <a:shade val="46275"/>
                  <a:invGamma/>
                </a:schemeClr>
              </a:gs>
              <a:gs pos="50000">
                <a:schemeClr val="folHlink"/>
              </a:gs>
              <a:gs pos="100000">
                <a:schemeClr val="folHlink">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r>
              <a:rPr lang="mn-MN" sz="2400" b="1" dirty="0"/>
              <a:t>Суралцахуйн үзэл баримтлал</a:t>
            </a:r>
            <a:endParaRPr lang="mn-MN" sz="2400" b="1" dirty="0" smtClean="0"/>
          </a:p>
        </p:txBody>
      </p:sp>
      <p:sp>
        <p:nvSpPr>
          <p:cNvPr id="13" name="AutoShape 9"/>
          <p:cNvSpPr>
            <a:spLocks noChangeArrowheads="1"/>
          </p:cNvSpPr>
          <p:nvPr/>
        </p:nvSpPr>
        <p:spPr bwMode="gray">
          <a:xfrm>
            <a:off x="1337910" y="3692402"/>
            <a:ext cx="6629400" cy="548640"/>
          </a:xfrm>
          <a:prstGeom prst="roundRect">
            <a:avLst>
              <a:gd name="adj" fmla="val 49106"/>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r>
              <a:rPr lang="mn-MN" sz="2400" b="1" dirty="0" smtClean="0">
                <a:latin typeface="Arial" pitchFamily="34" charset="0"/>
                <a:cs typeface="Arial" pitchFamily="34" charset="0"/>
              </a:rPr>
              <a:t>Судалгааны хэсэг</a:t>
            </a:r>
            <a:r>
              <a:rPr lang="en-US" sz="2400" b="1" dirty="0" smtClean="0"/>
              <a:t> </a:t>
            </a:r>
            <a:endParaRPr lang="mn-MN" sz="2400" b="1" dirty="0" smtClean="0"/>
          </a:p>
        </p:txBody>
      </p:sp>
      <p:sp>
        <p:nvSpPr>
          <p:cNvPr id="14" name="AutoShape 9"/>
          <p:cNvSpPr>
            <a:spLocks noChangeArrowheads="1"/>
          </p:cNvSpPr>
          <p:nvPr/>
        </p:nvSpPr>
        <p:spPr bwMode="gray">
          <a:xfrm>
            <a:off x="1310614" y="5638800"/>
            <a:ext cx="6629400" cy="548640"/>
          </a:xfrm>
          <a:prstGeom prst="roundRect">
            <a:avLst>
              <a:gd name="adj" fmla="val 49106"/>
            </a:avLst>
          </a:prstGeom>
          <a:gradFill rotWithShape="1">
            <a:gsLst>
              <a:gs pos="0">
                <a:schemeClr val="folHlink">
                  <a:gamma/>
                  <a:shade val="46275"/>
                  <a:invGamma/>
                </a:schemeClr>
              </a:gs>
              <a:gs pos="50000">
                <a:schemeClr val="folHlink"/>
              </a:gs>
              <a:gs pos="100000">
                <a:schemeClr val="folHlink">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r>
              <a:rPr lang="mn-MN" sz="2400" b="1" dirty="0" smtClean="0">
                <a:latin typeface="Arial" pitchFamily="34" charset="0"/>
                <a:cs typeface="Arial" pitchFamily="34" charset="0"/>
              </a:rPr>
              <a:t>Дүгнэлт</a:t>
            </a:r>
            <a:r>
              <a:rPr lang="en-US" sz="2400" b="1" dirty="0" smtClean="0"/>
              <a:t> </a:t>
            </a:r>
            <a:endParaRPr lang="mn-MN" sz="2400" b="1" dirty="0" smtClean="0"/>
          </a:p>
        </p:txBody>
      </p:sp>
      <p:pic>
        <p:nvPicPr>
          <p:cNvPr id="2" name="Picture 2" descr="D:\esra\tailan\images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608" y="50135"/>
            <a:ext cx="1948358" cy="140960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13318"/>
                                        </p:tgtEl>
                                        <p:attrNameLst>
                                          <p:attrName>style.visibility</p:attrName>
                                        </p:attrNameLst>
                                      </p:cBhvr>
                                      <p:to>
                                        <p:strVal val="visible"/>
                                      </p:to>
                                    </p:set>
                                    <p:animEffect transition="in" filter="wheel(1)">
                                      <p:cBhvr>
                                        <p:cTn id="25" dur="2000"/>
                                        <p:tgtEl>
                                          <p:spTgt spid="1331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3319"/>
                                        </p:tgtEl>
                                        <p:attrNameLst>
                                          <p:attrName>style.visibility</p:attrName>
                                        </p:attrNameLst>
                                      </p:cBhvr>
                                      <p:to>
                                        <p:strVal val="visible"/>
                                      </p:to>
                                    </p:set>
                                    <p:animEffect transition="in" filter="wipe(down)">
                                      <p:cBhvr>
                                        <p:cTn id="30" dur="500"/>
                                        <p:tgtEl>
                                          <p:spTgt spid="13319"/>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3320"/>
                                        </p:tgtEl>
                                        <p:attrNameLst>
                                          <p:attrName>style.visibility</p:attrName>
                                        </p:attrNameLst>
                                      </p:cBhvr>
                                      <p:to>
                                        <p:strVal val="visible"/>
                                      </p:to>
                                    </p:set>
                                    <p:animEffect transition="in" filter="barn(inVertical)">
                                      <p:cBhvr>
                                        <p:cTn id="35" dur="500"/>
                                        <p:tgtEl>
                                          <p:spTgt spid="13320"/>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13321"/>
                                        </p:tgtEl>
                                        <p:attrNameLst>
                                          <p:attrName>style.visibility</p:attrName>
                                        </p:attrNameLst>
                                      </p:cBhvr>
                                      <p:to>
                                        <p:strVal val="visible"/>
                                      </p:to>
                                    </p:set>
                                    <p:animEffect transition="in" filter="circle(in)">
                                      <p:cBhvr>
                                        <p:cTn id="40" dur="2000"/>
                                        <p:tgtEl>
                                          <p:spTgt spid="13321"/>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arn(inVertical)">
                                      <p:cBhvr>
                                        <p:cTn id="45" dur="5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barn(inVertical)">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1000"/>
                                        <p:tgtEl>
                                          <p:spTgt spid="14"/>
                                        </p:tgtEl>
                                      </p:cBhvr>
                                    </p:animEffect>
                                    <p:anim calcmode="lin" valueType="num">
                                      <p:cBhvr>
                                        <p:cTn id="61" dur="1000" fill="hold"/>
                                        <p:tgtEl>
                                          <p:spTgt spid="14"/>
                                        </p:tgtEl>
                                        <p:attrNameLst>
                                          <p:attrName>ppt_x</p:attrName>
                                        </p:attrNameLst>
                                      </p:cBhvr>
                                      <p:tavLst>
                                        <p:tav tm="0">
                                          <p:val>
                                            <p:strVal val="#ppt_x"/>
                                          </p:val>
                                        </p:tav>
                                        <p:tav tm="100000">
                                          <p:val>
                                            <p:strVal val="#ppt_x"/>
                                          </p:val>
                                        </p:tav>
                                      </p:tavLst>
                                    </p:anim>
                                    <p:anim calcmode="lin" valueType="num">
                                      <p:cBhvr>
                                        <p:cTn id="6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animBg="1"/>
      <p:bldP spid="13319" grpId="0" animBg="1"/>
      <p:bldP spid="13320" grpId="0" animBg="1"/>
      <p:bldP spid="13321"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
            </a:r>
            <a:br>
              <a:rPr lang="mn-MN" dirty="0" smtClean="0"/>
            </a:br>
            <a:r>
              <a:rPr lang="mn-MN" dirty="0" smtClean="0"/>
              <a:t>Удиртгал</a:t>
            </a:r>
            <a:br>
              <a:rPr lang="mn-MN" dirty="0" smtClean="0"/>
            </a:br>
            <a:endParaRPr lang="en-US" dirty="0"/>
          </a:p>
        </p:txBody>
      </p:sp>
      <p:sp>
        <p:nvSpPr>
          <p:cNvPr id="4" name="Rectangle 3"/>
          <p:cNvSpPr/>
          <p:nvPr/>
        </p:nvSpPr>
        <p:spPr>
          <a:xfrm>
            <a:off x="228600" y="762000"/>
            <a:ext cx="8991600" cy="6001643"/>
          </a:xfrm>
          <a:prstGeom prst="rect">
            <a:avLst/>
          </a:prstGeom>
        </p:spPr>
        <p:txBody>
          <a:bodyPr wrap="square">
            <a:spAutoFit/>
          </a:bodyPr>
          <a:lstStyle/>
          <a:p>
            <a:r>
              <a:rPr lang="mn-MN" sz="2400" i="1" dirty="0" smtClean="0"/>
              <a:t/>
            </a:r>
            <a:br>
              <a:rPr lang="mn-MN" sz="2400" i="1" dirty="0" smtClean="0"/>
            </a:br>
            <a:r>
              <a:rPr lang="mn-MN" sz="2400" i="1" dirty="0" smtClean="0"/>
              <a:t>Багш </a:t>
            </a:r>
            <a:r>
              <a:rPr lang="mn-MN" sz="2400" i="1" dirty="0"/>
              <a:t>нарын мэргэжлийг тасралтгүй дээшлүүлэх, ерөнхий чиг хандалаг нь сургууль төвтэй сургалтыг зонхилох болсон ба Багшийн хөгжил гэсэн иж бүрэн цогц асуудалд анхаарлаа төвлөрүүлэх болсон </a:t>
            </a:r>
            <a:r>
              <a:rPr lang="mn-MN" sz="2400" i="1" dirty="0" smtClean="0"/>
              <a:t>байна. </a:t>
            </a:r>
            <a:r>
              <a:rPr lang="mn-MN" sz="2400" i="1" dirty="0"/>
              <a:t>Тухайн сургууль нийгмийн хэрэгцээ, шаардлагыг хангасан мэдлэг боловсролтой хүнийг төлөвшүүлэн хөгжүүлэх үүргээ биелүүлж, оршин тогтнож байхын тулд сургуулиа мэдлэг туршлагатай боловсон хүчнээр бэхжүүлэх , нөгөө талаас багш хүн тэр сургуулийн багш байхын тулд мэргэжил боловсролоо дээшлүүлж, </a:t>
            </a:r>
            <a:r>
              <a:rPr lang="mn-MN" sz="2400" i="1" dirty="0" smtClean="0"/>
              <a:t>сургууль, </a:t>
            </a:r>
            <a:r>
              <a:rPr lang="mn-MN" sz="2400" i="1" dirty="0"/>
              <a:t>цаашлаад нийгмийн шаардлагад нийцэж ажиллахад бэрхшээлтэй байгаа асуудлаа шийдэх хэрэгцээ шаардлага сургууль бүрийн хувьд маш </a:t>
            </a:r>
            <a:r>
              <a:rPr lang="mn-MN" sz="2400" i="1" dirty="0" smtClean="0"/>
              <a:t>онцлогтой байна. </a:t>
            </a:r>
            <a:r>
              <a:rPr lang="mn-MN" sz="2400" i="1" dirty="0"/>
              <a:t>Энэ хэрэгцээ шаардлагыг уян хатан тусгаж чадвал сургалтын үр өгөөж дээшилдэг байна.</a:t>
            </a:r>
            <a:endParaRPr lang="en-US" sz="2400" dirty="0"/>
          </a:p>
          <a:p>
            <a:endParaRPr lang="en-US" sz="2400" dirty="0"/>
          </a:p>
        </p:txBody>
      </p:sp>
    </p:spTree>
    <p:extLst>
      <p:ext uri="{BB962C8B-B14F-4D97-AF65-F5344CB8AC3E}">
        <p14:creationId xmlns:p14="http://schemas.microsoft.com/office/powerpoint/2010/main" val="1383703857"/>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rot="20468801">
            <a:off x="196746" y="1333916"/>
            <a:ext cx="8515083" cy="4088503"/>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mn-MN" sz="3600" b="1" dirty="0" smtClean="0"/>
              <a:t>Зорилго</a:t>
            </a:r>
            <a:r>
              <a:rPr lang="mn-MN" sz="3600" dirty="0" smtClean="0"/>
              <a:t/>
            </a:r>
            <a:br>
              <a:rPr lang="mn-MN" sz="3600" dirty="0" smtClean="0"/>
            </a:br>
            <a:r>
              <a:rPr lang="mn-MN" sz="3600" dirty="0" smtClean="0"/>
              <a:t>Багшийн хөгжлийн талаарх онол үзэл баримтлалд судалгаа  анализ хийж, багш мэргэжлийн ур чадвараа хөгжүүлэхэд оршино.. </a:t>
            </a:r>
            <a:endParaRPr lang="en-US" sz="3600" dirty="0"/>
          </a:p>
        </p:txBody>
      </p:sp>
      <p:pic>
        <p:nvPicPr>
          <p:cNvPr id="4098" name="Picture 2" descr="D:\esra\tailan\images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42248"/>
            <a:ext cx="2381250" cy="19145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588835"/>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animEffect transition="in" filter="fade">
                                      <p:cBhvr>
                                        <p:cTn id="9" dur="500"/>
                                        <p:tgtEl>
                                          <p:spTgt spid="4098"/>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0600" y="502215"/>
            <a:ext cx="5486400" cy="707886"/>
          </a:xfrm>
          <a:prstGeom prst="rect">
            <a:avLst/>
          </a:prstGeom>
        </p:spPr>
        <p:txBody>
          <a:bodyPr wrap="square">
            <a:spAutoFit/>
          </a:bodyPr>
          <a:lstStyle/>
          <a:p>
            <a:r>
              <a:rPr lang="mn-MN" sz="4000" b="1" dirty="0">
                <a:latin typeface="Arial" pitchFamily="34" charset="0"/>
                <a:cs typeface="Arial" pitchFamily="34" charset="0"/>
              </a:rPr>
              <a:t>Зорилт</a:t>
            </a:r>
            <a:endParaRPr lang="en-US" sz="4000" dirty="0"/>
          </a:p>
        </p:txBody>
      </p:sp>
      <p:graphicFrame>
        <p:nvGraphicFramePr>
          <p:cNvPr id="4" name="Diagram 3"/>
          <p:cNvGraphicFramePr/>
          <p:nvPr>
            <p:extLst>
              <p:ext uri="{D42A27DB-BD31-4B8C-83A1-F6EECF244321}">
                <p14:modId xmlns:p14="http://schemas.microsoft.com/office/powerpoint/2010/main" val="2821396115"/>
              </p:ext>
            </p:extLst>
          </p:nvPr>
        </p:nvGraphicFramePr>
        <p:xfrm>
          <a:off x="609600" y="1295400"/>
          <a:ext cx="8077200" cy="477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2679117"/>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a:xfrm>
            <a:off x="457200" y="152400"/>
            <a:ext cx="8229600" cy="792162"/>
          </a:xfrm>
        </p:spPr>
        <p:txBody>
          <a:bodyPr/>
          <a:lstStyle/>
          <a:p>
            <a:r>
              <a:rPr lang="en-US" b="1" dirty="0">
                <a:latin typeface="Arial" pitchFamily="34" charset="0"/>
                <a:cs typeface="Arial" pitchFamily="34" charset="0"/>
              </a:rPr>
              <a:t> </a:t>
            </a:r>
            <a:r>
              <a:rPr lang="mn-MN" b="1" dirty="0" smtClean="0">
                <a:latin typeface="Arial" pitchFamily="34" charset="0"/>
                <a:cs typeface="Arial" pitchFamily="34" charset="0"/>
              </a:rPr>
              <a:t>Багшийн хөгжил: ОЙЛГОЛТ</a:t>
            </a:r>
            <a:endParaRPr lang="en-US" b="1" dirty="0">
              <a:latin typeface="Arial" pitchFamily="34" charset="0"/>
              <a:cs typeface="Arial" pitchFamily="34" charset="0"/>
            </a:endParaRPr>
          </a:p>
        </p:txBody>
      </p:sp>
      <p:sp>
        <p:nvSpPr>
          <p:cNvPr id="15365" name="Freeform 5"/>
          <p:cNvSpPr>
            <a:spLocks noEditPoints="1"/>
          </p:cNvSpPr>
          <p:nvPr/>
        </p:nvSpPr>
        <p:spPr bwMode="gray">
          <a:xfrm rot="20241944">
            <a:off x="1076423" y="2683862"/>
            <a:ext cx="6891961" cy="2803525"/>
          </a:xfrm>
          <a:custGeom>
            <a:avLst/>
            <a:gdLst/>
            <a:ahLst/>
            <a:cxnLst>
              <a:cxn ang="0">
                <a:pos x="1692" y="12"/>
              </a:cxn>
              <a:cxn ang="0">
                <a:pos x="1234" y="74"/>
              </a:cxn>
              <a:cxn ang="0">
                <a:pos x="828" y="182"/>
              </a:cxn>
              <a:cxn ang="0">
                <a:pos x="486" y="330"/>
              </a:cxn>
              <a:cxn ang="0">
                <a:pos x="226" y="510"/>
              </a:cxn>
              <a:cxn ang="0">
                <a:pos x="58" y="718"/>
              </a:cxn>
              <a:cxn ang="0">
                <a:pos x="0" y="944"/>
              </a:cxn>
              <a:cxn ang="0">
                <a:pos x="58" y="1170"/>
              </a:cxn>
              <a:cxn ang="0">
                <a:pos x="226" y="1378"/>
              </a:cxn>
              <a:cxn ang="0">
                <a:pos x="486" y="1558"/>
              </a:cxn>
              <a:cxn ang="0">
                <a:pos x="828" y="1706"/>
              </a:cxn>
              <a:cxn ang="0">
                <a:pos x="1234" y="1814"/>
              </a:cxn>
              <a:cxn ang="0">
                <a:pos x="1692" y="1876"/>
              </a:cxn>
              <a:cxn ang="0">
                <a:pos x="2186" y="1884"/>
              </a:cxn>
              <a:cxn ang="0">
                <a:pos x="2658" y="1840"/>
              </a:cxn>
              <a:cxn ang="0">
                <a:pos x="3084" y="1746"/>
              </a:cxn>
              <a:cxn ang="0">
                <a:pos x="3448" y="1612"/>
              </a:cxn>
              <a:cxn ang="0">
                <a:pos x="3738" y="1442"/>
              </a:cxn>
              <a:cxn ang="0">
                <a:pos x="3938" y="1242"/>
              </a:cxn>
              <a:cxn ang="0">
                <a:pos x="4034" y="1022"/>
              </a:cxn>
              <a:cxn ang="0">
                <a:pos x="4014" y="790"/>
              </a:cxn>
              <a:cxn ang="0">
                <a:pos x="3882" y="576"/>
              </a:cxn>
              <a:cxn ang="0">
                <a:pos x="3650" y="386"/>
              </a:cxn>
              <a:cxn ang="0">
                <a:pos x="3334" y="228"/>
              </a:cxn>
              <a:cxn ang="0">
                <a:pos x="2948" y="106"/>
              </a:cxn>
              <a:cxn ang="0">
                <a:pos x="2506" y="28"/>
              </a:cxn>
              <a:cxn ang="0">
                <a:pos x="2020" y="0"/>
              </a:cxn>
              <a:cxn ang="0">
                <a:pos x="1606" y="1736"/>
              </a:cxn>
              <a:cxn ang="0">
                <a:pos x="1164" y="1678"/>
              </a:cxn>
              <a:cxn ang="0">
                <a:pos x="776" y="1576"/>
              </a:cxn>
              <a:cxn ang="0">
                <a:pos x="458" y="1436"/>
              </a:cxn>
              <a:cxn ang="0">
                <a:pos x="224" y="1266"/>
              </a:cxn>
              <a:cxn ang="0">
                <a:pos x="88" y="1074"/>
              </a:cxn>
              <a:cxn ang="0">
                <a:pos x="68" y="864"/>
              </a:cxn>
              <a:cxn ang="0">
                <a:pos x="166" y="664"/>
              </a:cxn>
              <a:cxn ang="0">
                <a:pos x="370" y="486"/>
              </a:cxn>
              <a:cxn ang="0">
                <a:pos x="662" y="336"/>
              </a:cxn>
              <a:cxn ang="0">
                <a:pos x="1028" y="222"/>
              </a:cxn>
              <a:cxn ang="0">
                <a:pos x="1454" y="148"/>
              </a:cxn>
              <a:cxn ang="0">
                <a:pos x="1922" y="120"/>
              </a:cxn>
              <a:cxn ang="0">
                <a:pos x="2392" y="148"/>
              </a:cxn>
              <a:cxn ang="0">
                <a:pos x="2818" y="222"/>
              </a:cxn>
              <a:cxn ang="0">
                <a:pos x="3184" y="336"/>
              </a:cxn>
              <a:cxn ang="0">
                <a:pos x="3476" y="486"/>
              </a:cxn>
              <a:cxn ang="0">
                <a:pos x="3680" y="664"/>
              </a:cxn>
              <a:cxn ang="0">
                <a:pos x="3778" y="864"/>
              </a:cxn>
              <a:cxn ang="0">
                <a:pos x="3758" y="1074"/>
              </a:cxn>
              <a:cxn ang="0">
                <a:pos x="3622" y="1266"/>
              </a:cxn>
              <a:cxn ang="0">
                <a:pos x="3388" y="1436"/>
              </a:cxn>
              <a:cxn ang="0">
                <a:pos x="3070" y="1576"/>
              </a:cxn>
              <a:cxn ang="0">
                <a:pos x="2682" y="1678"/>
              </a:cxn>
              <a:cxn ang="0">
                <a:pos x="2240" y="1736"/>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accent2">
                  <a:gamma/>
                  <a:tint val="9412"/>
                  <a:invGamma/>
                </a:schemeClr>
              </a:gs>
              <a:gs pos="100000">
                <a:schemeClr val="accent2"/>
              </a:gs>
            </a:gsLst>
            <a:lin ang="0" scaled="1"/>
          </a:gradFill>
          <a:ln w="0">
            <a:noFill/>
            <a:prstDash val="solid"/>
            <a:round/>
            <a:headEnd/>
            <a:tailEnd/>
          </a:ln>
        </p:spPr>
        <p:txBody>
          <a:bodyPr/>
          <a:lstStyle/>
          <a:p>
            <a:endParaRPr lang="en-US"/>
          </a:p>
        </p:txBody>
      </p:sp>
      <p:sp>
        <p:nvSpPr>
          <p:cNvPr id="15367" name="Oval 7"/>
          <p:cNvSpPr>
            <a:spLocks noChangeArrowheads="1"/>
          </p:cNvSpPr>
          <p:nvPr/>
        </p:nvSpPr>
        <p:spPr bwMode="gray">
          <a:xfrm rot="20644624">
            <a:off x="126903" y="1585622"/>
            <a:ext cx="5017478" cy="3139330"/>
          </a:xfrm>
          <a:prstGeom prst="ellipse">
            <a:avLst/>
          </a:prstGeom>
          <a:gradFill rotWithShape="1">
            <a:gsLst>
              <a:gs pos="0">
                <a:schemeClr val="hlink"/>
              </a:gs>
              <a:gs pos="100000">
                <a:schemeClr val="hlink">
                  <a:gamma/>
                  <a:shade val="34510"/>
                  <a:invGamma/>
                </a:schemeClr>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a:endParaRPr lang="en-US"/>
          </a:p>
        </p:txBody>
      </p:sp>
      <p:sp>
        <p:nvSpPr>
          <p:cNvPr id="15373" name="Oval 13"/>
          <p:cNvSpPr>
            <a:spLocks noChangeArrowheads="1"/>
          </p:cNvSpPr>
          <p:nvPr/>
        </p:nvSpPr>
        <p:spPr bwMode="gray">
          <a:xfrm>
            <a:off x="3505200" y="4267200"/>
            <a:ext cx="2971800" cy="2130552"/>
          </a:xfrm>
          <a:prstGeom prst="ellipse">
            <a:avLst/>
          </a:prstGeom>
          <a:gradFill rotWithShape="1">
            <a:gsLst>
              <a:gs pos="0">
                <a:schemeClr val="accent2"/>
              </a:gs>
              <a:gs pos="100000">
                <a:schemeClr val="accent2">
                  <a:gamma/>
                  <a:shade val="35686"/>
                  <a:invGamma/>
                </a:schemeClr>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a:endParaRPr lang="en-US"/>
          </a:p>
        </p:txBody>
      </p:sp>
      <p:sp>
        <p:nvSpPr>
          <p:cNvPr id="15379" name="Oval 19"/>
          <p:cNvSpPr>
            <a:spLocks noChangeArrowheads="1"/>
          </p:cNvSpPr>
          <p:nvPr/>
        </p:nvSpPr>
        <p:spPr bwMode="gray">
          <a:xfrm>
            <a:off x="5791200" y="1461921"/>
            <a:ext cx="3048000" cy="2133600"/>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a:endParaRPr lang="en-US"/>
          </a:p>
        </p:txBody>
      </p:sp>
      <p:sp>
        <p:nvSpPr>
          <p:cNvPr id="15382" name="Text Box 22"/>
          <p:cNvSpPr txBox="1">
            <a:spLocks noChangeArrowheads="1"/>
          </p:cNvSpPr>
          <p:nvPr/>
        </p:nvSpPr>
        <p:spPr bwMode="gray">
          <a:xfrm rot="20765356">
            <a:off x="788801" y="1870381"/>
            <a:ext cx="3693682" cy="2677656"/>
          </a:xfrm>
          <a:prstGeom prst="rect">
            <a:avLst/>
          </a:prstGeom>
          <a:noFill/>
          <a:ln w="9525">
            <a:noFill/>
            <a:miter lim="800000"/>
            <a:headEnd/>
            <a:tailEnd/>
          </a:ln>
          <a:effectLst/>
        </p:spPr>
        <p:txBody>
          <a:bodyPr wrap="square">
            <a:spAutoFit/>
          </a:bodyPr>
          <a:lstStyle/>
          <a:p>
            <a:pPr algn="ctr" eaLnBrk="0" hangingPunct="0"/>
            <a:r>
              <a:rPr lang="mn-MN" sz="2400" b="1" dirty="0" smtClean="0">
                <a:latin typeface="Verdana" pitchFamily="34" charset="0"/>
              </a:rPr>
              <a:t>Багшийн мэргэжил дээшлүүлэх сургалт чанартай зохион байгуулах, багшийн заах ур чадвараа сайжруулах</a:t>
            </a:r>
          </a:p>
        </p:txBody>
      </p:sp>
      <p:sp>
        <p:nvSpPr>
          <p:cNvPr id="15383" name="Text Box 23"/>
          <p:cNvSpPr txBox="1">
            <a:spLocks noChangeArrowheads="1"/>
          </p:cNvSpPr>
          <p:nvPr/>
        </p:nvSpPr>
        <p:spPr bwMode="gray">
          <a:xfrm>
            <a:off x="5943600" y="1885770"/>
            <a:ext cx="2895600" cy="1323439"/>
          </a:xfrm>
          <a:prstGeom prst="rect">
            <a:avLst/>
          </a:prstGeom>
          <a:noFill/>
          <a:ln w="9525">
            <a:noFill/>
            <a:miter lim="800000"/>
            <a:headEnd/>
            <a:tailEnd/>
          </a:ln>
          <a:effectLst/>
        </p:spPr>
        <p:txBody>
          <a:bodyPr wrap="square">
            <a:spAutoFit/>
          </a:bodyPr>
          <a:lstStyle/>
          <a:p>
            <a:pPr algn="ctr" eaLnBrk="0" hangingPunct="0"/>
            <a:r>
              <a:rPr lang="mn-MN" sz="2000" b="1" dirty="0" smtClean="0">
                <a:latin typeface="Verdana" pitchFamily="34" charset="0"/>
              </a:rPr>
              <a:t>Хүүхэд нэг бүрийг хөгжүүлэх арга барил тэргүүн туршлагыг түгээх</a:t>
            </a:r>
          </a:p>
        </p:txBody>
      </p:sp>
      <p:sp>
        <p:nvSpPr>
          <p:cNvPr id="15385" name="Text Box 25"/>
          <p:cNvSpPr txBox="1">
            <a:spLocks noChangeArrowheads="1"/>
          </p:cNvSpPr>
          <p:nvPr/>
        </p:nvSpPr>
        <p:spPr bwMode="gray">
          <a:xfrm>
            <a:off x="3505200" y="4824644"/>
            <a:ext cx="2971800" cy="1015663"/>
          </a:xfrm>
          <a:prstGeom prst="rect">
            <a:avLst/>
          </a:prstGeom>
          <a:noFill/>
          <a:ln w="9525">
            <a:noFill/>
            <a:miter lim="800000"/>
            <a:headEnd/>
            <a:tailEnd/>
          </a:ln>
          <a:effectLst/>
        </p:spPr>
        <p:txBody>
          <a:bodyPr wrap="square">
            <a:spAutoFit/>
          </a:bodyPr>
          <a:lstStyle/>
          <a:p>
            <a:pPr algn="ctr" eaLnBrk="0" hangingPunct="0"/>
            <a:r>
              <a:rPr lang="mn-MN" sz="2000" b="1" dirty="0" smtClean="0">
                <a:latin typeface="Verdana" pitchFamily="34" charset="0"/>
              </a:rPr>
              <a:t>Боловсролын чанарыг сайжруулах</a:t>
            </a:r>
          </a:p>
        </p:txBody>
      </p:sp>
      <p:pic>
        <p:nvPicPr>
          <p:cNvPr id="3073" name="Picture 1" descr="D:\esra\tailan\images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824645"/>
            <a:ext cx="2546302" cy="134755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382"/>
                                        </p:tgtEl>
                                        <p:attrNameLst>
                                          <p:attrName>style.visibility</p:attrName>
                                        </p:attrNameLst>
                                      </p:cBhvr>
                                      <p:to>
                                        <p:strVal val="visible"/>
                                      </p:to>
                                    </p:set>
                                    <p:animEffect transition="in" filter="circle(in)">
                                      <p:cBhvr>
                                        <p:cTn id="7" dur="2000"/>
                                        <p:tgtEl>
                                          <p:spTgt spid="1538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379"/>
                                        </p:tgtEl>
                                        <p:attrNameLst>
                                          <p:attrName>style.visibility</p:attrName>
                                        </p:attrNameLst>
                                      </p:cBhvr>
                                      <p:to>
                                        <p:strVal val="visible"/>
                                      </p:to>
                                    </p:set>
                                    <p:animEffect transition="in" filter="randombar(horizontal)">
                                      <p:cBhvr>
                                        <p:cTn id="12" dur="500"/>
                                        <p:tgtEl>
                                          <p:spTgt spid="15379"/>
                                        </p:tgtEl>
                                      </p:cBhvr>
                                    </p:animEffect>
                                  </p:childTnLst>
                                </p:cTn>
                              </p:par>
                            </p:childTnLst>
                          </p:cTn>
                        </p:par>
                      </p:childTnLst>
                    </p:cTn>
                  </p:par>
                  <p:par>
                    <p:cTn id="13" fill="hold">
                      <p:stCondLst>
                        <p:cond delay="indefinite"/>
                      </p:stCondLst>
                      <p:childTnLst>
                        <p:par>
                          <p:cTn id="14" fill="hold">
                            <p:stCondLst>
                              <p:cond delay="0"/>
                            </p:stCondLst>
                            <p:childTnLst>
                              <p:par>
                                <p:cTn id="15" presetID="27" presetClass="emph" presetSubtype="0" fill="remove" grpId="0" nodeType="clickEffect">
                                  <p:stCondLst>
                                    <p:cond delay="0"/>
                                  </p:stCondLst>
                                  <p:childTnLst>
                                    <p:animClr clrSpc="rgb" dir="cw">
                                      <p:cBhvr override="childStyle">
                                        <p:cTn id="16" dur="250" autoRev="1" fill="remove"/>
                                        <p:tgtEl>
                                          <p:spTgt spid="15373"/>
                                        </p:tgtEl>
                                        <p:attrNameLst>
                                          <p:attrName>style.color</p:attrName>
                                        </p:attrNameLst>
                                      </p:cBhvr>
                                      <p:to>
                                        <a:schemeClr val="bg1"/>
                                      </p:to>
                                    </p:animClr>
                                    <p:animClr clrSpc="rgb" dir="cw">
                                      <p:cBhvr>
                                        <p:cTn id="17" dur="250" autoRev="1" fill="remove"/>
                                        <p:tgtEl>
                                          <p:spTgt spid="15373"/>
                                        </p:tgtEl>
                                        <p:attrNameLst>
                                          <p:attrName>fillcolor</p:attrName>
                                        </p:attrNameLst>
                                      </p:cBhvr>
                                      <p:to>
                                        <a:schemeClr val="bg1"/>
                                      </p:to>
                                    </p:animClr>
                                    <p:set>
                                      <p:cBhvr>
                                        <p:cTn id="18" dur="250" autoRev="1" fill="remove"/>
                                        <p:tgtEl>
                                          <p:spTgt spid="15373"/>
                                        </p:tgtEl>
                                        <p:attrNameLst>
                                          <p:attrName>fill.type</p:attrName>
                                        </p:attrNameLst>
                                      </p:cBhvr>
                                      <p:to>
                                        <p:strVal val="solid"/>
                                      </p:to>
                                    </p:set>
                                    <p:set>
                                      <p:cBhvr>
                                        <p:cTn id="19" dur="250" autoRev="1" fill="remove"/>
                                        <p:tgtEl>
                                          <p:spTgt spid="15373"/>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5385"/>
                                        </p:tgtEl>
                                        <p:attrNameLst>
                                          <p:attrName>style.visibility</p:attrName>
                                        </p:attrNameLst>
                                      </p:cBhvr>
                                      <p:to>
                                        <p:strVal val="visible"/>
                                      </p:to>
                                    </p:set>
                                    <p:animEffect transition="in" filter="fade">
                                      <p:cBhvr>
                                        <p:cTn id="24" dur="1000"/>
                                        <p:tgtEl>
                                          <p:spTgt spid="15385"/>
                                        </p:tgtEl>
                                      </p:cBhvr>
                                    </p:animEffect>
                                    <p:anim calcmode="lin" valueType="num">
                                      <p:cBhvr>
                                        <p:cTn id="25" dur="1000" fill="hold"/>
                                        <p:tgtEl>
                                          <p:spTgt spid="15385"/>
                                        </p:tgtEl>
                                        <p:attrNameLst>
                                          <p:attrName>ppt_x</p:attrName>
                                        </p:attrNameLst>
                                      </p:cBhvr>
                                      <p:tavLst>
                                        <p:tav tm="0">
                                          <p:val>
                                            <p:strVal val="#ppt_x"/>
                                          </p:val>
                                        </p:tav>
                                        <p:tav tm="100000">
                                          <p:val>
                                            <p:strVal val="#ppt_x"/>
                                          </p:val>
                                        </p:tav>
                                      </p:tavLst>
                                    </p:anim>
                                    <p:anim calcmode="lin" valueType="num">
                                      <p:cBhvr>
                                        <p:cTn id="26" dur="1000" fill="hold"/>
                                        <p:tgtEl>
                                          <p:spTgt spid="153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3" grpId="0" animBg="1"/>
      <p:bldP spid="15379" grpId="0" animBg="1"/>
      <p:bldP spid="15382" grpId="0"/>
      <p:bldP spid="1538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603411821"/>
              </p:ext>
            </p:extLst>
          </p:nvPr>
        </p:nvGraphicFramePr>
        <p:xfrm>
          <a:off x="228600" y="1447800"/>
          <a:ext cx="89154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304800" y="609600"/>
            <a:ext cx="7848600" cy="707886"/>
          </a:xfrm>
          <a:prstGeom prst="rect">
            <a:avLst/>
          </a:prstGeom>
        </p:spPr>
        <p:txBody>
          <a:bodyPr wrap="square">
            <a:spAutoFit/>
          </a:bodyPr>
          <a:lstStyle/>
          <a:p>
            <a:r>
              <a:rPr lang="mn-MN" sz="4000" dirty="0"/>
              <a:t>Багшийн хөгжлийн асуудал </a:t>
            </a:r>
            <a:r>
              <a:rPr lang="mn-MN" sz="4000" dirty="0" smtClean="0"/>
              <a:t>нь</a:t>
            </a:r>
            <a:r>
              <a:rPr lang="en-US" sz="4000" dirty="0" smtClean="0"/>
              <a:t>:</a:t>
            </a:r>
            <a:endParaRPr lang="en-US" sz="4000" dirty="0"/>
          </a:p>
        </p:txBody>
      </p:sp>
    </p:spTree>
    <p:extLst>
      <p:ext uri="{BB962C8B-B14F-4D97-AF65-F5344CB8AC3E}">
        <p14:creationId xmlns:p14="http://schemas.microsoft.com/office/powerpoint/2010/main" val="2027770952"/>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305342"/>
            <a:ext cx="8153400" cy="3539430"/>
          </a:xfrm>
          <a:prstGeom prst="rect">
            <a:avLst/>
          </a:prstGeom>
        </p:spPr>
        <p:txBody>
          <a:bodyPr wrap="square">
            <a:spAutoFit/>
          </a:bodyPr>
          <a:lstStyle/>
          <a:p>
            <a:pPr algn="just">
              <a:buNone/>
            </a:pPr>
            <a:r>
              <a:rPr lang="mn-MN" sz="2800" i="1" dirty="0" smtClean="0"/>
              <a:t> </a:t>
            </a:r>
            <a:endParaRPr lang="mn-MN" sz="2800" i="1" dirty="0"/>
          </a:p>
          <a:p>
            <a:pPr algn="just">
              <a:buNone/>
            </a:pPr>
            <a:r>
              <a:rPr lang="mn-MN" sz="2800" i="1" dirty="0"/>
              <a:t>Аливаа улс орны нийгэм эдийн засаг хөгжихийн хэрээр хүн амынх нь боловсролын түвшин дээшилж, энэ нь нийгмийнхээ хөгжлийн гол тулгуур болдог. Үүнээс үзэхэд нийгмийнх хөдөлгөгч хүч нь боловсрол, боловсролын хөгжлийн цөм нь багшийн хөгжил юм.</a:t>
            </a:r>
            <a:endParaRPr lang="en-US" sz="2800" i="1" dirty="0"/>
          </a:p>
        </p:txBody>
      </p:sp>
    </p:spTree>
    <p:extLst>
      <p:ext uri="{BB962C8B-B14F-4D97-AF65-F5344CB8AC3E}">
        <p14:creationId xmlns:p14="http://schemas.microsoft.com/office/powerpoint/2010/main" val="590447368"/>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Grp="1" noChangeArrowheads="1"/>
          </p:cNvSpPr>
          <p:nvPr>
            <p:ph type="title"/>
          </p:nvPr>
        </p:nvSpPr>
        <p:spPr>
          <a:xfrm>
            <a:off x="464399" y="202888"/>
            <a:ext cx="8229600" cy="792162"/>
          </a:xfrm>
        </p:spPr>
        <p:txBody>
          <a:bodyPr/>
          <a:lstStyle/>
          <a:p>
            <a:r>
              <a:rPr lang="mn-MN" sz="3200" b="1" dirty="0" smtClean="0">
                <a:latin typeface="Arial" pitchFamily="34" charset="0"/>
                <a:cs typeface="Arial" pitchFamily="34" charset="0"/>
              </a:rPr>
              <a:t>Багшийн хөгжилд нөлөөлөх хүчин зүйл</a:t>
            </a:r>
            <a:endParaRPr lang="en-US" sz="3200" b="1" dirty="0">
              <a:latin typeface="Arial" pitchFamily="34" charset="0"/>
              <a:cs typeface="Arial" pitchFamily="34" charset="0"/>
            </a:endParaRPr>
          </a:p>
        </p:txBody>
      </p:sp>
      <p:sp>
        <p:nvSpPr>
          <p:cNvPr id="19461" name="AutoShape 5"/>
          <p:cNvSpPr>
            <a:spLocks noChangeArrowheads="1"/>
          </p:cNvSpPr>
          <p:nvPr/>
        </p:nvSpPr>
        <p:spPr bwMode="auto">
          <a:xfrm>
            <a:off x="4290193" y="3112322"/>
            <a:ext cx="4550029" cy="3263923"/>
          </a:xfrm>
          <a:prstGeom prst="roundRect">
            <a:avLst>
              <a:gd name="adj" fmla="val 13745"/>
            </a:avLst>
          </a:prstGeom>
          <a:noFill/>
          <a:ln w="38100">
            <a:solidFill>
              <a:schemeClr val="tx1"/>
            </a:solidFill>
            <a:round/>
            <a:headEnd/>
            <a:tailEnd/>
          </a:ln>
          <a:effectLst/>
        </p:spPr>
        <p:txBody>
          <a:bodyPr wrap="none" anchor="ctr"/>
          <a:lstStyle/>
          <a:p>
            <a:endParaRPr lang="en-US"/>
          </a:p>
        </p:txBody>
      </p:sp>
      <p:sp>
        <p:nvSpPr>
          <p:cNvPr id="19464" name="AutoShape 8"/>
          <p:cNvSpPr>
            <a:spLocks noChangeArrowheads="1"/>
          </p:cNvSpPr>
          <p:nvPr/>
        </p:nvSpPr>
        <p:spPr bwMode="auto">
          <a:xfrm>
            <a:off x="162560" y="3048002"/>
            <a:ext cx="4059443" cy="3139277"/>
          </a:xfrm>
          <a:prstGeom prst="roundRect">
            <a:avLst>
              <a:gd name="adj" fmla="val 13745"/>
            </a:avLst>
          </a:prstGeom>
          <a:noFill/>
          <a:ln w="38100">
            <a:solidFill>
              <a:schemeClr val="tx1"/>
            </a:solidFill>
            <a:round/>
            <a:headEnd/>
            <a:tailEnd/>
          </a:ln>
          <a:effectLst/>
        </p:spPr>
        <p:txBody>
          <a:bodyPr wrap="none" anchor="ctr"/>
          <a:lstStyle/>
          <a:p>
            <a:endParaRPr lang="en-US"/>
          </a:p>
        </p:txBody>
      </p:sp>
      <p:grpSp>
        <p:nvGrpSpPr>
          <p:cNvPr id="19465" name="Group 9"/>
          <p:cNvGrpSpPr>
            <a:grpSpLocks/>
          </p:cNvGrpSpPr>
          <p:nvPr/>
        </p:nvGrpSpPr>
        <p:grpSpPr bwMode="auto">
          <a:xfrm>
            <a:off x="1784145" y="1328535"/>
            <a:ext cx="7322559" cy="1798003"/>
            <a:chOff x="244" y="1102"/>
            <a:chExt cx="4171" cy="809"/>
          </a:xfrm>
        </p:grpSpPr>
        <p:sp>
          <p:nvSpPr>
            <p:cNvPr id="19466" name="Rectangle 10"/>
            <p:cNvSpPr>
              <a:spLocks noChangeArrowheads="1"/>
            </p:cNvSpPr>
            <p:nvPr/>
          </p:nvSpPr>
          <p:spPr bwMode="gray">
            <a:xfrm rot="4341089">
              <a:off x="625" y="848"/>
              <a:ext cx="768" cy="1275"/>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grpSp>
          <p:nvGrpSpPr>
            <p:cNvPr id="19467" name="Group 11"/>
            <p:cNvGrpSpPr>
              <a:grpSpLocks/>
            </p:cNvGrpSpPr>
            <p:nvPr/>
          </p:nvGrpSpPr>
          <p:grpSpPr bwMode="auto">
            <a:xfrm>
              <a:off x="1460" y="1280"/>
              <a:ext cx="878" cy="175"/>
              <a:chOff x="2125" y="3393"/>
              <a:chExt cx="658" cy="444"/>
            </a:xfrm>
          </p:grpSpPr>
          <p:sp>
            <p:nvSpPr>
              <p:cNvPr id="19468" name="Oval 12"/>
              <p:cNvSpPr>
                <a:spLocks noChangeArrowheads="1"/>
              </p:cNvSpPr>
              <p:nvPr/>
            </p:nvSpPr>
            <p:spPr bwMode="gray">
              <a:xfrm>
                <a:off x="2125" y="3393"/>
                <a:ext cx="93" cy="444"/>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noFill/>
                <a:round/>
                <a:headEnd/>
                <a:tailEnd/>
              </a:ln>
              <a:effectLst/>
            </p:spPr>
            <p:txBody>
              <a:bodyPr wrap="none" anchor="ctr"/>
              <a:lstStyle/>
              <a:p>
                <a:endParaRPr lang="en-US"/>
              </a:p>
            </p:txBody>
          </p:sp>
          <p:sp>
            <p:nvSpPr>
              <p:cNvPr id="19469" name="Rectangle 13"/>
              <p:cNvSpPr>
                <a:spLocks noChangeArrowheads="1"/>
              </p:cNvSpPr>
              <p:nvPr/>
            </p:nvSpPr>
            <p:spPr bwMode="gray">
              <a:xfrm>
                <a:off x="2172" y="3402"/>
                <a:ext cx="611" cy="435"/>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noFill/>
                <a:miter lim="800000"/>
                <a:headEnd/>
                <a:tailEnd/>
              </a:ln>
              <a:effectLst/>
            </p:spPr>
            <p:txBody>
              <a:bodyPr wrap="none" anchor="ctr"/>
              <a:lstStyle/>
              <a:p>
                <a:endParaRPr lang="en-US"/>
              </a:p>
            </p:txBody>
          </p:sp>
        </p:grpSp>
        <p:sp>
          <p:nvSpPr>
            <p:cNvPr id="19472" name="Rectangle 16"/>
            <p:cNvSpPr>
              <a:spLocks noChangeArrowheads="1"/>
            </p:cNvSpPr>
            <p:nvPr/>
          </p:nvSpPr>
          <p:spPr bwMode="gray">
            <a:xfrm rot="4399612">
              <a:off x="2449" y="859"/>
              <a:ext cx="774" cy="1329"/>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2"/>
              </a:extrusionClr>
            </a:sp3d>
          </p:spPr>
          <p:txBody>
            <a:bodyPr wrap="none" anchor="ctr">
              <a:flatTx/>
            </a:bodyPr>
            <a:lstStyle/>
            <a:p>
              <a:endParaRPr lang="en-US"/>
            </a:p>
          </p:txBody>
        </p:sp>
        <p:grpSp>
          <p:nvGrpSpPr>
            <p:cNvPr id="19473" name="Group 17"/>
            <p:cNvGrpSpPr>
              <a:grpSpLocks/>
            </p:cNvGrpSpPr>
            <p:nvPr/>
          </p:nvGrpSpPr>
          <p:grpSpPr bwMode="auto">
            <a:xfrm>
              <a:off x="2971" y="1299"/>
              <a:ext cx="720" cy="210"/>
              <a:chOff x="2400" y="3443"/>
              <a:chExt cx="541" cy="533"/>
            </a:xfrm>
          </p:grpSpPr>
          <p:sp>
            <p:nvSpPr>
              <p:cNvPr id="19474" name="Oval 18"/>
              <p:cNvSpPr>
                <a:spLocks noChangeArrowheads="1"/>
              </p:cNvSpPr>
              <p:nvPr/>
            </p:nvSpPr>
            <p:spPr bwMode="gray">
              <a:xfrm flipH="1">
                <a:off x="2678" y="3551"/>
                <a:ext cx="263" cy="425"/>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noFill/>
                <a:round/>
                <a:headEnd/>
                <a:tailEnd/>
              </a:ln>
              <a:effectLst/>
            </p:spPr>
            <p:txBody>
              <a:bodyPr wrap="none" anchor="ctr"/>
              <a:lstStyle/>
              <a:p>
                <a:endParaRPr lang="en-US"/>
              </a:p>
            </p:txBody>
          </p:sp>
          <p:sp>
            <p:nvSpPr>
              <p:cNvPr id="19476" name="Oval 20"/>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endParaRPr lang="en-US"/>
              </a:p>
            </p:txBody>
          </p:sp>
          <p:sp>
            <p:nvSpPr>
              <p:cNvPr id="19477" name="Oval 21"/>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endParaRPr lang="en-US"/>
              </a:p>
            </p:txBody>
          </p:sp>
        </p:grpSp>
        <p:grpSp>
          <p:nvGrpSpPr>
            <p:cNvPr id="19479" name="Group 23"/>
            <p:cNvGrpSpPr>
              <a:grpSpLocks/>
            </p:cNvGrpSpPr>
            <p:nvPr/>
          </p:nvGrpSpPr>
          <p:grpSpPr bwMode="auto">
            <a:xfrm>
              <a:off x="244" y="1286"/>
              <a:ext cx="4171" cy="229"/>
              <a:chOff x="78" y="3443"/>
              <a:chExt cx="2393" cy="587"/>
            </a:xfrm>
          </p:grpSpPr>
          <p:sp>
            <p:nvSpPr>
              <p:cNvPr id="19480" name="Oval 24"/>
              <p:cNvSpPr>
                <a:spLocks noChangeArrowheads="1"/>
              </p:cNvSpPr>
              <p:nvPr/>
            </p:nvSpPr>
            <p:spPr bwMode="gray">
              <a:xfrm>
                <a:off x="78" y="3643"/>
                <a:ext cx="153" cy="387"/>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noFill/>
                <a:round/>
                <a:headEnd/>
                <a:tailEnd/>
              </a:ln>
              <a:effectLst/>
            </p:spPr>
            <p:txBody>
              <a:bodyPr wrap="none" anchor="ctr"/>
              <a:lstStyle/>
              <a:p>
                <a:endParaRPr lang="en-US"/>
              </a:p>
            </p:txBody>
          </p:sp>
          <p:sp>
            <p:nvSpPr>
              <p:cNvPr id="19482" name="Oval 26"/>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endParaRPr lang="en-US"/>
              </a:p>
            </p:txBody>
          </p:sp>
          <p:sp>
            <p:nvSpPr>
              <p:cNvPr id="19483" name="Oval 27"/>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endParaRPr lang="en-US"/>
              </a:p>
            </p:txBody>
          </p:sp>
        </p:grpSp>
      </p:grpSp>
      <p:sp>
        <p:nvSpPr>
          <p:cNvPr id="19487" name="Rectangle 31"/>
          <p:cNvSpPr>
            <a:spLocks noChangeArrowheads="1"/>
          </p:cNvSpPr>
          <p:nvPr/>
        </p:nvSpPr>
        <p:spPr bwMode="gray">
          <a:xfrm rot="20534550">
            <a:off x="1840785" y="1420581"/>
            <a:ext cx="2572770" cy="1384995"/>
          </a:xfrm>
          <a:prstGeom prst="rect">
            <a:avLst/>
          </a:prstGeom>
          <a:noFill/>
          <a:ln w="9525">
            <a:noFill/>
            <a:miter lim="800000"/>
            <a:headEnd/>
            <a:tailEnd/>
          </a:ln>
          <a:effectLst/>
        </p:spPr>
        <p:txBody>
          <a:bodyPr wrap="square">
            <a:spAutoFit/>
          </a:bodyPr>
          <a:lstStyle/>
          <a:p>
            <a:pPr algn="ctr"/>
            <a:r>
              <a:rPr lang="mn-MN" sz="2800" i="1" dirty="0" smtClean="0">
                <a:solidFill>
                  <a:schemeClr val="bg2">
                    <a:lumMod val="50000"/>
                  </a:schemeClr>
                </a:solidFill>
              </a:rPr>
              <a:t>Сурах таатай боломж</a:t>
            </a:r>
            <a:endParaRPr lang="en-US" sz="2800" i="1" dirty="0">
              <a:solidFill>
                <a:schemeClr val="bg2">
                  <a:lumMod val="50000"/>
                </a:schemeClr>
              </a:solidFill>
            </a:endParaRPr>
          </a:p>
        </p:txBody>
      </p:sp>
      <p:sp>
        <p:nvSpPr>
          <p:cNvPr id="2" name="Rectangle 1"/>
          <p:cNvSpPr/>
          <p:nvPr/>
        </p:nvSpPr>
        <p:spPr>
          <a:xfrm rot="20876458">
            <a:off x="5058290" y="1750248"/>
            <a:ext cx="2310788" cy="954107"/>
          </a:xfrm>
          <a:prstGeom prst="rect">
            <a:avLst/>
          </a:prstGeom>
        </p:spPr>
        <p:txBody>
          <a:bodyPr wrap="square">
            <a:spAutoFit/>
          </a:bodyPr>
          <a:lstStyle/>
          <a:p>
            <a:pPr algn="ctr"/>
            <a:r>
              <a:rPr lang="mn-MN" sz="2800" i="1" dirty="0" smtClean="0">
                <a:solidFill>
                  <a:schemeClr val="tx2">
                    <a:lumMod val="10000"/>
                  </a:schemeClr>
                </a:solidFill>
              </a:rPr>
              <a:t>Сурах хүсэл тэмүүлэл</a:t>
            </a:r>
            <a:endParaRPr lang="en-US" sz="2800" i="1" dirty="0">
              <a:solidFill>
                <a:schemeClr val="tx2">
                  <a:lumMod val="10000"/>
                </a:schemeClr>
              </a:solidFill>
            </a:endParaRPr>
          </a:p>
        </p:txBody>
      </p:sp>
      <p:sp>
        <p:nvSpPr>
          <p:cNvPr id="3" name="Rectangle 2"/>
          <p:cNvSpPr/>
          <p:nvPr/>
        </p:nvSpPr>
        <p:spPr>
          <a:xfrm>
            <a:off x="241690" y="3048003"/>
            <a:ext cx="3901185" cy="3416320"/>
          </a:xfrm>
          <a:prstGeom prst="rect">
            <a:avLst/>
          </a:prstGeom>
        </p:spPr>
        <p:txBody>
          <a:bodyPr wrap="square">
            <a:spAutoFit/>
          </a:bodyPr>
          <a:lstStyle/>
          <a:p>
            <a:r>
              <a:rPr lang="mn-MN" sz="2400" dirty="0" smtClean="0"/>
              <a:t/>
            </a:r>
            <a:br>
              <a:rPr lang="mn-MN" sz="2400" dirty="0" smtClean="0"/>
            </a:br>
            <a:r>
              <a:rPr lang="mn-MN" sz="2400" i="1" dirty="0" smtClean="0"/>
              <a:t>Б</a:t>
            </a:r>
            <a:r>
              <a:rPr lang="en-US" sz="2400" i="1" dirty="0" err="1" smtClean="0"/>
              <a:t>агш</a:t>
            </a:r>
            <a:r>
              <a:rPr lang="en-US" sz="2400" i="1" dirty="0" smtClean="0"/>
              <a:t> </a:t>
            </a:r>
            <a:r>
              <a:rPr lang="en-US" sz="2400" i="1" dirty="0" err="1"/>
              <a:t>хөгжих</a:t>
            </a:r>
            <a:r>
              <a:rPr lang="en-US" sz="2400" i="1" dirty="0"/>
              <a:t> </a:t>
            </a:r>
            <a:r>
              <a:rPr lang="en-US" sz="2400" i="1" dirty="0" err="1"/>
              <a:t>бололцоо</a:t>
            </a:r>
            <a:r>
              <a:rPr lang="en-US" sz="2400" i="1" dirty="0"/>
              <a:t>, </a:t>
            </a:r>
            <a:r>
              <a:rPr lang="en-US" sz="2400" i="1" dirty="0" err="1"/>
              <a:t>нөөцийн</a:t>
            </a:r>
            <a:r>
              <a:rPr lang="en-US" sz="2400" i="1" dirty="0"/>
              <a:t> </a:t>
            </a:r>
            <a:r>
              <a:rPr lang="en-US" sz="2400" i="1" dirty="0" err="1"/>
              <a:t>чадавх</a:t>
            </a:r>
            <a:r>
              <a:rPr lang="en-US" sz="2400" i="1" dirty="0"/>
              <a:t> </a:t>
            </a:r>
            <a:r>
              <a:rPr lang="en-US" sz="2400" i="1" dirty="0" err="1"/>
              <a:t>болон</a:t>
            </a:r>
            <a:r>
              <a:rPr lang="en-US" sz="2400" i="1" dirty="0"/>
              <a:t> </a:t>
            </a:r>
            <a:r>
              <a:rPr lang="en-US" sz="2400" i="1" dirty="0" err="1"/>
              <a:t>багшийн</a:t>
            </a:r>
            <a:endParaRPr lang="en-US" sz="2400" i="1" dirty="0"/>
          </a:p>
          <a:p>
            <a:r>
              <a:rPr lang="en-US" sz="2400" i="1" dirty="0" err="1"/>
              <a:t>тасралтгүй</a:t>
            </a:r>
            <a:r>
              <a:rPr lang="en-US" sz="2400" i="1" dirty="0"/>
              <a:t> </a:t>
            </a:r>
            <a:r>
              <a:rPr lang="en-US" sz="2400" i="1" dirty="0" err="1"/>
              <a:t>хөгжлийг</a:t>
            </a:r>
            <a:r>
              <a:rPr lang="en-US" sz="2400" i="1" dirty="0"/>
              <a:t> </a:t>
            </a:r>
            <a:r>
              <a:rPr lang="en-US" sz="2400" i="1" dirty="0" err="1"/>
              <a:t>дэмжих</a:t>
            </a:r>
            <a:r>
              <a:rPr lang="en-US" sz="2400" i="1" dirty="0"/>
              <a:t>, </a:t>
            </a:r>
            <a:r>
              <a:rPr lang="en-US" sz="2400" i="1" dirty="0" err="1"/>
              <a:t>шахаж</a:t>
            </a:r>
            <a:r>
              <a:rPr lang="en-US" sz="2400" i="1" dirty="0"/>
              <a:t> </a:t>
            </a:r>
            <a:r>
              <a:rPr lang="en-US" sz="2400" i="1" dirty="0" err="1"/>
              <a:t>шаардах</a:t>
            </a:r>
            <a:r>
              <a:rPr lang="en-US" sz="2400" i="1" dirty="0"/>
              <a:t> </a:t>
            </a:r>
            <a:r>
              <a:rPr lang="en-US" sz="2400" i="1" dirty="0" err="1"/>
              <a:t>боловсролын</a:t>
            </a:r>
            <a:r>
              <a:rPr lang="en-US" sz="2400" i="1" dirty="0"/>
              <a:t> </a:t>
            </a:r>
            <a:r>
              <a:rPr lang="mn-MN" sz="2400" i="1" dirty="0" smtClean="0"/>
              <a:t> </a:t>
            </a:r>
            <a:r>
              <a:rPr lang="en-US" sz="2400" i="1" dirty="0" err="1" smtClean="0"/>
              <a:t>багтаан</a:t>
            </a:r>
            <a:r>
              <a:rPr lang="en-US" sz="2400" i="1" dirty="0" smtClean="0"/>
              <a:t> </a:t>
            </a:r>
            <a:r>
              <a:rPr lang="en-US" sz="2400" i="1" dirty="0" err="1" smtClean="0"/>
              <a:t>ойлгож</a:t>
            </a:r>
            <a:r>
              <a:rPr lang="mn-MN" sz="2400" i="1" dirty="0"/>
              <a:t> </a:t>
            </a:r>
            <a:r>
              <a:rPr lang="en-US" sz="2400" i="1" dirty="0" err="1" smtClean="0"/>
              <a:t>болно</a:t>
            </a:r>
            <a:r>
              <a:rPr lang="en-US" sz="2400" i="1" dirty="0"/>
              <a:t>.</a:t>
            </a:r>
          </a:p>
          <a:p>
            <a:endParaRPr lang="en-US" sz="2400" dirty="0"/>
          </a:p>
        </p:txBody>
      </p:sp>
      <p:sp>
        <p:nvSpPr>
          <p:cNvPr id="4" name="Rectangle 3"/>
          <p:cNvSpPr/>
          <p:nvPr/>
        </p:nvSpPr>
        <p:spPr>
          <a:xfrm>
            <a:off x="4340942" y="3232669"/>
            <a:ext cx="4736431" cy="3046988"/>
          </a:xfrm>
          <a:prstGeom prst="rect">
            <a:avLst/>
          </a:prstGeom>
        </p:spPr>
        <p:txBody>
          <a:bodyPr wrap="square">
            <a:spAutoFit/>
          </a:bodyPr>
          <a:lstStyle/>
          <a:p>
            <a:r>
              <a:rPr lang="mn-MN" sz="2400" i="1" dirty="0" err="1"/>
              <a:t>Х</a:t>
            </a:r>
            <a:r>
              <a:rPr lang="en-US" sz="2400" i="1" dirty="0" err="1" smtClean="0"/>
              <a:t>өгжихийн</a:t>
            </a:r>
            <a:r>
              <a:rPr lang="en-US" sz="2400" i="1" dirty="0" smtClean="0"/>
              <a:t> </a:t>
            </a:r>
            <a:r>
              <a:rPr lang="en-US" sz="2400" i="1" dirty="0" err="1"/>
              <a:t>хэрээр</a:t>
            </a:r>
            <a:r>
              <a:rPr lang="en-US" sz="2400" i="1" dirty="0"/>
              <a:t> </a:t>
            </a:r>
            <a:r>
              <a:rPr lang="en-US" sz="2400" i="1" dirty="0" err="1"/>
              <a:t>сайхан</a:t>
            </a:r>
            <a:r>
              <a:rPr lang="en-US" sz="2400" i="1" dirty="0"/>
              <a:t> </a:t>
            </a:r>
            <a:r>
              <a:rPr lang="en-US" sz="2400" i="1" dirty="0" err="1"/>
              <a:t>амьдарч</a:t>
            </a:r>
            <a:r>
              <a:rPr lang="en-US" sz="2400" i="1" dirty="0"/>
              <a:t> </a:t>
            </a:r>
            <a:r>
              <a:rPr lang="en-US" sz="2400" i="1" dirty="0" err="1"/>
              <a:t>ажиллах</a:t>
            </a:r>
            <a:r>
              <a:rPr lang="en-US" sz="2400" i="1" dirty="0"/>
              <a:t> </a:t>
            </a:r>
            <a:r>
              <a:rPr lang="en-US" sz="2400" i="1" dirty="0" err="1"/>
              <a:t>нөхцөл</a:t>
            </a:r>
            <a:r>
              <a:rPr lang="en-US" sz="2400" i="1" dirty="0"/>
              <a:t> </a:t>
            </a:r>
            <a:r>
              <a:rPr lang="en-US" sz="2400" i="1" dirty="0" err="1"/>
              <a:t>бүрддэг</a:t>
            </a:r>
            <a:r>
              <a:rPr lang="en-US" sz="2400" i="1" dirty="0"/>
              <a:t> </a:t>
            </a:r>
            <a:r>
              <a:rPr lang="en-US" sz="2400" i="1" dirty="0" err="1"/>
              <a:t>байх</a:t>
            </a:r>
            <a:r>
              <a:rPr lang="en-US" sz="2400" i="1" dirty="0"/>
              <a:t>, </a:t>
            </a:r>
            <a:r>
              <a:rPr lang="en-US" sz="2400" i="1" dirty="0" err="1"/>
              <a:t>сэтгэл</a:t>
            </a:r>
            <a:r>
              <a:rPr lang="en-US" sz="2400" i="1" dirty="0"/>
              <a:t> </a:t>
            </a:r>
            <a:r>
              <a:rPr lang="en-US" sz="2400" i="1" dirty="0" err="1" smtClean="0"/>
              <a:t>санааны</a:t>
            </a:r>
            <a:r>
              <a:rPr lang="en-US" sz="2400" i="1" dirty="0" smtClean="0"/>
              <a:t> </a:t>
            </a:r>
            <a:r>
              <a:rPr lang="en-US" sz="2400" i="1" dirty="0" err="1" smtClean="0"/>
              <a:t>болон</a:t>
            </a:r>
            <a:r>
              <a:rPr lang="mn-MN" sz="2400" i="1" dirty="0"/>
              <a:t> </a:t>
            </a:r>
            <a:r>
              <a:rPr lang="en-US" sz="2400" i="1" dirty="0" err="1" smtClean="0"/>
              <a:t>материаллаг</a:t>
            </a:r>
            <a:r>
              <a:rPr lang="mn-MN" sz="2400" i="1" dirty="0"/>
              <a:t> </a:t>
            </a:r>
            <a:r>
              <a:rPr lang="en-US" sz="2400" i="1" dirty="0" err="1" smtClean="0"/>
              <a:t>урамшуулал</a:t>
            </a:r>
            <a:r>
              <a:rPr lang="en-US" sz="2400" i="1" dirty="0"/>
              <a:t>, </a:t>
            </a:r>
            <a:r>
              <a:rPr lang="en-US" sz="2400" i="1" dirty="0" err="1"/>
              <a:t>шагнал</a:t>
            </a:r>
            <a:r>
              <a:rPr lang="en-US" sz="2400" i="1" dirty="0"/>
              <a:t>, </a:t>
            </a:r>
            <a:r>
              <a:rPr lang="en-US" sz="2400" i="1" dirty="0" err="1"/>
              <a:t>дэмжлэг</a:t>
            </a:r>
            <a:r>
              <a:rPr lang="en-US" sz="2400" i="1" dirty="0"/>
              <a:t>, </a:t>
            </a:r>
            <a:r>
              <a:rPr lang="en-US" sz="2400" i="1" dirty="0" err="1"/>
              <a:t>хөнгөлөлт</a:t>
            </a:r>
            <a:r>
              <a:rPr lang="en-US" sz="2400" i="1" dirty="0"/>
              <a:t> </a:t>
            </a:r>
            <a:r>
              <a:rPr lang="en-US" sz="2400" i="1" dirty="0" err="1"/>
              <a:t>үзүүлэх</a:t>
            </a:r>
            <a:r>
              <a:rPr lang="en-US" sz="2400" i="1" dirty="0"/>
              <a:t> </a:t>
            </a:r>
            <a:r>
              <a:rPr lang="en-US" sz="2400" i="1" dirty="0" err="1"/>
              <a:t>нээлттэй</a:t>
            </a:r>
            <a:r>
              <a:rPr lang="en-US" sz="2400" i="1" dirty="0"/>
              <a:t>, </a:t>
            </a:r>
            <a:r>
              <a:rPr lang="en-US" sz="2400" i="1" dirty="0" err="1"/>
              <a:t>ил</a:t>
            </a:r>
            <a:r>
              <a:rPr lang="en-US" sz="2400" i="1" dirty="0"/>
              <a:t> </a:t>
            </a:r>
            <a:r>
              <a:rPr lang="en-US" sz="2400" i="1" dirty="0" err="1"/>
              <a:t>тод</a:t>
            </a:r>
            <a:r>
              <a:rPr lang="en-US" sz="2400" i="1" dirty="0"/>
              <a:t> </a:t>
            </a:r>
            <a:r>
              <a:rPr lang="en-US" sz="2400" i="1" dirty="0" err="1" smtClean="0"/>
              <a:t>тогтолцо</a:t>
            </a:r>
            <a:r>
              <a:rPr lang="mn-MN" sz="2400" i="1" dirty="0" smtClean="0"/>
              <a:t>огоор тодорхойлж болно.</a:t>
            </a:r>
            <a:endParaRPr lang="en-US" sz="2400" i="1" dirty="0"/>
          </a:p>
        </p:txBody>
      </p:sp>
      <mc:AlternateContent xmlns:mc="http://schemas.openxmlformats.org/markup-compatibility/2006" xmlns:p14="http://schemas.microsoft.com/office/powerpoint/2010/main">
        <mc:Choice Requires="p14">
          <p:contentPart p14:bwMode="auto" r:id="rId3">
            <p14:nvContentPartPr>
              <p14:cNvPr id="5" name="Ink 4"/>
              <p14:cNvContentPartPr/>
              <p14:nvPr/>
            </p14:nvContentPartPr>
            <p14:xfrm>
              <a:off x="1285920" y="6357960"/>
              <a:ext cx="360" cy="360"/>
            </p14:xfrm>
          </p:contentPart>
        </mc:Choice>
        <mc:Fallback xmlns="">
          <p:pic>
            <p:nvPicPr>
              <p:cNvPr id="5" name="Ink 4"/>
              <p:cNvPicPr/>
              <p:nvPr/>
            </p:nvPicPr>
            <p:blipFill>
              <a:blip r:embed="rId4"/>
              <a:stretch>
                <a:fillRect/>
              </a:stretch>
            </p:blipFill>
            <p:spPr>
              <a:xfrm>
                <a:off x="1276560" y="6348600"/>
                <a:ext cx="19080" cy="19080"/>
              </a:xfrm>
              <a:prstGeom prst="rect">
                <a:avLst/>
              </a:prstGeom>
            </p:spPr>
          </p:pic>
        </mc:Fallback>
      </mc:AlternateContent>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9465"/>
                                        </p:tgtEl>
                                        <p:attrNameLst>
                                          <p:attrName>style.visibility</p:attrName>
                                        </p:attrNameLst>
                                      </p:cBhvr>
                                      <p:to>
                                        <p:strVal val="visible"/>
                                      </p:to>
                                    </p:set>
                                    <p:animEffect transition="in" filter="circle(in)">
                                      <p:cBhvr>
                                        <p:cTn id="7" dur="2000"/>
                                        <p:tgtEl>
                                          <p:spTgt spid="194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30425101"/>
              </p:ext>
            </p:extLst>
          </p:nvPr>
        </p:nvGraphicFramePr>
        <p:xfrm>
          <a:off x="1600200" y="2745622"/>
          <a:ext cx="3849370" cy="960120"/>
        </p:xfrm>
        <a:graphic>
          <a:graphicData uri="http://schemas.openxmlformats.org/drawingml/2006/table">
            <a:tbl>
              <a:tblPr firstRow="1" firstCol="1" bandRow="1">
                <a:tableStyleId>{5C22544A-7EE6-4342-B048-85BDC9FD1C3A}</a:tableStyleId>
              </a:tblPr>
              <a:tblGrid>
                <a:gridCol w="803910"/>
                <a:gridCol w="949960"/>
                <a:gridCol w="1066800"/>
                <a:gridCol w="1028700"/>
              </a:tblGrid>
              <a:tr h="243205">
                <a:tc>
                  <a:txBody>
                    <a:bodyPr/>
                    <a:lstStyle/>
                    <a:p>
                      <a:pPr indent="228600" algn="just">
                        <a:lnSpc>
                          <a:spcPct val="150000"/>
                        </a:lnSpc>
                        <a:spcAft>
                          <a:spcPts val="0"/>
                        </a:spcAft>
                      </a:pPr>
                      <a:r>
                        <a:rPr lang="en-US" sz="1400" dirty="0">
                          <a:effectLst/>
                        </a:rPr>
                        <a:t>1-5</a:t>
                      </a:r>
                      <a:r>
                        <a:rPr lang="mn-MN" sz="1400" dirty="0">
                          <a:effectLst/>
                        </a:rPr>
                        <a:t> жил</a:t>
                      </a:r>
                      <a:endParaRPr lang="en-US" sz="1100" dirty="0">
                        <a:effectLst/>
                        <a:latin typeface="Calibri"/>
                        <a:ea typeface="Calibri"/>
                        <a:cs typeface="Times New Roman"/>
                      </a:endParaRPr>
                    </a:p>
                  </a:txBody>
                  <a:tcPr marL="68580" marR="68580" marT="0" marB="0"/>
                </a:tc>
                <a:tc>
                  <a:txBody>
                    <a:bodyPr/>
                    <a:lstStyle/>
                    <a:p>
                      <a:pPr indent="228600" algn="just">
                        <a:lnSpc>
                          <a:spcPct val="150000"/>
                        </a:lnSpc>
                        <a:spcAft>
                          <a:spcPts val="0"/>
                        </a:spcAft>
                      </a:pPr>
                      <a:r>
                        <a:rPr lang="mn-MN" sz="1400" dirty="0">
                          <a:effectLst/>
                        </a:rPr>
                        <a:t>6-10 жил</a:t>
                      </a:r>
                      <a:endParaRPr lang="en-US" sz="1100" dirty="0">
                        <a:effectLst/>
                        <a:latin typeface="Calibri"/>
                        <a:ea typeface="Calibri"/>
                        <a:cs typeface="Times New Roman"/>
                      </a:endParaRPr>
                    </a:p>
                  </a:txBody>
                  <a:tcPr marL="68580" marR="68580" marT="0" marB="0"/>
                </a:tc>
                <a:tc>
                  <a:txBody>
                    <a:bodyPr/>
                    <a:lstStyle/>
                    <a:p>
                      <a:pPr indent="228600" algn="just">
                        <a:lnSpc>
                          <a:spcPct val="150000"/>
                        </a:lnSpc>
                        <a:spcAft>
                          <a:spcPts val="0"/>
                        </a:spcAft>
                      </a:pPr>
                      <a:r>
                        <a:rPr lang="mn-MN" sz="1400" dirty="0">
                          <a:effectLst/>
                        </a:rPr>
                        <a:t>11-20 жил</a:t>
                      </a:r>
                      <a:endParaRPr lang="en-US" sz="1100" dirty="0">
                        <a:effectLst/>
                        <a:latin typeface="Calibri"/>
                        <a:ea typeface="Calibri"/>
                        <a:cs typeface="Times New Roman"/>
                      </a:endParaRPr>
                    </a:p>
                  </a:txBody>
                  <a:tcPr marL="68580" marR="68580" marT="0" marB="0"/>
                </a:tc>
                <a:tc>
                  <a:txBody>
                    <a:bodyPr/>
                    <a:lstStyle/>
                    <a:p>
                      <a:pPr indent="228600" algn="just">
                        <a:lnSpc>
                          <a:spcPct val="150000"/>
                        </a:lnSpc>
                        <a:spcAft>
                          <a:spcPts val="0"/>
                        </a:spcAft>
                      </a:pPr>
                      <a:r>
                        <a:rPr lang="mn-MN" sz="1400" dirty="0">
                          <a:effectLst/>
                        </a:rPr>
                        <a:t>21-30 жил</a:t>
                      </a:r>
                      <a:endParaRPr lang="en-US" sz="1100" dirty="0">
                        <a:effectLst/>
                        <a:latin typeface="Calibri"/>
                        <a:ea typeface="Calibri"/>
                        <a:cs typeface="Times New Roman"/>
                      </a:endParaRPr>
                    </a:p>
                  </a:txBody>
                  <a:tcPr marL="68580" marR="68580" marT="0" marB="0"/>
                </a:tc>
              </a:tr>
              <a:tr h="252730">
                <a:tc>
                  <a:txBody>
                    <a:bodyPr/>
                    <a:lstStyle/>
                    <a:p>
                      <a:pPr indent="228600" algn="just">
                        <a:lnSpc>
                          <a:spcPct val="150000"/>
                        </a:lnSpc>
                        <a:spcAft>
                          <a:spcPts val="0"/>
                        </a:spcAft>
                      </a:pPr>
                      <a:r>
                        <a:rPr lang="mn-MN" sz="1400">
                          <a:effectLst/>
                        </a:rPr>
                        <a:t>64%</a:t>
                      </a:r>
                      <a:endParaRPr lang="en-US" sz="1100">
                        <a:effectLst/>
                        <a:latin typeface="Calibri"/>
                        <a:ea typeface="Calibri"/>
                        <a:cs typeface="Times New Roman"/>
                      </a:endParaRPr>
                    </a:p>
                  </a:txBody>
                  <a:tcPr marL="68580" marR="68580" marT="0" marB="0"/>
                </a:tc>
                <a:tc>
                  <a:txBody>
                    <a:bodyPr/>
                    <a:lstStyle/>
                    <a:p>
                      <a:pPr indent="228600" algn="just">
                        <a:lnSpc>
                          <a:spcPct val="150000"/>
                        </a:lnSpc>
                        <a:spcAft>
                          <a:spcPts val="0"/>
                        </a:spcAft>
                      </a:pPr>
                      <a:r>
                        <a:rPr lang="mn-MN" sz="1400">
                          <a:effectLst/>
                        </a:rPr>
                        <a:t>8%</a:t>
                      </a:r>
                      <a:endParaRPr lang="en-US" sz="1100">
                        <a:effectLst/>
                        <a:latin typeface="Calibri"/>
                        <a:ea typeface="Calibri"/>
                        <a:cs typeface="Times New Roman"/>
                      </a:endParaRPr>
                    </a:p>
                  </a:txBody>
                  <a:tcPr marL="68580" marR="68580" marT="0" marB="0"/>
                </a:tc>
                <a:tc>
                  <a:txBody>
                    <a:bodyPr/>
                    <a:lstStyle/>
                    <a:p>
                      <a:pPr indent="228600" algn="just">
                        <a:lnSpc>
                          <a:spcPct val="150000"/>
                        </a:lnSpc>
                        <a:spcAft>
                          <a:spcPts val="0"/>
                        </a:spcAft>
                      </a:pPr>
                      <a:r>
                        <a:rPr lang="mn-MN" sz="1400">
                          <a:effectLst/>
                        </a:rPr>
                        <a:t>4%</a:t>
                      </a:r>
                      <a:endParaRPr lang="en-US" sz="1100">
                        <a:effectLst/>
                        <a:latin typeface="Calibri"/>
                        <a:ea typeface="Calibri"/>
                        <a:cs typeface="Times New Roman"/>
                      </a:endParaRPr>
                    </a:p>
                  </a:txBody>
                  <a:tcPr marL="68580" marR="68580" marT="0" marB="0"/>
                </a:tc>
                <a:tc>
                  <a:txBody>
                    <a:bodyPr/>
                    <a:lstStyle/>
                    <a:p>
                      <a:pPr indent="228600" algn="just">
                        <a:lnSpc>
                          <a:spcPct val="150000"/>
                        </a:lnSpc>
                        <a:spcAft>
                          <a:spcPts val="0"/>
                        </a:spcAft>
                      </a:pPr>
                      <a:r>
                        <a:rPr lang="mn-MN" sz="1400" dirty="0">
                          <a:effectLst/>
                        </a:rPr>
                        <a:t>24%</a:t>
                      </a:r>
                      <a:endParaRPr lang="en-US" sz="1100" dirty="0">
                        <a:effectLst/>
                        <a:latin typeface="Calibri"/>
                        <a:ea typeface="Calibri"/>
                        <a:cs typeface="Times New Roman"/>
                      </a:endParaRPr>
                    </a:p>
                  </a:txBody>
                  <a:tcPr marL="68580" marR="68580" marT="0" marB="0"/>
                </a:tc>
              </a:tr>
            </a:tbl>
          </a:graphicData>
        </a:graphic>
      </p:graphicFrame>
      <p:sp>
        <p:nvSpPr>
          <p:cNvPr id="3" name="Rectangle 1"/>
          <p:cNvSpPr>
            <a:spLocks noChangeArrowheads="1"/>
          </p:cNvSpPr>
          <p:nvPr/>
        </p:nvSpPr>
        <p:spPr bwMode="auto">
          <a:xfrm>
            <a:off x="381000" y="408900"/>
            <a:ext cx="876300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mn-MN" sz="2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Судалгааны хэсэг</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lvl="0" indent="228600" eaLnBrk="0" hangingPunct="0"/>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Өмнөговь аймгийн Цогтцэций сумын 6</a:t>
            </a: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р сургуулийн болон мэргэжлийн чиглэлийн 33 багшаас </a:t>
            </a:r>
            <a:r>
              <a:rPr lang="mn-MN" sz="2400" i="1" dirty="0">
                <a:latin typeface="Arial" pitchFamily="34" charset="0"/>
                <a:ea typeface="Times New Roman" pitchFamily="18" charset="0"/>
                <a:cs typeface="Arial" pitchFamily="34" charset="0"/>
              </a:rPr>
              <a:t>багшийн хөгжлийн талаар </a:t>
            </a:r>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судалгаа авсан.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defTabSz="914400" rtl="0" eaLnBrk="0" fontAlgn="base" latinLnBrk="0" hangingPunct="0">
              <a:lnSpc>
                <a:spcPct val="100000"/>
              </a:lnSpc>
              <a:spcBef>
                <a:spcPct val="0"/>
              </a:spcBef>
              <a:spcAft>
                <a:spcPct val="0"/>
              </a:spcAft>
              <a:buClrTx/>
              <a:buSzTx/>
              <a:buFontTx/>
              <a:buNone/>
              <a:tabLst/>
            </a:pPr>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Судалгаанд нийт 33 багш оролцсоноос багш нарыг  ажилласан жилээр нь ангилвал:</a:t>
            </a:r>
            <a:b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endPar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228600" defTabSz="914400" rtl="0" eaLnBrk="0" fontAlgn="base" latinLnBrk="0" hangingPunct="0">
              <a:lnSpc>
                <a:spcPct val="100000"/>
              </a:lnSpc>
              <a:spcBef>
                <a:spcPct val="0"/>
              </a:spcBef>
              <a:spcAft>
                <a:spcPct val="0"/>
              </a:spcAft>
              <a:buClrTx/>
              <a:buSzTx/>
              <a:buFontTx/>
              <a:buNone/>
              <a:tabLst/>
            </a:pPr>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defTabSz="914400" rtl="0" eaLnBrk="0" fontAlgn="base" latinLnBrk="0" hangingPunct="0">
              <a:lnSpc>
                <a:spcPct val="100000"/>
              </a:lnSpc>
              <a:spcBef>
                <a:spcPct val="0"/>
              </a:spcBef>
              <a:spcAft>
                <a:spcPct val="0"/>
              </a:spcAft>
              <a:buClrTx/>
              <a:buSzTx/>
              <a:buFontTx/>
              <a:buNone/>
              <a:tabLst/>
            </a:pPr>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оролцлоо. Үүнээс харахад  б</a:t>
            </a:r>
            <a:r>
              <a:rPr lang="mn-MN" sz="2400" i="1" dirty="0" smtClean="0">
                <a:latin typeface="Arial" pitchFamily="34" charset="0"/>
                <a:ea typeface="Times New Roman" pitchFamily="18" charset="0"/>
                <a:cs typeface="Arial" pitchFamily="34" charset="0"/>
              </a:rPr>
              <a:t>агш нарыг</a:t>
            </a: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ажилласан</a:t>
            </a:r>
            <a:r>
              <a:rPr kumimoji="0" lang="mn-MN" sz="2400" b="0" i="1" u="none" strike="noStrike" cap="none" normalizeH="0" dirty="0" smtClean="0">
                <a:ln>
                  <a:noFill/>
                </a:ln>
                <a:solidFill>
                  <a:schemeClr val="tx1"/>
                </a:solidFill>
                <a:effectLst/>
                <a:latin typeface="Arial" pitchFamily="34" charset="0"/>
                <a:ea typeface="Times New Roman" pitchFamily="18" charset="0"/>
                <a:cs typeface="Arial" pitchFamily="34" charset="0"/>
              </a:rPr>
              <a:t> жил</a:t>
            </a: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a:t>
            </a:r>
            <a:r>
              <a:rPr lang="mn-MN" sz="2400" i="1" dirty="0" smtClean="0">
                <a:latin typeface="Arial" pitchFamily="34" charset="0"/>
                <a:ea typeface="Times New Roman" pitchFamily="18" charset="0"/>
                <a:cs typeface="Arial" pitchFamily="34" charset="0"/>
              </a:rPr>
              <a:t>асны бүтцийн</a:t>
            </a: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үзүүлэлтүүдээс</a:t>
            </a:r>
            <a:r>
              <a:rPr kumimoji="0" lang="mn-MN" sz="2400" b="0" i="1" u="none" strike="noStrike" cap="none" normalizeH="0" dirty="0" smtClean="0">
                <a:ln>
                  <a:noFill/>
                </a:ln>
                <a:solidFill>
                  <a:schemeClr val="tx1"/>
                </a:solidFill>
                <a:effectLst/>
                <a:latin typeface="Arial" pitchFamily="34" charset="0"/>
                <a:ea typeface="Times New Roman" pitchFamily="18" charset="0"/>
                <a:cs typeface="Arial" pitchFamily="34" charset="0"/>
              </a:rPr>
              <a:t> багш нар нь</a:t>
            </a: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х</a:t>
            </a:r>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арьцангуй</a:t>
            </a:r>
            <a:r>
              <a:rPr kumimoji="0" lang="mn-MN" sz="2400" b="0" i="1" u="none" strike="noStrike" cap="none" normalizeH="0" dirty="0" smtClean="0">
                <a:ln>
                  <a:noFill/>
                </a:ln>
                <a:solidFill>
                  <a:schemeClr val="tx1"/>
                </a:solidFill>
                <a:effectLst/>
                <a:latin typeface="Arial" pitchFamily="34" charset="0"/>
                <a:ea typeface="Times New Roman" pitchFamily="18" charset="0"/>
                <a:cs typeface="Arial" pitchFamily="34" charset="0"/>
              </a:rPr>
              <a:t> залуужиж </a:t>
            </a: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б</a:t>
            </a:r>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айгаа</a:t>
            </a: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нь</a:t>
            </a:r>
            <a:r>
              <a:rPr kumimoji="0" lang="mn-MN" sz="2400" b="0" i="1" u="none" strike="noStrike" cap="none" normalizeH="0" dirty="0" smtClean="0">
                <a:ln>
                  <a:noFill/>
                </a:ln>
                <a:solidFill>
                  <a:schemeClr val="tx1"/>
                </a:solidFill>
                <a:effectLst/>
                <a:latin typeface="Arial" pitchFamily="34" charset="0"/>
                <a:ea typeface="Times New Roman" pitchFamily="18" charset="0"/>
                <a:cs typeface="Arial" pitchFamily="34" charset="0"/>
              </a:rPr>
              <a:t> илт</a:t>
            </a:r>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байна </a:t>
            </a: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mn-MN"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Иймээс багшийг хөгжүүлэх залуу багш нарын ажлын бүтээмжийг дээшлүүлэхэд анхаарч ажиллаж ахмад хойч үеийнхнээс суралцах дээрээ хөгжих бололцоотой байна. </a:t>
            </a:r>
            <a:endParaRPr kumimoji="0" lang="mn-MN"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62256334"/>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mn-MN" b="1" dirty="0" smtClean="0"/>
              <a:t>Судалгаанд хамаарагдсан багш нарын нас, хүйсийн хувьд</a:t>
            </a:r>
            <a:endParaRPr lang="en-US" b="1" dirty="0"/>
          </a:p>
        </p:txBody>
      </p:sp>
      <p:sp>
        <p:nvSpPr>
          <p:cNvPr id="4" name="Rectangle 3"/>
          <p:cNvSpPr/>
          <p:nvPr/>
        </p:nvSpPr>
        <p:spPr>
          <a:xfrm>
            <a:off x="251012" y="4648200"/>
            <a:ext cx="8686800" cy="1754326"/>
          </a:xfrm>
          <a:prstGeom prst="rect">
            <a:avLst/>
          </a:prstGeom>
        </p:spPr>
        <p:txBody>
          <a:bodyPr wrap="square">
            <a:spAutoFit/>
          </a:bodyPr>
          <a:lstStyle/>
          <a:p>
            <a:r>
              <a:rPr lang="mn-MN" dirty="0"/>
              <a:t>Б</a:t>
            </a:r>
            <a:r>
              <a:rPr lang="mn-MN" dirty="0" smtClean="0"/>
              <a:t>агш </a:t>
            </a:r>
            <a:r>
              <a:rPr lang="mn-MN" dirty="0"/>
              <a:t>нарын насны бүтцээр нь эзлэх хувийг дээрх суврагаас харахад 31-40 насны хүмүүс хамгийн их хувийг эзэлж байгаа нь эдгээр багш нарын амьдрал харьцангуй </a:t>
            </a:r>
            <a:r>
              <a:rPr lang="mn-MN" dirty="0" smtClean="0"/>
              <a:t>тогтворжсон. </a:t>
            </a:r>
            <a:r>
              <a:rPr lang="mn-MN" dirty="0"/>
              <a:t>Б</a:t>
            </a:r>
            <a:r>
              <a:rPr lang="mn-MN" dirty="0" smtClean="0"/>
              <a:t>оловсролын </a:t>
            </a:r>
            <a:r>
              <a:rPr lang="mn-MN" dirty="0"/>
              <a:t>түвшингээрээ 20-30 насныхнаас өндөр байдагтай холбоотой гэж таамаглаж байна. Мөн нийт багш нарын дийлэнх хувийг эмэгтэйчүүд эзэлж байгаа нь багш гэсэн мэргэжлийн онцлогтой холбоотой гэсэн дүгнэлтэнд </a:t>
            </a:r>
            <a:r>
              <a:rPr lang="mn-MN" dirty="0" smtClean="0"/>
              <a:t>хүрлээ.</a:t>
            </a:r>
            <a:endParaRPr lang="en-US" dirty="0"/>
          </a:p>
        </p:txBody>
      </p:sp>
      <p:pic>
        <p:nvPicPr>
          <p:cNvPr id="6" name="Content Placeholder 5"/>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7712" y="1243094"/>
            <a:ext cx="8153400" cy="3405106"/>
          </a:xfrm>
          <a:prstGeom prst="rect">
            <a:avLst/>
          </a:prstGeom>
          <a:noFill/>
          <a:ln>
            <a:noFill/>
          </a:ln>
        </p:spPr>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179424190"/>
              </p:ext>
            </p:extLst>
          </p:nvPr>
        </p:nvGraphicFramePr>
        <p:xfrm>
          <a:off x="457200" y="469584"/>
          <a:ext cx="8534400" cy="632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685800" y="154675"/>
            <a:ext cx="5334000" cy="461665"/>
          </a:xfrm>
          <a:prstGeom prst="rect">
            <a:avLst/>
          </a:prstGeom>
        </p:spPr>
        <p:txBody>
          <a:bodyPr wrap="square">
            <a:spAutoFit/>
          </a:bodyPr>
          <a:lstStyle/>
          <a:p>
            <a:r>
              <a:rPr lang="mn-MN" sz="2400" b="1" i="1" dirty="0"/>
              <a:t>Суралцахуйн үзэл баримтлал</a:t>
            </a:r>
            <a:r>
              <a:rPr lang="mn-MN" b="1" i="1" dirty="0"/>
              <a:t>:</a:t>
            </a:r>
            <a:endParaRPr lang="en-US" dirty="0"/>
          </a:p>
        </p:txBody>
      </p:sp>
    </p:spTree>
    <p:extLst>
      <p:ext uri="{BB962C8B-B14F-4D97-AF65-F5344CB8AC3E}">
        <p14:creationId xmlns:p14="http://schemas.microsoft.com/office/powerpoint/2010/main" val="1675763528"/>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027436681"/>
              </p:ext>
            </p:extLst>
          </p:nvPr>
        </p:nvGraphicFramePr>
        <p:xfrm>
          <a:off x="990600" y="1371600"/>
          <a:ext cx="6974522" cy="4617402"/>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762000" y="685800"/>
            <a:ext cx="5867400" cy="523220"/>
          </a:xfrm>
          <a:prstGeom prst="rect">
            <a:avLst/>
          </a:prstGeom>
        </p:spPr>
        <p:txBody>
          <a:bodyPr wrap="square">
            <a:spAutoFit/>
          </a:bodyPr>
          <a:lstStyle/>
          <a:p>
            <a:r>
              <a:rPr lang="mn-MN" sz="2800" b="1" i="1" dirty="0"/>
              <a:t>Суралцахуйн үзэл баримтлал:</a:t>
            </a:r>
            <a:endParaRPr lang="en-US" sz="2800" dirty="0"/>
          </a:p>
        </p:txBody>
      </p:sp>
    </p:spTree>
    <p:extLst>
      <p:ext uri="{BB962C8B-B14F-4D97-AF65-F5344CB8AC3E}">
        <p14:creationId xmlns:p14="http://schemas.microsoft.com/office/powerpoint/2010/main" val="1085308060"/>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458200" cy="4876800"/>
          </a:xfrm>
        </p:spPr>
        <p:txBody>
          <a:bodyPr/>
          <a:lstStyle/>
          <a:p>
            <a:pPr marL="0" indent="0">
              <a:buNone/>
            </a:pPr>
            <a:r>
              <a:rPr lang="mn-MN" sz="2400" dirty="0" smtClean="0"/>
              <a:t> Энэхүү судалгаанаас үзэхэд </a:t>
            </a:r>
            <a:r>
              <a:rPr lang="mn-MN" sz="2400" i="1" dirty="0" smtClean="0"/>
              <a:t>конструкитвизм нь </a:t>
            </a:r>
            <a:r>
              <a:rPr lang="mn-MN" sz="2400" i="1" dirty="0"/>
              <a:t>хамгийн </a:t>
            </a:r>
            <a:r>
              <a:rPr lang="mn-MN" sz="2400" i="1" dirty="0" smtClean="0"/>
              <a:t>их хувийг </a:t>
            </a:r>
            <a:r>
              <a:rPr lang="mn-MN" sz="2400" i="1" dirty="0"/>
              <a:t>эзэлсэн </a:t>
            </a:r>
            <a:r>
              <a:rPr lang="mn-MN" sz="2400" i="1" dirty="0" smtClean="0"/>
              <a:t>байна. Энэ нь багш нарын </a:t>
            </a:r>
            <a:r>
              <a:rPr lang="mn-MN" sz="2400" i="1" dirty="0"/>
              <a:t>практик үйл ажиллагаанаасаа суралцах, өөрөө мэдлэгээ дээшлүүлэх , шавь нараасаа сурах гэсэн шавь төвтэй үзэл </a:t>
            </a:r>
            <a:r>
              <a:rPr lang="mn-MN" sz="2400" i="1" dirty="0" smtClean="0"/>
              <a:t>баримтлалтай байна. Мөн  </a:t>
            </a:r>
            <a:r>
              <a:rPr lang="mn-MN" sz="2400" i="1" dirty="0"/>
              <a:t>конструкитвизм үзэл баримтлал нь манай орны боловсролын системд </a:t>
            </a:r>
            <a:r>
              <a:rPr lang="en-US" sz="2400" i="1" dirty="0"/>
              <a:t>2009 </a:t>
            </a:r>
            <a:r>
              <a:rPr lang="mn-MN" sz="2400" i="1" dirty="0"/>
              <a:t>оноос хойш нэвтэрсэн бөгөөд дийлэнх хувийг эзэлж байгаа нь ерөнхийдөө уг үзэл баримтлал руу шилжих хандлага байгааг харуулж байна. Гэвч когнитивизм болон бихевиоризм нь өөр өөрийн онцлог шинжээс хамааран тодорхой хувийг эзлэсээр байна</a:t>
            </a:r>
            <a:endParaRPr lang="mn-MN" sz="2400" dirty="0" smtClean="0"/>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Picture Placeholder 4"/>
          <p:cNvGraphicFramePr>
            <a:graphicFrameLocks noGrp="1"/>
          </p:cNvGraphicFramePr>
          <p:nvPr>
            <p:ph type="pic" idx="1"/>
            <p:extLst>
              <p:ext uri="{D42A27DB-BD31-4B8C-83A1-F6EECF244321}">
                <p14:modId xmlns:p14="http://schemas.microsoft.com/office/powerpoint/2010/main" val="493645406"/>
              </p:ext>
            </p:extLst>
          </p:nvPr>
        </p:nvGraphicFramePr>
        <p:xfrm>
          <a:off x="228600" y="1066800"/>
          <a:ext cx="8763001" cy="4876798"/>
        </p:xfrm>
        <a:graphic>
          <a:graphicData uri="http://schemas.openxmlformats.org/drawingml/2006/table">
            <a:tbl>
              <a:tblPr>
                <a:tableStyleId>{5C22544A-7EE6-4342-B048-85BDC9FD1C3A}</a:tableStyleId>
              </a:tblPr>
              <a:tblGrid>
                <a:gridCol w="495434"/>
                <a:gridCol w="578008"/>
                <a:gridCol w="578008"/>
                <a:gridCol w="578008"/>
                <a:gridCol w="639936"/>
                <a:gridCol w="639936"/>
                <a:gridCol w="784438"/>
                <a:gridCol w="784438"/>
                <a:gridCol w="526399"/>
                <a:gridCol w="526399"/>
                <a:gridCol w="526399"/>
                <a:gridCol w="516078"/>
                <a:gridCol w="794760"/>
                <a:gridCol w="794760"/>
              </a:tblGrid>
              <a:tr h="266115">
                <a:tc gridSpan="14">
                  <a:txBody>
                    <a:bodyPr/>
                    <a:lstStyle/>
                    <a:p>
                      <a:pPr algn="ctr" fontAlgn="ctr"/>
                      <a:r>
                        <a:rPr lang="en-US" sz="1000" u="none" strike="noStrike" dirty="0">
                          <a:effectLst/>
                        </a:rPr>
                        <a:t>Statistics</a:t>
                      </a:r>
                      <a:endParaRPr lang="en-US" sz="1000" b="0" i="1" u="none" strike="noStrike" dirty="0">
                        <a:solidFill>
                          <a:srgbClr val="000000"/>
                        </a:solidFill>
                        <a:effectLst/>
                        <a:latin typeface="Arial"/>
                      </a:endParaRPr>
                    </a:p>
                  </a:txBody>
                  <a:tcPr marL="8302" marR="8302" marT="8302"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23753">
                <a:tc>
                  <a:txBody>
                    <a:bodyPr/>
                    <a:lstStyle/>
                    <a:p>
                      <a:pPr algn="l" fontAlgn="ctr"/>
                      <a:r>
                        <a:rPr lang="en-US" sz="1000" u="none" strike="noStrike">
                          <a:effectLst/>
                        </a:rPr>
                        <a:t> </a:t>
                      </a:r>
                      <a:endParaRPr lang="en-US" sz="1000" b="0" i="1" u="none" strike="noStrike">
                        <a:solidFill>
                          <a:srgbClr val="000000"/>
                        </a:solidFill>
                        <a:effectLst/>
                        <a:latin typeface="Arial"/>
                      </a:endParaRPr>
                    </a:p>
                  </a:txBody>
                  <a:tcPr marL="8302" marR="8302" marT="8302" marB="0" anchor="ctr"/>
                </a:tc>
                <a:tc>
                  <a:txBody>
                    <a:bodyPr/>
                    <a:lstStyle/>
                    <a:p>
                      <a:pPr algn="l" fontAlgn="ctr"/>
                      <a:r>
                        <a:rPr lang="en-US" sz="1000" u="none" strike="noStrike">
                          <a:effectLst/>
                        </a:rPr>
                        <a:t> </a:t>
                      </a:r>
                      <a:endParaRPr lang="en-US" sz="1000" b="0" i="1" u="none" strike="noStrike">
                        <a:solidFill>
                          <a:srgbClr val="000000"/>
                        </a:solidFill>
                        <a:effectLst/>
                        <a:latin typeface="Arial"/>
                      </a:endParaRPr>
                    </a:p>
                  </a:txBody>
                  <a:tcPr marL="8302" marR="8302" marT="8302" marB="0" anchor="ctr"/>
                </a:tc>
                <a:tc>
                  <a:txBody>
                    <a:bodyPr/>
                    <a:lstStyle/>
                    <a:p>
                      <a:pPr algn="ctr" fontAlgn="ctr"/>
                      <a:r>
                        <a:rPr lang="en-US" sz="1000" u="none" strike="noStrike">
                          <a:effectLst/>
                        </a:rPr>
                        <a:t>Golloh uil ajillagaag huuhdiin ....... todorhoildog.</a:t>
                      </a:r>
                      <a:endParaRPr lang="en-US" sz="1000" b="0" i="1" u="none" strike="noStrike">
                        <a:solidFill>
                          <a:srgbClr val="000000"/>
                        </a:solidFill>
                        <a:effectLst/>
                        <a:latin typeface="Arial"/>
                      </a:endParaRPr>
                    </a:p>
                  </a:txBody>
                  <a:tcPr marL="8302" marR="8302" marT="8302" marB="0" anchor="ctr"/>
                </a:tc>
                <a:tc>
                  <a:txBody>
                    <a:bodyPr/>
                    <a:lstStyle/>
                    <a:p>
                      <a:pPr algn="ctr" fontAlgn="ctr"/>
                      <a:r>
                        <a:rPr lang="en-US" sz="1000" u="none" strike="noStrike">
                          <a:effectLst/>
                        </a:rPr>
                        <a:t>Oyun uhaanii hugjliig ......... ilerhiilne.</a:t>
                      </a:r>
                      <a:endParaRPr lang="en-US" sz="1000" b="0" i="1" u="none" strike="noStrike">
                        <a:solidFill>
                          <a:srgbClr val="000000"/>
                        </a:solidFill>
                        <a:effectLst/>
                        <a:latin typeface="Arial"/>
                      </a:endParaRPr>
                    </a:p>
                  </a:txBody>
                  <a:tcPr marL="8302" marR="8302" marT="8302" marB="0" anchor="ctr"/>
                </a:tc>
                <a:tc>
                  <a:txBody>
                    <a:bodyPr/>
                    <a:lstStyle/>
                    <a:p>
                      <a:pPr algn="ctr" fontAlgn="ctr"/>
                      <a:r>
                        <a:rPr lang="en-US" sz="1000" u="none" strike="noStrike">
                          <a:effectLst/>
                        </a:rPr>
                        <a:t>Ymar hun sain bagsh boloh iluu naidvartai ve?</a:t>
                      </a:r>
                      <a:endParaRPr lang="en-US" sz="1000" b="0" i="1" u="none" strike="noStrike">
                        <a:solidFill>
                          <a:srgbClr val="000000"/>
                        </a:solidFill>
                        <a:effectLst/>
                        <a:latin typeface="Arial"/>
                      </a:endParaRPr>
                    </a:p>
                  </a:txBody>
                  <a:tcPr marL="8302" marR="8302" marT="8302" marB="0" anchor="ctr"/>
                </a:tc>
                <a:tc>
                  <a:txBody>
                    <a:bodyPr/>
                    <a:lstStyle/>
                    <a:p>
                      <a:pPr algn="ctr" fontAlgn="ctr"/>
                      <a:r>
                        <a:rPr lang="en-US" sz="1000" u="none" strike="noStrike" dirty="0" err="1">
                          <a:effectLst/>
                        </a:rPr>
                        <a:t>Bagsh</a:t>
                      </a:r>
                      <a:r>
                        <a:rPr lang="en-US" sz="1000" u="none" strike="noStrike" dirty="0">
                          <a:effectLst/>
                        </a:rPr>
                        <a:t> </a:t>
                      </a:r>
                      <a:r>
                        <a:rPr lang="en-US" sz="1000" u="none" strike="noStrike" dirty="0" err="1">
                          <a:effectLst/>
                        </a:rPr>
                        <a:t>hund</a:t>
                      </a:r>
                      <a:r>
                        <a:rPr lang="en-US" sz="1000" u="none" strike="noStrike" dirty="0">
                          <a:effectLst/>
                        </a:rPr>
                        <a:t> </a:t>
                      </a:r>
                      <a:r>
                        <a:rPr lang="en-US" sz="1000" u="none" strike="noStrike" dirty="0" err="1">
                          <a:effectLst/>
                        </a:rPr>
                        <a:t>hamgiin</a:t>
                      </a:r>
                      <a:r>
                        <a:rPr lang="en-US" sz="1000" u="none" strike="noStrike" dirty="0">
                          <a:effectLst/>
                        </a:rPr>
                        <a:t> </a:t>
                      </a:r>
                      <a:r>
                        <a:rPr lang="en-US" sz="1000" u="none" strike="noStrike" dirty="0" err="1">
                          <a:effectLst/>
                        </a:rPr>
                        <a:t>ul</a:t>
                      </a:r>
                      <a:r>
                        <a:rPr lang="en-US" sz="1000" u="none" strike="noStrike" dirty="0">
                          <a:effectLst/>
                        </a:rPr>
                        <a:t> </a:t>
                      </a:r>
                      <a:r>
                        <a:rPr lang="en-US" sz="1000" u="none" strike="noStrike" dirty="0" err="1">
                          <a:effectLst/>
                        </a:rPr>
                        <a:t>tohiroh</a:t>
                      </a:r>
                      <a:r>
                        <a:rPr lang="en-US" sz="1000" u="none" strike="noStrike" dirty="0">
                          <a:effectLst/>
                        </a:rPr>
                        <a:t> </a:t>
                      </a:r>
                      <a:r>
                        <a:rPr lang="en-US" sz="1000" u="none" strike="noStrike" dirty="0" err="1">
                          <a:effectLst/>
                        </a:rPr>
                        <a:t>shinj</a:t>
                      </a:r>
                      <a:r>
                        <a:rPr lang="en-US" sz="1000" u="none" strike="noStrike" dirty="0">
                          <a:effectLst/>
                        </a:rPr>
                        <a:t> </a:t>
                      </a:r>
                      <a:r>
                        <a:rPr lang="en-US" sz="1000" u="none" strike="noStrike" dirty="0" err="1">
                          <a:effectLst/>
                        </a:rPr>
                        <a:t>yu</a:t>
                      </a:r>
                      <a:r>
                        <a:rPr lang="en-US" sz="1000" u="none" strike="noStrike" dirty="0">
                          <a:effectLst/>
                        </a:rPr>
                        <a:t> </a:t>
                      </a:r>
                      <a:r>
                        <a:rPr lang="en-US" sz="1000" u="none" strike="noStrike" dirty="0" err="1">
                          <a:effectLst/>
                        </a:rPr>
                        <a:t>ve</a:t>
                      </a:r>
                      <a:r>
                        <a:rPr lang="en-US" sz="1000" u="none" strike="noStrike" dirty="0">
                          <a:effectLst/>
                        </a:rPr>
                        <a:t>?</a:t>
                      </a:r>
                      <a:endParaRPr lang="en-US" sz="1000" b="0" i="1" u="none" strike="noStrike" dirty="0">
                        <a:solidFill>
                          <a:srgbClr val="000000"/>
                        </a:solidFill>
                        <a:effectLst/>
                        <a:latin typeface="Arial"/>
                      </a:endParaRPr>
                    </a:p>
                  </a:txBody>
                  <a:tcPr marL="8302" marR="8302" marT="8302" marB="0" anchor="ctr"/>
                </a:tc>
                <a:tc>
                  <a:txBody>
                    <a:bodyPr/>
                    <a:lstStyle/>
                    <a:p>
                      <a:pPr algn="ctr" fontAlgn="ctr"/>
                      <a:r>
                        <a:rPr lang="en-US" sz="1000" u="none" strike="noStrike" dirty="0" err="1">
                          <a:effectLst/>
                        </a:rPr>
                        <a:t>Bagshiin</a:t>
                      </a:r>
                      <a:r>
                        <a:rPr lang="en-US" sz="1000" u="none" strike="noStrike" dirty="0">
                          <a:effectLst/>
                        </a:rPr>
                        <a:t> </a:t>
                      </a:r>
                      <a:r>
                        <a:rPr lang="en-US" sz="1000" u="none" strike="noStrike" dirty="0" err="1">
                          <a:effectLst/>
                        </a:rPr>
                        <a:t>shudarga</a:t>
                      </a:r>
                      <a:r>
                        <a:rPr lang="en-US" sz="1000" u="none" strike="noStrike" dirty="0">
                          <a:effectLst/>
                        </a:rPr>
                        <a:t> bus </a:t>
                      </a:r>
                      <a:r>
                        <a:rPr lang="en-US" sz="1000" u="none" strike="noStrike" dirty="0" err="1">
                          <a:effectLst/>
                        </a:rPr>
                        <a:t>baidal</a:t>
                      </a:r>
                      <a:r>
                        <a:rPr lang="en-US" sz="1000" u="none" strike="noStrike" dirty="0">
                          <a:effectLst/>
                        </a:rPr>
                        <a:t> ....... </a:t>
                      </a:r>
                      <a:r>
                        <a:rPr lang="en-US" sz="1000" u="none" strike="noStrike" dirty="0" err="1">
                          <a:effectLst/>
                        </a:rPr>
                        <a:t>ontsgoi</a:t>
                      </a:r>
                      <a:r>
                        <a:rPr lang="en-US" sz="1000" u="none" strike="noStrike" dirty="0">
                          <a:effectLst/>
                        </a:rPr>
                        <a:t> </a:t>
                      </a:r>
                      <a:r>
                        <a:rPr lang="en-US" sz="1000" u="none" strike="noStrike" dirty="0" err="1">
                          <a:effectLst/>
                        </a:rPr>
                        <a:t>hortoi</a:t>
                      </a:r>
                      <a:r>
                        <a:rPr lang="en-US" sz="1000" u="none" strike="noStrike" dirty="0">
                          <a:effectLst/>
                        </a:rPr>
                        <a:t>.</a:t>
                      </a:r>
                      <a:endParaRPr lang="en-US" sz="1000" b="0" i="1" u="none" strike="noStrike" dirty="0">
                        <a:solidFill>
                          <a:srgbClr val="000000"/>
                        </a:solidFill>
                        <a:effectLst/>
                        <a:latin typeface="Arial"/>
                      </a:endParaRPr>
                    </a:p>
                  </a:txBody>
                  <a:tcPr marL="8302" marR="8302" marT="8302" marB="0" anchor="ctr"/>
                </a:tc>
                <a:tc>
                  <a:txBody>
                    <a:bodyPr/>
                    <a:lstStyle/>
                    <a:p>
                      <a:pPr algn="ctr" fontAlgn="ctr"/>
                      <a:r>
                        <a:rPr lang="en-US" sz="1000" u="none" strike="noStrike">
                          <a:effectLst/>
                        </a:rPr>
                        <a:t>Bagsh surgan humuujuuleh ajildaa buteelcheer handah gedeg yu ve</a:t>
                      </a:r>
                      <a:endParaRPr lang="en-US" sz="1000" b="0" i="1" u="none" strike="noStrike">
                        <a:solidFill>
                          <a:srgbClr val="000000"/>
                        </a:solidFill>
                        <a:effectLst/>
                        <a:latin typeface="Arial"/>
                      </a:endParaRPr>
                    </a:p>
                  </a:txBody>
                  <a:tcPr marL="8302" marR="8302" marT="8302" marB="0" anchor="ctr"/>
                </a:tc>
                <a:tc>
                  <a:txBody>
                    <a:bodyPr/>
                    <a:lstStyle/>
                    <a:p>
                      <a:pPr algn="ctr" fontAlgn="ctr"/>
                      <a:r>
                        <a:rPr lang="en-US" sz="1000" u="none" strike="noStrike">
                          <a:effectLst/>
                        </a:rPr>
                        <a:t>Surgalt ymar zorilgotoi ve?</a:t>
                      </a:r>
                      <a:endParaRPr lang="en-US" sz="1000" b="0" i="1" u="none" strike="noStrike">
                        <a:solidFill>
                          <a:srgbClr val="000000"/>
                        </a:solidFill>
                        <a:effectLst/>
                        <a:latin typeface="Arial"/>
                      </a:endParaRPr>
                    </a:p>
                  </a:txBody>
                  <a:tcPr marL="8302" marR="8302" marT="8302" marB="0" anchor="ctr"/>
                </a:tc>
                <a:tc>
                  <a:txBody>
                    <a:bodyPr/>
                    <a:lstStyle/>
                    <a:p>
                      <a:pPr algn="ctr" fontAlgn="ctr"/>
                      <a:r>
                        <a:rPr lang="en-US" sz="1000" u="none" strike="noStrike">
                          <a:effectLst/>
                        </a:rPr>
                        <a:t>Ali ni surgaltiin buttsiin element ve?</a:t>
                      </a:r>
                      <a:endParaRPr lang="en-US" sz="1000" b="0" i="1" u="none" strike="noStrike">
                        <a:solidFill>
                          <a:srgbClr val="000000"/>
                        </a:solidFill>
                        <a:effectLst/>
                        <a:latin typeface="Arial"/>
                      </a:endParaRPr>
                    </a:p>
                  </a:txBody>
                  <a:tcPr marL="8302" marR="8302" marT="8302" marB="0" anchor="ctr"/>
                </a:tc>
                <a:tc>
                  <a:txBody>
                    <a:bodyPr/>
                    <a:lstStyle/>
                    <a:p>
                      <a:pPr algn="ctr" fontAlgn="ctr"/>
                      <a:r>
                        <a:rPr lang="en-US" sz="1000" u="none" strike="noStrike">
                          <a:effectLst/>
                        </a:rPr>
                        <a:t>Surgaltiin tuluvluguunuus yug medej boloh ve?</a:t>
                      </a:r>
                      <a:endParaRPr lang="en-US" sz="1000" b="0" i="1" u="none" strike="noStrike">
                        <a:solidFill>
                          <a:srgbClr val="000000"/>
                        </a:solidFill>
                        <a:effectLst/>
                        <a:latin typeface="Arial"/>
                      </a:endParaRPr>
                    </a:p>
                  </a:txBody>
                  <a:tcPr marL="8302" marR="8302" marT="8302" marB="0" anchor="ctr"/>
                </a:tc>
                <a:tc>
                  <a:txBody>
                    <a:bodyPr/>
                    <a:lstStyle/>
                    <a:p>
                      <a:pPr algn="l" fontAlgn="ctr"/>
                      <a:r>
                        <a:rPr lang="en-US" sz="1000" u="none" strike="noStrike">
                          <a:effectLst/>
                        </a:rPr>
                        <a:t>Hicheel bol.........</a:t>
                      </a:r>
                      <a:endParaRPr lang="en-US" sz="1000" b="0" i="1" u="none" strike="noStrike">
                        <a:solidFill>
                          <a:srgbClr val="000000"/>
                        </a:solidFill>
                        <a:effectLst/>
                        <a:latin typeface="Arial"/>
                      </a:endParaRPr>
                    </a:p>
                  </a:txBody>
                  <a:tcPr marL="8302" marR="8302" marT="8302" marB="0" anchor="ctr"/>
                </a:tc>
                <a:tc>
                  <a:txBody>
                    <a:bodyPr/>
                    <a:lstStyle/>
                    <a:p>
                      <a:pPr algn="ctr" fontAlgn="ctr"/>
                      <a:r>
                        <a:rPr lang="en-US" sz="1000" u="none" strike="noStrike">
                          <a:effectLst/>
                        </a:rPr>
                        <a:t>Shavi tuvtei hicheeliin gol ontslog yu ve?</a:t>
                      </a:r>
                      <a:endParaRPr lang="en-US" sz="1000" b="0" i="1" u="none" strike="noStrike">
                        <a:solidFill>
                          <a:srgbClr val="000000"/>
                        </a:solidFill>
                        <a:effectLst/>
                        <a:latin typeface="Arial"/>
                      </a:endParaRPr>
                    </a:p>
                  </a:txBody>
                  <a:tcPr marL="8302" marR="8302" marT="8302" marB="0" anchor="ctr"/>
                </a:tc>
                <a:tc>
                  <a:txBody>
                    <a:bodyPr/>
                    <a:lstStyle/>
                    <a:p>
                      <a:pPr algn="ctr" fontAlgn="ctr"/>
                      <a:r>
                        <a:rPr lang="en-US" sz="1000" u="none" strike="noStrike">
                          <a:effectLst/>
                        </a:rPr>
                        <a:t>Bagsh nariin mergejil deeshluuleh ajil ni .....ehelne.</a:t>
                      </a:r>
                      <a:endParaRPr lang="en-US" sz="1000" b="0" i="1" u="none" strike="noStrike">
                        <a:solidFill>
                          <a:srgbClr val="000000"/>
                        </a:solidFill>
                        <a:effectLst/>
                        <a:latin typeface="Arial"/>
                      </a:endParaRPr>
                    </a:p>
                  </a:txBody>
                  <a:tcPr marL="8302" marR="8302" marT="8302" marB="0" anchor="ctr"/>
                </a:tc>
              </a:tr>
              <a:tr h="206978">
                <a:tc rowSpan="2">
                  <a:txBody>
                    <a:bodyPr/>
                    <a:lstStyle/>
                    <a:p>
                      <a:pPr algn="l" fontAlgn="ctr"/>
                      <a:r>
                        <a:rPr lang="en-US" sz="1000" u="none" strike="noStrike">
                          <a:effectLst/>
                        </a:rPr>
                        <a:t>N</a:t>
                      </a:r>
                      <a:endParaRPr lang="en-US" sz="1000" b="0" i="1" u="none" strike="noStrike">
                        <a:solidFill>
                          <a:srgbClr val="000000"/>
                        </a:solidFill>
                        <a:effectLst/>
                        <a:latin typeface="Arial"/>
                      </a:endParaRPr>
                    </a:p>
                  </a:txBody>
                  <a:tcPr marL="8302" marR="8302" marT="8302" marB="0" anchor="ctr"/>
                </a:tc>
                <a:tc>
                  <a:txBody>
                    <a:bodyPr/>
                    <a:lstStyle/>
                    <a:p>
                      <a:pPr algn="l" fontAlgn="ctr"/>
                      <a:r>
                        <a:rPr lang="en-US" sz="1000" u="none" strike="noStrike">
                          <a:effectLst/>
                        </a:rPr>
                        <a:t>Valid</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 </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a:t>
                      </a:r>
                      <a:endParaRPr lang="en-US" sz="1000" b="0" i="1" u="none" strike="noStrike">
                        <a:solidFill>
                          <a:srgbClr val="000000"/>
                        </a:solidFill>
                        <a:effectLst/>
                        <a:latin typeface="Arial"/>
                      </a:endParaRPr>
                    </a:p>
                  </a:txBody>
                  <a:tcPr marL="8302" marR="8302" marT="8302" marB="0" anchor="ctr"/>
                </a:tc>
              </a:tr>
              <a:tr h="404101">
                <a:tc vMerge="1">
                  <a:txBody>
                    <a:bodyPr/>
                    <a:lstStyle/>
                    <a:p>
                      <a:endParaRPr lang="en-US"/>
                    </a:p>
                  </a:txBody>
                  <a:tcPr/>
                </a:tc>
                <a:tc>
                  <a:txBody>
                    <a:bodyPr/>
                    <a:lstStyle/>
                    <a:p>
                      <a:pPr algn="l" fontAlgn="ctr"/>
                      <a:r>
                        <a:rPr lang="en-US" sz="1000" u="none" strike="noStrike">
                          <a:effectLst/>
                        </a:rPr>
                        <a:t>Missing</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a:t>
                      </a:r>
                      <a:endParaRPr lang="en-US" sz="1000" b="0" i="1" u="none" strike="noStrike">
                        <a:solidFill>
                          <a:srgbClr val="000000"/>
                        </a:solidFill>
                        <a:effectLst/>
                        <a:latin typeface="Arial"/>
                      </a:endParaRPr>
                    </a:p>
                  </a:txBody>
                  <a:tcPr marL="8302" marR="8302" marT="8302" marB="0" anchor="ctr"/>
                </a:tc>
              </a:tr>
              <a:tr h="206978">
                <a:tc gridSpan="2">
                  <a:txBody>
                    <a:bodyPr/>
                    <a:lstStyle/>
                    <a:p>
                      <a:pPr algn="l" fontAlgn="ctr"/>
                      <a:r>
                        <a:rPr lang="en-US" sz="1000" u="none" strike="noStrike">
                          <a:effectLst/>
                        </a:rPr>
                        <a:t>Mean</a:t>
                      </a:r>
                      <a:endParaRPr lang="en-US" sz="1000" b="0" i="1" u="none" strike="noStrike">
                        <a:solidFill>
                          <a:srgbClr val="000000"/>
                        </a:solidFill>
                        <a:effectLst/>
                        <a:latin typeface="Arial"/>
                      </a:endParaRPr>
                    </a:p>
                  </a:txBody>
                  <a:tcPr marL="8302" marR="8302" marT="8302" marB="0" anchor="ctr"/>
                </a:tc>
                <a:tc hMerge="1">
                  <a:txBody>
                    <a:bodyPr/>
                    <a:lstStyle/>
                    <a:p>
                      <a:endParaRPr lang="en-US"/>
                    </a:p>
                  </a:txBody>
                  <a:tcPr/>
                </a:tc>
                <a:tc>
                  <a:txBody>
                    <a:bodyPr/>
                    <a:lstStyle/>
                    <a:p>
                      <a:pPr algn="r" fontAlgn="ctr"/>
                      <a:r>
                        <a:rPr lang="en-US" sz="1000" u="none" strike="noStrike">
                          <a:effectLst/>
                        </a:rPr>
                        <a:t>2.7576</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2.7576</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3.3333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3.3636</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2.3636</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1.697</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3.667</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3.0909</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3.2121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2.727</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2.7576</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2.9697</a:t>
                      </a:r>
                      <a:endParaRPr lang="en-US" sz="1000" b="0" i="1" u="none" strike="noStrike">
                        <a:solidFill>
                          <a:srgbClr val="000000"/>
                        </a:solidFill>
                        <a:effectLst/>
                        <a:latin typeface="Arial"/>
                      </a:endParaRPr>
                    </a:p>
                  </a:txBody>
                  <a:tcPr marL="8302" marR="8302" marT="8302" marB="0" anchor="ctr"/>
                </a:tc>
              </a:tr>
              <a:tr h="206978">
                <a:tc gridSpan="2">
                  <a:txBody>
                    <a:bodyPr/>
                    <a:lstStyle/>
                    <a:p>
                      <a:pPr algn="l" fontAlgn="ctr"/>
                      <a:r>
                        <a:rPr lang="en-US" sz="1000" u="none" strike="noStrike">
                          <a:effectLst/>
                        </a:rPr>
                        <a:t>Median</a:t>
                      </a:r>
                      <a:endParaRPr lang="en-US" sz="1000" b="0" i="1" u="none" strike="noStrike">
                        <a:solidFill>
                          <a:srgbClr val="000000"/>
                        </a:solidFill>
                        <a:effectLst/>
                        <a:latin typeface="Arial"/>
                      </a:endParaRPr>
                    </a:p>
                  </a:txBody>
                  <a:tcPr marL="8302" marR="8302" marT="8302" marB="0" anchor="ctr"/>
                </a:tc>
                <a:tc hMerge="1">
                  <a:txBody>
                    <a:bodyPr/>
                    <a:lstStyle/>
                    <a:p>
                      <a:endParaRPr lang="en-US"/>
                    </a:p>
                  </a:txBody>
                  <a:tcP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r>
              <a:tr h="206978">
                <a:tc gridSpan="2">
                  <a:txBody>
                    <a:bodyPr/>
                    <a:lstStyle/>
                    <a:p>
                      <a:pPr algn="l" fontAlgn="ctr"/>
                      <a:r>
                        <a:rPr lang="en-US" sz="1000" u="none" strike="noStrike">
                          <a:effectLst/>
                        </a:rPr>
                        <a:t>Mode</a:t>
                      </a:r>
                      <a:endParaRPr lang="en-US" sz="1000" b="0" i="1" u="none" strike="noStrike">
                        <a:solidFill>
                          <a:srgbClr val="000000"/>
                        </a:solidFill>
                        <a:effectLst/>
                        <a:latin typeface="Arial"/>
                      </a:endParaRPr>
                    </a:p>
                  </a:txBody>
                  <a:tcPr marL="8302" marR="8302" marT="8302" marB="0" anchor="ctr"/>
                </a:tc>
                <a:tc hMerge="1">
                  <a:txBody>
                    <a:bodyPr/>
                    <a:lstStyle/>
                    <a:p>
                      <a:endParaRPr lang="en-US"/>
                    </a:p>
                  </a:txBody>
                  <a:tcP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r>
              <a:tr h="206978">
                <a:tc gridSpan="2">
                  <a:txBody>
                    <a:bodyPr/>
                    <a:lstStyle/>
                    <a:p>
                      <a:pPr algn="l" fontAlgn="ctr"/>
                      <a:r>
                        <a:rPr lang="en-US" sz="1000" u="none" strike="noStrike">
                          <a:effectLst/>
                        </a:rPr>
                        <a:t>Variance</a:t>
                      </a:r>
                      <a:endParaRPr lang="en-US" sz="1000" b="0" i="1" u="none" strike="noStrike">
                        <a:solidFill>
                          <a:srgbClr val="000000"/>
                        </a:solidFill>
                        <a:effectLst/>
                        <a:latin typeface="Arial"/>
                      </a:endParaRPr>
                    </a:p>
                  </a:txBody>
                  <a:tcPr marL="8302" marR="8302" marT="8302" marB="0" anchor="ctr"/>
                </a:tc>
                <a:tc hMerge="1">
                  <a:txBody>
                    <a:bodyPr/>
                    <a:lstStyle/>
                    <a:p>
                      <a:endParaRPr lang="en-US"/>
                    </a:p>
                  </a:txBody>
                  <a:tcPr/>
                </a:tc>
                <a:tc>
                  <a:txBody>
                    <a:bodyPr/>
                    <a:lstStyle/>
                    <a:p>
                      <a:pPr algn="r" fontAlgn="ctr"/>
                      <a:r>
                        <a:rPr lang="en-US" sz="1000" u="none" strike="noStrike">
                          <a:effectLst/>
                        </a:rPr>
                        <a:t>1.189</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1.002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0.729</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1.176</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0.489</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0.718</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0.667</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0.898</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1.547</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0.392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0.752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0.718</a:t>
                      </a:r>
                      <a:endParaRPr lang="en-US" sz="1000" b="0" i="1" u="none" strike="noStrike">
                        <a:solidFill>
                          <a:srgbClr val="000000"/>
                        </a:solidFill>
                        <a:effectLst/>
                        <a:latin typeface="Arial"/>
                      </a:endParaRPr>
                    </a:p>
                  </a:txBody>
                  <a:tcPr marL="8302" marR="8302" marT="8302" marB="0" anchor="ctr"/>
                </a:tc>
              </a:tr>
              <a:tr h="206978">
                <a:tc gridSpan="2">
                  <a:txBody>
                    <a:bodyPr/>
                    <a:lstStyle/>
                    <a:p>
                      <a:pPr algn="l" fontAlgn="ctr"/>
                      <a:r>
                        <a:rPr lang="en-US" sz="1000" u="none" strike="noStrike">
                          <a:effectLst/>
                        </a:rPr>
                        <a:t>Range</a:t>
                      </a:r>
                      <a:endParaRPr lang="en-US" sz="1000" b="0" i="1" u="none" strike="noStrike">
                        <a:solidFill>
                          <a:srgbClr val="000000"/>
                        </a:solidFill>
                        <a:effectLst/>
                        <a:latin typeface="Arial"/>
                      </a:endParaRPr>
                    </a:p>
                  </a:txBody>
                  <a:tcPr marL="8302" marR="8302" marT="8302" marB="0" anchor="ctr"/>
                </a:tc>
                <a:tc hMerge="1">
                  <a:txBody>
                    <a:bodyPr/>
                    <a:lstStyle/>
                    <a:p>
                      <a:endParaRPr lang="en-US"/>
                    </a:p>
                  </a:txBody>
                  <a:tcP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r>
              <a:tr h="206978">
                <a:tc gridSpan="2">
                  <a:txBody>
                    <a:bodyPr/>
                    <a:lstStyle/>
                    <a:p>
                      <a:pPr algn="l" fontAlgn="ctr"/>
                      <a:r>
                        <a:rPr lang="en-US" sz="1000" u="none" strike="noStrike">
                          <a:effectLst/>
                        </a:rPr>
                        <a:t>Minimum</a:t>
                      </a:r>
                      <a:endParaRPr lang="en-US" sz="1000" b="0" i="1" u="none" strike="noStrike">
                        <a:solidFill>
                          <a:srgbClr val="000000"/>
                        </a:solidFill>
                        <a:effectLst/>
                        <a:latin typeface="Arial"/>
                      </a:endParaRPr>
                    </a:p>
                  </a:txBody>
                  <a:tcPr marL="8302" marR="8302" marT="8302" marB="0" anchor="ctr"/>
                </a:tc>
                <a:tc hMerge="1">
                  <a:txBody>
                    <a:bodyPr/>
                    <a:lstStyle/>
                    <a:p>
                      <a:endParaRPr lang="en-US"/>
                    </a:p>
                  </a:txBody>
                  <a:tcP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r>
              <a:tr h="199093">
                <a:tc gridSpan="2">
                  <a:txBody>
                    <a:bodyPr/>
                    <a:lstStyle/>
                    <a:p>
                      <a:pPr algn="l" fontAlgn="ctr"/>
                      <a:r>
                        <a:rPr lang="en-US" sz="1000" u="none" strike="noStrike">
                          <a:effectLst/>
                        </a:rPr>
                        <a:t> </a:t>
                      </a:r>
                      <a:endParaRPr lang="en-US" sz="1000" b="0" i="1" u="none" strike="noStrike">
                        <a:solidFill>
                          <a:srgbClr val="000000"/>
                        </a:solidFill>
                        <a:effectLst/>
                        <a:latin typeface="Arial"/>
                      </a:endParaRPr>
                    </a:p>
                  </a:txBody>
                  <a:tcPr marL="8302" marR="8302" marT="8302" marB="0" anchor="ctr"/>
                </a:tc>
                <a:tc hMerge="1">
                  <a:txBody>
                    <a:bodyPr/>
                    <a:lstStyle/>
                    <a:p>
                      <a:endParaRPr lang="en-US"/>
                    </a:p>
                  </a:txBody>
                  <a:tcPr/>
                </a:tc>
                <a:tc rowSpan="2">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rowSpan="2">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rowSpan="2">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rowSpan="2">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rowSpan="2">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rowSpan="2">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rowSpan="2">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rowSpan="2">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rowSpan="2">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rowSpan="2">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rowSpan="2">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rowSpan="2">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r>
              <a:tr h="206978">
                <a:tc gridSpan="2">
                  <a:txBody>
                    <a:bodyPr/>
                    <a:lstStyle/>
                    <a:p>
                      <a:pPr algn="l" fontAlgn="ctr"/>
                      <a:r>
                        <a:rPr lang="en-US" sz="1000" u="none" strike="noStrike">
                          <a:effectLst/>
                        </a:rPr>
                        <a:t>Maximum</a:t>
                      </a:r>
                      <a:endParaRPr lang="en-US" sz="1000" b="0" i="1" u="none" strike="noStrike">
                        <a:solidFill>
                          <a:srgbClr val="000000"/>
                        </a:solidFill>
                        <a:effectLst/>
                        <a:latin typeface="Arial"/>
                      </a:endParaRPr>
                    </a:p>
                  </a:txBody>
                  <a:tcPr marL="8302" marR="8302" marT="8302" marB="0" anchor="ctr"/>
                </a:tc>
                <a:tc h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06978">
                <a:tc gridSpan="2">
                  <a:txBody>
                    <a:bodyPr/>
                    <a:lstStyle/>
                    <a:p>
                      <a:pPr algn="l" fontAlgn="ctr"/>
                      <a:r>
                        <a:rPr lang="en-US" sz="1000" u="none" strike="noStrike">
                          <a:effectLst/>
                        </a:rPr>
                        <a:t>Sum</a:t>
                      </a:r>
                      <a:endParaRPr lang="en-US" sz="1000" b="0" i="1" u="none" strike="noStrike">
                        <a:solidFill>
                          <a:srgbClr val="000000"/>
                        </a:solidFill>
                        <a:effectLst/>
                        <a:latin typeface="Arial"/>
                      </a:endParaRPr>
                    </a:p>
                  </a:txBody>
                  <a:tcPr marL="8302" marR="8302" marT="8302" marB="0" anchor="ctr"/>
                </a:tc>
                <a:tc hMerge="1">
                  <a:txBody>
                    <a:bodyPr/>
                    <a:lstStyle/>
                    <a:p>
                      <a:endParaRPr lang="en-US"/>
                    </a:p>
                  </a:txBody>
                  <a:tcPr/>
                </a:tc>
                <a:tc>
                  <a:txBody>
                    <a:bodyPr/>
                    <a:lstStyle/>
                    <a:p>
                      <a:pPr algn="r" fontAlgn="ctr"/>
                      <a:r>
                        <a:rPr lang="en-US" sz="1000" u="none" strike="noStrike">
                          <a:effectLst/>
                        </a:rPr>
                        <a:t>91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91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110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111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78</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56</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121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102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106</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90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91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98</a:t>
                      </a:r>
                      <a:endParaRPr lang="en-US" sz="1000" b="0" i="1" u="none" strike="noStrike">
                        <a:solidFill>
                          <a:srgbClr val="000000"/>
                        </a:solidFill>
                        <a:effectLst/>
                        <a:latin typeface="Arial"/>
                      </a:endParaRPr>
                    </a:p>
                  </a:txBody>
                  <a:tcPr marL="8302" marR="8302" marT="8302" marB="0" anchor="ctr"/>
                </a:tc>
              </a:tr>
              <a:tr h="206978">
                <a:tc rowSpan="3">
                  <a:txBody>
                    <a:bodyPr/>
                    <a:lstStyle/>
                    <a:p>
                      <a:pPr algn="l" fontAlgn="ctr"/>
                      <a:r>
                        <a:rPr lang="en-US" sz="1000" u="none" strike="noStrike">
                          <a:effectLst/>
                        </a:rPr>
                        <a:t>Percentiles</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25</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2.5</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2.5</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2.5</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r>
              <a:tr h="206978">
                <a:tc vMerge="1">
                  <a:txBody>
                    <a:bodyPr/>
                    <a:lstStyle/>
                    <a:p>
                      <a:endParaRPr lang="en-US"/>
                    </a:p>
                  </a:txBody>
                  <a:tcPr/>
                </a:tc>
                <a:tc>
                  <a:txBody>
                    <a:bodyPr/>
                    <a:lstStyle/>
                    <a:p>
                      <a:pPr algn="r" fontAlgn="ctr"/>
                      <a:r>
                        <a:rPr lang="en-US" sz="1000" u="none" strike="noStrike">
                          <a:effectLst/>
                        </a:rPr>
                        <a:t>50</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1</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r>
              <a:tr h="206978">
                <a:tc vMerge="1">
                  <a:txBody>
                    <a:bodyPr/>
                    <a:lstStyle/>
                    <a:p>
                      <a:endParaRPr lang="en-US"/>
                    </a:p>
                  </a:txBody>
                  <a:tcPr/>
                </a:tc>
                <a:tc>
                  <a:txBody>
                    <a:bodyPr/>
                    <a:lstStyle/>
                    <a:p>
                      <a:pPr algn="r" fontAlgn="ctr"/>
                      <a:r>
                        <a:rPr lang="en-US" sz="1000" u="none" strike="noStrike">
                          <a:effectLst/>
                        </a:rPr>
                        <a:t>75</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2</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4</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a:effectLst/>
                        </a:rPr>
                        <a:t>3</a:t>
                      </a:r>
                      <a:endParaRPr lang="en-US" sz="1000" b="0" i="1" u="none" strike="noStrike">
                        <a:solidFill>
                          <a:srgbClr val="000000"/>
                        </a:solidFill>
                        <a:effectLst/>
                        <a:latin typeface="Arial"/>
                      </a:endParaRPr>
                    </a:p>
                  </a:txBody>
                  <a:tcPr marL="8302" marR="8302" marT="8302" marB="0" anchor="ctr"/>
                </a:tc>
                <a:tc>
                  <a:txBody>
                    <a:bodyPr/>
                    <a:lstStyle/>
                    <a:p>
                      <a:pPr algn="r" fontAlgn="ctr"/>
                      <a:r>
                        <a:rPr lang="en-US" sz="1000" u="none" strike="noStrike" dirty="0">
                          <a:effectLst/>
                        </a:rPr>
                        <a:t>4</a:t>
                      </a:r>
                      <a:endParaRPr lang="en-US" sz="1000" b="0" i="1" u="none" strike="noStrike" dirty="0">
                        <a:solidFill>
                          <a:srgbClr val="000000"/>
                        </a:solidFill>
                        <a:effectLst/>
                        <a:latin typeface="Arial"/>
                      </a:endParaRPr>
                    </a:p>
                  </a:txBody>
                  <a:tcPr marL="8302" marR="8302" marT="8302" marB="0" anchor="ctr"/>
                </a:tc>
              </a:tr>
            </a:tbl>
          </a:graphicData>
        </a:graphic>
      </p:graphicFrame>
    </p:spTree>
    <p:extLst>
      <p:ext uri="{BB962C8B-B14F-4D97-AF65-F5344CB8AC3E}">
        <p14:creationId xmlns:p14="http://schemas.microsoft.com/office/powerpoint/2010/main" val="1910225092"/>
      </p:ext>
    </p:extLst>
  </p:cSld>
  <p:clrMapOvr>
    <a:masterClrMapping/>
  </p:clrMapOvr>
  <p:transition spd="med">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792162"/>
          </a:xfrm>
        </p:spPr>
        <p:txBody>
          <a:bodyPr/>
          <a:lstStyle/>
          <a:p>
            <a:r>
              <a:rPr lang="mn-MN" sz="2800" b="1" dirty="0" smtClean="0"/>
              <a:t>Дүгнэлт</a:t>
            </a:r>
            <a:endParaRPr lang="en-US" sz="2800" b="1" dirty="0"/>
          </a:p>
        </p:txBody>
      </p:sp>
      <p:sp>
        <p:nvSpPr>
          <p:cNvPr id="5" name="Oval 4"/>
          <p:cNvSpPr/>
          <p:nvPr/>
        </p:nvSpPr>
        <p:spPr>
          <a:xfrm>
            <a:off x="0" y="762000"/>
            <a:ext cx="9143999" cy="5867400"/>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just">
              <a:buNone/>
            </a:pPr>
            <a:r>
              <a:rPr lang="mn-MN" sz="2000" i="1" dirty="0"/>
              <a:t>Багшийн хөгжлийг судалгаанаас харж дүгнэхэд багшийн мэргэжилээ дээшлүүлэхэд, сургалт семинарт оролцохоос мөн мэргэжилээ дээшлүүлэх сургалтанд оролцвол  багш мэргэжлийг дээшллүүлэх хөгжих боломж нээлттэй байна. Хамгийн гол нь БАГШ ийг төр  засаг дэмжвэл багш хүн сэтгэл зүрхээ гарган өөр бусад зүйлд сатаархахгүйгээр багш мэргэжлийг дээшлүүлэж, хөгжих нэн боломж өндөр байна. Мөн багш нарт хүн ханаа ч хөгжих боломжтой гагцхүү хувь хүн боломжийг алдахгүйгээр өөрөө хичээж чадвал амжилтанд хүрч болно гэдгийг  сэтгэл зүйн холбогдолтой сургалт явуулан бясалгал хийж зөв бодолтойгоор ажиллавал  бидний  хөгжих боломж хажууд  байна</a:t>
            </a:r>
            <a:r>
              <a:rPr lang="mn-MN" i="1" dirty="0"/>
              <a:t>.</a:t>
            </a:r>
            <a:r>
              <a:rPr lang="mn-MN" dirty="0"/>
              <a:t>.</a:t>
            </a:r>
            <a:endParaRPr lang="en-US" dirty="0"/>
          </a:p>
        </p:txBody>
      </p:sp>
    </p:spTree>
  </p:cSld>
  <p:clrMapOvr>
    <a:masterClrMapping/>
  </p:clrMapOvr>
  <p:transition spd="med">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mn-MN" sz="2800" b="1" dirty="0" smtClean="0"/>
              <a:t>Эх сурвалж</a:t>
            </a:r>
            <a:endParaRPr lang="en-US" sz="2800" b="1" dirty="0"/>
          </a:p>
        </p:txBody>
      </p:sp>
      <p:sp>
        <p:nvSpPr>
          <p:cNvPr id="3" name="Content Placeholder 2"/>
          <p:cNvSpPr>
            <a:spLocks noGrp="1"/>
          </p:cNvSpPr>
          <p:nvPr>
            <p:ph idx="1"/>
          </p:nvPr>
        </p:nvSpPr>
        <p:spPr>
          <a:xfrm>
            <a:off x="457200" y="1066800"/>
            <a:ext cx="8458200" cy="5181600"/>
          </a:xfrm>
        </p:spPr>
        <p:txBody>
          <a:bodyPr/>
          <a:lstStyle/>
          <a:p>
            <a:r>
              <a:rPr lang="mn-MN" sz="1800" i="1" dirty="0"/>
              <a:t>Пүрэвдорж  Ч. </a:t>
            </a:r>
            <a:r>
              <a:rPr lang="en-US" sz="1800" i="1" dirty="0"/>
              <a:t>-</a:t>
            </a:r>
            <a:r>
              <a:rPr lang="mn-MN" sz="1800" i="1" dirty="0"/>
              <a:t> Багшлахуйн Менежмент.  УБ  2010 </a:t>
            </a:r>
            <a:endParaRPr lang="en-US" sz="1800" dirty="0"/>
          </a:p>
          <a:p>
            <a:r>
              <a:rPr lang="en-US" sz="1800" i="1" dirty="0"/>
              <a:t>Н., </a:t>
            </a:r>
            <a:r>
              <a:rPr lang="en-US" sz="1800" i="1" dirty="0" err="1"/>
              <a:t>Пүрэв</a:t>
            </a:r>
            <a:r>
              <a:rPr lang="en-US" sz="1800" i="1" dirty="0"/>
              <a:t> О., </a:t>
            </a:r>
            <a:r>
              <a:rPr lang="en-US" sz="1800" i="1" dirty="0" err="1"/>
              <a:t>Баттогтох</a:t>
            </a:r>
            <a:r>
              <a:rPr lang="en-US" sz="1800" i="1" dirty="0"/>
              <a:t> Д. -</a:t>
            </a:r>
            <a:r>
              <a:rPr lang="mn-MN" sz="1800" i="1" dirty="0"/>
              <a:t> Боловсролын философи УБ 2012</a:t>
            </a:r>
            <a:endParaRPr lang="en-US" sz="1800" dirty="0"/>
          </a:p>
          <a:p>
            <a:r>
              <a:rPr lang="mn-MN" sz="1800" i="1" dirty="0"/>
              <a:t> Багшийн хөгжилийн хөтөлбөр-2013 </a:t>
            </a:r>
            <a:r>
              <a:rPr lang="mn-MN" sz="1800" i="1" dirty="0" smtClean="0"/>
              <a:t>он</a:t>
            </a:r>
            <a:endParaRPr lang="en-US" sz="1800" dirty="0"/>
          </a:p>
          <a:p>
            <a:r>
              <a:rPr lang="mn-MN" sz="1800" i="1" u="sng" dirty="0">
                <a:hlinkClick r:id="rId2"/>
              </a:rPr>
              <a:t>http://www.itpd.edu.mn</a:t>
            </a:r>
            <a:endParaRPr lang="en-US" sz="1800" dirty="0"/>
          </a:p>
          <a:p>
            <a:r>
              <a:rPr lang="en-US" sz="1800" i="1" u="sng" dirty="0">
                <a:hlinkClick r:id="rId3"/>
              </a:rPr>
              <a:t>www.google.mn</a:t>
            </a:r>
            <a:endParaRPr lang="en-US" sz="1800" dirty="0"/>
          </a:p>
          <a:p>
            <a:r>
              <a:rPr lang="en-US" sz="1800" i="1" u="sng" dirty="0">
                <a:hlinkClick r:id="rId4"/>
              </a:rPr>
              <a:t>http://www.meds.gov.mn/frontpage</a:t>
            </a:r>
            <a:endParaRPr lang="en-US" sz="1800" dirty="0"/>
          </a:p>
          <a:p>
            <a:r>
              <a:rPr lang="en-US" sz="1800" i="1" u="sng" dirty="0" smtClean="0">
                <a:hlinkClick r:id="rId5"/>
              </a:rPr>
              <a:t>www.slideshare.com</a:t>
            </a:r>
            <a:endParaRPr lang="en-US" sz="1800" dirty="0"/>
          </a:p>
        </p:txBody>
      </p:sp>
    </p:spTree>
  </p:cSld>
  <p:clrMapOvr>
    <a:masterClrMapping/>
  </p:clrMapOvr>
  <p:transition spd="med">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981200"/>
            <a:ext cx="7620000" cy="1754326"/>
          </a:xfrm>
          <a:prstGeom prst="rect">
            <a:avLst/>
          </a:prstGeom>
        </p:spPr>
        <p:txBody>
          <a:bodyPr wrap="square">
            <a:spAutoFit/>
          </a:bodyPr>
          <a:lstStyle/>
          <a:p>
            <a:pPr algn="ctr">
              <a:buNone/>
            </a:pPr>
            <a:r>
              <a:rPr lang="mn-MN" sz="5400" i="1" dirty="0">
                <a:solidFill>
                  <a:schemeClr val="tx1">
                    <a:lumMod val="85000"/>
                  </a:schemeClr>
                </a:solidFill>
                <a:latin typeface="Arial" pitchFamily="34" charset="0"/>
                <a:cs typeface="Arial" pitchFamily="34" charset="0"/>
              </a:rPr>
              <a:t>Анхаарал тавьсанд </a:t>
            </a:r>
            <a:r>
              <a:rPr lang="mn-MN" sz="5400" i="1" dirty="0" smtClean="0">
                <a:solidFill>
                  <a:schemeClr val="tx1">
                    <a:lumMod val="85000"/>
                  </a:schemeClr>
                </a:solidFill>
                <a:latin typeface="Arial" pitchFamily="34" charset="0"/>
                <a:cs typeface="Arial" pitchFamily="34" charset="0"/>
              </a:rPr>
              <a:t/>
            </a:r>
            <a:br>
              <a:rPr lang="mn-MN" sz="5400" i="1" dirty="0" smtClean="0">
                <a:solidFill>
                  <a:schemeClr val="tx1">
                    <a:lumMod val="85000"/>
                  </a:schemeClr>
                </a:solidFill>
                <a:latin typeface="Arial" pitchFamily="34" charset="0"/>
                <a:cs typeface="Arial" pitchFamily="34" charset="0"/>
              </a:rPr>
            </a:br>
            <a:r>
              <a:rPr lang="mn-MN" sz="5400" i="1" dirty="0" smtClean="0">
                <a:solidFill>
                  <a:schemeClr val="tx1">
                    <a:lumMod val="85000"/>
                  </a:schemeClr>
                </a:solidFill>
                <a:latin typeface="Arial" pitchFamily="34" charset="0"/>
                <a:cs typeface="Arial" pitchFamily="34" charset="0"/>
              </a:rPr>
              <a:t>баярлалаа</a:t>
            </a:r>
            <a:endParaRPr lang="en-US" sz="5400" i="1" dirty="0">
              <a:solidFill>
                <a:schemeClr val="tx1">
                  <a:lumMod val="85000"/>
                </a:schemeClr>
              </a:solidFill>
              <a:latin typeface="Arial" pitchFamily="34" charset="0"/>
              <a:cs typeface="Arial" pitchFamily="34" charset="0"/>
            </a:endParaRPr>
          </a:p>
        </p:txBody>
      </p:sp>
      <p:pic>
        <p:nvPicPr>
          <p:cNvPr id="5122" name="Picture 2" descr="D:\esra\tailan\images (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4038600"/>
            <a:ext cx="3429000" cy="18383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684534"/>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ms01_1">
  <a:themeElements>
    <a:clrScheme name="ms01_1 2">
      <a:dk1>
        <a:srgbClr val="0F3D6B"/>
      </a:dk1>
      <a:lt1>
        <a:srgbClr val="FFFFFF"/>
      </a:lt1>
      <a:dk2>
        <a:srgbClr val="026E94"/>
      </a:dk2>
      <a:lt2>
        <a:srgbClr val="CCFFFF"/>
      </a:lt2>
      <a:accent1>
        <a:srgbClr val="0066CC"/>
      </a:accent1>
      <a:accent2>
        <a:srgbClr val="71B517"/>
      </a:accent2>
      <a:accent3>
        <a:srgbClr val="AABAC8"/>
      </a:accent3>
      <a:accent4>
        <a:srgbClr val="DADADA"/>
      </a:accent4>
      <a:accent5>
        <a:srgbClr val="AAB8E2"/>
      </a:accent5>
      <a:accent6>
        <a:srgbClr val="66A414"/>
      </a:accent6>
      <a:hlink>
        <a:srgbClr val="4C9CE4"/>
      </a:hlink>
      <a:folHlink>
        <a:srgbClr val="5976D3"/>
      </a:folHlink>
    </a:clrScheme>
    <a:fontScheme name="ms01_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s01_1 1">
        <a:dk1>
          <a:srgbClr val="0D6475"/>
        </a:dk1>
        <a:lt1>
          <a:srgbClr val="FFFFFF"/>
        </a:lt1>
        <a:dk2>
          <a:srgbClr val="007976"/>
        </a:dk2>
        <a:lt2>
          <a:srgbClr val="ECEEA2"/>
        </a:lt2>
        <a:accent1>
          <a:srgbClr val="BE9932"/>
        </a:accent1>
        <a:accent2>
          <a:srgbClr val="249258"/>
        </a:accent2>
        <a:accent3>
          <a:srgbClr val="AABEBD"/>
        </a:accent3>
        <a:accent4>
          <a:srgbClr val="DADADA"/>
        </a:accent4>
        <a:accent5>
          <a:srgbClr val="DBCAAD"/>
        </a:accent5>
        <a:accent6>
          <a:srgbClr val="20844F"/>
        </a:accent6>
        <a:hlink>
          <a:srgbClr val="2C5FC4"/>
        </a:hlink>
        <a:folHlink>
          <a:srgbClr val="905FDF"/>
        </a:folHlink>
      </a:clrScheme>
      <a:clrMap bg1="dk2" tx1="lt1" bg2="dk1" tx2="lt2" accent1="accent1" accent2="accent2" accent3="accent3" accent4="accent4" accent5="accent5" accent6="accent6" hlink="hlink" folHlink="folHlink"/>
    </a:extraClrScheme>
    <a:extraClrScheme>
      <a:clrScheme name="ms01_1 2">
        <a:dk1>
          <a:srgbClr val="0F3D6B"/>
        </a:dk1>
        <a:lt1>
          <a:srgbClr val="FFFFFF"/>
        </a:lt1>
        <a:dk2>
          <a:srgbClr val="026E94"/>
        </a:dk2>
        <a:lt2>
          <a:srgbClr val="CCFFFF"/>
        </a:lt2>
        <a:accent1>
          <a:srgbClr val="0066CC"/>
        </a:accent1>
        <a:accent2>
          <a:srgbClr val="71B517"/>
        </a:accent2>
        <a:accent3>
          <a:srgbClr val="AABAC8"/>
        </a:accent3>
        <a:accent4>
          <a:srgbClr val="DADADA"/>
        </a:accent4>
        <a:accent5>
          <a:srgbClr val="AAB8E2"/>
        </a:accent5>
        <a:accent6>
          <a:srgbClr val="66A414"/>
        </a:accent6>
        <a:hlink>
          <a:srgbClr val="4C9CE4"/>
        </a:hlink>
        <a:folHlink>
          <a:srgbClr val="5976D3"/>
        </a:folHlink>
      </a:clrScheme>
      <a:clrMap bg1="dk2" tx1="lt1" bg2="dk1" tx2="lt2" accent1="accent1" accent2="accent2" accent3="accent3" accent4="accent4" accent5="accent5" accent6="accent6" hlink="hlink" folHlink="folHlink"/>
    </a:extraClrScheme>
    <a:extraClrScheme>
      <a:clrScheme name="ms01_1 3">
        <a:dk1>
          <a:srgbClr val="204376"/>
        </a:dk1>
        <a:lt1>
          <a:srgbClr val="FFFFFF"/>
        </a:lt1>
        <a:dk2>
          <a:srgbClr val="2365BD"/>
        </a:dk2>
        <a:lt2>
          <a:srgbClr val="DDDDDD"/>
        </a:lt2>
        <a:accent1>
          <a:srgbClr val="4981E7"/>
        </a:accent1>
        <a:accent2>
          <a:srgbClr val="8DD9FF"/>
        </a:accent2>
        <a:accent3>
          <a:srgbClr val="ACB8DB"/>
        </a:accent3>
        <a:accent4>
          <a:srgbClr val="DADADA"/>
        </a:accent4>
        <a:accent5>
          <a:srgbClr val="B1C1F1"/>
        </a:accent5>
        <a:accent6>
          <a:srgbClr val="7FC4E7"/>
        </a:accent6>
        <a:hlink>
          <a:srgbClr val="9999FF"/>
        </a:hlink>
        <a:folHlink>
          <a:srgbClr val="3366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 presentation slides with animation</Template>
  <TotalTime>2885</TotalTime>
  <Words>843</Words>
  <Application>Microsoft Office PowerPoint</Application>
  <PresentationFormat>On-screen Show (4:3)</PresentationFormat>
  <Paragraphs>261</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ms01_1</vt:lpstr>
      <vt:lpstr>Багшийн хөгжил</vt:lpstr>
      <vt:lpstr>АГУУЛГА</vt:lpstr>
      <vt:lpstr> Удиртгал </vt:lpstr>
      <vt:lpstr>PowerPoint Presentation</vt:lpstr>
      <vt:lpstr>PowerPoint Presentation</vt:lpstr>
      <vt:lpstr> Багшийн хөгжил: ОЙЛГОЛТ</vt:lpstr>
      <vt:lpstr>PowerPoint Presentation</vt:lpstr>
      <vt:lpstr>PowerPoint Presentation</vt:lpstr>
      <vt:lpstr>Багшийн хөгжилд нөлөөлөх хүчин зүйл</vt:lpstr>
      <vt:lpstr>PowerPoint Presentation</vt:lpstr>
      <vt:lpstr>Судалгаанд хамаарагдсан багш нарын нас, хүйсийн хувьд</vt:lpstr>
      <vt:lpstr>PowerPoint Presentation</vt:lpstr>
      <vt:lpstr>PowerPoint Presentation</vt:lpstr>
      <vt:lpstr>PowerPoint Presentation</vt:lpstr>
      <vt:lpstr>PowerPoint Presentation</vt:lpstr>
      <vt:lpstr>Дүгнэлт</vt:lpstr>
      <vt:lpstr>Эх сурвалж</vt:lpstr>
      <vt:lpstr>PowerPoint Presentation</vt:lpstr>
    </vt:vector>
  </TitlesOfParts>
  <Company>SES.NUM.MONGOLIA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title</dc:title>
  <dc:creator>BOLORMAA</dc:creator>
  <cp:lastModifiedBy>User</cp:lastModifiedBy>
  <cp:revision>152</cp:revision>
  <dcterms:created xsi:type="dcterms:W3CDTF">2009-12-14T15:58:47Z</dcterms:created>
  <dcterms:modified xsi:type="dcterms:W3CDTF">2013-11-20T07:41:51Z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TC011368011033</vt:lpwstr>
  </property>
</Properties>
</file>