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2"/>
    <p:sldMasterId id="2147483828" r:id="rId3"/>
  </p:sldMasterIdLst>
  <p:notesMasterIdLst>
    <p:notesMasterId r:id="rId32"/>
  </p:notesMasterIdLst>
  <p:sldIdLst>
    <p:sldId id="299" r:id="rId4"/>
    <p:sldId id="300" r:id="rId5"/>
    <p:sldId id="307" r:id="rId6"/>
    <p:sldId id="311" r:id="rId7"/>
    <p:sldId id="316" r:id="rId8"/>
    <p:sldId id="327" r:id="rId9"/>
    <p:sldId id="329" r:id="rId10"/>
    <p:sldId id="330" r:id="rId11"/>
    <p:sldId id="331" r:id="rId12"/>
    <p:sldId id="309" r:id="rId13"/>
    <p:sldId id="332" r:id="rId14"/>
    <p:sldId id="334" r:id="rId15"/>
    <p:sldId id="335" r:id="rId16"/>
    <p:sldId id="302" r:id="rId17"/>
    <p:sldId id="310" r:id="rId18"/>
    <p:sldId id="336" r:id="rId19"/>
    <p:sldId id="314" r:id="rId20"/>
    <p:sldId id="337" r:id="rId21"/>
    <p:sldId id="306" r:id="rId22"/>
    <p:sldId id="312" r:id="rId23"/>
    <p:sldId id="313" r:id="rId24"/>
    <p:sldId id="342" r:id="rId25"/>
    <p:sldId id="338" r:id="rId26"/>
    <p:sldId id="339" r:id="rId27"/>
    <p:sldId id="319" r:id="rId28"/>
    <p:sldId id="340" r:id="rId29"/>
    <p:sldId id="317" r:id="rId30"/>
    <p:sldId id="325" r:id="rId31"/>
  </p:sldIdLst>
  <p:sldSz cx="9144000" cy="6858000" type="screen4x3"/>
  <p:notesSz cx="6858000" cy="9144000"/>
  <p:defaultTextStyle>
    <a:defPPr>
      <a:defRPr lang="da-DK"/>
    </a:defPPr>
    <a:lvl1pPr algn="l" defTabSz="457200" rtl="0" fontAlgn="base">
      <a:spcBef>
        <a:spcPct val="0"/>
      </a:spcBef>
      <a:spcAft>
        <a:spcPct val="0"/>
      </a:spcAft>
      <a:defRPr kern="1200">
        <a:solidFill>
          <a:schemeClr val="tx1"/>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0736"/>
    <a:srgbClr val="1F88C8"/>
    <a:srgbClr val="78F8FF"/>
    <a:srgbClr val="8EABDE"/>
    <a:srgbClr val="8FACE1"/>
    <a:srgbClr val="5DD8F2"/>
    <a:srgbClr val="A4D329"/>
    <a:srgbClr val="C0FF4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33" autoAdjust="0"/>
  </p:normalViewPr>
  <p:slideViewPr>
    <p:cSldViewPr snapToGrid="0">
      <p:cViewPr varScale="1">
        <p:scale>
          <a:sx n="87" d="100"/>
          <a:sy n="87" d="100"/>
        </p:scale>
        <p:origin x="-1062" y="-90"/>
      </p:cViewPr>
      <p:guideLst>
        <p:guide orient="horz" pos="3728"/>
        <p:guide pos="55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40" d="100"/>
        <a:sy n="4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2.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47F9DB-924D-484E-ABB3-F490D2469441}" type="doc">
      <dgm:prSet loTypeId="urn:microsoft.com/office/officeart/2005/8/layout/hierarchy1" loCatId="hierarchy" qsTypeId="urn:microsoft.com/office/officeart/2005/8/quickstyle/3d2" qsCatId="3D" csTypeId="urn:microsoft.com/office/officeart/2005/8/colors/colorful3" csCatId="colorful" phldr="1"/>
      <dgm:spPr/>
      <dgm:t>
        <a:bodyPr/>
        <a:lstStyle/>
        <a:p>
          <a:endParaRPr lang="mn-MN"/>
        </a:p>
      </dgm:t>
    </dgm:pt>
    <dgm:pt modelId="{4F0E9D27-BA29-4E2F-9E03-7E00E947727F}">
      <dgm:prSet phldrT="[Text]"/>
      <dgm:spPr/>
      <dgm:t>
        <a:bodyPr/>
        <a:lstStyle/>
        <a:p>
          <a:r>
            <a:rPr lang="en-US" dirty="0" smtClean="0">
              <a:solidFill>
                <a:schemeClr val="bg2">
                  <a:lumMod val="10000"/>
                </a:schemeClr>
              </a:solidFill>
              <a:latin typeface="Times New Roman" pitchFamily="18" charset="0"/>
              <a:cs typeface="Times New Roman" pitchFamily="18" charset="0"/>
            </a:rPr>
            <a:t>Нэгдсэн </a:t>
          </a:r>
          <a:endParaRPr lang="mn-MN" dirty="0">
            <a:solidFill>
              <a:schemeClr val="bg2">
                <a:lumMod val="10000"/>
              </a:schemeClr>
            </a:solidFill>
            <a:latin typeface="Times New Roman" pitchFamily="18" charset="0"/>
            <a:cs typeface="Times New Roman" pitchFamily="18" charset="0"/>
          </a:endParaRPr>
        </a:p>
      </dgm:t>
    </dgm:pt>
    <dgm:pt modelId="{DEBF0654-0676-4DE3-A385-307950CF18F7}" type="parTrans" cxnId="{495B7D72-3706-49F6-8741-F5B2986AB23B}">
      <dgm:prSet/>
      <dgm:spPr/>
      <dgm:t>
        <a:bodyPr/>
        <a:lstStyle/>
        <a:p>
          <a:endParaRPr lang="mn-MN"/>
        </a:p>
      </dgm:t>
    </dgm:pt>
    <dgm:pt modelId="{77FC5EBE-F1E5-471F-B734-52911A34CFCA}" type="sibTrans" cxnId="{495B7D72-3706-49F6-8741-F5B2986AB23B}">
      <dgm:prSet/>
      <dgm:spPr/>
      <dgm:t>
        <a:bodyPr/>
        <a:lstStyle/>
        <a:p>
          <a:endParaRPr lang="mn-MN"/>
        </a:p>
      </dgm:t>
    </dgm:pt>
    <dgm:pt modelId="{C4F66C71-4E31-44AD-8647-38D0EE0A7DD3}">
      <dgm:prSet phldrT="[Text]"/>
      <dgm:spPr/>
      <dgm:t>
        <a:bodyPr/>
        <a:lstStyle/>
        <a:p>
          <a:r>
            <a:rPr lang="en-US" dirty="0" smtClean="0">
              <a:solidFill>
                <a:schemeClr val="bg2">
                  <a:lumMod val="10000"/>
                </a:schemeClr>
              </a:solidFill>
              <a:latin typeface="Times New Roman" pitchFamily="18" charset="0"/>
              <a:cs typeface="Times New Roman" pitchFamily="18" charset="0"/>
            </a:rPr>
            <a:t>Стратегийн Бизнесийн нэгж 1 (СБН)</a:t>
          </a:r>
          <a:endParaRPr lang="mn-MN" dirty="0">
            <a:solidFill>
              <a:schemeClr val="bg2">
                <a:lumMod val="10000"/>
              </a:schemeClr>
            </a:solidFill>
            <a:latin typeface="Times New Roman" pitchFamily="18" charset="0"/>
            <a:cs typeface="Times New Roman" pitchFamily="18" charset="0"/>
          </a:endParaRPr>
        </a:p>
      </dgm:t>
    </dgm:pt>
    <dgm:pt modelId="{A05BD8A4-62C7-42C2-A78E-FD158CF770B5}" type="parTrans" cxnId="{A17FF4DD-0A4A-4DBC-99D9-6AFCFBFFDB29}">
      <dgm:prSet/>
      <dgm:spPr/>
      <dgm:t>
        <a:bodyPr/>
        <a:lstStyle/>
        <a:p>
          <a:endParaRPr lang="mn-MN">
            <a:solidFill>
              <a:schemeClr val="bg2">
                <a:lumMod val="10000"/>
              </a:schemeClr>
            </a:solidFill>
            <a:latin typeface="Times New Roman" pitchFamily="18" charset="0"/>
            <a:cs typeface="Times New Roman" pitchFamily="18" charset="0"/>
          </a:endParaRPr>
        </a:p>
      </dgm:t>
    </dgm:pt>
    <dgm:pt modelId="{9B52A11C-D3E0-4B9F-ADE7-E835F96EFB67}" type="sibTrans" cxnId="{A17FF4DD-0A4A-4DBC-99D9-6AFCFBFFDB29}">
      <dgm:prSet/>
      <dgm:spPr/>
      <dgm:t>
        <a:bodyPr/>
        <a:lstStyle/>
        <a:p>
          <a:endParaRPr lang="mn-MN"/>
        </a:p>
      </dgm:t>
    </dgm:pt>
    <dgm:pt modelId="{AB7C27F2-BB09-4687-94E6-6D726DB55BAF}">
      <dgm:prSet phldrT="[Text]"/>
      <dgm:spPr/>
      <dgm:t>
        <a:bodyPr/>
        <a:lstStyle/>
        <a:p>
          <a:r>
            <a:rPr lang="en-US" dirty="0" smtClean="0">
              <a:solidFill>
                <a:schemeClr val="bg2">
                  <a:lumMod val="10000"/>
                </a:schemeClr>
              </a:solidFill>
              <a:latin typeface="Times New Roman" pitchFamily="18" charset="0"/>
              <a:cs typeface="Times New Roman" pitchFamily="18" charset="0"/>
            </a:rPr>
            <a:t>Стратегийн </a:t>
          </a:r>
          <a:endParaRPr lang="mn-MN" dirty="0" smtClean="0">
            <a:solidFill>
              <a:schemeClr val="bg2">
                <a:lumMod val="10000"/>
              </a:schemeClr>
            </a:solidFill>
            <a:latin typeface="Times New Roman" pitchFamily="18" charset="0"/>
            <a:cs typeface="Times New Roman" pitchFamily="18" charset="0"/>
          </a:endParaRPr>
        </a:p>
        <a:p>
          <a:r>
            <a:rPr lang="en-US" dirty="0" smtClean="0">
              <a:solidFill>
                <a:schemeClr val="bg2">
                  <a:lumMod val="10000"/>
                </a:schemeClr>
              </a:solidFill>
              <a:latin typeface="Times New Roman" pitchFamily="18" charset="0"/>
              <a:cs typeface="Times New Roman" pitchFamily="18" charset="0"/>
            </a:rPr>
            <a:t>Бизнесийн нэгж 2 (СБН)</a:t>
          </a:r>
          <a:endParaRPr lang="mn-MN" dirty="0">
            <a:solidFill>
              <a:schemeClr val="bg2">
                <a:lumMod val="10000"/>
              </a:schemeClr>
            </a:solidFill>
            <a:latin typeface="Times New Roman" pitchFamily="18" charset="0"/>
            <a:cs typeface="Times New Roman" pitchFamily="18" charset="0"/>
          </a:endParaRPr>
        </a:p>
      </dgm:t>
    </dgm:pt>
    <dgm:pt modelId="{96CEA36E-DF5C-4E32-BB26-72B59E6312D0}" type="parTrans" cxnId="{D04E3978-A3A7-47E7-A39A-54246520093B}">
      <dgm:prSet/>
      <dgm:spPr/>
      <dgm:t>
        <a:bodyPr/>
        <a:lstStyle/>
        <a:p>
          <a:endParaRPr lang="mn-MN">
            <a:solidFill>
              <a:schemeClr val="bg2">
                <a:lumMod val="10000"/>
              </a:schemeClr>
            </a:solidFill>
            <a:latin typeface="Times New Roman" pitchFamily="18" charset="0"/>
            <a:cs typeface="Times New Roman" pitchFamily="18" charset="0"/>
          </a:endParaRPr>
        </a:p>
      </dgm:t>
    </dgm:pt>
    <dgm:pt modelId="{224175F9-C243-4101-B731-B0FE38ADCDD3}" type="sibTrans" cxnId="{D04E3978-A3A7-47E7-A39A-54246520093B}">
      <dgm:prSet/>
      <dgm:spPr/>
      <dgm:t>
        <a:bodyPr/>
        <a:lstStyle/>
        <a:p>
          <a:endParaRPr lang="mn-MN"/>
        </a:p>
      </dgm:t>
    </dgm:pt>
    <dgm:pt modelId="{BA65D476-3953-4F19-9979-B37A7FB71252}">
      <dgm:prSet phldrT="[Text]"/>
      <dgm:spPr/>
      <dgm:t>
        <a:bodyPr/>
        <a:lstStyle/>
        <a:p>
          <a:r>
            <a:rPr lang="en-US" dirty="0" smtClean="0">
              <a:solidFill>
                <a:schemeClr val="bg2">
                  <a:lumMod val="10000"/>
                </a:schemeClr>
              </a:solidFill>
              <a:latin typeface="Times New Roman" pitchFamily="18" charset="0"/>
              <a:cs typeface="Times New Roman" pitchFamily="18" charset="0"/>
            </a:rPr>
            <a:t>  Маркет. </a:t>
          </a:r>
          <a:r>
            <a:rPr lang="mn-MN" dirty="0" smtClean="0">
              <a:solidFill>
                <a:schemeClr val="bg2">
                  <a:lumMod val="10000"/>
                </a:schemeClr>
              </a:solidFill>
              <a:latin typeface="Times New Roman" pitchFamily="18" charset="0"/>
              <a:cs typeface="Times New Roman" pitchFamily="18" charset="0"/>
            </a:rPr>
            <a:t>Х</a:t>
          </a:r>
          <a:r>
            <a:rPr lang="en-US" dirty="0" smtClean="0">
              <a:solidFill>
                <a:schemeClr val="bg2">
                  <a:lumMod val="10000"/>
                </a:schemeClr>
              </a:solidFill>
              <a:latin typeface="Times New Roman" pitchFamily="18" charset="0"/>
              <a:cs typeface="Times New Roman" pitchFamily="18" charset="0"/>
            </a:rPr>
            <a:t>элтэс</a:t>
          </a:r>
          <a:endParaRPr lang="mn-MN" dirty="0">
            <a:solidFill>
              <a:schemeClr val="bg2">
                <a:lumMod val="10000"/>
              </a:schemeClr>
            </a:solidFill>
            <a:latin typeface="Times New Roman" pitchFamily="18" charset="0"/>
            <a:cs typeface="Times New Roman" pitchFamily="18" charset="0"/>
          </a:endParaRPr>
        </a:p>
      </dgm:t>
    </dgm:pt>
    <dgm:pt modelId="{E3E84C09-E935-4B96-8533-4C6F8C0868B1}" type="parTrans" cxnId="{2366CA81-E1F1-4B51-88ED-6E5A22263DFF}">
      <dgm:prSet/>
      <dgm:spPr/>
      <dgm:t>
        <a:bodyPr/>
        <a:lstStyle/>
        <a:p>
          <a:endParaRPr lang="mn-MN">
            <a:solidFill>
              <a:schemeClr val="bg2">
                <a:lumMod val="10000"/>
              </a:schemeClr>
            </a:solidFill>
            <a:latin typeface="Times New Roman" pitchFamily="18" charset="0"/>
            <a:cs typeface="Times New Roman" pitchFamily="18" charset="0"/>
          </a:endParaRPr>
        </a:p>
      </dgm:t>
    </dgm:pt>
    <dgm:pt modelId="{0200937F-629C-4105-A5B1-337F215AE6C1}" type="sibTrans" cxnId="{2366CA81-E1F1-4B51-88ED-6E5A22263DFF}">
      <dgm:prSet/>
      <dgm:spPr/>
      <dgm:t>
        <a:bodyPr/>
        <a:lstStyle/>
        <a:p>
          <a:endParaRPr lang="mn-MN"/>
        </a:p>
      </dgm:t>
    </dgm:pt>
    <dgm:pt modelId="{35CD0202-0FF3-443F-B7D8-BC5004C095F0}">
      <dgm:prSet phldrT="[Text]"/>
      <dgm:spPr/>
      <dgm:t>
        <a:bodyPr/>
        <a:lstStyle/>
        <a:p>
          <a:r>
            <a:rPr lang="en-US" dirty="0" smtClean="0">
              <a:solidFill>
                <a:schemeClr val="bg2">
                  <a:lumMod val="10000"/>
                </a:schemeClr>
              </a:solidFill>
              <a:latin typeface="Times New Roman" pitchFamily="18" charset="0"/>
              <a:cs typeface="Times New Roman" pitchFamily="18" charset="0"/>
            </a:rPr>
            <a:t>Їйлд. </a:t>
          </a:r>
          <a:r>
            <a:rPr lang="mn-MN" dirty="0" smtClean="0">
              <a:solidFill>
                <a:schemeClr val="bg2">
                  <a:lumMod val="10000"/>
                </a:schemeClr>
              </a:solidFill>
              <a:latin typeface="Times New Roman" pitchFamily="18" charset="0"/>
              <a:cs typeface="Times New Roman" pitchFamily="18" charset="0"/>
            </a:rPr>
            <a:t>Х</a:t>
          </a:r>
          <a:r>
            <a:rPr lang="en-US" dirty="0" smtClean="0">
              <a:solidFill>
                <a:schemeClr val="bg2">
                  <a:lumMod val="10000"/>
                </a:schemeClr>
              </a:solidFill>
              <a:latin typeface="Times New Roman" pitchFamily="18" charset="0"/>
              <a:cs typeface="Times New Roman" pitchFamily="18" charset="0"/>
            </a:rPr>
            <a:t>элтэс</a:t>
          </a:r>
          <a:br>
            <a:rPr lang="en-US" dirty="0" smtClean="0">
              <a:solidFill>
                <a:schemeClr val="bg2">
                  <a:lumMod val="10000"/>
                </a:schemeClr>
              </a:solidFill>
              <a:latin typeface="Times New Roman" pitchFamily="18" charset="0"/>
              <a:cs typeface="Times New Roman" pitchFamily="18" charset="0"/>
            </a:rPr>
          </a:br>
          <a:endParaRPr lang="mn-MN" dirty="0">
            <a:solidFill>
              <a:schemeClr val="bg2">
                <a:lumMod val="10000"/>
              </a:schemeClr>
            </a:solidFill>
            <a:latin typeface="Times New Roman" pitchFamily="18" charset="0"/>
            <a:cs typeface="Times New Roman" pitchFamily="18" charset="0"/>
          </a:endParaRPr>
        </a:p>
      </dgm:t>
    </dgm:pt>
    <dgm:pt modelId="{28A259F3-4846-47B6-84A1-A39865158468}" type="parTrans" cxnId="{E47F6FF3-F898-45AD-B272-E09FF1659818}">
      <dgm:prSet/>
      <dgm:spPr/>
      <dgm:t>
        <a:bodyPr/>
        <a:lstStyle/>
        <a:p>
          <a:endParaRPr lang="mn-MN">
            <a:solidFill>
              <a:schemeClr val="bg2">
                <a:lumMod val="10000"/>
              </a:schemeClr>
            </a:solidFill>
            <a:latin typeface="Times New Roman" pitchFamily="18" charset="0"/>
            <a:cs typeface="Times New Roman" pitchFamily="18" charset="0"/>
          </a:endParaRPr>
        </a:p>
      </dgm:t>
    </dgm:pt>
    <dgm:pt modelId="{EC223C3A-4CAB-4C48-9F38-F11A0F614451}" type="sibTrans" cxnId="{E47F6FF3-F898-45AD-B272-E09FF1659818}">
      <dgm:prSet/>
      <dgm:spPr/>
      <dgm:t>
        <a:bodyPr/>
        <a:lstStyle/>
        <a:p>
          <a:endParaRPr lang="mn-MN"/>
        </a:p>
      </dgm:t>
    </dgm:pt>
    <dgm:pt modelId="{BA4F0761-6B74-4C4E-BC54-E7618FB677A2}">
      <dgm:prSet phldrT="[Text]"/>
      <dgm:spPr/>
      <dgm:t>
        <a:bodyPr/>
        <a:lstStyle/>
        <a:p>
          <a:r>
            <a:rPr lang="en-US" dirty="0" smtClean="0">
              <a:solidFill>
                <a:schemeClr val="bg2">
                  <a:lumMod val="10000"/>
                </a:schemeClr>
              </a:solidFill>
              <a:latin typeface="Times New Roman" pitchFamily="18" charset="0"/>
              <a:cs typeface="Times New Roman" pitchFamily="18" charset="0"/>
            </a:rPr>
            <a:t>Санхїї. </a:t>
          </a:r>
          <a:r>
            <a:rPr lang="mn-MN" dirty="0" smtClean="0">
              <a:solidFill>
                <a:schemeClr val="bg2">
                  <a:lumMod val="10000"/>
                </a:schemeClr>
              </a:solidFill>
              <a:latin typeface="Times New Roman" pitchFamily="18" charset="0"/>
              <a:cs typeface="Times New Roman" pitchFamily="18" charset="0"/>
            </a:rPr>
            <a:t>Х</a:t>
          </a:r>
          <a:r>
            <a:rPr lang="en-US" dirty="0" smtClean="0">
              <a:solidFill>
                <a:schemeClr val="bg2">
                  <a:lumMod val="10000"/>
                </a:schemeClr>
              </a:solidFill>
              <a:latin typeface="Times New Roman" pitchFamily="18" charset="0"/>
              <a:cs typeface="Times New Roman" pitchFamily="18" charset="0"/>
            </a:rPr>
            <a:t>элтэс</a:t>
          </a:r>
          <a:endParaRPr lang="mn-MN" dirty="0">
            <a:solidFill>
              <a:schemeClr val="bg2">
                <a:lumMod val="10000"/>
              </a:schemeClr>
            </a:solidFill>
            <a:latin typeface="Times New Roman" pitchFamily="18" charset="0"/>
            <a:cs typeface="Times New Roman" pitchFamily="18" charset="0"/>
          </a:endParaRPr>
        </a:p>
      </dgm:t>
    </dgm:pt>
    <dgm:pt modelId="{1AD8B9BA-0356-4395-AE56-1497822811A4}" type="parTrans" cxnId="{1FA85435-26FC-4A9B-91A6-0E48547031DB}">
      <dgm:prSet/>
      <dgm:spPr/>
      <dgm:t>
        <a:bodyPr/>
        <a:lstStyle/>
        <a:p>
          <a:endParaRPr lang="mn-MN">
            <a:solidFill>
              <a:schemeClr val="bg2">
                <a:lumMod val="10000"/>
              </a:schemeClr>
            </a:solidFill>
            <a:latin typeface="Times New Roman" pitchFamily="18" charset="0"/>
            <a:cs typeface="Times New Roman" pitchFamily="18" charset="0"/>
          </a:endParaRPr>
        </a:p>
      </dgm:t>
    </dgm:pt>
    <dgm:pt modelId="{0921CB85-554E-49FD-BCA0-EDB652626DA4}" type="sibTrans" cxnId="{1FA85435-26FC-4A9B-91A6-0E48547031DB}">
      <dgm:prSet/>
      <dgm:spPr/>
      <dgm:t>
        <a:bodyPr/>
        <a:lstStyle/>
        <a:p>
          <a:endParaRPr lang="mn-MN"/>
        </a:p>
      </dgm:t>
    </dgm:pt>
    <dgm:pt modelId="{22FB102E-AE7D-4464-9421-E4FE975EA205}">
      <dgm:prSet phldrT="[Text]"/>
      <dgm:spPr/>
      <dgm:t>
        <a:bodyPr/>
        <a:lstStyle/>
        <a:p>
          <a:r>
            <a:rPr lang="en-US" dirty="0" smtClean="0">
              <a:solidFill>
                <a:schemeClr val="bg2">
                  <a:lumMod val="10000"/>
                </a:schemeClr>
              </a:solidFill>
              <a:latin typeface="Times New Roman" pitchFamily="18" charset="0"/>
              <a:cs typeface="Times New Roman" pitchFamily="18" charset="0"/>
            </a:rPr>
            <a:t>ХНєєцийн хэлтэс</a:t>
          </a:r>
          <a:endParaRPr lang="mn-MN" dirty="0">
            <a:solidFill>
              <a:schemeClr val="bg2">
                <a:lumMod val="10000"/>
              </a:schemeClr>
            </a:solidFill>
            <a:latin typeface="Times New Roman" pitchFamily="18" charset="0"/>
            <a:cs typeface="Times New Roman" pitchFamily="18" charset="0"/>
          </a:endParaRPr>
        </a:p>
      </dgm:t>
    </dgm:pt>
    <dgm:pt modelId="{F5D0A4C7-452F-4209-8AD8-7F6349B1EF5D}" type="parTrans" cxnId="{6B532991-2D2A-46B3-9BD7-B9F3BCE30130}">
      <dgm:prSet/>
      <dgm:spPr/>
      <dgm:t>
        <a:bodyPr/>
        <a:lstStyle/>
        <a:p>
          <a:endParaRPr lang="mn-MN">
            <a:solidFill>
              <a:schemeClr val="bg2">
                <a:lumMod val="10000"/>
              </a:schemeClr>
            </a:solidFill>
            <a:latin typeface="Times New Roman" pitchFamily="18" charset="0"/>
            <a:cs typeface="Times New Roman" pitchFamily="18" charset="0"/>
          </a:endParaRPr>
        </a:p>
      </dgm:t>
    </dgm:pt>
    <dgm:pt modelId="{9C65CB2B-0568-45F6-9F7F-419CF0212C64}" type="sibTrans" cxnId="{6B532991-2D2A-46B3-9BD7-B9F3BCE30130}">
      <dgm:prSet/>
      <dgm:spPr/>
      <dgm:t>
        <a:bodyPr/>
        <a:lstStyle/>
        <a:p>
          <a:endParaRPr lang="mn-MN"/>
        </a:p>
      </dgm:t>
    </dgm:pt>
    <dgm:pt modelId="{97779AAD-D347-4710-9CCB-032A2B3272F8}">
      <dgm:prSet phldrT="[Text]"/>
      <dgm:spPr/>
      <dgm:t>
        <a:bodyPr/>
        <a:lstStyle/>
        <a:p>
          <a:r>
            <a:rPr lang="en-US" dirty="0" smtClean="0">
              <a:solidFill>
                <a:schemeClr val="bg2">
                  <a:lumMod val="10000"/>
                </a:schemeClr>
              </a:solidFill>
              <a:latin typeface="Times New Roman" pitchFamily="18" charset="0"/>
              <a:cs typeface="Times New Roman" pitchFamily="18" charset="0"/>
            </a:rPr>
            <a:t>  Маркет. </a:t>
          </a:r>
          <a:r>
            <a:rPr lang="mn-MN" dirty="0" smtClean="0">
              <a:solidFill>
                <a:schemeClr val="bg2">
                  <a:lumMod val="10000"/>
                </a:schemeClr>
              </a:solidFill>
              <a:latin typeface="Times New Roman" pitchFamily="18" charset="0"/>
              <a:cs typeface="Times New Roman" pitchFamily="18" charset="0"/>
            </a:rPr>
            <a:t>Х</a:t>
          </a:r>
          <a:r>
            <a:rPr lang="en-US" dirty="0" smtClean="0">
              <a:solidFill>
                <a:schemeClr val="bg2">
                  <a:lumMod val="10000"/>
                </a:schemeClr>
              </a:solidFill>
              <a:latin typeface="Times New Roman" pitchFamily="18" charset="0"/>
              <a:cs typeface="Times New Roman" pitchFamily="18" charset="0"/>
            </a:rPr>
            <a:t>элтэс</a:t>
          </a:r>
          <a:endParaRPr lang="mn-MN" dirty="0">
            <a:solidFill>
              <a:schemeClr val="bg2">
                <a:lumMod val="10000"/>
              </a:schemeClr>
            </a:solidFill>
            <a:latin typeface="Times New Roman" pitchFamily="18" charset="0"/>
            <a:cs typeface="Times New Roman" pitchFamily="18" charset="0"/>
          </a:endParaRPr>
        </a:p>
      </dgm:t>
    </dgm:pt>
    <dgm:pt modelId="{07E28ED7-44DC-402B-A0E9-450A04CDBF09}" type="parTrans" cxnId="{DB2DD0E6-5D74-4DA9-A6DD-DF612C5C80B6}">
      <dgm:prSet/>
      <dgm:spPr/>
      <dgm:t>
        <a:bodyPr/>
        <a:lstStyle/>
        <a:p>
          <a:endParaRPr lang="mn-MN">
            <a:latin typeface="Times New Roman" pitchFamily="18" charset="0"/>
            <a:cs typeface="Times New Roman" pitchFamily="18" charset="0"/>
          </a:endParaRPr>
        </a:p>
      </dgm:t>
    </dgm:pt>
    <dgm:pt modelId="{69EC6F6C-63E3-4667-B7F5-FC4C9C0EBF0E}" type="sibTrans" cxnId="{DB2DD0E6-5D74-4DA9-A6DD-DF612C5C80B6}">
      <dgm:prSet/>
      <dgm:spPr/>
      <dgm:t>
        <a:bodyPr/>
        <a:lstStyle/>
        <a:p>
          <a:endParaRPr lang="mn-MN"/>
        </a:p>
      </dgm:t>
    </dgm:pt>
    <dgm:pt modelId="{1EDDB978-82AD-4B83-8126-D2BCF410AE6C}">
      <dgm:prSet phldrT="[Text]"/>
      <dgm:spPr/>
      <dgm:t>
        <a:bodyPr/>
        <a:lstStyle/>
        <a:p>
          <a:r>
            <a:rPr lang="en-US" dirty="0" smtClean="0">
              <a:solidFill>
                <a:schemeClr val="bg2">
                  <a:lumMod val="10000"/>
                </a:schemeClr>
              </a:solidFill>
              <a:latin typeface="Times New Roman" pitchFamily="18" charset="0"/>
              <a:cs typeface="Times New Roman" pitchFamily="18" charset="0"/>
            </a:rPr>
            <a:t>Їйлд. </a:t>
          </a:r>
          <a:r>
            <a:rPr lang="mn-MN" dirty="0" smtClean="0">
              <a:solidFill>
                <a:schemeClr val="bg2">
                  <a:lumMod val="10000"/>
                </a:schemeClr>
              </a:solidFill>
              <a:latin typeface="Times New Roman" pitchFamily="18" charset="0"/>
              <a:cs typeface="Times New Roman" pitchFamily="18" charset="0"/>
            </a:rPr>
            <a:t>Х</a:t>
          </a:r>
          <a:r>
            <a:rPr lang="en-US" dirty="0" smtClean="0">
              <a:solidFill>
                <a:schemeClr val="bg2">
                  <a:lumMod val="10000"/>
                </a:schemeClr>
              </a:solidFill>
              <a:latin typeface="Times New Roman" pitchFamily="18" charset="0"/>
              <a:cs typeface="Times New Roman" pitchFamily="18" charset="0"/>
            </a:rPr>
            <a:t>элтэс</a:t>
          </a:r>
          <a:br>
            <a:rPr lang="en-US" dirty="0" smtClean="0">
              <a:solidFill>
                <a:schemeClr val="bg2">
                  <a:lumMod val="10000"/>
                </a:schemeClr>
              </a:solidFill>
              <a:latin typeface="Times New Roman" pitchFamily="18" charset="0"/>
              <a:cs typeface="Times New Roman" pitchFamily="18" charset="0"/>
            </a:rPr>
          </a:br>
          <a:endParaRPr lang="mn-MN" dirty="0">
            <a:solidFill>
              <a:schemeClr val="bg2">
                <a:lumMod val="10000"/>
              </a:schemeClr>
            </a:solidFill>
            <a:latin typeface="Times New Roman" pitchFamily="18" charset="0"/>
            <a:cs typeface="Times New Roman" pitchFamily="18" charset="0"/>
          </a:endParaRPr>
        </a:p>
      </dgm:t>
    </dgm:pt>
    <dgm:pt modelId="{547C2E86-B75B-424E-9023-7B59D8604ABB}" type="parTrans" cxnId="{5F8EDFE6-001D-496C-BFE7-A4A98F1C925A}">
      <dgm:prSet/>
      <dgm:spPr/>
      <dgm:t>
        <a:bodyPr/>
        <a:lstStyle/>
        <a:p>
          <a:endParaRPr lang="mn-MN">
            <a:latin typeface="Times New Roman" pitchFamily="18" charset="0"/>
            <a:cs typeface="Times New Roman" pitchFamily="18" charset="0"/>
          </a:endParaRPr>
        </a:p>
      </dgm:t>
    </dgm:pt>
    <dgm:pt modelId="{3519DAC0-BD44-4441-B116-654F48BCBCAF}" type="sibTrans" cxnId="{5F8EDFE6-001D-496C-BFE7-A4A98F1C925A}">
      <dgm:prSet/>
      <dgm:spPr/>
      <dgm:t>
        <a:bodyPr/>
        <a:lstStyle/>
        <a:p>
          <a:endParaRPr lang="mn-MN"/>
        </a:p>
      </dgm:t>
    </dgm:pt>
    <dgm:pt modelId="{660BBFF4-E538-4CE4-974A-76ACA07D7865}">
      <dgm:prSet phldrT="[Text]"/>
      <dgm:spPr/>
      <dgm:t>
        <a:bodyPr/>
        <a:lstStyle/>
        <a:p>
          <a:r>
            <a:rPr lang="en-US" dirty="0" smtClean="0">
              <a:solidFill>
                <a:schemeClr val="bg2">
                  <a:lumMod val="10000"/>
                </a:schemeClr>
              </a:solidFill>
              <a:latin typeface="Times New Roman" pitchFamily="18" charset="0"/>
              <a:cs typeface="Times New Roman" pitchFamily="18" charset="0"/>
            </a:rPr>
            <a:t>Санхїї. </a:t>
          </a:r>
          <a:r>
            <a:rPr lang="mn-MN" dirty="0" smtClean="0">
              <a:solidFill>
                <a:schemeClr val="bg2">
                  <a:lumMod val="10000"/>
                </a:schemeClr>
              </a:solidFill>
              <a:latin typeface="Times New Roman" pitchFamily="18" charset="0"/>
              <a:cs typeface="Times New Roman" pitchFamily="18" charset="0"/>
            </a:rPr>
            <a:t>Х</a:t>
          </a:r>
          <a:r>
            <a:rPr lang="en-US" dirty="0" smtClean="0">
              <a:solidFill>
                <a:schemeClr val="bg2">
                  <a:lumMod val="10000"/>
                </a:schemeClr>
              </a:solidFill>
              <a:latin typeface="Times New Roman" pitchFamily="18" charset="0"/>
              <a:cs typeface="Times New Roman" pitchFamily="18" charset="0"/>
            </a:rPr>
            <a:t>элтэс</a:t>
          </a:r>
          <a:endParaRPr lang="mn-MN" dirty="0">
            <a:solidFill>
              <a:schemeClr val="bg2">
                <a:lumMod val="10000"/>
              </a:schemeClr>
            </a:solidFill>
            <a:latin typeface="Times New Roman" pitchFamily="18" charset="0"/>
            <a:cs typeface="Times New Roman" pitchFamily="18" charset="0"/>
          </a:endParaRPr>
        </a:p>
      </dgm:t>
    </dgm:pt>
    <dgm:pt modelId="{4AE73115-9E6C-45FF-B006-6922A90F6596}" type="parTrans" cxnId="{69554BDD-7020-4444-B7EF-54FEE781EA34}">
      <dgm:prSet/>
      <dgm:spPr/>
      <dgm:t>
        <a:bodyPr/>
        <a:lstStyle/>
        <a:p>
          <a:endParaRPr lang="mn-MN">
            <a:latin typeface="Times New Roman" pitchFamily="18" charset="0"/>
            <a:cs typeface="Times New Roman" pitchFamily="18" charset="0"/>
          </a:endParaRPr>
        </a:p>
      </dgm:t>
    </dgm:pt>
    <dgm:pt modelId="{2DF5F4D4-AE0F-4F1C-8A3E-C67EFF0155F0}" type="sibTrans" cxnId="{69554BDD-7020-4444-B7EF-54FEE781EA34}">
      <dgm:prSet/>
      <dgm:spPr/>
      <dgm:t>
        <a:bodyPr/>
        <a:lstStyle/>
        <a:p>
          <a:endParaRPr lang="mn-MN"/>
        </a:p>
      </dgm:t>
    </dgm:pt>
    <dgm:pt modelId="{BD0DD5C6-EFEC-4DF2-A608-53CB13B0C46A}">
      <dgm:prSet phldrT="[Text]"/>
      <dgm:spPr/>
      <dgm:t>
        <a:bodyPr/>
        <a:lstStyle/>
        <a:p>
          <a:r>
            <a:rPr lang="en-US" dirty="0" smtClean="0">
              <a:solidFill>
                <a:schemeClr val="bg2">
                  <a:lumMod val="10000"/>
                </a:schemeClr>
              </a:solidFill>
              <a:latin typeface="Times New Roman" pitchFamily="18" charset="0"/>
              <a:cs typeface="Times New Roman" pitchFamily="18" charset="0"/>
            </a:rPr>
            <a:t>ХНєєцийн хэлтэс</a:t>
          </a:r>
          <a:endParaRPr lang="mn-MN" dirty="0">
            <a:solidFill>
              <a:schemeClr val="bg2">
                <a:lumMod val="10000"/>
              </a:schemeClr>
            </a:solidFill>
            <a:latin typeface="Times New Roman" pitchFamily="18" charset="0"/>
            <a:cs typeface="Times New Roman" pitchFamily="18" charset="0"/>
          </a:endParaRPr>
        </a:p>
      </dgm:t>
    </dgm:pt>
    <dgm:pt modelId="{5B9DBD09-C001-4E8D-AA34-CE4E834A0CDC}" type="parTrans" cxnId="{2D86CDC2-209E-42DF-83B5-1C50F7412AB4}">
      <dgm:prSet/>
      <dgm:spPr/>
      <dgm:t>
        <a:bodyPr/>
        <a:lstStyle/>
        <a:p>
          <a:endParaRPr lang="mn-MN">
            <a:latin typeface="Times New Roman" pitchFamily="18" charset="0"/>
            <a:cs typeface="Times New Roman" pitchFamily="18" charset="0"/>
          </a:endParaRPr>
        </a:p>
      </dgm:t>
    </dgm:pt>
    <dgm:pt modelId="{90881F8C-0CE3-46D8-A1F4-73ED3DEF3456}" type="sibTrans" cxnId="{2D86CDC2-209E-42DF-83B5-1C50F7412AB4}">
      <dgm:prSet/>
      <dgm:spPr/>
      <dgm:t>
        <a:bodyPr/>
        <a:lstStyle/>
        <a:p>
          <a:endParaRPr lang="mn-MN"/>
        </a:p>
      </dgm:t>
    </dgm:pt>
    <dgm:pt modelId="{1EE7E390-CA3E-466E-86FC-270ABB2105D5}" type="pres">
      <dgm:prSet presAssocID="{4547F9DB-924D-484E-ABB3-F490D2469441}" presName="hierChild1" presStyleCnt="0">
        <dgm:presLayoutVars>
          <dgm:chPref val="1"/>
          <dgm:dir/>
          <dgm:animOne val="branch"/>
          <dgm:animLvl val="lvl"/>
          <dgm:resizeHandles/>
        </dgm:presLayoutVars>
      </dgm:prSet>
      <dgm:spPr/>
    </dgm:pt>
    <dgm:pt modelId="{AA359084-351A-4CFB-9DDC-9054A7EF46C8}" type="pres">
      <dgm:prSet presAssocID="{4F0E9D27-BA29-4E2F-9E03-7E00E947727F}" presName="hierRoot1" presStyleCnt="0"/>
      <dgm:spPr/>
    </dgm:pt>
    <dgm:pt modelId="{3E727C88-6D78-414D-8E2A-F2B293C83240}" type="pres">
      <dgm:prSet presAssocID="{4F0E9D27-BA29-4E2F-9E03-7E00E947727F}" presName="composite" presStyleCnt="0"/>
      <dgm:spPr/>
    </dgm:pt>
    <dgm:pt modelId="{C9FC9662-FDEB-4D64-B289-93E31EBC8026}" type="pres">
      <dgm:prSet presAssocID="{4F0E9D27-BA29-4E2F-9E03-7E00E947727F}" presName="background" presStyleLbl="node0" presStyleIdx="0" presStyleCnt="1"/>
      <dgm:spPr/>
    </dgm:pt>
    <dgm:pt modelId="{2C5CA568-AF65-4656-9CEB-24D8E1F51B18}" type="pres">
      <dgm:prSet presAssocID="{4F0E9D27-BA29-4E2F-9E03-7E00E947727F}" presName="text" presStyleLbl="fgAcc0" presStyleIdx="0" presStyleCnt="1" custScaleY="159288" custLinFactY="-8506" custLinFactNeighborX="-40064" custLinFactNeighborY="-100000">
        <dgm:presLayoutVars>
          <dgm:chPref val="3"/>
        </dgm:presLayoutVars>
      </dgm:prSet>
      <dgm:spPr/>
      <dgm:t>
        <a:bodyPr/>
        <a:lstStyle/>
        <a:p>
          <a:endParaRPr lang="mn-MN"/>
        </a:p>
      </dgm:t>
    </dgm:pt>
    <dgm:pt modelId="{42DFC313-C068-45B8-9434-CFB213D99157}" type="pres">
      <dgm:prSet presAssocID="{4F0E9D27-BA29-4E2F-9E03-7E00E947727F}" presName="hierChild2" presStyleCnt="0"/>
      <dgm:spPr/>
    </dgm:pt>
    <dgm:pt modelId="{3056D57F-566B-4F74-B902-8A48F15A5E33}" type="pres">
      <dgm:prSet presAssocID="{A05BD8A4-62C7-42C2-A78E-FD158CF770B5}" presName="Name10" presStyleLbl="parChTrans1D2" presStyleIdx="0" presStyleCnt="2"/>
      <dgm:spPr/>
    </dgm:pt>
    <dgm:pt modelId="{6C85BB59-E6E7-4503-B1F6-7210AB9C1D0B}" type="pres">
      <dgm:prSet presAssocID="{C4F66C71-4E31-44AD-8647-38D0EE0A7DD3}" presName="hierRoot2" presStyleCnt="0"/>
      <dgm:spPr/>
    </dgm:pt>
    <dgm:pt modelId="{0ECA7C5E-663E-453C-9471-3EDFFE458231}" type="pres">
      <dgm:prSet presAssocID="{C4F66C71-4E31-44AD-8647-38D0EE0A7DD3}" presName="composite2" presStyleCnt="0"/>
      <dgm:spPr/>
    </dgm:pt>
    <dgm:pt modelId="{CB708301-72FD-45C3-8203-D073BDA1D77A}" type="pres">
      <dgm:prSet presAssocID="{C4F66C71-4E31-44AD-8647-38D0EE0A7DD3}" presName="background2" presStyleLbl="node2" presStyleIdx="0" presStyleCnt="2"/>
      <dgm:spPr/>
    </dgm:pt>
    <dgm:pt modelId="{DCD4436D-A879-447A-BD15-5E8509FDF333}" type="pres">
      <dgm:prSet presAssocID="{C4F66C71-4E31-44AD-8647-38D0EE0A7DD3}" presName="text2" presStyleLbl="fgAcc2" presStyleIdx="0" presStyleCnt="2" custLinFactNeighborX="-14919" custLinFactNeighborY="-54567">
        <dgm:presLayoutVars>
          <dgm:chPref val="3"/>
        </dgm:presLayoutVars>
      </dgm:prSet>
      <dgm:spPr/>
      <dgm:t>
        <a:bodyPr/>
        <a:lstStyle/>
        <a:p>
          <a:endParaRPr lang="mn-MN"/>
        </a:p>
      </dgm:t>
    </dgm:pt>
    <dgm:pt modelId="{AF7837C6-8D2A-4FB4-9A6F-4B9109427029}" type="pres">
      <dgm:prSet presAssocID="{C4F66C71-4E31-44AD-8647-38D0EE0A7DD3}" presName="hierChild3" presStyleCnt="0"/>
      <dgm:spPr/>
    </dgm:pt>
    <dgm:pt modelId="{21C1299B-B8C8-4273-858A-DD83BAEFAB18}" type="pres">
      <dgm:prSet presAssocID="{07E28ED7-44DC-402B-A0E9-450A04CDBF09}" presName="Name17" presStyleLbl="parChTrans1D3" presStyleIdx="0" presStyleCnt="8"/>
      <dgm:spPr/>
    </dgm:pt>
    <dgm:pt modelId="{257945DA-7CF0-4D2A-901A-B31EA7315E37}" type="pres">
      <dgm:prSet presAssocID="{97779AAD-D347-4710-9CCB-032A2B3272F8}" presName="hierRoot3" presStyleCnt="0"/>
      <dgm:spPr/>
    </dgm:pt>
    <dgm:pt modelId="{D559A364-743A-48B3-A608-B920A731DB33}" type="pres">
      <dgm:prSet presAssocID="{97779AAD-D347-4710-9CCB-032A2B3272F8}" presName="composite3" presStyleCnt="0"/>
      <dgm:spPr/>
    </dgm:pt>
    <dgm:pt modelId="{F78A87F2-4C21-48C1-8335-309ECDAE9DDF}" type="pres">
      <dgm:prSet presAssocID="{97779AAD-D347-4710-9CCB-032A2B3272F8}" presName="background3" presStyleLbl="node3" presStyleIdx="0" presStyleCnt="8"/>
      <dgm:spPr/>
    </dgm:pt>
    <dgm:pt modelId="{2C430C8D-F076-46C7-A40F-EF9BAF218228}" type="pres">
      <dgm:prSet presAssocID="{97779AAD-D347-4710-9CCB-032A2B3272F8}" presName="text3" presStyleLbl="fgAcc3" presStyleIdx="0" presStyleCnt="8">
        <dgm:presLayoutVars>
          <dgm:chPref val="3"/>
        </dgm:presLayoutVars>
      </dgm:prSet>
      <dgm:spPr/>
    </dgm:pt>
    <dgm:pt modelId="{DFBF2302-B7B6-46CF-B26D-1DC4EC62EEB1}" type="pres">
      <dgm:prSet presAssocID="{97779AAD-D347-4710-9CCB-032A2B3272F8}" presName="hierChild4" presStyleCnt="0"/>
      <dgm:spPr/>
    </dgm:pt>
    <dgm:pt modelId="{DE01555C-1BEC-40BA-BF7B-1F236F580B3D}" type="pres">
      <dgm:prSet presAssocID="{547C2E86-B75B-424E-9023-7B59D8604ABB}" presName="Name17" presStyleLbl="parChTrans1D3" presStyleIdx="1" presStyleCnt="8"/>
      <dgm:spPr/>
    </dgm:pt>
    <dgm:pt modelId="{9D97FF50-5F61-4947-8208-E636CB0406FF}" type="pres">
      <dgm:prSet presAssocID="{1EDDB978-82AD-4B83-8126-D2BCF410AE6C}" presName="hierRoot3" presStyleCnt="0"/>
      <dgm:spPr/>
    </dgm:pt>
    <dgm:pt modelId="{AA5DB7C1-1253-47E8-B448-E0AB31F79D9C}" type="pres">
      <dgm:prSet presAssocID="{1EDDB978-82AD-4B83-8126-D2BCF410AE6C}" presName="composite3" presStyleCnt="0"/>
      <dgm:spPr/>
    </dgm:pt>
    <dgm:pt modelId="{1AD51CC2-C980-4C0C-973C-2578F8D4B032}" type="pres">
      <dgm:prSet presAssocID="{1EDDB978-82AD-4B83-8126-D2BCF410AE6C}" presName="background3" presStyleLbl="node3" presStyleIdx="1" presStyleCnt="8"/>
      <dgm:spPr/>
    </dgm:pt>
    <dgm:pt modelId="{48FBD0A6-86AB-4F36-B4D7-9E1BE144A245}" type="pres">
      <dgm:prSet presAssocID="{1EDDB978-82AD-4B83-8126-D2BCF410AE6C}" presName="text3" presStyleLbl="fgAcc3" presStyleIdx="1" presStyleCnt="8">
        <dgm:presLayoutVars>
          <dgm:chPref val="3"/>
        </dgm:presLayoutVars>
      </dgm:prSet>
      <dgm:spPr/>
    </dgm:pt>
    <dgm:pt modelId="{AEFEF69F-534D-434E-AB6E-575380131E92}" type="pres">
      <dgm:prSet presAssocID="{1EDDB978-82AD-4B83-8126-D2BCF410AE6C}" presName="hierChild4" presStyleCnt="0"/>
      <dgm:spPr/>
    </dgm:pt>
    <dgm:pt modelId="{196FEE5F-814B-4250-A36C-3FB9CEC912FD}" type="pres">
      <dgm:prSet presAssocID="{4AE73115-9E6C-45FF-B006-6922A90F6596}" presName="Name17" presStyleLbl="parChTrans1D3" presStyleIdx="2" presStyleCnt="8"/>
      <dgm:spPr/>
    </dgm:pt>
    <dgm:pt modelId="{CDB091DF-512E-40BB-8FE0-08FB6FC148C8}" type="pres">
      <dgm:prSet presAssocID="{660BBFF4-E538-4CE4-974A-76ACA07D7865}" presName="hierRoot3" presStyleCnt="0"/>
      <dgm:spPr/>
    </dgm:pt>
    <dgm:pt modelId="{E2226FE8-3CBF-4EC7-990F-522D0F513DAD}" type="pres">
      <dgm:prSet presAssocID="{660BBFF4-E538-4CE4-974A-76ACA07D7865}" presName="composite3" presStyleCnt="0"/>
      <dgm:spPr/>
    </dgm:pt>
    <dgm:pt modelId="{C352622E-1B00-4323-84A5-1657A9783056}" type="pres">
      <dgm:prSet presAssocID="{660BBFF4-E538-4CE4-974A-76ACA07D7865}" presName="background3" presStyleLbl="node3" presStyleIdx="2" presStyleCnt="8"/>
      <dgm:spPr/>
    </dgm:pt>
    <dgm:pt modelId="{6724A390-3CD7-4B8F-84FB-006219F13A99}" type="pres">
      <dgm:prSet presAssocID="{660BBFF4-E538-4CE4-974A-76ACA07D7865}" presName="text3" presStyleLbl="fgAcc3" presStyleIdx="2" presStyleCnt="8">
        <dgm:presLayoutVars>
          <dgm:chPref val="3"/>
        </dgm:presLayoutVars>
      </dgm:prSet>
      <dgm:spPr/>
    </dgm:pt>
    <dgm:pt modelId="{CA84872A-9167-426F-B6F7-418B59168473}" type="pres">
      <dgm:prSet presAssocID="{660BBFF4-E538-4CE4-974A-76ACA07D7865}" presName="hierChild4" presStyleCnt="0"/>
      <dgm:spPr/>
    </dgm:pt>
    <dgm:pt modelId="{73912825-1C5B-461B-89FF-331D3FDCACDC}" type="pres">
      <dgm:prSet presAssocID="{5B9DBD09-C001-4E8D-AA34-CE4E834A0CDC}" presName="Name17" presStyleLbl="parChTrans1D3" presStyleIdx="3" presStyleCnt="8"/>
      <dgm:spPr/>
    </dgm:pt>
    <dgm:pt modelId="{384D2F5E-673C-408C-8FDD-8A12B1E9D1AD}" type="pres">
      <dgm:prSet presAssocID="{BD0DD5C6-EFEC-4DF2-A608-53CB13B0C46A}" presName="hierRoot3" presStyleCnt="0"/>
      <dgm:spPr/>
    </dgm:pt>
    <dgm:pt modelId="{DF60344B-1F35-45CB-8A77-4133AF4D0DD1}" type="pres">
      <dgm:prSet presAssocID="{BD0DD5C6-EFEC-4DF2-A608-53CB13B0C46A}" presName="composite3" presStyleCnt="0"/>
      <dgm:spPr/>
    </dgm:pt>
    <dgm:pt modelId="{C0D81623-C2A5-451B-8C80-99BD426BF70F}" type="pres">
      <dgm:prSet presAssocID="{BD0DD5C6-EFEC-4DF2-A608-53CB13B0C46A}" presName="background3" presStyleLbl="node3" presStyleIdx="3" presStyleCnt="8"/>
      <dgm:spPr/>
    </dgm:pt>
    <dgm:pt modelId="{32FAE04F-1361-4398-87F1-71F3D303573C}" type="pres">
      <dgm:prSet presAssocID="{BD0DD5C6-EFEC-4DF2-A608-53CB13B0C46A}" presName="text3" presStyleLbl="fgAcc3" presStyleIdx="3" presStyleCnt="8">
        <dgm:presLayoutVars>
          <dgm:chPref val="3"/>
        </dgm:presLayoutVars>
      </dgm:prSet>
      <dgm:spPr/>
    </dgm:pt>
    <dgm:pt modelId="{2D957340-F17A-4C64-944B-2DC7C91A2F6B}" type="pres">
      <dgm:prSet presAssocID="{BD0DD5C6-EFEC-4DF2-A608-53CB13B0C46A}" presName="hierChild4" presStyleCnt="0"/>
      <dgm:spPr/>
    </dgm:pt>
    <dgm:pt modelId="{F7CF031C-C1C4-40C2-A41F-6E8EB9742D6D}" type="pres">
      <dgm:prSet presAssocID="{96CEA36E-DF5C-4E32-BB26-72B59E6312D0}" presName="Name10" presStyleLbl="parChTrans1D2" presStyleIdx="1" presStyleCnt="2"/>
      <dgm:spPr/>
    </dgm:pt>
    <dgm:pt modelId="{2FE75755-E6F0-4FA0-9C81-5573627370DB}" type="pres">
      <dgm:prSet presAssocID="{AB7C27F2-BB09-4687-94E6-6D726DB55BAF}" presName="hierRoot2" presStyleCnt="0"/>
      <dgm:spPr/>
    </dgm:pt>
    <dgm:pt modelId="{215286E8-4B11-407C-A823-E1ED4F414CE5}" type="pres">
      <dgm:prSet presAssocID="{AB7C27F2-BB09-4687-94E6-6D726DB55BAF}" presName="composite2" presStyleCnt="0"/>
      <dgm:spPr/>
    </dgm:pt>
    <dgm:pt modelId="{8931F7E1-448B-4A79-AFF9-0B361C19BA01}" type="pres">
      <dgm:prSet presAssocID="{AB7C27F2-BB09-4687-94E6-6D726DB55BAF}" presName="background2" presStyleLbl="node2" presStyleIdx="1" presStyleCnt="2"/>
      <dgm:spPr/>
    </dgm:pt>
    <dgm:pt modelId="{1B8DC938-6782-4F8A-9939-B5312AF6483D}" type="pres">
      <dgm:prSet presAssocID="{AB7C27F2-BB09-4687-94E6-6D726DB55BAF}" presName="text2" presStyleLbl="fgAcc2" presStyleIdx="1" presStyleCnt="2" custLinFactNeighborX="-24604" custLinFactNeighborY="-54573">
        <dgm:presLayoutVars>
          <dgm:chPref val="3"/>
        </dgm:presLayoutVars>
      </dgm:prSet>
      <dgm:spPr/>
      <dgm:t>
        <a:bodyPr/>
        <a:lstStyle/>
        <a:p>
          <a:endParaRPr lang="mn-MN"/>
        </a:p>
      </dgm:t>
    </dgm:pt>
    <dgm:pt modelId="{40E16ADE-D327-4F6E-9ED8-C25CC1A6ECD3}" type="pres">
      <dgm:prSet presAssocID="{AB7C27F2-BB09-4687-94E6-6D726DB55BAF}" presName="hierChild3" presStyleCnt="0"/>
      <dgm:spPr/>
    </dgm:pt>
    <dgm:pt modelId="{A887A725-FBA2-4792-9220-653C8606AFFC}" type="pres">
      <dgm:prSet presAssocID="{E3E84C09-E935-4B96-8533-4C6F8C0868B1}" presName="Name17" presStyleLbl="parChTrans1D3" presStyleIdx="4" presStyleCnt="8"/>
      <dgm:spPr/>
    </dgm:pt>
    <dgm:pt modelId="{11840A6B-2E29-437D-A76E-8B7FB8D4CF33}" type="pres">
      <dgm:prSet presAssocID="{BA65D476-3953-4F19-9979-B37A7FB71252}" presName="hierRoot3" presStyleCnt="0"/>
      <dgm:spPr/>
    </dgm:pt>
    <dgm:pt modelId="{76010B39-6E6F-46DF-AF6A-A05DB48E1F2F}" type="pres">
      <dgm:prSet presAssocID="{BA65D476-3953-4F19-9979-B37A7FB71252}" presName="composite3" presStyleCnt="0"/>
      <dgm:spPr/>
    </dgm:pt>
    <dgm:pt modelId="{AB53A78A-C58F-4EFE-862B-B43E0D32F5C1}" type="pres">
      <dgm:prSet presAssocID="{BA65D476-3953-4F19-9979-B37A7FB71252}" presName="background3" presStyleLbl="node3" presStyleIdx="4" presStyleCnt="8"/>
      <dgm:spPr/>
    </dgm:pt>
    <dgm:pt modelId="{258A034B-FE03-4DBE-A95D-AD74FE8BE174}" type="pres">
      <dgm:prSet presAssocID="{BA65D476-3953-4F19-9979-B37A7FB71252}" presName="text3" presStyleLbl="fgAcc3" presStyleIdx="4" presStyleCnt="8">
        <dgm:presLayoutVars>
          <dgm:chPref val="3"/>
        </dgm:presLayoutVars>
      </dgm:prSet>
      <dgm:spPr/>
    </dgm:pt>
    <dgm:pt modelId="{F41F9F77-F638-495B-A78F-D9065D776D73}" type="pres">
      <dgm:prSet presAssocID="{BA65D476-3953-4F19-9979-B37A7FB71252}" presName="hierChild4" presStyleCnt="0"/>
      <dgm:spPr/>
    </dgm:pt>
    <dgm:pt modelId="{F488A06B-A9DC-4EFE-AB86-D604C883CAF0}" type="pres">
      <dgm:prSet presAssocID="{28A259F3-4846-47B6-84A1-A39865158468}" presName="Name17" presStyleLbl="parChTrans1D3" presStyleIdx="5" presStyleCnt="8"/>
      <dgm:spPr/>
    </dgm:pt>
    <dgm:pt modelId="{008D1209-3EFF-439E-9625-C61D4A42E882}" type="pres">
      <dgm:prSet presAssocID="{35CD0202-0FF3-443F-B7D8-BC5004C095F0}" presName="hierRoot3" presStyleCnt="0"/>
      <dgm:spPr/>
    </dgm:pt>
    <dgm:pt modelId="{62BBE96B-93A6-4829-932D-8905A1939A16}" type="pres">
      <dgm:prSet presAssocID="{35CD0202-0FF3-443F-B7D8-BC5004C095F0}" presName="composite3" presStyleCnt="0"/>
      <dgm:spPr/>
    </dgm:pt>
    <dgm:pt modelId="{BDB2316F-D1CD-4838-892B-1E1926843F86}" type="pres">
      <dgm:prSet presAssocID="{35CD0202-0FF3-443F-B7D8-BC5004C095F0}" presName="background3" presStyleLbl="node3" presStyleIdx="5" presStyleCnt="8"/>
      <dgm:spPr/>
    </dgm:pt>
    <dgm:pt modelId="{4DA80E39-A629-469E-B343-455477A27964}" type="pres">
      <dgm:prSet presAssocID="{35CD0202-0FF3-443F-B7D8-BC5004C095F0}" presName="text3" presStyleLbl="fgAcc3" presStyleIdx="5" presStyleCnt="8">
        <dgm:presLayoutVars>
          <dgm:chPref val="3"/>
        </dgm:presLayoutVars>
      </dgm:prSet>
      <dgm:spPr/>
    </dgm:pt>
    <dgm:pt modelId="{0F1AE3DB-59FA-4B86-94C5-3A2C96BB733D}" type="pres">
      <dgm:prSet presAssocID="{35CD0202-0FF3-443F-B7D8-BC5004C095F0}" presName="hierChild4" presStyleCnt="0"/>
      <dgm:spPr/>
    </dgm:pt>
    <dgm:pt modelId="{72E3845A-FFFE-4182-8758-E2E49D6F2832}" type="pres">
      <dgm:prSet presAssocID="{1AD8B9BA-0356-4395-AE56-1497822811A4}" presName="Name17" presStyleLbl="parChTrans1D3" presStyleIdx="6" presStyleCnt="8"/>
      <dgm:spPr/>
    </dgm:pt>
    <dgm:pt modelId="{E4C30958-2C2F-4D6E-933E-1D9CEE3B9531}" type="pres">
      <dgm:prSet presAssocID="{BA4F0761-6B74-4C4E-BC54-E7618FB677A2}" presName="hierRoot3" presStyleCnt="0"/>
      <dgm:spPr/>
    </dgm:pt>
    <dgm:pt modelId="{67CA52E4-D8EA-4FB2-B9F9-E58CED3DABD6}" type="pres">
      <dgm:prSet presAssocID="{BA4F0761-6B74-4C4E-BC54-E7618FB677A2}" presName="composite3" presStyleCnt="0"/>
      <dgm:spPr/>
    </dgm:pt>
    <dgm:pt modelId="{69454686-219A-4633-8DCA-4EA5DED6B7BB}" type="pres">
      <dgm:prSet presAssocID="{BA4F0761-6B74-4C4E-BC54-E7618FB677A2}" presName="background3" presStyleLbl="node3" presStyleIdx="6" presStyleCnt="8"/>
      <dgm:spPr/>
    </dgm:pt>
    <dgm:pt modelId="{0AC3C5EF-01E6-493D-9E20-DB1548273FC2}" type="pres">
      <dgm:prSet presAssocID="{BA4F0761-6B74-4C4E-BC54-E7618FB677A2}" presName="text3" presStyleLbl="fgAcc3" presStyleIdx="6" presStyleCnt="8">
        <dgm:presLayoutVars>
          <dgm:chPref val="3"/>
        </dgm:presLayoutVars>
      </dgm:prSet>
      <dgm:spPr/>
    </dgm:pt>
    <dgm:pt modelId="{DA1AE7B9-846E-4E8E-92DF-8E1CEBFF54C0}" type="pres">
      <dgm:prSet presAssocID="{BA4F0761-6B74-4C4E-BC54-E7618FB677A2}" presName="hierChild4" presStyleCnt="0"/>
      <dgm:spPr/>
    </dgm:pt>
    <dgm:pt modelId="{A4900916-7E7C-4857-8586-4B4ABC880A44}" type="pres">
      <dgm:prSet presAssocID="{F5D0A4C7-452F-4209-8AD8-7F6349B1EF5D}" presName="Name17" presStyleLbl="parChTrans1D3" presStyleIdx="7" presStyleCnt="8"/>
      <dgm:spPr/>
    </dgm:pt>
    <dgm:pt modelId="{7D3B0427-568A-4FEE-97CE-43F07967CD0D}" type="pres">
      <dgm:prSet presAssocID="{22FB102E-AE7D-4464-9421-E4FE975EA205}" presName="hierRoot3" presStyleCnt="0"/>
      <dgm:spPr/>
    </dgm:pt>
    <dgm:pt modelId="{EA80DD98-5828-48D0-A9F1-ED4AD27B4B2D}" type="pres">
      <dgm:prSet presAssocID="{22FB102E-AE7D-4464-9421-E4FE975EA205}" presName="composite3" presStyleCnt="0"/>
      <dgm:spPr/>
    </dgm:pt>
    <dgm:pt modelId="{3F42F8A9-5F79-4CBB-8859-41A1D8545388}" type="pres">
      <dgm:prSet presAssocID="{22FB102E-AE7D-4464-9421-E4FE975EA205}" presName="background3" presStyleLbl="node3" presStyleIdx="7" presStyleCnt="8"/>
      <dgm:spPr/>
    </dgm:pt>
    <dgm:pt modelId="{B76D0E93-3E75-4AB1-97FE-585F516679BE}" type="pres">
      <dgm:prSet presAssocID="{22FB102E-AE7D-4464-9421-E4FE975EA205}" presName="text3" presStyleLbl="fgAcc3" presStyleIdx="7" presStyleCnt="8">
        <dgm:presLayoutVars>
          <dgm:chPref val="3"/>
        </dgm:presLayoutVars>
      </dgm:prSet>
      <dgm:spPr/>
    </dgm:pt>
    <dgm:pt modelId="{358CB2DF-A04F-4210-B479-395FD6C2C42C}" type="pres">
      <dgm:prSet presAssocID="{22FB102E-AE7D-4464-9421-E4FE975EA205}" presName="hierChild4" presStyleCnt="0"/>
      <dgm:spPr/>
    </dgm:pt>
  </dgm:ptLst>
  <dgm:cxnLst>
    <dgm:cxn modelId="{B6639255-19DF-41C7-9380-DE17FA4ED8FA}" type="presOf" srcId="{4547F9DB-924D-484E-ABB3-F490D2469441}" destId="{1EE7E390-CA3E-466E-86FC-270ABB2105D5}" srcOrd="0" destOrd="0" presId="urn:microsoft.com/office/officeart/2005/8/layout/hierarchy1"/>
    <dgm:cxn modelId="{A1F9A112-C4C9-41BB-8C0E-1F1ED1EFA4B8}" type="presOf" srcId="{07E28ED7-44DC-402B-A0E9-450A04CDBF09}" destId="{21C1299B-B8C8-4273-858A-DD83BAEFAB18}" srcOrd="0" destOrd="0" presId="urn:microsoft.com/office/officeart/2005/8/layout/hierarchy1"/>
    <dgm:cxn modelId="{A17FF4DD-0A4A-4DBC-99D9-6AFCFBFFDB29}" srcId="{4F0E9D27-BA29-4E2F-9E03-7E00E947727F}" destId="{C4F66C71-4E31-44AD-8647-38D0EE0A7DD3}" srcOrd="0" destOrd="0" parTransId="{A05BD8A4-62C7-42C2-A78E-FD158CF770B5}" sibTransId="{9B52A11C-D3E0-4B9F-ADE7-E835F96EFB67}"/>
    <dgm:cxn modelId="{1FA85435-26FC-4A9B-91A6-0E48547031DB}" srcId="{AB7C27F2-BB09-4687-94E6-6D726DB55BAF}" destId="{BA4F0761-6B74-4C4E-BC54-E7618FB677A2}" srcOrd="2" destOrd="0" parTransId="{1AD8B9BA-0356-4395-AE56-1497822811A4}" sibTransId="{0921CB85-554E-49FD-BCA0-EDB652626DA4}"/>
    <dgm:cxn modelId="{5883FBAA-5C26-4C56-8F38-805233A7D5A8}" type="presOf" srcId="{A05BD8A4-62C7-42C2-A78E-FD158CF770B5}" destId="{3056D57F-566B-4F74-B902-8A48F15A5E33}" srcOrd="0" destOrd="0" presId="urn:microsoft.com/office/officeart/2005/8/layout/hierarchy1"/>
    <dgm:cxn modelId="{A15785FD-EA6F-4EF1-9826-069AE161954F}" type="presOf" srcId="{4AE73115-9E6C-45FF-B006-6922A90F6596}" destId="{196FEE5F-814B-4250-A36C-3FB9CEC912FD}" srcOrd="0" destOrd="0" presId="urn:microsoft.com/office/officeart/2005/8/layout/hierarchy1"/>
    <dgm:cxn modelId="{40FF5DED-30BE-4039-8011-0C8E1E9F915E}" type="presOf" srcId="{BD0DD5C6-EFEC-4DF2-A608-53CB13B0C46A}" destId="{32FAE04F-1361-4398-87F1-71F3D303573C}" srcOrd="0" destOrd="0" presId="urn:microsoft.com/office/officeart/2005/8/layout/hierarchy1"/>
    <dgm:cxn modelId="{685AB69F-F23B-4D54-98CC-B0EB5E63C038}" type="presOf" srcId="{E3E84C09-E935-4B96-8533-4C6F8C0868B1}" destId="{A887A725-FBA2-4792-9220-653C8606AFFC}" srcOrd="0" destOrd="0" presId="urn:microsoft.com/office/officeart/2005/8/layout/hierarchy1"/>
    <dgm:cxn modelId="{E729870C-9848-4D0F-AB15-774D35F2F4E7}" type="presOf" srcId="{660BBFF4-E538-4CE4-974A-76ACA07D7865}" destId="{6724A390-3CD7-4B8F-84FB-006219F13A99}" srcOrd="0" destOrd="0" presId="urn:microsoft.com/office/officeart/2005/8/layout/hierarchy1"/>
    <dgm:cxn modelId="{214981E5-FEC3-43FB-8901-94A5C4A9C074}" type="presOf" srcId="{97779AAD-D347-4710-9CCB-032A2B3272F8}" destId="{2C430C8D-F076-46C7-A40F-EF9BAF218228}" srcOrd="0" destOrd="0" presId="urn:microsoft.com/office/officeart/2005/8/layout/hierarchy1"/>
    <dgm:cxn modelId="{2D86CDC2-209E-42DF-83B5-1C50F7412AB4}" srcId="{C4F66C71-4E31-44AD-8647-38D0EE0A7DD3}" destId="{BD0DD5C6-EFEC-4DF2-A608-53CB13B0C46A}" srcOrd="3" destOrd="0" parTransId="{5B9DBD09-C001-4E8D-AA34-CE4E834A0CDC}" sibTransId="{90881F8C-0CE3-46D8-A1F4-73ED3DEF3456}"/>
    <dgm:cxn modelId="{DB2DD0E6-5D74-4DA9-A6DD-DF612C5C80B6}" srcId="{C4F66C71-4E31-44AD-8647-38D0EE0A7DD3}" destId="{97779AAD-D347-4710-9CCB-032A2B3272F8}" srcOrd="0" destOrd="0" parTransId="{07E28ED7-44DC-402B-A0E9-450A04CDBF09}" sibTransId="{69EC6F6C-63E3-4667-B7F5-FC4C9C0EBF0E}"/>
    <dgm:cxn modelId="{69554BDD-7020-4444-B7EF-54FEE781EA34}" srcId="{C4F66C71-4E31-44AD-8647-38D0EE0A7DD3}" destId="{660BBFF4-E538-4CE4-974A-76ACA07D7865}" srcOrd="2" destOrd="0" parTransId="{4AE73115-9E6C-45FF-B006-6922A90F6596}" sibTransId="{2DF5F4D4-AE0F-4F1C-8A3E-C67EFF0155F0}"/>
    <dgm:cxn modelId="{FC3F28B8-7951-4F46-A575-F90E382C4AED}" type="presOf" srcId="{22FB102E-AE7D-4464-9421-E4FE975EA205}" destId="{B76D0E93-3E75-4AB1-97FE-585F516679BE}" srcOrd="0" destOrd="0" presId="urn:microsoft.com/office/officeart/2005/8/layout/hierarchy1"/>
    <dgm:cxn modelId="{F528FB2B-6AF3-4823-A6FE-CC6FC7E01A02}" type="presOf" srcId="{AB7C27F2-BB09-4687-94E6-6D726DB55BAF}" destId="{1B8DC938-6782-4F8A-9939-B5312AF6483D}" srcOrd="0" destOrd="0" presId="urn:microsoft.com/office/officeart/2005/8/layout/hierarchy1"/>
    <dgm:cxn modelId="{37A52DD1-AD29-465C-8367-C3A4CCD47FA0}" type="presOf" srcId="{5B9DBD09-C001-4E8D-AA34-CE4E834A0CDC}" destId="{73912825-1C5B-461B-89FF-331D3FDCACDC}" srcOrd="0" destOrd="0" presId="urn:microsoft.com/office/officeart/2005/8/layout/hierarchy1"/>
    <dgm:cxn modelId="{B6B96983-90C5-4C61-8AF9-1E50C0D3F453}" type="presOf" srcId="{BA65D476-3953-4F19-9979-B37A7FB71252}" destId="{258A034B-FE03-4DBE-A95D-AD74FE8BE174}" srcOrd="0" destOrd="0" presId="urn:microsoft.com/office/officeart/2005/8/layout/hierarchy1"/>
    <dgm:cxn modelId="{29A32AD8-FD2C-4DC0-A2E9-D9A79B98D1BC}" type="presOf" srcId="{35CD0202-0FF3-443F-B7D8-BC5004C095F0}" destId="{4DA80E39-A629-469E-B343-455477A27964}" srcOrd="0" destOrd="0" presId="urn:microsoft.com/office/officeart/2005/8/layout/hierarchy1"/>
    <dgm:cxn modelId="{8EA91D5A-4E73-4542-9A17-1BD210FDE50D}" type="presOf" srcId="{4F0E9D27-BA29-4E2F-9E03-7E00E947727F}" destId="{2C5CA568-AF65-4656-9CEB-24D8E1F51B18}" srcOrd="0" destOrd="0" presId="urn:microsoft.com/office/officeart/2005/8/layout/hierarchy1"/>
    <dgm:cxn modelId="{E47F6FF3-F898-45AD-B272-E09FF1659818}" srcId="{AB7C27F2-BB09-4687-94E6-6D726DB55BAF}" destId="{35CD0202-0FF3-443F-B7D8-BC5004C095F0}" srcOrd="1" destOrd="0" parTransId="{28A259F3-4846-47B6-84A1-A39865158468}" sibTransId="{EC223C3A-4CAB-4C48-9F38-F11A0F614451}"/>
    <dgm:cxn modelId="{3BC44BC0-D7E4-4080-8171-648153CA4C90}" type="presOf" srcId="{C4F66C71-4E31-44AD-8647-38D0EE0A7DD3}" destId="{DCD4436D-A879-447A-BD15-5E8509FDF333}" srcOrd="0" destOrd="0" presId="urn:microsoft.com/office/officeart/2005/8/layout/hierarchy1"/>
    <dgm:cxn modelId="{3D12C2E9-FF46-466C-9F37-E6E46276F27C}" type="presOf" srcId="{F5D0A4C7-452F-4209-8AD8-7F6349B1EF5D}" destId="{A4900916-7E7C-4857-8586-4B4ABC880A44}" srcOrd="0" destOrd="0" presId="urn:microsoft.com/office/officeart/2005/8/layout/hierarchy1"/>
    <dgm:cxn modelId="{8CFB62AE-2C37-4396-8267-D50192636973}" type="presOf" srcId="{1EDDB978-82AD-4B83-8126-D2BCF410AE6C}" destId="{48FBD0A6-86AB-4F36-B4D7-9E1BE144A245}" srcOrd="0" destOrd="0" presId="urn:microsoft.com/office/officeart/2005/8/layout/hierarchy1"/>
    <dgm:cxn modelId="{5151CBA6-E25B-48C5-A94E-6D34DD2F648E}" type="presOf" srcId="{28A259F3-4846-47B6-84A1-A39865158468}" destId="{F488A06B-A9DC-4EFE-AB86-D604C883CAF0}" srcOrd="0" destOrd="0" presId="urn:microsoft.com/office/officeart/2005/8/layout/hierarchy1"/>
    <dgm:cxn modelId="{0738820E-C476-4277-A2A2-1CE0FCCE9A71}" type="presOf" srcId="{96CEA36E-DF5C-4E32-BB26-72B59E6312D0}" destId="{F7CF031C-C1C4-40C2-A41F-6E8EB9742D6D}" srcOrd="0" destOrd="0" presId="urn:microsoft.com/office/officeart/2005/8/layout/hierarchy1"/>
    <dgm:cxn modelId="{4670917C-9DC6-4822-82DE-739D8C71B2EA}" type="presOf" srcId="{547C2E86-B75B-424E-9023-7B59D8604ABB}" destId="{DE01555C-1BEC-40BA-BF7B-1F236F580B3D}" srcOrd="0" destOrd="0" presId="urn:microsoft.com/office/officeart/2005/8/layout/hierarchy1"/>
    <dgm:cxn modelId="{CACA429B-B107-4740-9EF8-FB1ADA52529E}" type="presOf" srcId="{BA4F0761-6B74-4C4E-BC54-E7618FB677A2}" destId="{0AC3C5EF-01E6-493D-9E20-DB1548273FC2}" srcOrd="0" destOrd="0" presId="urn:microsoft.com/office/officeart/2005/8/layout/hierarchy1"/>
    <dgm:cxn modelId="{495B7D72-3706-49F6-8741-F5B2986AB23B}" srcId="{4547F9DB-924D-484E-ABB3-F490D2469441}" destId="{4F0E9D27-BA29-4E2F-9E03-7E00E947727F}" srcOrd="0" destOrd="0" parTransId="{DEBF0654-0676-4DE3-A385-307950CF18F7}" sibTransId="{77FC5EBE-F1E5-471F-B734-52911A34CFCA}"/>
    <dgm:cxn modelId="{2366CA81-E1F1-4B51-88ED-6E5A22263DFF}" srcId="{AB7C27F2-BB09-4687-94E6-6D726DB55BAF}" destId="{BA65D476-3953-4F19-9979-B37A7FB71252}" srcOrd="0" destOrd="0" parTransId="{E3E84C09-E935-4B96-8533-4C6F8C0868B1}" sibTransId="{0200937F-629C-4105-A5B1-337F215AE6C1}"/>
    <dgm:cxn modelId="{D04E3978-A3A7-47E7-A39A-54246520093B}" srcId="{4F0E9D27-BA29-4E2F-9E03-7E00E947727F}" destId="{AB7C27F2-BB09-4687-94E6-6D726DB55BAF}" srcOrd="1" destOrd="0" parTransId="{96CEA36E-DF5C-4E32-BB26-72B59E6312D0}" sibTransId="{224175F9-C243-4101-B731-B0FE38ADCDD3}"/>
    <dgm:cxn modelId="{5F8EDFE6-001D-496C-BFE7-A4A98F1C925A}" srcId="{C4F66C71-4E31-44AD-8647-38D0EE0A7DD3}" destId="{1EDDB978-82AD-4B83-8126-D2BCF410AE6C}" srcOrd="1" destOrd="0" parTransId="{547C2E86-B75B-424E-9023-7B59D8604ABB}" sibTransId="{3519DAC0-BD44-4441-B116-654F48BCBCAF}"/>
    <dgm:cxn modelId="{6B532991-2D2A-46B3-9BD7-B9F3BCE30130}" srcId="{AB7C27F2-BB09-4687-94E6-6D726DB55BAF}" destId="{22FB102E-AE7D-4464-9421-E4FE975EA205}" srcOrd="3" destOrd="0" parTransId="{F5D0A4C7-452F-4209-8AD8-7F6349B1EF5D}" sibTransId="{9C65CB2B-0568-45F6-9F7F-419CF0212C64}"/>
    <dgm:cxn modelId="{573A6F50-108F-43A9-9BF9-BC58768F4BF4}" type="presOf" srcId="{1AD8B9BA-0356-4395-AE56-1497822811A4}" destId="{72E3845A-FFFE-4182-8758-E2E49D6F2832}" srcOrd="0" destOrd="0" presId="urn:microsoft.com/office/officeart/2005/8/layout/hierarchy1"/>
    <dgm:cxn modelId="{7D062CBA-AE84-410D-B7D3-D192A9C74E4A}" type="presParOf" srcId="{1EE7E390-CA3E-466E-86FC-270ABB2105D5}" destId="{AA359084-351A-4CFB-9DDC-9054A7EF46C8}" srcOrd="0" destOrd="0" presId="urn:microsoft.com/office/officeart/2005/8/layout/hierarchy1"/>
    <dgm:cxn modelId="{12AFD857-3E60-4638-8FC9-EC19C71FC290}" type="presParOf" srcId="{AA359084-351A-4CFB-9DDC-9054A7EF46C8}" destId="{3E727C88-6D78-414D-8E2A-F2B293C83240}" srcOrd="0" destOrd="0" presId="urn:microsoft.com/office/officeart/2005/8/layout/hierarchy1"/>
    <dgm:cxn modelId="{EF89D69F-EB55-4D53-A6A7-B01117209FA4}" type="presParOf" srcId="{3E727C88-6D78-414D-8E2A-F2B293C83240}" destId="{C9FC9662-FDEB-4D64-B289-93E31EBC8026}" srcOrd="0" destOrd="0" presId="urn:microsoft.com/office/officeart/2005/8/layout/hierarchy1"/>
    <dgm:cxn modelId="{9315A05C-48CF-490E-A2BD-6B55F7404767}" type="presParOf" srcId="{3E727C88-6D78-414D-8E2A-F2B293C83240}" destId="{2C5CA568-AF65-4656-9CEB-24D8E1F51B18}" srcOrd="1" destOrd="0" presId="urn:microsoft.com/office/officeart/2005/8/layout/hierarchy1"/>
    <dgm:cxn modelId="{935FDB5C-794A-4111-8C46-16BFFC9FCC27}" type="presParOf" srcId="{AA359084-351A-4CFB-9DDC-9054A7EF46C8}" destId="{42DFC313-C068-45B8-9434-CFB213D99157}" srcOrd="1" destOrd="0" presId="urn:microsoft.com/office/officeart/2005/8/layout/hierarchy1"/>
    <dgm:cxn modelId="{182B2E43-04EA-4D0C-A8E7-7821D3846139}" type="presParOf" srcId="{42DFC313-C068-45B8-9434-CFB213D99157}" destId="{3056D57F-566B-4F74-B902-8A48F15A5E33}" srcOrd="0" destOrd="0" presId="urn:microsoft.com/office/officeart/2005/8/layout/hierarchy1"/>
    <dgm:cxn modelId="{453579E2-6182-4A9E-B70E-6C86B89CF706}" type="presParOf" srcId="{42DFC313-C068-45B8-9434-CFB213D99157}" destId="{6C85BB59-E6E7-4503-B1F6-7210AB9C1D0B}" srcOrd="1" destOrd="0" presId="urn:microsoft.com/office/officeart/2005/8/layout/hierarchy1"/>
    <dgm:cxn modelId="{3C36F863-A2E6-4270-AD3E-F0BBD6DD9BCE}" type="presParOf" srcId="{6C85BB59-E6E7-4503-B1F6-7210AB9C1D0B}" destId="{0ECA7C5E-663E-453C-9471-3EDFFE458231}" srcOrd="0" destOrd="0" presId="urn:microsoft.com/office/officeart/2005/8/layout/hierarchy1"/>
    <dgm:cxn modelId="{CB8D71D2-5AEF-4BBB-828E-CBD0BFC51453}" type="presParOf" srcId="{0ECA7C5E-663E-453C-9471-3EDFFE458231}" destId="{CB708301-72FD-45C3-8203-D073BDA1D77A}" srcOrd="0" destOrd="0" presId="urn:microsoft.com/office/officeart/2005/8/layout/hierarchy1"/>
    <dgm:cxn modelId="{7CB9ED5F-BD61-4509-9261-FBD4D3967AC7}" type="presParOf" srcId="{0ECA7C5E-663E-453C-9471-3EDFFE458231}" destId="{DCD4436D-A879-447A-BD15-5E8509FDF333}" srcOrd="1" destOrd="0" presId="urn:microsoft.com/office/officeart/2005/8/layout/hierarchy1"/>
    <dgm:cxn modelId="{EA3D2624-3D6F-4A80-B47D-D04048EE3328}" type="presParOf" srcId="{6C85BB59-E6E7-4503-B1F6-7210AB9C1D0B}" destId="{AF7837C6-8D2A-4FB4-9A6F-4B9109427029}" srcOrd="1" destOrd="0" presId="urn:microsoft.com/office/officeart/2005/8/layout/hierarchy1"/>
    <dgm:cxn modelId="{90181C6F-78CD-4235-9564-E63D59CD6F7D}" type="presParOf" srcId="{AF7837C6-8D2A-4FB4-9A6F-4B9109427029}" destId="{21C1299B-B8C8-4273-858A-DD83BAEFAB18}" srcOrd="0" destOrd="0" presId="urn:microsoft.com/office/officeart/2005/8/layout/hierarchy1"/>
    <dgm:cxn modelId="{379CFA3B-718B-40D7-9CBB-6B4FA6FB021B}" type="presParOf" srcId="{AF7837C6-8D2A-4FB4-9A6F-4B9109427029}" destId="{257945DA-7CF0-4D2A-901A-B31EA7315E37}" srcOrd="1" destOrd="0" presId="urn:microsoft.com/office/officeart/2005/8/layout/hierarchy1"/>
    <dgm:cxn modelId="{DC0DBD0A-BD08-43D2-8FBB-C900E664E2B2}" type="presParOf" srcId="{257945DA-7CF0-4D2A-901A-B31EA7315E37}" destId="{D559A364-743A-48B3-A608-B920A731DB33}" srcOrd="0" destOrd="0" presId="urn:microsoft.com/office/officeart/2005/8/layout/hierarchy1"/>
    <dgm:cxn modelId="{055E0192-22C9-43F6-BFF7-964EC12C7C90}" type="presParOf" srcId="{D559A364-743A-48B3-A608-B920A731DB33}" destId="{F78A87F2-4C21-48C1-8335-309ECDAE9DDF}" srcOrd="0" destOrd="0" presId="urn:microsoft.com/office/officeart/2005/8/layout/hierarchy1"/>
    <dgm:cxn modelId="{C62E7EC6-F066-42C7-90B4-89A403EED6F1}" type="presParOf" srcId="{D559A364-743A-48B3-A608-B920A731DB33}" destId="{2C430C8D-F076-46C7-A40F-EF9BAF218228}" srcOrd="1" destOrd="0" presId="urn:microsoft.com/office/officeart/2005/8/layout/hierarchy1"/>
    <dgm:cxn modelId="{F67C4D31-FA4B-46B7-8A41-6F8FA1F52F22}" type="presParOf" srcId="{257945DA-7CF0-4D2A-901A-B31EA7315E37}" destId="{DFBF2302-B7B6-46CF-B26D-1DC4EC62EEB1}" srcOrd="1" destOrd="0" presId="urn:microsoft.com/office/officeart/2005/8/layout/hierarchy1"/>
    <dgm:cxn modelId="{ECD23CB0-2C9F-4A5C-AF31-1B3C827207C6}" type="presParOf" srcId="{AF7837C6-8D2A-4FB4-9A6F-4B9109427029}" destId="{DE01555C-1BEC-40BA-BF7B-1F236F580B3D}" srcOrd="2" destOrd="0" presId="urn:microsoft.com/office/officeart/2005/8/layout/hierarchy1"/>
    <dgm:cxn modelId="{EB7E38ED-EFE5-4F09-A328-4C8E2D4A610D}" type="presParOf" srcId="{AF7837C6-8D2A-4FB4-9A6F-4B9109427029}" destId="{9D97FF50-5F61-4947-8208-E636CB0406FF}" srcOrd="3" destOrd="0" presId="urn:microsoft.com/office/officeart/2005/8/layout/hierarchy1"/>
    <dgm:cxn modelId="{1DE43E41-DF72-4D0F-9F26-547C2FC1913B}" type="presParOf" srcId="{9D97FF50-5F61-4947-8208-E636CB0406FF}" destId="{AA5DB7C1-1253-47E8-B448-E0AB31F79D9C}" srcOrd="0" destOrd="0" presId="urn:microsoft.com/office/officeart/2005/8/layout/hierarchy1"/>
    <dgm:cxn modelId="{D23B6637-EFE8-47A7-B06B-FBA944B1478B}" type="presParOf" srcId="{AA5DB7C1-1253-47E8-B448-E0AB31F79D9C}" destId="{1AD51CC2-C980-4C0C-973C-2578F8D4B032}" srcOrd="0" destOrd="0" presId="urn:microsoft.com/office/officeart/2005/8/layout/hierarchy1"/>
    <dgm:cxn modelId="{A0ECF3A8-641D-425F-8A10-735CC69C6ED0}" type="presParOf" srcId="{AA5DB7C1-1253-47E8-B448-E0AB31F79D9C}" destId="{48FBD0A6-86AB-4F36-B4D7-9E1BE144A245}" srcOrd="1" destOrd="0" presId="urn:microsoft.com/office/officeart/2005/8/layout/hierarchy1"/>
    <dgm:cxn modelId="{D0DC277F-9443-4710-B22B-69AF626B1093}" type="presParOf" srcId="{9D97FF50-5F61-4947-8208-E636CB0406FF}" destId="{AEFEF69F-534D-434E-AB6E-575380131E92}" srcOrd="1" destOrd="0" presId="urn:microsoft.com/office/officeart/2005/8/layout/hierarchy1"/>
    <dgm:cxn modelId="{8DE8D330-C19E-4DDB-A965-0908DD63DABE}" type="presParOf" srcId="{AF7837C6-8D2A-4FB4-9A6F-4B9109427029}" destId="{196FEE5F-814B-4250-A36C-3FB9CEC912FD}" srcOrd="4" destOrd="0" presId="urn:microsoft.com/office/officeart/2005/8/layout/hierarchy1"/>
    <dgm:cxn modelId="{4D244FE3-EB1D-4E31-BE59-7893137A4A3C}" type="presParOf" srcId="{AF7837C6-8D2A-4FB4-9A6F-4B9109427029}" destId="{CDB091DF-512E-40BB-8FE0-08FB6FC148C8}" srcOrd="5" destOrd="0" presId="urn:microsoft.com/office/officeart/2005/8/layout/hierarchy1"/>
    <dgm:cxn modelId="{99DE94CC-F8C9-4C1A-9292-5212FDBD81FC}" type="presParOf" srcId="{CDB091DF-512E-40BB-8FE0-08FB6FC148C8}" destId="{E2226FE8-3CBF-4EC7-990F-522D0F513DAD}" srcOrd="0" destOrd="0" presId="urn:microsoft.com/office/officeart/2005/8/layout/hierarchy1"/>
    <dgm:cxn modelId="{FF58EBDA-57B0-4FF3-BE4F-898FBEDF10AF}" type="presParOf" srcId="{E2226FE8-3CBF-4EC7-990F-522D0F513DAD}" destId="{C352622E-1B00-4323-84A5-1657A9783056}" srcOrd="0" destOrd="0" presId="urn:microsoft.com/office/officeart/2005/8/layout/hierarchy1"/>
    <dgm:cxn modelId="{AEE5FFEB-3269-4257-A1A5-5F0AEB88AB6A}" type="presParOf" srcId="{E2226FE8-3CBF-4EC7-990F-522D0F513DAD}" destId="{6724A390-3CD7-4B8F-84FB-006219F13A99}" srcOrd="1" destOrd="0" presId="urn:microsoft.com/office/officeart/2005/8/layout/hierarchy1"/>
    <dgm:cxn modelId="{54B798EF-AC5D-4F8E-9E1C-9E155AA7B5CF}" type="presParOf" srcId="{CDB091DF-512E-40BB-8FE0-08FB6FC148C8}" destId="{CA84872A-9167-426F-B6F7-418B59168473}" srcOrd="1" destOrd="0" presId="urn:microsoft.com/office/officeart/2005/8/layout/hierarchy1"/>
    <dgm:cxn modelId="{96026D62-3E50-4CF1-9FE3-19207FE3974C}" type="presParOf" srcId="{AF7837C6-8D2A-4FB4-9A6F-4B9109427029}" destId="{73912825-1C5B-461B-89FF-331D3FDCACDC}" srcOrd="6" destOrd="0" presId="urn:microsoft.com/office/officeart/2005/8/layout/hierarchy1"/>
    <dgm:cxn modelId="{689D1CDE-8A4E-4D8D-9B2F-0695E2BBE1F8}" type="presParOf" srcId="{AF7837C6-8D2A-4FB4-9A6F-4B9109427029}" destId="{384D2F5E-673C-408C-8FDD-8A12B1E9D1AD}" srcOrd="7" destOrd="0" presId="urn:microsoft.com/office/officeart/2005/8/layout/hierarchy1"/>
    <dgm:cxn modelId="{07D80DF7-E5F5-46C9-8D8A-7455489A70E5}" type="presParOf" srcId="{384D2F5E-673C-408C-8FDD-8A12B1E9D1AD}" destId="{DF60344B-1F35-45CB-8A77-4133AF4D0DD1}" srcOrd="0" destOrd="0" presId="urn:microsoft.com/office/officeart/2005/8/layout/hierarchy1"/>
    <dgm:cxn modelId="{077170B3-640D-4D36-BD0D-C4BB3DB77BEE}" type="presParOf" srcId="{DF60344B-1F35-45CB-8A77-4133AF4D0DD1}" destId="{C0D81623-C2A5-451B-8C80-99BD426BF70F}" srcOrd="0" destOrd="0" presId="urn:microsoft.com/office/officeart/2005/8/layout/hierarchy1"/>
    <dgm:cxn modelId="{2BC40148-B07F-4516-B52C-1AAB99817ED8}" type="presParOf" srcId="{DF60344B-1F35-45CB-8A77-4133AF4D0DD1}" destId="{32FAE04F-1361-4398-87F1-71F3D303573C}" srcOrd="1" destOrd="0" presId="urn:microsoft.com/office/officeart/2005/8/layout/hierarchy1"/>
    <dgm:cxn modelId="{6C3C3E01-6C69-4E2F-BBDE-5C166AC5C816}" type="presParOf" srcId="{384D2F5E-673C-408C-8FDD-8A12B1E9D1AD}" destId="{2D957340-F17A-4C64-944B-2DC7C91A2F6B}" srcOrd="1" destOrd="0" presId="urn:microsoft.com/office/officeart/2005/8/layout/hierarchy1"/>
    <dgm:cxn modelId="{C86138EC-6B47-4ADA-81BC-276FDEA5BED8}" type="presParOf" srcId="{42DFC313-C068-45B8-9434-CFB213D99157}" destId="{F7CF031C-C1C4-40C2-A41F-6E8EB9742D6D}" srcOrd="2" destOrd="0" presId="urn:microsoft.com/office/officeart/2005/8/layout/hierarchy1"/>
    <dgm:cxn modelId="{F2CDF8A9-D479-4437-8118-0D21B14552C1}" type="presParOf" srcId="{42DFC313-C068-45B8-9434-CFB213D99157}" destId="{2FE75755-E6F0-4FA0-9C81-5573627370DB}" srcOrd="3" destOrd="0" presId="urn:microsoft.com/office/officeart/2005/8/layout/hierarchy1"/>
    <dgm:cxn modelId="{E4B62B78-7AD2-46BA-9817-87946A2D3187}" type="presParOf" srcId="{2FE75755-E6F0-4FA0-9C81-5573627370DB}" destId="{215286E8-4B11-407C-A823-E1ED4F414CE5}" srcOrd="0" destOrd="0" presId="urn:microsoft.com/office/officeart/2005/8/layout/hierarchy1"/>
    <dgm:cxn modelId="{905522E4-ECFF-443B-9774-445229540B37}" type="presParOf" srcId="{215286E8-4B11-407C-A823-E1ED4F414CE5}" destId="{8931F7E1-448B-4A79-AFF9-0B361C19BA01}" srcOrd="0" destOrd="0" presId="urn:microsoft.com/office/officeart/2005/8/layout/hierarchy1"/>
    <dgm:cxn modelId="{80ACA310-063D-4875-A44D-21D4EF3369AB}" type="presParOf" srcId="{215286E8-4B11-407C-A823-E1ED4F414CE5}" destId="{1B8DC938-6782-4F8A-9939-B5312AF6483D}" srcOrd="1" destOrd="0" presId="urn:microsoft.com/office/officeart/2005/8/layout/hierarchy1"/>
    <dgm:cxn modelId="{8D309C7D-BED5-4178-889B-9737F9F6CE52}" type="presParOf" srcId="{2FE75755-E6F0-4FA0-9C81-5573627370DB}" destId="{40E16ADE-D327-4F6E-9ED8-C25CC1A6ECD3}" srcOrd="1" destOrd="0" presId="urn:microsoft.com/office/officeart/2005/8/layout/hierarchy1"/>
    <dgm:cxn modelId="{DA62681B-2A89-4D38-B55E-DADBADA2DD12}" type="presParOf" srcId="{40E16ADE-D327-4F6E-9ED8-C25CC1A6ECD3}" destId="{A887A725-FBA2-4792-9220-653C8606AFFC}" srcOrd="0" destOrd="0" presId="urn:microsoft.com/office/officeart/2005/8/layout/hierarchy1"/>
    <dgm:cxn modelId="{E3D73B5F-AE77-4503-8E34-A5813A3FCEC9}" type="presParOf" srcId="{40E16ADE-D327-4F6E-9ED8-C25CC1A6ECD3}" destId="{11840A6B-2E29-437D-A76E-8B7FB8D4CF33}" srcOrd="1" destOrd="0" presId="urn:microsoft.com/office/officeart/2005/8/layout/hierarchy1"/>
    <dgm:cxn modelId="{17F0B841-F942-4918-9049-D3247378987D}" type="presParOf" srcId="{11840A6B-2E29-437D-A76E-8B7FB8D4CF33}" destId="{76010B39-6E6F-46DF-AF6A-A05DB48E1F2F}" srcOrd="0" destOrd="0" presId="urn:microsoft.com/office/officeart/2005/8/layout/hierarchy1"/>
    <dgm:cxn modelId="{0663B00F-D9EF-4B20-AADB-23AC1168B4EF}" type="presParOf" srcId="{76010B39-6E6F-46DF-AF6A-A05DB48E1F2F}" destId="{AB53A78A-C58F-4EFE-862B-B43E0D32F5C1}" srcOrd="0" destOrd="0" presId="urn:microsoft.com/office/officeart/2005/8/layout/hierarchy1"/>
    <dgm:cxn modelId="{01CA7EAA-E8A2-45B8-BC8B-920B7EADAB1E}" type="presParOf" srcId="{76010B39-6E6F-46DF-AF6A-A05DB48E1F2F}" destId="{258A034B-FE03-4DBE-A95D-AD74FE8BE174}" srcOrd="1" destOrd="0" presId="urn:microsoft.com/office/officeart/2005/8/layout/hierarchy1"/>
    <dgm:cxn modelId="{C41DD5E0-0EF1-42A4-AB76-3ECE3670BA35}" type="presParOf" srcId="{11840A6B-2E29-437D-A76E-8B7FB8D4CF33}" destId="{F41F9F77-F638-495B-A78F-D9065D776D73}" srcOrd="1" destOrd="0" presId="urn:microsoft.com/office/officeart/2005/8/layout/hierarchy1"/>
    <dgm:cxn modelId="{3A255FBE-E4E8-4379-BCE6-1902DFB7B98B}" type="presParOf" srcId="{40E16ADE-D327-4F6E-9ED8-C25CC1A6ECD3}" destId="{F488A06B-A9DC-4EFE-AB86-D604C883CAF0}" srcOrd="2" destOrd="0" presId="urn:microsoft.com/office/officeart/2005/8/layout/hierarchy1"/>
    <dgm:cxn modelId="{E88B782D-9077-4948-BFB2-D1BF4906E159}" type="presParOf" srcId="{40E16ADE-D327-4F6E-9ED8-C25CC1A6ECD3}" destId="{008D1209-3EFF-439E-9625-C61D4A42E882}" srcOrd="3" destOrd="0" presId="urn:microsoft.com/office/officeart/2005/8/layout/hierarchy1"/>
    <dgm:cxn modelId="{444DF2DA-30C8-4A8A-A4D2-B1B5691A3198}" type="presParOf" srcId="{008D1209-3EFF-439E-9625-C61D4A42E882}" destId="{62BBE96B-93A6-4829-932D-8905A1939A16}" srcOrd="0" destOrd="0" presId="urn:microsoft.com/office/officeart/2005/8/layout/hierarchy1"/>
    <dgm:cxn modelId="{85282CF1-8750-4194-932E-A97E3221E047}" type="presParOf" srcId="{62BBE96B-93A6-4829-932D-8905A1939A16}" destId="{BDB2316F-D1CD-4838-892B-1E1926843F86}" srcOrd="0" destOrd="0" presId="urn:microsoft.com/office/officeart/2005/8/layout/hierarchy1"/>
    <dgm:cxn modelId="{D615D40B-7790-4354-8F1D-DE123DCB2964}" type="presParOf" srcId="{62BBE96B-93A6-4829-932D-8905A1939A16}" destId="{4DA80E39-A629-469E-B343-455477A27964}" srcOrd="1" destOrd="0" presId="urn:microsoft.com/office/officeart/2005/8/layout/hierarchy1"/>
    <dgm:cxn modelId="{87C0BC93-6DFD-430E-BD28-58F4A0BE7141}" type="presParOf" srcId="{008D1209-3EFF-439E-9625-C61D4A42E882}" destId="{0F1AE3DB-59FA-4B86-94C5-3A2C96BB733D}" srcOrd="1" destOrd="0" presId="urn:microsoft.com/office/officeart/2005/8/layout/hierarchy1"/>
    <dgm:cxn modelId="{2922956A-6C30-4306-B6E9-5C4EDB9F0125}" type="presParOf" srcId="{40E16ADE-D327-4F6E-9ED8-C25CC1A6ECD3}" destId="{72E3845A-FFFE-4182-8758-E2E49D6F2832}" srcOrd="4" destOrd="0" presId="urn:microsoft.com/office/officeart/2005/8/layout/hierarchy1"/>
    <dgm:cxn modelId="{7015E29F-B1FF-4989-AD40-BA2207353C36}" type="presParOf" srcId="{40E16ADE-D327-4F6E-9ED8-C25CC1A6ECD3}" destId="{E4C30958-2C2F-4D6E-933E-1D9CEE3B9531}" srcOrd="5" destOrd="0" presId="urn:microsoft.com/office/officeart/2005/8/layout/hierarchy1"/>
    <dgm:cxn modelId="{CA2387E2-58D0-4801-BF08-AD1A3488E761}" type="presParOf" srcId="{E4C30958-2C2F-4D6E-933E-1D9CEE3B9531}" destId="{67CA52E4-D8EA-4FB2-B9F9-E58CED3DABD6}" srcOrd="0" destOrd="0" presId="urn:microsoft.com/office/officeart/2005/8/layout/hierarchy1"/>
    <dgm:cxn modelId="{2A248980-04B5-4FE0-BDF6-4358567E6513}" type="presParOf" srcId="{67CA52E4-D8EA-4FB2-B9F9-E58CED3DABD6}" destId="{69454686-219A-4633-8DCA-4EA5DED6B7BB}" srcOrd="0" destOrd="0" presId="urn:microsoft.com/office/officeart/2005/8/layout/hierarchy1"/>
    <dgm:cxn modelId="{D1FA41DF-8E4C-4551-B45E-AAC588567C21}" type="presParOf" srcId="{67CA52E4-D8EA-4FB2-B9F9-E58CED3DABD6}" destId="{0AC3C5EF-01E6-493D-9E20-DB1548273FC2}" srcOrd="1" destOrd="0" presId="urn:microsoft.com/office/officeart/2005/8/layout/hierarchy1"/>
    <dgm:cxn modelId="{1FA3C2AF-C90F-4726-9ADA-0F480A74265B}" type="presParOf" srcId="{E4C30958-2C2F-4D6E-933E-1D9CEE3B9531}" destId="{DA1AE7B9-846E-4E8E-92DF-8E1CEBFF54C0}" srcOrd="1" destOrd="0" presId="urn:microsoft.com/office/officeart/2005/8/layout/hierarchy1"/>
    <dgm:cxn modelId="{6C4F862F-E86C-48DF-A438-64E772D840C3}" type="presParOf" srcId="{40E16ADE-D327-4F6E-9ED8-C25CC1A6ECD3}" destId="{A4900916-7E7C-4857-8586-4B4ABC880A44}" srcOrd="6" destOrd="0" presId="urn:microsoft.com/office/officeart/2005/8/layout/hierarchy1"/>
    <dgm:cxn modelId="{8FF10288-FCB6-4F84-BC0F-B394A24590E2}" type="presParOf" srcId="{40E16ADE-D327-4F6E-9ED8-C25CC1A6ECD3}" destId="{7D3B0427-568A-4FEE-97CE-43F07967CD0D}" srcOrd="7" destOrd="0" presId="urn:microsoft.com/office/officeart/2005/8/layout/hierarchy1"/>
    <dgm:cxn modelId="{3DE7933D-4BE2-4F63-9796-4551645CDCB9}" type="presParOf" srcId="{7D3B0427-568A-4FEE-97CE-43F07967CD0D}" destId="{EA80DD98-5828-48D0-A9F1-ED4AD27B4B2D}" srcOrd="0" destOrd="0" presId="urn:microsoft.com/office/officeart/2005/8/layout/hierarchy1"/>
    <dgm:cxn modelId="{F2DC6BD7-31B5-431F-ABE4-886D500C1CC6}" type="presParOf" srcId="{EA80DD98-5828-48D0-A9F1-ED4AD27B4B2D}" destId="{3F42F8A9-5F79-4CBB-8859-41A1D8545388}" srcOrd="0" destOrd="0" presId="urn:microsoft.com/office/officeart/2005/8/layout/hierarchy1"/>
    <dgm:cxn modelId="{6430FF7E-2A5A-449F-B524-93453AB0D817}" type="presParOf" srcId="{EA80DD98-5828-48D0-A9F1-ED4AD27B4B2D}" destId="{B76D0E93-3E75-4AB1-97FE-585F516679BE}" srcOrd="1" destOrd="0" presId="urn:microsoft.com/office/officeart/2005/8/layout/hierarchy1"/>
    <dgm:cxn modelId="{E0C0D340-EC6C-49B3-A537-E60F7898CEED}" type="presParOf" srcId="{7D3B0427-568A-4FEE-97CE-43F07967CD0D}" destId="{358CB2DF-A04F-4210-B479-395FD6C2C42C}"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4900916-7E7C-4857-8586-4B4ABC880A44}">
      <dsp:nvSpPr>
        <dsp:cNvPr id="0" name=""/>
        <dsp:cNvSpPr/>
      </dsp:nvSpPr>
      <dsp:spPr>
        <a:xfrm>
          <a:off x="6134266" y="3383743"/>
          <a:ext cx="1827605" cy="560199"/>
        </a:xfrm>
        <a:custGeom>
          <a:avLst/>
          <a:gdLst/>
          <a:ahLst/>
          <a:cxnLst/>
          <a:rect l="0" t="0" r="0" b="0"/>
          <a:pathLst>
            <a:path>
              <a:moveTo>
                <a:pt x="0" y="0"/>
              </a:moveTo>
              <a:lnTo>
                <a:pt x="0" y="478777"/>
              </a:lnTo>
              <a:lnTo>
                <a:pt x="1827605" y="478777"/>
              </a:lnTo>
              <a:lnTo>
                <a:pt x="1827605" y="560199"/>
              </a:lnTo>
            </a:path>
          </a:pathLst>
        </a:custGeom>
        <a:noFill/>
        <a:ln w="25400"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2E3845A-FFFE-4182-8758-E2E49D6F2832}">
      <dsp:nvSpPr>
        <dsp:cNvPr id="0" name=""/>
        <dsp:cNvSpPr/>
      </dsp:nvSpPr>
      <dsp:spPr>
        <a:xfrm>
          <a:off x="6134266" y="3383743"/>
          <a:ext cx="753368" cy="560199"/>
        </a:xfrm>
        <a:custGeom>
          <a:avLst/>
          <a:gdLst/>
          <a:ahLst/>
          <a:cxnLst/>
          <a:rect l="0" t="0" r="0" b="0"/>
          <a:pathLst>
            <a:path>
              <a:moveTo>
                <a:pt x="0" y="0"/>
              </a:moveTo>
              <a:lnTo>
                <a:pt x="0" y="478777"/>
              </a:lnTo>
              <a:lnTo>
                <a:pt x="753368" y="478777"/>
              </a:lnTo>
              <a:lnTo>
                <a:pt x="753368" y="560199"/>
              </a:lnTo>
            </a:path>
          </a:pathLst>
        </a:custGeom>
        <a:noFill/>
        <a:ln w="25400"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488A06B-A9DC-4EFE-AB86-D604C883CAF0}">
      <dsp:nvSpPr>
        <dsp:cNvPr id="0" name=""/>
        <dsp:cNvSpPr/>
      </dsp:nvSpPr>
      <dsp:spPr>
        <a:xfrm>
          <a:off x="5813397" y="3383743"/>
          <a:ext cx="320868" cy="560199"/>
        </a:xfrm>
        <a:custGeom>
          <a:avLst/>
          <a:gdLst/>
          <a:ahLst/>
          <a:cxnLst/>
          <a:rect l="0" t="0" r="0" b="0"/>
          <a:pathLst>
            <a:path>
              <a:moveTo>
                <a:pt x="320868" y="0"/>
              </a:moveTo>
              <a:lnTo>
                <a:pt x="320868" y="478777"/>
              </a:lnTo>
              <a:lnTo>
                <a:pt x="0" y="478777"/>
              </a:lnTo>
              <a:lnTo>
                <a:pt x="0" y="560199"/>
              </a:lnTo>
            </a:path>
          </a:pathLst>
        </a:custGeom>
        <a:noFill/>
        <a:ln w="25400"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A887A725-FBA2-4792-9220-653C8606AFFC}">
      <dsp:nvSpPr>
        <dsp:cNvPr id="0" name=""/>
        <dsp:cNvSpPr/>
      </dsp:nvSpPr>
      <dsp:spPr>
        <a:xfrm>
          <a:off x="4739160" y="3383743"/>
          <a:ext cx="1395106" cy="560199"/>
        </a:xfrm>
        <a:custGeom>
          <a:avLst/>
          <a:gdLst/>
          <a:ahLst/>
          <a:cxnLst/>
          <a:rect l="0" t="0" r="0" b="0"/>
          <a:pathLst>
            <a:path>
              <a:moveTo>
                <a:pt x="1395106" y="0"/>
              </a:moveTo>
              <a:lnTo>
                <a:pt x="1395106" y="478777"/>
              </a:lnTo>
              <a:lnTo>
                <a:pt x="0" y="478777"/>
              </a:lnTo>
              <a:lnTo>
                <a:pt x="0" y="560199"/>
              </a:lnTo>
            </a:path>
          </a:pathLst>
        </a:custGeom>
        <a:noFill/>
        <a:ln w="25400"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7CF031C-C1C4-40C2-A41F-6E8EB9742D6D}">
      <dsp:nvSpPr>
        <dsp:cNvPr id="0" name=""/>
        <dsp:cNvSpPr/>
      </dsp:nvSpPr>
      <dsp:spPr>
        <a:xfrm>
          <a:off x="3849910" y="2269000"/>
          <a:ext cx="2284355" cy="556627"/>
        </a:xfrm>
        <a:custGeom>
          <a:avLst/>
          <a:gdLst/>
          <a:ahLst/>
          <a:cxnLst/>
          <a:rect l="0" t="0" r="0" b="0"/>
          <a:pathLst>
            <a:path>
              <a:moveTo>
                <a:pt x="0" y="0"/>
              </a:moveTo>
              <a:lnTo>
                <a:pt x="0" y="475205"/>
              </a:lnTo>
              <a:lnTo>
                <a:pt x="2284355" y="475205"/>
              </a:lnTo>
              <a:lnTo>
                <a:pt x="2284355" y="556627"/>
              </a:lnTo>
            </a:path>
          </a:pathLst>
        </a:custGeom>
        <a:noFill/>
        <a:ln w="25400"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3912825-1C5B-461B-89FF-331D3FDCACDC}">
      <dsp:nvSpPr>
        <dsp:cNvPr id="0" name=""/>
        <dsp:cNvSpPr/>
      </dsp:nvSpPr>
      <dsp:spPr>
        <a:xfrm>
          <a:off x="1922440" y="3383777"/>
          <a:ext cx="1742482" cy="560166"/>
        </a:xfrm>
        <a:custGeom>
          <a:avLst/>
          <a:gdLst/>
          <a:ahLst/>
          <a:cxnLst/>
          <a:rect l="0" t="0" r="0" b="0"/>
          <a:pathLst>
            <a:path>
              <a:moveTo>
                <a:pt x="0" y="0"/>
              </a:moveTo>
              <a:lnTo>
                <a:pt x="0" y="478744"/>
              </a:lnTo>
              <a:lnTo>
                <a:pt x="1742482" y="478744"/>
              </a:lnTo>
              <a:lnTo>
                <a:pt x="1742482" y="560166"/>
              </a:lnTo>
            </a:path>
          </a:pathLst>
        </a:custGeom>
        <a:noFill/>
        <a:ln w="25400"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96FEE5F-814B-4250-A36C-3FB9CEC912FD}">
      <dsp:nvSpPr>
        <dsp:cNvPr id="0" name=""/>
        <dsp:cNvSpPr/>
      </dsp:nvSpPr>
      <dsp:spPr>
        <a:xfrm>
          <a:off x="1922440" y="3383777"/>
          <a:ext cx="668244" cy="560166"/>
        </a:xfrm>
        <a:custGeom>
          <a:avLst/>
          <a:gdLst/>
          <a:ahLst/>
          <a:cxnLst/>
          <a:rect l="0" t="0" r="0" b="0"/>
          <a:pathLst>
            <a:path>
              <a:moveTo>
                <a:pt x="0" y="0"/>
              </a:moveTo>
              <a:lnTo>
                <a:pt x="0" y="478744"/>
              </a:lnTo>
              <a:lnTo>
                <a:pt x="668244" y="478744"/>
              </a:lnTo>
              <a:lnTo>
                <a:pt x="668244" y="560166"/>
              </a:lnTo>
            </a:path>
          </a:pathLst>
        </a:custGeom>
        <a:noFill/>
        <a:ln w="25400"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DE01555C-1BEC-40BA-BF7B-1F236F580B3D}">
      <dsp:nvSpPr>
        <dsp:cNvPr id="0" name=""/>
        <dsp:cNvSpPr/>
      </dsp:nvSpPr>
      <dsp:spPr>
        <a:xfrm>
          <a:off x="1516448" y="3383777"/>
          <a:ext cx="405992" cy="560166"/>
        </a:xfrm>
        <a:custGeom>
          <a:avLst/>
          <a:gdLst/>
          <a:ahLst/>
          <a:cxnLst/>
          <a:rect l="0" t="0" r="0" b="0"/>
          <a:pathLst>
            <a:path>
              <a:moveTo>
                <a:pt x="405992" y="0"/>
              </a:moveTo>
              <a:lnTo>
                <a:pt x="405992" y="478744"/>
              </a:lnTo>
              <a:lnTo>
                <a:pt x="0" y="478744"/>
              </a:lnTo>
              <a:lnTo>
                <a:pt x="0" y="560166"/>
              </a:lnTo>
            </a:path>
          </a:pathLst>
        </a:custGeom>
        <a:noFill/>
        <a:ln w="25400"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1C1299B-B8C8-4273-858A-DD83BAEFAB18}">
      <dsp:nvSpPr>
        <dsp:cNvPr id="0" name=""/>
        <dsp:cNvSpPr/>
      </dsp:nvSpPr>
      <dsp:spPr>
        <a:xfrm>
          <a:off x="442210" y="3383777"/>
          <a:ext cx="1480229" cy="560166"/>
        </a:xfrm>
        <a:custGeom>
          <a:avLst/>
          <a:gdLst/>
          <a:ahLst/>
          <a:cxnLst/>
          <a:rect l="0" t="0" r="0" b="0"/>
          <a:pathLst>
            <a:path>
              <a:moveTo>
                <a:pt x="1480229" y="0"/>
              </a:moveTo>
              <a:lnTo>
                <a:pt x="1480229" y="478744"/>
              </a:lnTo>
              <a:lnTo>
                <a:pt x="0" y="478744"/>
              </a:lnTo>
              <a:lnTo>
                <a:pt x="0" y="560166"/>
              </a:lnTo>
            </a:path>
          </a:pathLst>
        </a:custGeom>
        <a:noFill/>
        <a:ln w="25400"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3056D57F-566B-4F74-B902-8A48F15A5E33}">
      <dsp:nvSpPr>
        <dsp:cNvPr id="0" name=""/>
        <dsp:cNvSpPr/>
      </dsp:nvSpPr>
      <dsp:spPr>
        <a:xfrm>
          <a:off x="1922440" y="2269000"/>
          <a:ext cx="1927469" cy="556661"/>
        </a:xfrm>
        <a:custGeom>
          <a:avLst/>
          <a:gdLst/>
          <a:ahLst/>
          <a:cxnLst/>
          <a:rect l="0" t="0" r="0" b="0"/>
          <a:pathLst>
            <a:path>
              <a:moveTo>
                <a:pt x="1927469" y="0"/>
              </a:moveTo>
              <a:lnTo>
                <a:pt x="1927469" y="475239"/>
              </a:lnTo>
              <a:lnTo>
                <a:pt x="0" y="475239"/>
              </a:lnTo>
              <a:lnTo>
                <a:pt x="0" y="556661"/>
              </a:lnTo>
            </a:path>
          </a:pathLst>
        </a:custGeom>
        <a:noFill/>
        <a:ln w="25400"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C9FC9662-FDEB-4D64-B289-93E31EBC8026}">
      <dsp:nvSpPr>
        <dsp:cNvPr id="0" name=""/>
        <dsp:cNvSpPr/>
      </dsp:nvSpPr>
      <dsp:spPr>
        <a:xfrm>
          <a:off x="3410449" y="1379990"/>
          <a:ext cx="878921" cy="889010"/>
        </a:xfrm>
        <a:prstGeom prst="roundRect">
          <a:avLst>
            <a:gd name="adj" fmla="val 10000"/>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2C5CA568-AF65-4656-9CEB-24D8E1F51B18}">
      <dsp:nvSpPr>
        <dsp:cNvPr id="0" name=""/>
        <dsp:cNvSpPr/>
      </dsp:nvSpPr>
      <dsp:spPr>
        <a:xfrm>
          <a:off x="3508107" y="1472765"/>
          <a:ext cx="878921" cy="889010"/>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chemeClr val="bg2">
                  <a:lumMod val="10000"/>
                </a:schemeClr>
              </a:solidFill>
              <a:latin typeface="Times New Roman" pitchFamily="18" charset="0"/>
              <a:cs typeface="Times New Roman" pitchFamily="18" charset="0"/>
            </a:rPr>
            <a:t>Нэгдсэн </a:t>
          </a:r>
          <a:endParaRPr lang="mn-MN" sz="1000" kern="1200" dirty="0">
            <a:solidFill>
              <a:schemeClr val="bg2">
                <a:lumMod val="10000"/>
              </a:schemeClr>
            </a:solidFill>
            <a:latin typeface="Times New Roman" pitchFamily="18" charset="0"/>
            <a:cs typeface="Times New Roman" pitchFamily="18" charset="0"/>
          </a:endParaRPr>
        </a:p>
      </dsp:txBody>
      <dsp:txXfrm>
        <a:off x="3508107" y="1472765"/>
        <a:ext cx="878921" cy="889010"/>
      </dsp:txXfrm>
    </dsp:sp>
    <dsp:sp modelId="{CB708301-72FD-45C3-8203-D073BDA1D77A}">
      <dsp:nvSpPr>
        <dsp:cNvPr id="0" name=""/>
        <dsp:cNvSpPr/>
      </dsp:nvSpPr>
      <dsp:spPr>
        <a:xfrm>
          <a:off x="1482979" y="2825661"/>
          <a:ext cx="878921" cy="558115"/>
        </a:xfrm>
        <a:prstGeom prst="roundRect">
          <a:avLst>
            <a:gd name="adj" fmla="val 10000"/>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CD4436D-A879-447A-BD15-5E8509FDF333}">
      <dsp:nvSpPr>
        <dsp:cNvPr id="0" name=""/>
        <dsp:cNvSpPr/>
      </dsp:nvSpPr>
      <dsp:spPr>
        <a:xfrm>
          <a:off x="1580637" y="2918436"/>
          <a:ext cx="878921" cy="558115"/>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chemeClr val="bg2">
                  <a:lumMod val="10000"/>
                </a:schemeClr>
              </a:solidFill>
              <a:latin typeface="Times New Roman" pitchFamily="18" charset="0"/>
              <a:cs typeface="Times New Roman" pitchFamily="18" charset="0"/>
            </a:rPr>
            <a:t>Стратегийн Бизнесийн нэгж 1 (СБН)</a:t>
          </a:r>
          <a:endParaRPr lang="mn-MN" sz="1000" kern="1200" dirty="0">
            <a:solidFill>
              <a:schemeClr val="bg2">
                <a:lumMod val="10000"/>
              </a:schemeClr>
            </a:solidFill>
            <a:latin typeface="Times New Roman" pitchFamily="18" charset="0"/>
            <a:cs typeface="Times New Roman" pitchFamily="18" charset="0"/>
          </a:endParaRPr>
        </a:p>
      </dsp:txBody>
      <dsp:txXfrm>
        <a:off x="1580637" y="2918436"/>
        <a:ext cx="878921" cy="558115"/>
      </dsp:txXfrm>
    </dsp:sp>
    <dsp:sp modelId="{F78A87F2-4C21-48C1-8335-309ECDAE9DDF}">
      <dsp:nvSpPr>
        <dsp:cNvPr id="0" name=""/>
        <dsp:cNvSpPr/>
      </dsp:nvSpPr>
      <dsp:spPr>
        <a:xfrm>
          <a:off x="2750" y="3943943"/>
          <a:ext cx="878921" cy="558115"/>
        </a:xfrm>
        <a:prstGeom prst="roundRect">
          <a:avLst>
            <a:gd name="adj" fmla="val 10000"/>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2C430C8D-F076-46C7-A40F-EF9BAF218228}">
      <dsp:nvSpPr>
        <dsp:cNvPr id="0" name=""/>
        <dsp:cNvSpPr/>
      </dsp:nvSpPr>
      <dsp:spPr>
        <a:xfrm>
          <a:off x="100408" y="4036718"/>
          <a:ext cx="878921" cy="558115"/>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chemeClr val="bg2">
                  <a:lumMod val="10000"/>
                </a:schemeClr>
              </a:solidFill>
              <a:latin typeface="Times New Roman" pitchFamily="18" charset="0"/>
              <a:cs typeface="Times New Roman" pitchFamily="18" charset="0"/>
            </a:rPr>
            <a:t>  Маркет. </a:t>
          </a:r>
          <a:r>
            <a:rPr lang="mn-MN" sz="1000" kern="1200" dirty="0" smtClean="0">
              <a:solidFill>
                <a:schemeClr val="bg2">
                  <a:lumMod val="10000"/>
                </a:schemeClr>
              </a:solidFill>
              <a:latin typeface="Times New Roman" pitchFamily="18" charset="0"/>
              <a:cs typeface="Times New Roman" pitchFamily="18" charset="0"/>
            </a:rPr>
            <a:t>Х</a:t>
          </a:r>
          <a:r>
            <a:rPr lang="en-US" sz="1000" kern="1200" dirty="0" smtClean="0">
              <a:solidFill>
                <a:schemeClr val="bg2">
                  <a:lumMod val="10000"/>
                </a:schemeClr>
              </a:solidFill>
              <a:latin typeface="Times New Roman" pitchFamily="18" charset="0"/>
              <a:cs typeface="Times New Roman" pitchFamily="18" charset="0"/>
            </a:rPr>
            <a:t>элтэс</a:t>
          </a:r>
          <a:endParaRPr lang="mn-MN" sz="1000" kern="1200" dirty="0">
            <a:solidFill>
              <a:schemeClr val="bg2">
                <a:lumMod val="10000"/>
              </a:schemeClr>
            </a:solidFill>
            <a:latin typeface="Times New Roman" pitchFamily="18" charset="0"/>
            <a:cs typeface="Times New Roman" pitchFamily="18" charset="0"/>
          </a:endParaRPr>
        </a:p>
      </dsp:txBody>
      <dsp:txXfrm>
        <a:off x="100408" y="4036718"/>
        <a:ext cx="878921" cy="558115"/>
      </dsp:txXfrm>
    </dsp:sp>
    <dsp:sp modelId="{1AD51CC2-C980-4C0C-973C-2578F8D4B032}">
      <dsp:nvSpPr>
        <dsp:cNvPr id="0" name=""/>
        <dsp:cNvSpPr/>
      </dsp:nvSpPr>
      <dsp:spPr>
        <a:xfrm>
          <a:off x="1076987" y="3943943"/>
          <a:ext cx="878921" cy="558115"/>
        </a:xfrm>
        <a:prstGeom prst="roundRect">
          <a:avLst>
            <a:gd name="adj" fmla="val 10000"/>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8FBD0A6-86AB-4F36-B4D7-9E1BE144A245}">
      <dsp:nvSpPr>
        <dsp:cNvPr id="0" name=""/>
        <dsp:cNvSpPr/>
      </dsp:nvSpPr>
      <dsp:spPr>
        <a:xfrm>
          <a:off x="1174645" y="4036718"/>
          <a:ext cx="878921" cy="558115"/>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chemeClr val="bg2">
                  <a:lumMod val="10000"/>
                </a:schemeClr>
              </a:solidFill>
              <a:latin typeface="Times New Roman" pitchFamily="18" charset="0"/>
              <a:cs typeface="Times New Roman" pitchFamily="18" charset="0"/>
            </a:rPr>
            <a:t>Їйлд. </a:t>
          </a:r>
          <a:r>
            <a:rPr lang="mn-MN" sz="1000" kern="1200" dirty="0" smtClean="0">
              <a:solidFill>
                <a:schemeClr val="bg2">
                  <a:lumMod val="10000"/>
                </a:schemeClr>
              </a:solidFill>
              <a:latin typeface="Times New Roman" pitchFamily="18" charset="0"/>
              <a:cs typeface="Times New Roman" pitchFamily="18" charset="0"/>
            </a:rPr>
            <a:t>Х</a:t>
          </a:r>
          <a:r>
            <a:rPr lang="en-US" sz="1000" kern="1200" dirty="0" smtClean="0">
              <a:solidFill>
                <a:schemeClr val="bg2">
                  <a:lumMod val="10000"/>
                </a:schemeClr>
              </a:solidFill>
              <a:latin typeface="Times New Roman" pitchFamily="18" charset="0"/>
              <a:cs typeface="Times New Roman" pitchFamily="18" charset="0"/>
            </a:rPr>
            <a:t>элтэс</a:t>
          </a:r>
          <a:br>
            <a:rPr lang="en-US" sz="1000" kern="1200" dirty="0" smtClean="0">
              <a:solidFill>
                <a:schemeClr val="bg2">
                  <a:lumMod val="10000"/>
                </a:schemeClr>
              </a:solidFill>
              <a:latin typeface="Times New Roman" pitchFamily="18" charset="0"/>
              <a:cs typeface="Times New Roman" pitchFamily="18" charset="0"/>
            </a:rPr>
          </a:br>
          <a:endParaRPr lang="mn-MN" sz="1000" kern="1200" dirty="0">
            <a:solidFill>
              <a:schemeClr val="bg2">
                <a:lumMod val="10000"/>
              </a:schemeClr>
            </a:solidFill>
            <a:latin typeface="Times New Roman" pitchFamily="18" charset="0"/>
            <a:cs typeface="Times New Roman" pitchFamily="18" charset="0"/>
          </a:endParaRPr>
        </a:p>
      </dsp:txBody>
      <dsp:txXfrm>
        <a:off x="1174645" y="4036718"/>
        <a:ext cx="878921" cy="558115"/>
      </dsp:txXfrm>
    </dsp:sp>
    <dsp:sp modelId="{C352622E-1B00-4323-84A5-1657A9783056}">
      <dsp:nvSpPr>
        <dsp:cNvPr id="0" name=""/>
        <dsp:cNvSpPr/>
      </dsp:nvSpPr>
      <dsp:spPr>
        <a:xfrm>
          <a:off x="2151224" y="3943943"/>
          <a:ext cx="878921" cy="558115"/>
        </a:xfrm>
        <a:prstGeom prst="roundRect">
          <a:avLst>
            <a:gd name="adj" fmla="val 10000"/>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6724A390-3CD7-4B8F-84FB-006219F13A99}">
      <dsp:nvSpPr>
        <dsp:cNvPr id="0" name=""/>
        <dsp:cNvSpPr/>
      </dsp:nvSpPr>
      <dsp:spPr>
        <a:xfrm>
          <a:off x="2248882" y="4036718"/>
          <a:ext cx="878921" cy="558115"/>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chemeClr val="bg2">
                  <a:lumMod val="10000"/>
                </a:schemeClr>
              </a:solidFill>
              <a:latin typeface="Times New Roman" pitchFamily="18" charset="0"/>
              <a:cs typeface="Times New Roman" pitchFamily="18" charset="0"/>
            </a:rPr>
            <a:t>Санхїї. </a:t>
          </a:r>
          <a:r>
            <a:rPr lang="mn-MN" sz="1000" kern="1200" dirty="0" smtClean="0">
              <a:solidFill>
                <a:schemeClr val="bg2">
                  <a:lumMod val="10000"/>
                </a:schemeClr>
              </a:solidFill>
              <a:latin typeface="Times New Roman" pitchFamily="18" charset="0"/>
              <a:cs typeface="Times New Roman" pitchFamily="18" charset="0"/>
            </a:rPr>
            <a:t>Х</a:t>
          </a:r>
          <a:r>
            <a:rPr lang="en-US" sz="1000" kern="1200" dirty="0" smtClean="0">
              <a:solidFill>
                <a:schemeClr val="bg2">
                  <a:lumMod val="10000"/>
                </a:schemeClr>
              </a:solidFill>
              <a:latin typeface="Times New Roman" pitchFamily="18" charset="0"/>
              <a:cs typeface="Times New Roman" pitchFamily="18" charset="0"/>
            </a:rPr>
            <a:t>элтэс</a:t>
          </a:r>
          <a:endParaRPr lang="mn-MN" sz="1000" kern="1200" dirty="0">
            <a:solidFill>
              <a:schemeClr val="bg2">
                <a:lumMod val="10000"/>
              </a:schemeClr>
            </a:solidFill>
            <a:latin typeface="Times New Roman" pitchFamily="18" charset="0"/>
            <a:cs typeface="Times New Roman" pitchFamily="18" charset="0"/>
          </a:endParaRPr>
        </a:p>
      </dsp:txBody>
      <dsp:txXfrm>
        <a:off x="2248882" y="4036718"/>
        <a:ext cx="878921" cy="558115"/>
      </dsp:txXfrm>
    </dsp:sp>
    <dsp:sp modelId="{C0D81623-C2A5-451B-8C80-99BD426BF70F}">
      <dsp:nvSpPr>
        <dsp:cNvPr id="0" name=""/>
        <dsp:cNvSpPr/>
      </dsp:nvSpPr>
      <dsp:spPr>
        <a:xfrm>
          <a:off x="3225462" y="3943943"/>
          <a:ext cx="878921" cy="558115"/>
        </a:xfrm>
        <a:prstGeom prst="roundRect">
          <a:avLst>
            <a:gd name="adj" fmla="val 10000"/>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32FAE04F-1361-4398-87F1-71F3D303573C}">
      <dsp:nvSpPr>
        <dsp:cNvPr id="0" name=""/>
        <dsp:cNvSpPr/>
      </dsp:nvSpPr>
      <dsp:spPr>
        <a:xfrm>
          <a:off x="3323120" y="4036718"/>
          <a:ext cx="878921" cy="558115"/>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chemeClr val="bg2">
                  <a:lumMod val="10000"/>
                </a:schemeClr>
              </a:solidFill>
              <a:latin typeface="Times New Roman" pitchFamily="18" charset="0"/>
              <a:cs typeface="Times New Roman" pitchFamily="18" charset="0"/>
            </a:rPr>
            <a:t>ХНєєцийн хэлтэс</a:t>
          </a:r>
          <a:endParaRPr lang="mn-MN" sz="1000" kern="1200" dirty="0">
            <a:solidFill>
              <a:schemeClr val="bg2">
                <a:lumMod val="10000"/>
              </a:schemeClr>
            </a:solidFill>
            <a:latin typeface="Times New Roman" pitchFamily="18" charset="0"/>
            <a:cs typeface="Times New Roman" pitchFamily="18" charset="0"/>
          </a:endParaRPr>
        </a:p>
      </dsp:txBody>
      <dsp:txXfrm>
        <a:off x="3323120" y="4036718"/>
        <a:ext cx="878921" cy="558115"/>
      </dsp:txXfrm>
    </dsp:sp>
    <dsp:sp modelId="{8931F7E1-448B-4A79-AFF9-0B361C19BA01}">
      <dsp:nvSpPr>
        <dsp:cNvPr id="0" name=""/>
        <dsp:cNvSpPr/>
      </dsp:nvSpPr>
      <dsp:spPr>
        <a:xfrm>
          <a:off x="5694805" y="2825628"/>
          <a:ext cx="878921" cy="558115"/>
        </a:xfrm>
        <a:prstGeom prst="roundRect">
          <a:avLst>
            <a:gd name="adj" fmla="val 10000"/>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B8DC938-6782-4F8A-9939-B5312AF6483D}">
      <dsp:nvSpPr>
        <dsp:cNvPr id="0" name=""/>
        <dsp:cNvSpPr/>
      </dsp:nvSpPr>
      <dsp:spPr>
        <a:xfrm>
          <a:off x="5792463" y="2918403"/>
          <a:ext cx="878921" cy="558115"/>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chemeClr val="bg2">
                  <a:lumMod val="10000"/>
                </a:schemeClr>
              </a:solidFill>
              <a:latin typeface="Times New Roman" pitchFamily="18" charset="0"/>
              <a:cs typeface="Times New Roman" pitchFamily="18" charset="0"/>
            </a:rPr>
            <a:t>Стратегийн </a:t>
          </a:r>
          <a:endParaRPr lang="mn-MN" sz="1000" kern="1200" dirty="0" smtClean="0">
            <a:solidFill>
              <a:schemeClr val="bg2">
                <a:lumMod val="10000"/>
              </a:schemeClr>
            </a:solidFill>
            <a:latin typeface="Times New Roman" pitchFamily="18" charset="0"/>
            <a:cs typeface="Times New Roman" pitchFamily="18" charset="0"/>
          </a:endParaRPr>
        </a:p>
        <a:p>
          <a:pPr lvl="0" algn="ctr" defTabSz="444500">
            <a:lnSpc>
              <a:spcPct val="90000"/>
            </a:lnSpc>
            <a:spcBef>
              <a:spcPct val="0"/>
            </a:spcBef>
            <a:spcAft>
              <a:spcPct val="35000"/>
            </a:spcAft>
          </a:pPr>
          <a:r>
            <a:rPr lang="en-US" sz="1000" kern="1200" dirty="0" smtClean="0">
              <a:solidFill>
                <a:schemeClr val="bg2">
                  <a:lumMod val="10000"/>
                </a:schemeClr>
              </a:solidFill>
              <a:latin typeface="Times New Roman" pitchFamily="18" charset="0"/>
              <a:cs typeface="Times New Roman" pitchFamily="18" charset="0"/>
            </a:rPr>
            <a:t>Бизнесийн нэгж 2 (СБН)</a:t>
          </a:r>
          <a:endParaRPr lang="mn-MN" sz="1000" kern="1200" dirty="0">
            <a:solidFill>
              <a:schemeClr val="bg2">
                <a:lumMod val="10000"/>
              </a:schemeClr>
            </a:solidFill>
            <a:latin typeface="Times New Roman" pitchFamily="18" charset="0"/>
            <a:cs typeface="Times New Roman" pitchFamily="18" charset="0"/>
          </a:endParaRPr>
        </a:p>
      </dsp:txBody>
      <dsp:txXfrm>
        <a:off x="5792463" y="2918403"/>
        <a:ext cx="878921" cy="558115"/>
      </dsp:txXfrm>
    </dsp:sp>
    <dsp:sp modelId="{AB53A78A-C58F-4EFE-862B-B43E0D32F5C1}">
      <dsp:nvSpPr>
        <dsp:cNvPr id="0" name=""/>
        <dsp:cNvSpPr/>
      </dsp:nvSpPr>
      <dsp:spPr>
        <a:xfrm>
          <a:off x="4299699" y="3943943"/>
          <a:ext cx="878921" cy="558115"/>
        </a:xfrm>
        <a:prstGeom prst="roundRect">
          <a:avLst>
            <a:gd name="adj" fmla="val 10000"/>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258A034B-FE03-4DBE-A95D-AD74FE8BE174}">
      <dsp:nvSpPr>
        <dsp:cNvPr id="0" name=""/>
        <dsp:cNvSpPr/>
      </dsp:nvSpPr>
      <dsp:spPr>
        <a:xfrm>
          <a:off x="4397357" y="4036718"/>
          <a:ext cx="878921" cy="558115"/>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chemeClr val="bg2">
                  <a:lumMod val="10000"/>
                </a:schemeClr>
              </a:solidFill>
              <a:latin typeface="Times New Roman" pitchFamily="18" charset="0"/>
              <a:cs typeface="Times New Roman" pitchFamily="18" charset="0"/>
            </a:rPr>
            <a:t>  Маркет. </a:t>
          </a:r>
          <a:r>
            <a:rPr lang="mn-MN" sz="1000" kern="1200" dirty="0" smtClean="0">
              <a:solidFill>
                <a:schemeClr val="bg2">
                  <a:lumMod val="10000"/>
                </a:schemeClr>
              </a:solidFill>
              <a:latin typeface="Times New Roman" pitchFamily="18" charset="0"/>
              <a:cs typeface="Times New Roman" pitchFamily="18" charset="0"/>
            </a:rPr>
            <a:t>Х</a:t>
          </a:r>
          <a:r>
            <a:rPr lang="en-US" sz="1000" kern="1200" dirty="0" smtClean="0">
              <a:solidFill>
                <a:schemeClr val="bg2">
                  <a:lumMod val="10000"/>
                </a:schemeClr>
              </a:solidFill>
              <a:latin typeface="Times New Roman" pitchFamily="18" charset="0"/>
              <a:cs typeface="Times New Roman" pitchFamily="18" charset="0"/>
            </a:rPr>
            <a:t>элтэс</a:t>
          </a:r>
          <a:endParaRPr lang="mn-MN" sz="1000" kern="1200" dirty="0">
            <a:solidFill>
              <a:schemeClr val="bg2">
                <a:lumMod val="10000"/>
              </a:schemeClr>
            </a:solidFill>
            <a:latin typeface="Times New Roman" pitchFamily="18" charset="0"/>
            <a:cs typeface="Times New Roman" pitchFamily="18" charset="0"/>
          </a:endParaRPr>
        </a:p>
      </dsp:txBody>
      <dsp:txXfrm>
        <a:off x="4397357" y="4036718"/>
        <a:ext cx="878921" cy="558115"/>
      </dsp:txXfrm>
    </dsp:sp>
    <dsp:sp modelId="{BDB2316F-D1CD-4838-892B-1E1926843F86}">
      <dsp:nvSpPr>
        <dsp:cNvPr id="0" name=""/>
        <dsp:cNvSpPr/>
      </dsp:nvSpPr>
      <dsp:spPr>
        <a:xfrm>
          <a:off x="5373936" y="3943943"/>
          <a:ext cx="878921" cy="558115"/>
        </a:xfrm>
        <a:prstGeom prst="roundRect">
          <a:avLst>
            <a:gd name="adj" fmla="val 10000"/>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DA80E39-A629-469E-B343-455477A27964}">
      <dsp:nvSpPr>
        <dsp:cNvPr id="0" name=""/>
        <dsp:cNvSpPr/>
      </dsp:nvSpPr>
      <dsp:spPr>
        <a:xfrm>
          <a:off x="5471594" y="4036718"/>
          <a:ext cx="878921" cy="558115"/>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chemeClr val="bg2">
                  <a:lumMod val="10000"/>
                </a:schemeClr>
              </a:solidFill>
              <a:latin typeface="Times New Roman" pitchFamily="18" charset="0"/>
              <a:cs typeface="Times New Roman" pitchFamily="18" charset="0"/>
            </a:rPr>
            <a:t>Їйлд. </a:t>
          </a:r>
          <a:r>
            <a:rPr lang="mn-MN" sz="1000" kern="1200" dirty="0" smtClean="0">
              <a:solidFill>
                <a:schemeClr val="bg2">
                  <a:lumMod val="10000"/>
                </a:schemeClr>
              </a:solidFill>
              <a:latin typeface="Times New Roman" pitchFamily="18" charset="0"/>
              <a:cs typeface="Times New Roman" pitchFamily="18" charset="0"/>
            </a:rPr>
            <a:t>Х</a:t>
          </a:r>
          <a:r>
            <a:rPr lang="en-US" sz="1000" kern="1200" dirty="0" smtClean="0">
              <a:solidFill>
                <a:schemeClr val="bg2">
                  <a:lumMod val="10000"/>
                </a:schemeClr>
              </a:solidFill>
              <a:latin typeface="Times New Roman" pitchFamily="18" charset="0"/>
              <a:cs typeface="Times New Roman" pitchFamily="18" charset="0"/>
            </a:rPr>
            <a:t>элтэс</a:t>
          </a:r>
          <a:br>
            <a:rPr lang="en-US" sz="1000" kern="1200" dirty="0" smtClean="0">
              <a:solidFill>
                <a:schemeClr val="bg2">
                  <a:lumMod val="10000"/>
                </a:schemeClr>
              </a:solidFill>
              <a:latin typeface="Times New Roman" pitchFamily="18" charset="0"/>
              <a:cs typeface="Times New Roman" pitchFamily="18" charset="0"/>
            </a:rPr>
          </a:br>
          <a:endParaRPr lang="mn-MN" sz="1000" kern="1200" dirty="0">
            <a:solidFill>
              <a:schemeClr val="bg2">
                <a:lumMod val="10000"/>
              </a:schemeClr>
            </a:solidFill>
            <a:latin typeface="Times New Roman" pitchFamily="18" charset="0"/>
            <a:cs typeface="Times New Roman" pitchFamily="18" charset="0"/>
          </a:endParaRPr>
        </a:p>
      </dsp:txBody>
      <dsp:txXfrm>
        <a:off x="5471594" y="4036718"/>
        <a:ext cx="878921" cy="558115"/>
      </dsp:txXfrm>
    </dsp:sp>
    <dsp:sp modelId="{69454686-219A-4633-8DCA-4EA5DED6B7BB}">
      <dsp:nvSpPr>
        <dsp:cNvPr id="0" name=""/>
        <dsp:cNvSpPr/>
      </dsp:nvSpPr>
      <dsp:spPr>
        <a:xfrm>
          <a:off x="6448174" y="3943943"/>
          <a:ext cx="878921" cy="558115"/>
        </a:xfrm>
        <a:prstGeom prst="roundRect">
          <a:avLst>
            <a:gd name="adj" fmla="val 10000"/>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AC3C5EF-01E6-493D-9E20-DB1548273FC2}">
      <dsp:nvSpPr>
        <dsp:cNvPr id="0" name=""/>
        <dsp:cNvSpPr/>
      </dsp:nvSpPr>
      <dsp:spPr>
        <a:xfrm>
          <a:off x="6545832" y="4036718"/>
          <a:ext cx="878921" cy="558115"/>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chemeClr val="bg2">
                  <a:lumMod val="10000"/>
                </a:schemeClr>
              </a:solidFill>
              <a:latin typeface="Times New Roman" pitchFamily="18" charset="0"/>
              <a:cs typeface="Times New Roman" pitchFamily="18" charset="0"/>
            </a:rPr>
            <a:t>Санхїї. </a:t>
          </a:r>
          <a:r>
            <a:rPr lang="mn-MN" sz="1000" kern="1200" dirty="0" smtClean="0">
              <a:solidFill>
                <a:schemeClr val="bg2">
                  <a:lumMod val="10000"/>
                </a:schemeClr>
              </a:solidFill>
              <a:latin typeface="Times New Roman" pitchFamily="18" charset="0"/>
              <a:cs typeface="Times New Roman" pitchFamily="18" charset="0"/>
            </a:rPr>
            <a:t>Х</a:t>
          </a:r>
          <a:r>
            <a:rPr lang="en-US" sz="1000" kern="1200" dirty="0" smtClean="0">
              <a:solidFill>
                <a:schemeClr val="bg2">
                  <a:lumMod val="10000"/>
                </a:schemeClr>
              </a:solidFill>
              <a:latin typeface="Times New Roman" pitchFamily="18" charset="0"/>
              <a:cs typeface="Times New Roman" pitchFamily="18" charset="0"/>
            </a:rPr>
            <a:t>элтэс</a:t>
          </a:r>
          <a:endParaRPr lang="mn-MN" sz="1000" kern="1200" dirty="0">
            <a:solidFill>
              <a:schemeClr val="bg2">
                <a:lumMod val="10000"/>
              </a:schemeClr>
            </a:solidFill>
            <a:latin typeface="Times New Roman" pitchFamily="18" charset="0"/>
            <a:cs typeface="Times New Roman" pitchFamily="18" charset="0"/>
          </a:endParaRPr>
        </a:p>
      </dsp:txBody>
      <dsp:txXfrm>
        <a:off x="6545832" y="4036718"/>
        <a:ext cx="878921" cy="558115"/>
      </dsp:txXfrm>
    </dsp:sp>
    <dsp:sp modelId="{3F42F8A9-5F79-4CBB-8859-41A1D8545388}">
      <dsp:nvSpPr>
        <dsp:cNvPr id="0" name=""/>
        <dsp:cNvSpPr/>
      </dsp:nvSpPr>
      <dsp:spPr>
        <a:xfrm>
          <a:off x="7522411" y="3943943"/>
          <a:ext cx="878921" cy="558115"/>
        </a:xfrm>
        <a:prstGeom prst="roundRect">
          <a:avLst>
            <a:gd name="adj" fmla="val 10000"/>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76D0E93-3E75-4AB1-97FE-585F516679BE}">
      <dsp:nvSpPr>
        <dsp:cNvPr id="0" name=""/>
        <dsp:cNvSpPr/>
      </dsp:nvSpPr>
      <dsp:spPr>
        <a:xfrm>
          <a:off x="7620069" y="4036718"/>
          <a:ext cx="878921" cy="558115"/>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chemeClr val="bg2">
                  <a:lumMod val="10000"/>
                </a:schemeClr>
              </a:solidFill>
              <a:latin typeface="Times New Roman" pitchFamily="18" charset="0"/>
              <a:cs typeface="Times New Roman" pitchFamily="18" charset="0"/>
            </a:rPr>
            <a:t>ХНєєцийн хэлтэс</a:t>
          </a:r>
          <a:endParaRPr lang="mn-MN" sz="1000" kern="1200" dirty="0">
            <a:solidFill>
              <a:schemeClr val="bg2">
                <a:lumMod val="10000"/>
              </a:schemeClr>
            </a:solidFill>
            <a:latin typeface="Times New Roman" pitchFamily="18" charset="0"/>
            <a:cs typeface="Times New Roman" pitchFamily="18" charset="0"/>
          </a:endParaRPr>
        </a:p>
      </dsp:txBody>
      <dsp:txXfrm>
        <a:off x="7620069" y="4036718"/>
        <a:ext cx="878921" cy="55811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mn-M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C0701A-B2FB-4E40-B35C-37F1926977FB}" type="datetimeFigureOut">
              <a:rPr lang="mn-MN" smtClean="0"/>
              <a:t>11.12.05</a:t>
            </a:fld>
            <a:endParaRPr lang="mn-M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mn-M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n-M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mn-M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74FDB7-1850-4110-AE6D-2DBCAE34FB98}" type="slidenum">
              <a:rPr lang="mn-MN" smtClean="0"/>
              <a:t>‹#›</a:t>
            </a:fld>
            <a:endParaRPr lang="mn-M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mn-MN" dirty="0"/>
          </a:p>
        </p:txBody>
      </p:sp>
      <p:sp>
        <p:nvSpPr>
          <p:cNvPr id="4" name="Slide Number Placeholder 3"/>
          <p:cNvSpPr>
            <a:spLocks noGrp="1"/>
          </p:cNvSpPr>
          <p:nvPr>
            <p:ph type="sldNum" sz="quarter" idx="10"/>
          </p:nvPr>
        </p:nvSpPr>
        <p:spPr/>
        <p:txBody>
          <a:bodyPr/>
          <a:lstStyle/>
          <a:p>
            <a:fld id="{0274FDB7-1850-4110-AE6D-2DBCAE34FB98}" type="slidenum">
              <a:rPr lang="mn-MN" smtClean="0"/>
              <a:t>10</a:t>
            </a:fld>
            <a:endParaRPr lang="mn-M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s">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og indholdsobjekt">
    <p:spTree>
      <p:nvGrpSpPr>
        <p:cNvPr id="1" name=""/>
        <p:cNvGrpSpPr/>
        <p:nvPr/>
      </p:nvGrpSpPr>
      <p:grpSpPr>
        <a:xfrm>
          <a:off x="0" y="0"/>
          <a:ext cx="0" cy="0"/>
          <a:chOff x="0" y="0"/>
          <a:chExt cx="0" cy="0"/>
        </a:xfrm>
      </p:grpSpPr>
      <p:grpSp>
        <p:nvGrpSpPr>
          <p:cNvPr id="5" name="Gruppe 16"/>
          <p:cNvGrpSpPr/>
          <p:nvPr userDrawn="1"/>
        </p:nvGrpSpPr>
        <p:grpSpPr>
          <a:xfrm>
            <a:off x="0" y="786093"/>
            <a:ext cx="9144000" cy="1236478"/>
            <a:chOff x="0" y="786093"/>
            <a:chExt cx="9144000" cy="1236478"/>
          </a:xfrm>
          <a:effectLst>
            <a:outerShdw blurRad="50800" dist="38100" dir="5400000" algn="t" rotWithShape="0">
              <a:prstClr val="black">
                <a:alpha val="40000"/>
              </a:prstClr>
            </a:outerShdw>
          </a:effectLst>
        </p:grpSpPr>
        <p:sp>
          <p:nvSpPr>
            <p:cNvPr id="6" name="Rektangel 2"/>
            <p:cNvSpPr>
              <a:spLocks noChangeArrowheads="1"/>
            </p:cNvSpPr>
            <p:nvPr/>
          </p:nvSpPr>
          <p:spPr bwMode="auto">
            <a:xfrm>
              <a:off x="0" y="794971"/>
              <a:ext cx="9144000" cy="1227600"/>
            </a:xfrm>
            <a:prstGeom prst="rect">
              <a:avLst/>
            </a:prstGeom>
            <a:gradFill flip="none" rotWithShape="1">
              <a:gsLst>
                <a:gs pos="21000">
                  <a:srgbClr val="7DC8DF"/>
                </a:gs>
                <a:gs pos="100000">
                  <a:srgbClr val="6699FF"/>
                </a:gs>
              </a:gsLst>
              <a:lin ang="5400000" scaled="1"/>
              <a:tileRect/>
            </a:gradFill>
            <a:ln w="9525">
              <a:noFill/>
              <a:miter lim="800000"/>
              <a:headEnd/>
              <a:tailEnd/>
            </a:ln>
            <a:effectLst/>
          </p:spPr>
          <p:txBody>
            <a:bodyPr anchor="ctr"/>
            <a:lstStyle/>
            <a:p>
              <a:pPr indent="-342900" algn="ctr" fontAlgn="auto">
                <a:spcBef>
                  <a:spcPts val="0"/>
                </a:spcBef>
                <a:spcAft>
                  <a:spcPts val="0"/>
                </a:spcAft>
                <a:buFont typeface="+mj-lt"/>
                <a:buAutoNum type="arabicPeriod"/>
                <a:defRPr/>
              </a:pPr>
              <a:endParaRPr lang="da-DK" sz="1600" b="1" kern="0" noProof="1">
                <a:solidFill>
                  <a:srgbClr val="FFFFFF"/>
                </a:solidFill>
                <a:latin typeface="Arial" pitchFamily="34" charset="0"/>
                <a:ea typeface="ＭＳ Ｐゴシック" pitchFamily="-97" charset="-128"/>
              </a:endParaRPr>
            </a:p>
          </p:txBody>
        </p:sp>
        <p:pic>
          <p:nvPicPr>
            <p:cNvPr id="7" name="Billede 3" descr="dreamstime_Handsoverlapping.jpg"/>
            <p:cNvPicPr>
              <a:picLocks noChangeAspect="1"/>
            </p:cNvPicPr>
            <p:nvPr/>
          </p:nvPicPr>
          <p:blipFill>
            <a:blip r:embed="rId2" cstate="print"/>
            <a:srcRect/>
            <a:stretch>
              <a:fillRect/>
            </a:stretch>
          </p:blipFill>
          <p:spPr>
            <a:xfrm>
              <a:off x="7253976" y="786093"/>
              <a:ext cx="1890024" cy="1226943"/>
            </a:xfrm>
            <a:prstGeom prst="rect">
              <a:avLst/>
            </a:prstGeom>
          </p:spPr>
        </p:pic>
      </p:grpSp>
      <p:sp>
        <p:nvSpPr>
          <p:cNvPr id="3" name="Pladsholder til indhold 2"/>
          <p:cNvSpPr>
            <a:spLocks noGrp="1"/>
          </p:cNvSpPr>
          <p:nvPr>
            <p:ph idx="1"/>
          </p:nvPr>
        </p:nvSpPr>
        <p:spPr>
          <a:xfrm>
            <a:off x="457200" y="2298700"/>
            <a:ext cx="8229600" cy="3827463"/>
          </a:xfrm>
          <a:prstGeom prst="rect">
            <a:avLst/>
          </a:prstGeom>
        </p:spPr>
        <p:txBody>
          <a:bodyPr/>
          <a:lstStyle>
            <a:lvl1pPr>
              <a:defRPr>
                <a:solidFill>
                  <a:srgbClr val="000000"/>
                </a:solidFill>
                <a:latin typeface="Arial" pitchFamily="34" charset="0"/>
              </a:defRPr>
            </a:lvl1pPr>
            <a:lvl2pPr>
              <a:defRPr>
                <a:solidFill>
                  <a:srgbClr val="000000"/>
                </a:solidFill>
                <a:latin typeface="Arial" pitchFamily="34" charset="0"/>
              </a:defRPr>
            </a:lvl2pPr>
            <a:lvl3pPr>
              <a:defRPr>
                <a:solidFill>
                  <a:srgbClr val="000000"/>
                </a:solidFill>
                <a:latin typeface="Arial" pitchFamily="34" charset="0"/>
              </a:defRPr>
            </a:lvl3pPr>
            <a:lvl4pPr>
              <a:defRPr>
                <a:solidFill>
                  <a:srgbClr val="000000"/>
                </a:solidFill>
                <a:latin typeface="Arial" pitchFamily="34" charset="0"/>
              </a:defRPr>
            </a:lvl4pPr>
            <a:lvl5pPr>
              <a:defRPr>
                <a:solidFill>
                  <a:srgbClr val="000000"/>
                </a:solidFill>
                <a:latin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dirty="0"/>
          </a:p>
        </p:txBody>
      </p:sp>
      <p:sp>
        <p:nvSpPr>
          <p:cNvPr id="10" name="Titel 1"/>
          <p:cNvSpPr>
            <a:spLocks noGrp="1"/>
          </p:cNvSpPr>
          <p:nvPr>
            <p:ph type="title"/>
          </p:nvPr>
        </p:nvSpPr>
        <p:spPr>
          <a:xfrm>
            <a:off x="177800" y="833438"/>
            <a:ext cx="4584700" cy="563562"/>
          </a:xfrm>
          <a:prstGeom prst="rect">
            <a:avLst/>
          </a:prstGeom>
        </p:spPr>
        <p:txBody>
          <a:bodyPr/>
          <a:lstStyle>
            <a:lvl1pPr algn="l">
              <a:defRPr sz="3200">
                <a:latin typeface="Arial" pitchFamily="34" charset="0"/>
              </a:defRPr>
            </a:lvl1pPr>
          </a:lstStyle>
          <a:p>
            <a:r>
              <a:rPr lang="en-US" smtClean="0"/>
              <a:t>Click to edit Master title style</a:t>
            </a:r>
            <a:endParaRPr lang="da-DK" dirty="0"/>
          </a:p>
        </p:txBody>
      </p:sp>
      <p:sp>
        <p:nvSpPr>
          <p:cNvPr id="11" name="Pladsholder til tekst 2"/>
          <p:cNvSpPr>
            <a:spLocks noGrp="1"/>
          </p:cNvSpPr>
          <p:nvPr>
            <p:ph type="body" idx="13"/>
          </p:nvPr>
        </p:nvSpPr>
        <p:spPr>
          <a:xfrm>
            <a:off x="177800" y="1447801"/>
            <a:ext cx="6489700" cy="358774"/>
          </a:xfrm>
          <a:prstGeom prst="rect">
            <a:avLst/>
          </a:prstGeom>
        </p:spPr>
        <p:txBody>
          <a:bodyPr anchor="b"/>
          <a:lstStyle>
            <a:lvl1pPr marL="0" indent="0">
              <a:buNone/>
              <a:defRPr sz="2000" b="1">
                <a:latin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Pladsholder til dato 3"/>
          <p:cNvSpPr>
            <a:spLocks noGrp="1"/>
          </p:cNvSpPr>
          <p:nvPr userDrawn="1">
            <p:ph type="dt" sz="half" idx="14"/>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solidFill>
                  <a:srgbClr val="000000"/>
                </a:solidFill>
                <a:latin typeface="Arial" charset="0"/>
                <a:ea typeface="ＭＳ Ｐゴシック" pitchFamily="-97" charset="-128"/>
              </a:defRPr>
            </a:lvl1pPr>
          </a:lstStyle>
          <a:p>
            <a:pPr>
              <a:defRPr/>
            </a:pPr>
            <a:r>
              <a:rPr lang="da-DK"/>
              <a:t>Your footnote</a:t>
            </a:r>
          </a:p>
        </p:txBody>
      </p:sp>
      <p:sp>
        <p:nvSpPr>
          <p:cNvPr id="9" name="Pladsholder til diasnummer 5"/>
          <p:cNvSpPr>
            <a:spLocks noGrp="1"/>
          </p:cNvSpPr>
          <p:nvPr userDrawn="1">
            <p:ph type="sldNum" sz="quarter" idx="15"/>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solidFill>
                  <a:srgbClr val="000000"/>
                </a:solidFill>
                <a:latin typeface="Arial" charset="0"/>
                <a:ea typeface="ＭＳ Ｐゴシック" pitchFamily="-97" charset="-128"/>
              </a:defRPr>
            </a:lvl1pPr>
          </a:lstStyle>
          <a:p>
            <a:pPr>
              <a:defRPr/>
            </a:pPr>
            <a:r>
              <a:rPr lang="da-DK"/>
              <a:t>Your Logo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fsnitsoverskrift">
    <p:spTree>
      <p:nvGrpSpPr>
        <p:cNvPr id="1" name=""/>
        <p:cNvGrpSpPr/>
        <p:nvPr/>
      </p:nvGrpSpPr>
      <p:grpSpPr>
        <a:xfrm>
          <a:off x="0" y="0"/>
          <a:ext cx="0" cy="0"/>
          <a:chOff x="0" y="0"/>
          <a:chExt cx="0" cy="0"/>
        </a:xfrm>
      </p:grpSpPr>
      <p:grpSp>
        <p:nvGrpSpPr>
          <p:cNvPr id="5" name="Gruppe 12"/>
          <p:cNvGrpSpPr>
            <a:grpSpLocks/>
          </p:cNvGrpSpPr>
          <p:nvPr userDrawn="1"/>
        </p:nvGrpSpPr>
        <p:grpSpPr bwMode="auto">
          <a:xfrm>
            <a:off x="0" y="0"/>
            <a:ext cx="9144000" cy="1970088"/>
            <a:chOff x="0" y="0"/>
            <a:chExt cx="9144000" cy="1970099"/>
          </a:xfrm>
        </p:grpSpPr>
        <p:sp>
          <p:nvSpPr>
            <p:cNvPr id="6" name="Rektangel 2"/>
            <p:cNvSpPr>
              <a:spLocks noChangeArrowheads="1"/>
            </p:cNvSpPr>
            <p:nvPr userDrawn="1"/>
          </p:nvSpPr>
          <p:spPr bwMode="auto">
            <a:xfrm>
              <a:off x="0" y="0"/>
              <a:ext cx="9144000" cy="1970099"/>
            </a:xfrm>
            <a:prstGeom prst="rect">
              <a:avLst/>
            </a:prstGeom>
            <a:gradFill flip="none" rotWithShape="1">
              <a:gsLst>
                <a:gs pos="21000">
                  <a:srgbClr val="7DC8DF"/>
                </a:gs>
                <a:gs pos="100000">
                  <a:srgbClr val="6699FF"/>
                </a:gs>
              </a:gsLst>
              <a:lin ang="5400000" scaled="1"/>
              <a:tileRect/>
            </a:gradFill>
            <a:ln w="9525">
              <a:noFill/>
              <a:miter lim="800000"/>
              <a:headEnd/>
              <a:tailEnd/>
            </a:ln>
            <a:effectLst/>
          </p:spPr>
          <p:txBody>
            <a:bodyPr anchor="ctr"/>
            <a:lstStyle/>
            <a:p>
              <a:pPr indent="-342900" algn="ctr" fontAlgn="auto">
                <a:spcBef>
                  <a:spcPts val="0"/>
                </a:spcBef>
                <a:spcAft>
                  <a:spcPts val="0"/>
                </a:spcAft>
                <a:buFont typeface="+mj-lt"/>
                <a:buAutoNum type="arabicPeriod"/>
                <a:defRPr/>
              </a:pPr>
              <a:endParaRPr lang="da-DK" sz="1600" b="1" kern="0" noProof="1">
                <a:solidFill>
                  <a:srgbClr val="FFFFFF"/>
                </a:solidFill>
                <a:latin typeface="Arial" pitchFamily="34" charset="0"/>
                <a:ea typeface="ＭＳ Ｐゴシック" pitchFamily="-97" charset="-128"/>
              </a:endParaRPr>
            </a:p>
          </p:txBody>
        </p:sp>
        <p:sp>
          <p:nvSpPr>
            <p:cNvPr id="7" name="Rektangel 3"/>
            <p:cNvSpPr>
              <a:spLocks noChangeArrowheads="1"/>
            </p:cNvSpPr>
            <p:nvPr userDrawn="1"/>
          </p:nvSpPr>
          <p:spPr bwMode="auto">
            <a:xfrm>
              <a:off x="0" y="1703398"/>
              <a:ext cx="9144000" cy="266701"/>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indent="-342900" algn="ctr" defTabSz="914400" fontAlgn="auto">
                <a:spcBef>
                  <a:spcPts val="0"/>
                </a:spcBef>
                <a:spcAft>
                  <a:spcPts val="0"/>
                </a:spcAft>
                <a:buFont typeface="+mj-lt"/>
                <a:buAutoNum type="arabicPeriod"/>
                <a:defRPr/>
              </a:pPr>
              <a:endParaRPr lang="da-DK" sz="1400" b="1" kern="0" noProof="1">
                <a:solidFill>
                  <a:sysClr val="window" lastClr="FFFFFF"/>
                </a:solidFill>
                <a:latin typeface="Arial" pitchFamily="34" charset="0"/>
                <a:ea typeface="ＭＳ Ｐゴシック" pitchFamily="-97" charset="-128"/>
              </a:endParaRPr>
            </a:p>
          </p:txBody>
        </p:sp>
      </p:grpSp>
      <p:sp>
        <p:nvSpPr>
          <p:cNvPr id="8" name="Pladsholder til indhold 2"/>
          <p:cNvSpPr>
            <a:spLocks noGrp="1"/>
          </p:cNvSpPr>
          <p:nvPr>
            <p:ph idx="1"/>
          </p:nvPr>
        </p:nvSpPr>
        <p:spPr>
          <a:xfrm>
            <a:off x="457200" y="2552700"/>
            <a:ext cx="8229600" cy="3573463"/>
          </a:xfrm>
          <a:prstGeom prst="rect">
            <a:avLst/>
          </a:prstGeom>
        </p:spPr>
        <p:txBody>
          <a:bodyPr/>
          <a:lstStyle>
            <a:lvl1pPr>
              <a:defRPr>
                <a:solidFill>
                  <a:srgbClr val="000000"/>
                </a:solidFill>
                <a:latin typeface="Arial" pitchFamily="34" charset="0"/>
              </a:defRPr>
            </a:lvl1pPr>
            <a:lvl2pPr>
              <a:defRPr>
                <a:solidFill>
                  <a:srgbClr val="000000"/>
                </a:solidFill>
                <a:latin typeface="Arial" pitchFamily="34" charset="0"/>
              </a:defRPr>
            </a:lvl2pPr>
            <a:lvl3pPr>
              <a:defRPr>
                <a:solidFill>
                  <a:srgbClr val="000000"/>
                </a:solidFill>
                <a:latin typeface="Arial" pitchFamily="34" charset="0"/>
              </a:defRPr>
            </a:lvl3pPr>
            <a:lvl4pPr>
              <a:defRPr>
                <a:solidFill>
                  <a:srgbClr val="000000"/>
                </a:solidFill>
                <a:latin typeface="Arial" pitchFamily="34" charset="0"/>
              </a:defRPr>
            </a:lvl4pPr>
            <a:lvl5pPr>
              <a:defRPr>
                <a:solidFill>
                  <a:srgbClr val="000000"/>
                </a:solidFill>
                <a:latin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dirty="0"/>
          </a:p>
        </p:txBody>
      </p:sp>
      <p:sp>
        <p:nvSpPr>
          <p:cNvPr id="11" name="Titel 1"/>
          <p:cNvSpPr>
            <a:spLocks noGrp="1"/>
          </p:cNvSpPr>
          <p:nvPr>
            <p:ph type="title"/>
          </p:nvPr>
        </p:nvSpPr>
        <p:spPr>
          <a:xfrm>
            <a:off x="177800" y="515938"/>
            <a:ext cx="4584700" cy="563562"/>
          </a:xfrm>
          <a:prstGeom prst="rect">
            <a:avLst/>
          </a:prstGeom>
        </p:spPr>
        <p:txBody>
          <a:bodyPr/>
          <a:lstStyle>
            <a:lvl1pPr algn="l">
              <a:defRPr sz="3200">
                <a:latin typeface="Arial" pitchFamily="34" charset="0"/>
              </a:defRPr>
            </a:lvl1pPr>
          </a:lstStyle>
          <a:p>
            <a:r>
              <a:rPr lang="en-US" smtClean="0"/>
              <a:t>Click to edit Master title style</a:t>
            </a:r>
            <a:endParaRPr lang="da-DK" dirty="0"/>
          </a:p>
        </p:txBody>
      </p:sp>
      <p:sp>
        <p:nvSpPr>
          <p:cNvPr id="12" name="Pladsholder til tekst 2"/>
          <p:cNvSpPr>
            <a:spLocks noGrp="1"/>
          </p:cNvSpPr>
          <p:nvPr>
            <p:ph type="body" idx="13"/>
          </p:nvPr>
        </p:nvSpPr>
        <p:spPr>
          <a:xfrm>
            <a:off x="177800" y="1130301"/>
            <a:ext cx="6489700" cy="358774"/>
          </a:xfrm>
          <a:prstGeom prst="rect">
            <a:avLst/>
          </a:prstGeom>
        </p:spPr>
        <p:txBody>
          <a:bodyPr anchor="b"/>
          <a:lstStyle>
            <a:lvl1pPr marL="0" indent="0">
              <a:buNone/>
              <a:defRPr sz="2400" b="1">
                <a:latin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9" name="Pladsholder til dato 3"/>
          <p:cNvSpPr>
            <a:spLocks noGrp="1"/>
          </p:cNvSpPr>
          <p:nvPr>
            <p:ph type="dt" sz="half" idx="14"/>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solidFill>
                  <a:srgbClr val="000000"/>
                </a:solidFill>
                <a:latin typeface="Arial" charset="0"/>
                <a:ea typeface="ＭＳ Ｐゴシック" pitchFamily="-97" charset="-128"/>
              </a:defRPr>
            </a:lvl1pPr>
          </a:lstStyle>
          <a:p>
            <a:pPr>
              <a:defRPr/>
            </a:pPr>
            <a:r>
              <a:rPr lang="da-DK"/>
              <a:t>Your footnote</a:t>
            </a:r>
          </a:p>
        </p:txBody>
      </p:sp>
      <p:sp>
        <p:nvSpPr>
          <p:cNvPr id="10" name="Pladsholder til diasnummer 5"/>
          <p:cNvSpPr>
            <a:spLocks noGrp="1"/>
          </p:cNvSpPr>
          <p:nvPr>
            <p:ph type="sldNum" sz="quarter" idx="15"/>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solidFill>
                  <a:srgbClr val="000000"/>
                </a:solidFill>
                <a:latin typeface="Arial" charset="0"/>
                <a:ea typeface="ＭＳ Ｐゴシック" pitchFamily="-97" charset="-128"/>
              </a:defRPr>
            </a:lvl1pPr>
          </a:lstStyle>
          <a:p>
            <a:pPr>
              <a:defRPr/>
            </a:pPr>
            <a:r>
              <a:rPr lang="da-DK"/>
              <a:t>Your Logo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atin typeface="Arial" pitchFamily="34" charset="0"/>
              </a:defRPr>
            </a:lvl1pPr>
          </a:lstStyle>
          <a:p>
            <a:r>
              <a:rPr lang="en-US" smtClean="0"/>
              <a:t>Click to edit Master title style</a:t>
            </a:r>
            <a:endParaRPr lang="da-DK" dirty="0"/>
          </a:p>
        </p:txBody>
      </p:sp>
      <p:sp>
        <p:nvSpPr>
          <p:cNvPr id="3" name="Pladsholder til indhold 2"/>
          <p:cNvSpPr>
            <a:spLocks noGrp="1"/>
          </p:cNvSpPr>
          <p:nvPr>
            <p:ph sz="half" idx="1"/>
          </p:nvPr>
        </p:nvSpPr>
        <p:spPr>
          <a:xfrm>
            <a:off x="457200" y="1600200"/>
            <a:ext cx="4038600" cy="4525963"/>
          </a:xfrm>
          <a:prstGeom prst="rect">
            <a:avLst/>
          </a:prstGeom>
        </p:spPr>
        <p:txBody>
          <a:bodyPr/>
          <a:lstStyle>
            <a:lvl1pPr>
              <a:defRPr sz="2800">
                <a:latin typeface="Arial" pitchFamily="34" charset="0"/>
              </a:defRPr>
            </a:lvl1pPr>
            <a:lvl2pPr>
              <a:defRPr sz="2400">
                <a:latin typeface="Arial" pitchFamily="34" charset="0"/>
              </a:defRPr>
            </a:lvl2pPr>
            <a:lvl3pPr>
              <a:defRPr sz="2000">
                <a:latin typeface="Arial" pitchFamily="34" charset="0"/>
              </a:defRPr>
            </a:lvl3pPr>
            <a:lvl4pPr>
              <a:defRPr sz="1800">
                <a:latin typeface="Arial" pitchFamily="34" charset="0"/>
              </a:defRPr>
            </a:lvl4pPr>
            <a:lvl5pPr>
              <a:defRPr sz="1800">
                <a:latin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dirty="0"/>
          </a:p>
        </p:txBody>
      </p:sp>
      <p:sp>
        <p:nvSpPr>
          <p:cNvPr id="4" name="Pladsholder til indhold 3"/>
          <p:cNvSpPr>
            <a:spLocks noGrp="1"/>
          </p:cNvSpPr>
          <p:nvPr>
            <p:ph sz="half" idx="2"/>
          </p:nvPr>
        </p:nvSpPr>
        <p:spPr>
          <a:xfrm>
            <a:off x="4648200" y="1600200"/>
            <a:ext cx="4038600" cy="4525963"/>
          </a:xfrm>
          <a:prstGeom prst="rect">
            <a:avLst/>
          </a:prstGeom>
        </p:spPr>
        <p:txBody>
          <a:bodyPr/>
          <a:lstStyle>
            <a:lvl1pPr>
              <a:defRPr sz="2800">
                <a:latin typeface="Arial" pitchFamily="34" charset="0"/>
              </a:defRPr>
            </a:lvl1pPr>
            <a:lvl2pPr>
              <a:defRPr sz="2400">
                <a:latin typeface="Arial" pitchFamily="34" charset="0"/>
              </a:defRPr>
            </a:lvl2pPr>
            <a:lvl3pPr>
              <a:defRPr sz="2000">
                <a:latin typeface="Arial" pitchFamily="34" charset="0"/>
              </a:defRPr>
            </a:lvl3pPr>
            <a:lvl4pPr>
              <a:defRPr sz="1800">
                <a:latin typeface="Arial" pitchFamily="34" charset="0"/>
              </a:defRPr>
            </a:lvl4pPr>
            <a:lvl5pPr>
              <a:defRPr sz="1800">
                <a:latin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dirty="0"/>
          </a:p>
        </p:txBody>
      </p:sp>
      <p:sp>
        <p:nvSpPr>
          <p:cNvPr id="5" name="Pladsholder til dato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fld id="{32D54716-E720-4D05-862E-7A467BC65C37}" type="datetime1">
              <a:rPr lang="da-DK"/>
              <a:pPr>
                <a:defRPr/>
              </a:pPr>
              <a:t>04-12-2011</a:t>
            </a:fld>
            <a:endParaRPr lang="da-DK"/>
          </a:p>
        </p:txBody>
      </p:sp>
      <p:sp>
        <p:nvSpPr>
          <p:cNvPr id="6" name="Pladsholder til sidefod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endParaRPr lang="da-DK"/>
          </a:p>
        </p:txBody>
      </p:sp>
      <p:sp>
        <p:nvSpPr>
          <p:cNvPr id="7" name="Pladsholder til diasnumm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fld id="{9B68EB8C-DD0A-433D-95FE-AD07FBB8CCCC}" type="slidenum">
              <a:rPr lang="da-DK"/>
              <a:pPr>
                <a:defRPr/>
              </a:pPr>
              <a:t>‹#›</a:t>
            </a:fld>
            <a:endParaRPr lang="da-D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atin typeface="Arial" pitchFamily="34" charset="0"/>
              </a:defRPr>
            </a:lvl1pPr>
          </a:lstStyle>
          <a:p>
            <a:r>
              <a:rPr lang="en-US" smtClean="0"/>
              <a:t>Click to edit Master title style</a:t>
            </a:r>
            <a:endParaRPr lang="da-DK" dirty="0"/>
          </a:p>
        </p:txBody>
      </p:sp>
      <p:sp>
        <p:nvSpPr>
          <p:cNvPr id="3" name="Pladsholder til tekst 2"/>
          <p:cNvSpPr>
            <a:spLocks noGrp="1"/>
          </p:cNvSpPr>
          <p:nvPr>
            <p:ph type="body" idx="1"/>
          </p:nvPr>
        </p:nvSpPr>
        <p:spPr>
          <a:xfrm>
            <a:off x="457200" y="1535113"/>
            <a:ext cx="4040188" cy="639762"/>
          </a:xfrm>
          <a:prstGeom prst="rect">
            <a:avLst/>
          </a:prstGeom>
        </p:spPr>
        <p:txBody>
          <a:bodyPr anchor="b"/>
          <a:lstStyle>
            <a:lvl1pPr marL="0" indent="0">
              <a:buNone/>
              <a:defRPr sz="2400" b="1">
                <a:latin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Pladsholder til indhold 3"/>
          <p:cNvSpPr>
            <a:spLocks noGrp="1"/>
          </p:cNvSpPr>
          <p:nvPr>
            <p:ph sz="half" idx="2"/>
          </p:nvPr>
        </p:nvSpPr>
        <p:spPr>
          <a:xfrm>
            <a:off x="457200" y="2174875"/>
            <a:ext cx="4040188" cy="3951288"/>
          </a:xfrm>
          <a:prstGeom prst="rect">
            <a:avLst/>
          </a:prstGeom>
        </p:spPr>
        <p:txBody>
          <a:bodyPr/>
          <a:lstStyle>
            <a:lvl1pPr>
              <a:defRPr sz="2400">
                <a:latin typeface="Arial" pitchFamily="34" charset="0"/>
              </a:defRPr>
            </a:lvl1pPr>
            <a:lvl2pPr>
              <a:defRPr sz="2000">
                <a:latin typeface="Arial" pitchFamily="34" charset="0"/>
              </a:defRPr>
            </a:lvl2pPr>
            <a:lvl3pPr>
              <a:defRPr sz="1800">
                <a:latin typeface="Arial" pitchFamily="34" charset="0"/>
              </a:defRPr>
            </a:lvl3pPr>
            <a:lvl4pPr>
              <a:defRPr sz="1600">
                <a:latin typeface="Arial" pitchFamily="34" charset="0"/>
              </a:defRPr>
            </a:lvl4pPr>
            <a:lvl5pPr>
              <a:defRPr sz="1600">
                <a:latin typeface="Arial"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dirty="0"/>
          </a:p>
        </p:txBody>
      </p:sp>
      <p:sp>
        <p:nvSpPr>
          <p:cNvPr id="5" name="Pladsholder til tekst 4"/>
          <p:cNvSpPr>
            <a:spLocks noGrp="1"/>
          </p:cNvSpPr>
          <p:nvPr>
            <p:ph type="body" sz="quarter" idx="3"/>
          </p:nvPr>
        </p:nvSpPr>
        <p:spPr>
          <a:xfrm>
            <a:off x="4645025" y="1535113"/>
            <a:ext cx="4041775" cy="639762"/>
          </a:xfrm>
          <a:prstGeom prst="rect">
            <a:avLst/>
          </a:prstGeom>
        </p:spPr>
        <p:txBody>
          <a:bodyPr anchor="b"/>
          <a:lstStyle>
            <a:lvl1pPr marL="0" indent="0">
              <a:buNone/>
              <a:defRPr sz="2400" b="1">
                <a:latin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Pladsholder til indhold 5"/>
          <p:cNvSpPr>
            <a:spLocks noGrp="1"/>
          </p:cNvSpPr>
          <p:nvPr>
            <p:ph sz="quarter" idx="4"/>
          </p:nvPr>
        </p:nvSpPr>
        <p:spPr>
          <a:xfrm>
            <a:off x="4645025" y="2174875"/>
            <a:ext cx="4041775" cy="3951288"/>
          </a:xfrm>
          <a:prstGeom prst="rect">
            <a:avLst/>
          </a:prstGeom>
        </p:spPr>
        <p:txBody>
          <a:bodyPr/>
          <a:lstStyle>
            <a:lvl1pPr>
              <a:defRPr sz="2400">
                <a:latin typeface="Arial" pitchFamily="34" charset="0"/>
              </a:defRPr>
            </a:lvl1pPr>
            <a:lvl2pPr>
              <a:defRPr sz="2000">
                <a:latin typeface="Arial" pitchFamily="34" charset="0"/>
              </a:defRPr>
            </a:lvl2pPr>
            <a:lvl3pPr>
              <a:defRPr sz="1800">
                <a:latin typeface="Arial" pitchFamily="34" charset="0"/>
              </a:defRPr>
            </a:lvl3pPr>
            <a:lvl4pPr>
              <a:defRPr sz="1600">
                <a:latin typeface="Arial" pitchFamily="34" charset="0"/>
              </a:defRPr>
            </a:lvl4pPr>
            <a:lvl5pPr>
              <a:defRPr sz="1600">
                <a:latin typeface="Arial"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dirty="0"/>
          </a:p>
        </p:txBody>
      </p:sp>
      <p:sp>
        <p:nvSpPr>
          <p:cNvPr id="7" name="Pladsholder til dato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fld id="{88FC609B-D527-4C78-9FB7-3D08698ACBDE}" type="datetime1">
              <a:rPr lang="da-DK"/>
              <a:pPr>
                <a:defRPr/>
              </a:pPr>
              <a:t>04-12-2011</a:t>
            </a:fld>
            <a:endParaRPr lang="da-DK"/>
          </a:p>
        </p:txBody>
      </p:sp>
      <p:sp>
        <p:nvSpPr>
          <p:cNvPr id="8" name="Pladsholder til sidefod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endParaRPr lang="da-DK"/>
          </a:p>
        </p:txBody>
      </p:sp>
      <p:sp>
        <p:nvSpPr>
          <p:cNvPr id="9" name="Pladsholder til diasnumm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fld id="{A052D3A4-931B-48B8-B513-B001E5DFD157}" type="slidenum">
              <a:rPr lang="da-DK"/>
              <a:pPr>
                <a:defRPr/>
              </a:pPr>
              <a:t>‹#›</a:t>
            </a:fld>
            <a:endParaRPr lang="da-D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atin typeface="Arial" pitchFamily="34" charset="0"/>
              </a:defRPr>
            </a:lvl1pPr>
          </a:lstStyle>
          <a:p>
            <a:r>
              <a:rPr lang="en-US" smtClean="0"/>
              <a:t>Click to edit Master title style</a:t>
            </a:r>
            <a:endParaRPr lang="da-DK" dirty="0"/>
          </a:p>
        </p:txBody>
      </p:sp>
      <p:sp>
        <p:nvSpPr>
          <p:cNvPr id="3" name="Pladsholder til dato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fld id="{B6A74525-5B36-4E0D-B241-EBF4A62C0F22}" type="datetime1">
              <a:rPr lang="da-DK"/>
              <a:pPr>
                <a:defRPr/>
              </a:pPr>
              <a:t>04-12-2011</a:t>
            </a:fld>
            <a:endParaRPr lang="da-DK"/>
          </a:p>
        </p:txBody>
      </p:sp>
      <p:sp>
        <p:nvSpPr>
          <p:cNvPr id="4" name="Pladsholder til sidefod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endParaRPr lang="da-DK"/>
          </a:p>
        </p:txBody>
      </p:sp>
      <p:sp>
        <p:nvSpPr>
          <p:cNvPr id="5" name="Pladsholder til diasnumm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fld id="{137D9360-CC6F-4C0D-8960-578C7FFE388A}" type="slidenum">
              <a:rPr lang="da-DK"/>
              <a:pPr>
                <a:defRPr/>
              </a:pPr>
              <a:t>‹#›</a:t>
            </a:fld>
            <a:endParaRPr lang="da-D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fld id="{EF1AAD0A-0F2D-41BA-9F47-46104AFCC7ED}" type="datetime1">
              <a:rPr lang="da-DK"/>
              <a:pPr>
                <a:defRPr/>
              </a:pPr>
              <a:t>04-12-2011</a:t>
            </a:fld>
            <a:endParaRPr lang="da-DK"/>
          </a:p>
        </p:txBody>
      </p:sp>
      <p:sp>
        <p:nvSpPr>
          <p:cNvPr id="3" name="Pladsholder til sidefod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endParaRPr lang="da-DK"/>
          </a:p>
        </p:txBody>
      </p:sp>
      <p:sp>
        <p:nvSpPr>
          <p:cNvPr id="4" name="Pladsholder til diasnumm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fld id="{3903C74D-0643-4A75-9593-1D9A8E15377C}" type="slidenum">
              <a:rPr lang="da-DK"/>
              <a:pPr>
                <a:defRPr/>
              </a:pPr>
              <a:t>‹#›</a:t>
            </a:fld>
            <a:endParaRPr lang="da-D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atin typeface="Arial" pitchFamily="34" charset="0"/>
              </a:defRPr>
            </a:lvl1pPr>
          </a:lstStyle>
          <a:p>
            <a:r>
              <a:rPr lang="en-US" smtClean="0"/>
              <a:t>Click to edit Master title style</a:t>
            </a:r>
            <a:endParaRPr lang="da-DK" dirty="0"/>
          </a:p>
        </p:txBody>
      </p:sp>
      <p:sp>
        <p:nvSpPr>
          <p:cNvPr id="3" name="Pladsholder til indhold 2"/>
          <p:cNvSpPr>
            <a:spLocks noGrp="1"/>
          </p:cNvSpPr>
          <p:nvPr>
            <p:ph idx="1"/>
          </p:nvPr>
        </p:nvSpPr>
        <p:spPr>
          <a:xfrm>
            <a:off x="3575050" y="273050"/>
            <a:ext cx="5111750" cy="5853113"/>
          </a:xfrm>
          <a:prstGeom prst="rect">
            <a:avLst/>
          </a:prstGeom>
        </p:spPr>
        <p:txBody>
          <a:bodyPr/>
          <a:lstStyle>
            <a:lvl1pPr>
              <a:defRPr sz="3200">
                <a:latin typeface="Arial" pitchFamily="34" charset="0"/>
              </a:defRPr>
            </a:lvl1pPr>
            <a:lvl2pPr>
              <a:defRPr sz="2800">
                <a:latin typeface="Arial" pitchFamily="34" charset="0"/>
              </a:defRPr>
            </a:lvl2pPr>
            <a:lvl3pPr>
              <a:defRPr sz="2400">
                <a:latin typeface="Arial" pitchFamily="34" charset="0"/>
              </a:defRPr>
            </a:lvl3pPr>
            <a:lvl4pPr>
              <a:defRPr sz="2000">
                <a:latin typeface="Arial" pitchFamily="34" charset="0"/>
              </a:defRPr>
            </a:lvl4pPr>
            <a:lvl5pPr>
              <a:defRPr sz="2000">
                <a:latin typeface="Arial" pitchFamily="34"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dirty="0"/>
          </a:p>
        </p:txBody>
      </p:sp>
      <p:sp>
        <p:nvSpPr>
          <p:cNvPr id="4" name="Pladsholder til tekst 3"/>
          <p:cNvSpPr>
            <a:spLocks noGrp="1"/>
          </p:cNvSpPr>
          <p:nvPr>
            <p:ph type="body" sz="half" idx="2"/>
          </p:nvPr>
        </p:nvSpPr>
        <p:spPr>
          <a:xfrm>
            <a:off x="457200" y="1435100"/>
            <a:ext cx="3008313" cy="4691063"/>
          </a:xfrm>
          <a:prstGeom prst="rect">
            <a:avLst/>
          </a:prstGeom>
        </p:spPr>
        <p:txBody>
          <a:bodyPr/>
          <a:lstStyle>
            <a:lvl1pPr marL="0" indent="0">
              <a:buNone/>
              <a:defRPr sz="1400">
                <a:latin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Pladsholder til dato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fld id="{91B7DFD2-F6DF-4459-A8ED-0113AA7007E4}" type="datetime1">
              <a:rPr lang="da-DK"/>
              <a:pPr>
                <a:defRPr/>
              </a:pPr>
              <a:t>04-12-2011</a:t>
            </a:fld>
            <a:endParaRPr lang="da-DK"/>
          </a:p>
        </p:txBody>
      </p:sp>
      <p:sp>
        <p:nvSpPr>
          <p:cNvPr id="6" name="Pladsholder til sidefod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endParaRPr lang="da-DK"/>
          </a:p>
        </p:txBody>
      </p:sp>
      <p:sp>
        <p:nvSpPr>
          <p:cNvPr id="7" name="Pladsholder til diasnumm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fld id="{DA4AD978-D06B-4EC8-AFBB-00AD097D2073}" type="slidenum">
              <a:rPr lang="da-DK"/>
              <a:pPr>
                <a:defRPr/>
              </a:pPr>
              <a:t>‹#›</a:t>
            </a:fld>
            <a:endParaRPr lang="da-D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atin typeface="Arial" pitchFamily="34" charset="0"/>
              </a:defRPr>
            </a:lvl1pPr>
          </a:lstStyle>
          <a:p>
            <a:r>
              <a:rPr lang="en-US" smtClean="0"/>
              <a:t>Click to edit Master title style</a:t>
            </a:r>
            <a:endParaRPr lang="da-DK" dirty="0"/>
          </a:p>
        </p:txBody>
      </p:sp>
      <p:sp>
        <p:nvSpPr>
          <p:cNvPr id="3" name="Pladsholder til billede 2"/>
          <p:cNvSpPr>
            <a:spLocks noGrp="1"/>
          </p:cNvSpPr>
          <p:nvPr>
            <p:ph type="pic" idx="1"/>
          </p:nvPr>
        </p:nvSpPr>
        <p:spPr>
          <a:xfrm>
            <a:off x="1792288" y="612775"/>
            <a:ext cx="5486400" cy="4114800"/>
          </a:xfrm>
          <a:prstGeom prst="rect">
            <a:avLst/>
          </a:prstGeom>
        </p:spPr>
        <p:txBody>
          <a:bodyPr rtlCol="0">
            <a:normAutofit/>
          </a:bodyPr>
          <a:lstStyle>
            <a:lvl1pPr marL="0" indent="0">
              <a:buNone/>
              <a:defRPr sz="3200">
                <a:latin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da-DK" noProof="0" dirty="0"/>
          </a:p>
        </p:txBody>
      </p:sp>
      <p:sp>
        <p:nvSpPr>
          <p:cNvPr id="4" name="Pladsholder til tekst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Pladsholder til dato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fld id="{C2EDBDCE-1842-4D63-BFCA-BC71275857C8}" type="datetime1">
              <a:rPr lang="da-DK"/>
              <a:pPr>
                <a:defRPr/>
              </a:pPr>
              <a:t>04-12-2011</a:t>
            </a:fld>
            <a:endParaRPr lang="da-DK"/>
          </a:p>
        </p:txBody>
      </p:sp>
      <p:sp>
        <p:nvSpPr>
          <p:cNvPr id="6" name="Pladsholder til sidefod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endParaRPr lang="da-DK"/>
          </a:p>
        </p:txBody>
      </p:sp>
      <p:sp>
        <p:nvSpPr>
          <p:cNvPr id="7" name="Pladsholder til diasnumm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fld id="{5B878EA9-22B3-4431-A00F-417EDF43EB52}" type="slidenum">
              <a:rPr lang="da-DK"/>
              <a:pPr>
                <a:defRPr/>
              </a:pPr>
              <a:t>‹#›</a:t>
            </a:fld>
            <a:endParaRPr lang="da-D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atin typeface="Arial" pitchFamily="34" charset="0"/>
              </a:defRPr>
            </a:lvl1pPr>
          </a:lstStyle>
          <a:p>
            <a:r>
              <a:rPr lang="en-US" smtClean="0"/>
              <a:t>Click to edit Master title style</a:t>
            </a:r>
            <a:endParaRPr lang="da-DK" dirty="0"/>
          </a:p>
        </p:txBody>
      </p:sp>
      <p:sp>
        <p:nvSpPr>
          <p:cNvPr id="3" name="Pladsholder til lodret titel 2"/>
          <p:cNvSpPr>
            <a:spLocks noGrp="1"/>
          </p:cNvSpPr>
          <p:nvPr>
            <p:ph type="body" orient="vert" idx="1"/>
          </p:nvPr>
        </p:nvSpPr>
        <p:spPr>
          <a:xfrm>
            <a:off x="457200" y="1600200"/>
            <a:ext cx="8229600" cy="4525963"/>
          </a:xfrm>
          <a:prstGeom prst="rect">
            <a:avLst/>
          </a:prstGeom>
        </p:spPr>
        <p:txBody>
          <a:bodyPr vert="eaVert"/>
          <a:lstStyle>
            <a:lvl1pPr>
              <a:defRPr>
                <a:latin typeface="Arial" pitchFamily="34" charset="0"/>
              </a:defRPr>
            </a:lvl1pPr>
            <a:lvl2pPr>
              <a:defRPr>
                <a:latin typeface="Arial" pitchFamily="34" charset="0"/>
              </a:defRPr>
            </a:lvl2pPr>
            <a:lvl3pPr>
              <a:defRPr>
                <a:latin typeface="Arial" pitchFamily="34" charset="0"/>
              </a:defRPr>
            </a:lvl3pPr>
            <a:lvl4pPr>
              <a:defRPr>
                <a:latin typeface="Arial" pitchFamily="34" charset="0"/>
              </a:defRPr>
            </a:lvl4pPr>
            <a:lvl5pPr>
              <a:defRPr>
                <a:latin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dirty="0"/>
          </a:p>
        </p:txBody>
      </p:sp>
      <p:sp>
        <p:nvSpPr>
          <p:cNvPr id="4" name="Pladsholder til dato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fld id="{99F64210-BE59-4BAE-A07C-4F9AD0DAB6C8}" type="datetime1">
              <a:rPr lang="da-DK"/>
              <a:pPr>
                <a:defRPr/>
              </a:pPr>
              <a:t>04-12-2011</a:t>
            </a:fld>
            <a:endParaRPr lang="da-DK"/>
          </a:p>
        </p:txBody>
      </p:sp>
      <p:sp>
        <p:nvSpPr>
          <p:cNvPr id="5" name="Pladsholder til sidefod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endParaRPr lang="da-DK"/>
          </a:p>
        </p:txBody>
      </p:sp>
      <p:sp>
        <p:nvSpPr>
          <p:cNvPr id="6" name="Pladsholder til diasnumm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fld id="{888ACC4F-1AC8-4ED3-B130-E40469D9DCA2}" type="slidenum">
              <a:rPr lang="da-DK"/>
              <a:pPr>
                <a:defRPr/>
              </a:pPr>
              <a:t>‹#›</a:t>
            </a:fld>
            <a:endParaRPr lang="da-D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a:prstGeom prst="rect">
            <a:avLst/>
          </a:prstGeom>
        </p:spPr>
        <p:txBody>
          <a:bodyPr vert="eaVert"/>
          <a:lstStyle>
            <a:lvl1pPr>
              <a:defRPr>
                <a:latin typeface="Arial" pitchFamily="34" charset="0"/>
              </a:defRPr>
            </a:lvl1pPr>
          </a:lstStyle>
          <a:p>
            <a:r>
              <a:rPr lang="en-US" smtClean="0"/>
              <a:t>Click to edit Master title style</a:t>
            </a:r>
            <a:endParaRPr lang="da-DK" dirty="0"/>
          </a:p>
        </p:txBody>
      </p:sp>
      <p:sp>
        <p:nvSpPr>
          <p:cNvPr id="3" name="Pladsholder til lodret titel 2"/>
          <p:cNvSpPr>
            <a:spLocks noGrp="1"/>
          </p:cNvSpPr>
          <p:nvPr>
            <p:ph type="body" orient="vert" idx="1"/>
          </p:nvPr>
        </p:nvSpPr>
        <p:spPr>
          <a:xfrm>
            <a:off x="457200" y="274638"/>
            <a:ext cx="6019800" cy="5851525"/>
          </a:xfrm>
          <a:prstGeom prst="rect">
            <a:avLst/>
          </a:prstGeom>
        </p:spPr>
        <p:txBody>
          <a:bodyPr vert="eaVert"/>
          <a:lstStyle>
            <a:lvl1pPr>
              <a:defRPr>
                <a:latin typeface="Arial" pitchFamily="34" charset="0"/>
              </a:defRPr>
            </a:lvl1pPr>
            <a:lvl2pPr>
              <a:defRPr>
                <a:latin typeface="Arial" pitchFamily="34" charset="0"/>
              </a:defRPr>
            </a:lvl2pPr>
            <a:lvl3pPr>
              <a:defRPr>
                <a:latin typeface="Arial" pitchFamily="34" charset="0"/>
              </a:defRPr>
            </a:lvl3pPr>
            <a:lvl4pPr>
              <a:defRPr>
                <a:latin typeface="Arial" pitchFamily="34" charset="0"/>
              </a:defRPr>
            </a:lvl4pPr>
            <a:lvl5pPr>
              <a:defRPr>
                <a:latin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dirty="0"/>
          </a:p>
        </p:txBody>
      </p:sp>
      <p:sp>
        <p:nvSpPr>
          <p:cNvPr id="4" name="Pladsholder til dato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fld id="{1A52C85F-1694-441B-A7F4-0A4282CDA640}" type="datetime1">
              <a:rPr lang="da-DK"/>
              <a:pPr>
                <a:defRPr/>
              </a:pPr>
              <a:t>04-12-2011</a:t>
            </a:fld>
            <a:endParaRPr lang="da-DK"/>
          </a:p>
        </p:txBody>
      </p:sp>
      <p:sp>
        <p:nvSpPr>
          <p:cNvPr id="5" name="Pladsholder til sidefod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endParaRPr lang="da-DK"/>
          </a:p>
        </p:txBody>
      </p:sp>
      <p:sp>
        <p:nvSpPr>
          <p:cNvPr id="6" name="Pladsholder til diasnumm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ea typeface="ＭＳ Ｐゴシック" pitchFamily="-97" charset="-128"/>
              </a:defRPr>
            </a:lvl1pPr>
          </a:lstStyle>
          <a:p>
            <a:pPr>
              <a:defRPr/>
            </a:pPr>
            <a:fld id="{88362D4E-F125-4D63-BA91-D27A1C751FE3}" type="slidenum">
              <a:rPr lang="da-DK"/>
              <a:pPr>
                <a:defRPr/>
              </a:pPr>
              <a:t>‹#›</a:t>
            </a:fld>
            <a:endParaRPr lang="da-DK"/>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fld id="{9C984FC2-EA0F-4154-8077-F8FFDE23EE37}" type="datetime1">
              <a:rPr lang="en-US"/>
              <a:pPr/>
              <a:t>12/5/2011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fld id="{4BE7F0BC-8FE1-4674-AF49-980D68C1A0B1}"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dias">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og indholdsobjekt">
    <p:spTree>
      <p:nvGrpSpPr>
        <p:cNvPr id="1" name=""/>
        <p:cNvGrpSpPr/>
        <p:nvPr/>
      </p:nvGrpSpPr>
      <p:grpSpPr>
        <a:xfrm>
          <a:off x="0" y="0"/>
          <a:ext cx="0" cy="0"/>
          <a:chOff x="0" y="0"/>
          <a:chExt cx="0" cy="0"/>
        </a:xfrm>
      </p:grpSpPr>
      <p:sp>
        <p:nvSpPr>
          <p:cNvPr id="5" name="Rektangel 2"/>
          <p:cNvSpPr>
            <a:spLocks noChangeArrowheads="1"/>
          </p:cNvSpPr>
          <p:nvPr/>
        </p:nvSpPr>
        <p:spPr bwMode="auto">
          <a:xfrm>
            <a:off x="0" y="795338"/>
            <a:ext cx="9144000" cy="1230312"/>
          </a:xfrm>
          <a:prstGeom prst="rect">
            <a:avLst/>
          </a:prstGeom>
          <a:gradFill flip="none" rotWithShape="1">
            <a:gsLst>
              <a:gs pos="21000">
                <a:srgbClr val="7DC8DF"/>
              </a:gs>
              <a:gs pos="100000">
                <a:srgbClr val="6699FF"/>
              </a:gs>
            </a:gsLst>
            <a:lin ang="5400000" scaled="1"/>
            <a:tileRect/>
          </a:gradFill>
          <a:ln w="9525">
            <a:noFill/>
            <a:miter lim="800000"/>
            <a:headEnd/>
            <a:tailEnd/>
          </a:ln>
          <a:effectLst/>
        </p:spPr>
        <p:txBody>
          <a:bodyPr anchor="ctr"/>
          <a:lstStyle/>
          <a:p>
            <a:pPr indent="-342900" algn="ctr" fontAlgn="auto">
              <a:spcBef>
                <a:spcPts val="0"/>
              </a:spcBef>
              <a:spcAft>
                <a:spcPts val="0"/>
              </a:spcAft>
              <a:buFont typeface="+mj-lt"/>
              <a:buAutoNum type="arabicPeriod"/>
              <a:defRPr/>
            </a:pPr>
            <a:endParaRPr lang="da-DK" sz="1600" b="1" kern="0" noProof="1">
              <a:solidFill>
                <a:srgbClr val="FFFFFF"/>
              </a:solidFill>
              <a:latin typeface="Arial" pitchFamily="34" charset="0"/>
              <a:ea typeface="ＭＳ Ｐゴシック" pitchFamily="-97" charset="-128"/>
            </a:endParaRPr>
          </a:p>
        </p:txBody>
      </p:sp>
      <p:pic>
        <p:nvPicPr>
          <p:cNvPr id="6" name="Billede 3" descr="dreamstime_Handsoverlapping.jpg"/>
          <p:cNvPicPr>
            <a:picLocks noChangeAspect="1"/>
          </p:cNvPicPr>
          <p:nvPr userDrawn="1"/>
        </p:nvPicPr>
        <p:blipFill>
          <a:blip r:embed="rId2"/>
          <a:srcRect/>
          <a:stretch>
            <a:fillRect/>
          </a:stretch>
        </p:blipFill>
        <p:spPr bwMode="auto">
          <a:xfrm>
            <a:off x="7253288" y="785813"/>
            <a:ext cx="1890712" cy="1227137"/>
          </a:xfrm>
          <a:prstGeom prst="rect">
            <a:avLst/>
          </a:prstGeom>
          <a:noFill/>
          <a:ln w="9525">
            <a:noFill/>
            <a:miter lim="800000"/>
            <a:headEnd/>
            <a:tailEnd/>
          </a:ln>
        </p:spPr>
      </p:pic>
      <p:sp>
        <p:nvSpPr>
          <p:cNvPr id="3" name="Pladsholder til indhold 2"/>
          <p:cNvSpPr>
            <a:spLocks noGrp="1"/>
          </p:cNvSpPr>
          <p:nvPr>
            <p:ph idx="1"/>
          </p:nvPr>
        </p:nvSpPr>
        <p:spPr>
          <a:xfrm>
            <a:off x="457200" y="2298700"/>
            <a:ext cx="8229600" cy="3827463"/>
          </a:xfrm>
          <a:prstGeom prst="rect">
            <a:avLst/>
          </a:prstGeom>
        </p:spPr>
        <p:txBody>
          <a:bodyPr/>
          <a:lstStyle>
            <a:lvl1pPr>
              <a:defRPr>
                <a:solidFill>
                  <a:srgbClr val="000000"/>
                </a:solidFill>
                <a:latin typeface="Arial"/>
                <a:cs typeface="Arial"/>
              </a:defRPr>
            </a:lvl1pPr>
            <a:lvl2pPr>
              <a:defRPr>
                <a:solidFill>
                  <a:srgbClr val="000000"/>
                </a:solidFill>
                <a:latin typeface="Arial"/>
                <a:cs typeface="Arial"/>
              </a:defRPr>
            </a:lvl2pPr>
            <a:lvl3pPr>
              <a:defRPr>
                <a:solidFill>
                  <a:srgbClr val="000000"/>
                </a:solidFill>
                <a:latin typeface="Arial"/>
                <a:cs typeface="Arial"/>
              </a:defRPr>
            </a:lvl3pPr>
            <a:lvl4pPr>
              <a:defRPr>
                <a:solidFill>
                  <a:srgbClr val="000000"/>
                </a:solidFill>
                <a:latin typeface="Arial"/>
                <a:cs typeface="Arial"/>
              </a:defRPr>
            </a:lvl4pPr>
            <a:lvl5pPr>
              <a:defRPr>
                <a:solidFill>
                  <a:srgbClr val="000000"/>
                </a:solidFill>
                <a:latin typeface="Arial"/>
                <a:cs typeface="Arial"/>
              </a:defRPr>
            </a:lvl5pPr>
          </a:lstStyle>
          <a:p>
            <a:pPr lvl="0"/>
            <a:r>
              <a:rPr lang="da-DK" dirty="0" smtClean="0"/>
              <a:t>Klik for at redigere teksttypografierne i masteren</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da-DK" dirty="0"/>
          </a:p>
        </p:txBody>
      </p:sp>
      <p:sp>
        <p:nvSpPr>
          <p:cNvPr id="10" name="Titel 1"/>
          <p:cNvSpPr>
            <a:spLocks noGrp="1"/>
          </p:cNvSpPr>
          <p:nvPr>
            <p:ph type="title"/>
          </p:nvPr>
        </p:nvSpPr>
        <p:spPr>
          <a:xfrm>
            <a:off x="177800" y="833438"/>
            <a:ext cx="4584700" cy="563562"/>
          </a:xfrm>
          <a:prstGeom prst="rect">
            <a:avLst/>
          </a:prstGeom>
        </p:spPr>
        <p:txBody>
          <a:bodyPr/>
          <a:lstStyle>
            <a:lvl1pPr algn="l">
              <a:defRPr sz="3200">
                <a:latin typeface="Arial"/>
                <a:cs typeface="Arial"/>
              </a:defRPr>
            </a:lvl1pPr>
          </a:lstStyle>
          <a:p>
            <a:r>
              <a:rPr lang="da-DK" dirty="0" smtClean="0"/>
              <a:t>Klik for at redigere i masteren</a:t>
            </a:r>
            <a:endParaRPr lang="da-DK" dirty="0"/>
          </a:p>
        </p:txBody>
      </p:sp>
      <p:sp>
        <p:nvSpPr>
          <p:cNvPr id="11" name="Pladsholder til tekst 2"/>
          <p:cNvSpPr>
            <a:spLocks noGrp="1"/>
          </p:cNvSpPr>
          <p:nvPr>
            <p:ph type="body" idx="13"/>
          </p:nvPr>
        </p:nvSpPr>
        <p:spPr>
          <a:xfrm>
            <a:off x="177800" y="1447800"/>
            <a:ext cx="5369560" cy="441959"/>
          </a:xfrm>
          <a:prstGeom prst="rect">
            <a:avLst/>
          </a:prstGeom>
        </p:spPr>
        <p:txBody>
          <a:bodyPr anchor="b"/>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smtClean="0"/>
              <a:t>Klik for at redigere teksttypografierne i masteren</a:t>
            </a:r>
          </a:p>
        </p:txBody>
      </p:sp>
      <p:sp>
        <p:nvSpPr>
          <p:cNvPr id="7" name="Pladsholder til dato 3"/>
          <p:cNvSpPr>
            <a:spLocks noGrp="1"/>
          </p:cNvSpPr>
          <p:nvPr userDrawn="1">
            <p:ph type="dt" sz="half" idx="14"/>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solidFill>
                  <a:srgbClr val="000000"/>
                </a:solidFill>
                <a:latin typeface="Arial" charset="0"/>
                <a:cs typeface="ＭＳ Ｐゴシック" charset="-128"/>
              </a:defRPr>
            </a:lvl1pPr>
          </a:lstStyle>
          <a:p>
            <a:pPr>
              <a:defRPr/>
            </a:pPr>
            <a:r>
              <a:rPr lang="da-DK"/>
              <a:t>Your footnote</a:t>
            </a:r>
          </a:p>
        </p:txBody>
      </p:sp>
      <p:sp>
        <p:nvSpPr>
          <p:cNvPr id="8" name="Pladsholder til diasnummer 5"/>
          <p:cNvSpPr>
            <a:spLocks noGrp="1"/>
          </p:cNvSpPr>
          <p:nvPr userDrawn="1">
            <p:ph type="sldNum" sz="quarter" idx="15"/>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solidFill>
                  <a:srgbClr val="000000"/>
                </a:solidFill>
                <a:latin typeface="Arial" charset="0"/>
                <a:cs typeface="ＭＳ Ｐゴシック" charset="-128"/>
              </a:defRPr>
            </a:lvl1pPr>
          </a:lstStyle>
          <a:p>
            <a:pPr>
              <a:defRPr/>
            </a:pPr>
            <a:r>
              <a:rPr lang="da-DK"/>
              <a:t>Your Logo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fsnitsoverskrift">
    <p:spTree>
      <p:nvGrpSpPr>
        <p:cNvPr id="1" name=""/>
        <p:cNvGrpSpPr/>
        <p:nvPr/>
      </p:nvGrpSpPr>
      <p:grpSpPr>
        <a:xfrm>
          <a:off x="0" y="0"/>
          <a:ext cx="0" cy="0"/>
          <a:chOff x="0" y="0"/>
          <a:chExt cx="0" cy="0"/>
        </a:xfrm>
      </p:grpSpPr>
      <p:grpSp>
        <p:nvGrpSpPr>
          <p:cNvPr id="5" name="Gruppe 12"/>
          <p:cNvGrpSpPr>
            <a:grpSpLocks/>
          </p:cNvGrpSpPr>
          <p:nvPr userDrawn="1"/>
        </p:nvGrpSpPr>
        <p:grpSpPr bwMode="auto">
          <a:xfrm>
            <a:off x="0" y="0"/>
            <a:ext cx="9144000" cy="1970088"/>
            <a:chOff x="0" y="0"/>
            <a:chExt cx="9144000" cy="1970099"/>
          </a:xfrm>
        </p:grpSpPr>
        <p:sp>
          <p:nvSpPr>
            <p:cNvPr id="6" name="Rektangel 2"/>
            <p:cNvSpPr>
              <a:spLocks noChangeArrowheads="1"/>
            </p:cNvSpPr>
            <p:nvPr userDrawn="1"/>
          </p:nvSpPr>
          <p:spPr bwMode="auto">
            <a:xfrm>
              <a:off x="0" y="0"/>
              <a:ext cx="9144000" cy="1970099"/>
            </a:xfrm>
            <a:prstGeom prst="rect">
              <a:avLst/>
            </a:prstGeom>
            <a:gradFill flip="none" rotWithShape="1">
              <a:gsLst>
                <a:gs pos="21000">
                  <a:srgbClr val="7DC8DF"/>
                </a:gs>
                <a:gs pos="100000">
                  <a:srgbClr val="6699FF"/>
                </a:gs>
              </a:gsLst>
              <a:lin ang="5400000" scaled="1"/>
              <a:tileRect/>
            </a:gradFill>
            <a:ln w="9525">
              <a:noFill/>
              <a:miter lim="800000"/>
              <a:headEnd/>
              <a:tailEnd/>
            </a:ln>
            <a:effectLst/>
          </p:spPr>
          <p:txBody>
            <a:bodyPr anchor="ctr"/>
            <a:lstStyle/>
            <a:p>
              <a:pPr indent="-342900" algn="ctr">
                <a:buFont typeface="Calibri" pitchFamily="34" charset="0"/>
                <a:buAutoNum type="arabicPeriod"/>
                <a:defRPr/>
              </a:pPr>
              <a:endParaRPr lang="en-US" sz="1600" b="1" noProof="1">
                <a:solidFill>
                  <a:srgbClr val="FFFFFF"/>
                </a:solidFill>
                <a:latin typeface="Arial" pitchFamily="34" charset="0"/>
              </a:endParaRPr>
            </a:p>
          </p:txBody>
        </p:sp>
        <p:sp>
          <p:nvSpPr>
            <p:cNvPr id="7" name="Rektangel 3"/>
            <p:cNvSpPr>
              <a:spLocks noChangeArrowheads="1"/>
            </p:cNvSpPr>
            <p:nvPr userDrawn="1"/>
          </p:nvSpPr>
          <p:spPr bwMode="auto">
            <a:xfrm>
              <a:off x="0" y="1703398"/>
              <a:ext cx="9144000" cy="266701"/>
            </a:xfrm>
            <a:prstGeom prst="rect">
              <a:avLst/>
            </a:prstGeom>
            <a:gradFill rotWithShape="1">
              <a:gsLst>
                <a:gs pos="0">
                  <a:srgbClr val="002060"/>
                </a:gs>
                <a:gs pos="100000">
                  <a:srgbClr val="1F88C8"/>
                </a:gs>
              </a:gsLst>
              <a:lin ang="16200000"/>
            </a:gradFill>
            <a:ln w="9525">
              <a:solidFill>
                <a:srgbClr val="227088"/>
              </a:solidFill>
              <a:miter lim="800000"/>
              <a:headEnd/>
              <a:tailEnd/>
            </a:ln>
            <a:effectLst>
              <a:outerShdw blurRad="63500" dist="23000" dir="5400000" rotWithShape="0">
                <a:srgbClr val="000000">
                  <a:alpha val="34998"/>
                </a:srgbClr>
              </a:outerShdw>
            </a:effectLst>
          </p:spPr>
          <p:txBody>
            <a:bodyPr anchor="ctr"/>
            <a:lstStyle/>
            <a:p>
              <a:pPr indent="-342900" algn="ctr" defTabSz="914400">
                <a:buFont typeface="Calibri" pitchFamily="34" charset="0"/>
                <a:buAutoNum type="arabicPeriod"/>
                <a:defRPr/>
              </a:pPr>
              <a:endParaRPr lang="en-US" sz="1400" b="1" noProof="1">
                <a:solidFill>
                  <a:srgbClr val="FFFFFF"/>
                </a:solidFill>
                <a:latin typeface="Arial" pitchFamily="34" charset="0"/>
              </a:endParaRPr>
            </a:p>
          </p:txBody>
        </p:sp>
      </p:grpSp>
      <p:sp>
        <p:nvSpPr>
          <p:cNvPr id="8" name="Pladsholder til indhold 2"/>
          <p:cNvSpPr>
            <a:spLocks noGrp="1"/>
          </p:cNvSpPr>
          <p:nvPr>
            <p:ph idx="1"/>
          </p:nvPr>
        </p:nvSpPr>
        <p:spPr>
          <a:xfrm>
            <a:off x="457200" y="2552700"/>
            <a:ext cx="8229600" cy="3573463"/>
          </a:xfrm>
          <a:prstGeom prst="rect">
            <a:avLst/>
          </a:prstGeom>
        </p:spPr>
        <p:txBody>
          <a:bodyPr/>
          <a:lstStyle>
            <a:lvl1pPr>
              <a:defRPr>
                <a:solidFill>
                  <a:srgbClr val="000000"/>
                </a:solidFill>
                <a:latin typeface="Arial"/>
                <a:cs typeface="Arial"/>
              </a:defRPr>
            </a:lvl1pPr>
            <a:lvl2pPr>
              <a:defRPr>
                <a:solidFill>
                  <a:srgbClr val="000000"/>
                </a:solidFill>
                <a:latin typeface="Arial"/>
                <a:cs typeface="Arial"/>
              </a:defRPr>
            </a:lvl2pPr>
            <a:lvl3pPr>
              <a:defRPr>
                <a:solidFill>
                  <a:srgbClr val="000000"/>
                </a:solidFill>
                <a:latin typeface="Arial"/>
                <a:cs typeface="Arial"/>
              </a:defRPr>
            </a:lvl3pPr>
            <a:lvl4pPr>
              <a:defRPr>
                <a:solidFill>
                  <a:srgbClr val="000000"/>
                </a:solidFill>
                <a:latin typeface="Arial"/>
                <a:cs typeface="Arial"/>
              </a:defRPr>
            </a:lvl4pPr>
            <a:lvl5pPr>
              <a:defRPr>
                <a:solidFill>
                  <a:srgbClr val="000000"/>
                </a:solidFill>
                <a:latin typeface="Arial"/>
                <a:cs typeface="Arial"/>
              </a:defRPr>
            </a:lvl5pPr>
          </a:lstStyle>
          <a:p>
            <a:pPr lvl="0"/>
            <a:r>
              <a:rPr lang="da-DK" dirty="0" smtClean="0"/>
              <a:t>Klik for at redigere teksttypografierne i masteren</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da-DK" dirty="0"/>
          </a:p>
        </p:txBody>
      </p:sp>
      <p:sp>
        <p:nvSpPr>
          <p:cNvPr id="11" name="Titel 1"/>
          <p:cNvSpPr>
            <a:spLocks noGrp="1"/>
          </p:cNvSpPr>
          <p:nvPr>
            <p:ph type="title"/>
          </p:nvPr>
        </p:nvSpPr>
        <p:spPr>
          <a:xfrm>
            <a:off x="177800" y="515938"/>
            <a:ext cx="4584700" cy="563562"/>
          </a:xfrm>
          <a:prstGeom prst="rect">
            <a:avLst/>
          </a:prstGeom>
        </p:spPr>
        <p:txBody>
          <a:bodyPr/>
          <a:lstStyle>
            <a:lvl1pPr algn="l">
              <a:defRPr sz="3200">
                <a:latin typeface="Arial"/>
                <a:cs typeface="Arial"/>
              </a:defRPr>
            </a:lvl1pPr>
          </a:lstStyle>
          <a:p>
            <a:r>
              <a:rPr lang="da-DK" dirty="0" smtClean="0"/>
              <a:t>Klik for at redigere i masteren</a:t>
            </a:r>
            <a:endParaRPr lang="da-DK" dirty="0"/>
          </a:p>
        </p:txBody>
      </p:sp>
      <p:sp>
        <p:nvSpPr>
          <p:cNvPr id="12" name="Pladsholder til tekst 2"/>
          <p:cNvSpPr>
            <a:spLocks noGrp="1"/>
          </p:cNvSpPr>
          <p:nvPr>
            <p:ph type="body" idx="13"/>
          </p:nvPr>
        </p:nvSpPr>
        <p:spPr>
          <a:xfrm>
            <a:off x="177800" y="1130301"/>
            <a:ext cx="6489700" cy="358774"/>
          </a:xfrm>
          <a:prstGeom prst="rect">
            <a:avLst/>
          </a:prstGeom>
        </p:spPr>
        <p:txBody>
          <a:bodyPr anchor="b"/>
          <a:lstStyle>
            <a:lvl1pPr marL="0" indent="0">
              <a:buNone/>
              <a:defRPr sz="24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smtClean="0"/>
              <a:t>Klik for at redigere teksttypografierne i masteren</a:t>
            </a:r>
          </a:p>
        </p:txBody>
      </p:sp>
      <p:sp>
        <p:nvSpPr>
          <p:cNvPr id="9" name="Pladsholder til dato 3"/>
          <p:cNvSpPr>
            <a:spLocks noGrp="1"/>
          </p:cNvSpPr>
          <p:nvPr>
            <p:ph type="dt" sz="half" idx="14"/>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solidFill>
                  <a:srgbClr val="000000"/>
                </a:solidFill>
                <a:latin typeface="Arial" charset="0"/>
                <a:cs typeface="ＭＳ Ｐゴシック" charset="-128"/>
              </a:defRPr>
            </a:lvl1pPr>
          </a:lstStyle>
          <a:p>
            <a:pPr>
              <a:defRPr/>
            </a:pPr>
            <a:r>
              <a:rPr lang="da-DK"/>
              <a:t>Your footnote</a:t>
            </a:r>
          </a:p>
        </p:txBody>
      </p:sp>
      <p:sp>
        <p:nvSpPr>
          <p:cNvPr id="10" name="Pladsholder til diasnummer 5"/>
          <p:cNvSpPr>
            <a:spLocks noGrp="1"/>
          </p:cNvSpPr>
          <p:nvPr>
            <p:ph type="sldNum" sz="quarter" idx="15"/>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solidFill>
                  <a:srgbClr val="000000"/>
                </a:solidFill>
                <a:latin typeface="Arial" charset="0"/>
                <a:cs typeface="ＭＳ Ｐゴシック" charset="-128"/>
              </a:defRPr>
            </a:lvl1pPr>
          </a:lstStyle>
          <a:p>
            <a:pPr>
              <a:defRPr/>
            </a:pPr>
            <a:r>
              <a:rPr lang="da-DK"/>
              <a:t>Your Logo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atin typeface="Arial"/>
              </a:defRPr>
            </a:lvl1pPr>
          </a:lstStyle>
          <a:p>
            <a:r>
              <a:rPr lang="da-DK" dirty="0" smtClean="0"/>
              <a:t>Klik for at redigere i masteren</a:t>
            </a:r>
            <a:endParaRPr lang="da-DK" dirty="0"/>
          </a:p>
        </p:txBody>
      </p:sp>
      <p:sp>
        <p:nvSpPr>
          <p:cNvPr id="3" name="Pladsholder til indhold 2"/>
          <p:cNvSpPr>
            <a:spLocks noGrp="1"/>
          </p:cNvSpPr>
          <p:nvPr>
            <p:ph sz="half" idx="1"/>
          </p:nvPr>
        </p:nvSpPr>
        <p:spPr>
          <a:xfrm>
            <a:off x="457200" y="1600200"/>
            <a:ext cx="4038600" cy="4525963"/>
          </a:xfrm>
          <a:prstGeom prst="rect">
            <a:avLst/>
          </a:prstGeom>
        </p:spPr>
        <p:txBody>
          <a:bodyPr/>
          <a:lstStyle>
            <a:lvl1pPr>
              <a:defRPr sz="2800">
                <a:latin typeface="Arial"/>
              </a:defRPr>
            </a:lvl1pPr>
            <a:lvl2pPr>
              <a:defRPr sz="2400">
                <a:latin typeface="Arial"/>
              </a:defRPr>
            </a:lvl2pPr>
            <a:lvl3pPr>
              <a:defRPr sz="2000">
                <a:latin typeface="Arial"/>
              </a:defRPr>
            </a:lvl3pPr>
            <a:lvl4pPr>
              <a:defRPr sz="1800">
                <a:latin typeface="Arial"/>
              </a:defRPr>
            </a:lvl4pPr>
            <a:lvl5pPr>
              <a:defRPr sz="1800">
                <a:latin typeface="Arial"/>
              </a:defRPr>
            </a:lvl5pPr>
            <a:lvl6pPr>
              <a:defRPr sz="1800"/>
            </a:lvl6pPr>
            <a:lvl7pPr>
              <a:defRPr sz="1800"/>
            </a:lvl7pPr>
            <a:lvl8pPr>
              <a:defRPr sz="1800"/>
            </a:lvl8pPr>
            <a:lvl9pPr>
              <a:defRPr sz="1800"/>
            </a:lvl9pPr>
          </a:lstStyle>
          <a:p>
            <a:pPr lvl="0"/>
            <a:r>
              <a:rPr lang="da-DK" dirty="0" smtClean="0"/>
              <a:t>Klik for at redigere teksttypografierne i masteren</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da-DK" dirty="0"/>
          </a:p>
        </p:txBody>
      </p:sp>
      <p:sp>
        <p:nvSpPr>
          <p:cNvPr id="4" name="Pladsholder til indhold 3"/>
          <p:cNvSpPr>
            <a:spLocks noGrp="1"/>
          </p:cNvSpPr>
          <p:nvPr>
            <p:ph sz="half" idx="2"/>
          </p:nvPr>
        </p:nvSpPr>
        <p:spPr>
          <a:xfrm>
            <a:off x="4648200" y="1600200"/>
            <a:ext cx="4038600" cy="4525963"/>
          </a:xfrm>
          <a:prstGeom prst="rect">
            <a:avLst/>
          </a:prstGeom>
        </p:spPr>
        <p:txBody>
          <a:bodyPr/>
          <a:lstStyle>
            <a:lvl1pPr>
              <a:defRPr sz="2800">
                <a:latin typeface="Arial"/>
              </a:defRPr>
            </a:lvl1pPr>
            <a:lvl2pPr>
              <a:defRPr sz="2400">
                <a:latin typeface="Arial"/>
              </a:defRPr>
            </a:lvl2pPr>
            <a:lvl3pPr>
              <a:defRPr sz="2000">
                <a:latin typeface="Arial"/>
              </a:defRPr>
            </a:lvl3pPr>
            <a:lvl4pPr>
              <a:defRPr sz="1800">
                <a:latin typeface="Arial"/>
              </a:defRPr>
            </a:lvl4pPr>
            <a:lvl5pPr>
              <a:defRPr sz="1800">
                <a:latin typeface="Arial"/>
              </a:defRPr>
            </a:lvl5pPr>
            <a:lvl6pPr>
              <a:defRPr sz="1800"/>
            </a:lvl6pPr>
            <a:lvl7pPr>
              <a:defRPr sz="1800"/>
            </a:lvl7pPr>
            <a:lvl8pPr>
              <a:defRPr sz="1800"/>
            </a:lvl8pPr>
            <a:lvl9pPr>
              <a:defRPr sz="1800"/>
            </a:lvl9pPr>
          </a:lstStyle>
          <a:p>
            <a:pPr lvl="0"/>
            <a:r>
              <a:rPr lang="da-DK" dirty="0" smtClean="0"/>
              <a:t>Klik for at redigere teksttypografierne i masteren</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da-DK" dirty="0"/>
          </a:p>
        </p:txBody>
      </p:sp>
      <p:sp>
        <p:nvSpPr>
          <p:cNvPr id="5" name="Pladsholder til dato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pitchFamily="34" charset="0"/>
              </a:defRPr>
            </a:lvl1pPr>
          </a:lstStyle>
          <a:p>
            <a:pPr>
              <a:defRPr/>
            </a:pPr>
            <a:fld id="{6D4E88A1-EA3E-43A3-B79B-BB026EFA9D92}" type="datetime1">
              <a:rPr lang="da-DK"/>
              <a:pPr>
                <a:defRPr/>
              </a:pPr>
              <a:t>04-12-2011</a:t>
            </a:fld>
            <a:endParaRPr lang="da-DK"/>
          </a:p>
        </p:txBody>
      </p:sp>
      <p:sp>
        <p:nvSpPr>
          <p:cNvPr id="6" name="Pladsholder til sidefod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cs typeface="ＭＳ Ｐゴシック" charset="-128"/>
              </a:defRPr>
            </a:lvl1pPr>
          </a:lstStyle>
          <a:p>
            <a:pPr>
              <a:defRPr/>
            </a:pPr>
            <a:endParaRPr lang="en-US"/>
          </a:p>
        </p:txBody>
      </p:sp>
      <p:sp>
        <p:nvSpPr>
          <p:cNvPr id="7" name="Pladsholder til diasnumm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pitchFamily="34" charset="0"/>
              </a:defRPr>
            </a:lvl1pPr>
          </a:lstStyle>
          <a:p>
            <a:pPr>
              <a:defRPr/>
            </a:pPr>
            <a:fld id="{AAEE6F67-889D-447C-B5F7-757168D4655F}" type="slidenum">
              <a:rPr lang="da-DK"/>
              <a:pPr>
                <a:defRPr/>
              </a:pPr>
              <a:t>‹#›</a:t>
            </a:fld>
            <a:endParaRPr lang="da-DK"/>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atin typeface="Arial"/>
              </a:defRPr>
            </a:lvl1pPr>
          </a:lstStyle>
          <a:p>
            <a:r>
              <a:rPr lang="da-DK" dirty="0" smtClean="0"/>
              <a:t>Klik for at redigere i masteren</a:t>
            </a:r>
            <a:endParaRPr lang="da-DK" dirty="0"/>
          </a:p>
        </p:txBody>
      </p:sp>
      <p:sp>
        <p:nvSpPr>
          <p:cNvPr id="3" name="Pladsholder til tekst 2"/>
          <p:cNvSpPr>
            <a:spLocks noGrp="1"/>
          </p:cNvSpPr>
          <p:nvPr>
            <p:ph type="body" idx="1"/>
          </p:nvPr>
        </p:nvSpPr>
        <p:spPr>
          <a:xfrm>
            <a:off x="457200" y="1535113"/>
            <a:ext cx="4040188" cy="639762"/>
          </a:xfrm>
          <a:prstGeom prst="rect">
            <a:avLst/>
          </a:prstGeom>
        </p:spPr>
        <p:txBody>
          <a:bodyPr anchor="b"/>
          <a:lstStyle>
            <a:lvl1pPr marL="0" indent="0">
              <a:buNone/>
              <a:defRPr sz="2400" b="1">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smtClean="0"/>
              <a:t>Klik for at redigere teksttypografierne i masteren</a:t>
            </a:r>
          </a:p>
        </p:txBody>
      </p:sp>
      <p:sp>
        <p:nvSpPr>
          <p:cNvPr id="4" name="Pladsholder til indhold 3"/>
          <p:cNvSpPr>
            <a:spLocks noGrp="1"/>
          </p:cNvSpPr>
          <p:nvPr>
            <p:ph sz="half" idx="2"/>
          </p:nvPr>
        </p:nvSpPr>
        <p:spPr>
          <a:xfrm>
            <a:off x="457200" y="2174875"/>
            <a:ext cx="4040188" cy="3951288"/>
          </a:xfrm>
          <a:prstGeom prst="rect">
            <a:avLst/>
          </a:prstGeom>
        </p:spPr>
        <p:txBody>
          <a:bodyPr/>
          <a:lstStyle>
            <a:lvl1pPr>
              <a:defRPr sz="2400">
                <a:latin typeface="Arial"/>
              </a:defRPr>
            </a:lvl1pPr>
            <a:lvl2pPr>
              <a:defRPr sz="2000">
                <a:latin typeface="Arial"/>
              </a:defRPr>
            </a:lvl2pPr>
            <a:lvl3pPr>
              <a:defRPr sz="1800">
                <a:latin typeface="Arial"/>
              </a:defRPr>
            </a:lvl3pPr>
            <a:lvl4pPr>
              <a:defRPr sz="1600">
                <a:latin typeface="Arial"/>
              </a:defRPr>
            </a:lvl4pPr>
            <a:lvl5pPr>
              <a:defRPr sz="1600">
                <a:latin typeface="Arial"/>
              </a:defRPr>
            </a:lvl5pPr>
            <a:lvl6pPr>
              <a:defRPr sz="1600"/>
            </a:lvl6pPr>
            <a:lvl7pPr>
              <a:defRPr sz="1600"/>
            </a:lvl7pPr>
            <a:lvl8pPr>
              <a:defRPr sz="1600"/>
            </a:lvl8pPr>
            <a:lvl9pPr>
              <a:defRPr sz="1600"/>
            </a:lvl9pPr>
          </a:lstStyle>
          <a:p>
            <a:pPr lvl="0"/>
            <a:r>
              <a:rPr lang="da-DK" dirty="0" smtClean="0"/>
              <a:t>Klik for at redigere teksttypografierne i masteren</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da-DK" dirty="0"/>
          </a:p>
        </p:txBody>
      </p:sp>
      <p:sp>
        <p:nvSpPr>
          <p:cNvPr id="5" name="Pladsholder til tekst 4"/>
          <p:cNvSpPr>
            <a:spLocks noGrp="1"/>
          </p:cNvSpPr>
          <p:nvPr>
            <p:ph type="body" sz="quarter" idx="3"/>
          </p:nvPr>
        </p:nvSpPr>
        <p:spPr>
          <a:xfrm>
            <a:off x="4645025" y="1535113"/>
            <a:ext cx="4041775" cy="639762"/>
          </a:xfrm>
          <a:prstGeom prst="rect">
            <a:avLst/>
          </a:prstGeom>
        </p:spPr>
        <p:txBody>
          <a:bodyPr anchor="b"/>
          <a:lstStyle>
            <a:lvl1pPr marL="0" indent="0">
              <a:buNone/>
              <a:defRPr sz="2400" b="1">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dirty="0" smtClean="0"/>
              <a:t>Klik for at redigere teksttypografierne i masteren</a:t>
            </a:r>
          </a:p>
        </p:txBody>
      </p:sp>
      <p:sp>
        <p:nvSpPr>
          <p:cNvPr id="6" name="Pladsholder til indhold 5"/>
          <p:cNvSpPr>
            <a:spLocks noGrp="1"/>
          </p:cNvSpPr>
          <p:nvPr>
            <p:ph sz="quarter" idx="4"/>
          </p:nvPr>
        </p:nvSpPr>
        <p:spPr>
          <a:xfrm>
            <a:off x="4645025" y="2174875"/>
            <a:ext cx="4041775" cy="3951288"/>
          </a:xfrm>
          <a:prstGeom prst="rect">
            <a:avLst/>
          </a:prstGeom>
        </p:spPr>
        <p:txBody>
          <a:bodyPr/>
          <a:lstStyle>
            <a:lvl1pPr>
              <a:defRPr sz="2400">
                <a:latin typeface="Arial"/>
              </a:defRPr>
            </a:lvl1pPr>
            <a:lvl2pPr>
              <a:defRPr sz="2000">
                <a:latin typeface="Arial"/>
              </a:defRPr>
            </a:lvl2pPr>
            <a:lvl3pPr>
              <a:defRPr sz="1800">
                <a:latin typeface="Arial"/>
              </a:defRPr>
            </a:lvl3pPr>
            <a:lvl4pPr>
              <a:defRPr sz="1600">
                <a:latin typeface="Arial"/>
              </a:defRPr>
            </a:lvl4pPr>
            <a:lvl5pPr>
              <a:defRPr sz="1600">
                <a:latin typeface="Arial"/>
              </a:defRPr>
            </a:lvl5pPr>
            <a:lvl6pPr>
              <a:defRPr sz="1600"/>
            </a:lvl6pPr>
            <a:lvl7pPr>
              <a:defRPr sz="1600"/>
            </a:lvl7pPr>
            <a:lvl8pPr>
              <a:defRPr sz="1600"/>
            </a:lvl8pPr>
            <a:lvl9pPr>
              <a:defRPr sz="1600"/>
            </a:lvl9pPr>
          </a:lstStyle>
          <a:p>
            <a:pPr lvl="0"/>
            <a:r>
              <a:rPr lang="da-DK" dirty="0" smtClean="0"/>
              <a:t>Klik for at redigere teksttypografierne i masteren</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da-DK" dirty="0"/>
          </a:p>
        </p:txBody>
      </p:sp>
      <p:sp>
        <p:nvSpPr>
          <p:cNvPr id="7" name="Pladsholder til dato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pitchFamily="34" charset="0"/>
              </a:defRPr>
            </a:lvl1pPr>
          </a:lstStyle>
          <a:p>
            <a:pPr>
              <a:defRPr/>
            </a:pPr>
            <a:fld id="{B41B1D8A-EB27-4392-A1B9-CC868E65DFA6}" type="datetime1">
              <a:rPr lang="da-DK"/>
              <a:pPr>
                <a:defRPr/>
              </a:pPr>
              <a:t>04-12-2011</a:t>
            </a:fld>
            <a:endParaRPr lang="da-DK"/>
          </a:p>
        </p:txBody>
      </p:sp>
      <p:sp>
        <p:nvSpPr>
          <p:cNvPr id="8" name="Pladsholder til sidefod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cs typeface="ＭＳ Ｐゴシック" charset="-128"/>
              </a:defRPr>
            </a:lvl1pPr>
          </a:lstStyle>
          <a:p>
            <a:pPr>
              <a:defRPr/>
            </a:pPr>
            <a:endParaRPr lang="en-US"/>
          </a:p>
        </p:txBody>
      </p:sp>
      <p:sp>
        <p:nvSpPr>
          <p:cNvPr id="9" name="Pladsholder til diasnumm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pitchFamily="34" charset="0"/>
              </a:defRPr>
            </a:lvl1pPr>
          </a:lstStyle>
          <a:p>
            <a:pPr>
              <a:defRPr/>
            </a:pPr>
            <a:fld id="{AC12AA71-B099-4682-AA9C-289A014B8A3E}" type="slidenum">
              <a:rPr lang="da-DK"/>
              <a:pPr>
                <a:defRPr/>
              </a:pPr>
              <a:t>‹#›</a:t>
            </a:fld>
            <a:endParaRPr lang="da-DK"/>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atin typeface="Arial"/>
              </a:defRPr>
            </a:lvl1pPr>
          </a:lstStyle>
          <a:p>
            <a:r>
              <a:rPr lang="da-DK" dirty="0" smtClean="0"/>
              <a:t>Klik for at redigere i masteren</a:t>
            </a:r>
            <a:endParaRPr lang="da-DK" dirty="0"/>
          </a:p>
        </p:txBody>
      </p:sp>
      <p:sp>
        <p:nvSpPr>
          <p:cNvPr id="3" name="Pladsholder til dato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pitchFamily="34" charset="0"/>
              </a:defRPr>
            </a:lvl1pPr>
          </a:lstStyle>
          <a:p>
            <a:pPr>
              <a:defRPr/>
            </a:pPr>
            <a:fld id="{A92C8A6E-58CE-42C4-A8EF-9AC75B976FFF}" type="datetime1">
              <a:rPr lang="da-DK"/>
              <a:pPr>
                <a:defRPr/>
              </a:pPr>
              <a:t>04-12-2011</a:t>
            </a:fld>
            <a:endParaRPr lang="da-DK"/>
          </a:p>
        </p:txBody>
      </p:sp>
      <p:sp>
        <p:nvSpPr>
          <p:cNvPr id="4" name="Pladsholder til sidefod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cs typeface="ＭＳ Ｐゴシック" charset="-128"/>
              </a:defRPr>
            </a:lvl1pPr>
          </a:lstStyle>
          <a:p>
            <a:pPr>
              <a:defRPr/>
            </a:pPr>
            <a:endParaRPr lang="en-US"/>
          </a:p>
        </p:txBody>
      </p:sp>
      <p:sp>
        <p:nvSpPr>
          <p:cNvPr id="5" name="Pladsholder til diasnumm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pitchFamily="34" charset="0"/>
              </a:defRPr>
            </a:lvl1pPr>
          </a:lstStyle>
          <a:p>
            <a:pPr>
              <a:defRPr/>
            </a:pPr>
            <a:fld id="{5C7923DD-478A-43B8-BAC6-3873755B7C37}" type="slidenum">
              <a:rPr lang="da-DK"/>
              <a:pPr>
                <a:defRPr/>
              </a:pPr>
              <a:t>‹#›</a:t>
            </a:fld>
            <a:endParaRPr lang="da-DK"/>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pitchFamily="34" charset="0"/>
              </a:defRPr>
            </a:lvl1pPr>
          </a:lstStyle>
          <a:p>
            <a:pPr>
              <a:defRPr/>
            </a:pPr>
            <a:fld id="{DCC77A9E-EA30-4512-9475-418FAF6F7CA5}" type="datetime1">
              <a:rPr lang="da-DK"/>
              <a:pPr>
                <a:defRPr/>
              </a:pPr>
              <a:t>04-12-2011</a:t>
            </a:fld>
            <a:endParaRPr lang="da-DK"/>
          </a:p>
        </p:txBody>
      </p:sp>
      <p:sp>
        <p:nvSpPr>
          <p:cNvPr id="3" name="Pladsholder til sidefod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cs typeface="ＭＳ Ｐゴシック" charset="-128"/>
              </a:defRPr>
            </a:lvl1pPr>
          </a:lstStyle>
          <a:p>
            <a:pPr>
              <a:defRPr/>
            </a:pPr>
            <a:endParaRPr lang="en-US"/>
          </a:p>
        </p:txBody>
      </p:sp>
      <p:sp>
        <p:nvSpPr>
          <p:cNvPr id="4" name="Pladsholder til diasnumm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pitchFamily="34" charset="0"/>
              </a:defRPr>
            </a:lvl1pPr>
          </a:lstStyle>
          <a:p>
            <a:pPr>
              <a:defRPr/>
            </a:pPr>
            <a:fld id="{9932E53E-1DAA-41F4-B829-B7DE6CF9674B}" type="slidenum">
              <a:rPr lang="da-DK"/>
              <a:pPr>
                <a:defRPr/>
              </a:pPr>
              <a:t>‹#›</a:t>
            </a:fld>
            <a:endParaRPr lang="da-DK"/>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atin typeface="Arial"/>
              </a:defRPr>
            </a:lvl1pPr>
          </a:lstStyle>
          <a:p>
            <a:r>
              <a:rPr lang="da-DK" dirty="0" smtClean="0"/>
              <a:t>Klik for at redigere i masteren</a:t>
            </a:r>
            <a:endParaRPr lang="da-DK" dirty="0"/>
          </a:p>
        </p:txBody>
      </p:sp>
      <p:sp>
        <p:nvSpPr>
          <p:cNvPr id="3" name="Pladsholder til indhold 2"/>
          <p:cNvSpPr>
            <a:spLocks noGrp="1"/>
          </p:cNvSpPr>
          <p:nvPr>
            <p:ph idx="1"/>
          </p:nvPr>
        </p:nvSpPr>
        <p:spPr>
          <a:xfrm>
            <a:off x="3575050" y="273050"/>
            <a:ext cx="5111750" cy="5853113"/>
          </a:xfrm>
          <a:prstGeom prst="rect">
            <a:avLst/>
          </a:prstGeom>
        </p:spPr>
        <p:txBody>
          <a:bodyPr/>
          <a:lstStyle>
            <a:lvl1pPr>
              <a:defRPr sz="3200">
                <a:latin typeface="Arial"/>
              </a:defRPr>
            </a:lvl1pPr>
            <a:lvl2pPr>
              <a:defRPr sz="2800">
                <a:latin typeface="Arial"/>
              </a:defRPr>
            </a:lvl2pPr>
            <a:lvl3pPr>
              <a:defRPr sz="2400">
                <a:latin typeface="Arial"/>
              </a:defRPr>
            </a:lvl3pPr>
            <a:lvl4pPr>
              <a:defRPr sz="2000">
                <a:latin typeface="Arial"/>
              </a:defRPr>
            </a:lvl4pPr>
            <a:lvl5pPr>
              <a:defRPr sz="2000">
                <a:latin typeface="Arial"/>
              </a:defRPr>
            </a:lvl5pPr>
            <a:lvl6pPr>
              <a:defRPr sz="2000"/>
            </a:lvl6pPr>
            <a:lvl7pPr>
              <a:defRPr sz="2000"/>
            </a:lvl7pPr>
            <a:lvl8pPr>
              <a:defRPr sz="2000"/>
            </a:lvl8pPr>
            <a:lvl9pPr>
              <a:defRPr sz="2000"/>
            </a:lvl9pPr>
          </a:lstStyle>
          <a:p>
            <a:pPr lvl="0"/>
            <a:r>
              <a:rPr lang="da-DK" dirty="0" smtClean="0"/>
              <a:t>Klik for at redigere teksttypografierne i masteren</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da-DK" dirty="0"/>
          </a:p>
        </p:txBody>
      </p:sp>
      <p:sp>
        <p:nvSpPr>
          <p:cNvPr id="4" name="Pladsholder til tekst 3"/>
          <p:cNvSpPr>
            <a:spLocks noGrp="1"/>
          </p:cNvSpPr>
          <p:nvPr>
            <p:ph type="body" sz="half" idx="2"/>
          </p:nvPr>
        </p:nvSpPr>
        <p:spPr>
          <a:xfrm>
            <a:off x="457200" y="1435100"/>
            <a:ext cx="3008313" cy="4691063"/>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dirty="0" smtClean="0"/>
              <a:t>Klik for at redigere teksttypografierne i masteren</a:t>
            </a:r>
          </a:p>
        </p:txBody>
      </p:sp>
      <p:sp>
        <p:nvSpPr>
          <p:cNvPr id="5" name="Pladsholder til dato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pitchFamily="34" charset="0"/>
              </a:defRPr>
            </a:lvl1pPr>
          </a:lstStyle>
          <a:p>
            <a:pPr>
              <a:defRPr/>
            </a:pPr>
            <a:fld id="{3CE6D64C-63BF-41C9-8C8D-90404C3C94B2}" type="datetime1">
              <a:rPr lang="da-DK"/>
              <a:pPr>
                <a:defRPr/>
              </a:pPr>
              <a:t>04-12-2011</a:t>
            </a:fld>
            <a:endParaRPr lang="da-DK"/>
          </a:p>
        </p:txBody>
      </p:sp>
      <p:sp>
        <p:nvSpPr>
          <p:cNvPr id="6" name="Pladsholder til sidefod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cs typeface="ＭＳ Ｐゴシック" charset="-128"/>
              </a:defRPr>
            </a:lvl1pPr>
          </a:lstStyle>
          <a:p>
            <a:pPr>
              <a:defRPr/>
            </a:pPr>
            <a:endParaRPr lang="en-US"/>
          </a:p>
        </p:txBody>
      </p:sp>
      <p:sp>
        <p:nvSpPr>
          <p:cNvPr id="7" name="Pladsholder til diasnumm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pitchFamily="34" charset="0"/>
              </a:defRPr>
            </a:lvl1pPr>
          </a:lstStyle>
          <a:p>
            <a:pPr>
              <a:defRPr/>
            </a:pPr>
            <a:fld id="{34DDD1CB-504D-4539-849B-0EFD3AD1E9C2}" type="slidenum">
              <a:rPr lang="da-DK"/>
              <a:pPr>
                <a:defRPr/>
              </a:pPr>
              <a:t>‹#›</a:t>
            </a:fld>
            <a:endParaRPr lang="da-DK"/>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da-DK" dirty="0" smtClean="0"/>
              <a:t>Klik for at redigere i masteren</a:t>
            </a:r>
            <a:endParaRPr lang="da-DK" dirty="0"/>
          </a:p>
        </p:txBody>
      </p:sp>
      <p:sp>
        <p:nvSpPr>
          <p:cNvPr id="3" name="Pladsholder til billede 2"/>
          <p:cNvSpPr>
            <a:spLocks noGrp="1"/>
          </p:cNvSpPr>
          <p:nvPr>
            <p:ph type="pic" idx="1"/>
          </p:nvPr>
        </p:nvSpPr>
        <p:spPr>
          <a:xfrm>
            <a:off x="1792288" y="612775"/>
            <a:ext cx="5486400" cy="4114800"/>
          </a:xfrm>
          <a:prstGeom prst="rect">
            <a:avLst/>
          </a:prstGeom>
        </p:spPr>
        <p:txBody>
          <a:bodyPr rtlCol="0">
            <a:normAutofit/>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dirty="0"/>
          </a:p>
        </p:txBody>
      </p:sp>
      <p:sp>
        <p:nvSpPr>
          <p:cNvPr id="4" name="Pladsholder til tekst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dirty="0" smtClean="0"/>
              <a:t>Klik for at redigere teksttypografierne i masteren</a:t>
            </a:r>
          </a:p>
        </p:txBody>
      </p:sp>
      <p:sp>
        <p:nvSpPr>
          <p:cNvPr id="5" name="Pladsholder til dato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pitchFamily="34" charset="0"/>
              </a:defRPr>
            </a:lvl1pPr>
          </a:lstStyle>
          <a:p>
            <a:pPr>
              <a:defRPr/>
            </a:pPr>
            <a:fld id="{1495EAD5-FFB0-4871-9357-B1D334AF9DFC}" type="datetime1">
              <a:rPr lang="da-DK"/>
              <a:pPr>
                <a:defRPr/>
              </a:pPr>
              <a:t>04-12-2011</a:t>
            </a:fld>
            <a:endParaRPr lang="da-DK"/>
          </a:p>
        </p:txBody>
      </p:sp>
      <p:sp>
        <p:nvSpPr>
          <p:cNvPr id="6" name="Pladsholder til sidefod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cs typeface="ＭＳ Ｐゴシック" charset="-128"/>
              </a:defRPr>
            </a:lvl1pPr>
          </a:lstStyle>
          <a:p>
            <a:pPr>
              <a:defRPr/>
            </a:pPr>
            <a:endParaRPr lang="en-US"/>
          </a:p>
        </p:txBody>
      </p:sp>
      <p:sp>
        <p:nvSpPr>
          <p:cNvPr id="7" name="Pladsholder til diasnumm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pitchFamily="34" charset="0"/>
              </a:defRPr>
            </a:lvl1pPr>
          </a:lstStyle>
          <a:p>
            <a:pPr>
              <a:defRPr/>
            </a:pPr>
            <a:fld id="{D38E4CAB-1E6F-4566-9991-2AF6A2DCF787}" type="slidenum">
              <a:rPr lang="da-DK"/>
              <a:pPr>
                <a:defRPr/>
              </a:pPr>
              <a:t>‹#›</a:t>
            </a:fld>
            <a:endParaRPr lang="da-DK"/>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atin typeface="Arial"/>
              </a:defRPr>
            </a:lvl1pPr>
          </a:lstStyle>
          <a:p>
            <a:r>
              <a:rPr lang="da-DK" dirty="0" smtClean="0"/>
              <a:t>Klik for at redigere i masteren</a:t>
            </a:r>
            <a:endParaRPr lang="da-DK" dirty="0"/>
          </a:p>
        </p:txBody>
      </p:sp>
      <p:sp>
        <p:nvSpPr>
          <p:cNvPr id="3" name="Pladsholder til lodret titel 2"/>
          <p:cNvSpPr>
            <a:spLocks noGrp="1"/>
          </p:cNvSpPr>
          <p:nvPr>
            <p:ph type="body" orient="vert" idx="1"/>
          </p:nvPr>
        </p:nvSpPr>
        <p:spPr>
          <a:xfrm>
            <a:off x="457200" y="1600200"/>
            <a:ext cx="8229600" cy="4525963"/>
          </a:xfrm>
          <a:prstGeom prst="rect">
            <a:avLst/>
          </a:prstGeom>
        </p:spPr>
        <p:txBody>
          <a:bodyPr vert="eaVert"/>
          <a:lstStyle>
            <a:lvl1pPr>
              <a:defRPr>
                <a:latin typeface="Arial"/>
              </a:defRPr>
            </a:lvl1pPr>
            <a:lvl2pPr>
              <a:defRPr>
                <a:latin typeface="Arial"/>
              </a:defRPr>
            </a:lvl2pPr>
            <a:lvl3pPr>
              <a:defRPr>
                <a:latin typeface="Arial"/>
              </a:defRPr>
            </a:lvl3pPr>
            <a:lvl4pPr>
              <a:defRPr>
                <a:latin typeface="Arial"/>
              </a:defRPr>
            </a:lvl4pPr>
            <a:lvl5pPr>
              <a:defRPr>
                <a:latin typeface="Arial"/>
              </a:defRPr>
            </a:lvl5pPr>
          </a:lstStyle>
          <a:p>
            <a:pPr lvl="0"/>
            <a:r>
              <a:rPr lang="da-DK" dirty="0" smtClean="0"/>
              <a:t>Klik for at redigere teksttypografierne i masteren</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da-DK" dirty="0"/>
          </a:p>
        </p:txBody>
      </p:sp>
      <p:sp>
        <p:nvSpPr>
          <p:cNvPr id="4" name="Pladsholder til dato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pitchFamily="34" charset="0"/>
              </a:defRPr>
            </a:lvl1pPr>
          </a:lstStyle>
          <a:p>
            <a:pPr>
              <a:defRPr/>
            </a:pPr>
            <a:fld id="{5520078E-66D3-4519-BB64-E869678FBAB9}" type="datetime1">
              <a:rPr lang="da-DK"/>
              <a:pPr>
                <a:defRPr/>
              </a:pPr>
              <a:t>04-12-2011</a:t>
            </a:fld>
            <a:endParaRPr lang="da-DK"/>
          </a:p>
        </p:txBody>
      </p:sp>
      <p:sp>
        <p:nvSpPr>
          <p:cNvPr id="5" name="Pladsholder til sidefod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cs typeface="ＭＳ Ｐゴシック" charset="-128"/>
              </a:defRPr>
            </a:lvl1pPr>
          </a:lstStyle>
          <a:p>
            <a:pPr>
              <a:defRPr/>
            </a:pPr>
            <a:endParaRPr lang="en-US"/>
          </a:p>
        </p:txBody>
      </p:sp>
      <p:sp>
        <p:nvSpPr>
          <p:cNvPr id="6" name="Pladsholder til diasnumm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pitchFamily="34" charset="0"/>
              </a:defRPr>
            </a:lvl1pPr>
          </a:lstStyle>
          <a:p>
            <a:pPr>
              <a:defRPr/>
            </a:pPr>
            <a:fld id="{34220CE8-3985-4179-BCCF-2238B10939F3}" type="slidenum">
              <a:rPr lang="da-DK"/>
              <a:pPr>
                <a:defRPr/>
              </a:pPr>
              <a:t>‹#›</a:t>
            </a:fld>
            <a:endParaRPr lang="da-DK"/>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a:prstGeom prst="rect">
            <a:avLst/>
          </a:prstGeom>
        </p:spPr>
        <p:txBody>
          <a:bodyPr vert="eaVert"/>
          <a:lstStyle>
            <a:lvl1pPr>
              <a:defRPr>
                <a:latin typeface="Arial"/>
              </a:defRPr>
            </a:lvl1pPr>
          </a:lstStyle>
          <a:p>
            <a:r>
              <a:rPr lang="da-DK" dirty="0" smtClean="0"/>
              <a:t>Klik for at redigere i masteren</a:t>
            </a:r>
            <a:endParaRPr lang="da-DK" dirty="0"/>
          </a:p>
        </p:txBody>
      </p:sp>
      <p:sp>
        <p:nvSpPr>
          <p:cNvPr id="3" name="Pladsholder til lodret titel 2"/>
          <p:cNvSpPr>
            <a:spLocks noGrp="1"/>
          </p:cNvSpPr>
          <p:nvPr>
            <p:ph type="body" orient="vert" idx="1"/>
          </p:nvPr>
        </p:nvSpPr>
        <p:spPr>
          <a:xfrm>
            <a:off x="457200" y="274638"/>
            <a:ext cx="6019800" cy="5851525"/>
          </a:xfrm>
          <a:prstGeom prst="rect">
            <a:avLst/>
          </a:prstGeom>
        </p:spPr>
        <p:txBody>
          <a:bodyPr vert="eaVert"/>
          <a:lstStyle>
            <a:lvl1pPr>
              <a:defRPr>
                <a:latin typeface="Arial"/>
              </a:defRPr>
            </a:lvl1pPr>
            <a:lvl2pPr>
              <a:defRPr>
                <a:latin typeface="Arial"/>
              </a:defRPr>
            </a:lvl2pPr>
            <a:lvl3pPr>
              <a:defRPr>
                <a:latin typeface="Arial"/>
              </a:defRPr>
            </a:lvl3pPr>
            <a:lvl4pPr>
              <a:defRPr>
                <a:latin typeface="Arial"/>
              </a:defRPr>
            </a:lvl4pPr>
            <a:lvl5pPr>
              <a:defRPr>
                <a:latin typeface="Arial"/>
              </a:defRPr>
            </a:lvl5pPr>
          </a:lstStyle>
          <a:p>
            <a:pPr lvl="0"/>
            <a:r>
              <a:rPr lang="da-DK" dirty="0" smtClean="0"/>
              <a:t>Klik for at redigere teksttypografierne i masteren</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da-DK" dirty="0"/>
          </a:p>
        </p:txBody>
      </p:sp>
      <p:sp>
        <p:nvSpPr>
          <p:cNvPr id="4" name="Pladsholder til dato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pitchFamily="34" charset="0"/>
              </a:defRPr>
            </a:lvl1pPr>
          </a:lstStyle>
          <a:p>
            <a:pPr>
              <a:defRPr/>
            </a:pPr>
            <a:fld id="{7A884CCE-1A42-4347-9FC8-453993AEB662}" type="datetime1">
              <a:rPr lang="da-DK"/>
              <a:pPr>
                <a:defRPr/>
              </a:pPr>
              <a:t>04-12-2011</a:t>
            </a:fld>
            <a:endParaRPr lang="da-DK"/>
          </a:p>
        </p:txBody>
      </p:sp>
      <p:sp>
        <p:nvSpPr>
          <p:cNvPr id="5" name="Pladsholder til sidefod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charset="0"/>
                <a:cs typeface="ＭＳ Ｐゴシック" charset="-128"/>
              </a:defRPr>
            </a:lvl1pPr>
          </a:lstStyle>
          <a:p>
            <a:pPr>
              <a:defRPr/>
            </a:pPr>
            <a:endParaRPr lang="en-US"/>
          </a:p>
        </p:txBody>
      </p:sp>
      <p:sp>
        <p:nvSpPr>
          <p:cNvPr id="6" name="Pladsholder til diasnumm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pitchFamily="34" charset="0"/>
              </a:defRPr>
            </a:lvl1pPr>
          </a:lstStyle>
          <a:p>
            <a:pPr>
              <a:defRPr/>
            </a:pPr>
            <a:fld id="{989B8B17-ECB4-47EF-A81E-85FA004374E9}" type="slidenum">
              <a:rPr lang="da-DK"/>
              <a:pPr>
                <a:defRPr/>
              </a:pPr>
              <a:t>‹#›</a:t>
            </a:fld>
            <a:endParaRPr lang="da-D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3000">
              <a:schemeClr val="bg1"/>
            </a:gs>
            <a:gs pos="34000">
              <a:schemeClr val="bg2">
                <a:alpha val="49000"/>
              </a:schemeClr>
            </a:gs>
            <a:gs pos="68000">
              <a:schemeClr val="bg1"/>
            </a:gs>
          </a:gsLst>
          <a:lin ang="16200000" scaled="0"/>
          <a:tileRect/>
        </a:gradFill>
        <a:effectLst/>
      </p:bgPr>
    </p:bg>
    <p:spTree>
      <p:nvGrpSpPr>
        <p:cNvPr id="1" name=""/>
        <p:cNvGrpSpPr/>
        <p:nvPr/>
      </p:nvGrpSpPr>
      <p:grpSpPr>
        <a:xfrm>
          <a:off x="0" y="0"/>
          <a:ext cx="0" cy="0"/>
          <a:chOff x="0" y="0"/>
          <a:chExt cx="0" cy="0"/>
        </a:xfrm>
      </p:grpSpPr>
    </p:spTree>
  </p:cSld>
  <p:clrMap bg1="dk1" tx1="lt1" bg2="dk2" tx2="lt2" accent1="accent1" accent2="accent2" accent3="accent3" accent4="accent4" accent5="accent5" accent6="accent6" hlink="hlink" folHlink="folHlink"/>
  <p:sldLayoutIdLst>
    <p:sldLayoutId id="2147483944" r:id="rId1"/>
    <p:sldLayoutId id="2147483946" r:id="rId2"/>
    <p:sldLayoutId id="2147483947" r:id="rId3"/>
    <p:sldLayoutId id="2147483948" r:id="rId4"/>
    <p:sldLayoutId id="2147483949" r:id="rId5"/>
    <p:sldLayoutId id="2147483950" r:id="rId6"/>
    <p:sldLayoutId id="2147483951" r:id="rId7"/>
    <p:sldLayoutId id="2147483952" r:id="rId8"/>
    <p:sldLayoutId id="2147483953" r:id="rId9"/>
    <p:sldLayoutId id="2147483954" r:id="rId10"/>
    <p:sldLayoutId id="2147483955" r:id="rId11"/>
    <p:sldLayoutId id="2147483966" r:id="rId12"/>
  </p:sldLayoutIdLst>
  <p:txStyles>
    <p:titleStyle>
      <a:lvl1pPr algn="ctr" defTabSz="457200" rtl="0" eaLnBrk="1" fontAlgn="base" hangingPunct="1">
        <a:spcBef>
          <a:spcPct val="0"/>
        </a:spcBef>
        <a:spcAft>
          <a:spcPct val="0"/>
        </a:spcAft>
        <a:defRPr sz="4400" kern="1200">
          <a:solidFill>
            <a:schemeClr val="tx1"/>
          </a:solidFill>
          <a:latin typeface="Arial Narrow"/>
          <a:ea typeface="ＭＳ Ｐゴシック" pitchFamily="-97" charset="-128"/>
          <a:cs typeface="+mj-cs"/>
        </a:defRPr>
      </a:lvl1pPr>
      <a:lvl2pPr algn="ctr" defTabSz="457200" rtl="0" eaLnBrk="1" fontAlgn="base" hangingPunct="1">
        <a:spcBef>
          <a:spcPct val="0"/>
        </a:spcBef>
        <a:spcAft>
          <a:spcPct val="0"/>
        </a:spcAft>
        <a:defRPr sz="4400">
          <a:solidFill>
            <a:schemeClr val="tx1"/>
          </a:solidFill>
          <a:latin typeface="Arial Narrow" pitchFamily="-97" charset="0"/>
          <a:ea typeface="ＭＳ Ｐゴシック" pitchFamily="-97" charset="-128"/>
        </a:defRPr>
      </a:lvl2pPr>
      <a:lvl3pPr algn="ctr" defTabSz="457200" rtl="0" eaLnBrk="1" fontAlgn="base" hangingPunct="1">
        <a:spcBef>
          <a:spcPct val="0"/>
        </a:spcBef>
        <a:spcAft>
          <a:spcPct val="0"/>
        </a:spcAft>
        <a:defRPr sz="4400">
          <a:solidFill>
            <a:schemeClr val="tx1"/>
          </a:solidFill>
          <a:latin typeface="Arial Narrow" pitchFamily="-97" charset="0"/>
          <a:ea typeface="ＭＳ Ｐゴシック" pitchFamily="-97" charset="-128"/>
        </a:defRPr>
      </a:lvl3pPr>
      <a:lvl4pPr algn="ctr" defTabSz="457200" rtl="0" eaLnBrk="1" fontAlgn="base" hangingPunct="1">
        <a:spcBef>
          <a:spcPct val="0"/>
        </a:spcBef>
        <a:spcAft>
          <a:spcPct val="0"/>
        </a:spcAft>
        <a:defRPr sz="4400">
          <a:solidFill>
            <a:schemeClr val="tx1"/>
          </a:solidFill>
          <a:latin typeface="Arial Narrow" pitchFamily="-97" charset="0"/>
          <a:ea typeface="ＭＳ Ｐゴシック" pitchFamily="-97" charset="-128"/>
        </a:defRPr>
      </a:lvl4pPr>
      <a:lvl5pPr algn="ctr" defTabSz="457200" rtl="0" eaLnBrk="1" fontAlgn="base" hangingPunct="1">
        <a:spcBef>
          <a:spcPct val="0"/>
        </a:spcBef>
        <a:spcAft>
          <a:spcPct val="0"/>
        </a:spcAft>
        <a:defRPr sz="4400">
          <a:solidFill>
            <a:schemeClr val="tx1"/>
          </a:solidFill>
          <a:latin typeface="Arial Narrow" pitchFamily="-97" charset="0"/>
          <a:ea typeface="ＭＳ Ｐゴシック" pitchFamily="-97" charset="-128"/>
        </a:defRPr>
      </a:lvl5pPr>
      <a:lvl6pPr marL="457200" algn="ctr" defTabSz="457200" rtl="0" eaLnBrk="1" fontAlgn="base" hangingPunct="1">
        <a:spcBef>
          <a:spcPct val="0"/>
        </a:spcBef>
        <a:spcAft>
          <a:spcPct val="0"/>
        </a:spcAft>
        <a:defRPr sz="4400">
          <a:solidFill>
            <a:schemeClr val="tx1"/>
          </a:solidFill>
          <a:latin typeface="Arial Narrow" pitchFamily="-97" charset="0"/>
        </a:defRPr>
      </a:lvl6pPr>
      <a:lvl7pPr marL="914400" algn="ctr" defTabSz="457200" rtl="0" eaLnBrk="1" fontAlgn="base" hangingPunct="1">
        <a:spcBef>
          <a:spcPct val="0"/>
        </a:spcBef>
        <a:spcAft>
          <a:spcPct val="0"/>
        </a:spcAft>
        <a:defRPr sz="4400">
          <a:solidFill>
            <a:schemeClr val="tx1"/>
          </a:solidFill>
          <a:latin typeface="Arial Narrow" pitchFamily="-97" charset="0"/>
        </a:defRPr>
      </a:lvl7pPr>
      <a:lvl8pPr marL="1371600" algn="ctr" defTabSz="457200" rtl="0" eaLnBrk="1" fontAlgn="base" hangingPunct="1">
        <a:spcBef>
          <a:spcPct val="0"/>
        </a:spcBef>
        <a:spcAft>
          <a:spcPct val="0"/>
        </a:spcAft>
        <a:defRPr sz="4400">
          <a:solidFill>
            <a:schemeClr val="tx1"/>
          </a:solidFill>
          <a:latin typeface="Arial Narrow" pitchFamily="-97" charset="0"/>
        </a:defRPr>
      </a:lvl8pPr>
      <a:lvl9pPr marL="1828800" algn="ctr" defTabSz="457200" rtl="0" eaLnBrk="1" fontAlgn="base" hangingPunct="1">
        <a:spcBef>
          <a:spcPct val="0"/>
        </a:spcBef>
        <a:spcAft>
          <a:spcPct val="0"/>
        </a:spcAft>
        <a:defRPr sz="4400">
          <a:solidFill>
            <a:schemeClr val="tx1"/>
          </a:solidFill>
          <a:latin typeface="Arial Narrow" pitchFamily="-97"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Arial Narrow"/>
          <a:ea typeface="ＭＳ Ｐゴシック" pitchFamily="-97" charset="-128"/>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Arial Narrow"/>
          <a:ea typeface="ＭＳ Ｐゴシック" pitchFamily="-97"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Arial Narrow"/>
          <a:ea typeface="ＭＳ Ｐゴシック" pitchFamily="-97"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Arial Narrow"/>
          <a:ea typeface="ＭＳ Ｐゴシック" pitchFamily="-97"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Arial Narrow"/>
          <a:ea typeface="ＭＳ Ｐゴシック" pitchFamily="-97"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3000">
              <a:schemeClr val="bg1"/>
            </a:gs>
            <a:gs pos="34000">
              <a:schemeClr val="bg2">
                <a:alpha val="49000"/>
              </a:schemeClr>
            </a:gs>
            <a:gs pos="68000">
              <a:schemeClr val="bg1"/>
            </a:gs>
          </a:gsLst>
          <a:lin ang="16200000" scaled="0"/>
          <a:tileRect/>
        </a:gradFill>
        <a:effectLst/>
      </p:bgPr>
    </p:bg>
    <p:spTree>
      <p:nvGrpSpPr>
        <p:cNvPr id="1" name=""/>
        <p:cNvGrpSpPr/>
        <p:nvPr/>
      </p:nvGrpSpPr>
      <p:grpSpPr>
        <a:xfrm>
          <a:off x="0" y="0"/>
          <a:ext cx="0" cy="0"/>
          <a:chOff x="0" y="0"/>
          <a:chExt cx="0" cy="0"/>
        </a:xfrm>
      </p:grpSpPr>
    </p:spTree>
  </p:cSld>
  <p:clrMap bg1="dk1" tx1="lt1" bg2="dk2" tx2="lt2" accent1="accent1" accent2="accent2" accent3="accent3" accent4="accent4" accent5="accent5" accent6="accent6" hlink="hlink" folHlink="folHlink"/>
  <p:sldLayoutIdLst>
    <p:sldLayoutId id="2147483945" r:id="rId1"/>
    <p:sldLayoutId id="2147483956" r:id="rId2"/>
    <p:sldLayoutId id="2147483957"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Lst>
  <p:txStyles>
    <p:titleStyle>
      <a:lvl1pPr algn="ctr" defTabSz="457200" rtl="0" eaLnBrk="0" fontAlgn="base" hangingPunct="0">
        <a:spcBef>
          <a:spcPct val="0"/>
        </a:spcBef>
        <a:spcAft>
          <a:spcPct val="0"/>
        </a:spcAft>
        <a:defRPr sz="4400" kern="1200">
          <a:solidFill>
            <a:schemeClr val="tx1"/>
          </a:solidFill>
          <a:latin typeface="Arial Narrow"/>
          <a:ea typeface="ＭＳ Ｐゴシック" pitchFamily="-97" charset="-128"/>
          <a:cs typeface="ＭＳ Ｐゴシック" charset="-128"/>
        </a:defRPr>
      </a:lvl1pPr>
      <a:lvl2pPr algn="ctr" defTabSz="457200" rtl="0" eaLnBrk="0" fontAlgn="base" hangingPunct="0">
        <a:spcBef>
          <a:spcPct val="0"/>
        </a:spcBef>
        <a:spcAft>
          <a:spcPct val="0"/>
        </a:spcAft>
        <a:defRPr sz="4400">
          <a:solidFill>
            <a:schemeClr val="tx1"/>
          </a:solidFill>
          <a:latin typeface="Arial Narrow" pitchFamily="-97" charset="0"/>
          <a:ea typeface="ＭＳ Ｐゴシック" pitchFamily="-97" charset="-128"/>
          <a:cs typeface="ＭＳ Ｐゴシック" charset="-128"/>
        </a:defRPr>
      </a:lvl2pPr>
      <a:lvl3pPr algn="ctr" defTabSz="457200" rtl="0" eaLnBrk="0" fontAlgn="base" hangingPunct="0">
        <a:spcBef>
          <a:spcPct val="0"/>
        </a:spcBef>
        <a:spcAft>
          <a:spcPct val="0"/>
        </a:spcAft>
        <a:defRPr sz="4400">
          <a:solidFill>
            <a:schemeClr val="tx1"/>
          </a:solidFill>
          <a:latin typeface="Arial Narrow" pitchFamily="-97" charset="0"/>
          <a:ea typeface="ＭＳ Ｐゴシック" pitchFamily="-97" charset="-128"/>
          <a:cs typeface="ＭＳ Ｐゴシック" charset="-128"/>
        </a:defRPr>
      </a:lvl3pPr>
      <a:lvl4pPr algn="ctr" defTabSz="457200" rtl="0" eaLnBrk="0" fontAlgn="base" hangingPunct="0">
        <a:spcBef>
          <a:spcPct val="0"/>
        </a:spcBef>
        <a:spcAft>
          <a:spcPct val="0"/>
        </a:spcAft>
        <a:defRPr sz="4400">
          <a:solidFill>
            <a:schemeClr val="tx1"/>
          </a:solidFill>
          <a:latin typeface="Arial Narrow" pitchFamily="-97" charset="0"/>
          <a:ea typeface="ＭＳ Ｐゴシック" pitchFamily="-97" charset="-128"/>
          <a:cs typeface="ＭＳ Ｐゴシック" charset="-128"/>
        </a:defRPr>
      </a:lvl4pPr>
      <a:lvl5pPr algn="ctr" defTabSz="457200" rtl="0" eaLnBrk="0" fontAlgn="base" hangingPunct="0">
        <a:spcBef>
          <a:spcPct val="0"/>
        </a:spcBef>
        <a:spcAft>
          <a:spcPct val="0"/>
        </a:spcAft>
        <a:defRPr sz="4400">
          <a:solidFill>
            <a:schemeClr val="tx1"/>
          </a:solidFill>
          <a:latin typeface="Arial Narrow" pitchFamily="-97" charset="0"/>
          <a:ea typeface="ＭＳ Ｐゴシック" pitchFamily="-97" charset="-128"/>
          <a:cs typeface="ＭＳ Ｐゴシック" charset="-128"/>
        </a:defRPr>
      </a:lvl5pPr>
      <a:lvl6pPr marL="457200" algn="ctr" defTabSz="457200" rtl="0" fontAlgn="base">
        <a:spcBef>
          <a:spcPct val="0"/>
        </a:spcBef>
        <a:spcAft>
          <a:spcPct val="0"/>
        </a:spcAft>
        <a:defRPr sz="4400">
          <a:solidFill>
            <a:schemeClr val="tx1"/>
          </a:solidFill>
          <a:latin typeface="Arial Narrow" pitchFamily="-97" charset="0"/>
        </a:defRPr>
      </a:lvl6pPr>
      <a:lvl7pPr marL="914400" algn="ctr" defTabSz="457200" rtl="0" fontAlgn="base">
        <a:spcBef>
          <a:spcPct val="0"/>
        </a:spcBef>
        <a:spcAft>
          <a:spcPct val="0"/>
        </a:spcAft>
        <a:defRPr sz="4400">
          <a:solidFill>
            <a:schemeClr val="tx1"/>
          </a:solidFill>
          <a:latin typeface="Arial Narrow" pitchFamily="-97" charset="0"/>
        </a:defRPr>
      </a:lvl7pPr>
      <a:lvl8pPr marL="1371600" algn="ctr" defTabSz="457200" rtl="0" fontAlgn="base">
        <a:spcBef>
          <a:spcPct val="0"/>
        </a:spcBef>
        <a:spcAft>
          <a:spcPct val="0"/>
        </a:spcAft>
        <a:defRPr sz="4400">
          <a:solidFill>
            <a:schemeClr val="tx1"/>
          </a:solidFill>
          <a:latin typeface="Arial Narrow" pitchFamily="-97" charset="0"/>
        </a:defRPr>
      </a:lvl8pPr>
      <a:lvl9pPr marL="1828800" algn="ctr" defTabSz="457200" rtl="0" fontAlgn="base">
        <a:spcBef>
          <a:spcPct val="0"/>
        </a:spcBef>
        <a:spcAft>
          <a:spcPct val="0"/>
        </a:spcAft>
        <a:defRPr sz="4400">
          <a:solidFill>
            <a:schemeClr val="tx1"/>
          </a:solidFill>
          <a:latin typeface="Arial Narrow" pitchFamily="-97"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Arial Narrow"/>
          <a:ea typeface="ＭＳ Ｐゴシック" pitchFamily="-97"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Arial Narrow"/>
          <a:ea typeface="ＭＳ Ｐゴシック" pitchFamily="-97"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Arial Narrow"/>
          <a:ea typeface="ＭＳ Ｐゴシック" pitchFamily="-97"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Arial Narrow"/>
          <a:ea typeface="ＭＳ Ｐゴシック" pitchFamily="-97"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Arial Narrow"/>
          <a:ea typeface="ＭＳ Ｐゴシック" pitchFamily="-97"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Billede 26" descr="dreamstime_Handsoverlapping.jpg"/>
          <p:cNvPicPr>
            <a:picLocks noChangeAspect="1"/>
          </p:cNvPicPr>
          <p:nvPr/>
        </p:nvPicPr>
        <p:blipFill>
          <a:blip r:embed="rId2"/>
          <a:srcRect/>
          <a:stretch>
            <a:fillRect/>
          </a:stretch>
        </p:blipFill>
        <p:spPr bwMode="auto">
          <a:xfrm>
            <a:off x="-25400" y="0"/>
            <a:ext cx="9169400" cy="6892925"/>
          </a:xfrm>
          <a:prstGeom prst="rect">
            <a:avLst/>
          </a:prstGeom>
          <a:noFill/>
          <a:ln w="9525">
            <a:noFill/>
            <a:miter lim="800000"/>
            <a:headEnd/>
            <a:tailEnd/>
          </a:ln>
        </p:spPr>
      </p:pic>
      <p:sp>
        <p:nvSpPr>
          <p:cNvPr id="28" name="Rektangel 27"/>
          <p:cNvSpPr/>
          <p:nvPr/>
        </p:nvSpPr>
        <p:spPr>
          <a:xfrm>
            <a:off x="0" y="2721428"/>
            <a:ext cx="5867400" cy="1872343"/>
          </a:xfrm>
          <a:prstGeom prst="rect">
            <a:avLst/>
          </a:prstGeom>
          <a:gradFill flip="none" rotWithShape="1">
            <a:gsLst>
              <a:gs pos="31000">
                <a:schemeClr val="accent1">
                  <a:tint val="100000"/>
                  <a:shade val="100000"/>
                  <a:satMod val="130000"/>
                  <a:alpha val="44000"/>
                </a:schemeClr>
              </a:gs>
              <a:gs pos="96000">
                <a:schemeClr val="accent1">
                  <a:tint val="50000"/>
                  <a:shade val="100000"/>
                  <a:satMod val="350000"/>
                </a:schemeClr>
              </a:gs>
            </a:gsLst>
            <a:lin ang="10800000" scaled="1"/>
            <a:tileRect/>
          </a:gra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a-DK" dirty="0">
              <a:latin typeface="Arial" pitchFamily="34" charset="0"/>
            </a:endParaRPr>
          </a:p>
        </p:txBody>
      </p:sp>
      <p:sp>
        <p:nvSpPr>
          <p:cNvPr id="21509" name="Rectangle 5"/>
          <p:cNvSpPr txBox="1">
            <a:spLocks noChangeArrowheads="1"/>
          </p:cNvSpPr>
          <p:nvPr/>
        </p:nvSpPr>
        <p:spPr bwMode="gray">
          <a:xfrm>
            <a:off x="475569" y="3144838"/>
            <a:ext cx="5402717" cy="959076"/>
          </a:xfrm>
          <a:prstGeom prst="rect">
            <a:avLst/>
          </a:prstGeom>
          <a:noFill/>
          <a:ln w="9525">
            <a:noFill/>
            <a:miter lim="800000"/>
            <a:headEnd/>
            <a:tailEnd/>
          </a:ln>
        </p:spPr>
        <p:txBody>
          <a:bodyPr lIns="0" rIns="0" anchor="ctr"/>
          <a:lstStyle/>
          <a:p>
            <a:r>
              <a:rPr lang="en-US" sz="3200" b="1" dirty="0" smtClean="0">
                <a:solidFill>
                  <a:schemeClr val="bg2">
                    <a:lumMod val="10000"/>
                  </a:schemeClr>
                </a:solidFill>
                <a:latin typeface="Times New Roman" pitchFamily="18" charset="0"/>
                <a:cs typeface="Times New Roman" pitchFamily="18" charset="0"/>
              </a:rPr>
              <a:t>Лекц 1. Стратегийн </a:t>
            </a:r>
            <a:r>
              <a:rPr lang="mn-MN" sz="3200" b="1" dirty="0" smtClean="0">
                <a:solidFill>
                  <a:schemeClr val="bg2">
                    <a:lumMod val="10000"/>
                  </a:schemeClr>
                </a:solidFill>
                <a:latin typeface="Times New Roman" pitchFamily="18" charset="0"/>
                <a:cs typeface="Times New Roman" pitchFamily="18" charset="0"/>
              </a:rPr>
              <a:t>удирдлагын</a:t>
            </a:r>
            <a:r>
              <a:rPr lang="en-US" sz="3200" b="1" dirty="0" smtClean="0">
                <a:solidFill>
                  <a:schemeClr val="bg2">
                    <a:lumMod val="10000"/>
                  </a:schemeClr>
                </a:solidFill>
                <a:latin typeface="Times New Roman" pitchFamily="18" charset="0"/>
                <a:cs typeface="Times New Roman" pitchFamily="18" charset="0"/>
              </a:rPr>
              <a:t> онолын үндэс </a:t>
            </a:r>
            <a:endParaRPr lang="mn-MN" sz="3200" dirty="0">
              <a:solidFill>
                <a:schemeClr val="bg2">
                  <a:lumMod val="1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2530" name="Rectangle 4"/>
          <p:cNvSpPr>
            <a:spLocks noChangeArrowheads="1"/>
          </p:cNvSpPr>
          <p:nvPr/>
        </p:nvSpPr>
        <p:spPr bwMode="gray">
          <a:xfrm>
            <a:off x="842056" y="1828800"/>
            <a:ext cx="7866516" cy="767443"/>
          </a:xfrm>
          <a:prstGeom prst="rect">
            <a:avLst/>
          </a:prstGeom>
          <a:noFill/>
          <a:ln w="9525">
            <a:noFill/>
            <a:miter lim="800000"/>
            <a:headEnd/>
            <a:tailEnd/>
          </a:ln>
        </p:spPr>
        <p:txBody>
          <a:bodyPr lIns="0" tIns="0" rIns="0" bIns="0" anchor="ctr"/>
          <a:lstStyle/>
          <a:p>
            <a:pPr defTabSz="801688"/>
            <a:r>
              <a:rPr lang="mn-MN" sz="2000" dirty="0" smtClean="0">
                <a:solidFill>
                  <a:schemeClr val="bg2">
                    <a:lumMod val="10000"/>
                  </a:schemeClr>
                </a:solidFill>
                <a:latin typeface="Times New Roman" pitchFamily="18" charset="0"/>
                <a:cs typeface="Times New Roman" pitchFamily="18" charset="0"/>
              </a:rPr>
              <a:t>Энэ хичээлээр </a:t>
            </a:r>
            <a:r>
              <a:rPr lang="en-US" sz="2000" dirty="0" smtClean="0">
                <a:solidFill>
                  <a:schemeClr val="bg2">
                    <a:lumMod val="10000"/>
                  </a:schemeClr>
                </a:solidFill>
                <a:latin typeface="Times New Roman" pitchFamily="18" charset="0"/>
                <a:cs typeface="Times New Roman" pitchFamily="18" charset="0"/>
              </a:rPr>
              <a:t>байгууллагын урт хугацааны хөгжлийн асуудл</a:t>
            </a:r>
            <a:r>
              <a:rPr lang="mn-MN" sz="2000" dirty="0" smtClean="0">
                <a:solidFill>
                  <a:schemeClr val="bg2">
                    <a:lumMod val="10000"/>
                  </a:schemeClr>
                </a:solidFill>
                <a:latin typeface="Times New Roman" pitchFamily="18" charset="0"/>
                <a:cs typeface="Times New Roman" pitchFamily="18" charset="0"/>
              </a:rPr>
              <a:t>ыг</a:t>
            </a:r>
            <a:r>
              <a:rPr lang="en-US" sz="2000" dirty="0" smtClean="0">
                <a:solidFill>
                  <a:schemeClr val="bg2">
                    <a:lumMod val="10000"/>
                  </a:schemeClr>
                </a:solidFill>
                <a:latin typeface="Times New Roman" pitchFamily="18" charset="0"/>
                <a:cs typeface="Times New Roman" pitchFamily="18" charset="0"/>
              </a:rPr>
              <a:t> тодорхойлдог</a:t>
            </a:r>
            <a:r>
              <a:rPr lang="mn-MN" sz="2000" dirty="0" smtClean="0">
                <a:solidFill>
                  <a:schemeClr val="bg2">
                    <a:lumMod val="10000"/>
                  </a:schemeClr>
                </a:solidFill>
                <a:latin typeface="Times New Roman" pitchFamily="18" charset="0"/>
                <a:cs typeface="Times New Roman" pitchFamily="18" charset="0"/>
              </a:rPr>
              <a:t> стратегийн менежментийн ойлголт, түвшин, хөгжлийн талаар үзнэ.  </a:t>
            </a:r>
          </a:p>
          <a:p>
            <a:pPr defTabSz="801688"/>
            <a:endParaRPr lang="en-US" sz="2000" dirty="0">
              <a:solidFill>
                <a:srgbClr val="171717"/>
              </a:solidFill>
              <a:latin typeface="Times New Roman" pitchFamily="18" charset="0"/>
              <a:cs typeface="Times New Roman" pitchFamily="18" charset="0"/>
            </a:endParaRPr>
          </a:p>
          <a:p>
            <a:pPr defTabSz="801688"/>
            <a:endParaRPr lang="en-US" sz="2000" dirty="0">
              <a:solidFill>
                <a:srgbClr val="171717"/>
              </a:solidFill>
              <a:latin typeface="Times New Roman" pitchFamily="18" charset="0"/>
              <a:cs typeface="Times New Roman" pitchFamily="18" charset="0"/>
            </a:endParaRPr>
          </a:p>
        </p:txBody>
      </p:sp>
      <p:sp>
        <p:nvSpPr>
          <p:cNvPr id="22531" name="Rectangle 5"/>
          <p:cNvSpPr txBox="1">
            <a:spLocks noChangeArrowheads="1"/>
          </p:cNvSpPr>
          <p:nvPr/>
        </p:nvSpPr>
        <p:spPr bwMode="gray">
          <a:xfrm>
            <a:off x="874712" y="779463"/>
            <a:ext cx="7627031" cy="600075"/>
          </a:xfrm>
          <a:prstGeom prst="rect">
            <a:avLst/>
          </a:prstGeom>
          <a:noFill/>
          <a:ln w="9525">
            <a:noFill/>
            <a:miter lim="800000"/>
            <a:headEnd/>
            <a:tailEnd/>
          </a:ln>
        </p:spPr>
        <p:txBody>
          <a:bodyPr lIns="0" rIns="0" anchor="ctr"/>
          <a:lstStyle/>
          <a:p>
            <a:r>
              <a:rPr lang="en-US" sz="3200" b="1" dirty="0" smtClean="0">
                <a:solidFill>
                  <a:schemeClr val="bg2">
                    <a:lumMod val="10000"/>
                  </a:schemeClr>
                </a:solidFill>
                <a:latin typeface="Times New Roman" pitchFamily="18" charset="0"/>
                <a:cs typeface="Times New Roman" pitchFamily="18" charset="0"/>
              </a:rPr>
              <a:t>Стратегийн </a:t>
            </a:r>
            <a:r>
              <a:rPr lang="mn-MN" sz="3200" b="1" dirty="0" smtClean="0">
                <a:solidFill>
                  <a:schemeClr val="bg2">
                    <a:lumMod val="10000"/>
                  </a:schemeClr>
                </a:solidFill>
                <a:latin typeface="Times New Roman" pitchFamily="18" charset="0"/>
                <a:cs typeface="Times New Roman" pitchFamily="18" charset="0"/>
              </a:rPr>
              <a:t>удирдлагын</a:t>
            </a:r>
            <a:r>
              <a:rPr lang="en-US" sz="3200" b="1" dirty="0" smtClean="0">
                <a:solidFill>
                  <a:schemeClr val="bg2">
                    <a:lumMod val="10000"/>
                  </a:schemeClr>
                </a:solidFill>
                <a:latin typeface="Times New Roman" pitchFamily="18" charset="0"/>
                <a:cs typeface="Times New Roman" pitchFamily="18" charset="0"/>
              </a:rPr>
              <a:t> онолын үндэс </a:t>
            </a:r>
            <a:endParaRPr lang="mn-MN" sz="3200" dirty="0">
              <a:solidFill>
                <a:schemeClr val="bg2">
                  <a:lumMod val="10000"/>
                </a:schemeClr>
              </a:solidFill>
              <a:latin typeface="Times New Roman" pitchFamily="18" charset="0"/>
              <a:cs typeface="Times New Roman" pitchFamily="18" charset="0"/>
            </a:endParaRPr>
          </a:p>
        </p:txBody>
      </p:sp>
      <p:sp>
        <p:nvSpPr>
          <p:cNvPr id="31" name="Rektangel 30"/>
          <p:cNvSpPr>
            <a:spLocks noChangeArrowheads="1"/>
          </p:cNvSpPr>
          <p:nvPr/>
        </p:nvSpPr>
        <p:spPr bwMode="auto">
          <a:xfrm>
            <a:off x="1260475" y="2500313"/>
            <a:ext cx="4000500" cy="354012"/>
          </a:xfrm>
          <a:prstGeom prst="rect">
            <a:avLst/>
          </a:prstGeom>
          <a:gradFill rotWithShape="1">
            <a:gsLst>
              <a:gs pos="0">
                <a:schemeClr val="bg2"/>
              </a:gs>
              <a:gs pos="100000">
                <a:schemeClr val="tx1"/>
              </a:gs>
            </a:gsLst>
            <a:lin ang="16200000"/>
          </a:gradFill>
          <a:ln w="9525">
            <a:noFill/>
            <a:miter lim="800000"/>
            <a:headEnd/>
            <a:tailEnd/>
          </a:ln>
          <a:effectLst>
            <a:outerShdw blurRad="63500" dist="23000" dir="5400000" rotWithShape="0">
              <a:srgbClr val="000000">
                <a:alpha val="34999"/>
              </a:srgbClr>
            </a:outerShdw>
          </a:effectLst>
        </p:spPr>
        <p:txBody>
          <a:bodyPr anchor="ctr"/>
          <a:lstStyle/>
          <a:p>
            <a:pPr algn="ctr">
              <a:defRPr/>
            </a:pPr>
            <a:endParaRPr lang="da-DK" sz="1200" dirty="0">
              <a:solidFill>
                <a:srgbClr val="FFFFFF"/>
              </a:solidFill>
              <a:latin typeface="Arial" pitchFamily="34" charset="0"/>
              <a:ea typeface="ＭＳ Ｐゴシック" pitchFamily="-97" charset="-128"/>
            </a:endParaRPr>
          </a:p>
        </p:txBody>
      </p:sp>
      <p:sp>
        <p:nvSpPr>
          <p:cNvPr id="34" name="Rektangel 33"/>
          <p:cNvSpPr>
            <a:spLocks noChangeArrowheads="1"/>
          </p:cNvSpPr>
          <p:nvPr/>
        </p:nvSpPr>
        <p:spPr bwMode="auto">
          <a:xfrm>
            <a:off x="1260475" y="3786188"/>
            <a:ext cx="4000500" cy="352425"/>
          </a:xfrm>
          <a:prstGeom prst="rect">
            <a:avLst/>
          </a:prstGeom>
          <a:gradFill rotWithShape="1">
            <a:gsLst>
              <a:gs pos="0">
                <a:schemeClr val="bg2"/>
              </a:gs>
              <a:gs pos="100000">
                <a:schemeClr val="tx1"/>
              </a:gs>
            </a:gsLst>
            <a:lin ang="16200000"/>
          </a:gradFill>
          <a:ln w="9525">
            <a:noFill/>
            <a:miter lim="800000"/>
            <a:headEnd/>
            <a:tailEnd/>
          </a:ln>
          <a:effectLst>
            <a:outerShdw blurRad="63500" dist="23000" dir="5400000" rotWithShape="0">
              <a:srgbClr val="000000">
                <a:alpha val="34999"/>
              </a:srgbClr>
            </a:outerShdw>
          </a:effectLst>
        </p:spPr>
        <p:txBody>
          <a:bodyPr anchor="ctr"/>
          <a:lstStyle/>
          <a:p>
            <a:pPr algn="ctr">
              <a:defRPr/>
            </a:pPr>
            <a:endParaRPr lang="da-DK" sz="1200" dirty="0">
              <a:solidFill>
                <a:srgbClr val="FFFFFF"/>
              </a:solidFill>
              <a:latin typeface="Arial" pitchFamily="34" charset="0"/>
              <a:ea typeface="ＭＳ Ｐゴシック" pitchFamily="-97" charset="-128"/>
            </a:endParaRPr>
          </a:p>
        </p:txBody>
      </p:sp>
      <p:sp>
        <p:nvSpPr>
          <p:cNvPr id="35" name="Rektangel 34"/>
          <p:cNvSpPr>
            <a:spLocks noChangeArrowheads="1"/>
          </p:cNvSpPr>
          <p:nvPr/>
        </p:nvSpPr>
        <p:spPr bwMode="auto">
          <a:xfrm>
            <a:off x="1260475" y="2928938"/>
            <a:ext cx="4000500" cy="352425"/>
          </a:xfrm>
          <a:prstGeom prst="rect">
            <a:avLst/>
          </a:prstGeom>
          <a:gradFill rotWithShape="1">
            <a:gsLst>
              <a:gs pos="0">
                <a:schemeClr val="bg2"/>
              </a:gs>
              <a:gs pos="100000">
                <a:schemeClr val="tx1"/>
              </a:gs>
            </a:gsLst>
            <a:lin ang="16200000"/>
          </a:gradFill>
          <a:ln w="9525">
            <a:noFill/>
            <a:miter lim="800000"/>
            <a:headEnd/>
            <a:tailEnd/>
          </a:ln>
          <a:effectLst>
            <a:outerShdw blurRad="63500" dist="23000" dir="5400000" rotWithShape="0">
              <a:srgbClr val="000000">
                <a:alpha val="34999"/>
              </a:srgbClr>
            </a:outerShdw>
          </a:effectLst>
        </p:spPr>
        <p:txBody>
          <a:bodyPr anchor="ctr"/>
          <a:lstStyle/>
          <a:p>
            <a:pPr algn="ctr">
              <a:defRPr/>
            </a:pPr>
            <a:endParaRPr lang="da-DK" sz="1200" dirty="0">
              <a:solidFill>
                <a:srgbClr val="FFFFFF"/>
              </a:solidFill>
              <a:latin typeface="Arial" pitchFamily="34" charset="0"/>
              <a:ea typeface="ＭＳ Ｐゴシック" pitchFamily="-97" charset="-128"/>
            </a:endParaRPr>
          </a:p>
        </p:txBody>
      </p:sp>
      <p:sp>
        <p:nvSpPr>
          <p:cNvPr id="22540" name="Tekstboks 44"/>
          <p:cNvSpPr txBox="1">
            <a:spLocks noChangeArrowheads="1"/>
          </p:cNvSpPr>
          <p:nvPr/>
        </p:nvSpPr>
        <p:spPr bwMode="auto">
          <a:xfrm>
            <a:off x="772886" y="2507343"/>
            <a:ext cx="4419600" cy="338554"/>
          </a:xfrm>
          <a:prstGeom prst="rect">
            <a:avLst/>
          </a:prstGeom>
          <a:noFill/>
          <a:ln w="9525">
            <a:noFill/>
            <a:miter lim="800000"/>
            <a:headEnd/>
            <a:tailEnd/>
          </a:ln>
        </p:spPr>
        <p:txBody>
          <a:bodyPr wrap="square">
            <a:spAutoFit/>
          </a:bodyPr>
          <a:lstStyle/>
          <a:p>
            <a:pPr lvl="1"/>
            <a:r>
              <a:rPr lang="en-US" sz="1600" b="1" i="1" dirty="0" smtClean="0">
                <a:solidFill>
                  <a:schemeClr val="bg2">
                    <a:lumMod val="10000"/>
                  </a:schemeClr>
                </a:solidFill>
                <a:latin typeface="Times New Roman" pitchFamily="18" charset="0"/>
                <a:cs typeface="Times New Roman" pitchFamily="18" charset="0"/>
              </a:rPr>
              <a:t>Стратегийн </a:t>
            </a:r>
            <a:r>
              <a:rPr lang="en-US" sz="1600" b="1" i="1" dirty="0" smtClean="0">
                <a:solidFill>
                  <a:schemeClr val="bg2">
                    <a:lumMod val="10000"/>
                  </a:schemeClr>
                </a:solidFill>
                <a:latin typeface="Times New Roman" pitchFamily="18" charset="0"/>
                <a:cs typeface="Times New Roman" pitchFamily="18" charset="0"/>
              </a:rPr>
              <a:t>удирдлагын </a:t>
            </a:r>
            <a:r>
              <a:rPr lang="mn-MN" sz="1600" b="1" i="1" dirty="0" smtClean="0">
                <a:solidFill>
                  <a:schemeClr val="bg2">
                    <a:lumMod val="10000"/>
                  </a:schemeClr>
                </a:solidFill>
                <a:latin typeface="Times New Roman" pitchFamily="18" charset="0"/>
                <a:cs typeface="Times New Roman" pitchFamily="18" charset="0"/>
              </a:rPr>
              <a:t>тухай ойлголт </a:t>
            </a:r>
            <a:endParaRPr lang="mn-MN" sz="1600" dirty="0">
              <a:solidFill>
                <a:schemeClr val="bg2">
                  <a:lumMod val="10000"/>
                </a:schemeClr>
              </a:solidFill>
              <a:latin typeface="Times New Roman" pitchFamily="18" charset="0"/>
              <a:cs typeface="Times New Roman" pitchFamily="18" charset="0"/>
            </a:endParaRPr>
          </a:p>
        </p:txBody>
      </p:sp>
      <p:sp>
        <p:nvSpPr>
          <p:cNvPr id="22542" name="Tekstboks 46"/>
          <p:cNvSpPr txBox="1">
            <a:spLocks noChangeArrowheads="1"/>
          </p:cNvSpPr>
          <p:nvPr/>
        </p:nvSpPr>
        <p:spPr bwMode="auto">
          <a:xfrm>
            <a:off x="1295400" y="3398838"/>
            <a:ext cx="4000500" cy="261937"/>
          </a:xfrm>
          <a:prstGeom prst="rect">
            <a:avLst/>
          </a:prstGeom>
          <a:noFill/>
          <a:ln w="9525">
            <a:noFill/>
            <a:miter lim="800000"/>
            <a:headEnd/>
            <a:tailEnd/>
          </a:ln>
        </p:spPr>
        <p:txBody>
          <a:bodyPr>
            <a:spAutoFit/>
          </a:bodyPr>
          <a:lstStyle/>
          <a:p>
            <a:r>
              <a:rPr lang="en-US" sz="1100" dirty="0">
                <a:solidFill>
                  <a:schemeClr val="tx2"/>
                </a:solidFill>
              </a:rPr>
              <a:t>This is an example text. Go ahead and replace it</a:t>
            </a:r>
            <a:endParaRPr lang="da-DK" sz="1100" dirty="0">
              <a:solidFill>
                <a:schemeClr val="tx2"/>
              </a:solidFill>
            </a:endParaRPr>
          </a:p>
        </p:txBody>
      </p:sp>
      <p:sp>
        <p:nvSpPr>
          <p:cNvPr id="22544" name="Tekstboks 48"/>
          <p:cNvSpPr txBox="1">
            <a:spLocks noChangeArrowheads="1"/>
          </p:cNvSpPr>
          <p:nvPr/>
        </p:nvSpPr>
        <p:spPr bwMode="auto">
          <a:xfrm>
            <a:off x="729344" y="2926670"/>
            <a:ext cx="4000500" cy="338554"/>
          </a:xfrm>
          <a:prstGeom prst="rect">
            <a:avLst/>
          </a:prstGeom>
          <a:noFill/>
          <a:ln w="9525">
            <a:noFill/>
            <a:miter lim="800000"/>
            <a:headEnd/>
            <a:tailEnd/>
          </a:ln>
        </p:spPr>
        <p:txBody>
          <a:bodyPr>
            <a:spAutoFit/>
          </a:bodyPr>
          <a:lstStyle/>
          <a:p>
            <a:pPr lvl="1"/>
            <a:r>
              <a:rPr lang="mn-MN" sz="1600" b="1" i="1" dirty="0" smtClean="0">
                <a:solidFill>
                  <a:schemeClr val="bg2">
                    <a:lumMod val="10000"/>
                  </a:schemeClr>
                </a:solidFill>
                <a:latin typeface="Times New Roman" pitchFamily="18" charset="0"/>
                <a:cs typeface="Times New Roman" pitchFamily="18" charset="0"/>
              </a:rPr>
              <a:t> </a:t>
            </a:r>
            <a:r>
              <a:rPr lang="en-US" sz="1600" b="1" i="1" dirty="0" smtClean="0">
                <a:solidFill>
                  <a:schemeClr val="bg2">
                    <a:lumMod val="10000"/>
                  </a:schemeClr>
                </a:solidFill>
                <a:latin typeface="Times New Roman" pitchFamily="18" charset="0"/>
                <a:cs typeface="Times New Roman" pitchFamily="18" charset="0"/>
              </a:rPr>
              <a:t>Стратегийн удирдлагын хөгжил </a:t>
            </a:r>
            <a:endParaRPr lang="mn-MN" sz="1600" dirty="0">
              <a:solidFill>
                <a:schemeClr val="bg2">
                  <a:lumMod val="10000"/>
                </a:schemeClr>
              </a:solidFill>
              <a:latin typeface="Times New Roman" pitchFamily="18" charset="0"/>
              <a:cs typeface="Times New Roman" pitchFamily="18" charset="0"/>
            </a:endParaRPr>
          </a:p>
        </p:txBody>
      </p:sp>
      <p:sp>
        <p:nvSpPr>
          <p:cNvPr id="22545" name="Tekstboks 49"/>
          <p:cNvSpPr txBox="1">
            <a:spLocks noChangeArrowheads="1"/>
          </p:cNvSpPr>
          <p:nvPr/>
        </p:nvSpPr>
        <p:spPr bwMode="auto">
          <a:xfrm>
            <a:off x="1273628" y="3807278"/>
            <a:ext cx="4000500" cy="338554"/>
          </a:xfrm>
          <a:prstGeom prst="rect">
            <a:avLst/>
          </a:prstGeom>
          <a:noFill/>
          <a:ln w="9525">
            <a:noFill/>
            <a:miter lim="800000"/>
            <a:headEnd/>
            <a:tailEnd/>
          </a:ln>
        </p:spPr>
        <p:txBody>
          <a:bodyPr>
            <a:spAutoFit/>
          </a:bodyPr>
          <a:lstStyle/>
          <a:p>
            <a:r>
              <a:rPr lang="en-US" sz="1600" b="1" i="1" dirty="0" smtClean="0">
                <a:solidFill>
                  <a:schemeClr val="bg2">
                    <a:lumMod val="10000"/>
                  </a:schemeClr>
                </a:solidFill>
                <a:latin typeface="Times New Roman" pitchFamily="18" charset="0"/>
                <a:cs typeface="Times New Roman" pitchFamily="18" charset="0"/>
              </a:rPr>
              <a:t>Стратегийн түвшин</a:t>
            </a:r>
            <a:endParaRPr lang="da-DK" sz="1600" dirty="0">
              <a:solidFill>
                <a:schemeClr val="bg2">
                  <a:lumMod val="10000"/>
                </a:schemeClr>
              </a:solidFill>
              <a:latin typeface="Times New Roman" pitchFamily="18" charset="0"/>
              <a:cs typeface="Times New Roman" pitchFamily="18" charset="0"/>
            </a:endParaRPr>
          </a:p>
        </p:txBody>
      </p:sp>
      <p:grpSp>
        <p:nvGrpSpPr>
          <p:cNvPr id="22551" name="Gruppe 79"/>
          <p:cNvGrpSpPr>
            <a:grpSpLocks/>
          </p:cNvGrpSpPr>
          <p:nvPr/>
        </p:nvGrpSpPr>
        <p:grpSpPr bwMode="auto">
          <a:xfrm>
            <a:off x="876300" y="3790950"/>
            <a:ext cx="344488" cy="347663"/>
            <a:chOff x="876300" y="3790950"/>
            <a:chExt cx="344488" cy="347663"/>
          </a:xfrm>
        </p:grpSpPr>
        <p:sp>
          <p:nvSpPr>
            <p:cNvPr id="14" name="Rektangel 13"/>
            <p:cNvSpPr>
              <a:spLocks noChangeArrowheads="1"/>
            </p:cNvSpPr>
            <p:nvPr/>
          </p:nvSpPr>
          <p:spPr bwMode="auto">
            <a:xfrm>
              <a:off x="876300" y="3790950"/>
              <a:ext cx="344488" cy="347663"/>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indent="-342900" algn="ctr" defTabSz="914400" fontAlgn="auto">
                <a:spcBef>
                  <a:spcPts val="0"/>
                </a:spcBef>
                <a:spcAft>
                  <a:spcPts val="0"/>
                </a:spcAft>
                <a:buFont typeface="+mj-lt"/>
                <a:buAutoNum type="arabicPeriod"/>
                <a:defRPr/>
              </a:pPr>
              <a:endParaRPr lang="da-DK" sz="1400" b="1" kern="0" noProof="1">
                <a:solidFill>
                  <a:sysClr val="window" lastClr="FFFFFF"/>
                </a:solidFill>
                <a:latin typeface="Arial" pitchFamily="34" charset="0"/>
                <a:ea typeface="ＭＳ Ｐゴシック" pitchFamily="-97" charset="-128"/>
              </a:endParaRPr>
            </a:p>
          </p:txBody>
        </p:sp>
        <p:sp>
          <p:nvSpPr>
            <p:cNvPr id="79" name="Tekstboks 78"/>
            <p:cNvSpPr txBox="1">
              <a:spLocks noChangeArrowheads="1"/>
            </p:cNvSpPr>
            <p:nvPr/>
          </p:nvSpPr>
          <p:spPr bwMode="auto">
            <a:xfrm>
              <a:off x="890588" y="3822700"/>
              <a:ext cx="322262" cy="279400"/>
            </a:xfrm>
            <a:prstGeom prst="rect">
              <a:avLst/>
            </a:prstGeom>
            <a:noFill/>
            <a:ln w="9525">
              <a:noFill/>
              <a:miter lim="800000"/>
              <a:headEnd/>
              <a:tailEnd/>
            </a:ln>
            <a:effectLst>
              <a:outerShdw blurRad="63500" dist="23000" dir="5400000" rotWithShape="0">
                <a:srgbClr val="000000">
                  <a:alpha val="34999"/>
                </a:srgbClr>
              </a:outerShdw>
            </a:effectLst>
          </p:spPr>
          <p:txBody>
            <a:bodyPr anchor="ctr"/>
            <a:lstStyle/>
            <a:p>
              <a:pPr indent="-342900" algn="ctr">
                <a:defRPr/>
              </a:pPr>
              <a:r>
                <a:rPr lang="da-DK" sz="1200" noProof="1">
                  <a:solidFill>
                    <a:srgbClr val="FFFFFF"/>
                  </a:solidFill>
                  <a:latin typeface="Arial" pitchFamily="34" charset="0"/>
                  <a:ea typeface="ＭＳ Ｐゴシック" pitchFamily="-97" charset="-128"/>
                </a:rPr>
                <a:t>4</a:t>
              </a:r>
            </a:p>
          </p:txBody>
        </p:sp>
      </p:grpSp>
      <p:grpSp>
        <p:nvGrpSpPr>
          <p:cNvPr id="22552" name="Gruppe 81"/>
          <p:cNvGrpSpPr>
            <a:grpSpLocks/>
          </p:cNvGrpSpPr>
          <p:nvPr/>
        </p:nvGrpSpPr>
        <p:grpSpPr bwMode="auto">
          <a:xfrm>
            <a:off x="876300" y="3363913"/>
            <a:ext cx="344488" cy="344487"/>
            <a:chOff x="876300" y="3363913"/>
            <a:chExt cx="344488" cy="344487"/>
          </a:xfrm>
        </p:grpSpPr>
        <p:sp>
          <p:nvSpPr>
            <p:cNvPr id="12" name="Rektangel 11"/>
            <p:cNvSpPr>
              <a:spLocks noChangeArrowheads="1"/>
            </p:cNvSpPr>
            <p:nvPr/>
          </p:nvSpPr>
          <p:spPr bwMode="auto">
            <a:xfrm>
              <a:off x="876300" y="3363913"/>
              <a:ext cx="344488" cy="344487"/>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indent="-342900" algn="ctr" defTabSz="914400" fontAlgn="auto">
                <a:spcBef>
                  <a:spcPts val="0"/>
                </a:spcBef>
                <a:spcAft>
                  <a:spcPts val="0"/>
                </a:spcAft>
                <a:buFont typeface="+mj-lt"/>
                <a:buAutoNum type="arabicPeriod"/>
                <a:defRPr/>
              </a:pPr>
              <a:endParaRPr lang="da-DK" sz="1400" b="1" kern="0" noProof="1">
                <a:solidFill>
                  <a:sysClr val="window" lastClr="FFFFFF"/>
                </a:solidFill>
                <a:latin typeface="Arial" pitchFamily="34" charset="0"/>
                <a:ea typeface="ＭＳ Ｐゴシック" pitchFamily="-97" charset="-128"/>
              </a:endParaRPr>
            </a:p>
          </p:txBody>
        </p:sp>
        <p:sp>
          <p:nvSpPr>
            <p:cNvPr id="81" name="Tekstboks 80"/>
            <p:cNvSpPr txBox="1">
              <a:spLocks noChangeArrowheads="1"/>
            </p:cNvSpPr>
            <p:nvPr/>
          </p:nvSpPr>
          <p:spPr bwMode="auto">
            <a:xfrm>
              <a:off x="890588" y="3400425"/>
              <a:ext cx="322262" cy="276225"/>
            </a:xfrm>
            <a:prstGeom prst="rect">
              <a:avLst/>
            </a:prstGeom>
            <a:noFill/>
            <a:ln w="9525">
              <a:noFill/>
              <a:miter lim="800000"/>
              <a:headEnd/>
              <a:tailEnd/>
            </a:ln>
            <a:effectLst>
              <a:outerShdw blurRad="63500" dist="23000" dir="5400000" rotWithShape="0">
                <a:srgbClr val="000000">
                  <a:alpha val="34999"/>
                </a:srgbClr>
              </a:outerShdw>
            </a:effectLst>
          </p:spPr>
          <p:txBody>
            <a:bodyPr anchor="ctr"/>
            <a:lstStyle/>
            <a:p>
              <a:pPr indent="-342900" algn="ctr">
                <a:defRPr/>
              </a:pPr>
              <a:r>
                <a:rPr lang="da-DK" sz="1200" noProof="1">
                  <a:solidFill>
                    <a:srgbClr val="FFFFFF"/>
                  </a:solidFill>
                  <a:latin typeface="Arial" pitchFamily="34" charset="0"/>
                  <a:ea typeface="ＭＳ Ｐゴシック" pitchFamily="-97" charset="-128"/>
                </a:rPr>
                <a:t>3</a:t>
              </a:r>
            </a:p>
          </p:txBody>
        </p:sp>
      </p:grpSp>
      <p:grpSp>
        <p:nvGrpSpPr>
          <p:cNvPr id="22553" name="Gruppe 83"/>
          <p:cNvGrpSpPr>
            <a:grpSpLocks/>
          </p:cNvGrpSpPr>
          <p:nvPr/>
        </p:nvGrpSpPr>
        <p:grpSpPr bwMode="auto">
          <a:xfrm>
            <a:off x="876300" y="2936875"/>
            <a:ext cx="344488" cy="344488"/>
            <a:chOff x="876300" y="2936875"/>
            <a:chExt cx="344488" cy="344488"/>
          </a:xfrm>
        </p:grpSpPr>
        <p:sp>
          <p:nvSpPr>
            <p:cNvPr id="10" name="Rektangel 9"/>
            <p:cNvSpPr>
              <a:spLocks noChangeArrowheads="1"/>
            </p:cNvSpPr>
            <p:nvPr/>
          </p:nvSpPr>
          <p:spPr bwMode="auto">
            <a:xfrm>
              <a:off x="876300" y="2936875"/>
              <a:ext cx="344488" cy="344488"/>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indent="-342900" algn="ctr" defTabSz="914400" fontAlgn="auto">
                <a:spcBef>
                  <a:spcPts val="0"/>
                </a:spcBef>
                <a:spcAft>
                  <a:spcPts val="0"/>
                </a:spcAft>
                <a:buFont typeface="+mj-lt"/>
                <a:buAutoNum type="arabicPeriod"/>
                <a:defRPr/>
              </a:pPr>
              <a:endParaRPr lang="da-DK" sz="1400" b="1" kern="0" noProof="1">
                <a:solidFill>
                  <a:sysClr val="window" lastClr="FFFFFF"/>
                </a:solidFill>
                <a:latin typeface="Arial" pitchFamily="34" charset="0"/>
                <a:ea typeface="ＭＳ Ｐゴシック" pitchFamily="-97" charset="-128"/>
              </a:endParaRPr>
            </a:p>
          </p:txBody>
        </p:sp>
        <p:sp>
          <p:nvSpPr>
            <p:cNvPr id="83" name="Tekstboks 82"/>
            <p:cNvSpPr txBox="1">
              <a:spLocks noChangeArrowheads="1"/>
            </p:cNvSpPr>
            <p:nvPr/>
          </p:nvSpPr>
          <p:spPr bwMode="auto">
            <a:xfrm>
              <a:off x="890588" y="2986088"/>
              <a:ext cx="322262" cy="276225"/>
            </a:xfrm>
            <a:prstGeom prst="rect">
              <a:avLst/>
            </a:prstGeom>
            <a:noFill/>
            <a:ln w="9525">
              <a:noFill/>
              <a:miter lim="800000"/>
              <a:headEnd/>
              <a:tailEnd/>
            </a:ln>
            <a:effectLst>
              <a:outerShdw blurRad="63500" dist="23000" dir="5400000" rotWithShape="0">
                <a:srgbClr val="000000">
                  <a:alpha val="34999"/>
                </a:srgbClr>
              </a:outerShdw>
            </a:effectLst>
          </p:spPr>
          <p:txBody>
            <a:bodyPr anchor="ctr"/>
            <a:lstStyle/>
            <a:p>
              <a:pPr indent="-342900" algn="ctr">
                <a:defRPr/>
              </a:pPr>
              <a:r>
                <a:rPr lang="da-DK" sz="1200" noProof="1">
                  <a:solidFill>
                    <a:srgbClr val="FFFFFF"/>
                  </a:solidFill>
                  <a:latin typeface="Arial" pitchFamily="34" charset="0"/>
                  <a:ea typeface="ＭＳ Ｐゴシック" pitchFamily="-97" charset="-128"/>
                </a:rPr>
                <a:t>2</a:t>
              </a:r>
            </a:p>
          </p:txBody>
        </p:sp>
      </p:grpSp>
      <p:grpSp>
        <p:nvGrpSpPr>
          <p:cNvPr id="22554" name="Gruppe 85"/>
          <p:cNvGrpSpPr>
            <a:grpSpLocks/>
          </p:cNvGrpSpPr>
          <p:nvPr/>
        </p:nvGrpSpPr>
        <p:grpSpPr bwMode="auto">
          <a:xfrm>
            <a:off x="876300" y="2511425"/>
            <a:ext cx="344488" cy="342900"/>
            <a:chOff x="876300" y="2511425"/>
            <a:chExt cx="344488" cy="342900"/>
          </a:xfrm>
        </p:grpSpPr>
        <p:sp>
          <p:nvSpPr>
            <p:cNvPr id="8" name="Rektangel 7"/>
            <p:cNvSpPr>
              <a:spLocks noChangeArrowheads="1"/>
            </p:cNvSpPr>
            <p:nvPr/>
          </p:nvSpPr>
          <p:spPr bwMode="auto">
            <a:xfrm>
              <a:off x="876300" y="2511425"/>
              <a:ext cx="344488" cy="342900"/>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indent="-342900" algn="ctr" defTabSz="914400" fontAlgn="auto">
                <a:spcBef>
                  <a:spcPts val="0"/>
                </a:spcBef>
                <a:spcAft>
                  <a:spcPts val="0"/>
                </a:spcAft>
                <a:buFont typeface="+mj-lt"/>
                <a:buAutoNum type="arabicPeriod"/>
                <a:defRPr/>
              </a:pPr>
              <a:endParaRPr lang="da-DK" sz="1400" b="1" kern="0" noProof="1">
                <a:solidFill>
                  <a:sysClr val="window" lastClr="FFFFFF"/>
                </a:solidFill>
                <a:latin typeface="Arial" pitchFamily="34" charset="0"/>
                <a:ea typeface="ＭＳ Ｐゴシック" pitchFamily="-97" charset="-128"/>
              </a:endParaRPr>
            </a:p>
          </p:txBody>
        </p:sp>
        <p:sp>
          <p:nvSpPr>
            <p:cNvPr id="85" name="Tekstboks 84"/>
            <p:cNvSpPr txBox="1">
              <a:spLocks noChangeArrowheads="1"/>
            </p:cNvSpPr>
            <p:nvPr/>
          </p:nvSpPr>
          <p:spPr bwMode="auto">
            <a:xfrm>
              <a:off x="890588" y="2547938"/>
              <a:ext cx="322262" cy="274637"/>
            </a:xfrm>
            <a:prstGeom prst="rect">
              <a:avLst/>
            </a:prstGeom>
            <a:noFill/>
            <a:ln w="9525">
              <a:noFill/>
              <a:miter lim="800000"/>
              <a:headEnd/>
              <a:tailEnd/>
            </a:ln>
            <a:effectLst>
              <a:outerShdw blurRad="63500" dist="23000" dir="5400000" rotWithShape="0">
                <a:srgbClr val="000000">
                  <a:alpha val="34999"/>
                </a:srgbClr>
              </a:outerShdw>
            </a:effectLst>
          </p:spPr>
          <p:txBody>
            <a:bodyPr anchor="ctr"/>
            <a:lstStyle/>
            <a:p>
              <a:pPr indent="-342900" algn="ctr">
                <a:defRPr/>
              </a:pPr>
              <a:r>
                <a:rPr lang="da-DK" sz="1200" noProof="1">
                  <a:solidFill>
                    <a:srgbClr val="FFFFFF"/>
                  </a:solidFill>
                  <a:latin typeface="Arial" pitchFamily="34" charset="0"/>
                  <a:ea typeface="ＭＳ Ｐゴシック" pitchFamily="-97" charset="-128"/>
                </a:rPr>
                <a:t>1</a:t>
              </a:r>
            </a:p>
          </p:txBody>
        </p:sp>
      </p:grpSp>
      <p:grpSp>
        <p:nvGrpSpPr>
          <p:cNvPr id="22555" name="Gruppe 51"/>
          <p:cNvGrpSpPr>
            <a:grpSpLocks/>
          </p:cNvGrpSpPr>
          <p:nvPr/>
        </p:nvGrpSpPr>
        <p:grpSpPr bwMode="auto">
          <a:xfrm>
            <a:off x="5359400" y="2489200"/>
            <a:ext cx="2946400" cy="2946400"/>
            <a:chOff x="5359400" y="2489200"/>
            <a:chExt cx="2946400" cy="2946400"/>
          </a:xfrm>
        </p:grpSpPr>
        <p:sp>
          <p:nvSpPr>
            <p:cNvPr id="41" name="Rektangel 40"/>
            <p:cNvSpPr>
              <a:spLocks noChangeArrowheads="1"/>
            </p:cNvSpPr>
            <p:nvPr/>
          </p:nvSpPr>
          <p:spPr bwMode="auto">
            <a:xfrm>
              <a:off x="5359400" y="2489200"/>
              <a:ext cx="2946400" cy="2946400"/>
            </a:xfrm>
            <a:prstGeom prst="rect">
              <a:avLst/>
            </a:prstGeom>
            <a:gradFill flip="none" rotWithShape="1">
              <a:gsLst>
                <a:gs pos="0">
                  <a:srgbClr val="CFCFCF"/>
                </a:gs>
                <a:gs pos="50000">
                  <a:srgbClr val="D5D5D5"/>
                </a:gs>
                <a:gs pos="100000">
                  <a:srgbClr val="C4C4C4"/>
                </a:gs>
              </a:gsLst>
              <a:lin ang="5400000" scaled="1"/>
              <a:tileRect/>
            </a:gradFill>
            <a:ln w="25400" cap="flat" cmpd="sng" algn="ctr">
              <a:noFill/>
              <a:prstDash val="solid"/>
            </a:ln>
            <a:effectLst>
              <a:outerShdw blurRad="50800" dist="38100" dir="2700000" algn="tl" rotWithShape="0">
                <a:prstClr val="black">
                  <a:alpha val="40000"/>
                </a:prstClr>
              </a:outerShdw>
            </a:effectLst>
          </p:spPr>
          <p:txBody>
            <a:bodyPr anchor="ctr"/>
            <a:lstStyle/>
            <a:p>
              <a:pPr indent="-342900" algn="ctr" fontAlgn="auto">
                <a:spcBef>
                  <a:spcPts val="0"/>
                </a:spcBef>
                <a:spcAft>
                  <a:spcPts val="0"/>
                </a:spcAft>
                <a:buFont typeface="+mj-lt"/>
                <a:buAutoNum type="arabicPeriod"/>
                <a:defRPr/>
              </a:pPr>
              <a:endParaRPr lang="da-DK" kern="0" noProof="1">
                <a:solidFill>
                  <a:sysClr val="window" lastClr="FFFFFF"/>
                </a:solidFill>
                <a:latin typeface="Arial" pitchFamily="34" charset="0"/>
                <a:ea typeface="ＭＳ Ｐゴシック" pitchFamily="-97" charset="-128"/>
              </a:endParaRPr>
            </a:p>
          </p:txBody>
        </p:sp>
        <p:pic>
          <p:nvPicPr>
            <p:cNvPr id="51" name="Billede 50" descr="dreamstime_business handshake PC.jpg"/>
            <p:cNvPicPr>
              <a:picLocks noChangeAspect="1"/>
            </p:cNvPicPr>
            <p:nvPr/>
          </p:nvPicPr>
          <p:blipFill>
            <a:blip r:embed="rId2"/>
            <a:srcRect/>
            <a:stretch>
              <a:fillRect/>
            </a:stretch>
          </p:blipFill>
          <p:spPr>
            <a:xfrm>
              <a:off x="5462588" y="2616200"/>
              <a:ext cx="2732087" cy="2679700"/>
            </a:xfrm>
            <a:prstGeom prst="rect">
              <a:avLst/>
            </a:prstGeom>
            <a:effectLst>
              <a:outerShdw blurRad="50800" dist="38100" dir="2700000" algn="tl" rotWithShape="0">
                <a:prstClr val="black">
                  <a:alpha val="40000"/>
                </a:prstClr>
              </a:outerShdw>
            </a:effectLst>
          </p:spPr>
        </p:pic>
      </p:grpSp>
      <p:sp>
        <p:nvSpPr>
          <p:cNvPr id="45" name="Rektangel 35"/>
          <p:cNvSpPr>
            <a:spLocks noChangeArrowheads="1"/>
          </p:cNvSpPr>
          <p:nvPr/>
        </p:nvSpPr>
        <p:spPr bwMode="auto">
          <a:xfrm>
            <a:off x="1249590" y="3343956"/>
            <a:ext cx="4000500" cy="352425"/>
          </a:xfrm>
          <a:prstGeom prst="rect">
            <a:avLst/>
          </a:prstGeom>
          <a:gradFill rotWithShape="1">
            <a:gsLst>
              <a:gs pos="0">
                <a:schemeClr val="bg2"/>
              </a:gs>
              <a:gs pos="100000">
                <a:schemeClr val="tx1"/>
              </a:gs>
            </a:gsLst>
            <a:lin ang="16200000"/>
          </a:gradFill>
          <a:ln w="9525">
            <a:noFill/>
            <a:miter lim="800000"/>
            <a:headEnd/>
            <a:tailEnd/>
          </a:ln>
          <a:effectLst>
            <a:outerShdw blurRad="63500" dist="23000" dir="5400000" rotWithShape="0">
              <a:srgbClr val="000000">
                <a:alpha val="34999"/>
              </a:srgbClr>
            </a:outerShdw>
          </a:effectLst>
        </p:spPr>
        <p:txBody>
          <a:bodyPr anchor="ctr"/>
          <a:lstStyle/>
          <a:p>
            <a:pPr algn="ctr">
              <a:defRPr/>
            </a:pPr>
            <a:endParaRPr lang="da-DK" sz="1200" dirty="0">
              <a:solidFill>
                <a:srgbClr val="FFFFFF"/>
              </a:solidFill>
              <a:latin typeface="Arial" pitchFamily="34" charset="0"/>
              <a:ea typeface="ＭＳ Ｐゴシック" pitchFamily="-97" charset="-128"/>
            </a:endParaRPr>
          </a:p>
        </p:txBody>
      </p:sp>
      <p:sp>
        <p:nvSpPr>
          <p:cNvPr id="46" name="TextBox 45"/>
          <p:cNvSpPr txBox="1"/>
          <p:nvPr/>
        </p:nvSpPr>
        <p:spPr>
          <a:xfrm>
            <a:off x="1230086" y="3331028"/>
            <a:ext cx="3744686" cy="338554"/>
          </a:xfrm>
          <a:prstGeom prst="rect">
            <a:avLst/>
          </a:prstGeom>
          <a:noFill/>
        </p:spPr>
        <p:txBody>
          <a:bodyPr wrap="square" rtlCol="0">
            <a:spAutoFit/>
          </a:bodyPr>
          <a:lstStyle/>
          <a:p>
            <a:r>
              <a:rPr lang="en-US" sz="1600" b="1" i="1" dirty="0" smtClean="0">
                <a:solidFill>
                  <a:schemeClr val="bg2">
                    <a:lumMod val="10000"/>
                  </a:schemeClr>
                </a:solidFill>
                <a:latin typeface="Times New Roman" pitchFamily="18" charset="0"/>
                <a:cs typeface="Times New Roman" pitchFamily="18" charset="0"/>
              </a:rPr>
              <a:t>Стратегийн удирдлагын процесс</a:t>
            </a:r>
            <a:endParaRPr lang="mn-MN" sz="1600" dirty="0">
              <a:solidFill>
                <a:schemeClr val="bg2">
                  <a:lumMod val="1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7652" name="Pladsholder til indhold 17"/>
          <p:cNvSpPr>
            <a:spLocks noGrp="1"/>
          </p:cNvSpPr>
          <p:nvPr>
            <p:ph idx="1"/>
          </p:nvPr>
        </p:nvSpPr>
        <p:spPr bwMode="auto">
          <a:xfrm>
            <a:off x="402772" y="2168071"/>
            <a:ext cx="8262257" cy="3827463"/>
          </a:xfrm>
          <a:noFill/>
          <a:ln>
            <a:miter lim="800000"/>
            <a:headEnd/>
            <a:tailEnd/>
          </a:ln>
        </p:spPr>
        <p:txBody>
          <a:bodyPr vert="horz" wrap="square" lIns="91440" tIns="45720" rIns="91440" bIns="45720" numCol="1" anchor="t" anchorCtr="0" compatLnSpc="1">
            <a:prstTxWarp prst="textNoShape">
              <a:avLst/>
            </a:prstTxWarp>
          </a:bodyPr>
          <a:lstStyle/>
          <a:p>
            <a:pPr>
              <a:buNone/>
            </a:pPr>
            <a:r>
              <a:rPr lang="en-US" sz="2000" dirty="0" smtClean="0">
                <a:latin typeface="Times New Roman" pitchFamily="18" charset="0"/>
                <a:cs typeface="Times New Roman" pitchFamily="18" charset="0"/>
              </a:rPr>
              <a:t>     Стратеги </a:t>
            </a:r>
            <a:r>
              <a:rPr lang="en-US" sz="2000" dirty="0" smtClean="0">
                <a:latin typeface="Times New Roman" pitchFamily="18" charset="0"/>
                <a:cs typeface="Times New Roman" pitchFamily="18" charset="0"/>
              </a:rPr>
              <a:t>гэдэг үг нь strategos </a:t>
            </a:r>
            <a:r>
              <a:rPr lang="mn-MN" sz="2000" dirty="0" smtClean="0">
                <a:latin typeface="Times New Roman" pitchFamily="18" charset="0"/>
                <a:cs typeface="Times New Roman" pitchFamily="18" charset="0"/>
              </a:rPr>
              <a:t>буюу цэргийн удирдагч </a:t>
            </a:r>
            <a:r>
              <a:rPr lang="en-US" sz="2000" dirty="0" smtClean="0">
                <a:latin typeface="Times New Roman" pitchFamily="18" charset="0"/>
                <a:cs typeface="Times New Roman" pitchFamily="18" charset="0"/>
              </a:rPr>
              <a:t>гэсэн</a:t>
            </a:r>
            <a:r>
              <a:rPr lang="mn-MN" sz="2000" dirty="0" smtClean="0">
                <a:latin typeface="Times New Roman" pitchFamily="18" charset="0"/>
                <a:cs typeface="Times New Roman" pitchFamily="18" charset="0"/>
              </a:rPr>
              <a:t> утгатай </a:t>
            </a:r>
            <a:r>
              <a:rPr lang="en-US" sz="2000" dirty="0" smtClean="0">
                <a:latin typeface="Times New Roman" pitchFamily="18" charset="0"/>
                <a:cs typeface="Times New Roman" pitchFamily="18" charset="0"/>
              </a:rPr>
              <a:t>грек үгнээс гаралтай</a:t>
            </a:r>
            <a:r>
              <a:rPr lang="mn-MN" sz="2000" dirty="0" smtClean="0">
                <a:latin typeface="Times New Roman" pitchFamily="18" charset="0"/>
                <a:cs typeface="Times New Roman" pitchFamily="18" charset="0"/>
              </a:rPr>
              <a:t>. Э</a:t>
            </a:r>
            <a:r>
              <a:rPr lang="en-US" sz="2000" dirty="0" smtClean="0">
                <a:latin typeface="Times New Roman" pitchFamily="18" charset="0"/>
                <a:cs typeface="Times New Roman" pitchFamily="18" charset="0"/>
              </a:rPr>
              <a:t>нэ нэр том</a:t>
            </a:r>
            <a:r>
              <a:rPr lang="mn-MN" sz="2000" dirty="0" smtClean="0">
                <a:latin typeface="Times New Roman" pitchFamily="18" charset="0"/>
                <a:cs typeface="Times New Roman" pitchFamily="18" charset="0"/>
              </a:rPr>
              <a:t>ъ</a:t>
            </a:r>
            <a:r>
              <a:rPr lang="en-US" sz="2000" dirty="0" smtClean="0">
                <a:latin typeface="Times New Roman" pitchFamily="18" charset="0"/>
                <a:cs typeface="Times New Roman" pitchFamily="18" charset="0"/>
              </a:rPr>
              <a:t>ёо Македоны Александрын үед түгээмэл хэрэглэгддэг байсныг түүхчид тэмдэглэсэн байдаг. Бизнесийн байгууллагуудын удирдлагад энэ ухагдахуун анх 1960-аад оны эхээр хэрэглэгдэх болсон. Өмнө нь </a:t>
            </a:r>
            <a:r>
              <a:rPr lang="mn-MN" sz="2000" dirty="0" smtClean="0">
                <a:latin typeface="Times New Roman" pitchFamily="18" charset="0"/>
                <a:cs typeface="Times New Roman" pitchFamily="18" charset="0"/>
              </a:rPr>
              <a:t>Х</a:t>
            </a:r>
            <a:r>
              <a:rPr lang="en-US" sz="2000" dirty="0" smtClean="0">
                <a:latin typeface="Times New Roman" pitchFamily="18" charset="0"/>
                <a:cs typeface="Times New Roman" pitchFamily="18" charset="0"/>
              </a:rPr>
              <a:t>арвардын их сургуульд бизнесийн бодлого гэдэг хичээлээр байгууллагын санхүүгийн хүний нөөцийн болон зах зээлийн гэх мэт функциональ чиглэлийн бодлогыг хэрхэн тодорхойлох тухай авч үздэг байснаа энэ үеэс эхлэн байгууллагын бүхий л үйл ажиллагааг нэгтгэн авч үзэхээр бизнесийн бодлого ба стратегийн удирдлага хэмээх ухагдахууныг хэрэглэх болжээ. Бизнесийн хэллэгээр стратеги нь байгуул</a:t>
            </a:r>
            <a:r>
              <a:rPr lang="mn-MN" sz="2000" dirty="0" smtClean="0">
                <a:latin typeface="Times New Roman" pitchFamily="18" charset="0"/>
                <a:cs typeface="Times New Roman" pitchFamily="18" charset="0"/>
              </a:rPr>
              <a:t>ла</a:t>
            </a:r>
            <a:r>
              <a:rPr lang="en-US" sz="2000" dirty="0" smtClean="0">
                <a:latin typeface="Times New Roman" pitchFamily="18" charset="0"/>
                <a:cs typeface="Times New Roman" pitchFamily="18" charset="0"/>
              </a:rPr>
              <a:t>гын зорилго, үйл ажиллагааны чиглэлийг тодорхойлох удирдлагын шийдвэрийн нэгдэл юм. Энэхүү удирдлагын шийдвэр нь байгууллагын хүсэн эрмэлзэж буй өмнөө тавьсан зорилгод хүрэх чиг замыг зааж өгдөг. </a:t>
            </a:r>
            <a:endParaRPr lang="mn-MN" sz="2000" dirty="0" smtClean="0">
              <a:latin typeface="Times New Roman" pitchFamily="18" charset="0"/>
              <a:cs typeface="Times New Roman" pitchFamily="18" charset="0"/>
            </a:endParaRPr>
          </a:p>
          <a:p>
            <a:pPr eaLnBrk="1" hangingPunct="1">
              <a:buNone/>
            </a:pPr>
            <a:endParaRPr lang="en-US" sz="2200" dirty="0" smtClean="0">
              <a:latin typeface="Times New Roman" pitchFamily="18" charset="0"/>
              <a:ea typeface="ＭＳ Ｐゴシック" charset="-128"/>
              <a:cs typeface="Times New Roman" pitchFamily="18" charset="0"/>
            </a:endParaRPr>
          </a:p>
        </p:txBody>
      </p:sp>
      <p:sp>
        <p:nvSpPr>
          <p:cNvPr id="27653" name="Titel 16"/>
          <p:cNvSpPr>
            <a:spLocks noGrp="1"/>
          </p:cNvSpPr>
          <p:nvPr>
            <p:ph type="title"/>
          </p:nvPr>
        </p:nvSpPr>
        <p:spPr bwMode="auto">
          <a:xfrm>
            <a:off x="163286" y="985837"/>
            <a:ext cx="6952343" cy="973591"/>
          </a:xfrm>
          <a:noFill/>
          <a:ln>
            <a:miter lim="800000"/>
            <a:headEnd/>
            <a:tailEnd/>
          </a:ln>
        </p:spPr>
        <p:txBody>
          <a:bodyPr vert="horz" wrap="square" lIns="91440" tIns="45720" rIns="91440" bIns="45720" numCol="1" anchor="t" anchorCtr="0" compatLnSpc="1">
            <a:prstTxWarp prst="textNoShape">
              <a:avLst/>
            </a:prstTxWarp>
          </a:bodyPr>
          <a:lstStyle/>
          <a:p>
            <a:r>
              <a:rPr lang="en-US" sz="2800" b="1" i="1" dirty="0" smtClean="0">
                <a:solidFill>
                  <a:schemeClr val="bg2">
                    <a:lumMod val="10000"/>
                  </a:schemeClr>
                </a:solidFill>
                <a:latin typeface="Times New Roman" pitchFamily="18" charset="0"/>
                <a:cs typeface="Times New Roman" pitchFamily="18" charset="0"/>
              </a:rPr>
              <a:t>1.Стратегийн </a:t>
            </a:r>
            <a:r>
              <a:rPr lang="en-US" sz="2800" b="1" i="1" dirty="0" smtClean="0">
                <a:solidFill>
                  <a:schemeClr val="bg2">
                    <a:lumMod val="10000"/>
                  </a:schemeClr>
                </a:solidFill>
                <a:latin typeface="Times New Roman" pitchFamily="18" charset="0"/>
                <a:cs typeface="Times New Roman" pitchFamily="18" charset="0"/>
              </a:rPr>
              <a:t>удирдлагын </a:t>
            </a:r>
            <a:r>
              <a:rPr lang="mn-MN" sz="2800" b="1" i="1" dirty="0" smtClean="0">
                <a:solidFill>
                  <a:schemeClr val="bg2">
                    <a:lumMod val="10000"/>
                  </a:schemeClr>
                </a:solidFill>
                <a:latin typeface="Times New Roman" pitchFamily="18" charset="0"/>
                <a:cs typeface="Times New Roman" pitchFamily="18" charset="0"/>
              </a:rPr>
              <a:t>тухай ойлголт</a:t>
            </a:r>
            <a:r>
              <a:rPr lang="mn-MN" dirty="0" smtClean="0"/>
              <a:t/>
            </a:r>
            <a:br>
              <a:rPr lang="mn-MN" dirty="0" smtClean="0"/>
            </a:br>
            <a:endParaRPr lang="en-US" dirty="0" smtClean="0">
              <a:latin typeface="Arial" charset="0"/>
              <a:ea typeface="ＭＳ Ｐゴシック" charset="-128"/>
            </a:endParaRPr>
          </a:p>
        </p:txBody>
      </p:sp>
      <p:pic>
        <p:nvPicPr>
          <p:cNvPr id="1026" name="Picture 2" descr="C:\Documents and Settings\xp\My Documents\Downloads\growth-investing-strategy.jpg"/>
          <p:cNvPicPr>
            <a:picLocks noChangeAspect="1" noChangeArrowheads="1"/>
          </p:cNvPicPr>
          <p:nvPr/>
        </p:nvPicPr>
        <p:blipFill>
          <a:blip r:embed="rId2"/>
          <a:srcRect/>
          <a:stretch>
            <a:fillRect/>
          </a:stretch>
        </p:blipFill>
        <p:spPr bwMode="auto">
          <a:xfrm>
            <a:off x="7195457" y="780846"/>
            <a:ext cx="1948543" cy="125478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ktangel 16"/>
          <p:cNvSpPr>
            <a:spLocks noChangeArrowheads="1"/>
          </p:cNvSpPr>
          <p:nvPr/>
        </p:nvSpPr>
        <p:spPr bwMode="auto">
          <a:xfrm>
            <a:off x="1141413" y="1844675"/>
            <a:ext cx="7431087" cy="523875"/>
          </a:xfrm>
          <a:prstGeom prst="rect">
            <a:avLst/>
          </a:prstGeom>
          <a:gradFill rotWithShape="1">
            <a:gsLst>
              <a:gs pos="0">
                <a:schemeClr val="bg2"/>
              </a:gs>
              <a:gs pos="100000">
                <a:schemeClr val="tx1"/>
              </a:gs>
            </a:gsLst>
            <a:lin ang="16200000"/>
          </a:gradFill>
          <a:ln w="9525">
            <a:noFill/>
            <a:miter lim="800000"/>
            <a:headEnd/>
            <a:tailEnd/>
          </a:ln>
          <a:effectLst>
            <a:outerShdw blurRad="63500" dist="23000" dir="5400000" rotWithShape="0">
              <a:srgbClr val="000000">
                <a:alpha val="34999"/>
              </a:srgbClr>
            </a:outerShdw>
          </a:effectLst>
        </p:spPr>
        <p:txBody>
          <a:bodyPr anchor="ctr"/>
          <a:lstStyle/>
          <a:p>
            <a:pPr algn="ctr">
              <a:defRPr/>
            </a:pPr>
            <a:endParaRPr lang="da-DK" sz="1200" dirty="0">
              <a:solidFill>
                <a:srgbClr val="FFFFFF"/>
              </a:solidFill>
              <a:latin typeface="Arial" pitchFamily="34" charset="0"/>
              <a:ea typeface="ＭＳ Ｐゴシック" pitchFamily="-97" charset="-128"/>
            </a:endParaRPr>
          </a:p>
        </p:txBody>
      </p:sp>
      <p:sp>
        <p:nvSpPr>
          <p:cNvPr id="18" name="Rektangel 17"/>
          <p:cNvSpPr>
            <a:spLocks noChangeArrowheads="1"/>
          </p:cNvSpPr>
          <p:nvPr/>
        </p:nvSpPr>
        <p:spPr bwMode="auto">
          <a:xfrm>
            <a:off x="1097870" y="3121479"/>
            <a:ext cx="7431087" cy="523875"/>
          </a:xfrm>
          <a:prstGeom prst="rect">
            <a:avLst/>
          </a:prstGeom>
          <a:gradFill rotWithShape="1">
            <a:gsLst>
              <a:gs pos="0">
                <a:schemeClr val="bg2"/>
              </a:gs>
              <a:gs pos="100000">
                <a:schemeClr val="tx1"/>
              </a:gs>
            </a:gsLst>
            <a:lin ang="16200000"/>
          </a:gradFill>
          <a:ln w="9525">
            <a:noFill/>
            <a:miter lim="800000"/>
            <a:headEnd/>
            <a:tailEnd/>
          </a:ln>
          <a:effectLst>
            <a:outerShdw blurRad="63500" dist="23000" dir="5400000" rotWithShape="0">
              <a:srgbClr val="000000">
                <a:alpha val="34999"/>
              </a:srgbClr>
            </a:outerShdw>
          </a:effectLst>
        </p:spPr>
        <p:txBody>
          <a:bodyPr anchor="ctr"/>
          <a:lstStyle/>
          <a:p>
            <a:pPr algn="ctr">
              <a:defRPr/>
            </a:pPr>
            <a:endParaRPr lang="da-DK" sz="1200" dirty="0">
              <a:solidFill>
                <a:srgbClr val="FFFFFF"/>
              </a:solidFill>
              <a:latin typeface="Arial" pitchFamily="34" charset="0"/>
              <a:ea typeface="ＭＳ Ｐゴシック" pitchFamily="-97" charset="-128"/>
            </a:endParaRPr>
          </a:p>
        </p:txBody>
      </p:sp>
      <p:sp>
        <p:nvSpPr>
          <p:cNvPr id="20" name="Rektangel 19"/>
          <p:cNvSpPr>
            <a:spLocks noChangeArrowheads="1"/>
          </p:cNvSpPr>
          <p:nvPr/>
        </p:nvSpPr>
        <p:spPr bwMode="auto">
          <a:xfrm>
            <a:off x="1141413" y="3751263"/>
            <a:ext cx="7431087" cy="523875"/>
          </a:xfrm>
          <a:prstGeom prst="rect">
            <a:avLst/>
          </a:prstGeom>
          <a:gradFill rotWithShape="1">
            <a:gsLst>
              <a:gs pos="0">
                <a:schemeClr val="bg2"/>
              </a:gs>
              <a:gs pos="100000">
                <a:schemeClr val="tx1"/>
              </a:gs>
            </a:gsLst>
            <a:lin ang="16200000"/>
          </a:gradFill>
          <a:ln w="9525">
            <a:noFill/>
            <a:miter lim="800000"/>
            <a:headEnd/>
            <a:tailEnd/>
          </a:ln>
          <a:effectLst>
            <a:outerShdw blurRad="63500" dist="23000" dir="5400000" rotWithShape="0">
              <a:srgbClr val="000000">
                <a:alpha val="34999"/>
              </a:srgbClr>
            </a:outerShdw>
          </a:effectLst>
        </p:spPr>
        <p:txBody>
          <a:bodyPr anchor="ctr"/>
          <a:lstStyle/>
          <a:p>
            <a:pPr algn="ctr">
              <a:defRPr/>
            </a:pPr>
            <a:endParaRPr lang="da-DK" sz="1200" dirty="0">
              <a:solidFill>
                <a:srgbClr val="FFFFFF"/>
              </a:solidFill>
              <a:latin typeface="Arial" pitchFamily="34" charset="0"/>
              <a:ea typeface="ＭＳ Ｐゴシック" pitchFamily="-97" charset="-128"/>
            </a:endParaRPr>
          </a:p>
        </p:txBody>
      </p:sp>
      <p:sp>
        <p:nvSpPr>
          <p:cNvPr id="21" name="Rektangel 20"/>
          <p:cNvSpPr>
            <a:spLocks noChangeArrowheads="1"/>
          </p:cNvSpPr>
          <p:nvPr/>
        </p:nvSpPr>
        <p:spPr bwMode="auto">
          <a:xfrm>
            <a:off x="1141413" y="2479675"/>
            <a:ext cx="7431087" cy="523875"/>
          </a:xfrm>
          <a:prstGeom prst="rect">
            <a:avLst/>
          </a:prstGeom>
          <a:gradFill rotWithShape="1">
            <a:gsLst>
              <a:gs pos="0">
                <a:schemeClr val="bg2"/>
              </a:gs>
              <a:gs pos="100000">
                <a:schemeClr val="tx1"/>
              </a:gs>
            </a:gsLst>
            <a:lin ang="16200000"/>
          </a:gradFill>
          <a:ln w="9525">
            <a:noFill/>
            <a:miter lim="800000"/>
            <a:headEnd/>
            <a:tailEnd/>
          </a:ln>
          <a:effectLst>
            <a:outerShdw blurRad="63500" dist="23000" dir="5400000" rotWithShape="0">
              <a:srgbClr val="000000">
                <a:alpha val="34999"/>
              </a:srgbClr>
            </a:outerShdw>
          </a:effectLst>
        </p:spPr>
        <p:txBody>
          <a:bodyPr anchor="ctr"/>
          <a:lstStyle/>
          <a:p>
            <a:pPr algn="ctr">
              <a:defRPr/>
            </a:pPr>
            <a:endParaRPr lang="da-DK" sz="1200" dirty="0">
              <a:solidFill>
                <a:srgbClr val="FFFFFF"/>
              </a:solidFill>
              <a:latin typeface="Arial" pitchFamily="34" charset="0"/>
              <a:ea typeface="ＭＳ Ｐゴシック" pitchFamily="-97" charset="-128"/>
            </a:endParaRPr>
          </a:p>
        </p:txBody>
      </p:sp>
      <p:sp>
        <p:nvSpPr>
          <p:cNvPr id="22" name="Rektangel 21"/>
          <p:cNvSpPr>
            <a:spLocks noChangeArrowheads="1"/>
          </p:cNvSpPr>
          <p:nvPr/>
        </p:nvSpPr>
        <p:spPr bwMode="auto">
          <a:xfrm>
            <a:off x="1141413" y="4386263"/>
            <a:ext cx="7431087" cy="523875"/>
          </a:xfrm>
          <a:prstGeom prst="rect">
            <a:avLst/>
          </a:prstGeom>
          <a:gradFill rotWithShape="1">
            <a:gsLst>
              <a:gs pos="0">
                <a:schemeClr val="bg2"/>
              </a:gs>
              <a:gs pos="100000">
                <a:schemeClr val="tx1"/>
              </a:gs>
            </a:gsLst>
            <a:lin ang="16200000"/>
          </a:gradFill>
          <a:ln w="9525">
            <a:noFill/>
            <a:miter lim="800000"/>
            <a:headEnd/>
            <a:tailEnd/>
          </a:ln>
          <a:effectLst>
            <a:outerShdw blurRad="63500" dist="23000" dir="5400000" rotWithShape="0">
              <a:srgbClr val="000000">
                <a:alpha val="34999"/>
              </a:srgbClr>
            </a:outerShdw>
          </a:effectLst>
        </p:spPr>
        <p:txBody>
          <a:bodyPr anchor="ctr"/>
          <a:lstStyle/>
          <a:p>
            <a:pPr algn="ctr">
              <a:defRPr/>
            </a:pPr>
            <a:endParaRPr lang="da-DK" sz="1200" dirty="0">
              <a:solidFill>
                <a:srgbClr val="FFFFFF"/>
              </a:solidFill>
              <a:latin typeface="Arial" pitchFamily="34" charset="0"/>
              <a:ea typeface="ＭＳ Ｐゴシック" pitchFamily="-97" charset="-128"/>
            </a:endParaRPr>
          </a:p>
        </p:txBody>
      </p:sp>
      <p:sp>
        <p:nvSpPr>
          <p:cNvPr id="23" name="Rektangel 22"/>
          <p:cNvSpPr>
            <a:spLocks noChangeArrowheads="1"/>
          </p:cNvSpPr>
          <p:nvPr/>
        </p:nvSpPr>
        <p:spPr bwMode="auto">
          <a:xfrm>
            <a:off x="1141413" y="5022850"/>
            <a:ext cx="7431087" cy="523875"/>
          </a:xfrm>
          <a:prstGeom prst="rect">
            <a:avLst/>
          </a:prstGeom>
          <a:gradFill rotWithShape="1">
            <a:gsLst>
              <a:gs pos="0">
                <a:schemeClr val="bg2"/>
              </a:gs>
              <a:gs pos="100000">
                <a:schemeClr val="tx1"/>
              </a:gs>
            </a:gsLst>
            <a:lin ang="16200000"/>
          </a:gradFill>
          <a:ln w="9525">
            <a:noFill/>
            <a:miter lim="800000"/>
            <a:headEnd/>
            <a:tailEnd/>
          </a:ln>
          <a:effectLst>
            <a:outerShdw blurRad="63500" dist="23000" dir="5400000" rotWithShape="0">
              <a:srgbClr val="000000">
                <a:alpha val="34999"/>
              </a:srgbClr>
            </a:outerShdw>
          </a:effectLst>
        </p:spPr>
        <p:txBody>
          <a:bodyPr anchor="ctr"/>
          <a:lstStyle/>
          <a:p>
            <a:pPr algn="ctr">
              <a:defRPr/>
            </a:pPr>
            <a:endParaRPr lang="da-DK" sz="1200" dirty="0">
              <a:solidFill>
                <a:srgbClr val="FFFFFF"/>
              </a:solidFill>
              <a:latin typeface="Arial" pitchFamily="34" charset="0"/>
              <a:ea typeface="ＭＳ Ｐゴシック" pitchFamily="-97" charset="-128"/>
            </a:endParaRPr>
          </a:p>
        </p:txBody>
      </p:sp>
      <p:sp>
        <p:nvSpPr>
          <p:cNvPr id="33801" name="Tekstboks 6"/>
          <p:cNvSpPr txBox="1">
            <a:spLocks noChangeArrowheads="1"/>
          </p:cNvSpPr>
          <p:nvPr/>
        </p:nvSpPr>
        <p:spPr bwMode="auto">
          <a:xfrm>
            <a:off x="1192213" y="1905000"/>
            <a:ext cx="7375525" cy="707886"/>
          </a:xfrm>
          <a:prstGeom prst="rect">
            <a:avLst/>
          </a:prstGeom>
          <a:noFill/>
          <a:ln w="9525">
            <a:noFill/>
            <a:miter lim="800000"/>
            <a:headEnd/>
            <a:tailEnd/>
          </a:ln>
        </p:spPr>
        <p:txBody>
          <a:bodyPr>
            <a:spAutoFit/>
          </a:bodyPr>
          <a:lstStyle/>
          <a:p>
            <a:pPr lvl="0"/>
            <a:r>
              <a:rPr lang="en-US" sz="2000" dirty="0" smtClean="0">
                <a:solidFill>
                  <a:schemeClr val="bg2">
                    <a:lumMod val="10000"/>
                  </a:schemeClr>
                </a:solidFill>
                <a:latin typeface="Times New Roman" pitchFamily="18" charset="0"/>
                <a:cs typeface="Times New Roman" pitchFamily="18" charset="0"/>
              </a:rPr>
              <a:t>Бизнесийн санхүүжилт (хөрөнгө, зээл г.м) </a:t>
            </a:r>
            <a:endParaRPr lang="mn-MN" sz="2000" dirty="0" smtClean="0">
              <a:solidFill>
                <a:schemeClr val="bg2">
                  <a:lumMod val="10000"/>
                </a:schemeClr>
              </a:solidFill>
              <a:latin typeface="Times New Roman" pitchFamily="18" charset="0"/>
              <a:cs typeface="Times New Roman" pitchFamily="18" charset="0"/>
            </a:endParaRPr>
          </a:p>
          <a:p>
            <a:endParaRPr lang="da-DK" sz="2000" dirty="0">
              <a:solidFill>
                <a:schemeClr val="bg2">
                  <a:lumMod val="10000"/>
                </a:schemeClr>
              </a:solidFill>
              <a:latin typeface="Times New Roman" pitchFamily="18" charset="0"/>
              <a:cs typeface="Times New Roman" pitchFamily="18" charset="0"/>
            </a:endParaRPr>
          </a:p>
        </p:txBody>
      </p:sp>
      <p:sp>
        <p:nvSpPr>
          <p:cNvPr id="33803" name="Tekstboks 8"/>
          <p:cNvSpPr txBox="1">
            <a:spLocks noChangeArrowheads="1"/>
          </p:cNvSpPr>
          <p:nvPr/>
        </p:nvSpPr>
        <p:spPr bwMode="auto">
          <a:xfrm>
            <a:off x="1192213" y="3178175"/>
            <a:ext cx="7375525" cy="707886"/>
          </a:xfrm>
          <a:prstGeom prst="rect">
            <a:avLst/>
          </a:prstGeom>
          <a:noFill/>
          <a:ln w="9525">
            <a:noFill/>
            <a:miter lim="800000"/>
            <a:headEnd/>
            <a:tailEnd/>
          </a:ln>
        </p:spPr>
        <p:txBody>
          <a:bodyPr>
            <a:spAutoFit/>
          </a:bodyPr>
          <a:lstStyle/>
          <a:p>
            <a:pPr lvl="0"/>
            <a:r>
              <a:rPr lang="en-US" sz="2000" dirty="0" smtClean="0">
                <a:solidFill>
                  <a:schemeClr val="bg2">
                    <a:lumMod val="10000"/>
                  </a:schemeClr>
                </a:solidFill>
                <a:latin typeface="Times New Roman" pitchFamily="18" charset="0"/>
                <a:cs typeface="Times New Roman" pitchFamily="18" charset="0"/>
              </a:rPr>
              <a:t>Төрөлжилт, нэгдэлт ба хуваагдалт </a:t>
            </a:r>
            <a:endParaRPr lang="mn-MN" sz="2000" dirty="0" smtClean="0">
              <a:solidFill>
                <a:schemeClr val="bg2">
                  <a:lumMod val="10000"/>
                </a:schemeClr>
              </a:solidFill>
              <a:latin typeface="Times New Roman" pitchFamily="18" charset="0"/>
              <a:cs typeface="Times New Roman" pitchFamily="18" charset="0"/>
            </a:endParaRPr>
          </a:p>
          <a:p>
            <a:endParaRPr lang="da-DK" sz="2000" dirty="0">
              <a:solidFill>
                <a:schemeClr val="bg2">
                  <a:lumMod val="10000"/>
                </a:schemeClr>
              </a:solidFill>
              <a:latin typeface="Times New Roman" pitchFamily="18" charset="0"/>
              <a:cs typeface="Times New Roman" pitchFamily="18" charset="0"/>
            </a:endParaRPr>
          </a:p>
        </p:txBody>
      </p:sp>
      <p:sp>
        <p:nvSpPr>
          <p:cNvPr id="33804" name="Tekstboks 9"/>
          <p:cNvSpPr txBox="1">
            <a:spLocks noChangeArrowheads="1"/>
          </p:cNvSpPr>
          <p:nvPr/>
        </p:nvSpPr>
        <p:spPr bwMode="auto">
          <a:xfrm>
            <a:off x="1192213" y="4452938"/>
            <a:ext cx="7375525" cy="707886"/>
          </a:xfrm>
          <a:prstGeom prst="rect">
            <a:avLst/>
          </a:prstGeom>
          <a:noFill/>
          <a:ln w="9525">
            <a:noFill/>
            <a:miter lim="800000"/>
            <a:headEnd/>
            <a:tailEnd/>
          </a:ln>
        </p:spPr>
        <p:txBody>
          <a:bodyPr>
            <a:spAutoFit/>
          </a:bodyPr>
          <a:lstStyle/>
          <a:p>
            <a:pPr lvl="0"/>
            <a:r>
              <a:rPr lang="en-US" sz="2000" dirty="0" smtClean="0">
                <a:solidFill>
                  <a:schemeClr val="bg2">
                    <a:lumMod val="10000"/>
                  </a:schemeClr>
                </a:solidFill>
                <a:latin typeface="Times New Roman" pitchFamily="18" charset="0"/>
                <a:cs typeface="Times New Roman" pitchFamily="18" charset="0"/>
              </a:rPr>
              <a:t>Орон тооны цомхотгол </a:t>
            </a:r>
            <a:endParaRPr lang="mn-MN" sz="2000" dirty="0" smtClean="0">
              <a:solidFill>
                <a:schemeClr val="bg2">
                  <a:lumMod val="10000"/>
                </a:schemeClr>
              </a:solidFill>
              <a:latin typeface="Times New Roman" pitchFamily="18" charset="0"/>
              <a:cs typeface="Times New Roman" pitchFamily="18" charset="0"/>
            </a:endParaRPr>
          </a:p>
          <a:p>
            <a:endParaRPr lang="da-DK" sz="2000" dirty="0">
              <a:solidFill>
                <a:schemeClr val="bg2">
                  <a:lumMod val="10000"/>
                </a:schemeClr>
              </a:solidFill>
              <a:latin typeface="Times New Roman" pitchFamily="18" charset="0"/>
              <a:cs typeface="Times New Roman" pitchFamily="18" charset="0"/>
            </a:endParaRPr>
          </a:p>
        </p:txBody>
      </p:sp>
      <p:sp>
        <p:nvSpPr>
          <p:cNvPr id="33805" name="Tekstboks 10"/>
          <p:cNvSpPr txBox="1">
            <a:spLocks noChangeArrowheads="1"/>
          </p:cNvSpPr>
          <p:nvPr/>
        </p:nvSpPr>
        <p:spPr bwMode="auto">
          <a:xfrm>
            <a:off x="1192213" y="2541588"/>
            <a:ext cx="7375525" cy="707886"/>
          </a:xfrm>
          <a:prstGeom prst="rect">
            <a:avLst/>
          </a:prstGeom>
          <a:noFill/>
          <a:ln w="9525">
            <a:noFill/>
            <a:miter lim="800000"/>
            <a:headEnd/>
            <a:tailEnd/>
          </a:ln>
        </p:spPr>
        <p:txBody>
          <a:bodyPr>
            <a:spAutoFit/>
          </a:bodyPr>
          <a:lstStyle/>
          <a:p>
            <a:pPr lvl="0"/>
            <a:r>
              <a:rPr lang="en-US" sz="2000" dirty="0" smtClean="0">
                <a:solidFill>
                  <a:schemeClr val="bg2">
                    <a:lumMod val="10000"/>
                  </a:schemeClr>
                </a:solidFill>
                <a:latin typeface="Times New Roman" pitchFamily="18" charset="0"/>
                <a:cs typeface="Times New Roman" pitchFamily="18" charset="0"/>
              </a:rPr>
              <a:t>Зах зээл дээр өрсөлдөх чадвар бүхий үнэ</a:t>
            </a:r>
            <a:r>
              <a:rPr lang="mn-MN" sz="2000" dirty="0" smtClean="0">
                <a:solidFill>
                  <a:schemeClr val="bg2">
                    <a:lumMod val="10000"/>
                  </a:schemeClr>
                </a:solidFill>
                <a:latin typeface="Times New Roman" pitchFamily="18" charset="0"/>
                <a:cs typeface="Times New Roman" pitchFamily="18" charset="0"/>
              </a:rPr>
              <a:t> тогтоох </a:t>
            </a:r>
          </a:p>
          <a:p>
            <a:endParaRPr lang="da-DK" sz="2000" dirty="0">
              <a:solidFill>
                <a:schemeClr val="bg2">
                  <a:lumMod val="10000"/>
                </a:schemeClr>
              </a:solidFill>
              <a:latin typeface="Times New Roman" pitchFamily="18" charset="0"/>
              <a:cs typeface="Times New Roman" pitchFamily="18" charset="0"/>
            </a:endParaRPr>
          </a:p>
        </p:txBody>
      </p:sp>
      <p:sp>
        <p:nvSpPr>
          <p:cNvPr id="33806" name="Tekstboks 11"/>
          <p:cNvSpPr txBox="1">
            <a:spLocks noChangeArrowheads="1"/>
          </p:cNvSpPr>
          <p:nvPr/>
        </p:nvSpPr>
        <p:spPr bwMode="auto">
          <a:xfrm>
            <a:off x="1192213" y="3814763"/>
            <a:ext cx="7375525" cy="707886"/>
          </a:xfrm>
          <a:prstGeom prst="rect">
            <a:avLst/>
          </a:prstGeom>
          <a:noFill/>
          <a:ln w="9525">
            <a:noFill/>
            <a:miter lim="800000"/>
            <a:headEnd/>
            <a:tailEnd/>
          </a:ln>
        </p:spPr>
        <p:txBody>
          <a:bodyPr>
            <a:spAutoFit/>
          </a:bodyPr>
          <a:lstStyle/>
          <a:p>
            <a:pPr lvl="0"/>
            <a:r>
              <a:rPr lang="en-US" sz="2000" dirty="0" smtClean="0">
                <a:solidFill>
                  <a:schemeClr val="bg2">
                    <a:lumMod val="10000"/>
                  </a:schemeClr>
                </a:solidFill>
                <a:latin typeface="Times New Roman" pitchFamily="18" charset="0"/>
                <a:cs typeface="Times New Roman" pitchFamily="18" charset="0"/>
              </a:rPr>
              <a:t>Байгууллагын бүтцийн өөрчлөлт </a:t>
            </a:r>
            <a:endParaRPr lang="mn-MN" sz="2000" dirty="0" smtClean="0">
              <a:solidFill>
                <a:schemeClr val="bg2">
                  <a:lumMod val="10000"/>
                </a:schemeClr>
              </a:solidFill>
              <a:latin typeface="Times New Roman" pitchFamily="18" charset="0"/>
              <a:cs typeface="Times New Roman" pitchFamily="18" charset="0"/>
            </a:endParaRPr>
          </a:p>
          <a:p>
            <a:endParaRPr lang="da-DK" sz="2000" dirty="0">
              <a:solidFill>
                <a:schemeClr val="bg2">
                  <a:lumMod val="10000"/>
                </a:schemeClr>
              </a:solidFill>
              <a:latin typeface="Times New Roman" pitchFamily="18" charset="0"/>
              <a:cs typeface="Times New Roman" pitchFamily="18" charset="0"/>
            </a:endParaRPr>
          </a:p>
        </p:txBody>
      </p:sp>
      <p:sp>
        <p:nvSpPr>
          <p:cNvPr id="33807" name="Tekstboks 12"/>
          <p:cNvSpPr txBox="1">
            <a:spLocks noChangeArrowheads="1"/>
          </p:cNvSpPr>
          <p:nvPr/>
        </p:nvSpPr>
        <p:spPr bwMode="auto">
          <a:xfrm>
            <a:off x="1192213" y="5089525"/>
            <a:ext cx="7375525" cy="707886"/>
          </a:xfrm>
          <a:prstGeom prst="rect">
            <a:avLst/>
          </a:prstGeom>
          <a:noFill/>
          <a:ln w="9525">
            <a:noFill/>
            <a:miter lim="800000"/>
            <a:headEnd/>
            <a:tailEnd/>
          </a:ln>
        </p:spPr>
        <p:txBody>
          <a:bodyPr>
            <a:spAutoFit/>
          </a:bodyPr>
          <a:lstStyle/>
          <a:p>
            <a:pPr lvl="0"/>
            <a:r>
              <a:rPr lang="en-US" sz="2000" dirty="0" smtClean="0">
                <a:solidFill>
                  <a:schemeClr val="bg2">
                    <a:lumMod val="10000"/>
                  </a:schemeClr>
                </a:solidFill>
                <a:latin typeface="Times New Roman" pitchFamily="18" charset="0"/>
                <a:cs typeface="Times New Roman" pitchFamily="18" charset="0"/>
              </a:rPr>
              <a:t>Эвлэл холбоодтой нэгдэх </a:t>
            </a:r>
            <a:r>
              <a:rPr lang="mn-MN" sz="2000" dirty="0" smtClean="0">
                <a:solidFill>
                  <a:schemeClr val="bg2">
                    <a:lumMod val="10000"/>
                  </a:schemeClr>
                </a:solidFill>
                <a:latin typeface="Times New Roman" pitchFamily="18" charset="0"/>
                <a:cs typeface="Times New Roman" pitchFamily="18" charset="0"/>
              </a:rPr>
              <a:t>зэрэг болно.</a:t>
            </a:r>
          </a:p>
          <a:p>
            <a:endParaRPr lang="da-DK" sz="2000" dirty="0">
              <a:solidFill>
                <a:schemeClr val="bg2">
                  <a:lumMod val="10000"/>
                </a:schemeClr>
              </a:solidFill>
              <a:latin typeface="Times New Roman" pitchFamily="18" charset="0"/>
              <a:cs typeface="Times New Roman" pitchFamily="18" charset="0"/>
            </a:endParaRPr>
          </a:p>
        </p:txBody>
      </p:sp>
      <p:sp>
        <p:nvSpPr>
          <p:cNvPr id="33810" name="Rectangle 4"/>
          <p:cNvSpPr>
            <a:spLocks noChangeArrowheads="1"/>
          </p:cNvSpPr>
          <p:nvPr/>
        </p:nvSpPr>
        <p:spPr bwMode="gray">
          <a:xfrm>
            <a:off x="874713" y="1355725"/>
            <a:ext cx="4852987" cy="358775"/>
          </a:xfrm>
          <a:prstGeom prst="rect">
            <a:avLst/>
          </a:prstGeom>
          <a:noFill/>
          <a:ln w="9525">
            <a:noFill/>
            <a:miter lim="800000"/>
            <a:headEnd/>
            <a:tailEnd/>
          </a:ln>
        </p:spPr>
        <p:txBody>
          <a:bodyPr lIns="0" tIns="0" rIns="0" bIns="0" anchor="ctr"/>
          <a:lstStyle/>
          <a:p>
            <a:pPr defTabSz="801688"/>
            <a:r>
              <a:rPr lang="mn-MN" sz="2000" dirty="0" smtClean="0">
                <a:solidFill>
                  <a:schemeClr val="bg2">
                    <a:lumMod val="10000"/>
                  </a:schemeClr>
                </a:solidFill>
                <a:latin typeface="Times New Roman" pitchFamily="18" charset="0"/>
                <a:cs typeface="Times New Roman" pitchFamily="18" charset="0"/>
              </a:rPr>
              <a:t>Үүнд: </a:t>
            </a:r>
            <a:endParaRPr lang="en-US" sz="2000" dirty="0">
              <a:solidFill>
                <a:schemeClr val="bg2">
                  <a:lumMod val="10000"/>
                </a:schemeClr>
              </a:solidFill>
              <a:latin typeface="Times New Roman" pitchFamily="18" charset="0"/>
              <a:cs typeface="Times New Roman" pitchFamily="18" charset="0"/>
            </a:endParaRPr>
          </a:p>
        </p:txBody>
      </p:sp>
      <p:sp>
        <p:nvSpPr>
          <p:cNvPr id="33811" name="Rectangle 5"/>
          <p:cNvSpPr txBox="1">
            <a:spLocks noChangeArrowheads="1"/>
          </p:cNvSpPr>
          <p:nvPr/>
        </p:nvSpPr>
        <p:spPr bwMode="gray">
          <a:xfrm>
            <a:off x="744084" y="529091"/>
            <a:ext cx="7790316" cy="600075"/>
          </a:xfrm>
          <a:prstGeom prst="rect">
            <a:avLst/>
          </a:prstGeom>
          <a:noFill/>
          <a:ln w="9525">
            <a:noFill/>
            <a:miter lim="800000"/>
            <a:headEnd/>
            <a:tailEnd/>
          </a:ln>
        </p:spPr>
        <p:txBody>
          <a:bodyPr lIns="0" rIns="0" anchor="ctr"/>
          <a:lstStyle/>
          <a:p>
            <a:pPr defTabSz="914400" eaLnBrk="0" hangingPunct="0">
              <a:lnSpc>
                <a:spcPct val="95000"/>
              </a:lnSpc>
            </a:pPr>
            <a:r>
              <a:rPr lang="mn-MN" sz="3200" dirty="0" smtClean="0">
                <a:solidFill>
                  <a:schemeClr val="bg2">
                    <a:lumMod val="10000"/>
                  </a:schemeClr>
                </a:solidFill>
                <a:latin typeface="Times New Roman" pitchFamily="18" charset="0"/>
                <a:cs typeface="Times New Roman" pitchFamily="18" charset="0"/>
              </a:rPr>
              <a:t>С</a:t>
            </a:r>
            <a:r>
              <a:rPr lang="en-US" sz="3200" dirty="0" smtClean="0">
                <a:solidFill>
                  <a:schemeClr val="bg2">
                    <a:lumMod val="10000"/>
                  </a:schemeClr>
                </a:solidFill>
                <a:latin typeface="Times New Roman" pitchFamily="18" charset="0"/>
                <a:cs typeface="Times New Roman" pitchFamily="18" charset="0"/>
              </a:rPr>
              <a:t>тратегийн </a:t>
            </a:r>
            <a:r>
              <a:rPr lang="mn-MN" sz="3200" dirty="0" smtClean="0">
                <a:solidFill>
                  <a:schemeClr val="bg2">
                    <a:lumMod val="10000"/>
                  </a:schemeClr>
                </a:solidFill>
                <a:latin typeface="Times New Roman" pitchFamily="18" charset="0"/>
                <a:cs typeface="Times New Roman" pitchFamily="18" charset="0"/>
              </a:rPr>
              <a:t>дараах </a:t>
            </a:r>
            <a:r>
              <a:rPr lang="en-US" sz="3200" dirty="0" smtClean="0">
                <a:solidFill>
                  <a:schemeClr val="bg2">
                    <a:lumMod val="10000"/>
                  </a:schemeClr>
                </a:solidFill>
                <a:latin typeface="Times New Roman" pitchFamily="18" charset="0"/>
                <a:cs typeface="Times New Roman" pitchFamily="18" charset="0"/>
              </a:rPr>
              <a:t>шийдвэрүүд</a:t>
            </a:r>
            <a:r>
              <a:rPr lang="mn-MN" sz="3200" dirty="0" smtClean="0">
                <a:solidFill>
                  <a:schemeClr val="bg2">
                    <a:lumMod val="10000"/>
                  </a:schemeClr>
                </a:solidFill>
                <a:latin typeface="Times New Roman" pitchFamily="18" charset="0"/>
                <a:cs typeface="Times New Roman" pitchFamily="18" charset="0"/>
              </a:rPr>
              <a:t> </a:t>
            </a:r>
            <a:r>
              <a:rPr lang="mn-MN" sz="3200" dirty="0" smtClean="0"/>
              <a:t>байдаг.</a:t>
            </a:r>
            <a:endParaRPr lang="en-US" sz="3000" b="1" dirty="0">
              <a:solidFill>
                <a:srgbClr val="171717"/>
              </a:solidFill>
            </a:endParaRPr>
          </a:p>
        </p:txBody>
      </p:sp>
      <p:grpSp>
        <p:nvGrpSpPr>
          <p:cNvPr id="33812" name="Gruppe 68"/>
          <p:cNvGrpSpPr>
            <a:grpSpLocks/>
          </p:cNvGrpSpPr>
          <p:nvPr/>
        </p:nvGrpSpPr>
        <p:grpSpPr bwMode="auto">
          <a:xfrm>
            <a:off x="571500" y="1858963"/>
            <a:ext cx="511175" cy="3681412"/>
            <a:chOff x="571500" y="1858963"/>
            <a:chExt cx="511175" cy="3681412"/>
          </a:xfrm>
        </p:grpSpPr>
        <p:grpSp>
          <p:nvGrpSpPr>
            <p:cNvPr id="33813" name="Gruppe 55"/>
            <p:cNvGrpSpPr>
              <a:grpSpLocks/>
            </p:cNvGrpSpPr>
            <p:nvPr/>
          </p:nvGrpSpPr>
          <p:grpSpPr bwMode="auto">
            <a:xfrm>
              <a:off x="571500" y="1858963"/>
              <a:ext cx="511175" cy="3681412"/>
              <a:chOff x="571500" y="1858963"/>
              <a:chExt cx="511175" cy="3681412"/>
            </a:xfrm>
          </p:grpSpPr>
          <p:sp>
            <p:nvSpPr>
              <p:cNvPr id="43" name="Rektangel 7"/>
              <p:cNvSpPr>
                <a:spLocks noChangeArrowheads="1"/>
              </p:cNvSpPr>
              <p:nvPr/>
            </p:nvSpPr>
            <p:spPr bwMode="auto">
              <a:xfrm>
                <a:off x="571500" y="1858963"/>
                <a:ext cx="511175" cy="512762"/>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indent="-342900" algn="ctr" defTabSz="914400" fontAlgn="auto">
                  <a:spcBef>
                    <a:spcPts val="0"/>
                  </a:spcBef>
                  <a:spcAft>
                    <a:spcPts val="0"/>
                  </a:spcAft>
                  <a:buFont typeface="+mj-lt"/>
                  <a:buAutoNum type="arabicPeriod"/>
                  <a:defRPr/>
                </a:pPr>
                <a:endParaRPr lang="da-DK" sz="1400" b="1" kern="0" noProof="1">
                  <a:solidFill>
                    <a:sysClr val="window" lastClr="FFFFFF"/>
                  </a:solidFill>
                  <a:latin typeface="Arial" pitchFamily="34" charset="0"/>
                  <a:ea typeface="ＭＳ Ｐゴシック" pitchFamily="-97" charset="-128"/>
                </a:endParaRPr>
              </a:p>
            </p:txBody>
          </p:sp>
          <p:sp>
            <p:nvSpPr>
              <p:cNvPr id="41" name="Rektangel 40"/>
              <p:cNvSpPr>
                <a:spLocks noChangeArrowheads="1"/>
              </p:cNvSpPr>
              <p:nvPr/>
            </p:nvSpPr>
            <p:spPr bwMode="auto">
              <a:xfrm>
                <a:off x="571500" y="2492375"/>
                <a:ext cx="511175" cy="511175"/>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indent="-342900" algn="ctr" defTabSz="914400" fontAlgn="auto">
                  <a:spcBef>
                    <a:spcPts val="0"/>
                  </a:spcBef>
                  <a:spcAft>
                    <a:spcPts val="0"/>
                  </a:spcAft>
                  <a:buFont typeface="+mj-lt"/>
                  <a:buAutoNum type="arabicPeriod"/>
                  <a:defRPr/>
                </a:pPr>
                <a:endParaRPr lang="da-DK" sz="1400" b="1" kern="0" noProof="1">
                  <a:solidFill>
                    <a:sysClr val="window" lastClr="FFFFFF"/>
                  </a:solidFill>
                  <a:latin typeface="Arial" pitchFamily="34" charset="0"/>
                  <a:ea typeface="ＭＳ Ｐゴシック" pitchFamily="-97" charset="-128"/>
                </a:endParaRPr>
              </a:p>
            </p:txBody>
          </p:sp>
          <p:sp>
            <p:nvSpPr>
              <p:cNvPr id="39" name="Rektangel 11"/>
              <p:cNvSpPr>
                <a:spLocks noChangeArrowheads="1"/>
              </p:cNvSpPr>
              <p:nvPr/>
            </p:nvSpPr>
            <p:spPr bwMode="auto">
              <a:xfrm>
                <a:off x="571500" y="3125788"/>
                <a:ext cx="511175" cy="511175"/>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indent="-342900" algn="ctr" defTabSz="914400" fontAlgn="auto">
                  <a:spcBef>
                    <a:spcPts val="0"/>
                  </a:spcBef>
                  <a:spcAft>
                    <a:spcPts val="0"/>
                  </a:spcAft>
                  <a:buFont typeface="+mj-lt"/>
                  <a:buAutoNum type="arabicPeriod"/>
                  <a:defRPr/>
                </a:pPr>
                <a:endParaRPr lang="da-DK" sz="1400" b="1" kern="0" noProof="1">
                  <a:solidFill>
                    <a:sysClr val="window" lastClr="FFFFFF"/>
                  </a:solidFill>
                  <a:latin typeface="Arial" pitchFamily="34" charset="0"/>
                  <a:ea typeface="ＭＳ Ｐゴシック" pitchFamily="-97" charset="-128"/>
                </a:endParaRPr>
              </a:p>
            </p:txBody>
          </p:sp>
          <p:sp>
            <p:nvSpPr>
              <p:cNvPr id="37" name="Rektangel 13"/>
              <p:cNvSpPr>
                <a:spLocks noChangeArrowheads="1"/>
              </p:cNvSpPr>
              <p:nvPr/>
            </p:nvSpPr>
            <p:spPr bwMode="auto">
              <a:xfrm>
                <a:off x="571500" y="3762375"/>
                <a:ext cx="511175" cy="508000"/>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indent="-342900" algn="ctr" defTabSz="914400" fontAlgn="auto">
                  <a:spcBef>
                    <a:spcPts val="0"/>
                  </a:spcBef>
                  <a:spcAft>
                    <a:spcPts val="0"/>
                  </a:spcAft>
                  <a:buFont typeface="+mj-lt"/>
                  <a:buAutoNum type="arabicPeriod"/>
                  <a:defRPr/>
                </a:pPr>
                <a:endParaRPr lang="da-DK" sz="1400" b="1" kern="0" noProof="1">
                  <a:solidFill>
                    <a:sysClr val="window" lastClr="FFFFFF"/>
                  </a:solidFill>
                  <a:latin typeface="Arial" pitchFamily="34" charset="0"/>
                  <a:ea typeface="ＭＳ Ｐゴシック" pitchFamily="-97" charset="-128"/>
                </a:endParaRPr>
              </a:p>
            </p:txBody>
          </p:sp>
          <p:sp>
            <p:nvSpPr>
              <p:cNvPr id="35" name="Rektangel 34"/>
              <p:cNvSpPr>
                <a:spLocks noChangeArrowheads="1"/>
              </p:cNvSpPr>
              <p:nvPr/>
            </p:nvSpPr>
            <p:spPr bwMode="auto">
              <a:xfrm>
                <a:off x="571500" y="4395788"/>
                <a:ext cx="511175" cy="511175"/>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indent="-342900" algn="ctr" defTabSz="914400" fontAlgn="auto">
                  <a:spcBef>
                    <a:spcPts val="0"/>
                  </a:spcBef>
                  <a:spcAft>
                    <a:spcPts val="0"/>
                  </a:spcAft>
                  <a:buFont typeface="+mj-lt"/>
                  <a:buAutoNum type="arabicPeriod"/>
                  <a:defRPr/>
                </a:pPr>
                <a:endParaRPr lang="da-DK" sz="1400" b="1" kern="0" noProof="1">
                  <a:solidFill>
                    <a:sysClr val="window" lastClr="FFFFFF"/>
                  </a:solidFill>
                  <a:latin typeface="Arial" pitchFamily="34" charset="0"/>
                  <a:ea typeface="ＭＳ Ｐゴシック" pitchFamily="-97" charset="-128"/>
                </a:endParaRPr>
              </a:p>
            </p:txBody>
          </p:sp>
          <p:sp>
            <p:nvSpPr>
              <p:cNvPr id="33" name="Rektangel 23"/>
              <p:cNvSpPr>
                <a:spLocks noChangeArrowheads="1"/>
              </p:cNvSpPr>
              <p:nvPr/>
            </p:nvSpPr>
            <p:spPr bwMode="auto">
              <a:xfrm>
                <a:off x="571500" y="5027613"/>
                <a:ext cx="511175" cy="512762"/>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indent="-342900" algn="ctr" defTabSz="914400" fontAlgn="auto">
                  <a:spcBef>
                    <a:spcPts val="0"/>
                  </a:spcBef>
                  <a:spcAft>
                    <a:spcPts val="0"/>
                  </a:spcAft>
                  <a:buFont typeface="+mj-lt"/>
                  <a:buAutoNum type="arabicPeriod"/>
                  <a:defRPr/>
                </a:pPr>
                <a:endParaRPr lang="da-DK" sz="1400" b="1" kern="0" noProof="1">
                  <a:solidFill>
                    <a:sysClr val="window" lastClr="FFFFFF"/>
                  </a:solidFill>
                  <a:latin typeface="Arial" pitchFamily="34" charset="0"/>
                  <a:ea typeface="ＭＳ Ｐゴシック" pitchFamily="-97" charset="-128"/>
                </a:endParaRPr>
              </a:p>
            </p:txBody>
          </p:sp>
        </p:grpSp>
        <p:sp>
          <p:nvSpPr>
            <p:cNvPr id="62" name="Tekstboks 8"/>
            <p:cNvSpPr txBox="1">
              <a:spLocks noChangeArrowheads="1"/>
            </p:cNvSpPr>
            <p:nvPr/>
          </p:nvSpPr>
          <p:spPr bwMode="auto">
            <a:xfrm>
              <a:off x="592138" y="1989138"/>
              <a:ext cx="479425" cy="279400"/>
            </a:xfrm>
            <a:prstGeom prst="rect">
              <a:avLst/>
            </a:prstGeom>
            <a:noFill/>
            <a:ln w="9525">
              <a:noFill/>
              <a:miter lim="800000"/>
              <a:headEnd/>
              <a:tailEnd/>
            </a:ln>
            <a:effectLst>
              <a:outerShdw blurRad="63500" algn="tl" rotWithShape="0">
                <a:srgbClr val="000000">
                  <a:alpha val="74998"/>
                </a:srgbClr>
              </a:outerShdw>
            </a:effectLst>
          </p:spPr>
          <p:txBody>
            <a:bodyPr>
              <a:spAutoFit/>
            </a:bodyPr>
            <a:lstStyle/>
            <a:p>
              <a:pPr algn="ctr">
                <a:defRPr/>
              </a:pPr>
              <a:r>
                <a:rPr lang="da-DK" sz="1200" dirty="0">
                  <a:latin typeface="Arial" pitchFamily="34" charset="0"/>
                  <a:ea typeface="ＭＳ Ｐゴシック" pitchFamily="-97" charset="-128"/>
                </a:rPr>
                <a:t>1</a:t>
              </a:r>
            </a:p>
          </p:txBody>
        </p:sp>
        <p:sp>
          <p:nvSpPr>
            <p:cNvPr id="63" name="Tekstboks 62"/>
            <p:cNvSpPr txBox="1">
              <a:spLocks noChangeArrowheads="1"/>
            </p:cNvSpPr>
            <p:nvPr/>
          </p:nvSpPr>
          <p:spPr bwMode="auto">
            <a:xfrm>
              <a:off x="592138" y="2641600"/>
              <a:ext cx="479425" cy="277813"/>
            </a:xfrm>
            <a:prstGeom prst="rect">
              <a:avLst/>
            </a:prstGeom>
            <a:noFill/>
            <a:ln w="9525">
              <a:noFill/>
              <a:miter lim="800000"/>
              <a:headEnd/>
              <a:tailEnd/>
            </a:ln>
            <a:effectLst>
              <a:outerShdw blurRad="63500" algn="tl" rotWithShape="0">
                <a:srgbClr val="000000">
                  <a:alpha val="74998"/>
                </a:srgbClr>
              </a:outerShdw>
            </a:effectLst>
          </p:spPr>
          <p:txBody>
            <a:bodyPr>
              <a:spAutoFit/>
            </a:bodyPr>
            <a:lstStyle/>
            <a:p>
              <a:pPr algn="ctr">
                <a:defRPr/>
              </a:pPr>
              <a:r>
                <a:rPr lang="da-DK" sz="1200" dirty="0">
                  <a:latin typeface="Arial" pitchFamily="34" charset="0"/>
                  <a:ea typeface="ＭＳ Ｐゴシック" pitchFamily="-97" charset="-128"/>
                </a:rPr>
                <a:t>2</a:t>
              </a:r>
            </a:p>
          </p:txBody>
        </p:sp>
        <p:sp>
          <p:nvSpPr>
            <p:cNvPr id="64" name="Tekstboks 63"/>
            <p:cNvSpPr txBox="1">
              <a:spLocks noChangeArrowheads="1"/>
            </p:cNvSpPr>
            <p:nvPr/>
          </p:nvSpPr>
          <p:spPr bwMode="auto">
            <a:xfrm>
              <a:off x="592138" y="3255963"/>
              <a:ext cx="479425" cy="277812"/>
            </a:xfrm>
            <a:prstGeom prst="rect">
              <a:avLst/>
            </a:prstGeom>
            <a:noFill/>
            <a:ln w="9525">
              <a:noFill/>
              <a:miter lim="800000"/>
              <a:headEnd/>
              <a:tailEnd/>
            </a:ln>
            <a:effectLst>
              <a:outerShdw blurRad="63500" algn="tl" rotWithShape="0">
                <a:srgbClr val="000000">
                  <a:alpha val="74998"/>
                </a:srgbClr>
              </a:outerShdw>
            </a:effectLst>
          </p:spPr>
          <p:txBody>
            <a:bodyPr>
              <a:spAutoFit/>
            </a:bodyPr>
            <a:lstStyle/>
            <a:p>
              <a:pPr algn="ctr">
                <a:defRPr/>
              </a:pPr>
              <a:r>
                <a:rPr lang="da-DK" sz="1200" dirty="0">
                  <a:latin typeface="Arial" pitchFamily="34" charset="0"/>
                  <a:ea typeface="ＭＳ Ｐゴシック" pitchFamily="-97" charset="-128"/>
                </a:rPr>
                <a:t>3</a:t>
              </a:r>
            </a:p>
          </p:txBody>
        </p:sp>
        <p:sp>
          <p:nvSpPr>
            <p:cNvPr id="65" name="Tekstboks 64"/>
            <p:cNvSpPr txBox="1">
              <a:spLocks noChangeArrowheads="1"/>
            </p:cNvSpPr>
            <p:nvPr/>
          </p:nvSpPr>
          <p:spPr bwMode="auto">
            <a:xfrm>
              <a:off x="592138" y="3884613"/>
              <a:ext cx="479425" cy="274637"/>
            </a:xfrm>
            <a:prstGeom prst="rect">
              <a:avLst/>
            </a:prstGeom>
            <a:noFill/>
            <a:ln w="9525">
              <a:noFill/>
              <a:miter lim="800000"/>
              <a:headEnd/>
              <a:tailEnd/>
            </a:ln>
            <a:effectLst>
              <a:outerShdw blurRad="63500" algn="tl" rotWithShape="0">
                <a:srgbClr val="000000">
                  <a:alpha val="74998"/>
                </a:srgbClr>
              </a:outerShdw>
            </a:effectLst>
          </p:spPr>
          <p:txBody>
            <a:bodyPr>
              <a:spAutoFit/>
            </a:bodyPr>
            <a:lstStyle/>
            <a:p>
              <a:pPr algn="ctr">
                <a:defRPr/>
              </a:pPr>
              <a:r>
                <a:rPr lang="da-DK" sz="1200" dirty="0">
                  <a:latin typeface="Arial" pitchFamily="34" charset="0"/>
                  <a:ea typeface="ＭＳ Ｐゴシック" pitchFamily="-97" charset="-128"/>
                </a:rPr>
                <a:t>4</a:t>
              </a:r>
            </a:p>
          </p:txBody>
        </p:sp>
        <p:sp>
          <p:nvSpPr>
            <p:cNvPr id="66" name="Tekstboks 21"/>
            <p:cNvSpPr txBox="1">
              <a:spLocks noChangeArrowheads="1"/>
            </p:cNvSpPr>
            <p:nvPr/>
          </p:nvSpPr>
          <p:spPr bwMode="auto">
            <a:xfrm>
              <a:off x="592138" y="4525963"/>
              <a:ext cx="479425" cy="277812"/>
            </a:xfrm>
            <a:prstGeom prst="rect">
              <a:avLst/>
            </a:prstGeom>
            <a:noFill/>
            <a:ln w="9525">
              <a:noFill/>
              <a:miter lim="800000"/>
              <a:headEnd/>
              <a:tailEnd/>
            </a:ln>
            <a:effectLst>
              <a:outerShdw blurRad="63500" algn="tl" rotWithShape="0">
                <a:srgbClr val="000000">
                  <a:alpha val="74998"/>
                </a:srgbClr>
              </a:outerShdw>
            </a:effectLst>
          </p:spPr>
          <p:txBody>
            <a:bodyPr>
              <a:spAutoFit/>
            </a:bodyPr>
            <a:lstStyle/>
            <a:p>
              <a:pPr algn="ctr">
                <a:defRPr/>
              </a:pPr>
              <a:r>
                <a:rPr lang="da-DK" sz="1200" dirty="0">
                  <a:latin typeface="Arial" pitchFamily="34" charset="0"/>
                  <a:ea typeface="ＭＳ Ｐゴシック" pitchFamily="-97" charset="-128"/>
                </a:rPr>
                <a:t>5</a:t>
              </a:r>
            </a:p>
          </p:txBody>
        </p:sp>
        <p:sp>
          <p:nvSpPr>
            <p:cNvPr id="67" name="Tekstboks 24"/>
            <p:cNvSpPr txBox="1">
              <a:spLocks noChangeArrowheads="1"/>
            </p:cNvSpPr>
            <p:nvPr/>
          </p:nvSpPr>
          <p:spPr bwMode="auto">
            <a:xfrm>
              <a:off x="592138" y="5157788"/>
              <a:ext cx="479425" cy="279400"/>
            </a:xfrm>
            <a:prstGeom prst="rect">
              <a:avLst/>
            </a:prstGeom>
            <a:noFill/>
            <a:ln w="9525">
              <a:noFill/>
              <a:miter lim="800000"/>
              <a:headEnd/>
              <a:tailEnd/>
            </a:ln>
            <a:effectLst>
              <a:outerShdw blurRad="63500" algn="tl" rotWithShape="0">
                <a:srgbClr val="000000">
                  <a:alpha val="74998"/>
                </a:srgbClr>
              </a:outerShdw>
            </a:effectLst>
          </p:spPr>
          <p:txBody>
            <a:bodyPr>
              <a:spAutoFit/>
            </a:bodyPr>
            <a:lstStyle/>
            <a:p>
              <a:pPr algn="ctr">
                <a:defRPr/>
              </a:pPr>
              <a:r>
                <a:rPr lang="da-DK" sz="1200" dirty="0">
                  <a:latin typeface="Arial" pitchFamily="34" charset="0"/>
                  <a:ea typeface="ＭＳ Ｐゴシック" pitchFamily="-97" charset="-128"/>
                </a:rPr>
                <a:t>6</a:t>
              </a: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4"/>
          <p:cNvSpPr>
            <a:spLocks noChangeArrowheads="1"/>
          </p:cNvSpPr>
          <p:nvPr/>
        </p:nvSpPr>
        <p:spPr bwMode="gray">
          <a:xfrm>
            <a:off x="765856" y="1540782"/>
            <a:ext cx="4852987" cy="358775"/>
          </a:xfrm>
          <a:prstGeom prst="rect">
            <a:avLst/>
          </a:prstGeom>
          <a:noFill/>
          <a:ln w="9525">
            <a:noFill/>
            <a:miter lim="800000"/>
            <a:headEnd/>
            <a:tailEnd/>
          </a:ln>
        </p:spPr>
        <p:txBody>
          <a:bodyPr lIns="0" tIns="0" rIns="0" bIns="0" anchor="ctr"/>
          <a:lstStyle/>
          <a:p>
            <a:r>
              <a:rPr lang="en-US" sz="2000" dirty="0" smtClean="0">
                <a:solidFill>
                  <a:schemeClr val="bg2">
                    <a:lumMod val="10000"/>
                  </a:schemeClr>
                </a:solidFill>
                <a:latin typeface="Times New Roman" pitchFamily="18" charset="0"/>
                <a:cs typeface="Times New Roman" pitchFamily="18" charset="0"/>
              </a:rPr>
              <a:t>Үүнд:</a:t>
            </a:r>
            <a:endParaRPr lang="mn-MN" sz="2000" dirty="0">
              <a:solidFill>
                <a:schemeClr val="bg2">
                  <a:lumMod val="10000"/>
                </a:schemeClr>
              </a:solidFill>
              <a:latin typeface="Times New Roman" pitchFamily="18" charset="0"/>
              <a:cs typeface="Times New Roman" pitchFamily="18" charset="0"/>
            </a:endParaRPr>
          </a:p>
        </p:txBody>
      </p:sp>
      <p:sp>
        <p:nvSpPr>
          <p:cNvPr id="25605" name="Rectangle 5"/>
          <p:cNvSpPr txBox="1">
            <a:spLocks noChangeArrowheads="1"/>
          </p:cNvSpPr>
          <p:nvPr/>
        </p:nvSpPr>
        <p:spPr bwMode="gray">
          <a:xfrm>
            <a:off x="722312" y="801234"/>
            <a:ext cx="7877402" cy="600075"/>
          </a:xfrm>
          <a:prstGeom prst="rect">
            <a:avLst/>
          </a:prstGeom>
          <a:noFill/>
          <a:ln w="9525">
            <a:noFill/>
            <a:miter lim="800000"/>
            <a:headEnd/>
            <a:tailEnd/>
          </a:ln>
        </p:spPr>
        <p:txBody>
          <a:bodyPr lIns="0" rIns="0" anchor="ctr"/>
          <a:lstStyle/>
          <a:p>
            <a:pPr defTabSz="914400" eaLnBrk="0" hangingPunct="0">
              <a:lnSpc>
                <a:spcPct val="95000"/>
              </a:lnSpc>
            </a:pPr>
            <a:r>
              <a:rPr lang="en-US" sz="2400" dirty="0" smtClean="0">
                <a:solidFill>
                  <a:schemeClr val="bg2">
                    <a:lumMod val="10000"/>
                  </a:schemeClr>
                </a:solidFill>
                <a:latin typeface="Times New Roman" pitchFamily="18" charset="0"/>
                <a:cs typeface="Times New Roman" pitchFamily="18" charset="0"/>
              </a:rPr>
              <a:t>Стратегийн тухай </a:t>
            </a:r>
            <a:r>
              <a:rPr lang="mn-MN" sz="2400" dirty="0" smtClean="0">
                <a:solidFill>
                  <a:schemeClr val="bg2">
                    <a:lumMod val="10000"/>
                  </a:schemeClr>
                </a:solidFill>
                <a:latin typeface="Times New Roman" pitchFamily="18" charset="0"/>
                <a:cs typeface="Times New Roman" pitchFamily="18" charset="0"/>
              </a:rPr>
              <a:t>дараах</a:t>
            </a:r>
            <a:r>
              <a:rPr lang="en-US" sz="2400" dirty="0" smtClean="0">
                <a:solidFill>
                  <a:schemeClr val="bg2">
                    <a:lumMod val="10000"/>
                  </a:schemeClr>
                </a:solidFill>
                <a:latin typeface="Times New Roman" pitchFamily="18" charset="0"/>
                <a:cs typeface="Times New Roman" pitchFamily="18" charset="0"/>
              </a:rPr>
              <a:t> тодорхойлолт</a:t>
            </a:r>
            <a:r>
              <a:rPr lang="mn-MN" sz="2400" dirty="0" smtClean="0">
                <a:solidFill>
                  <a:schemeClr val="bg2">
                    <a:lumMod val="10000"/>
                  </a:schemeClr>
                </a:solidFill>
                <a:latin typeface="Times New Roman" pitchFamily="18" charset="0"/>
                <a:cs typeface="Times New Roman" pitchFamily="18" charset="0"/>
              </a:rPr>
              <a:t>ууд</a:t>
            </a:r>
            <a:r>
              <a:rPr lang="en-US" sz="2400" dirty="0" smtClean="0">
                <a:solidFill>
                  <a:schemeClr val="bg2">
                    <a:lumMod val="10000"/>
                  </a:schemeClr>
                </a:solidFill>
                <a:latin typeface="Times New Roman" pitchFamily="18" charset="0"/>
                <a:cs typeface="Times New Roman" pitchFamily="18" charset="0"/>
              </a:rPr>
              <a:t> байдаг. </a:t>
            </a:r>
            <a:endParaRPr lang="en-US" sz="2400" b="1" dirty="0">
              <a:solidFill>
                <a:schemeClr val="bg2">
                  <a:lumMod val="10000"/>
                </a:schemeClr>
              </a:solidFill>
              <a:latin typeface="Times New Roman" pitchFamily="18" charset="0"/>
              <a:cs typeface="Times New Roman" pitchFamily="18" charset="0"/>
            </a:endParaRPr>
          </a:p>
        </p:txBody>
      </p:sp>
      <p:sp>
        <p:nvSpPr>
          <p:cNvPr id="32" name="Rektangel 31"/>
          <p:cNvSpPr>
            <a:spLocks noChangeArrowheads="1"/>
          </p:cNvSpPr>
          <p:nvPr/>
        </p:nvSpPr>
        <p:spPr bwMode="auto">
          <a:xfrm>
            <a:off x="827315" y="1937657"/>
            <a:ext cx="7228114" cy="762000"/>
          </a:xfrm>
          <a:prstGeom prst="rect">
            <a:avLst/>
          </a:prstGeom>
          <a:gradFill rotWithShape="1">
            <a:gsLst>
              <a:gs pos="0">
                <a:srgbClr val="E6E6E6"/>
              </a:gs>
              <a:gs pos="41000">
                <a:srgbClr val="FFFFFF"/>
              </a:gs>
              <a:gs pos="100000">
                <a:schemeClr val="tx1"/>
              </a:gs>
            </a:gsLst>
            <a:lin ang="16200000"/>
          </a:gradFill>
          <a:ln w="9525">
            <a:solidFill>
              <a:srgbClr val="E1E1E1"/>
            </a:solidFill>
            <a:miter lim="800000"/>
            <a:headEnd/>
            <a:tailEnd/>
          </a:ln>
          <a:effectLst>
            <a:outerShdw blurRad="63500" dist="23000" dir="5400000" rotWithShape="0">
              <a:srgbClr val="000000">
                <a:alpha val="34999"/>
              </a:srgbClr>
            </a:outerShdw>
          </a:effectLst>
        </p:spPr>
        <p:txBody>
          <a:bodyPr anchor="ctr"/>
          <a:lstStyle/>
          <a:p>
            <a:pPr algn="ctr">
              <a:defRPr/>
            </a:pPr>
            <a:endParaRPr lang="da-DK" dirty="0">
              <a:solidFill>
                <a:srgbClr val="FFFFFF"/>
              </a:solidFill>
              <a:latin typeface="Arial" pitchFamily="34" charset="0"/>
              <a:ea typeface="ＭＳ Ｐゴシック" pitchFamily="-97" charset="-128"/>
            </a:endParaRPr>
          </a:p>
        </p:txBody>
      </p:sp>
      <p:sp>
        <p:nvSpPr>
          <p:cNvPr id="15394" name="Tekstboks 27"/>
          <p:cNvSpPr txBox="1">
            <a:spLocks noChangeArrowheads="1"/>
          </p:cNvSpPr>
          <p:nvPr/>
        </p:nvSpPr>
        <p:spPr bwMode="auto">
          <a:xfrm>
            <a:off x="1413329" y="1972356"/>
            <a:ext cx="6500586" cy="923330"/>
          </a:xfrm>
          <a:prstGeom prst="rect">
            <a:avLst/>
          </a:prstGeom>
          <a:noFill/>
          <a:ln w="9525">
            <a:noFill/>
            <a:miter lim="800000"/>
            <a:headEnd/>
            <a:tailEnd/>
          </a:ln>
        </p:spPr>
        <p:txBody>
          <a:bodyPr wrap="square">
            <a:spAutoFit/>
          </a:bodyPr>
          <a:lstStyle/>
          <a:p>
            <a:pPr lvl="0"/>
            <a:r>
              <a:rPr lang="en-US" dirty="0" smtClean="0">
                <a:solidFill>
                  <a:schemeClr val="bg2">
                    <a:lumMod val="10000"/>
                  </a:schemeClr>
                </a:solidFill>
                <a:latin typeface="Times New Roman" pitchFamily="18" charset="0"/>
                <a:cs typeface="Times New Roman" pitchFamily="18" charset="0"/>
              </a:rPr>
              <a:t>Үйл ажиллагааны ерөнхий зорилтонд хүрэх үйл ажиллагааны буюу нөөцийг бүрдүүлэх хөтөлбөр </a:t>
            </a:r>
            <a:endParaRPr lang="mn-MN" dirty="0" smtClean="0">
              <a:solidFill>
                <a:schemeClr val="bg2">
                  <a:lumMod val="10000"/>
                </a:schemeClr>
              </a:solidFill>
              <a:latin typeface="Times New Roman" pitchFamily="18" charset="0"/>
              <a:cs typeface="Times New Roman" pitchFamily="18" charset="0"/>
            </a:endParaRPr>
          </a:p>
          <a:p>
            <a:pPr algn="just">
              <a:defRPr/>
            </a:pPr>
            <a:endParaRPr lang="da-DK" dirty="0">
              <a:solidFill>
                <a:schemeClr val="bg2">
                  <a:lumMod val="10000"/>
                </a:schemeClr>
              </a:solidFill>
              <a:latin typeface="Times New Roman" pitchFamily="18" charset="0"/>
              <a:ea typeface="ＭＳ Ｐゴシック" pitchFamily="-97" charset="-128"/>
              <a:cs typeface="Times New Roman" pitchFamily="18" charset="0"/>
            </a:endParaRPr>
          </a:p>
        </p:txBody>
      </p:sp>
      <p:sp>
        <p:nvSpPr>
          <p:cNvPr id="23" name="Rektangel 22"/>
          <p:cNvSpPr>
            <a:spLocks noChangeArrowheads="1"/>
          </p:cNvSpPr>
          <p:nvPr/>
        </p:nvSpPr>
        <p:spPr bwMode="auto">
          <a:xfrm>
            <a:off x="807358" y="4022272"/>
            <a:ext cx="7204529" cy="908957"/>
          </a:xfrm>
          <a:prstGeom prst="rect">
            <a:avLst/>
          </a:prstGeom>
          <a:gradFill rotWithShape="1">
            <a:gsLst>
              <a:gs pos="0">
                <a:srgbClr val="E6E6E6"/>
              </a:gs>
              <a:gs pos="49001">
                <a:srgbClr val="FFFFFF"/>
              </a:gs>
              <a:gs pos="100000">
                <a:schemeClr val="tx1"/>
              </a:gs>
            </a:gsLst>
            <a:lin ang="16200000"/>
          </a:gradFill>
          <a:ln w="9525">
            <a:solidFill>
              <a:srgbClr val="E1E1E1"/>
            </a:solidFill>
            <a:miter lim="800000"/>
            <a:headEnd/>
            <a:tailEnd/>
          </a:ln>
          <a:effectLst>
            <a:outerShdw blurRad="63500" dist="23000" dir="5400000" rotWithShape="0">
              <a:srgbClr val="000000">
                <a:alpha val="34999"/>
              </a:srgbClr>
            </a:outerShdw>
          </a:effectLst>
        </p:spPr>
        <p:txBody>
          <a:bodyPr anchor="ctr"/>
          <a:lstStyle/>
          <a:p>
            <a:pPr algn="ctr">
              <a:defRPr/>
            </a:pPr>
            <a:endParaRPr lang="da-DK" dirty="0">
              <a:solidFill>
                <a:srgbClr val="FFFFFF"/>
              </a:solidFill>
              <a:latin typeface="Arial" pitchFamily="34" charset="0"/>
              <a:ea typeface="ＭＳ Ｐゴシック" pitchFamily="-97" charset="-128"/>
            </a:endParaRPr>
          </a:p>
        </p:txBody>
      </p:sp>
      <p:sp>
        <p:nvSpPr>
          <p:cNvPr id="25610" name="Tekstboks 17"/>
          <p:cNvSpPr txBox="1">
            <a:spLocks noChangeArrowheads="1"/>
          </p:cNvSpPr>
          <p:nvPr/>
        </p:nvSpPr>
        <p:spPr bwMode="auto">
          <a:xfrm>
            <a:off x="1494971" y="3360284"/>
            <a:ext cx="6386286" cy="430887"/>
          </a:xfrm>
          <a:prstGeom prst="rect">
            <a:avLst/>
          </a:prstGeom>
          <a:noFill/>
          <a:ln w="9525">
            <a:noFill/>
            <a:miter lim="800000"/>
            <a:headEnd/>
            <a:tailEnd/>
          </a:ln>
        </p:spPr>
        <p:txBody>
          <a:bodyPr wrap="square">
            <a:spAutoFit/>
          </a:bodyPr>
          <a:lstStyle/>
          <a:p>
            <a:pPr algn="just"/>
            <a:r>
              <a:rPr lang="en-US" sz="1100" dirty="0" smtClean="0">
                <a:solidFill>
                  <a:srgbClr val="171717"/>
                </a:solidFill>
              </a:rPr>
              <a:t>This is an example text. Go ahead and replace it with your own text. </a:t>
            </a:r>
            <a:endParaRPr lang="da-DK" sz="1100" dirty="0" smtClean="0">
              <a:solidFill>
                <a:srgbClr val="171717"/>
              </a:solidFill>
            </a:endParaRPr>
          </a:p>
          <a:p>
            <a:pPr algn="just"/>
            <a:endParaRPr lang="da-DK" sz="1100" dirty="0">
              <a:solidFill>
                <a:srgbClr val="171717"/>
              </a:solidFill>
            </a:endParaRPr>
          </a:p>
        </p:txBody>
      </p:sp>
      <p:sp>
        <p:nvSpPr>
          <p:cNvPr id="15" name="Rektangel 14"/>
          <p:cNvSpPr>
            <a:spLocks noChangeArrowheads="1"/>
          </p:cNvSpPr>
          <p:nvPr/>
        </p:nvSpPr>
        <p:spPr bwMode="auto">
          <a:xfrm>
            <a:off x="807357" y="2848882"/>
            <a:ext cx="7215414" cy="1026432"/>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indent="-342900" algn="ctr" defTabSz="914400" fontAlgn="auto">
              <a:spcBef>
                <a:spcPts val="0"/>
              </a:spcBef>
              <a:spcAft>
                <a:spcPts val="0"/>
              </a:spcAft>
              <a:buFont typeface="+mj-lt"/>
              <a:buAutoNum type="arabicPeriod"/>
              <a:defRPr/>
            </a:pPr>
            <a:endParaRPr lang="da-DK" sz="1400" b="1" kern="0" noProof="1">
              <a:solidFill>
                <a:sysClr val="window" lastClr="FFFFFF"/>
              </a:solidFill>
              <a:latin typeface="Arial" pitchFamily="34" charset="0"/>
              <a:ea typeface="ＭＳ Ｐゴシック" pitchFamily="-97" charset="-128"/>
            </a:endParaRPr>
          </a:p>
        </p:txBody>
      </p:sp>
      <p:grpSp>
        <p:nvGrpSpPr>
          <p:cNvPr id="25613" name="Grupper 67"/>
          <p:cNvGrpSpPr>
            <a:grpSpLocks/>
          </p:cNvGrpSpPr>
          <p:nvPr/>
        </p:nvGrpSpPr>
        <p:grpSpPr bwMode="auto">
          <a:xfrm>
            <a:off x="954314" y="4338864"/>
            <a:ext cx="344488" cy="346075"/>
            <a:chOff x="876300" y="2508250"/>
            <a:chExt cx="344488" cy="346075"/>
          </a:xfrm>
        </p:grpSpPr>
        <p:sp>
          <p:nvSpPr>
            <p:cNvPr id="12" name="Rektangel 11"/>
            <p:cNvSpPr>
              <a:spLocks noChangeArrowheads="1"/>
            </p:cNvSpPr>
            <p:nvPr/>
          </p:nvSpPr>
          <p:spPr bwMode="auto">
            <a:xfrm>
              <a:off x="876300" y="2508250"/>
              <a:ext cx="344488" cy="346075"/>
            </a:xfrm>
            <a:prstGeom prst="rect">
              <a:avLst/>
            </a:prstGeom>
            <a:gradFill rotWithShape="1">
              <a:gsLst>
                <a:gs pos="0">
                  <a:schemeClr val="tx1"/>
                </a:gs>
                <a:gs pos="100000">
                  <a:schemeClr val="bg2"/>
                </a:gs>
              </a:gsLst>
              <a:lin ang="16200000"/>
            </a:gradFill>
            <a:ln w="9525">
              <a:solidFill>
                <a:schemeClr val="bg2">
                  <a:lumMod val="90000"/>
                </a:schemeClr>
              </a:solidFill>
              <a:miter lim="800000"/>
              <a:headEnd/>
              <a:tailEnd/>
            </a:ln>
            <a:effectLst>
              <a:outerShdw blurRad="63500" dist="23000" dir="5400000" rotWithShape="0">
                <a:srgbClr val="000000">
                  <a:alpha val="34999"/>
                </a:srgbClr>
              </a:outerShdw>
            </a:effectLst>
          </p:spPr>
          <p:txBody>
            <a:bodyPr anchor="ctr"/>
            <a:lstStyle/>
            <a:p>
              <a:pPr algn="ctr">
                <a:defRPr/>
              </a:pPr>
              <a:endParaRPr lang="da-DK" sz="1200" dirty="0">
                <a:solidFill>
                  <a:srgbClr val="FFFFFF"/>
                </a:solidFill>
                <a:latin typeface="Arial" pitchFamily="34" charset="0"/>
                <a:ea typeface="ＭＳ Ｐゴシック" pitchFamily="-97" charset="-128"/>
              </a:endParaRPr>
            </a:p>
          </p:txBody>
        </p:sp>
        <p:sp>
          <p:nvSpPr>
            <p:cNvPr id="13" name="Tekstboks 12"/>
            <p:cNvSpPr txBox="1">
              <a:spLocks noChangeArrowheads="1"/>
            </p:cNvSpPr>
            <p:nvPr/>
          </p:nvSpPr>
          <p:spPr bwMode="auto">
            <a:xfrm>
              <a:off x="890588" y="2544763"/>
              <a:ext cx="322262" cy="277812"/>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a:spAutoFit/>
            </a:bodyPr>
            <a:lstStyle/>
            <a:p>
              <a:pPr algn="ctr">
                <a:defRPr/>
              </a:pPr>
              <a:r>
                <a:rPr lang="da-DK" sz="1200" dirty="0">
                  <a:solidFill>
                    <a:srgbClr val="171717"/>
                  </a:solidFill>
                  <a:latin typeface="Arial" pitchFamily="34" charset="0"/>
                  <a:ea typeface="ＭＳ Ｐゴシック" pitchFamily="-97" charset="-128"/>
                </a:rPr>
                <a:t>3</a:t>
              </a:r>
            </a:p>
          </p:txBody>
        </p:sp>
      </p:grpSp>
      <p:sp>
        <p:nvSpPr>
          <p:cNvPr id="15376" name="Tekstboks 9"/>
          <p:cNvSpPr txBox="1">
            <a:spLocks noChangeArrowheads="1"/>
          </p:cNvSpPr>
          <p:nvPr/>
        </p:nvSpPr>
        <p:spPr bwMode="auto">
          <a:xfrm>
            <a:off x="1527629" y="4038827"/>
            <a:ext cx="6266542" cy="923330"/>
          </a:xfrm>
          <a:prstGeom prst="rect">
            <a:avLst/>
          </a:prstGeom>
          <a:noFill/>
          <a:ln w="9525">
            <a:noFill/>
            <a:miter lim="800000"/>
            <a:headEnd/>
            <a:tailEnd/>
          </a:ln>
        </p:spPr>
        <p:txBody>
          <a:bodyPr wrap="square">
            <a:spAutoFit/>
          </a:bodyPr>
          <a:lstStyle/>
          <a:p>
            <a:pPr lvl="0"/>
            <a:r>
              <a:rPr lang="en-US" dirty="0" smtClean="0">
                <a:solidFill>
                  <a:schemeClr val="bg2">
                    <a:lumMod val="10000"/>
                  </a:schemeClr>
                </a:solidFill>
                <a:latin typeface="Times New Roman" pitchFamily="18" charset="0"/>
                <a:cs typeface="Times New Roman" pitchFamily="18" charset="0"/>
              </a:rPr>
              <a:t>Үйлдвэрийн газрын урт хугацааны үндсэн зорил</a:t>
            </a:r>
            <a:r>
              <a:rPr lang="mn-MN" dirty="0" smtClean="0">
                <a:solidFill>
                  <a:schemeClr val="bg2">
                    <a:lumMod val="10000"/>
                  </a:schemeClr>
                </a:solidFill>
                <a:latin typeface="Times New Roman" pitchFamily="18" charset="0"/>
                <a:cs typeface="Times New Roman" pitchFamily="18" charset="0"/>
              </a:rPr>
              <a:t>г</a:t>
            </a:r>
            <a:r>
              <a:rPr lang="en-US" dirty="0" smtClean="0">
                <a:solidFill>
                  <a:schemeClr val="bg2">
                    <a:lumMod val="10000"/>
                  </a:schemeClr>
                </a:solidFill>
                <a:latin typeface="Times New Roman" pitchFamily="18" charset="0"/>
                <a:cs typeface="Times New Roman" pitchFamily="18" charset="0"/>
              </a:rPr>
              <a:t>ыг тодорхойлох, үйл ажиллагааны чигийг тогтоох, зорилгодоо хүрэхэд шаардлагатай нөөцийг хуваарилах </a:t>
            </a:r>
            <a:endParaRPr lang="mn-MN" dirty="0">
              <a:solidFill>
                <a:schemeClr val="bg2">
                  <a:lumMod val="10000"/>
                </a:schemeClr>
              </a:solidFill>
              <a:latin typeface="Times New Roman" pitchFamily="18" charset="0"/>
              <a:cs typeface="Times New Roman" pitchFamily="18" charset="0"/>
            </a:endParaRPr>
          </a:p>
        </p:txBody>
      </p:sp>
      <p:grpSp>
        <p:nvGrpSpPr>
          <p:cNvPr id="25618" name="Gruppe 58"/>
          <p:cNvGrpSpPr>
            <a:grpSpLocks/>
          </p:cNvGrpSpPr>
          <p:nvPr/>
        </p:nvGrpSpPr>
        <p:grpSpPr bwMode="auto">
          <a:xfrm>
            <a:off x="997856" y="3126921"/>
            <a:ext cx="344488" cy="346075"/>
            <a:chOff x="1041400" y="4095750"/>
            <a:chExt cx="344488" cy="346075"/>
          </a:xfrm>
        </p:grpSpPr>
        <p:sp>
          <p:nvSpPr>
            <p:cNvPr id="20" name="Rektangel 19"/>
            <p:cNvSpPr>
              <a:spLocks noChangeArrowheads="1"/>
            </p:cNvSpPr>
            <p:nvPr/>
          </p:nvSpPr>
          <p:spPr bwMode="auto">
            <a:xfrm>
              <a:off x="1041400" y="4095750"/>
              <a:ext cx="344488" cy="346075"/>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nchor="ctr"/>
            <a:lstStyle/>
            <a:p>
              <a:pPr algn="ctr" defTabSz="914400" fontAlgn="auto">
                <a:spcBef>
                  <a:spcPts val="0"/>
                </a:spcBef>
                <a:spcAft>
                  <a:spcPts val="0"/>
                </a:spcAft>
                <a:defRPr/>
              </a:pPr>
              <a:endParaRPr lang="da-DK" sz="1400" b="1" kern="0" noProof="1">
                <a:solidFill>
                  <a:sysClr val="window" lastClr="FFFFFF"/>
                </a:solidFill>
                <a:latin typeface="Arial" pitchFamily="34" charset="0"/>
                <a:ea typeface="ＭＳ Ｐゴシック" pitchFamily="-97" charset="-128"/>
              </a:endParaRPr>
            </a:p>
          </p:txBody>
        </p:sp>
        <p:sp>
          <p:nvSpPr>
            <p:cNvPr id="58" name="Tekstboks 57"/>
            <p:cNvSpPr txBox="1">
              <a:spLocks noChangeArrowheads="1"/>
            </p:cNvSpPr>
            <p:nvPr/>
          </p:nvSpPr>
          <p:spPr bwMode="auto">
            <a:xfrm>
              <a:off x="1055688" y="4132263"/>
              <a:ext cx="322262" cy="277812"/>
            </a:xfrm>
            <a:prstGeom prst="rect">
              <a:avLst/>
            </a:prstGeom>
            <a:noFill/>
            <a:ln w="25400" cap="flat" cmpd="sng" algn="ctr">
              <a:noFill/>
              <a:prstDash val="solid"/>
            </a:ln>
            <a:effectLst/>
          </p:spPr>
          <p:txBody>
            <a:bodyPr anchor="ctr"/>
            <a:lstStyle/>
            <a:p>
              <a:pPr algn="ctr" defTabSz="914400" fontAlgn="auto">
                <a:spcBef>
                  <a:spcPts val="0"/>
                </a:spcBef>
                <a:spcAft>
                  <a:spcPts val="0"/>
                </a:spcAft>
                <a:defRPr/>
              </a:pPr>
              <a:r>
                <a:rPr lang="da-DK" sz="1200" kern="0" noProof="1" smtClean="0">
                  <a:solidFill>
                    <a:schemeClr val="bg2">
                      <a:lumMod val="10000"/>
                    </a:schemeClr>
                  </a:solidFill>
                  <a:latin typeface="Arial" pitchFamily="34" charset="0"/>
                  <a:ea typeface="ＭＳ Ｐゴシック" pitchFamily="-97" charset="-128"/>
                </a:rPr>
                <a:t>2</a:t>
              </a:r>
              <a:endParaRPr lang="da-DK" sz="1200" kern="0" noProof="1">
                <a:solidFill>
                  <a:schemeClr val="bg2">
                    <a:lumMod val="10000"/>
                  </a:schemeClr>
                </a:solidFill>
                <a:latin typeface="Arial" pitchFamily="34" charset="0"/>
                <a:ea typeface="ＭＳ Ｐゴシック" pitchFamily="-97" charset="-128"/>
              </a:endParaRPr>
            </a:p>
          </p:txBody>
        </p:sp>
      </p:grpSp>
      <p:grpSp>
        <p:nvGrpSpPr>
          <p:cNvPr id="25619" name="Gruppe 60"/>
          <p:cNvGrpSpPr>
            <a:grpSpLocks/>
          </p:cNvGrpSpPr>
          <p:nvPr/>
        </p:nvGrpSpPr>
        <p:grpSpPr bwMode="auto">
          <a:xfrm>
            <a:off x="948871" y="2163536"/>
            <a:ext cx="344488" cy="346075"/>
            <a:chOff x="1003300" y="2838450"/>
            <a:chExt cx="344488" cy="346075"/>
          </a:xfrm>
        </p:grpSpPr>
        <p:sp>
          <p:nvSpPr>
            <p:cNvPr id="29" name="Rektangel 28"/>
            <p:cNvSpPr>
              <a:spLocks noChangeArrowheads="1"/>
            </p:cNvSpPr>
            <p:nvPr/>
          </p:nvSpPr>
          <p:spPr bwMode="auto">
            <a:xfrm>
              <a:off x="1003300" y="2838450"/>
              <a:ext cx="344488" cy="346075"/>
            </a:xfrm>
            <a:prstGeom prst="rect">
              <a:avLst/>
            </a:prstGeom>
            <a:gradFill flip="none" rotWithShape="1">
              <a:gsLst>
                <a:gs pos="0">
                  <a:srgbClr val="69BED9"/>
                </a:gs>
                <a:gs pos="100000">
                  <a:srgbClr val="1F88C8"/>
                </a:gs>
              </a:gsLst>
              <a:lin ang="5400000" scaled="1"/>
              <a:tileRect/>
            </a:gradFill>
            <a:ln w="9525">
              <a:solidFill>
                <a:schemeClr val="accent3">
                  <a:lumMod val="75000"/>
                </a:schemeClr>
              </a:solidFill>
              <a:miter lim="800000"/>
              <a:headEnd/>
              <a:tailEnd/>
            </a:ln>
            <a:effectLst>
              <a:outerShdw blurRad="50800" dist="38100" dir="2700000" algn="tl" rotWithShape="0">
                <a:prstClr val="black">
                  <a:alpha val="40000"/>
                </a:prstClr>
              </a:outerShdw>
            </a:effectLst>
          </p:spPr>
          <p:txBody>
            <a:bodyPr anchor="ctr"/>
            <a:lstStyle/>
            <a:p>
              <a:pPr indent="-342900" algn="ctr" fontAlgn="auto">
                <a:spcBef>
                  <a:spcPts val="0"/>
                </a:spcBef>
                <a:spcAft>
                  <a:spcPts val="0"/>
                </a:spcAft>
                <a:buFont typeface="+mj-lt"/>
                <a:buAutoNum type="arabicPeriod"/>
                <a:defRPr/>
              </a:pPr>
              <a:endParaRPr lang="da-DK" sz="1600" b="1" kern="0" noProof="1">
                <a:solidFill>
                  <a:srgbClr val="FFFFFF"/>
                </a:solidFill>
                <a:latin typeface="Arial" pitchFamily="34" charset="0"/>
                <a:ea typeface="ＭＳ Ｐゴシック" pitchFamily="-97" charset="-128"/>
              </a:endParaRPr>
            </a:p>
          </p:txBody>
        </p:sp>
        <p:sp>
          <p:nvSpPr>
            <p:cNvPr id="60" name="Tekstboks 59"/>
            <p:cNvSpPr txBox="1">
              <a:spLocks noChangeArrowheads="1"/>
            </p:cNvSpPr>
            <p:nvPr/>
          </p:nvSpPr>
          <p:spPr bwMode="auto">
            <a:xfrm>
              <a:off x="1025525" y="2867025"/>
              <a:ext cx="322263" cy="277813"/>
            </a:xfrm>
            <a:prstGeom prst="rect">
              <a:avLst/>
            </a:prstGeom>
            <a:noFill/>
            <a:ln w="25400" cap="flat" cmpd="sng" algn="ctr">
              <a:noFill/>
              <a:prstDash val="solid"/>
            </a:ln>
            <a:effectLst/>
          </p:spPr>
          <p:txBody>
            <a:bodyPr anchor="ctr"/>
            <a:lstStyle/>
            <a:p>
              <a:pPr algn="ctr" defTabSz="914400" fontAlgn="auto">
                <a:spcBef>
                  <a:spcPts val="0"/>
                </a:spcBef>
                <a:spcAft>
                  <a:spcPts val="0"/>
                </a:spcAft>
                <a:defRPr/>
              </a:pPr>
              <a:r>
                <a:rPr lang="da-DK" sz="1200" kern="0" noProof="1">
                  <a:solidFill>
                    <a:sysClr val="window" lastClr="FFFFFF"/>
                  </a:solidFill>
                  <a:latin typeface="Arial" pitchFamily="34" charset="0"/>
                  <a:ea typeface="ＭＳ Ｐゴシック" pitchFamily="-97" charset="-128"/>
                </a:rPr>
                <a:t>1</a:t>
              </a:r>
            </a:p>
          </p:txBody>
        </p:sp>
      </p:grpSp>
      <p:sp>
        <p:nvSpPr>
          <p:cNvPr id="37" name="Tekstboks 9"/>
          <p:cNvSpPr txBox="1">
            <a:spLocks noChangeArrowheads="1"/>
          </p:cNvSpPr>
          <p:nvPr/>
        </p:nvSpPr>
        <p:spPr bwMode="auto">
          <a:xfrm>
            <a:off x="1440543" y="2841399"/>
            <a:ext cx="6462486" cy="1092607"/>
          </a:xfrm>
          <a:prstGeom prst="rect">
            <a:avLst/>
          </a:prstGeom>
          <a:noFill/>
          <a:ln w="9525">
            <a:noFill/>
            <a:miter lim="800000"/>
            <a:headEnd/>
            <a:tailEnd/>
          </a:ln>
        </p:spPr>
        <p:txBody>
          <a:bodyPr wrap="square">
            <a:spAutoFit/>
          </a:bodyPr>
          <a:lstStyle/>
          <a:p>
            <a:pPr lvl="0"/>
            <a:r>
              <a:rPr lang="en-US" dirty="0" smtClean="0">
                <a:latin typeface="Times New Roman" pitchFamily="18" charset="0"/>
                <a:cs typeface="Times New Roman" pitchFamily="18" charset="0"/>
              </a:rPr>
              <a:t>Байгууллагын зорил</a:t>
            </a:r>
            <a:r>
              <a:rPr lang="mn-MN" dirty="0" smtClean="0">
                <a:latin typeface="Times New Roman" pitchFamily="18" charset="0"/>
                <a:cs typeface="Times New Roman" pitchFamily="18" charset="0"/>
              </a:rPr>
              <a:t>г</a:t>
            </a:r>
            <a:r>
              <a:rPr lang="en-US" dirty="0" smtClean="0">
                <a:latin typeface="Times New Roman" pitchFamily="18" charset="0"/>
                <a:cs typeface="Times New Roman" pitchFamily="18" charset="0"/>
              </a:rPr>
              <a:t>ын хөтөлбөр, тэдгээрийн өөрчлөлт, мөн тэдгээр зорил</a:t>
            </a:r>
            <a:r>
              <a:rPr lang="mn-MN" dirty="0" smtClean="0">
                <a:latin typeface="Times New Roman" pitchFamily="18" charset="0"/>
                <a:cs typeface="Times New Roman" pitchFamily="18" charset="0"/>
              </a:rPr>
              <a:t>г</a:t>
            </a:r>
            <a:r>
              <a:rPr lang="en-US" dirty="0" smtClean="0">
                <a:latin typeface="Times New Roman" pitchFamily="18" charset="0"/>
                <a:cs typeface="Times New Roman" pitchFamily="18" charset="0"/>
              </a:rPr>
              <a:t>од хүрэхэд хэрэглэх нөөц, тэрхүү нөөцийг олж авах, ашиглах, зарцуулах талаархи бодлого</a:t>
            </a:r>
            <a:endParaRPr lang="mn-MN" dirty="0" smtClean="0">
              <a:latin typeface="Times New Roman" pitchFamily="18" charset="0"/>
              <a:cs typeface="Times New Roman" pitchFamily="18" charset="0"/>
            </a:endParaRPr>
          </a:p>
          <a:p>
            <a:pPr algn="just">
              <a:defRPr/>
            </a:pPr>
            <a:endParaRPr lang="da-DK" sz="1100" dirty="0">
              <a:solidFill>
                <a:schemeClr val="tx2">
                  <a:lumMod val="85000"/>
                </a:schemeClr>
              </a:solidFill>
              <a:latin typeface="Arial" pitchFamily="34" charset="0"/>
              <a:ea typeface="ＭＳ Ｐゴシック" pitchFamily="-97"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Pladsholder til indhold 17"/>
          <p:cNvSpPr>
            <a:spLocks noGrp="1"/>
          </p:cNvSpPr>
          <p:nvPr>
            <p:ph idx="1"/>
          </p:nvPr>
        </p:nvSpPr>
        <p:spPr bwMode="auto">
          <a:xfrm>
            <a:off x="391886" y="2048328"/>
            <a:ext cx="8262257" cy="3827463"/>
          </a:xfrm>
          <a:noFill/>
          <a:ln>
            <a:miter lim="800000"/>
            <a:headEnd/>
            <a:tailEnd/>
          </a:ln>
        </p:spPr>
        <p:txBody>
          <a:bodyPr vert="horz" wrap="square" lIns="91440" tIns="45720" rIns="91440" bIns="45720" numCol="1" anchor="t" anchorCtr="0" compatLnSpc="1">
            <a:prstTxWarp prst="textNoShape">
              <a:avLst/>
            </a:prstTxWarp>
          </a:bodyPr>
          <a:lstStyle/>
          <a:p>
            <a:pPr>
              <a:buNone/>
            </a:pPr>
            <a:r>
              <a:rPr lang="en-US" sz="2400" dirty="0" smtClean="0">
                <a:latin typeface="Times New Roman" pitchFamily="18" charset="0"/>
                <a:cs typeface="Times New Roman" pitchFamily="18" charset="0"/>
              </a:rPr>
              <a:t>     </a:t>
            </a:r>
            <a:r>
              <a:rPr lang="mn-MN" sz="2400" dirty="0" smtClean="0">
                <a:latin typeface="Times New Roman" pitchFamily="18" charset="0"/>
                <a:cs typeface="Times New Roman" pitchFamily="18" charset="0"/>
              </a:rPr>
              <a:t>Нөөцөө </a:t>
            </a:r>
            <a:r>
              <a:rPr lang="mn-MN" sz="2400" dirty="0" smtClean="0">
                <a:latin typeface="Times New Roman" pitchFamily="18" charset="0"/>
                <a:cs typeface="Times New Roman" pitchFamily="18" charset="0"/>
              </a:rPr>
              <a:t>л өгөөжтэй ашиглаж хамгийн сайн үр дүнд хүрэх гэсэн өдөр тутмынхаа ажилд гол анхаарлаа төвлөрүүлэн амжилтанд хүрч байсныг түүхэнд олон пүүсийн туршлага нотолдог. Гэвч өнөө үед зөвхөн дотоод орчин нөхцлөө сайн мэдэж байх төдийгүй гол нь гадаад хүрээлэл, орчноо сайн мэдэж, түүнд гарч буй өөрчлөлтүүдийг болон тэдгээрийн хандлагыг шинжлэн бодитой үнэлэлт дүгнэлт өгөхгүйгээр өрсөлдөөнт тэмцэлд амжилт олох талаар санахын ч аргагүй болжээ. Өдгөө бизнесийн гадаад орчин нэн хурдан өөрчлөгдөж байна. </a:t>
            </a:r>
            <a:endParaRPr lang="en-US" sz="2400" dirty="0" smtClean="0">
              <a:latin typeface="Times New Roman" pitchFamily="18" charset="0"/>
              <a:ea typeface="ＭＳ Ｐゴシック" charset="-128"/>
              <a:cs typeface="Times New Roman" pitchFamily="18" charset="0"/>
            </a:endParaRPr>
          </a:p>
        </p:txBody>
      </p:sp>
      <p:pic>
        <p:nvPicPr>
          <p:cNvPr id="1026" name="Picture 2" descr="C:\Documents and Settings\xp\My Documents\Downloads\growth-investing-strategy.jpg"/>
          <p:cNvPicPr>
            <a:picLocks noChangeAspect="1" noChangeArrowheads="1"/>
          </p:cNvPicPr>
          <p:nvPr/>
        </p:nvPicPr>
        <p:blipFill>
          <a:blip r:embed="rId2"/>
          <a:srcRect/>
          <a:stretch>
            <a:fillRect/>
          </a:stretch>
        </p:blipFill>
        <p:spPr bwMode="auto">
          <a:xfrm>
            <a:off x="0" y="780846"/>
            <a:ext cx="1948543" cy="1254782"/>
          </a:xfrm>
          <a:prstGeom prst="rect">
            <a:avLst/>
          </a:prstGeom>
          <a:noFill/>
        </p:spPr>
      </p:pic>
      <p:sp>
        <p:nvSpPr>
          <p:cNvPr id="6" name="TextBox 5"/>
          <p:cNvSpPr txBox="1"/>
          <p:nvPr/>
        </p:nvSpPr>
        <p:spPr>
          <a:xfrm>
            <a:off x="2209800" y="881743"/>
            <a:ext cx="4582886" cy="1231106"/>
          </a:xfrm>
          <a:prstGeom prst="rect">
            <a:avLst/>
          </a:prstGeom>
          <a:noFill/>
        </p:spPr>
        <p:txBody>
          <a:bodyPr wrap="square" rtlCol="0">
            <a:spAutoFit/>
          </a:bodyPr>
          <a:lstStyle/>
          <a:p>
            <a:pPr marL="0" lvl="1" algn="ctr"/>
            <a:r>
              <a:rPr lang="en-US" sz="2800" b="1" i="1" dirty="0" smtClean="0">
                <a:solidFill>
                  <a:schemeClr val="bg2">
                    <a:lumMod val="10000"/>
                  </a:schemeClr>
                </a:solidFill>
                <a:latin typeface="Times New Roman" pitchFamily="18" charset="0"/>
                <a:cs typeface="Times New Roman" pitchFamily="18" charset="0"/>
              </a:rPr>
              <a:t>Стратегийн удирдлагын </a:t>
            </a:r>
            <a:r>
              <a:rPr lang="mn-MN" sz="2800" b="1" i="1" dirty="0" smtClean="0">
                <a:solidFill>
                  <a:schemeClr val="bg2">
                    <a:lumMod val="10000"/>
                  </a:schemeClr>
                </a:solidFill>
                <a:latin typeface="Times New Roman" pitchFamily="18" charset="0"/>
                <a:cs typeface="Times New Roman" pitchFamily="18" charset="0"/>
              </a:rPr>
              <a:t>тухай ойлголт </a:t>
            </a:r>
            <a:endParaRPr lang="mn-MN" sz="2800" dirty="0" smtClean="0">
              <a:solidFill>
                <a:schemeClr val="bg2">
                  <a:lumMod val="10000"/>
                </a:schemeClr>
              </a:solidFill>
              <a:latin typeface="Times New Roman" pitchFamily="18" charset="0"/>
              <a:cs typeface="Times New Roman" pitchFamily="18" charset="0"/>
            </a:endParaRPr>
          </a:p>
          <a:p>
            <a:endParaRPr lang="mn-MN"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7714" y="2059214"/>
            <a:ext cx="8447315" cy="3827463"/>
          </a:xfrm>
        </p:spPr>
        <p:txBody>
          <a:bodyPr/>
          <a:lstStyle/>
          <a:p>
            <a:pPr>
              <a:buNone/>
            </a:pPr>
            <a:r>
              <a:rPr lang="en-US" sz="2400" dirty="0" smtClean="0">
                <a:latin typeface="Times New Roman" pitchFamily="18" charset="0"/>
                <a:cs typeface="Times New Roman" pitchFamily="18" charset="0"/>
              </a:rPr>
              <a:t>     </a:t>
            </a:r>
            <a:r>
              <a:rPr lang="mn-MN" sz="2400" dirty="0" smtClean="0">
                <a:latin typeface="Times New Roman" pitchFamily="18" charset="0"/>
                <a:cs typeface="Times New Roman" pitchFamily="18" charset="0"/>
              </a:rPr>
              <a:t>Тухайлбал</a:t>
            </a:r>
            <a:r>
              <a:rPr lang="mn-MN" sz="2400" dirty="0" smtClean="0">
                <a:latin typeface="Times New Roman" pitchFamily="18" charset="0"/>
                <a:cs typeface="Times New Roman" pitchFamily="18" charset="0"/>
              </a:rPr>
              <a:t>, хэрэглэгчдийн хэрэгцээ, тэдний байр суурь улам түргэн шинэчлэгдэх болсон нөөцийн төлөө өрсөлдөөн гүнзгийрэн хурцадсан, бизнесийн ертөнц улам бүр тэлэгдэн нийтийг хамрах хандлага гүнзгийрсэн, мэдээлэл олж авах явдал нэг талаар түргэн хялбар болсны дээр нөгөө талаар яг хэрэгтэй мэдээллээ сонгох нь бэрхшээлтэй болсон, орчин үеийн технологийг олж авах боломж нээгдсэн ч түүний шилдгийг сонгох бэрхшээл хэвээр байгаа, хүний нөөцийн үүрэг эрс өөрчлөгдсөн зэрэг бусад олон учир шалтгааны улмаас өнөөгийнхөө нөхцөл байдлыг сайн мэдэж байхын хамт, хамгийн гол нь ирээдүйгээ зөв баримжаалж удирдах шаардлагатай боллоо. </a:t>
            </a:r>
            <a:endParaRPr lang="mn-MN" sz="2400" dirty="0">
              <a:latin typeface="Times New Roman" pitchFamily="18" charset="0"/>
              <a:cs typeface="Times New Roman" pitchFamily="18" charset="0"/>
            </a:endParaRPr>
          </a:p>
        </p:txBody>
      </p:sp>
      <p:sp>
        <p:nvSpPr>
          <p:cNvPr id="5" name="TextBox 4"/>
          <p:cNvSpPr txBox="1"/>
          <p:nvPr/>
        </p:nvSpPr>
        <p:spPr>
          <a:xfrm>
            <a:off x="261257" y="925286"/>
            <a:ext cx="7021286" cy="800219"/>
          </a:xfrm>
          <a:prstGeom prst="rect">
            <a:avLst/>
          </a:prstGeom>
          <a:noFill/>
        </p:spPr>
        <p:txBody>
          <a:bodyPr wrap="square" rtlCol="0">
            <a:spAutoFit/>
          </a:bodyPr>
          <a:lstStyle/>
          <a:p>
            <a:pPr marL="0" lvl="1"/>
            <a:r>
              <a:rPr lang="en-US" sz="2800" b="1" i="1" dirty="0" smtClean="0">
                <a:solidFill>
                  <a:schemeClr val="bg2">
                    <a:lumMod val="10000"/>
                  </a:schemeClr>
                </a:solidFill>
                <a:latin typeface="Times New Roman" pitchFamily="18" charset="0"/>
                <a:cs typeface="Times New Roman" pitchFamily="18" charset="0"/>
              </a:rPr>
              <a:t>Стратегийн удирдлагын </a:t>
            </a:r>
            <a:r>
              <a:rPr lang="mn-MN" sz="2800" b="1" i="1" dirty="0" smtClean="0">
                <a:solidFill>
                  <a:schemeClr val="bg2">
                    <a:lumMod val="10000"/>
                  </a:schemeClr>
                </a:solidFill>
                <a:latin typeface="Times New Roman" pitchFamily="18" charset="0"/>
                <a:cs typeface="Times New Roman" pitchFamily="18" charset="0"/>
              </a:rPr>
              <a:t>тухай ойлголт </a:t>
            </a:r>
            <a:endParaRPr lang="mn-MN" sz="2800" dirty="0" smtClean="0">
              <a:solidFill>
                <a:schemeClr val="bg2">
                  <a:lumMod val="10000"/>
                </a:schemeClr>
              </a:solidFill>
              <a:latin typeface="Times New Roman" pitchFamily="18" charset="0"/>
              <a:cs typeface="Times New Roman" pitchFamily="18" charset="0"/>
            </a:endParaRPr>
          </a:p>
          <a:p>
            <a:endParaRPr lang="mn-M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72142" y="2636157"/>
            <a:ext cx="8447315" cy="3827463"/>
          </a:xfrm>
        </p:spPr>
        <p:txBody>
          <a:bodyPr/>
          <a:lstStyle/>
          <a:p>
            <a:pPr>
              <a:buNone/>
            </a:pPr>
            <a:r>
              <a:rPr lang="en-US" sz="2400" dirty="0" smtClean="0">
                <a:latin typeface="Times New Roman" pitchFamily="18" charset="0"/>
                <a:cs typeface="Times New Roman" pitchFamily="18" charset="0"/>
              </a:rPr>
              <a:t>     </a:t>
            </a:r>
            <a:r>
              <a:rPr lang="mn-MN" sz="2400" dirty="0" smtClean="0"/>
              <a:t>Энэхүү </a:t>
            </a:r>
            <a:r>
              <a:rPr lang="mn-MN" sz="2400" dirty="0" smtClean="0"/>
              <a:t>бодит шаардлага зөвхөн стратегийн удирдлагаар дамжин хэрэгждэгийг зах зээл хөгжсөн орнуудын туршлага нэгэнт нотолж байгаа юм. Стратегийн удирдлага бүх байгууллагад адилхан байх учиргүй ч түүнийг боловсруулж хэрэгжүүлэх нийтлэг гол зарчмуудыг менежментийн ухаанд тодорхойлсон байна.</a:t>
            </a:r>
            <a:endParaRPr lang="mn-MN" sz="2400" dirty="0">
              <a:latin typeface="Times New Roman" pitchFamily="18" charset="0"/>
              <a:cs typeface="Times New Roman" pitchFamily="18" charset="0"/>
            </a:endParaRPr>
          </a:p>
        </p:txBody>
      </p:sp>
      <p:sp>
        <p:nvSpPr>
          <p:cNvPr id="5" name="TextBox 4"/>
          <p:cNvSpPr txBox="1"/>
          <p:nvPr/>
        </p:nvSpPr>
        <p:spPr>
          <a:xfrm>
            <a:off x="261257" y="925286"/>
            <a:ext cx="7021286" cy="800219"/>
          </a:xfrm>
          <a:prstGeom prst="rect">
            <a:avLst/>
          </a:prstGeom>
          <a:noFill/>
        </p:spPr>
        <p:txBody>
          <a:bodyPr wrap="square" rtlCol="0">
            <a:spAutoFit/>
          </a:bodyPr>
          <a:lstStyle/>
          <a:p>
            <a:pPr marL="0" lvl="1"/>
            <a:r>
              <a:rPr lang="en-US" sz="2800" b="1" i="1" dirty="0" smtClean="0">
                <a:solidFill>
                  <a:schemeClr val="bg2">
                    <a:lumMod val="10000"/>
                  </a:schemeClr>
                </a:solidFill>
                <a:latin typeface="Times New Roman" pitchFamily="18" charset="0"/>
                <a:cs typeface="Times New Roman" pitchFamily="18" charset="0"/>
              </a:rPr>
              <a:t>Стратегийн удирдлагын </a:t>
            </a:r>
            <a:r>
              <a:rPr lang="mn-MN" sz="2800" b="1" i="1" dirty="0" smtClean="0">
                <a:solidFill>
                  <a:schemeClr val="bg2">
                    <a:lumMod val="10000"/>
                  </a:schemeClr>
                </a:solidFill>
                <a:latin typeface="Times New Roman" pitchFamily="18" charset="0"/>
                <a:cs typeface="Times New Roman" pitchFamily="18" charset="0"/>
              </a:rPr>
              <a:t>тухай ойлголт </a:t>
            </a:r>
            <a:endParaRPr lang="mn-MN" sz="2800" dirty="0" smtClean="0">
              <a:solidFill>
                <a:schemeClr val="bg2">
                  <a:lumMod val="10000"/>
                </a:schemeClr>
              </a:solidFill>
              <a:latin typeface="Times New Roman" pitchFamily="18" charset="0"/>
              <a:cs typeface="Times New Roman" pitchFamily="18" charset="0"/>
            </a:endParaRPr>
          </a:p>
          <a:p>
            <a:endParaRPr lang="mn-M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7714" y="2059214"/>
            <a:ext cx="8447315" cy="3827463"/>
          </a:xfrm>
        </p:spPr>
        <p:txBody>
          <a:bodyPr/>
          <a:lstStyle/>
          <a:p>
            <a:pPr>
              <a:buNone/>
            </a:pPr>
            <a:r>
              <a:rPr lang="en-US" sz="2400" dirty="0" smtClean="0">
                <a:solidFill>
                  <a:srgbClr val="FF0000"/>
                </a:solidFill>
              </a:rPr>
              <a:t>    Стратегийн </a:t>
            </a:r>
            <a:r>
              <a:rPr lang="en-US" sz="2400" dirty="0" smtClean="0">
                <a:solidFill>
                  <a:srgbClr val="FF0000"/>
                </a:solidFill>
              </a:rPr>
              <a:t>удирдлага гэдэг нь </a:t>
            </a:r>
            <a:r>
              <a:rPr lang="en-US" sz="2400" dirty="0" smtClean="0"/>
              <a:t>байгууллагын үндэс суурь болсон хүний чадавхид тулгуурлан, үйлдвэрлэлийн үйл ажиллагааг хэрэглэгчдийн эрэлт, хэрэгцээг баримжаалан явуулдаг хийгээд хүрээллийнхээ талаас буй болсон дуудлагад нийцсэн, өрсөлдөгчөөсөө илүү давуу байдлыг хангасан өөрчлөлтийг цаг алдахгүй хийж, уян хатан зохицуулдаг, энэ бүгд нийлээд тухайн байгууллага урт удаан хугацаанд оршин тогтнож тавьсан зорилгодоо хүрэх боломж өгдөг тийм удирдлага юм.</a:t>
            </a:r>
            <a:endParaRPr lang="mn-MN" sz="2400" dirty="0"/>
          </a:p>
        </p:txBody>
      </p:sp>
      <p:sp>
        <p:nvSpPr>
          <p:cNvPr id="5" name="TextBox 4"/>
          <p:cNvSpPr txBox="1"/>
          <p:nvPr/>
        </p:nvSpPr>
        <p:spPr>
          <a:xfrm>
            <a:off x="261257" y="925286"/>
            <a:ext cx="7021286" cy="800219"/>
          </a:xfrm>
          <a:prstGeom prst="rect">
            <a:avLst/>
          </a:prstGeom>
          <a:noFill/>
        </p:spPr>
        <p:txBody>
          <a:bodyPr wrap="square" rtlCol="0">
            <a:spAutoFit/>
          </a:bodyPr>
          <a:lstStyle/>
          <a:p>
            <a:pPr marL="0" lvl="1"/>
            <a:r>
              <a:rPr lang="en-US" sz="2800" b="1" i="1" dirty="0" smtClean="0">
                <a:solidFill>
                  <a:schemeClr val="bg2">
                    <a:lumMod val="10000"/>
                  </a:schemeClr>
                </a:solidFill>
                <a:latin typeface="Times New Roman" pitchFamily="18" charset="0"/>
                <a:cs typeface="Times New Roman" pitchFamily="18" charset="0"/>
              </a:rPr>
              <a:t>Стратегийн удирдлагын </a:t>
            </a:r>
            <a:r>
              <a:rPr lang="mn-MN" sz="2800" b="1" i="1" dirty="0" smtClean="0">
                <a:solidFill>
                  <a:schemeClr val="bg2">
                    <a:lumMod val="10000"/>
                  </a:schemeClr>
                </a:solidFill>
                <a:latin typeface="Times New Roman" pitchFamily="18" charset="0"/>
                <a:cs typeface="Times New Roman" pitchFamily="18" charset="0"/>
              </a:rPr>
              <a:t>тухай ойлголт </a:t>
            </a:r>
            <a:endParaRPr lang="mn-MN" sz="2800" dirty="0" smtClean="0">
              <a:solidFill>
                <a:schemeClr val="bg2">
                  <a:lumMod val="10000"/>
                </a:schemeClr>
              </a:solidFill>
              <a:latin typeface="Times New Roman" pitchFamily="18" charset="0"/>
              <a:cs typeface="Times New Roman" pitchFamily="18" charset="0"/>
            </a:endParaRPr>
          </a:p>
          <a:p>
            <a:endParaRPr lang="mn-M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2060"/>
            </a:gs>
            <a:gs pos="100000">
              <a:srgbClr val="1F88C8"/>
            </a:gs>
          </a:gsLst>
          <a:lin ang="16200000" scaled="1"/>
        </a:gradFill>
        <a:effectLst/>
      </p:bgPr>
    </p:bg>
    <p:spTree>
      <p:nvGrpSpPr>
        <p:cNvPr id="1" name=""/>
        <p:cNvGrpSpPr/>
        <p:nvPr/>
      </p:nvGrpSpPr>
      <p:grpSpPr>
        <a:xfrm>
          <a:off x="0" y="0"/>
          <a:ext cx="0" cy="0"/>
          <a:chOff x="0" y="0"/>
          <a:chExt cx="0" cy="0"/>
        </a:xfrm>
      </p:grpSpPr>
      <p:sp>
        <p:nvSpPr>
          <p:cNvPr id="26626" name="Rectangle 4"/>
          <p:cNvSpPr>
            <a:spLocks noChangeArrowheads="1"/>
          </p:cNvSpPr>
          <p:nvPr/>
        </p:nvSpPr>
        <p:spPr bwMode="gray">
          <a:xfrm>
            <a:off x="776741" y="1279526"/>
            <a:ext cx="4852987" cy="358775"/>
          </a:xfrm>
          <a:prstGeom prst="rect">
            <a:avLst/>
          </a:prstGeom>
          <a:noFill/>
          <a:ln w="9525">
            <a:noFill/>
            <a:miter lim="800000"/>
            <a:headEnd/>
            <a:tailEnd/>
          </a:ln>
        </p:spPr>
        <p:txBody>
          <a:bodyPr lIns="0" tIns="0" rIns="0" bIns="0" anchor="ctr"/>
          <a:lstStyle/>
          <a:p>
            <a:pPr defTabSz="801688"/>
            <a:r>
              <a:rPr lang="mn-MN" sz="2000" dirty="0" smtClean="0">
                <a:latin typeface="Times New Roman" pitchFamily="18" charset="0"/>
                <a:cs typeface="Times New Roman" pitchFamily="18" charset="0"/>
              </a:rPr>
              <a:t>Үүнд:</a:t>
            </a:r>
            <a:endParaRPr lang="en-US" sz="2000" dirty="0">
              <a:solidFill>
                <a:schemeClr val="tx2"/>
              </a:solidFill>
              <a:latin typeface="Times New Roman" pitchFamily="18" charset="0"/>
              <a:cs typeface="Times New Roman" pitchFamily="18" charset="0"/>
            </a:endParaRPr>
          </a:p>
        </p:txBody>
      </p:sp>
      <p:sp>
        <p:nvSpPr>
          <p:cNvPr id="26627" name="Rectangle 5"/>
          <p:cNvSpPr txBox="1">
            <a:spLocks noChangeArrowheads="1"/>
          </p:cNvSpPr>
          <p:nvPr/>
        </p:nvSpPr>
        <p:spPr bwMode="gray">
          <a:xfrm>
            <a:off x="624340" y="637949"/>
            <a:ext cx="7953601" cy="600075"/>
          </a:xfrm>
          <a:prstGeom prst="rect">
            <a:avLst/>
          </a:prstGeom>
          <a:noFill/>
          <a:ln w="9525">
            <a:noFill/>
            <a:miter lim="800000"/>
            <a:headEnd/>
            <a:tailEnd/>
          </a:ln>
        </p:spPr>
        <p:txBody>
          <a:bodyPr lIns="0" rIns="0" anchor="ctr"/>
          <a:lstStyle/>
          <a:p>
            <a:pPr defTabSz="914400" eaLnBrk="0" hangingPunct="0">
              <a:lnSpc>
                <a:spcPct val="95000"/>
              </a:lnSpc>
            </a:pPr>
            <a:r>
              <a:rPr lang="en-US" sz="2400" b="1" dirty="0" smtClean="0">
                <a:latin typeface="Times New Roman" pitchFamily="18" charset="0"/>
                <a:cs typeface="Times New Roman" pitchFamily="18" charset="0"/>
              </a:rPr>
              <a:t>Стратегийн удирдлага ихээхэн давуу талтай ч мөн хэд хэдэн дутагдалтай байдаг.</a:t>
            </a:r>
            <a:endParaRPr lang="en-US" sz="2400" b="1" dirty="0">
              <a:solidFill>
                <a:schemeClr val="tx2"/>
              </a:solidFill>
              <a:latin typeface="Times New Roman" pitchFamily="18" charset="0"/>
              <a:cs typeface="Times New Roman" pitchFamily="18" charset="0"/>
            </a:endParaRPr>
          </a:p>
        </p:txBody>
      </p:sp>
      <p:sp>
        <p:nvSpPr>
          <p:cNvPr id="33" name="Rektangel 32"/>
          <p:cNvSpPr>
            <a:spLocks noChangeArrowheads="1"/>
          </p:cNvSpPr>
          <p:nvPr/>
        </p:nvSpPr>
        <p:spPr bwMode="auto">
          <a:xfrm>
            <a:off x="3351213" y="1900238"/>
            <a:ext cx="2441575" cy="242887"/>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indent="-342900" algn="ctr" defTabSz="914400" fontAlgn="auto">
              <a:spcBef>
                <a:spcPts val="0"/>
              </a:spcBef>
              <a:spcAft>
                <a:spcPts val="0"/>
              </a:spcAft>
              <a:defRPr/>
            </a:pPr>
            <a:endParaRPr lang="da-DK" sz="1400" b="1" kern="0" noProof="1">
              <a:solidFill>
                <a:schemeClr val="tx2"/>
              </a:solidFill>
              <a:latin typeface="Arial" pitchFamily="34" charset="0"/>
              <a:ea typeface="ＭＳ Ｐゴシック" pitchFamily="-97" charset="-128"/>
            </a:endParaRPr>
          </a:p>
        </p:txBody>
      </p:sp>
      <p:sp>
        <p:nvSpPr>
          <p:cNvPr id="52" name="Rektangel 51"/>
          <p:cNvSpPr>
            <a:spLocks noChangeArrowheads="1"/>
          </p:cNvSpPr>
          <p:nvPr/>
        </p:nvSpPr>
        <p:spPr bwMode="auto">
          <a:xfrm>
            <a:off x="3351213" y="2193925"/>
            <a:ext cx="2433637" cy="1997075"/>
          </a:xfrm>
          <a:prstGeom prst="rect">
            <a:avLst/>
          </a:prstGeom>
          <a:gradFill rotWithShape="1">
            <a:gsLst>
              <a:gs pos="0">
                <a:srgbClr val="E6E6E6"/>
              </a:gs>
              <a:gs pos="49001">
                <a:srgbClr val="FFFFFF"/>
              </a:gs>
              <a:gs pos="100000">
                <a:schemeClr val="tx1"/>
              </a:gs>
            </a:gsLst>
            <a:lin ang="16200000"/>
          </a:gradFill>
          <a:ln w="9525">
            <a:solidFill>
              <a:srgbClr val="E1E1E1"/>
            </a:solidFill>
            <a:miter lim="800000"/>
            <a:headEnd/>
            <a:tailEnd/>
          </a:ln>
          <a:effectLst>
            <a:outerShdw blurRad="63500" dist="23000" dir="5400000" rotWithShape="0">
              <a:srgbClr val="000000">
                <a:alpha val="34999"/>
              </a:srgbClr>
            </a:outerShdw>
          </a:effectLst>
        </p:spPr>
        <p:txBody>
          <a:bodyPr anchor="ctr"/>
          <a:lstStyle/>
          <a:p>
            <a:pPr algn="ctr">
              <a:defRPr/>
            </a:pPr>
            <a:endParaRPr lang="da-DK" dirty="0">
              <a:solidFill>
                <a:srgbClr val="FFFFFF"/>
              </a:solidFill>
              <a:latin typeface="Arial" pitchFamily="34" charset="0"/>
              <a:ea typeface="ＭＳ Ｐゴシック" pitchFamily="-97" charset="-128"/>
            </a:endParaRPr>
          </a:p>
        </p:txBody>
      </p:sp>
      <p:sp>
        <p:nvSpPr>
          <p:cNvPr id="26632" name="Tekstboks 68"/>
          <p:cNvSpPr txBox="1">
            <a:spLocks noChangeArrowheads="1"/>
          </p:cNvSpPr>
          <p:nvPr/>
        </p:nvSpPr>
        <p:spPr bwMode="auto">
          <a:xfrm>
            <a:off x="3693205" y="2218645"/>
            <a:ext cx="2076223" cy="2062103"/>
          </a:xfrm>
          <a:prstGeom prst="rect">
            <a:avLst/>
          </a:prstGeom>
          <a:noFill/>
          <a:ln w="9525">
            <a:noFill/>
            <a:miter lim="800000"/>
            <a:headEnd/>
            <a:tailEnd/>
          </a:ln>
        </p:spPr>
        <p:txBody>
          <a:bodyPr wrap="square">
            <a:spAutoFit/>
          </a:bodyPr>
          <a:lstStyle/>
          <a:p>
            <a:pPr lvl="0"/>
            <a:r>
              <a:rPr lang="en-US" sz="1600" dirty="0" smtClean="0">
                <a:solidFill>
                  <a:schemeClr val="bg2">
                    <a:lumMod val="10000"/>
                  </a:schemeClr>
                </a:solidFill>
                <a:latin typeface="Times New Roman" pitchFamily="18" charset="0"/>
                <a:cs typeface="Times New Roman" pitchFamily="18" charset="0"/>
              </a:rPr>
              <a:t>Ямар нэгэн дэг, бүдүүвчээр тодорхойлогддоггүй, харин бизнесийн болон менежментийн тодорхой философи буюу үзэл суртал юм. </a:t>
            </a:r>
            <a:endParaRPr lang="mn-MN" sz="1600" dirty="0" smtClean="0">
              <a:solidFill>
                <a:schemeClr val="bg2">
                  <a:lumMod val="10000"/>
                </a:schemeClr>
              </a:solidFill>
              <a:latin typeface="Times New Roman" pitchFamily="18" charset="0"/>
              <a:cs typeface="Times New Roman" pitchFamily="18" charset="0"/>
            </a:endParaRPr>
          </a:p>
          <a:p>
            <a:pPr algn="just"/>
            <a:endParaRPr lang="da-DK" sz="1600" dirty="0">
              <a:solidFill>
                <a:schemeClr val="bg2">
                  <a:lumMod val="10000"/>
                </a:schemeClr>
              </a:solidFill>
              <a:latin typeface="Times New Roman" pitchFamily="18" charset="0"/>
              <a:cs typeface="Times New Roman" pitchFamily="18" charset="0"/>
            </a:endParaRPr>
          </a:p>
        </p:txBody>
      </p:sp>
      <p:sp>
        <p:nvSpPr>
          <p:cNvPr id="26633" name="Rectangle 5"/>
          <p:cNvSpPr txBox="1">
            <a:spLocks noChangeArrowheads="1"/>
          </p:cNvSpPr>
          <p:nvPr/>
        </p:nvSpPr>
        <p:spPr bwMode="gray">
          <a:xfrm>
            <a:off x="3429000" y="1952625"/>
            <a:ext cx="1835150" cy="153988"/>
          </a:xfrm>
          <a:prstGeom prst="rect">
            <a:avLst/>
          </a:prstGeom>
          <a:noFill/>
          <a:ln w="9525">
            <a:noFill/>
            <a:miter lim="800000"/>
            <a:headEnd/>
            <a:tailEnd/>
          </a:ln>
        </p:spPr>
        <p:txBody>
          <a:bodyPr lIns="0" rIns="0" anchor="ctr"/>
          <a:lstStyle/>
          <a:p>
            <a:pPr defTabSz="914400" eaLnBrk="0" hangingPunct="0">
              <a:lnSpc>
                <a:spcPct val="95000"/>
              </a:lnSpc>
            </a:pPr>
            <a:endParaRPr lang="en-US" sz="1200" b="1" dirty="0">
              <a:solidFill>
                <a:schemeClr val="tx2"/>
              </a:solidFill>
            </a:endParaRPr>
          </a:p>
        </p:txBody>
      </p:sp>
      <p:sp>
        <p:nvSpPr>
          <p:cNvPr id="64" name="Rektangel 63"/>
          <p:cNvSpPr>
            <a:spLocks noChangeArrowheads="1"/>
          </p:cNvSpPr>
          <p:nvPr/>
        </p:nvSpPr>
        <p:spPr bwMode="auto">
          <a:xfrm>
            <a:off x="706438" y="1908175"/>
            <a:ext cx="2439987" cy="242888"/>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indent="-342900" algn="ctr" defTabSz="914400" fontAlgn="auto">
              <a:spcBef>
                <a:spcPts val="0"/>
              </a:spcBef>
              <a:spcAft>
                <a:spcPts val="0"/>
              </a:spcAft>
              <a:defRPr/>
            </a:pPr>
            <a:endParaRPr lang="da-DK" sz="1400" b="1" kern="0" noProof="1">
              <a:solidFill>
                <a:sysClr val="window" lastClr="FFFFFF"/>
              </a:solidFill>
              <a:latin typeface="Arial" pitchFamily="34" charset="0"/>
              <a:ea typeface="ＭＳ Ｐゴシック" pitchFamily="-97" charset="-128"/>
            </a:endParaRPr>
          </a:p>
        </p:txBody>
      </p:sp>
      <p:sp>
        <p:nvSpPr>
          <p:cNvPr id="65" name="Rektangel 64"/>
          <p:cNvSpPr>
            <a:spLocks noChangeArrowheads="1"/>
          </p:cNvSpPr>
          <p:nvPr/>
        </p:nvSpPr>
        <p:spPr bwMode="auto">
          <a:xfrm>
            <a:off x="706438" y="2192338"/>
            <a:ext cx="2432050" cy="1987775"/>
          </a:xfrm>
          <a:prstGeom prst="rect">
            <a:avLst/>
          </a:prstGeom>
          <a:gradFill rotWithShape="1">
            <a:gsLst>
              <a:gs pos="0">
                <a:srgbClr val="E6E6E6"/>
              </a:gs>
              <a:gs pos="41000">
                <a:srgbClr val="FFFFFF"/>
              </a:gs>
              <a:gs pos="100000">
                <a:schemeClr val="tx1"/>
              </a:gs>
            </a:gsLst>
            <a:lin ang="16200000"/>
          </a:gradFill>
          <a:ln w="9525">
            <a:solidFill>
              <a:srgbClr val="E1E1E1"/>
            </a:solidFill>
            <a:miter lim="800000"/>
            <a:headEnd/>
            <a:tailEnd/>
          </a:ln>
          <a:effectLst>
            <a:outerShdw blurRad="63500" dist="23000" dir="5400000" rotWithShape="0">
              <a:srgbClr val="000000">
                <a:alpha val="34999"/>
              </a:srgbClr>
            </a:outerShdw>
          </a:effectLst>
        </p:spPr>
        <p:txBody>
          <a:bodyPr anchor="ctr"/>
          <a:lstStyle/>
          <a:p>
            <a:pPr algn="ctr">
              <a:defRPr/>
            </a:pPr>
            <a:endParaRPr lang="da-DK" dirty="0">
              <a:solidFill>
                <a:srgbClr val="FFFFFF"/>
              </a:solidFill>
              <a:latin typeface="Arial" pitchFamily="34" charset="0"/>
              <a:ea typeface="ＭＳ Ｐゴシック" pitchFamily="-97" charset="-128"/>
            </a:endParaRPr>
          </a:p>
        </p:txBody>
      </p:sp>
      <p:sp>
        <p:nvSpPr>
          <p:cNvPr id="26636" name="Rectangle 5"/>
          <p:cNvSpPr txBox="1">
            <a:spLocks noChangeArrowheads="1"/>
          </p:cNvSpPr>
          <p:nvPr/>
        </p:nvSpPr>
        <p:spPr bwMode="gray">
          <a:xfrm>
            <a:off x="766763" y="1952625"/>
            <a:ext cx="1833562" cy="153988"/>
          </a:xfrm>
          <a:prstGeom prst="rect">
            <a:avLst/>
          </a:prstGeom>
          <a:noFill/>
          <a:ln w="9525">
            <a:noFill/>
            <a:miter lim="800000"/>
            <a:headEnd/>
            <a:tailEnd/>
          </a:ln>
        </p:spPr>
        <p:txBody>
          <a:bodyPr lIns="0" rIns="0" anchor="ctr"/>
          <a:lstStyle/>
          <a:p>
            <a:pPr defTabSz="914400" eaLnBrk="0" hangingPunct="0">
              <a:lnSpc>
                <a:spcPct val="95000"/>
              </a:lnSpc>
            </a:pPr>
            <a:endParaRPr lang="en-US" sz="1200" b="1" dirty="0">
              <a:solidFill>
                <a:schemeClr val="tx2"/>
              </a:solidFill>
            </a:endParaRPr>
          </a:p>
        </p:txBody>
      </p:sp>
      <p:sp>
        <p:nvSpPr>
          <p:cNvPr id="25" name="Rektangel 24"/>
          <p:cNvSpPr>
            <a:spLocks noChangeArrowheads="1"/>
          </p:cNvSpPr>
          <p:nvPr/>
        </p:nvSpPr>
        <p:spPr bwMode="auto">
          <a:xfrm>
            <a:off x="5997575" y="1900238"/>
            <a:ext cx="2439988" cy="242887"/>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indent="-342900" algn="ctr" defTabSz="914400" fontAlgn="auto">
              <a:spcBef>
                <a:spcPts val="0"/>
              </a:spcBef>
              <a:spcAft>
                <a:spcPts val="0"/>
              </a:spcAft>
              <a:defRPr/>
            </a:pPr>
            <a:endParaRPr lang="da-DK" sz="1400" b="1" kern="0" noProof="1">
              <a:solidFill>
                <a:sysClr val="window" lastClr="FFFFFF"/>
              </a:solidFill>
              <a:latin typeface="Arial" pitchFamily="34" charset="0"/>
              <a:ea typeface="ＭＳ Ｐゴシック" pitchFamily="-97" charset="-128"/>
            </a:endParaRPr>
          </a:p>
        </p:txBody>
      </p:sp>
      <p:sp>
        <p:nvSpPr>
          <p:cNvPr id="26" name="Rektangel 25"/>
          <p:cNvSpPr>
            <a:spLocks noChangeArrowheads="1"/>
          </p:cNvSpPr>
          <p:nvPr/>
        </p:nvSpPr>
        <p:spPr bwMode="auto">
          <a:xfrm>
            <a:off x="5997575" y="2193924"/>
            <a:ext cx="2432050" cy="1986189"/>
          </a:xfrm>
          <a:prstGeom prst="rect">
            <a:avLst/>
          </a:prstGeom>
          <a:gradFill rotWithShape="1">
            <a:gsLst>
              <a:gs pos="0">
                <a:srgbClr val="E6E6E6"/>
              </a:gs>
              <a:gs pos="49001">
                <a:srgbClr val="FFFFFF"/>
              </a:gs>
              <a:gs pos="100000">
                <a:schemeClr val="tx1"/>
              </a:gs>
            </a:gsLst>
            <a:lin ang="16200000"/>
          </a:gradFill>
          <a:ln w="9525">
            <a:solidFill>
              <a:srgbClr val="E1E1E1"/>
            </a:solidFill>
            <a:miter lim="800000"/>
            <a:headEnd/>
            <a:tailEnd/>
          </a:ln>
          <a:effectLst>
            <a:outerShdw blurRad="63500" dist="23000" dir="5400000" rotWithShape="0">
              <a:srgbClr val="000000">
                <a:alpha val="34999"/>
              </a:srgbClr>
            </a:outerShdw>
          </a:effectLst>
        </p:spPr>
        <p:txBody>
          <a:bodyPr anchor="ctr"/>
          <a:lstStyle/>
          <a:p>
            <a:pPr algn="ctr">
              <a:defRPr/>
            </a:pPr>
            <a:endParaRPr lang="da-DK" dirty="0">
              <a:solidFill>
                <a:srgbClr val="FFFFFF"/>
              </a:solidFill>
              <a:latin typeface="Arial" pitchFamily="34" charset="0"/>
              <a:ea typeface="ＭＳ Ｐゴシック" pitchFamily="-97" charset="-128"/>
            </a:endParaRPr>
          </a:p>
        </p:txBody>
      </p:sp>
      <p:sp>
        <p:nvSpPr>
          <p:cNvPr id="26639" name="Tekstboks 27"/>
          <p:cNvSpPr txBox="1">
            <a:spLocks noChangeArrowheads="1"/>
          </p:cNvSpPr>
          <p:nvPr/>
        </p:nvSpPr>
        <p:spPr bwMode="auto">
          <a:xfrm>
            <a:off x="6372225" y="2262188"/>
            <a:ext cx="2085975" cy="1815882"/>
          </a:xfrm>
          <a:prstGeom prst="rect">
            <a:avLst/>
          </a:prstGeom>
          <a:noFill/>
          <a:ln w="9525">
            <a:noFill/>
            <a:miter lim="800000"/>
            <a:headEnd/>
            <a:tailEnd/>
          </a:ln>
        </p:spPr>
        <p:txBody>
          <a:bodyPr wrap="square">
            <a:spAutoFit/>
          </a:bodyPr>
          <a:lstStyle/>
          <a:p>
            <a:pPr lvl="0"/>
            <a:r>
              <a:rPr lang="en-US" sz="1600" dirty="0" smtClean="0">
                <a:solidFill>
                  <a:schemeClr val="bg2">
                    <a:lumMod val="10000"/>
                  </a:schemeClr>
                </a:solidFill>
                <a:latin typeface="Times New Roman" pitchFamily="18" charset="0"/>
                <a:cs typeface="Times New Roman" pitchFamily="18" charset="0"/>
              </a:rPr>
              <a:t>Байгууллагад стратегийн төлөвлөлтийг хэрэгжүүлэхэд их хүчин чармайлт, урт хугацаа, ихээхэн нөөц шаарддагддаг. </a:t>
            </a:r>
            <a:endParaRPr lang="mn-MN" sz="1600" dirty="0">
              <a:solidFill>
                <a:schemeClr val="bg2">
                  <a:lumMod val="10000"/>
                </a:schemeClr>
              </a:solidFill>
              <a:latin typeface="Times New Roman" pitchFamily="18" charset="0"/>
              <a:cs typeface="Times New Roman" pitchFamily="18" charset="0"/>
            </a:endParaRPr>
          </a:p>
        </p:txBody>
      </p:sp>
      <p:sp>
        <p:nvSpPr>
          <p:cNvPr id="26640" name="Rectangle 5"/>
          <p:cNvSpPr txBox="1">
            <a:spLocks noChangeArrowheads="1"/>
          </p:cNvSpPr>
          <p:nvPr/>
        </p:nvSpPr>
        <p:spPr bwMode="gray">
          <a:xfrm>
            <a:off x="6075363" y="1952625"/>
            <a:ext cx="1833562" cy="153988"/>
          </a:xfrm>
          <a:prstGeom prst="rect">
            <a:avLst/>
          </a:prstGeom>
          <a:noFill/>
          <a:ln w="9525">
            <a:noFill/>
            <a:miter lim="800000"/>
            <a:headEnd/>
            <a:tailEnd/>
          </a:ln>
        </p:spPr>
        <p:txBody>
          <a:bodyPr lIns="0" rIns="0" anchor="ctr"/>
          <a:lstStyle/>
          <a:p>
            <a:pPr defTabSz="914400" eaLnBrk="0" hangingPunct="0">
              <a:lnSpc>
                <a:spcPct val="95000"/>
              </a:lnSpc>
            </a:pPr>
            <a:endParaRPr lang="en-US" sz="1200" b="1" dirty="0">
              <a:solidFill>
                <a:schemeClr val="tx2"/>
              </a:solidFill>
            </a:endParaRPr>
          </a:p>
        </p:txBody>
      </p:sp>
      <p:sp>
        <p:nvSpPr>
          <p:cNvPr id="26641" name="Tekstboks 35"/>
          <p:cNvSpPr txBox="1">
            <a:spLocks noChangeArrowheads="1"/>
          </p:cNvSpPr>
          <p:nvPr/>
        </p:nvSpPr>
        <p:spPr bwMode="auto">
          <a:xfrm>
            <a:off x="1063625" y="2262188"/>
            <a:ext cx="1935163" cy="2062103"/>
          </a:xfrm>
          <a:prstGeom prst="rect">
            <a:avLst/>
          </a:prstGeom>
          <a:noFill/>
          <a:ln w="9525">
            <a:noFill/>
            <a:miter lim="800000"/>
            <a:headEnd/>
            <a:tailEnd/>
          </a:ln>
        </p:spPr>
        <p:txBody>
          <a:bodyPr wrap="square">
            <a:spAutoFit/>
          </a:bodyPr>
          <a:lstStyle/>
          <a:p>
            <a:pPr lvl="0"/>
            <a:r>
              <a:rPr lang="en-US" sz="1600" dirty="0" smtClean="0">
                <a:solidFill>
                  <a:schemeClr val="bg2">
                    <a:lumMod val="10000"/>
                  </a:schemeClr>
                </a:solidFill>
                <a:latin typeface="Times New Roman" pitchFamily="18" charset="0"/>
                <a:cs typeface="Times New Roman" pitchFamily="18" charset="0"/>
              </a:rPr>
              <a:t>Мөн чанараасаа шалтгаалан ирээдүйн дүр төрхийг үнэн зөв, нарийн тодорхойлон харуулж чад</a:t>
            </a:r>
            <a:r>
              <a:rPr lang="mn-MN" sz="1600" dirty="0" smtClean="0">
                <a:solidFill>
                  <a:schemeClr val="bg2">
                    <a:lumMod val="10000"/>
                  </a:schemeClr>
                </a:solidFill>
                <a:latin typeface="Times New Roman" pitchFamily="18" charset="0"/>
                <a:cs typeface="Times New Roman" pitchFamily="18" charset="0"/>
              </a:rPr>
              <a:t>д</a:t>
            </a:r>
            <a:r>
              <a:rPr lang="en-US" sz="1600" dirty="0" smtClean="0">
                <a:solidFill>
                  <a:schemeClr val="bg2">
                    <a:lumMod val="10000"/>
                  </a:schemeClr>
                </a:solidFill>
                <a:latin typeface="Times New Roman" pitchFamily="18" charset="0"/>
                <a:cs typeface="Times New Roman" pitchFamily="18" charset="0"/>
              </a:rPr>
              <a:t>аггүй. </a:t>
            </a:r>
            <a:endParaRPr lang="mn-MN" sz="1600" dirty="0" smtClean="0">
              <a:solidFill>
                <a:schemeClr val="bg2">
                  <a:lumMod val="10000"/>
                </a:schemeClr>
              </a:solidFill>
              <a:latin typeface="Times New Roman" pitchFamily="18" charset="0"/>
              <a:cs typeface="Times New Roman" pitchFamily="18" charset="0"/>
            </a:endParaRPr>
          </a:p>
          <a:p>
            <a:pPr algn="just"/>
            <a:endParaRPr lang="da-DK" sz="1600" dirty="0">
              <a:solidFill>
                <a:schemeClr val="bg2">
                  <a:lumMod val="10000"/>
                </a:schemeClr>
              </a:solidFill>
              <a:latin typeface="Times New Roman" pitchFamily="18" charset="0"/>
              <a:cs typeface="Times New Roman" pitchFamily="18" charset="0"/>
            </a:endParaRPr>
          </a:p>
        </p:txBody>
      </p:sp>
      <p:grpSp>
        <p:nvGrpSpPr>
          <p:cNvPr id="26642" name="Grupper 67"/>
          <p:cNvGrpSpPr>
            <a:grpSpLocks/>
          </p:cNvGrpSpPr>
          <p:nvPr/>
        </p:nvGrpSpPr>
        <p:grpSpPr bwMode="auto">
          <a:xfrm>
            <a:off x="6070600" y="2260600"/>
            <a:ext cx="292100" cy="307975"/>
            <a:chOff x="876300" y="2508250"/>
            <a:chExt cx="344488" cy="363822"/>
          </a:xfrm>
        </p:grpSpPr>
        <p:sp>
          <p:nvSpPr>
            <p:cNvPr id="54" name="Rektangel 53"/>
            <p:cNvSpPr>
              <a:spLocks noChangeArrowheads="1"/>
            </p:cNvSpPr>
            <p:nvPr/>
          </p:nvSpPr>
          <p:spPr bwMode="auto">
            <a:xfrm>
              <a:off x="876300" y="2508250"/>
              <a:ext cx="344488" cy="346944"/>
            </a:xfrm>
            <a:prstGeom prst="rect">
              <a:avLst/>
            </a:prstGeom>
            <a:gradFill rotWithShape="1">
              <a:gsLst>
                <a:gs pos="0">
                  <a:schemeClr val="tx1"/>
                </a:gs>
                <a:gs pos="100000">
                  <a:schemeClr val="bg2"/>
                </a:gs>
              </a:gsLst>
              <a:lin ang="16200000"/>
            </a:gradFill>
            <a:ln w="9525">
              <a:solidFill>
                <a:schemeClr val="bg2">
                  <a:lumMod val="90000"/>
                </a:schemeClr>
              </a:solidFill>
              <a:miter lim="800000"/>
              <a:headEnd/>
              <a:tailEnd/>
            </a:ln>
            <a:effectLst>
              <a:outerShdw blurRad="63500" dist="23000" dir="5400000" rotWithShape="0">
                <a:srgbClr val="000000">
                  <a:alpha val="34999"/>
                </a:srgbClr>
              </a:outerShdw>
            </a:effectLst>
          </p:spPr>
          <p:txBody>
            <a:bodyPr anchor="ctr"/>
            <a:lstStyle/>
            <a:p>
              <a:pPr algn="ctr">
                <a:defRPr/>
              </a:pPr>
              <a:endParaRPr lang="da-DK" sz="1200" dirty="0">
                <a:solidFill>
                  <a:srgbClr val="FFFFFF"/>
                </a:solidFill>
                <a:latin typeface="Arial" pitchFamily="34" charset="0"/>
                <a:ea typeface="ＭＳ Ｐゴシック" pitchFamily="-97" charset="-128"/>
              </a:endParaRPr>
            </a:p>
          </p:txBody>
        </p:sp>
        <p:sp>
          <p:nvSpPr>
            <p:cNvPr id="55" name="Tekstboks 54"/>
            <p:cNvSpPr txBox="1">
              <a:spLocks noChangeArrowheads="1"/>
            </p:cNvSpPr>
            <p:nvPr/>
          </p:nvSpPr>
          <p:spPr bwMode="auto">
            <a:xfrm>
              <a:off x="891278" y="2545757"/>
              <a:ext cx="322021" cy="326315"/>
            </a:xfrm>
            <a:prstGeom prst="rect">
              <a:avLst/>
            </a:prstGeom>
            <a:noFill/>
            <a:ln w="9525">
              <a:noFill/>
              <a:miter lim="800000"/>
              <a:headEnd/>
              <a:tailEnd/>
            </a:ln>
            <a:effectLst>
              <a:outerShdw blurRad="63500" algn="tl" rotWithShape="0">
                <a:srgbClr val="000000">
                  <a:alpha val="74998"/>
                </a:srgbClr>
              </a:outerShdw>
            </a:effectLst>
          </p:spPr>
          <p:txBody>
            <a:bodyPr>
              <a:spAutoFit/>
            </a:bodyPr>
            <a:lstStyle/>
            <a:p>
              <a:pPr algn="ctr">
                <a:defRPr/>
              </a:pPr>
              <a:r>
                <a:rPr lang="da-DK" sz="1200" dirty="0">
                  <a:solidFill>
                    <a:srgbClr val="171717"/>
                  </a:solidFill>
                  <a:latin typeface="Arial" pitchFamily="34" charset="0"/>
                  <a:ea typeface="ＭＳ Ｐゴシック" pitchFamily="-97" charset="-128"/>
                </a:rPr>
                <a:t>3</a:t>
              </a:r>
            </a:p>
          </p:txBody>
        </p:sp>
      </p:grpSp>
      <p:grpSp>
        <p:nvGrpSpPr>
          <p:cNvPr id="26643" name="Gruppe 55"/>
          <p:cNvGrpSpPr>
            <a:grpSpLocks/>
          </p:cNvGrpSpPr>
          <p:nvPr/>
        </p:nvGrpSpPr>
        <p:grpSpPr bwMode="auto">
          <a:xfrm>
            <a:off x="3419475" y="2270125"/>
            <a:ext cx="292100" cy="293688"/>
            <a:chOff x="1041400" y="4095750"/>
            <a:chExt cx="344488" cy="346075"/>
          </a:xfrm>
        </p:grpSpPr>
        <p:sp>
          <p:nvSpPr>
            <p:cNvPr id="57" name="Rektangel 56"/>
            <p:cNvSpPr>
              <a:spLocks noChangeArrowheads="1"/>
            </p:cNvSpPr>
            <p:nvPr/>
          </p:nvSpPr>
          <p:spPr bwMode="auto">
            <a:xfrm>
              <a:off x="1041400" y="4095750"/>
              <a:ext cx="344488" cy="346075"/>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algn="ctr" defTabSz="914400" fontAlgn="auto">
                <a:spcBef>
                  <a:spcPts val="0"/>
                </a:spcBef>
                <a:spcAft>
                  <a:spcPts val="0"/>
                </a:spcAft>
                <a:defRPr/>
              </a:pPr>
              <a:endParaRPr lang="da-DK" sz="1400" b="1" kern="0" noProof="1">
                <a:solidFill>
                  <a:sysClr val="window" lastClr="FFFFFF"/>
                </a:solidFill>
                <a:latin typeface="Arial" pitchFamily="34" charset="0"/>
                <a:ea typeface="ＭＳ Ｐゴシック" pitchFamily="-97" charset="-128"/>
              </a:endParaRPr>
            </a:p>
          </p:txBody>
        </p:sp>
        <p:sp>
          <p:nvSpPr>
            <p:cNvPr id="58" name="Tekstboks 57"/>
            <p:cNvSpPr txBox="1">
              <a:spLocks noChangeArrowheads="1"/>
            </p:cNvSpPr>
            <p:nvPr/>
          </p:nvSpPr>
          <p:spPr bwMode="auto">
            <a:xfrm>
              <a:off x="1056378" y="4133163"/>
              <a:ext cx="322021" cy="276860"/>
            </a:xfrm>
            <a:prstGeom prst="rect">
              <a:avLst/>
            </a:prstGeom>
            <a:noFill/>
            <a:ln w="25400" cap="flat" cmpd="sng" algn="ctr">
              <a:noFill/>
              <a:prstDash val="solid"/>
            </a:ln>
            <a:effectLst/>
          </p:spPr>
          <p:txBody>
            <a:bodyPr anchor="ctr"/>
            <a:lstStyle/>
            <a:p>
              <a:pPr algn="ctr" defTabSz="914400" fontAlgn="auto">
                <a:spcBef>
                  <a:spcPts val="0"/>
                </a:spcBef>
                <a:spcAft>
                  <a:spcPts val="0"/>
                </a:spcAft>
                <a:defRPr/>
              </a:pPr>
              <a:r>
                <a:rPr lang="da-DK" sz="1200" kern="0" noProof="1">
                  <a:solidFill>
                    <a:sysClr val="window" lastClr="FFFFFF"/>
                  </a:solidFill>
                  <a:latin typeface="Arial" pitchFamily="34" charset="0"/>
                  <a:ea typeface="ＭＳ Ｐゴシック" pitchFamily="-97" charset="-128"/>
                </a:rPr>
                <a:t>2</a:t>
              </a:r>
            </a:p>
          </p:txBody>
        </p:sp>
      </p:grpSp>
      <p:grpSp>
        <p:nvGrpSpPr>
          <p:cNvPr id="26644" name="Gruppe 58"/>
          <p:cNvGrpSpPr>
            <a:grpSpLocks/>
          </p:cNvGrpSpPr>
          <p:nvPr/>
        </p:nvGrpSpPr>
        <p:grpSpPr bwMode="auto">
          <a:xfrm>
            <a:off x="744538" y="2308225"/>
            <a:ext cx="292100" cy="293688"/>
            <a:chOff x="1003300" y="2838450"/>
            <a:chExt cx="344488" cy="346075"/>
          </a:xfrm>
        </p:grpSpPr>
        <p:sp>
          <p:nvSpPr>
            <p:cNvPr id="60" name="Rektangel 59"/>
            <p:cNvSpPr>
              <a:spLocks noChangeArrowheads="1"/>
            </p:cNvSpPr>
            <p:nvPr/>
          </p:nvSpPr>
          <p:spPr bwMode="auto">
            <a:xfrm>
              <a:off x="1003300" y="2838450"/>
              <a:ext cx="344488" cy="346075"/>
            </a:xfrm>
            <a:prstGeom prst="rect">
              <a:avLst/>
            </a:prstGeom>
            <a:gradFill flip="none" rotWithShape="1">
              <a:gsLst>
                <a:gs pos="0">
                  <a:srgbClr val="69BED9"/>
                </a:gs>
                <a:gs pos="100000">
                  <a:srgbClr val="1F88C8"/>
                </a:gs>
              </a:gsLst>
              <a:lin ang="5400000" scaled="1"/>
              <a:tileRect/>
            </a:gradFill>
            <a:ln w="9525">
              <a:solidFill>
                <a:schemeClr val="accent3">
                  <a:lumMod val="75000"/>
                </a:schemeClr>
              </a:solidFill>
              <a:miter lim="800000"/>
              <a:headEnd/>
              <a:tailEnd/>
            </a:ln>
            <a:effectLst>
              <a:outerShdw blurRad="50800" dist="38100" dir="2700000" algn="tl" rotWithShape="0">
                <a:prstClr val="black">
                  <a:alpha val="40000"/>
                </a:prstClr>
              </a:outerShdw>
            </a:effectLst>
          </p:spPr>
          <p:txBody>
            <a:bodyPr anchor="ctr"/>
            <a:lstStyle/>
            <a:p>
              <a:pPr indent="-342900" algn="ctr" fontAlgn="auto">
                <a:spcBef>
                  <a:spcPts val="0"/>
                </a:spcBef>
                <a:spcAft>
                  <a:spcPts val="0"/>
                </a:spcAft>
                <a:buFont typeface="+mj-lt"/>
                <a:buAutoNum type="arabicPeriod"/>
                <a:defRPr/>
              </a:pPr>
              <a:endParaRPr lang="da-DK" sz="1600" b="1" kern="0" noProof="1">
                <a:solidFill>
                  <a:srgbClr val="FFFFFF"/>
                </a:solidFill>
                <a:latin typeface="Arial" pitchFamily="34" charset="0"/>
                <a:ea typeface="ＭＳ Ｐゴシック" pitchFamily="-97" charset="-128"/>
              </a:endParaRPr>
            </a:p>
          </p:txBody>
        </p:sp>
        <p:sp>
          <p:nvSpPr>
            <p:cNvPr id="61" name="Tekstboks 60"/>
            <p:cNvSpPr txBox="1">
              <a:spLocks noChangeArrowheads="1"/>
            </p:cNvSpPr>
            <p:nvPr/>
          </p:nvSpPr>
          <p:spPr bwMode="auto">
            <a:xfrm>
              <a:off x="1025767" y="2866511"/>
              <a:ext cx="322021" cy="278730"/>
            </a:xfrm>
            <a:prstGeom prst="rect">
              <a:avLst/>
            </a:prstGeom>
            <a:noFill/>
            <a:ln w="25400" cap="flat" cmpd="sng" algn="ctr">
              <a:noFill/>
              <a:prstDash val="solid"/>
            </a:ln>
            <a:effectLst/>
          </p:spPr>
          <p:txBody>
            <a:bodyPr anchor="ctr"/>
            <a:lstStyle/>
            <a:p>
              <a:pPr algn="ctr" defTabSz="914400" fontAlgn="auto">
                <a:spcBef>
                  <a:spcPts val="0"/>
                </a:spcBef>
                <a:spcAft>
                  <a:spcPts val="0"/>
                </a:spcAft>
                <a:defRPr/>
              </a:pPr>
              <a:r>
                <a:rPr lang="da-DK" sz="1200" kern="0" noProof="1">
                  <a:solidFill>
                    <a:sysClr val="window" lastClr="FFFFFF"/>
                  </a:solidFill>
                  <a:latin typeface="Arial" pitchFamily="34" charset="0"/>
                  <a:ea typeface="ＭＳ Ｐゴシック" pitchFamily="-97" charset="-128"/>
                </a:rPr>
                <a:t>1</a:t>
              </a:r>
            </a:p>
          </p:txBody>
        </p:sp>
      </p:grpSp>
      <p:sp>
        <p:nvSpPr>
          <p:cNvPr id="27" name="Rektangel 64"/>
          <p:cNvSpPr>
            <a:spLocks noChangeArrowheads="1"/>
          </p:cNvSpPr>
          <p:nvPr/>
        </p:nvSpPr>
        <p:spPr bwMode="auto">
          <a:xfrm>
            <a:off x="935038" y="4467453"/>
            <a:ext cx="3103562" cy="1780948"/>
          </a:xfrm>
          <a:prstGeom prst="rect">
            <a:avLst/>
          </a:prstGeom>
          <a:gradFill rotWithShape="1">
            <a:gsLst>
              <a:gs pos="0">
                <a:srgbClr val="E6E6E6"/>
              </a:gs>
              <a:gs pos="41000">
                <a:srgbClr val="FFFFFF"/>
              </a:gs>
              <a:gs pos="100000">
                <a:schemeClr val="tx1"/>
              </a:gs>
            </a:gsLst>
            <a:lin ang="16200000"/>
          </a:gradFill>
          <a:ln w="9525">
            <a:solidFill>
              <a:srgbClr val="E1E1E1"/>
            </a:solidFill>
            <a:miter lim="800000"/>
            <a:headEnd/>
            <a:tailEnd/>
          </a:ln>
          <a:effectLst>
            <a:outerShdw blurRad="63500" dist="23000" dir="5400000" rotWithShape="0">
              <a:srgbClr val="000000">
                <a:alpha val="34999"/>
              </a:srgbClr>
            </a:outerShdw>
          </a:effectLst>
        </p:spPr>
        <p:txBody>
          <a:bodyPr anchor="ctr"/>
          <a:lstStyle/>
          <a:p>
            <a:pPr algn="ctr">
              <a:defRPr/>
            </a:pPr>
            <a:endParaRPr lang="da-DK" dirty="0">
              <a:solidFill>
                <a:srgbClr val="FFFFFF"/>
              </a:solidFill>
              <a:latin typeface="Arial" pitchFamily="34" charset="0"/>
              <a:ea typeface="ＭＳ Ｐゴシック" pitchFamily="-97" charset="-128"/>
            </a:endParaRPr>
          </a:p>
        </p:txBody>
      </p:sp>
      <p:sp>
        <p:nvSpPr>
          <p:cNvPr id="28" name="Tekstboks 35"/>
          <p:cNvSpPr txBox="1">
            <a:spLocks noChangeArrowheads="1"/>
          </p:cNvSpPr>
          <p:nvPr/>
        </p:nvSpPr>
        <p:spPr bwMode="auto">
          <a:xfrm>
            <a:off x="1502229" y="4580846"/>
            <a:ext cx="2280332" cy="1569660"/>
          </a:xfrm>
          <a:prstGeom prst="rect">
            <a:avLst/>
          </a:prstGeom>
          <a:noFill/>
          <a:ln w="9525">
            <a:noFill/>
            <a:miter lim="800000"/>
            <a:headEnd/>
            <a:tailEnd/>
          </a:ln>
        </p:spPr>
        <p:txBody>
          <a:bodyPr wrap="square">
            <a:spAutoFit/>
          </a:bodyPr>
          <a:lstStyle/>
          <a:p>
            <a:pPr lvl="0"/>
            <a:r>
              <a:rPr lang="en-US" sz="1600" dirty="0" smtClean="0">
                <a:solidFill>
                  <a:schemeClr val="bg2">
                    <a:lumMod val="10000"/>
                  </a:schemeClr>
                </a:solidFill>
                <a:latin typeface="Times New Roman" pitchFamily="18" charset="0"/>
                <a:cs typeface="Times New Roman" pitchFamily="18" charset="0"/>
              </a:rPr>
              <a:t>Стратегийн үүднээс урьдчилан таамаглахын алдааны сөрөг үр дагавар, хохирол маш их болж байна. </a:t>
            </a:r>
            <a:endParaRPr lang="mn-MN" sz="1600" dirty="0" smtClean="0">
              <a:solidFill>
                <a:schemeClr val="bg2">
                  <a:lumMod val="10000"/>
                </a:schemeClr>
              </a:solidFill>
              <a:latin typeface="Times New Roman" pitchFamily="18" charset="0"/>
              <a:cs typeface="Times New Roman" pitchFamily="18" charset="0"/>
            </a:endParaRPr>
          </a:p>
          <a:p>
            <a:pPr algn="just"/>
            <a:endParaRPr lang="da-DK" sz="1600" dirty="0">
              <a:solidFill>
                <a:schemeClr val="bg2">
                  <a:lumMod val="10000"/>
                </a:schemeClr>
              </a:solidFill>
              <a:latin typeface="Times New Roman" pitchFamily="18" charset="0"/>
              <a:cs typeface="Times New Roman" pitchFamily="18" charset="0"/>
            </a:endParaRPr>
          </a:p>
        </p:txBody>
      </p:sp>
      <p:sp>
        <p:nvSpPr>
          <p:cNvPr id="29" name="Rektangel 64"/>
          <p:cNvSpPr>
            <a:spLocks noChangeArrowheads="1"/>
          </p:cNvSpPr>
          <p:nvPr/>
        </p:nvSpPr>
        <p:spPr bwMode="auto">
          <a:xfrm>
            <a:off x="4604658" y="4467453"/>
            <a:ext cx="3581400" cy="1780948"/>
          </a:xfrm>
          <a:prstGeom prst="rect">
            <a:avLst/>
          </a:prstGeom>
          <a:gradFill rotWithShape="1">
            <a:gsLst>
              <a:gs pos="0">
                <a:srgbClr val="E6E6E6"/>
              </a:gs>
              <a:gs pos="41000">
                <a:srgbClr val="FFFFFF"/>
              </a:gs>
              <a:gs pos="100000">
                <a:schemeClr val="tx1"/>
              </a:gs>
            </a:gsLst>
            <a:lin ang="16200000"/>
          </a:gradFill>
          <a:ln w="9525">
            <a:solidFill>
              <a:srgbClr val="E1E1E1"/>
            </a:solidFill>
            <a:miter lim="800000"/>
            <a:headEnd/>
            <a:tailEnd/>
          </a:ln>
          <a:effectLst>
            <a:outerShdw blurRad="63500" dist="23000" dir="5400000" rotWithShape="0">
              <a:srgbClr val="000000">
                <a:alpha val="34999"/>
              </a:srgbClr>
            </a:outerShdw>
          </a:effectLst>
        </p:spPr>
        <p:txBody>
          <a:bodyPr anchor="ctr"/>
          <a:lstStyle/>
          <a:p>
            <a:pPr algn="ctr">
              <a:defRPr/>
            </a:pPr>
            <a:endParaRPr lang="da-DK" dirty="0">
              <a:solidFill>
                <a:srgbClr val="FFFFFF"/>
              </a:solidFill>
              <a:latin typeface="Arial" pitchFamily="34" charset="0"/>
              <a:ea typeface="ＭＳ Ｐゴシック" pitchFamily="-97" charset="-128"/>
            </a:endParaRPr>
          </a:p>
        </p:txBody>
      </p:sp>
      <p:sp>
        <p:nvSpPr>
          <p:cNvPr id="30" name="Tekstboks 35"/>
          <p:cNvSpPr txBox="1">
            <a:spLocks noChangeArrowheads="1"/>
          </p:cNvSpPr>
          <p:nvPr/>
        </p:nvSpPr>
        <p:spPr bwMode="auto">
          <a:xfrm>
            <a:off x="5265511" y="4537302"/>
            <a:ext cx="2800804" cy="1569660"/>
          </a:xfrm>
          <a:prstGeom prst="rect">
            <a:avLst/>
          </a:prstGeom>
          <a:noFill/>
          <a:ln w="9525">
            <a:noFill/>
            <a:miter lim="800000"/>
            <a:headEnd/>
            <a:tailEnd/>
          </a:ln>
        </p:spPr>
        <p:txBody>
          <a:bodyPr wrap="square">
            <a:spAutoFit/>
          </a:bodyPr>
          <a:lstStyle/>
          <a:p>
            <a:pPr lvl="0"/>
            <a:r>
              <a:rPr lang="en-US" sz="1600" dirty="0" smtClean="0">
                <a:solidFill>
                  <a:schemeClr val="bg2">
                    <a:lumMod val="10000"/>
                  </a:schemeClr>
                </a:solidFill>
                <a:latin typeface="Times New Roman" pitchFamily="18" charset="0"/>
                <a:cs typeface="Times New Roman" pitchFamily="18" charset="0"/>
              </a:rPr>
              <a:t>Стратегийн удирдлагыг хэрэгжүүлэхдээ төлөвлөлтөнд гол анхаарах өрөөсгөл хандлага байдаг. Зүй нь төлөвлөгөөг хэрэгжүүлэх нь нэн чухал байдаг.  </a:t>
            </a:r>
            <a:endParaRPr lang="mn-MN" sz="1600" dirty="0">
              <a:solidFill>
                <a:schemeClr val="bg2">
                  <a:lumMod val="10000"/>
                </a:schemeClr>
              </a:solidFill>
              <a:latin typeface="Times New Roman" pitchFamily="18" charset="0"/>
              <a:cs typeface="Times New Roman" pitchFamily="18" charset="0"/>
            </a:endParaRPr>
          </a:p>
        </p:txBody>
      </p:sp>
      <p:grpSp>
        <p:nvGrpSpPr>
          <p:cNvPr id="31" name="Gruppe 58"/>
          <p:cNvGrpSpPr>
            <a:grpSpLocks/>
          </p:cNvGrpSpPr>
          <p:nvPr/>
        </p:nvGrpSpPr>
        <p:grpSpPr bwMode="auto">
          <a:xfrm>
            <a:off x="1038452" y="4583340"/>
            <a:ext cx="292100" cy="293688"/>
            <a:chOff x="1003300" y="2838450"/>
            <a:chExt cx="344488" cy="346075"/>
          </a:xfrm>
        </p:grpSpPr>
        <p:sp>
          <p:nvSpPr>
            <p:cNvPr id="32" name="Rektangel 59"/>
            <p:cNvSpPr>
              <a:spLocks noChangeArrowheads="1"/>
            </p:cNvSpPr>
            <p:nvPr/>
          </p:nvSpPr>
          <p:spPr bwMode="auto">
            <a:xfrm>
              <a:off x="1003300" y="2838450"/>
              <a:ext cx="344488" cy="346075"/>
            </a:xfrm>
            <a:prstGeom prst="rect">
              <a:avLst/>
            </a:prstGeom>
            <a:gradFill flip="none" rotWithShape="1">
              <a:gsLst>
                <a:gs pos="0">
                  <a:srgbClr val="69BED9"/>
                </a:gs>
                <a:gs pos="100000">
                  <a:srgbClr val="1F88C8"/>
                </a:gs>
              </a:gsLst>
              <a:lin ang="5400000" scaled="1"/>
              <a:tileRect/>
            </a:gradFill>
            <a:ln w="9525">
              <a:solidFill>
                <a:schemeClr val="accent3">
                  <a:lumMod val="75000"/>
                </a:schemeClr>
              </a:solidFill>
              <a:miter lim="800000"/>
              <a:headEnd/>
              <a:tailEnd/>
            </a:ln>
            <a:effectLst>
              <a:outerShdw blurRad="50800" dist="38100" dir="2700000" algn="tl" rotWithShape="0">
                <a:prstClr val="black">
                  <a:alpha val="40000"/>
                </a:prstClr>
              </a:outerShdw>
            </a:effectLst>
          </p:spPr>
          <p:txBody>
            <a:bodyPr anchor="ctr"/>
            <a:lstStyle/>
            <a:p>
              <a:pPr indent="-342900" algn="ctr" fontAlgn="auto">
                <a:spcBef>
                  <a:spcPts val="0"/>
                </a:spcBef>
                <a:spcAft>
                  <a:spcPts val="0"/>
                </a:spcAft>
                <a:buFont typeface="+mj-lt"/>
                <a:buAutoNum type="arabicPeriod"/>
                <a:defRPr/>
              </a:pPr>
              <a:endParaRPr lang="da-DK" sz="1600" b="1" kern="0" noProof="1">
                <a:solidFill>
                  <a:srgbClr val="FFFFFF"/>
                </a:solidFill>
                <a:latin typeface="Arial" pitchFamily="34" charset="0"/>
                <a:ea typeface="ＭＳ Ｐゴシック" pitchFamily="-97" charset="-128"/>
              </a:endParaRPr>
            </a:p>
          </p:txBody>
        </p:sp>
        <p:sp>
          <p:nvSpPr>
            <p:cNvPr id="34" name="Tekstboks 60"/>
            <p:cNvSpPr txBox="1">
              <a:spLocks noChangeArrowheads="1"/>
            </p:cNvSpPr>
            <p:nvPr/>
          </p:nvSpPr>
          <p:spPr bwMode="auto">
            <a:xfrm>
              <a:off x="1025767" y="2866511"/>
              <a:ext cx="322021" cy="278730"/>
            </a:xfrm>
            <a:prstGeom prst="rect">
              <a:avLst/>
            </a:prstGeom>
            <a:noFill/>
            <a:ln w="25400" cap="flat" cmpd="sng" algn="ctr">
              <a:noFill/>
              <a:prstDash val="solid"/>
            </a:ln>
            <a:effectLst/>
          </p:spPr>
          <p:txBody>
            <a:bodyPr anchor="ctr"/>
            <a:lstStyle/>
            <a:p>
              <a:pPr algn="ctr" defTabSz="914400" fontAlgn="auto">
                <a:spcBef>
                  <a:spcPts val="0"/>
                </a:spcBef>
                <a:spcAft>
                  <a:spcPts val="0"/>
                </a:spcAft>
                <a:defRPr/>
              </a:pPr>
              <a:r>
                <a:rPr lang="da-DK" sz="1200" kern="0" noProof="1">
                  <a:solidFill>
                    <a:sysClr val="window" lastClr="FFFFFF"/>
                  </a:solidFill>
                  <a:latin typeface="Arial" pitchFamily="34" charset="0"/>
                  <a:ea typeface="ＭＳ Ｐゴシック" pitchFamily="-97" charset="-128"/>
                </a:rPr>
                <a:t>4</a:t>
              </a:r>
              <a:endParaRPr lang="da-DK" sz="1200" kern="0" noProof="1">
                <a:solidFill>
                  <a:sysClr val="window" lastClr="FFFFFF"/>
                </a:solidFill>
                <a:latin typeface="Arial" pitchFamily="34" charset="0"/>
                <a:ea typeface="ＭＳ Ｐゴシック" pitchFamily="-97" charset="-128"/>
              </a:endParaRPr>
            </a:p>
          </p:txBody>
        </p:sp>
      </p:grpSp>
      <p:grpSp>
        <p:nvGrpSpPr>
          <p:cNvPr id="35" name="Gruppe 55"/>
          <p:cNvGrpSpPr>
            <a:grpSpLocks/>
          </p:cNvGrpSpPr>
          <p:nvPr/>
        </p:nvGrpSpPr>
        <p:grpSpPr bwMode="auto">
          <a:xfrm>
            <a:off x="4747532" y="4643211"/>
            <a:ext cx="292100" cy="293688"/>
            <a:chOff x="1041400" y="4095750"/>
            <a:chExt cx="344488" cy="346075"/>
          </a:xfrm>
        </p:grpSpPr>
        <p:sp>
          <p:nvSpPr>
            <p:cNvPr id="36" name="Rektangel 56"/>
            <p:cNvSpPr>
              <a:spLocks noChangeArrowheads="1"/>
            </p:cNvSpPr>
            <p:nvPr/>
          </p:nvSpPr>
          <p:spPr bwMode="auto">
            <a:xfrm>
              <a:off x="1041400" y="4095750"/>
              <a:ext cx="344488" cy="346075"/>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algn="ctr" defTabSz="914400" fontAlgn="auto">
                <a:spcBef>
                  <a:spcPts val="0"/>
                </a:spcBef>
                <a:spcAft>
                  <a:spcPts val="0"/>
                </a:spcAft>
                <a:defRPr/>
              </a:pPr>
              <a:endParaRPr lang="da-DK" sz="1400" b="1" kern="0" noProof="1">
                <a:solidFill>
                  <a:sysClr val="window" lastClr="FFFFFF"/>
                </a:solidFill>
                <a:latin typeface="Arial" pitchFamily="34" charset="0"/>
                <a:ea typeface="ＭＳ Ｐゴシック" pitchFamily="-97" charset="-128"/>
              </a:endParaRPr>
            </a:p>
          </p:txBody>
        </p:sp>
        <p:sp>
          <p:nvSpPr>
            <p:cNvPr id="37" name="Tekstboks 57"/>
            <p:cNvSpPr txBox="1">
              <a:spLocks noChangeArrowheads="1"/>
            </p:cNvSpPr>
            <p:nvPr/>
          </p:nvSpPr>
          <p:spPr bwMode="auto">
            <a:xfrm>
              <a:off x="1056378" y="4133163"/>
              <a:ext cx="322021" cy="276860"/>
            </a:xfrm>
            <a:prstGeom prst="rect">
              <a:avLst/>
            </a:prstGeom>
            <a:noFill/>
            <a:ln w="25400" cap="flat" cmpd="sng" algn="ctr">
              <a:noFill/>
              <a:prstDash val="solid"/>
            </a:ln>
            <a:effectLst/>
          </p:spPr>
          <p:txBody>
            <a:bodyPr anchor="ctr"/>
            <a:lstStyle/>
            <a:p>
              <a:pPr algn="ctr" defTabSz="914400" fontAlgn="auto">
                <a:spcBef>
                  <a:spcPts val="0"/>
                </a:spcBef>
                <a:spcAft>
                  <a:spcPts val="0"/>
                </a:spcAft>
                <a:defRPr/>
              </a:pPr>
              <a:r>
                <a:rPr lang="da-DK" sz="1200" kern="0" noProof="1">
                  <a:solidFill>
                    <a:sysClr val="window" lastClr="FFFFFF"/>
                  </a:solidFill>
                  <a:latin typeface="Arial" pitchFamily="34" charset="0"/>
                  <a:ea typeface="ＭＳ Ｐゴシック" pitchFamily="-97" charset="-128"/>
                </a:rPr>
                <a:t>5</a:t>
              </a:r>
              <a:endParaRPr lang="da-DK" sz="1200" kern="0" noProof="1">
                <a:solidFill>
                  <a:sysClr val="window" lastClr="FFFFFF"/>
                </a:solidFill>
                <a:latin typeface="Arial" pitchFamily="34" charset="0"/>
                <a:ea typeface="ＭＳ Ｐゴシック" pitchFamily="-97" charset="-128"/>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Pladsholder til indhold 17"/>
          <p:cNvSpPr>
            <a:spLocks noGrp="1"/>
          </p:cNvSpPr>
          <p:nvPr>
            <p:ph idx="1"/>
          </p:nvPr>
        </p:nvSpPr>
        <p:spPr bwMode="auto">
          <a:xfrm>
            <a:off x="402772" y="2168071"/>
            <a:ext cx="8262257" cy="3827463"/>
          </a:xfrm>
          <a:noFill/>
          <a:ln>
            <a:miter lim="800000"/>
            <a:headEnd/>
            <a:tailEnd/>
          </a:ln>
        </p:spPr>
        <p:txBody>
          <a:bodyPr vert="horz" wrap="square" lIns="91440" tIns="45720" rIns="91440" bIns="45720" numCol="1" anchor="t" anchorCtr="0" compatLnSpc="1">
            <a:prstTxWarp prst="textNoShape">
              <a:avLst/>
            </a:prstTxWarp>
          </a:bodyPr>
          <a:lstStyle/>
          <a:p>
            <a:pPr>
              <a:buNone/>
            </a:pPr>
            <a:r>
              <a:rPr lang="en-US" sz="2000" dirty="0" smtClean="0">
                <a:latin typeface="Times New Roman" pitchFamily="18" charset="0"/>
                <a:cs typeface="Times New Roman" pitchFamily="18" charset="0"/>
              </a:rPr>
              <a:t>      </a:t>
            </a:r>
            <a:r>
              <a:rPr lang="en-US" sz="2000" dirty="0" smtClean="0">
                <a:solidFill>
                  <a:srgbClr val="F50736"/>
                </a:solidFill>
                <a:latin typeface="Times New Roman" pitchFamily="18" charset="0"/>
                <a:cs typeface="Times New Roman" pitchFamily="18" charset="0"/>
              </a:rPr>
              <a:t>Стратеги </a:t>
            </a:r>
            <a:r>
              <a:rPr lang="en-US" sz="2000" dirty="0" smtClean="0">
                <a:solidFill>
                  <a:srgbClr val="F50736"/>
                </a:solidFill>
                <a:latin typeface="Times New Roman" pitchFamily="18" charset="0"/>
                <a:cs typeface="Times New Roman" pitchFamily="18" charset="0"/>
              </a:rPr>
              <a:t>менежмент анх </a:t>
            </a:r>
            <a:r>
              <a:rPr lang="en-US" sz="2000" dirty="0" smtClean="0">
                <a:latin typeface="Times New Roman" pitchFamily="18" charset="0"/>
                <a:cs typeface="Times New Roman" pitchFamily="18" charset="0"/>
              </a:rPr>
              <a:t>1950-1960-аад онуудад нийгмийн хэрэгцээ шаардлагын дагуу судалгааны шинэ салбар болон гарч ирсэн түүхтэй. 1950-иад оноос өмнөх судалгаа, эрдэм шинжилгээний ажлууд нь энэхүү салбар ухааны хөгжилд мэдээж багагүй хувь нэмэр оруулсан нь ойлгомжтой, гэвч 1950-иад он гарсны дараа зарим эрдэмтэн судлаачид энэ салбарын судалгааг нэлээд цэгцтэй гаргаж ирснээр бие даасан салбар ухаан болж төлөвшсөн гэж үздэг байна. Тэдгээр эрдэмтдээс дурдвал: Альфред Д.Чандлер (Аlfred Сhandler), Филип Сельзник (Рhilip Selznick), Игор Энсоф (Igor Ansoff), Питэр Дракер (Реter Drucker) нар юм.</a:t>
            </a:r>
            <a:endParaRPr lang="mn-MN" sz="2000" dirty="0">
              <a:latin typeface="Times New Roman" pitchFamily="18" charset="0"/>
              <a:cs typeface="Times New Roman" pitchFamily="18" charset="0"/>
            </a:endParaRPr>
          </a:p>
        </p:txBody>
      </p:sp>
      <p:sp>
        <p:nvSpPr>
          <p:cNvPr id="27653" name="Titel 16"/>
          <p:cNvSpPr>
            <a:spLocks noGrp="1"/>
          </p:cNvSpPr>
          <p:nvPr>
            <p:ph type="title"/>
          </p:nvPr>
        </p:nvSpPr>
        <p:spPr bwMode="auto">
          <a:xfrm>
            <a:off x="163286" y="985837"/>
            <a:ext cx="6952343" cy="973591"/>
          </a:xfrm>
          <a:noFill/>
          <a:ln>
            <a:miter lim="800000"/>
            <a:headEnd/>
            <a:tailEnd/>
          </a:ln>
        </p:spPr>
        <p:txBody>
          <a:bodyPr vert="horz" wrap="square" lIns="91440" tIns="45720" rIns="91440" bIns="45720" numCol="1" anchor="t" anchorCtr="0" compatLnSpc="1">
            <a:prstTxWarp prst="textNoShape">
              <a:avLst/>
            </a:prstTxWarp>
          </a:bodyPr>
          <a:lstStyle/>
          <a:p>
            <a:r>
              <a:rPr lang="mn-MN" sz="2800" b="1" i="1" dirty="0" smtClean="0">
                <a:solidFill>
                  <a:schemeClr val="bg2">
                    <a:lumMod val="10000"/>
                  </a:schemeClr>
                </a:solidFill>
              </a:rPr>
              <a:t>2. </a:t>
            </a:r>
            <a:r>
              <a:rPr lang="en-US" sz="2800" b="1" i="1" dirty="0" smtClean="0">
                <a:solidFill>
                  <a:schemeClr val="bg2">
                    <a:lumMod val="10000"/>
                  </a:schemeClr>
                </a:solidFill>
              </a:rPr>
              <a:t>Стратегийн удирдлагын хөгжил</a:t>
            </a:r>
            <a:r>
              <a:rPr lang="mn-MN" sz="2800" dirty="0" smtClean="0">
                <a:solidFill>
                  <a:schemeClr val="bg2">
                    <a:lumMod val="10000"/>
                  </a:schemeClr>
                </a:solidFill>
              </a:rPr>
              <a:t/>
            </a:r>
            <a:br>
              <a:rPr lang="mn-MN" sz="2800" dirty="0" smtClean="0">
                <a:solidFill>
                  <a:schemeClr val="bg2">
                    <a:lumMod val="10000"/>
                  </a:schemeClr>
                </a:solidFill>
              </a:rPr>
            </a:br>
            <a:r>
              <a:rPr lang="mn-MN" dirty="0" smtClean="0"/>
              <a:t/>
            </a:r>
            <a:br>
              <a:rPr lang="mn-MN" dirty="0" smtClean="0"/>
            </a:br>
            <a:endParaRPr lang="en-US" dirty="0" smtClean="0">
              <a:latin typeface="Arial" charset="0"/>
              <a:ea typeface="ＭＳ Ｐゴシック" charset="-128"/>
            </a:endParaRPr>
          </a:p>
        </p:txBody>
      </p:sp>
      <p:pic>
        <p:nvPicPr>
          <p:cNvPr id="1026" name="Picture 2" descr="C:\Documents and Settings\xp\My Documents\Downloads\growth-investing-strategy.jpg"/>
          <p:cNvPicPr>
            <a:picLocks noChangeAspect="1" noChangeArrowheads="1"/>
          </p:cNvPicPr>
          <p:nvPr/>
        </p:nvPicPr>
        <p:blipFill>
          <a:blip r:embed="rId2"/>
          <a:srcRect/>
          <a:stretch>
            <a:fillRect/>
          </a:stretch>
        </p:blipFill>
        <p:spPr bwMode="auto">
          <a:xfrm>
            <a:off x="7195457" y="780846"/>
            <a:ext cx="1948543" cy="125478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Pladsholder til indhold 17"/>
          <p:cNvSpPr>
            <a:spLocks noGrp="1"/>
          </p:cNvSpPr>
          <p:nvPr>
            <p:ph idx="1"/>
          </p:nvPr>
        </p:nvSpPr>
        <p:spPr bwMode="auto">
          <a:xfrm>
            <a:off x="0" y="2211613"/>
            <a:ext cx="8871857" cy="3827463"/>
          </a:xfrm>
          <a:noFill/>
          <a:ln>
            <a:miter lim="800000"/>
            <a:headEnd/>
            <a:tailEnd/>
          </a:ln>
        </p:spPr>
        <p:txBody>
          <a:bodyPr vert="horz" wrap="square" lIns="91440" tIns="45720" rIns="91440" bIns="45720" numCol="1" anchor="t" anchorCtr="0" compatLnSpc="1">
            <a:prstTxWarp prst="textNoShape">
              <a:avLst/>
            </a:prstTxWarp>
          </a:bodyPr>
          <a:lstStyle/>
          <a:p>
            <a:pPr>
              <a:buNone/>
            </a:pPr>
            <a:r>
              <a:rPr lang="en-US"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Алфред Чандлер анхлан менежментийн бүхий л асуудлыг стратегийн хүрээнд нэгтгэж авч үзэх нь чухал ач холбогдолтой болохыг онцолж байсан бөгөөд үүнээс өмнө менежментийн чиг үүргүүдийг тус тусд нь бараг нэгтгэн авч үздэггүй байсан. Өөрөөр хэлбэл бизнесийн байгууллага (цаашид байгууллага, корпораци, компани гэх)-ын менежментийн өөр чиг үүрэг бүхий нэгж хэсгүүдийг холбох зорилго бүхий нэгж хоорондын асуудал хариуцсан менежерүүд ажилладаг байжээ. Мөн Чандлер байгууллагын ирээдүйн талаар урт хугацааны бодлоготой байх нь тун чухал хэмээн онцолж байсан. Тэрбээр мөн 1962 онд гаргасан өөрийн «Стратеги ба бүтэц» (Strategy and Structure) хэмээх алдарт бүтээлдээ байгууллагын нэгж хэсгүүдийн үйл ажиллагааг нэгтгэсэн стратеги нь байгууллагын бүтэц болон чиглэлийг тодорхойлох, мөн төвлөрч ажиллахад гол үүрэг гүйцэтгэхийг тэмдэглэсэн байдаг. Үүнийг тэрбээр маш товчхоноор бүтэц нь стратегиа дагадаг гэж тайлбарлaсан нь бий.</a:t>
            </a:r>
            <a:endParaRPr lang="mn-MN" sz="2000" dirty="0">
              <a:latin typeface="Times New Roman" pitchFamily="18" charset="0"/>
              <a:cs typeface="Times New Roman" pitchFamily="18" charset="0"/>
            </a:endParaRPr>
          </a:p>
        </p:txBody>
      </p:sp>
      <p:sp>
        <p:nvSpPr>
          <p:cNvPr id="27653" name="Titel 16"/>
          <p:cNvSpPr>
            <a:spLocks noGrp="1"/>
          </p:cNvSpPr>
          <p:nvPr>
            <p:ph type="title"/>
          </p:nvPr>
        </p:nvSpPr>
        <p:spPr bwMode="auto">
          <a:xfrm>
            <a:off x="163286" y="985837"/>
            <a:ext cx="6952343" cy="973591"/>
          </a:xfrm>
          <a:noFill/>
          <a:ln>
            <a:miter lim="800000"/>
            <a:headEnd/>
            <a:tailEnd/>
          </a:ln>
        </p:spPr>
        <p:txBody>
          <a:bodyPr vert="horz" wrap="square" lIns="91440" tIns="45720" rIns="91440" bIns="45720" numCol="1" anchor="t" anchorCtr="0" compatLnSpc="1">
            <a:prstTxWarp prst="textNoShape">
              <a:avLst/>
            </a:prstTxWarp>
          </a:bodyPr>
          <a:lstStyle/>
          <a:p>
            <a:r>
              <a:rPr lang="mn-MN" sz="2800" b="1" i="1" dirty="0" smtClean="0">
                <a:solidFill>
                  <a:schemeClr val="bg2">
                    <a:lumMod val="10000"/>
                  </a:schemeClr>
                </a:solidFill>
              </a:rPr>
              <a:t>2. </a:t>
            </a:r>
            <a:r>
              <a:rPr lang="en-US" sz="2800" b="1" i="1" dirty="0" smtClean="0">
                <a:solidFill>
                  <a:schemeClr val="bg2">
                    <a:lumMod val="10000"/>
                  </a:schemeClr>
                </a:solidFill>
              </a:rPr>
              <a:t>Стратегийн удирдлагын хөгжил</a:t>
            </a:r>
            <a:r>
              <a:rPr lang="mn-MN" sz="2800" dirty="0" smtClean="0">
                <a:solidFill>
                  <a:schemeClr val="bg2">
                    <a:lumMod val="10000"/>
                  </a:schemeClr>
                </a:solidFill>
              </a:rPr>
              <a:t/>
            </a:r>
            <a:br>
              <a:rPr lang="mn-MN" sz="2800" dirty="0" smtClean="0">
                <a:solidFill>
                  <a:schemeClr val="bg2">
                    <a:lumMod val="10000"/>
                  </a:schemeClr>
                </a:solidFill>
              </a:rPr>
            </a:br>
            <a:r>
              <a:rPr lang="mn-MN" dirty="0" smtClean="0"/>
              <a:t/>
            </a:r>
            <a:br>
              <a:rPr lang="mn-MN" dirty="0" smtClean="0"/>
            </a:br>
            <a:endParaRPr lang="en-US" dirty="0" smtClean="0">
              <a:latin typeface="Arial" charset="0"/>
              <a:ea typeface="ＭＳ Ｐゴシック" charset="-128"/>
            </a:endParaRPr>
          </a:p>
        </p:txBody>
      </p:sp>
      <p:pic>
        <p:nvPicPr>
          <p:cNvPr id="1026" name="Picture 2" descr="C:\Documents and Settings\xp\My Documents\Downloads\growth-investing-strategy.jpg"/>
          <p:cNvPicPr>
            <a:picLocks noChangeAspect="1" noChangeArrowheads="1"/>
          </p:cNvPicPr>
          <p:nvPr/>
        </p:nvPicPr>
        <p:blipFill>
          <a:blip r:embed="rId2"/>
          <a:srcRect/>
          <a:stretch>
            <a:fillRect/>
          </a:stretch>
        </p:blipFill>
        <p:spPr bwMode="auto">
          <a:xfrm>
            <a:off x="7195457" y="780846"/>
            <a:ext cx="1948543" cy="1254782"/>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Pladsholder til indhold 17"/>
          <p:cNvSpPr>
            <a:spLocks noGrp="1"/>
          </p:cNvSpPr>
          <p:nvPr>
            <p:ph idx="1"/>
          </p:nvPr>
        </p:nvSpPr>
        <p:spPr bwMode="auto">
          <a:xfrm>
            <a:off x="0" y="2211613"/>
            <a:ext cx="8871857" cy="3827463"/>
          </a:xfrm>
          <a:noFill/>
          <a:ln>
            <a:miter lim="800000"/>
            <a:headEnd/>
            <a:tailEnd/>
          </a:ln>
        </p:spPr>
        <p:txBody>
          <a:bodyPr vert="horz" wrap="square" lIns="91440" tIns="45720" rIns="91440" bIns="45720" numCol="1" anchor="t" anchorCtr="0" compatLnSpc="1">
            <a:prstTxWarp prst="textNoShape">
              <a:avLst/>
            </a:prstTxWarp>
          </a:bodyPr>
          <a:lstStyle/>
          <a:p>
            <a:r>
              <a:rPr lang="en-US" sz="2000" dirty="0" smtClean="0">
                <a:latin typeface="Times New Roman" pitchFamily="18" charset="0"/>
                <a:cs typeface="Times New Roman" pitchFamily="18" charset="0"/>
              </a:rPr>
              <a:t>Филип </a:t>
            </a:r>
            <a:r>
              <a:rPr lang="en-US" sz="2000" dirty="0" smtClean="0">
                <a:latin typeface="Times New Roman" pitchFamily="18" charset="0"/>
                <a:cs typeface="Times New Roman" pitchFamily="18" charset="0"/>
              </a:rPr>
              <a:t>Сельзник байгууллагын дотоод нөөц, хүчин зүйлсийг гадаад орчны нөхцөл байдалтай тохируулах шаардлагатай гэсэн санааг гаргаж ирсэн бөгөөд энэ нь өнөөгийн стратеги менежмент, маркетингийн салбарт өргөн хэрэглэгддэг СВОТ (SWOT) шинжилгээний онолын эх үндэс болж өгсөн юм.</a:t>
            </a:r>
            <a:endParaRPr lang="mn-MN"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Чандлерийн үзэл санаанд тулгуурлан Игор Энсоф стратеги менежментийн салбарт шинэ үзэл санаа, ойлголт нэвтрүүлсэн юм. Түүний дэвшүүлсэн санаа, боловсруулсан олон үзэл баримтлал өнөөг хүртэл ач холбогдлоо алдалгүй улам баяжиж, өдий хүртэл ашиглагдсаар ирснээс гадна стратеги менежментийн гарамгай эрдэмтдийн боловсруулсан үзэл баримтлал, үзэл санааны эхлэлийг тавьж өгсөн байдаг. </a:t>
            </a:r>
            <a:endParaRPr lang="mn-MN" sz="2000" dirty="0">
              <a:latin typeface="Times New Roman" pitchFamily="18" charset="0"/>
              <a:cs typeface="Times New Roman" pitchFamily="18" charset="0"/>
            </a:endParaRPr>
          </a:p>
        </p:txBody>
      </p:sp>
      <p:sp>
        <p:nvSpPr>
          <p:cNvPr id="27653" name="Titel 16"/>
          <p:cNvSpPr>
            <a:spLocks noGrp="1"/>
          </p:cNvSpPr>
          <p:nvPr>
            <p:ph type="title"/>
          </p:nvPr>
        </p:nvSpPr>
        <p:spPr bwMode="auto">
          <a:xfrm>
            <a:off x="163286" y="985837"/>
            <a:ext cx="6952343" cy="973591"/>
          </a:xfrm>
          <a:noFill/>
          <a:ln>
            <a:miter lim="800000"/>
            <a:headEnd/>
            <a:tailEnd/>
          </a:ln>
        </p:spPr>
        <p:txBody>
          <a:bodyPr vert="horz" wrap="square" lIns="91440" tIns="45720" rIns="91440" bIns="45720" numCol="1" anchor="t" anchorCtr="0" compatLnSpc="1">
            <a:prstTxWarp prst="textNoShape">
              <a:avLst/>
            </a:prstTxWarp>
          </a:bodyPr>
          <a:lstStyle/>
          <a:p>
            <a:r>
              <a:rPr lang="mn-MN" sz="2800" b="1" i="1" dirty="0" smtClean="0">
                <a:solidFill>
                  <a:schemeClr val="bg2">
                    <a:lumMod val="10000"/>
                  </a:schemeClr>
                </a:solidFill>
              </a:rPr>
              <a:t>2. </a:t>
            </a:r>
            <a:r>
              <a:rPr lang="en-US" sz="2800" b="1" i="1" dirty="0" smtClean="0">
                <a:solidFill>
                  <a:schemeClr val="bg2">
                    <a:lumMod val="10000"/>
                  </a:schemeClr>
                </a:solidFill>
              </a:rPr>
              <a:t>Стратегийн удирдлагын хөгжил</a:t>
            </a:r>
            <a:r>
              <a:rPr lang="mn-MN" sz="2800" dirty="0" smtClean="0">
                <a:solidFill>
                  <a:schemeClr val="bg2">
                    <a:lumMod val="10000"/>
                  </a:schemeClr>
                </a:solidFill>
              </a:rPr>
              <a:t/>
            </a:r>
            <a:br>
              <a:rPr lang="mn-MN" sz="2800" dirty="0" smtClean="0">
                <a:solidFill>
                  <a:schemeClr val="bg2">
                    <a:lumMod val="10000"/>
                  </a:schemeClr>
                </a:solidFill>
              </a:rPr>
            </a:br>
            <a:r>
              <a:rPr lang="mn-MN" dirty="0" smtClean="0"/>
              <a:t/>
            </a:r>
            <a:br>
              <a:rPr lang="mn-MN" dirty="0" smtClean="0"/>
            </a:br>
            <a:endParaRPr lang="en-US" dirty="0" smtClean="0">
              <a:latin typeface="Arial" charset="0"/>
              <a:ea typeface="ＭＳ Ｐゴシック" charset="-128"/>
            </a:endParaRPr>
          </a:p>
        </p:txBody>
      </p:sp>
      <p:pic>
        <p:nvPicPr>
          <p:cNvPr id="1026" name="Picture 2" descr="C:\Documents and Settings\xp\My Documents\Downloads\growth-investing-strategy.jpg"/>
          <p:cNvPicPr>
            <a:picLocks noChangeAspect="1" noChangeArrowheads="1"/>
          </p:cNvPicPr>
          <p:nvPr/>
        </p:nvPicPr>
        <p:blipFill>
          <a:blip r:embed="rId2"/>
          <a:srcRect/>
          <a:stretch>
            <a:fillRect/>
          </a:stretch>
        </p:blipFill>
        <p:spPr bwMode="auto">
          <a:xfrm>
            <a:off x="7195457" y="780846"/>
            <a:ext cx="1948543" cy="1254782"/>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23" name="Rectangle 5"/>
          <p:cNvSpPr txBox="1">
            <a:spLocks noChangeArrowheads="1"/>
          </p:cNvSpPr>
          <p:nvPr/>
        </p:nvSpPr>
        <p:spPr bwMode="gray">
          <a:xfrm>
            <a:off x="831170" y="376692"/>
            <a:ext cx="2673350" cy="600075"/>
          </a:xfrm>
          <a:prstGeom prst="rect">
            <a:avLst/>
          </a:prstGeom>
          <a:noFill/>
          <a:ln w="9525">
            <a:noFill/>
            <a:miter lim="800000"/>
            <a:headEnd/>
            <a:tailEnd/>
          </a:ln>
        </p:spPr>
        <p:txBody>
          <a:bodyPr lIns="0" rIns="0" anchor="ctr"/>
          <a:lstStyle/>
          <a:p>
            <a:r>
              <a:rPr lang="en-US" sz="3200" dirty="0" smtClean="0">
                <a:solidFill>
                  <a:schemeClr val="bg2">
                    <a:lumMod val="10000"/>
                  </a:schemeClr>
                </a:solidFill>
                <a:latin typeface="Times New Roman" pitchFamily="18" charset="0"/>
                <a:cs typeface="Times New Roman" pitchFamily="18" charset="0"/>
              </a:rPr>
              <a:t>Тухайлбал:</a:t>
            </a:r>
            <a:endParaRPr lang="mn-MN" sz="3200" dirty="0">
              <a:solidFill>
                <a:schemeClr val="bg2">
                  <a:lumMod val="10000"/>
                </a:schemeClr>
              </a:solidFill>
              <a:latin typeface="Times New Roman" pitchFamily="18" charset="0"/>
              <a:cs typeface="Times New Roman" pitchFamily="18" charset="0"/>
            </a:endParaRPr>
          </a:p>
        </p:txBody>
      </p:sp>
      <p:sp>
        <p:nvSpPr>
          <p:cNvPr id="65" name="Rektangel 64"/>
          <p:cNvSpPr>
            <a:spLocks noChangeArrowheads="1"/>
          </p:cNvSpPr>
          <p:nvPr/>
        </p:nvSpPr>
        <p:spPr bwMode="auto">
          <a:xfrm>
            <a:off x="751115" y="1108528"/>
            <a:ext cx="7369628" cy="1340757"/>
          </a:xfrm>
          <a:prstGeom prst="rect">
            <a:avLst/>
          </a:prstGeom>
          <a:gradFill rotWithShape="1">
            <a:gsLst>
              <a:gs pos="0">
                <a:srgbClr val="E6E6E6"/>
              </a:gs>
              <a:gs pos="41000">
                <a:srgbClr val="FFFFFF"/>
              </a:gs>
              <a:gs pos="100000">
                <a:schemeClr val="tx1"/>
              </a:gs>
            </a:gsLst>
            <a:lin ang="16200000"/>
          </a:gradFill>
          <a:ln w="9525">
            <a:solidFill>
              <a:srgbClr val="E1E1E1"/>
            </a:solidFill>
            <a:miter lim="800000"/>
            <a:headEnd/>
            <a:tailEnd/>
          </a:ln>
          <a:effectLst>
            <a:outerShdw blurRad="63500" dist="23000" dir="5400000" rotWithShape="0">
              <a:srgbClr val="000000">
                <a:alpha val="34999"/>
              </a:srgbClr>
            </a:outerShdw>
          </a:effectLst>
        </p:spPr>
        <p:txBody>
          <a:bodyPr anchor="ctr"/>
          <a:lstStyle/>
          <a:p>
            <a:pPr algn="ctr">
              <a:defRPr/>
            </a:pPr>
            <a:endParaRPr lang="da-DK" dirty="0">
              <a:solidFill>
                <a:srgbClr val="FFFFFF"/>
              </a:solidFill>
              <a:latin typeface="Arial" pitchFamily="34" charset="0"/>
              <a:ea typeface="ＭＳ Ｐゴシック" pitchFamily="-97" charset="-128"/>
            </a:endParaRPr>
          </a:p>
        </p:txBody>
      </p:sp>
      <p:sp>
        <p:nvSpPr>
          <p:cNvPr id="20510" name="Tekstboks 72"/>
          <p:cNvSpPr txBox="1">
            <a:spLocks noChangeArrowheads="1"/>
          </p:cNvSpPr>
          <p:nvPr/>
        </p:nvSpPr>
        <p:spPr bwMode="auto">
          <a:xfrm>
            <a:off x="1369786" y="1241199"/>
            <a:ext cx="6667500" cy="1169551"/>
          </a:xfrm>
          <a:prstGeom prst="rect">
            <a:avLst/>
          </a:prstGeom>
          <a:noFill/>
          <a:ln w="9525">
            <a:noFill/>
            <a:miter lim="800000"/>
            <a:headEnd/>
            <a:tailEnd/>
          </a:ln>
        </p:spPr>
        <p:txBody>
          <a:bodyPr>
            <a:spAutoFit/>
          </a:bodyPr>
          <a:lstStyle/>
          <a:p>
            <a:pPr algn="just">
              <a:defRPr/>
            </a:pPr>
            <a:r>
              <a:rPr lang="en-US" sz="1400" dirty="0" smtClean="0">
                <a:solidFill>
                  <a:schemeClr val="bg2">
                    <a:lumMod val="10000"/>
                  </a:schemeClr>
                </a:solidFill>
                <a:latin typeface="Times New Roman" pitchFamily="18" charset="0"/>
                <a:cs typeface="Times New Roman" pitchFamily="18" charset="0"/>
              </a:rPr>
              <a:t>Энсофийн өсөлтийн матриц - энэ матриц нь өнөөг хүртэл корпорацийн стратегийн чиглэлийг тодорхойлоход хамгийн өргөн ашиглагддаг. Энэхүү матрицаар зах зээлд гүнзгий нэвтрэх (market penetration), бүтээгдэхүүнээ хөгжүүлэх (product development), зах зээлээ хөгжүүлэх (market development), өргөжилт хийх (diversification) гэсэн дөрвөн ерөнхий стратегийн чиглэл тодорхойлогддог билээ.</a:t>
            </a:r>
            <a:endParaRPr lang="da-DK" sz="1400" dirty="0">
              <a:solidFill>
                <a:schemeClr val="bg2">
                  <a:lumMod val="10000"/>
                </a:schemeClr>
              </a:solidFill>
              <a:latin typeface="Times New Roman" pitchFamily="18" charset="0"/>
              <a:ea typeface="ＭＳ Ｐゴシック" pitchFamily="-97" charset="-128"/>
              <a:cs typeface="Times New Roman" pitchFamily="18" charset="0"/>
            </a:endParaRPr>
          </a:p>
        </p:txBody>
      </p:sp>
      <p:sp>
        <p:nvSpPr>
          <p:cNvPr id="52" name="Rektangel 51"/>
          <p:cNvSpPr>
            <a:spLocks noChangeArrowheads="1"/>
          </p:cNvSpPr>
          <p:nvPr/>
        </p:nvSpPr>
        <p:spPr bwMode="auto">
          <a:xfrm>
            <a:off x="740228" y="2561770"/>
            <a:ext cx="7320643" cy="1019629"/>
          </a:xfrm>
          <a:prstGeom prst="rect">
            <a:avLst/>
          </a:prstGeom>
          <a:gradFill rotWithShape="1">
            <a:gsLst>
              <a:gs pos="0">
                <a:srgbClr val="E6E6E6"/>
              </a:gs>
              <a:gs pos="49001">
                <a:srgbClr val="FFFFFF"/>
              </a:gs>
              <a:gs pos="100000">
                <a:schemeClr val="tx1"/>
              </a:gs>
            </a:gsLst>
            <a:lin ang="16200000"/>
          </a:gradFill>
          <a:ln w="9525">
            <a:solidFill>
              <a:srgbClr val="E1E1E1"/>
            </a:solidFill>
            <a:miter lim="800000"/>
            <a:headEnd/>
            <a:tailEnd/>
          </a:ln>
          <a:effectLst>
            <a:outerShdw blurRad="63500" dist="23000" dir="5400000" rotWithShape="0">
              <a:srgbClr val="000000">
                <a:alpha val="34999"/>
              </a:srgbClr>
            </a:outerShdw>
          </a:effectLst>
        </p:spPr>
        <p:txBody>
          <a:bodyPr anchor="ctr"/>
          <a:lstStyle/>
          <a:p>
            <a:pPr algn="ctr">
              <a:defRPr/>
            </a:pPr>
            <a:endParaRPr lang="da-DK" dirty="0">
              <a:solidFill>
                <a:srgbClr val="FFFFFF"/>
              </a:solidFill>
              <a:latin typeface="Arial" pitchFamily="34" charset="0"/>
              <a:ea typeface="ＭＳ Ｐゴシック" pitchFamily="-97" charset="-128"/>
            </a:endParaRPr>
          </a:p>
        </p:txBody>
      </p:sp>
      <p:sp>
        <p:nvSpPr>
          <p:cNvPr id="30732" name="Tekstboks 68"/>
          <p:cNvSpPr txBox="1">
            <a:spLocks noChangeArrowheads="1"/>
          </p:cNvSpPr>
          <p:nvPr/>
        </p:nvSpPr>
        <p:spPr bwMode="auto">
          <a:xfrm>
            <a:off x="1393371" y="2683556"/>
            <a:ext cx="6705601" cy="738664"/>
          </a:xfrm>
          <a:prstGeom prst="rect">
            <a:avLst/>
          </a:prstGeom>
          <a:noFill/>
          <a:ln w="9525">
            <a:noFill/>
            <a:miter lim="800000"/>
            <a:headEnd/>
            <a:tailEnd/>
          </a:ln>
        </p:spPr>
        <p:txBody>
          <a:bodyPr wrap="square">
            <a:spAutoFit/>
          </a:bodyPr>
          <a:lstStyle/>
          <a:p>
            <a:r>
              <a:rPr lang="en-US" sz="1400" dirty="0" smtClean="0">
                <a:solidFill>
                  <a:schemeClr val="bg2">
                    <a:lumMod val="10000"/>
                  </a:schemeClr>
                </a:solidFill>
                <a:latin typeface="Times New Roman" pitchFamily="18" charset="0"/>
                <a:cs typeface="Times New Roman" pitchFamily="18" charset="0"/>
              </a:rPr>
              <a:t>Өрсөлдөх давамгай байдал - үр дүнтэй өрсөлдөх боломжийг олгох байгууллагад хадгалагдах давуу тал гэж тайлбарлаж байсан - энэ үзэл баримтлалыг хожим нь Майкл Портер хөгжүүлж, олны хүртээл болгосон.</a:t>
            </a:r>
            <a:endParaRPr lang="mn-MN" sz="1400" dirty="0">
              <a:solidFill>
                <a:schemeClr val="bg2">
                  <a:lumMod val="10000"/>
                </a:schemeClr>
              </a:solidFill>
              <a:latin typeface="Times New Roman" pitchFamily="18" charset="0"/>
              <a:cs typeface="Times New Roman" pitchFamily="18" charset="0"/>
            </a:endParaRPr>
          </a:p>
        </p:txBody>
      </p:sp>
      <p:sp>
        <p:nvSpPr>
          <p:cNvPr id="30733" name="Rectangle 5"/>
          <p:cNvSpPr txBox="1">
            <a:spLocks noChangeArrowheads="1"/>
          </p:cNvSpPr>
          <p:nvPr/>
        </p:nvSpPr>
        <p:spPr bwMode="gray">
          <a:xfrm>
            <a:off x="1039813" y="3332163"/>
            <a:ext cx="2673350" cy="223837"/>
          </a:xfrm>
          <a:prstGeom prst="rect">
            <a:avLst/>
          </a:prstGeom>
          <a:noFill/>
          <a:ln w="9525">
            <a:noFill/>
            <a:miter lim="800000"/>
            <a:headEnd/>
            <a:tailEnd/>
          </a:ln>
        </p:spPr>
        <p:txBody>
          <a:bodyPr lIns="0" rIns="0" anchor="ctr"/>
          <a:lstStyle/>
          <a:p>
            <a:pPr defTabSz="914400" eaLnBrk="0" hangingPunct="0">
              <a:lnSpc>
                <a:spcPct val="95000"/>
              </a:lnSpc>
            </a:pPr>
            <a:r>
              <a:rPr lang="en-US" sz="1200" b="1">
                <a:solidFill>
                  <a:schemeClr val="tx2"/>
                </a:solidFill>
              </a:rPr>
              <a:t>Templates</a:t>
            </a:r>
          </a:p>
        </p:txBody>
      </p:sp>
      <p:sp>
        <p:nvSpPr>
          <p:cNvPr id="31" name="Rektangel 30"/>
          <p:cNvSpPr>
            <a:spLocks noChangeArrowheads="1"/>
          </p:cNvSpPr>
          <p:nvPr/>
        </p:nvSpPr>
        <p:spPr bwMode="auto">
          <a:xfrm>
            <a:off x="698499" y="4582885"/>
            <a:ext cx="7400472" cy="1034143"/>
          </a:xfrm>
          <a:prstGeom prst="rect">
            <a:avLst/>
          </a:prstGeom>
          <a:gradFill rotWithShape="1">
            <a:gsLst>
              <a:gs pos="0">
                <a:srgbClr val="FFFFFF"/>
              </a:gs>
              <a:gs pos="999">
                <a:srgbClr val="FFFFFF"/>
              </a:gs>
              <a:gs pos="100000">
                <a:schemeClr val="bg2"/>
              </a:gs>
            </a:gsLst>
            <a:lin ang="5400000"/>
          </a:gradFill>
          <a:ln w="9525">
            <a:solidFill>
              <a:schemeClr val="bg2"/>
            </a:solidFill>
            <a:miter lim="800000"/>
            <a:headEnd/>
            <a:tailEnd/>
          </a:ln>
          <a:effectLst>
            <a:outerShdw blurRad="63500" dist="23000" dir="5400000" rotWithShape="0">
              <a:srgbClr val="000000">
                <a:alpha val="34999"/>
              </a:srgbClr>
            </a:outerShdw>
          </a:effectLst>
        </p:spPr>
        <p:txBody>
          <a:bodyPr anchor="ctr"/>
          <a:lstStyle/>
          <a:p>
            <a:pPr algn="ctr">
              <a:defRPr/>
            </a:pPr>
            <a:endParaRPr lang="da-DK" sz="1200" dirty="0">
              <a:solidFill>
                <a:srgbClr val="FFFFFF"/>
              </a:solidFill>
              <a:latin typeface="Arial" pitchFamily="34" charset="0"/>
              <a:ea typeface="ＭＳ Ｐゴシック" pitchFamily="-97" charset="-128"/>
            </a:endParaRPr>
          </a:p>
        </p:txBody>
      </p:sp>
      <p:sp>
        <p:nvSpPr>
          <p:cNvPr id="32" name="Rektangel 31"/>
          <p:cNvSpPr>
            <a:spLocks noChangeArrowheads="1"/>
          </p:cNvSpPr>
          <p:nvPr/>
        </p:nvSpPr>
        <p:spPr bwMode="auto">
          <a:xfrm>
            <a:off x="731158" y="3686629"/>
            <a:ext cx="7340600" cy="749300"/>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indent="-342900" algn="ctr" defTabSz="914400" fontAlgn="auto">
              <a:spcBef>
                <a:spcPts val="0"/>
              </a:spcBef>
              <a:spcAft>
                <a:spcPts val="0"/>
              </a:spcAft>
              <a:buFont typeface="+mj-lt"/>
              <a:buAutoNum type="arabicPeriod"/>
              <a:defRPr/>
            </a:pPr>
            <a:endParaRPr lang="da-DK" sz="1400" b="1" kern="0" noProof="1">
              <a:solidFill>
                <a:sysClr val="window" lastClr="FFFFFF"/>
              </a:solidFill>
              <a:latin typeface="Arial" pitchFamily="34" charset="0"/>
              <a:ea typeface="ＭＳ Ｐゴシック" pitchFamily="-97" charset="-128"/>
            </a:endParaRPr>
          </a:p>
        </p:txBody>
      </p:sp>
      <p:sp>
        <p:nvSpPr>
          <p:cNvPr id="29" name="Rektangel 28"/>
          <p:cNvSpPr>
            <a:spLocks noChangeArrowheads="1"/>
          </p:cNvSpPr>
          <p:nvPr/>
        </p:nvSpPr>
        <p:spPr bwMode="auto">
          <a:xfrm>
            <a:off x="834571" y="3879850"/>
            <a:ext cx="344488" cy="346075"/>
          </a:xfrm>
          <a:prstGeom prst="rect">
            <a:avLst/>
          </a:prstGeom>
          <a:gradFill rotWithShape="1">
            <a:gsLst>
              <a:gs pos="0">
                <a:schemeClr val="tx1"/>
              </a:gs>
              <a:gs pos="100000">
                <a:schemeClr val="bg2"/>
              </a:gs>
            </a:gsLst>
            <a:lin ang="16200000"/>
          </a:gradFill>
          <a:ln w="9525">
            <a:solidFill>
              <a:schemeClr val="accent4">
                <a:lumMod val="75000"/>
              </a:schemeClr>
            </a:solidFill>
            <a:miter lim="800000"/>
            <a:headEnd/>
            <a:tailEnd/>
          </a:ln>
          <a:effectLst>
            <a:outerShdw blurRad="63500" dist="23000" dir="5400000" rotWithShape="0">
              <a:srgbClr val="000000">
                <a:alpha val="34999"/>
              </a:srgbClr>
            </a:outerShdw>
          </a:effectLst>
        </p:spPr>
        <p:txBody>
          <a:bodyPr anchor="ctr"/>
          <a:lstStyle/>
          <a:p>
            <a:pPr algn="ctr">
              <a:defRPr/>
            </a:pPr>
            <a:endParaRPr lang="da-DK" sz="1200" dirty="0">
              <a:solidFill>
                <a:srgbClr val="FFFFFF"/>
              </a:solidFill>
              <a:latin typeface="Arial" pitchFamily="34" charset="0"/>
              <a:ea typeface="ＭＳ Ｐゴシック" pitchFamily="-97" charset="-128"/>
            </a:endParaRPr>
          </a:p>
        </p:txBody>
      </p:sp>
      <p:sp>
        <p:nvSpPr>
          <p:cNvPr id="30737" name="Tekstboks 26"/>
          <p:cNvSpPr txBox="1">
            <a:spLocks noChangeArrowheads="1"/>
          </p:cNvSpPr>
          <p:nvPr/>
        </p:nvSpPr>
        <p:spPr bwMode="auto">
          <a:xfrm>
            <a:off x="1386115" y="3656014"/>
            <a:ext cx="6604000" cy="954107"/>
          </a:xfrm>
          <a:prstGeom prst="rect">
            <a:avLst/>
          </a:prstGeom>
          <a:noFill/>
          <a:ln w="9525">
            <a:noFill/>
            <a:miter lim="800000"/>
            <a:headEnd/>
            <a:tailEnd/>
          </a:ln>
        </p:spPr>
        <p:txBody>
          <a:bodyPr>
            <a:spAutoFit/>
          </a:bodyPr>
          <a:lstStyle/>
          <a:p>
            <a:r>
              <a:rPr lang="en-US" sz="1400" dirty="0" smtClean="0">
                <a:latin typeface="Times New Roman" pitchFamily="18" charset="0"/>
                <a:cs typeface="Times New Roman" pitchFamily="18" charset="0"/>
              </a:rPr>
              <a:t>Цөм чадавхи - байгууллага үйл ажиллагаандаа ямар нэг цөм чадавхи бий болгож, хөгжүүлэх нь маш чухал гэсэн санааг дэвшүүлж байсан бөгөөд хожим үүнийг Хамел, Парахал (Наmel аnd Parahal) нар тусган авч хөгжүүлсэн.</a:t>
            </a:r>
            <a:endParaRPr lang="mn-MN" sz="1400" dirty="0" smtClean="0">
              <a:latin typeface="Times New Roman" pitchFamily="18" charset="0"/>
              <a:cs typeface="Times New Roman" pitchFamily="18" charset="0"/>
            </a:endParaRPr>
          </a:p>
          <a:p>
            <a:pPr algn="just"/>
            <a:endParaRPr lang="da-DK" sz="1400" dirty="0">
              <a:solidFill>
                <a:schemeClr val="bg2"/>
              </a:solidFill>
              <a:latin typeface="Times New Roman" pitchFamily="18" charset="0"/>
              <a:cs typeface="Times New Roman" pitchFamily="18" charset="0"/>
            </a:endParaRPr>
          </a:p>
        </p:txBody>
      </p:sp>
      <p:sp>
        <p:nvSpPr>
          <p:cNvPr id="53" name="Rektangel 52"/>
          <p:cNvSpPr>
            <a:spLocks noChangeArrowheads="1"/>
          </p:cNvSpPr>
          <p:nvPr/>
        </p:nvSpPr>
        <p:spPr bwMode="auto">
          <a:xfrm rot="18514108">
            <a:off x="969737" y="1665289"/>
            <a:ext cx="344488" cy="346075"/>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indent="-342900" algn="ctr" defTabSz="914400" fontAlgn="auto">
              <a:spcBef>
                <a:spcPts val="0"/>
              </a:spcBef>
              <a:spcAft>
                <a:spcPts val="0"/>
              </a:spcAft>
              <a:defRPr/>
            </a:pPr>
            <a:endParaRPr lang="da-DK" sz="1400" b="1" kern="0" noProof="1">
              <a:solidFill>
                <a:sysClr val="window" lastClr="FFFFFF"/>
              </a:solidFill>
              <a:latin typeface="Arial" pitchFamily="34" charset="0"/>
              <a:ea typeface="ＭＳ Ｐゴシック" pitchFamily="-97" charset="-128"/>
            </a:endParaRPr>
          </a:p>
        </p:txBody>
      </p:sp>
      <p:sp>
        <p:nvSpPr>
          <p:cNvPr id="50" name="Rektangel 49"/>
          <p:cNvSpPr>
            <a:spLocks noChangeArrowheads="1"/>
          </p:cNvSpPr>
          <p:nvPr/>
        </p:nvSpPr>
        <p:spPr bwMode="auto">
          <a:xfrm>
            <a:off x="881063" y="2786289"/>
            <a:ext cx="344487" cy="346075"/>
          </a:xfrm>
          <a:prstGeom prst="rect">
            <a:avLst/>
          </a:prstGeom>
          <a:gradFill flip="none" rotWithShape="1">
            <a:gsLst>
              <a:gs pos="21000">
                <a:srgbClr val="7DC8DF"/>
              </a:gs>
              <a:gs pos="100000">
                <a:srgbClr val="6699FF"/>
              </a:gs>
            </a:gsLst>
            <a:lin ang="5400000" scaled="1"/>
            <a:tileRect/>
          </a:gradFill>
          <a:ln w="9525">
            <a:solidFill>
              <a:schemeClr val="accent4">
                <a:lumMod val="60000"/>
                <a:lumOff val="40000"/>
              </a:schemeClr>
            </a:solidFill>
            <a:miter lim="800000"/>
            <a:headEnd/>
            <a:tailEnd/>
          </a:ln>
          <a:effectLst>
            <a:outerShdw blurRad="50800" dist="38100" dir="2700000" algn="tl" rotWithShape="0">
              <a:prstClr val="black">
                <a:alpha val="40000"/>
              </a:prstClr>
            </a:outerShdw>
          </a:effectLst>
        </p:spPr>
        <p:txBody>
          <a:bodyPr anchor="ctr"/>
          <a:lstStyle/>
          <a:p>
            <a:pPr indent="-342900" algn="ctr" fontAlgn="auto">
              <a:spcBef>
                <a:spcPts val="0"/>
              </a:spcBef>
              <a:spcAft>
                <a:spcPts val="0"/>
              </a:spcAft>
              <a:defRPr/>
            </a:pPr>
            <a:endParaRPr lang="da-DK" sz="1600" b="1" kern="0" noProof="1">
              <a:solidFill>
                <a:srgbClr val="FFFFFF"/>
              </a:solidFill>
              <a:latin typeface="Arial" pitchFamily="34" charset="0"/>
              <a:ea typeface="ＭＳ Ｐゴシック" pitchFamily="-97" charset="-128"/>
            </a:endParaRPr>
          </a:p>
        </p:txBody>
      </p:sp>
      <p:sp>
        <p:nvSpPr>
          <p:cNvPr id="69" name="Tekstboks 68"/>
          <p:cNvSpPr txBox="1">
            <a:spLocks noChangeArrowheads="1"/>
          </p:cNvSpPr>
          <p:nvPr/>
        </p:nvSpPr>
        <p:spPr bwMode="auto">
          <a:xfrm>
            <a:off x="971550" y="1707470"/>
            <a:ext cx="322263" cy="277812"/>
          </a:xfrm>
          <a:prstGeom prst="rect">
            <a:avLst/>
          </a:prstGeom>
          <a:noFill/>
          <a:ln w="25400" cap="flat" cmpd="sng" algn="ctr">
            <a:noFill/>
            <a:prstDash val="solid"/>
          </a:ln>
          <a:effectLst/>
        </p:spPr>
        <p:txBody>
          <a:bodyPr anchor="ctr"/>
          <a:lstStyle/>
          <a:p>
            <a:pPr algn="ctr" defTabSz="914400" fontAlgn="auto">
              <a:spcBef>
                <a:spcPts val="0"/>
              </a:spcBef>
              <a:spcAft>
                <a:spcPts val="0"/>
              </a:spcAft>
              <a:defRPr/>
            </a:pPr>
            <a:r>
              <a:rPr lang="da-DK" sz="1200" kern="0" noProof="1">
                <a:solidFill>
                  <a:sysClr val="window" lastClr="FFFFFF"/>
                </a:solidFill>
                <a:latin typeface="Arial" pitchFamily="34" charset="0"/>
                <a:ea typeface="ＭＳ Ｐゴシック" pitchFamily="-97" charset="-128"/>
              </a:rPr>
              <a:t>1</a:t>
            </a:r>
          </a:p>
        </p:txBody>
      </p:sp>
      <p:sp>
        <p:nvSpPr>
          <p:cNvPr id="70" name="Tekstboks 69"/>
          <p:cNvSpPr txBox="1">
            <a:spLocks noChangeArrowheads="1"/>
          </p:cNvSpPr>
          <p:nvPr/>
        </p:nvSpPr>
        <p:spPr bwMode="auto">
          <a:xfrm>
            <a:off x="928007" y="2822802"/>
            <a:ext cx="322263" cy="277812"/>
          </a:xfrm>
          <a:prstGeom prst="rect">
            <a:avLst/>
          </a:prstGeom>
          <a:noFill/>
          <a:ln w="25400" cap="flat" cmpd="sng" algn="ctr">
            <a:noFill/>
            <a:prstDash val="solid"/>
          </a:ln>
          <a:effectLst/>
        </p:spPr>
        <p:txBody>
          <a:bodyPr anchor="ctr"/>
          <a:lstStyle/>
          <a:p>
            <a:pPr algn="ctr" defTabSz="914400" fontAlgn="auto">
              <a:spcBef>
                <a:spcPts val="0"/>
              </a:spcBef>
              <a:spcAft>
                <a:spcPts val="0"/>
              </a:spcAft>
              <a:defRPr/>
            </a:pPr>
            <a:r>
              <a:rPr lang="da-DK" sz="1200" kern="0" noProof="1">
                <a:solidFill>
                  <a:sysClr val="window" lastClr="FFFFFF"/>
                </a:solidFill>
                <a:latin typeface="Arial" pitchFamily="34" charset="0"/>
                <a:ea typeface="ＭＳ Ｐゴシック" pitchFamily="-97" charset="-128"/>
              </a:rPr>
              <a:t>2</a:t>
            </a:r>
          </a:p>
        </p:txBody>
      </p:sp>
      <p:sp>
        <p:nvSpPr>
          <p:cNvPr id="73" name="Tekstboks 72"/>
          <p:cNvSpPr txBox="1">
            <a:spLocks noChangeArrowheads="1"/>
          </p:cNvSpPr>
          <p:nvPr/>
        </p:nvSpPr>
        <p:spPr bwMode="auto">
          <a:xfrm>
            <a:off x="859745" y="3905478"/>
            <a:ext cx="322262" cy="277812"/>
          </a:xfrm>
          <a:prstGeom prst="rect">
            <a:avLst/>
          </a:prstGeom>
          <a:noFill/>
          <a:ln w="9525">
            <a:noFill/>
            <a:miter lim="800000"/>
            <a:headEnd/>
            <a:tailEnd/>
          </a:ln>
          <a:effectLst>
            <a:outerShdw blurRad="63500" algn="tl" rotWithShape="0">
              <a:srgbClr val="000000">
                <a:alpha val="74998"/>
              </a:srgbClr>
            </a:outerShdw>
          </a:effectLst>
        </p:spPr>
        <p:txBody>
          <a:bodyPr>
            <a:spAutoFit/>
          </a:bodyPr>
          <a:lstStyle/>
          <a:p>
            <a:pPr algn="ctr">
              <a:defRPr/>
            </a:pPr>
            <a:r>
              <a:rPr lang="da-DK" sz="1200" dirty="0">
                <a:solidFill>
                  <a:srgbClr val="171717"/>
                </a:solidFill>
                <a:latin typeface="Arial" pitchFamily="34" charset="0"/>
                <a:ea typeface="ＭＳ Ｐゴシック" pitchFamily="-97" charset="-128"/>
              </a:rPr>
              <a:t>3</a:t>
            </a:r>
          </a:p>
        </p:txBody>
      </p:sp>
      <p:sp>
        <p:nvSpPr>
          <p:cNvPr id="24" name="Tekstboks 72"/>
          <p:cNvSpPr txBox="1">
            <a:spLocks noChangeArrowheads="1"/>
          </p:cNvSpPr>
          <p:nvPr/>
        </p:nvSpPr>
        <p:spPr bwMode="auto">
          <a:xfrm>
            <a:off x="848859" y="4787220"/>
            <a:ext cx="322262" cy="277812"/>
          </a:xfrm>
          <a:prstGeom prst="rect">
            <a:avLst/>
          </a:prstGeom>
          <a:noFill/>
          <a:ln w="9525">
            <a:noFill/>
            <a:miter lim="800000"/>
            <a:headEnd/>
            <a:tailEnd/>
          </a:ln>
          <a:effectLst>
            <a:outerShdw blurRad="63500" algn="tl" rotWithShape="0">
              <a:srgbClr val="000000">
                <a:alpha val="74998"/>
              </a:srgbClr>
            </a:outerShdw>
          </a:effectLst>
        </p:spPr>
        <p:txBody>
          <a:bodyPr>
            <a:spAutoFit/>
          </a:bodyPr>
          <a:lstStyle/>
          <a:p>
            <a:pPr algn="ctr">
              <a:defRPr/>
            </a:pPr>
            <a:r>
              <a:rPr lang="da-DK" sz="1200" dirty="0">
                <a:solidFill>
                  <a:srgbClr val="171717"/>
                </a:solidFill>
                <a:latin typeface="Arial" pitchFamily="34" charset="0"/>
                <a:ea typeface="ＭＳ Ｐゴシック" pitchFamily="-97" charset="-128"/>
              </a:rPr>
              <a:t>3</a:t>
            </a:r>
          </a:p>
        </p:txBody>
      </p:sp>
      <p:sp>
        <p:nvSpPr>
          <p:cNvPr id="27" name="Rektangel 52"/>
          <p:cNvSpPr>
            <a:spLocks noChangeArrowheads="1"/>
          </p:cNvSpPr>
          <p:nvPr/>
        </p:nvSpPr>
        <p:spPr bwMode="auto">
          <a:xfrm rot="18514108">
            <a:off x="915309" y="4778605"/>
            <a:ext cx="344488" cy="346075"/>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indent="-342900" algn="ctr" defTabSz="914400" fontAlgn="auto">
              <a:spcBef>
                <a:spcPts val="0"/>
              </a:spcBef>
              <a:spcAft>
                <a:spcPts val="0"/>
              </a:spcAft>
              <a:defRPr/>
            </a:pPr>
            <a:endParaRPr lang="da-DK" sz="1400" b="1" kern="0" noProof="1">
              <a:solidFill>
                <a:sysClr val="window" lastClr="FFFFFF"/>
              </a:solidFill>
              <a:latin typeface="Arial" pitchFamily="34" charset="0"/>
              <a:ea typeface="ＭＳ Ｐゴシック" pitchFamily="-97" charset="-128"/>
            </a:endParaRPr>
          </a:p>
        </p:txBody>
      </p:sp>
      <p:sp>
        <p:nvSpPr>
          <p:cNvPr id="30" name="Tekstboks 68"/>
          <p:cNvSpPr txBox="1">
            <a:spLocks noChangeArrowheads="1"/>
          </p:cNvSpPr>
          <p:nvPr/>
        </p:nvSpPr>
        <p:spPr bwMode="auto">
          <a:xfrm>
            <a:off x="906235" y="4799014"/>
            <a:ext cx="322263" cy="277812"/>
          </a:xfrm>
          <a:prstGeom prst="rect">
            <a:avLst/>
          </a:prstGeom>
          <a:noFill/>
          <a:ln w="25400" cap="flat" cmpd="sng" algn="ctr">
            <a:noFill/>
            <a:prstDash val="solid"/>
          </a:ln>
          <a:effectLst/>
        </p:spPr>
        <p:txBody>
          <a:bodyPr anchor="ctr"/>
          <a:lstStyle/>
          <a:p>
            <a:pPr algn="ctr" defTabSz="914400" fontAlgn="auto">
              <a:spcBef>
                <a:spcPts val="0"/>
              </a:spcBef>
              <a:spcAft>
                <a:spcPts val="0"/>
              </a:spcAft>
              <a:defRPr/>
            </a:pPr>
            <a:r>
              <a:rPr lang="da-DK" sz="1200" kern="0" noProof="1">
                <a:solidFill>
                  <a:sysClr val="window" lastClr="FFFFFF"/>
                </a:solidFill>
                <a:latin typeface="Arial" pitchFamily="34" charset="0"/>
                <a:ea typeface="ＭＳ Ｐゴシック" pitchFamily="-97" charset="-128"/>
              </a:rPr>
              <a:t>4</a:t>
            </a:r>
            <a:endParaRPr lang="da-DK" sz="1200" kern="0" noProof="1">
              <a:solidFill>
                <a:sysClr val="window" lastClr="FFFFFF"/>
              </a:solidFill>
              <a:latin typeface="Arial" pitchFamily="34" charset="0"/>
              <a:ea typeface="ＭＳ Ｐゴシック" pitchFamily="-97" charset="-128"/>
            </a:endParaRPr>
          </a:p>
        </p:txBody>
      </p:sp>
      <p:sp>
        <p:nvSpPr>
          <p:cNvPr id="34" name="TextBox 33"/>
          <p:cNvSpPr txBox="1"/>
          <p:nvPr/>
        </p:nvSpPr>
        <p:spPr>
          <a:xfrm>
            <a:off x="1338944" y="4582886"/>
            <a:ext cx="6466114" cy="1169551"/>
          </a:xfrm>
          <a:prstGeom prst="rect">
            <a:avLst/>
          </a:prstGeom>
          <a:noFill/>
        </p:spPr>
        <p:txBody>
          <a:bodyPr wrap="square" rtlCol="0">
            <a:spAutoFit/>
          </a:bodyPr>
          <a:lstStyle/>
          <a:p>
            <a:r>
              <a:rPr lang="en-US" sz="1400" dirty="0" smtClean="0">
                <a:solidFill>
                  <a:schemeClr val="bg2">
                    <a:lumMod val="10000"/>
                  </a:schemeClr>
                </a:solidFill>
                <a:latin typeface="Times New Roman" pitchFamily="18" charset="0"/>
                <a:cs typeface="Times New Roman" pitchFamily="18" charset="0"/>
              </a:rPr>
              <a:t>Синерги - Энсоф «2+2=5» бол синергийн үр дүн, өөрөөр хэлбэл хоёр зүйл нэгдсэнээр тэдгээрийн энгийн нийлбэрээс үр дүн нь давж гардаг </a:t>
            </a:r>
            <a:r>
              <a:rPr lang="mn-MN" sz="1400" dirty="0" smtClean="0">
                <a:solidFill>
                  <a:schemeClr val="bg2">
                    <a:lumMod val="10000"/>
                  </a:schemeClr>
                </a:solidFill>
                <a:latin typeface="Times New Roman" pitchFamily="18" charset="0"/>
                <a:cs typeface="Times New Roman" pitchFamily="18" charset="0"/>
              </a:rPr>
              <a:t>гэж тайлбарлаж байжээ. Гэхдээ тэрбээр боломж байгууллагын чадавхид тохирох эсэхийг маш сайн нягтлах шаардлагатайг онцолж байсан юм. </a:t>
            </a:r>
          </a:p>
          <a:p>
            <a:endParaRPr lang="mn-MN" sz="1400" dirty="0">
              <a:solidFill>
                <a:schemeClr val="bg2">
                  <a:lumMod val="1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2060"/>
            </a:gs>
            <a:gs pos="100000">
              <a:srgbClr val="0070C0"/>
            </a:gs>
          </a:gsLst>
          <a:lin ang="16200000"/>
        </a:gradFill>
        <a:effectLst/>
      </p:bgPr>
    </p:bg>
    <p:spTree>
      <p:nvGrpSpPr>
        <p:cNvPr id="1" name=""/>
        <p:cNvGrpSpPr/>
        <p:nvPr/>
      </p:nvGrpSpPr>
      <p:grpSpPr>
        <a:xfrm>
          <a:off x="0" y="0"/>
          <a:ext cx="0" cy="0"/>
          <a:chOff x="0" y="0"/>
          <a:chExt cx="0" cy="0"/>
        </a:xfrm>
      </p:grpSpPr>
      <p:grpSp>
        <p:nvGrpSpPr>
          <p:cNvPr id="29698" name="Gruppe 12"/>
          <p:cNvGrpSpPr>
            <a:grpSpLocks/>
          </p:cNvGrpSpPr>
          <p:nvPr/>
        </p:nvGrpSpPr>
        <p:grpSpPr bwMode="auto">
          <a:xfrm>
            <a:off x="435428" y="3276828"/>
            <a:ext cx="7990115" cy="3232829"/>
            <a:chOff x="0" y="4887901"/>
            <a:chExt cx="9144000" cy="1970099"/>
          </a:xfrm>
        </p:grpSpPr>
        <p:sp>
          <p:nvSpPr>
            <p:cNvPr id="11" name="Rektangel 10"/>
            <p:cNvSpPr>
              <a:spLocks noChangeArrowheads="1"/>
            </p:cNvSpPr>
            <p:nvPr/>
          </p:nvSpPr>
          <p:spPr bwMode="auto">
            <a:xfrm rot="10800000">
              <a:off x="0" y="4887901"/>
              <a:ext cx="9144000" cy="1970099"/>
            </a:xfrm>
            <a:prstGeom prst="rect">
              <a:avLst/>
            </a:prstGeom>
            <a:gradFill flip="none" rotWithShape="1">
              <a:gsLst>
                <a:gs pos="21000">
                  <a:srgbClr val="7DC8DF"/>
                </a:gs>
                <a:gs pos="100000">
                  <a:srgbClr val="6699FF"/>
                </a:gs>
              </a:gsLst>
              <a:lin ang="5400000" scaled="1"/>
              <a:tileRect/>
            </a:gradFill>
            <a:ln w="9525">
              <a:noFill/>
              <a:miter lim="800000"/>
              <a:headEnd/>
              <a:tailEnd/>
            </a:ln>
            <a:effectLst/>
          </p:spPr>
          <p:txBody>
            <a:bodyPr anchor="ctr"/>
            <a:lstStyle/>
            <a:p>
              <a:pPr indent="-342900" algn="ctr" fontAlgn="auto">
                <a:spcBef>
                  <a:spcPts val="0"/>
                </a:spcBef>
                <a:spcAft>
                  <a:spcPts val="0"/>
                </a:spcAft>
                <a:buFont typeface="+mj-lt"/>
                <a:buAutoNum type="arabicPeriod"/>
                <a:defRPr/>
              </a:pPr>
              <a:endParaRPr lang="da-DK" sz="1600" b="1" kern="0" noProof="1">
                <a:solidFill>
                  <a:srgbClr val="FFFFFF"/>
                </a:solidFill>
                <a:latin typeface="Arial" pitchFamily="34" charset="0"/>
                <a:ea typeface="ＭＳ Ｐゴシック" pitchFamily="-97" charset="-128"/>
              </a:endParaRPr>
            </a:p>
          </p:txBody>
        </p:sp>
        <p:sp>
          <p:nvSpPr>
            <p:cNvPr id="12" name="Rektangel 11"/>
            <p:cNvSpPr>
              <a:spLocks noChangeArrowheads="1"/>
            </p:cNvSpPr>
            <p:nvPr/>
          </p:nvSpPr>
          <p:spPr bwMode="auto">
            <a:xfrm rot="10800000">
              <a:off x="0" y="4887901"/>
              <a:ext cx="9144000" cy="266702"/>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p:spPr>
          <p:txBody>
            <a:bodyPr anchor="ctr"/>
            <a:lstStyle/>
            <a:p>
              <a:pPr indent="-342900" algn="ctr" defTabSz="914400" fontAlgn="auto">
                <a:spcBef>
                  <a:spcPts val="0"/>
                </a:spcBef>
                <a:spcAft>
                  <a:spcPts val="0"/>
                </a:spcAft>
                <a:buFont typeface="+mj-lt"/>
                <a:buAutoNum type="arabicPeriod"/>
                <a:defRPr/>
              </a:pPr>
              <a:endParaRPr lang="da-DK" sz="1400" b="1" kern="0" noProof="1">
                <a:solidFill>
                  <a:sysClr val="window" lastClr="FFFFFF"/>
                </a:solidFill>
                <a:latin typeface="Arial" pitchFamily="34" charset="0"/>
                <a:ea typeface="ＭＳ Ｐゴシック" pitchFamily="-97" charset="-128"/>
              </a:endParaRPr>
            </a:p>
          </p:txBody>
        </p:sp>
      </p:grpSp>
      <p:sp>
        <p:nvSpPr>
          <p:cNvPr id="29699" name="Rectangle 4"/>
          <p:cNvSpPr>
            <a:spLocks noChangeArrowheads="1"/>
          </p:cNvSpPr>
          <p:nvPr/>
        </p:nvSpPr>
        <p:spPr bwMode="gray">
          <a:xfrm>
            <a:off x="653144" y="3788229"/>
            <a:ext cx="7576456" cy="2318657"/>
          </a:xfrm>
          <a:prstGeom prst="rect">
            <a:avLst/>
          </a:prstGeom>
          <a:noFill/>
          <a:ln w="9525">
            <a:noFill/>
            <a:miter lim="800000"/>
            <a:headEnd/>
            <a:tailEnd/>
          </a:ln>
        </p:spPr>
        <p:txBody>
          <a:bodyPr lIns="0" tIns="0" rIns="0" bIns="0" anchor="ctr"/>
          <a:lstStyle/>
          <a:p>
            <a:pPr defTabSz="801688"/>
            <a:r>
              <a:rPr lang="en-US" sz="2000" dirty="0" smtClean="0">
                <a:solidFill>
                  <a:schemeClr val="bg2">
                    <a:lumMod val="10000"/>
                  </a:schemeClr>
                </a:solidFill>
                <a:latin typeface="Times New Roman" pitchFamily="18" charset="0"/>
                <a:cs typeface="Times New Roman" pitchFamily="18" charset="0"/>
              </a:rPr>
              <a:t>Стратегийн удирдлагын хөгжил гэдгийг судлаачид янз бүрээр тодорхойлсон байдаг бөгөөд тэдгээрийн гол шинжүүр нь менежерүүдийн хэрэглэж буй төлөвлөлтийн арга техникүүдийн хөгжил юм. Эрт үеийн ихэнх бизнест менежерийн гол ажил нь өдөр тутмын ажлаа төлөвлөх байв. Бизнес өргөж</a:t>
            </a:r>
            <a:r>
              <a:rPr lang="mn-MN" sz="2000" dirty="0" smtClean="0">
                <a:solidFill>
                  <a:schemeClr val="bg2">
                    <a:lumMod val="10000"/>
                  </a:schemeClr>
                </a:solidFill>
                <a:latin typeface="Times New Roman" pitchFamily="18" charset="0"/>
                <a:cs typeface="Times New Roman" pitchFamily="18" charset="0"/>
              </a:rPr>
              <a:t>и</a:t>
            </a:r>
            <a:r>
              <a:rPr lang="en-US" sz="2000" dirty="0" smtClean="0">
                <a:solidFill>
                  <a:schemeClr val="bg2">
                    <a:lumMod val="10000"/>
                  </a:schemeClr>
                </a:solidFill>
                <a:latin typeface="Times New Roman" pitchFamily="18" charset="0"/>
                <a:cs typeface="Times New Roman" pitchFamily="18" charset="0"/>
              </a:rPr>
              <a:t>хийн хамт орчны нөлөөлөх хүчин зүйлс ч олширч, үйл ажил</a:t>
            </a:r>
            <a:r>
              <a:rPr lang="mn-MN" sz="2000" dirty="0" smtClean="0">
                <a:solidFill>
                  <a:schemeClr val="bg2">
                    <a:lumMod val="10000"/>
                  </a:schemeClr>
                </a:solidFill>
                <a:latin typeface="Times New Roman" pitchFamily="18" charset="0"/>
                <a:cs typeface="Times New Roman" pitchFamily="18" charset="0"/>
              </a:rPr>
              <a:t>ла</a:t>
            </a:r>
            <a:r>
              <a:rPr lang="en-US" sz="2000" dirty="0" smtClean="0">
                <a:solidFill>
                  <a:schemeClr val="bg2">
                    <a:lumMod val="10000"/>
                  </a:schemeClr>
                </a:solidFill>
                <a:latin typeface="Times New Roman" pitchFamily="18" charset="0"/>
                <a:cs typeface="Times New Roman" pitchFamily="18" charset="0"/>
              </a:rPr>
              <a:t>гааг түүнтэй зо</a:t>
            </a:r>
            <a:r>
              <a:rPr lang="mn-MN" sz="2000" dirty="0" smtClean="0">
                <a:solidFill>
                  <a:schemeClr val="bg2">
                    <a:lumMod val="10000"/>
                  </a:schemeClr>
                </a:solidFill>
                <a:latin typeface="Times New Roman" pitchFamily="18" charset="0"/>
                <a:cs typeface="Times New Roman" pitchFamily="18" charset="0"/>
              </a:rPr>
              <a:t>хи</a:t>
            </a:r>
            <a:r>
              <a:rPr lang="en-US" sz="2000" dirty="0" smtClean="0">
                <a:solidFill>
                  <a:schemeClr val="bg2">
                    <a:lumMod val="10000"/>
                  </a:schemeClr>
                </a:solidFill>
                <a:latin typeface="Times New Roman" pitchFamily="18" charset="0"/>
                <a:cs typeface="Times New Roman" pitchFamily="18" charset="0"/>
              </a:rPr>
              <a:t>цуулж хөтлөн явуулах төвөгтэй болж ирсэн.</a:t>
            </a:r>
            <a:endParaRPr lang="en-US" sz="2000" dirty="0">
              <a:solidFill>
                <a:schemeClr val="bg2">
                  <a:lumMod val="10000"/>
                </a:schemeClr>
              </a:solidFill>
              <a:latin typeface="Times New Roman" pitchFamily="18" charset="0"/>
              <a:cs typeface="Times New Roman" pitchFamily="18" charset="0"/>
            </a:endParaRPr>
          </a:p>
        </p:txBody>
      </p:sp>
      <p:sp>
        <p:nvSpPr>
          <p:cNvPr id="29701" name="Rectangle 4"/>
          <p:cNvSpPr>
            <a:spLocks noChangeArrowheads="1"/>
          </p:cNvSpPr>
          <p:nvPr/>
        </p:nvSpPr>
        <p:spPr bwMode="gray">
          <a:xfrm>
            <a:off x="489858" y="1121229"/>
            <a:ext cx="7935686" cy="2144486"/>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lIns="0" tIns="0" rIns="0" bIns="0" anchor="ctr"/>
          <a:lstStyle/>
          <a:p>
            <a:r>
              <a:rPr lang="mn-MN" sz="2000" dirty="0" smtClean="0">
                <a:solidFill>
                  <a:schemeClr val="bg2">
                    <a:lumMod val="10000"/>
                  </a:schemeClr>
                </a:solidFill>
                <a:latin typeface="Times New Roman" pitchFamily="18" charset="0"/>
                <a:cs typeface="Times New Roman" pitchFamily="18" charset="0"/>
              </a:rPr>
              <a:t>Питэр Дракер нь менежментийн салбарт олон арван бүтээл туурвисан бөгөөд стратеги менежментийн салбарын хөгжилд багагүй хувь нэмэр оруулсан хүн юм. Түүний оруулсан хувь нэмрээс хамгийн чухал нь тэрбээр тодорхой зорилгогүй байгууллагыг залуургүй хөлөг онгоцтой адилтгаад байгууллага зорилготой байхын чухлыг онцолсон явдал байсан юм. </a:t>
            </a:r>
            <a:endParaRPr lang="mn-MN" sz="2000" dirty="0">
              <a:solidFill>
                <a:schemeClr val="bg2">
                  <a:lumMod val="10000"/>
                </a:schemeClr>
              </a:solidFill>
              <a:latin typeface="Times New Roman" pitchFamily="18" charset="0"/>
              <a:cs typeface="Times New Roman" pitchFamily="18" charset="0"/>
            </a:endParaRPr>
          </a:p>
        </p:txBody>
      </p:sp>
      <p:sp>
        <p:nvSpPr>
          <p:cNvPr id="29702" name="Rectangle 5"/>
          <p:cNvSpPr txBox="1">
            <a:spLocks noChangeArrowheads="1"/>
          </p:cNvSpPr>
          <p:nvPr/>
        </p:nvSpPr>
        <p:spPr bwMode="gray">
          <a:xfrm>
            <a:off x="450170" y="333149"/>
            <a:ext cx="7703230" cy="600075"/>
          </a:xfrm>
          <a:prstGeom prst="rect">
            <a:avLst/>
          </a:prstGeom>
          <a:noFill/>
          <a:ln w="9525">
            <a:noFill/>
            <a:miter lim="800000"/>
            <a:headEnd/>
            <a:tailEnd/>
          </a:ln>
        </p:spPr>
        <p:txBody>
          <a:bodyPr lIns="0" rIns="0" anchor="ctr"/>
          <a:lstStyle/>
          <a:p>
            <a:pPr defTabSz="914400" eaLnBrk="0" hangingPunct="0">
              <a:lnSpc>
                <a:spcPct val="95000"/>
              </a:lnSpc>
            </a:pPr>
            <a:r>
              <a:rPr lang="mn-MN" sz="3200" b="1" i="1" dirty="0" smtClean="0">
                <a:solidFill>
                  <a:schemeClr val="bg1"/>
                </a:solidFill>
                <a:latin typeface="Times New Roman" pitchFamily="18" charset="0"/>
                <a:cs typeface="Times New Roman" pitchFamily="18" charset="0"/>
              </a:rPr>
              <a:t>2. </a:t>
            </a:r>
            <a:r>
              <a:rPr lang="en-US" sz="3200" b="1" i="1" dirty="0" smtClean="0">
                <a:solidFill>
                  <a:schemeClr val="bg1"/>
                </a:solidFill>
                <a:latin typeface="Times New Roman" pitchFamily="18" charset="0"/>
                <a:cs typeface="Times New Roman" pitchFamily="18" charset="0"/>
              </a:rPr>
              <a:t>Стратегийн удирдлагын хөгжил</a:t>
            </a:r>
            <a:endParaRPr lang="en-US" sz="3000"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e 12"/>
          <p:cNvGrpSpPr>
            <a:grpSpLocks/>
          </p:cNvGrpSpPr>
          <p:nvPr/>
        </p:nvGrpSpPr>
        <p:grpSpPr bwMode="auto">
          <a:xfrm>
            <a:off x="435428" y="3276828"/>
            <a:ext cx="7990115" cy="3232829"/>
            <a:chOff x="0" y="4887901"/>
            <a:chExt cx="9144000" cy="1970099"/>
          </a:xfrm>
        </p:grpSpPr>
        <p:sp>
          <p:nvSpPr>
            <p:cNvPr id="11" name="Rektangel 10"/>
            <p:cNvSpPr>
              <a:spLocks noChangeArrowheads="1"/>
            </p:cNvSpPr>
            <p:nvPr/>
          </p:nvSpPr>
          <p:spPr bwMode="auto">
            <a:xfrm rot="10800000">
              <a:off x="0" y="4887901"/>
              <a:ext cx="9144000" cy="1970099"/>
            </a:xfrm>
            <a:prstGeom prst="rect">
              <a:avLst/>
            </a:prstGeom>
            <a:gradFill flip="none" rotWithShape="1">
              <a:gsLst>
                <a:gs pos="21000">
                  <a:srgbClr val="7DC8DF"/>
                </a:gs>
                <a:gs pos="100000">
                  <a:srgbClr val="6699FF"/>
                </a:gs>
              </a:gsLst>
              <a:lin ang="5400000" scaled="1"/>
              <a:tileRect/>
            </a:gradFill>
            <a:ln w="9525">
              <a:noFill/>
              <a:miter lim="800000"/>
              <a:headEnd/>
              <a:tailEnd/>
            </a:ln>
            <a:effectLst/>
          </p:spPr>
          <p:txBody>
            <a:bodyPr anchor="ctr"/>
            <a:lstStyle/>
            <a:p>
              <a:pPr indent="-342900" algn="ctr" fontAlgn="auto">
                <a:spcBef>
                  <a:spcPts val="0"/>
                </a:spcBef>
                <a:spcAft>
                  <a:spcPts val="0"/>
                </a:spcAft>
                <a:buFont typeface="+mj-lt"/>
                <a:buAutoNum type="arabicPeriod"/>
                <a:defRPr/>
              </a:pPr>
              <a:endParaRPr lang="da-DK" sz="1600" b="1" kern="0" noProof="1">
                <a:solidFill>
                  <a:srgbClr val="FFFFFF"/>
                </a:solidFill>
                <a:latin typeface="Arial" pitchFamily="34" charset="0"/>
                <a:ea typeface="ＭＳ Ｐゴシック" pitchFamily="-97" charset="-128"/>
              </a:endParaRPr>
            </a:p>
          </p:txBody>
        </p:sp>
        <p:sp>
          <p:nvSpPr>
            <p:cNvPr id="12" name="Rektangel 11"/>
            <p:cNvSpPr>
              <a:spLocks noChangeArrowheads="1"/>
            </p:cNvSpPr>
            <p:nvPr/>
          </p:nvSpPr>
          <p:spPr bwMode="auto">
            <a:xfrm rot="10800000">
              <a:off x="0" y="4887901"/>
              <a:ext cx="9144000" cy="266702"/>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p:spPr>
          <p:txBody>
            <a:bodyPr anchor="ctr"/>
            <a:lstStyle/>
            <a:p>
              <a:pPr indent="-342900" algn="ctr" defTabSz="914400" fontAlgn="auto">
                <a:spcBef>
                  <a:spcPts val="0"/>
                </a:spcBef>
                <a:spcAft>
                  <a:spcPts val="0"/>
                </a:spcAft>
                <a:buFont typeface="+mj-lt"/>
                <a:buAutoNum type="arabicPeriod"/>
                <a:defRPr/>
              </a:pPr>
              <a:endParaRPr lang="da-DK" sz="1400" b="1" kern="0" noProof="1">
                <a:solidFill>
                  <a:sysClr val="window" lastClr="FFFFFF"/>
                </a:solidFill>
                <a:latin typeface="Arial" pitchFamily="34" charset="0"/>
                <a:ea typeface="ＭＳ Ｐゴシック" pitchFamily="-97" charset="-128"/>
              </a:endParaRPr>
            </a:p>
          </p:txBody>
        </p:sp>
      </p:grpSp>
      <p:sp>
        <p:nvSpPr>
          <p:cNvPr id="29699" name="Rectangle 4"/>
          <p:cNvSpPr>
            <a:spLocks noChangeArrowheads="1"/>
          </p:cNvSpPr>
          <p:nvPr/>
        </p:nvSpPr>
        <p:spPr bwMode="gray">
          <a:xfrm>
            <a:off x="653144" y="3788229"/>
            <a:ext cx="7576456" cy="2318657"/>
          </a:xfrm>
          <a:prstGeom prst="rect">
            <a:avLst/>
          </a:prstGeom>
          <a:noFill/>
          <a:ln w="9525">
            <a:noFill/>
            <a:miter lim="800000"/>
            <a:headEnd/>
            <a:tailEnd/>
          </a:ln>
        </p:spPr>
        <p:txBody>
          <a:bodyPr lIns="0" tIns="0" rIns="0" bIns="0" anchor="ctr"/>
          <a:lstStyle/>
          <a:p>
            <a:pPr defTabSz="801688"/>
            <a:r>
              <a:rPr lang="en-US" sz="2000" dirty="0" smtClean="0">
                <a:solidFill>
                  <a:schemeClr val="bg2">
                    <a:lumMod val="10000"/>
                  </a:schemeClr>
                </a:solidFill>
                <a:latin typeface="Times New Roman" pitchFamily="18" charset="0"/>
                <a:cs typeface="Times New Roman" pitchFamily="18" charset="0"/>
              </a:rPr>
              <a:t>Улмаар ирээдүй</a:t>
            </a:r>
            <a:r>
              <a:rPr lang="mn-MN" sz="2000" dirty="0" smtClean="0">
                <a:solidFill>
                  <a:schemeClr val="bg2">
                    <a:lumMod val="10000"/>
                  </a:schemeClr>
                </a:solidFill>
                <a:latin typeface="Times New Roman" pitchFamily="18" charset="0"/>
                <a:cs typeface="Times New Roman" pitchFamily="18" charset="0"/>
              </a:rPr>
              <a:t>н</a:t>
            </a:r>
            <a:r>
              <a:rPr lang="en-US" sz="2000" dirty="0" smtClean="0">
                <a:solidFill>
                  <a:schemeClr val="bg2">
                    <a:lumMod val="10000"/>
                  </a:schemeClr>
                </a:solidFill>
                <a:latin typeface="Times New Roman" pitchFamily="18" charset="0"/>
                <a:cs typeface="Times New Roman" pitchFamily="18" charset="0"/>
              </a:rPr>
              <a:t> хувилбарт тохирох болзошгүй стратеги</a:t>
            </a:r>
            <a:r>
              <a:rPr lang="mn-MN" sz="2000" dirty="0" smtClean="0">
                <a:solidFill>
                  <a:schemeClr val="bg2">
                    <a:lumMod val="10000"/>
                  </a:schemeClr>
                </a:solidFill>
                <a:latin typeface="Times New Roman" pitchFamily="18" charset="0"/>
                <a:cs typeface="Times New Roman" pitchFamily="18" charset="0"/>
              </a:rPr>
              <a:t>йг</a:t>
            </a:r>
            <a:r>
              <a:rPr lang="en-US" sz="2000" dirty="0" smtClean="0">
                <a:solidFill>
                  <a:schemeClr val="bg2">
                    <a:lumMod val="10000"/>
                  </a:schemeClr>
                </a:solidFill>
                <a:latin typeface="Times New Roman" pitchFamily="18" charset="0"/>
                <a:cs typeface="Times New Roman" pitchFamily="18" charset="0"/>
              </a:rPr>
              <a:t> боловсруулдаг. Стратегийн төлөвлөлт нь стратегийг сонгож, сонгосон стратегийг хэр</a:t>
            </a:r>
            <a:r>
              <a:rPr lang="mn-MN" sz="2000" dirty="0" smtClean="0">
                <a:solidFill>
                  <a:schemeClr val="bg2">
                    <a:lumMod val="10000"/>
                  </a:schemeClr>
                </a:solidFill>
                <a:latin typeface="Times New Roman" pitchFamily="18" charset="0"/>
                <a:cs typeface="Times New Roman" pitchFamily="18" charset="0"/>
              </a:rPr>
              <a:t>э</a:t>
            </a:r>
            <a:r>
              <a:rPr lang="en-US" sz="2000" dirty="0" smtClean="0">
                <a:solidFill>
                  <a:schemeClr val="bg2">
                    <a:lumMod val="10000"/>
                  </a:schemeClr>
                </a:solidFill>
                <a:latin typeface="Times New Roman" pitchFamily="18" charset="0"/>
                <a:cs typeface="Times New Roman" pitchFamily="18" charset="0"/>
              </a:rPr>
              <a:t>гжүүлж хянах стратеги удирдлаг</a:t>
            </a:r>
            <a:r>
              <a:rPr lang="mn-MN" sz="2000" dirty="0" smtClean="0">
                <a:solidFill>
                  <a:schemeClr val="bg2">
                    <a:lumMod val="10000"/>
                  </a:schemeClr>
                </a:solidFill>
                <a:latin typeface="Times New Roman" pitchFamily="18" charset="0"/>
                <a:cs typeface="Times New Roman" pitchFamily="18" charset="0"/>
              </a:rPr>
              <a:t>а</a:t>
            </a:r>
            <a:r>
              <a:rPr lang="en-US" sz="2000" dirty="0" smtClean="0">
                <a:solidFill>
                  <a:schemeClr val="bg2">
                    <a:lumMod val="10000"/>
                  </a:schemeClr>
                </a:solidFill>
                <a:latin typeface="Times New Roman" pitchFamily="18" charset="0"/>
                <a:cs typeface="Times New Roman" pitchFamily="18" charset="0"/>
              </a:rPr>
              <a:t> өргөн дала</a:t>
            </a:r>
            <a:r>
              <a:rPr lang="mn-MN" sz="2000" dirty="0" smtClean="0">
                <a:solidFill>
                  <a:schemeClr val="bg2">
                    <a:lumMod val="10000"/>
                  </a:schemeClr>
                </a:solidFill>
                <a:latin typeface="Times New Roman" pitchFamily="18" charset="0"/>
                <a:cs typeface="Times New Roman" pitchFamily="18" charset="0"/>
              </a:rPr>
              <a:t>й</a:t>
            </a:r>
            <a:r>
              <a:rPr lang="en-US" sz="2000" dirty="0" smtClean="0">
                <a:solidFill>
                  <a:schemeClr val="bg2">
                    <a:lumMod val="10000"/>
                  </a:schemeClr>
                </a:solidFill>
                <a:latin typeface="Times New Roman" pitchFamily="18" charset="0"/>
                <a:cs typeface="Times New Roman" pitchFamily="18" charset="0"/>
              </a:rPr>
              <a:t>цтай үйл ажил</a:t>
            </a:r>
            <a:r>
              <a:rPr lang="mn-MN" sz="2000" dirty="0" smtClean="0">
                <a:solidFill>
                  <a:schemeClr val="bg2">
                    <a:lumMod val="10000"/>
                  </a:schemeClr>
                </a:solidFill>
                <a:latin typeface="Times New Roman" pitchFamily="18" charset="0"/>
                <a:cs typeface="Times New Roman" pitchFamily="18" charset="0"/>
              </a:rPr>
              <a:t>ла</a:t>
            </a:r>
            <a:r>
              <a:rPr lang="en-US" sz="2000" dirty="0" smtClean="0">
                <a:solidFill>
                  <a:schemeClr val="bg2">
                    <a:lumMod val="10000"/>
                  </a:schemeClr>
                </a:solidFill>
                <a:latin typeface="Times New Roman" pitchFamily="18" charset="0"/>
                <a:cs typeface="Times New Roman" pitchFamily="18" charset="0"/>
              </a:rPr>
              <a:t>гааны нэг хэсэг бөгөөд стратегийг томъёолoход голлох үүрэгтэй байдаг</a:t>
            </a:r>
            <a:r>
              <a:rPr lang="mn-MN" sz="2000" dirty="0" smtClean="0">
                <a:solidFill>
                  <a:schemeClr val="bg2">
                    <a:lumMod val="10000"/>
                  </a:schemeClr>
                </a:solidFill>
                <a:latin typeface="Times New Roman" pitchFamily="18" charset="0"/>
                <a:cs typeface="Times New Roman" pitchFamily="18" charset="0"/>
              </a:rPr>
              <a:t>. </a:t>
            </a:r>
            <a:endParaRPr lang="en-US" sz="2000" dirty="0">
              <a:solidFill>
                <a:schemeClr val="bg2">
                  <a:lumMod val="10000"/>
                </a:schemeClr>
              </a:solidFill>
              <a:latin typeface="Times New Roman" pitchFamily="18" charset="0"/>
              <a:cs typeface="Times New Roman" pitchFamily="18" charset="0"/>
            </a:endParaRPr>
          </a:p>
        </p:txBody>
      </p:sp>
      <p:sp>
        <p:nvSpPr>
          <p:cNvPr id="29701" name="Rectangle 4"/>
          <p:cNvSpPr>
            <a:spLocks noChangeArrowheads="1"/>
          </p:cNvSpPr>
          <p:nvPr/>
        </p:nvSpPr>
        <p:spPr bwMode="gray">
          <a:xfrm>
            <a:off x="489858" y="1121229"/>
            <a:ext cx="7935686" cy="2144486"/>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lIns="0" tIns="0" rIns="0" bIns="0" anchor="ctr"/>
          <a:lstStyle/>
          <a:p>
            <a:r>
              <a:rPr lang="en-US" sz="2000" dirty="0" smtClean="0">
                <a:solidFill>
                  <a:schemeClr val="bg2">
                    <a:lumMod val="10000"/>
                  </a:schemeClr>
                </a:solidFill>
                <a:latin typeface="Times New Roman" pitchFamily="18" charset="0"/>
                <a:cs typeface="Times New Roman" pitchFamily="18" charset="0"/>
              </a:rPr>
              <a:t>Иймээс тэд хөрөнгө капиталыг төсөвлөх, зорилгоор төсөв хяналтын систем</a:t>
            </a:r>
            <a:r>
              <a:rPr lang="mn-MN" sz="2000" dirty="0" smtClean="0">
                <a:solidFill>
                  <a:schemeClr val="bg2">
                    <a:lumMod val="10000"/>
                  </a:schemeClr>
                </a:solidFill>
                <a:latin typeface="Times New Roman" pitchFamily="18" charset="0"/>
                <a:cs typeface="Times New Roman" pitchFamily="18" charset="0"/>
              </a:rPr>
              <a:t>ий</a:t>
            </a:r>
            <a:r>
              <a:rPr lang="en-US" sz="2000" dirty="0" smtClean="0">
                <a:solidFill>
                  <a:schemeClr val="bg2">
                    <a:lumMod val="10000"/>
                  </a:schemeClr>
                </a:solidFill>
                <a:latin typeface="Times New Roman" pitchFamily="18" charset="0"/>
                <a:cs typeface="Times New Roman" pitchFamily="18" charset="0"/>
              </a:rPr>
              <a:t>г ашиглах ирээдүйг удирдан төлөвлөхийг оролдож эхэлсэн. Эндээс л ирээдүйд чиглэсэн урт хугцааны төлөвлөлтийн эхлэл тавигдсан ба түүнийг нь анхан шатны төлөв</a:t>
            </a:r>
            <a:r>
              <a:rPr lang="mn-MN" sz="2000" dirty="0" smtClean="0">
                <a:solidFill>
                  <a:schemeClr val="bg2">
                    <a:lumMod val="10000"/>
                  </a:schemeClr>
                </a:solidFill>
                <a:latin typeface="Times New Roman" pitchFamily="18" charset="0"/>
                <a:cs typeface="Times New Roman" pitchFamily="18" charset="0"/>
              </a:rPr>
              <a:t>л</a:t>
            </a:r>
            <a:r>
              <a:rPr lang="en-US" sz="2000" dirty="0" smtClean="0">
                <a:solidFill>
                  <a:schemeClr val="bg2">
                    <a:lumMod val="10000"/>
                  </a:schemeClr>
                </a:solidFill>
                <a:latin typeface="Times New Roman" pitchFamily="18" charset="0"/>
                <a:cs typeface="Times New Roman" pitchFamily="18" charset="0"/>
              </a:rPr>
              <a:t>өлт гэж нэрлэдэг. Харин өнөөгийн хандлагa нь стратеги төлөвлөлт бөгөөд энэ нь бизнесийн шинжилгээ хийж ирээдүйн хэд хэдэн нөхцөл байдлын хувилбарыг боловсоруулдаг хоёрдох үе шатны төлөвлөлт юм. </a:t>
            </a:r>
            <a:endParaRPr lang="mn-MN" sz="2000" dirty="0">
              <a:solidFill>
                <a:schemeClr val="bg2">
                  <a:lumMod val="10000"/>
                </a:schemeClr>
              </a:solidFill>
              <a:latin typeface="Times New Roman" pitchFamily="18" charset="0"/>
              <a:cs typeface="Times New Roman" pitchFamily="18" charset="0"/>
            </a:endParaRPr>
          </a:p>
        </p:txBody>
      </p:sp>
      <p:sp>
        <p:nvSpPr>
          <p:cNvPr id="29702" name="Rectangle 5"/>
          <p:cNvSpPr txBox="1">
            <a:spLocks noChangeArrowheads="1"/>
          </p:cNvSpPr>
          <p:nvPr/>
        </p:nvSpPr>
        <p:spPr bwMode="gray">
          <a:xfrm>
            <a:off x="450170" y="333149"/>
            <a:ext cx="7703230" cy="600075"/>
          </a:xfrm>
          <a:prstGeom prst="rect">
            <a:avLst/>
          </a:prstGeom>
          <a:noFill/>
          <a:ln w="9525">
            <a:noFill/>
            <a:miter lim="800000"/>
            <a:headEnd/>
            <a:tailEnd/>
          </a:ln>
        </p:spPr>
        <p:txBody>
          <a:bodyPr lIns="0" rIns="0" anchor="ctr"/>
          <a:lstStyle/>
          <a:p>
            <a:pPr defTabSz="914400" eaLnBrk="0" hangingPunct="0">
              <a:lnSpc>
                <a:spcPct val="95000"/>
              </a:lnSpc>
            </a:pPr>
            <a:r>
              <a:rPr lang="mn-MN" sz="3200" b="1" i="1" dirty="0" smtClean="0">
                <a:solidFill>
                  <a:schemeClr val="bg2">
                    <a:lumMod val="10000"/>
                  </a:schemeClr>
                </a:solidFill>
                <a:latin typeface="Times New Roman" pitchFamily="18" charset="0"/>
                <a:cs typeface="Times New Roman" pitchFamily="18" charset="0"/>
              </a:rPr>
              <a:t>2. </a:t>
            </a:r>
            <a:r>
              <a:rPr lang="en-US" sz="3200" b="1" i="1" dirty="0" smtClean="0">
                <a:solidFill>
                  <a:schemeClr val="bg2">
                    <a:lumMod val="10000"/>
                  </a:schemeClr>
                </a:solidFill>
                <a:latin typeface="Times New Roman" pitchFamily="18" charset="0"/>
                <a:cs typeface="Times New Roman" pitchFamily="18" charset="0"/>
              </a:rPr>
              <a:t>Стратегийн удирдлагын хөгжил</a:t>
            </a:r>
            <a:endParaRPr lang="en-US" sz="3000" b="1" dirty="0">
              <a:solidFill>
                <a:schemeClr val="bg2">
                  <a:lumMod val="1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1749" name="Pladsholder til indhold 2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lvl="0"/>
            <a:r>
              <a:rPr lang="mn-MN" sz="2400" dirty="0" smtClean="0">
                <a:latin typeface="Times New Roman" pitchFamily="18" charset="0"/>
                <a:cs typeface="Times New Roman" pitchFamily="18" charset="0"/>
              </a:rPr>
              <a:t>Я</a:t>
            </a:r>
            <a:r>
              <a:rPr lang="en-US" sz="2400" dirty="0" smtClean="0">
                <a:latin typeface="Times New Roman" pitchFamily="18" charset="0"/>
                <a:cs typeface="Times New Roman" pitchFamily="18" charset="0"/>
              </a:rPr>
              <a:t>вцуу (ad-hoc policy) бодлогын загвар. Энэ нь 1930-аад оны үед жижиг үйлдвэрлэгчдийн явцуу зах зээлд, хязгаарлагдмал цөөн тооны хэрэглэгчдэд ганц бүтээгдэхүүн нийлүүлдэг үеийн загвар юм. </a:t>
            </a:r>
            <a:endParaRPr lang="mn-MN"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Төлөвлөгөөт бодлого томъёолол нь бизнес өргөж</a:t>
            </a:r>
            <a:r>
              <a:rPr lang="mn-MN" sz="2400" dirty="0" smtClean="0">
                <a:latin typeface="Times New Roman" pitchFamily="18" charset="0"/>
                <a:cs typeface="Times New Roman" pitchFamily="18" charset="0"/>
              </a:rPr>
              <a:t>и</a:t>
            </a:r>
            <a:r>
              <a:rPr lang="en-US" sz="2400" dirty="0" smtClean="0">
                <a:latin typeface="Times New Roman" pitchFamily="18" charset="0"/>
                <a:cs typeface="Times New Roman" pitchFamily="18" charset="0"/>
              </a:rPr>
              <a:t>хийн хирээр орчны огцом өөрчлөл</a:t>
            </a:r>
            <a:r>
              <a:rPr lang="mn-MN" sz="2400" dirty="0" smtClean="0">
                <a:latin typeface="Times New Roman" pitchFamily="18" charset="0"/>
                <a:cs typeface="Times New Roman" pitchFamily="18" charset="0"/>
              </a:rPr>
              <a:t>т</a:t>
            </a:r>
            <a:r>
              <a:rPr lang="en-US" sz="2400" dirty="0" smtClean="0">
                <a:latin typeface="Times New Roman" pitchFamily="18" charset="0"/>
                <a:cs typeface="Times New Roman" pitchFamily="18" charset="0"/>
              </a:rPr>
              <a:t>тэй хамт функциональ хүрээний бодлого шаардлаг</a:t>
            </a:r>
            <a:r>
              <a:rPr lang="mn-MN" sz="2400" dirty="0" smtClean="0">
                <a:latin typeface="Times New Roman" pitchFamily="18" charset="0"/>
                <a:cs typeface="Times New Roman" pitchFamily="18" charset="0"/>
              </a:rPr>
              <a:t>а</a:t>
            </a:r>
            <a:r>
              <a:rPr lang="en-US" sz="2400" dirty="0" smtClean="0">
                <a:latin typeface="Times New Roman" pitchFamily="18" charset="0"/>
                <a:cs typeface="Times New Roman" pitchFamily="18" charset="0"/>
              </a:rPr>
              <a:t>тай болж гарч ирсэн. </a:t>
            </a:r>
            <a:endParaRPr lang="en-US" sz="2400" dirty="0" smtClean="0">
              <a:latin typeface="Times New Roman" pitchFamily="18" charset="0"/>
              <a:ea typeface="ＭＳ Ｐゴシック" charset="-128"/>
              <a:cs typeface="Times New Roman" pitchFamily="18" charset="0"/>
            </a:endParaRPr>
          </a:p>
        </p:txBody>
      </p:sp>
      <p:sp>
        <p:nvSpPr>
          <p:cNvPr id="31750" name="Pladsholder til tekst 23"/>
          <p:cNvSpPr>
            <a:spLocks noGrp="1"/>
          </p:cNvSpPr>
          <p:nvPr>
            <p:ph type="body" idx="13"/>
          </p:nvPr>
        </p:nvSpPr>
        <p:spPr bwMode="auto">
          <a:xfrm>
            <a:off x="264886" y="816430"/>
            <a:ext cx="9401627" cy="1238704"/>
          </a:xfrm>
          <a:noFill/>
          <a:ln>
            <a:miter lim="800000"/>
            <a:headEnd/>
            <a:tailEnd/>
          </a:ln>
        </p:spPr>
        <p:txBody>
          <a:bodyPr vert="horz" wrap="square" lIns="91440" tIns="45720" rIns="91440" bIns="45720" numCol="1" anchorCtr="0" compatLnSpc="1">
            <a:prstTxWarp prst="textNoShape">
              <a:avLst/>
            </a:prstTxWarp>
          </a:bodyPr>
          <a:lstStyle/>
          <a:p>
            <a:r>
              <a:rPr lang="mn-MN" dirty="0" smtClean="0">
                <a:solidFill>
                  <a:schemeClr val="accent1">
                    <a:lumMod val="10000"/>
                  </a:schemeClr>
                </a:solidFill>
                <a:latin typeface="Times New Roman" pitchFamily="18" charset="0"/>
                <a:cs typeface="Times New Roman" pitchFamily="18" charset="0"/>
              </a:rPr>
              <a:t>С</a:t>
            </a:r>
            <a:r>
              <a:rPr lang="en-US" dirty="0" smtClean="0">
                <a:solidFill>
                  <a:schemeClr val="accent1">
                    <a:lumMod val="10000"/>
                  </a:schemeClr>
                </a:solidFill>
                <a:latin typeface="Times New Roman" pitchFamily="18" charset="0"/>
                <a:cs typeface="Times New Roman" pitchFamily="18" charset="0"/>
              </a:rPr>
              <a:t>тратегийн удирдлагын үүсэл хөгжлийн талаар Хофер дөрвөн загварын (paradigm shift) шилжилт буйг тодорхойлсон байдаг. </a:t>
            </a:r>
            <a:endParaRPr lang="en-US" dirty="0" smtClean="0">
              <a:solidFill>
                <a:schemeClr val="accent1">
                  <a:lumMod val="10000"/>
                </a:schemeClr>
              </a:solidFill>
              <a:latin typeface="Times New Roman" pitchFamily="18" charset="0"/>
              <a:cs typeface="Times New Roman" pitchFamily="18" charset="0"/>
            </a:endParaRPr>
          </a:p>
          <a:p>
            <a:r>
              <a:rPr lang="en-US" dirty="0" smtClean="0">
                <a:solidFill>
                  <a:schemeClr val="accent1">
                    <a:lumMod val="10000"/>
                  </a:schemeClr>
                </a:solidFill>
                <a:latin typeface="Times New Roman" pitchFamily="18" charset="0"/>
                <a:cs typeface="Times New Roman" pitchFamily="18" charset="0"/>
              </a:rPr>
              <a:t>                 </a:t>
            </a:r>
            <a:r>
              <a:rPr lang="mn-MN" dirty="0" smtClean="0">
                <a:solidFill>
                  <a:schemeClr val="accent1">
                    <a:lumMod val="10000"/>
                  </a:schemeClr>
                </a:solidFill>
                <a:latin typeface="Times New Roman" pitchFamily="18" charset="0"/>
                <a:cs typeface="Times New Roman" pitchFamily="18" charset="0"/>
              </a:rPr>
              <a:t>Ү</a:t>
            </a:r>
            <a:r>
              <a:rPr lang="en-US" dirty="0" smtClean="0">
                <a:solidFill>
                  <a:schemeClr val="accent1">
                    <a:lumMod val="10000"/>
                  </a:schemeClr>
                </a:solidFill>
                <a:latin typeface="Times New Roman" pitchFamily="18" charset="0"/>
                <a:cs typeface="Times New Roman" pitchFamily="18" charset="0"/>
              </a:rPr>
              <a:t>үнд: </a:t>
            </a:r>
            <a:endParaRPr lang="mn-MN" dirty="0" smtClean="0">
              <a:solidFill>
                <a:schemeClr val="accent1">
                  <a:lumMod val="10000"/>
                </a:schemeClr>
              </a:solidFill>
              <a:latin typeface="Times New Roman" pitchFamily="18" charset="0"/>
              <a:cs typeface="Times New Roman" pitchFamily="18" charset="0"/>
            </a:endParaRPr>
          </a:p>
          <a:p>
            <a:pPr eaLnBrk="1" hangingPunct="1"/>
            <a:endParaRPr lang="en-US" dirty="0" smtClean="0">
              <a:latin typeface="Arial" charset="0"/>
              <a:ea typeface="ＭＳ Ｐゴシック"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Pladsholder til indhold 22"/>
          <p:cNvSpPr>
            <a:spLocks noGrp="1"/>
          </p:cNvSpPr>
          <p:nvPr>
            <p:ph idx="1"/>
          </p:nvPr>
        </p:nvSpPr>
        <p:spPr bwMode="auto">
          <a:xfrm>
            <a:off x="478972" y="2193471"/>
            <a:ext cx="8229600" cy="3573463"/>
          </a:xfrm>
          <a:noFill/>
          <a:ln>
            <a:miter lim="800000"/>
            <a:headEnd/>
            <a:tailEnd/>
          </a:ln>
        </p:spPr>
        <p:txBody>
          <a:bodyPr vert="horz" wrap="square" lIns="91440" tIns="45720" rIns="91440" bIns="45720" numCol="1" anchor="t" anchorCtr="0" compatLnSpc="1">
            <a:prstTxWarp prst="textNoShape">
              <a:avLst/>
            </a:prstTxWarp>
          </a:bodyPr>
          <a:lstStyle/>
          <a:p>
            <a:pPr lvl="0"/>
            <a:r>
              <a:rPr lang="en-US" sz="2000" dirty="0" smtClean="0">
                <a:latin typeface="Times New Roman" pitchFamily="18" charset="0"/>
                <a:cs typeface="Times New Roman" pitchFamily="18" charset="0"/>
              </a:rPr>
              <a:t>Стратегийн загвар мөн л дээрээс улбаатай бөгөөд бизнес, орчин хоёрын харилцан хамаарлыг тодорхойлох хэрэгцээний улмаас бий болсон. </a:t>
            </a:r>
            <a:endParaRPr lang="mn-MN" sz="2000" dirty="0" smtClean="0">
              <a:latin typeface="Times New Roman" pitchFamily="18" charset="0"/>
              <a:cs typeface="Times New Roman" pitchFamily="18" charset="0"/>
            </a:endParaRPr>
          </a:p>
          <a:p>
            <a:pPr lvl="0"/>
            <a:r>
              <a:rPr lang="en-US" sz="2000" dirty="0" smtClean="0">
                <a:latin typeface="Times New Roman" pitchFamily="18" charset="0"/>
                <a:cs typeface="Times New Roman" pitchFamily="18" charset="0"/>
              </a:rPr>
              <a:t>Стратегийн удирдлагын загвар 1980-аад оноос гарч ирсэн бөгөөд бизнесийн байгууллагуудын стратегийн хандлага ба аргууд, удирдлагын нийгмийн хариуцлага гэсэн хоёр ерөнхий хүрээнд чиглэгддэг. Энэ нь ерөнхий удирдлагын сэтгэлгээнд өөрчлөлт орсонтой холбоотой юм. Энэ тухай Тоффлер “ирээдүйд байгууллага бүтээгдэхүүн үйлдвэрлэж хялбар ашиг олох ажиллагаатай холбоотой хариуцлага, түүнчлэн нэг их удахгүй, яг үүнтэй зэрэгцэн экологийн ёс суртахууны, үлс төрийн, арьс өнгөний хүйсийн болон нийгмийн маш олон нийлмэл асуудлууд шийдвэрлэх шаардлагатай болно” хэмээн бичсэн байдаг.  </a:t>
            </a:r>
            <a:endParaRPr lang="mn-MN" sz="2000" dirty="0">
              <a:latin typeface="Times New Roman" pitchFamily="18" charset="0"/>
              <a:cs typeface="Times New Roman" pitchFamily="18" charset="0"/>
            </a:endParaRPr>
          </a:p>
        </p:txBody>
      </p:sp>
      <p:sp>
        <p:nvSpPr>
          <p:cNvPr id="31750" name="Pladsholder til tekst 23"/>
          <p:cNvSpPr>
            <a:spLocks noGrp="1"/>
          </p:cNvSpPr>
          <p:nvPr>
            <p:ph type="body" idx="13"/>
          </p:nvPr>
        </p:nvSpPr>
        <p:spPr bwMode="auto">
          <a:xfrm>
            <a:off x="264886" y="816430"/>
            <a:ext cx="9401627" cy="1238704"/>
          </a:xfrm>
          <a:noFill/>
          <a:ln>
            <a:miter lim="800000"/>
            <a:headEnd/>
            <a:tailEnd/>
          </a:ln>
        </p:spPr>
        <p:txBody>
          <a:bodyPr vert="horz" wrap="square" lIns="91440" tIns="45720" rIns="91440" bIns="45720" numCol="1" anchorCtr="0" compatLnSpc="1">
            <a:prstTxWarp prst="textNoShape">
              <a:avLst/>
            </a:prstTxWarp>
          </a:bodyPr>
          <a:lstStyle/>
          <a:p>
            <a:r>
              <a:rPr lang="mn-MN" dirty="0" smtClean="0">
                <a:solidFill>
                  <a:schemeClr val="accent1">
                    <a:lumMod val="10000"/>
                  </a:schemeClr>
                </a:solidFill>
                <a:latin typeface="Times New Roman" pitchFamily="18" charset="0"/>
                <a:cs typeface="Times New Roman" pitchFamily="18" charset="0"/>
              </a:rPr>
              <a:t>С</a:t>
            </a:r>
            <a:r>
              <a:rPr lang="en-US" dirty="0" smtClean="0">
                <a:solidFill>
                  <a:schemeClr val="accent1">
                    <a:lumMod val="10000"/>
                  </a:schemeClr>
                </a:solidFill>
                <a:latin typeface="Times New Roman" pitchFamily="18" charset="0"/>
                <a:cs typeface="Times New Roman" pitchFamily="18" charset="0"/>
              </a:rPr>
              <a:t>тратегийн удирдлагын үүсэл хөгжлийн талаар Хофер дөрвөн загварын (paradigm shift) шилжилт буйг тодорхойлсон байдаг. </a:t>
            </a:r>
            <a:endParaRPr lang="en-US" dirty="0" smtClean="0">
              <a:solidFill>
                <a:schemeClr val="accent1">
                  <a:lumMod val="10000"/>
                </a:schemeClr>
              </a:solidFill>
              <a:latin typeface="Times New Roman" pitchFamily="18" charset="0"/>
              <a:cs typeface="Times New Roman" pitchFamily="18" charset="0"/>
            </a:endParaRPr>
          </a:p>
          <a:p>
            <a:r>
              <a:rPr lang="en-US" dirty="0" smtClean="0">
                <a:solidFill>
                  <a:schemeClr val="accent1">
                    <a:lumMod val="10000"/>
                  </a:schemeClr>
                </a:solidFill>
                <a:latin typeface="Times New Roman" pitchFamily="18" charset="0"/>
                <a:cs typeface="Times New Roman" pitchFamily="18" charset="0"/>
              </a:rPr>
              <a:t>                 </a:t>
            </a:r>
            <a:r>
              <a:rPr lang="mn-MN" dirty="0" smtClean="0">
                <a:solidFill>
                  <a:schemeClr val="accent1">
                    <a:lumMod val="10000"/>
                  </a:schemeClr>
                </a:solidFill>
                <a:latin typeface="Times New Roman" pitchFamily="18" charset="0"/>
                <a:cs typeface="Times New Roman" pitchFamily="18" charset="0"/>
              </a:rPr>
              <a:t>Ү</a:t>
            </a:r>
            <a:r>
              <a:rPr lang="en-US" dirty="0" smtClean="0">
                <a:solidFill>
                  <a:schemeClr val="accent1">
                    <a:lumMod val="10000"/>
                  </a:schemeClr>
                </a:solidFill>
                <a:latin typeface="Times New Roman" pitchFamily="18" charset="0"/>
                <a:cs typeface="Times New Roman" pitchFamily="18" charset="0"/>
              </a:rPr>
              <a:t>үнд: </a:t>
            </a:r>
            <a:endParaRPr lang="mn-MN" dirty="0" smtClean="0">
              <a:solidFill>
                <a:schemeClr val="accent1">
                  <a:lumMod val="10000"/>
                </a:schemeClr>
              </a:solidFill>
              <a:latin typeface="Times New Roman" pitchFamily="18" charset="0"/>
              <a:cs typeface="Times New Roman" pitchFamily="18" charset="0"/>
            </a:endParaRPr>
          </a:p>
          <a:p>
            <a:pPr eaLnBrk="1" hangingPunct="1"/>
            <a:endParaRPr lang="en-US" dirty="0" smtClean="0">
              <a:latin typeface="Arial" charset="0"/>
              <a:ea typeface="ＭＳ Ｐゴシック"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32770" name="Gruppe 25"/>
          <p:cNvGrpSpPr>
            <a:grpSpLocks/>
          </p:cNvGrpSpPr>
          <p:nvPr/>
        </p:nvGrpSpPr>
        <p:grpSpPr bwMode="auto">
          <a:xfrm>
            <a:off x="555172" y="1719943"/>
            <a:ext cx="6106884" cy="4436101"/>
            <a:chOff x="3147059" y="2147888"/>
            <a:chExt cx="4290826" cy="4151225"/>
          </a:xfrm>
        </p:grpSpPr>
        <p:grpSp>
          <p:nvGrpSpPr>
            <p:cNvPr id="32787" name="Gruppe 23"/>
            <p:cNvGrpSpPr>
              <a:grpSpLocks/>
            </p:cNvGrpSpPr>
            <p:nvPr/>
          </p:nvGrpSpPr>
          <p:grpSpPr bwMode="auto">
            <a:xfrm>
              <a:off x="3147059" y="2147888"/>
              <a:ext cx="4290826" cy="4151225"/>
              <a:chOff x="3147059" y="2147888"/>
              <a:chExt cx="4290826" cy="4151225"/>
            </a:xfrm>
          </p:grpSpPr>
          <p:sp>
            <p:nvSpPr>
              <p:cNvPr id="28" name="Rektangel 27"/>
              <p:cNvSpPr>
                <a:spLocks noChangeArrowheads="1"/>
              </p:cNvSpPr>
              <p:nvPr/>
            </p:nvSpPr>
            <p:spPr bwMode="auto">
              <a:xfrm>
                <a:off x="3151188" y="2147888"/>
                <a:ext cx="4260850" cy="4033916"/>
              </a:xfrm>
              <a:prstGeom prst="rect">
                <a:avLst/>
              </a:prstGeom>
              <a:gradFill flip="none" rotWithShape="1">
                <a:gsLst>
                  <a:gs pos="0">
                    <a:srgbClr val="CFCFCF"/>
                  </a:gs>
                  <a:gs pos="50000">
                    <a:srgbClr val="D5D5D5"/>
                  </a:gs>
                  <a:gs pos="100000">
                    <a:srgbClr val="C4C4C4"/>
                  </a:gs>
                </a:gsLst>
                <a:lin ang="5400000" scaled="1"/>
                <a:tileRect/>
              </a:gradFill>
              <a:ln w="25400" cap="flat" cmpd="sng" algn="ctr">
                <a:noFill/>
                <a:prstDash val="solid"/>
              </a:ln>
              <a:effectLst>
                <a:outerShdw blurRad="50800" dist="38100" dir="2700000" algn="tl" rotWithShape="0">
                  <a:prstClr val="black">
                    <a:alpha val="40000"/>
                  </a:prstClr>
                </a:outerShdw>
              </a:effectLst>
            </p:spPr>
            <p:txBody>
              <a:bodyPr anchor="ctr"/>
              <a:lstStyle/>
              <a:p>
                <a:pPr indent="-342900" algn="ctr" fontAlgn="auto">
                  <a:spcBef>
                    <a:spcPts val="0"/>
                  </a:spcBef>
                  <a:spcAft>
                    <a:spcPts val="0"/>
                  </a:spcAft>
                  <a:buFont typeface="+mj-lt"/>
                  <a:buAutoNum type="arabicPeriod"/>
                  <a:defRPr/>
                </a:pPr>
                <a:endParaRPr lang="da-DK" kern="0" noProof="1">
                  <a:solidFill>
                    <a:sysClr val="window" lastClr="FFFFFF"/>
                  </a:solidFill>
                  <a:latin typeface="Arial" pitchFamily="34" charset="0"/>
                  <a:ea typeface="ＭＳ Ｐゴシック" pitchFamily="-97" charset="-128"/>
                </a:endParaRPr>
              </a:p>
            </p:txBody>
          </p:sp>
          <p:sp>
            <p:nvSpPr>
              <p:cNvPr id="22540" name="Tekstboks 30"/>
              <p:cNvSpPr txBox="1">
                <a:spLocks noChangeArrowheads="1"/>
              </p:cNvSpPr>
              <p:nvPr/>
            </p:nvSpPr>
            <p:spPr bwMode="auto">
              <a:xfrm>
                <a:off x="3147059" y="4844653"/>
                <a:ext cx="4290826" cy="1454460"/>
              </a:xfrm>
              <a:prstGeom prst="rect">
                <a:avLst/>
              </a:prstGeom>
              <a:noFill/>
              <a:ln w="9525">
                <a:noFill/>
                <a:miter lim="800000"/>
                <a:headEnd/>
                <a:tailEnd/>
              </a:ln>
            </p:spPr>
            <p:txBody>
              <a:bodyPr wrap="square">
                <a:spAutoFit/>
              </a:bodyPr>
              <a:lstStyle/>
              <a:p>
                <a:r>
                  <a:rPr lang="en-US" sz="1400" dirty="0" smtClean="0">
                    <a:solidFill>
                      <a:schemeClr val="accent1">
                        <a:lumMod val="10000"/>
                      </a:schemeClr>
                    </a:solidFill>
                    <a:latin typeface="Times New Roman" pitchFamily="18" charset="0"/>
                    <a:cs typeface="Times New Roman" pitchFamily="18" charset="0"/>
                  </a:rPr>
                  <a:t>Менежментийн тухай 200 гаруй тодорхойлолт байдаг гэдэг шиг стратеги удирдлагын мөн олон талаас нь тодорхойлсон олон янзын тодорхойлолт байдаг тэднээс судлаач Глуек стратегийн удирдлага нь байгууллагын зорилгод хүргэх үр дүнтэй стратегий</a:t>
                </a:r>
                <a:r>
                  <a:rPr lang="mn-MN" sz="1400" dirty="0" smtClean="0">
                    <a:solidFill>
                      <a:schemeClr val="accent1">
                        <a:lumMod val="10000"/>
                      </a:schemeClr>
                    </a:solidFill>
                    <a:latin typeface="Times New Roman" pitchFamily="18" charset="0"/>
                    <a:cs typeface="Times New Roman" pitchFamily="18" charset="0"/>
                  </a:rPr>
                  <a:t>г</a:t>
                </a:r>
                <a:r>
                  <a:rPr lang="en-US" sz="1400" dirty="0" smtClean="0">
                    <a:solidFill>
                      <a:schemeClr val="accent1">
                        <a:lumMod val="10000"/>
                      </a:schemeClr>
                    </a:solidFill>
                    <a:latin typeface="Times New Roman" pitchFamily="18" charset="0"/>
                    <a:cs typeface="Times New Roman" pitchFamily="18" charset="0"/>
                  </a:rPr>
                  <a:t> хөгжүүлэх шийдвэр, үйл ажиллагааны цогц нэгдмэл, гэж оновчтой товчоор илэрхийлжээ. </a:t>
                </a:r>
                <a:endParaRPr lang="mn-MN" sz="1400" dirty="0" smtClean="0">
                  <a:solidFill>
                    <a:schemeClr val="accent1">
                      <a:lumMod val="10000"/>
                    </a:schemeClr>
                  </a:solidFill>
                  <a:latin typeface="Times New Roman" pitchFamily="18" charset="0"/>
                  <a:cs typeface="Times New Roman" pitchFamily="18" charset="0"/>
                </a:endParaRPr>
              </a:p>
              <a:p>
                <a:pPr algn="just">
                  <a:defRPr/>
                </a:pPr>
                <a:endParaRPr lang="da-DK" sz="1100" dirty="0">
                  <a:solidFill>
                    <a:schemeClr val="accent1">
                      <a:lumMod val="10000"/>
                    </a:schemeClr>
                  </a:solidFill>
                  <a:latin typeface="Times New Roman" pitchFamily="18" charset="0"/>
                  <a:ea typeface="ＭＳ Ｐゴシック" pitchFamily="-97" charset="-128"/>
                  <a:cs typeface="Times New Roman" pitchFamily="18" charset="0"/>
                </a:endParaRPr>
              </a:p>
            </p:txBody>
          </p:sp>
        </p:grpSp>
        <p:pic>
          <p:nvPicPr>
            <p:cNvPr id="25" name="Billede 24" descr="dreamstime_Mind map.jpg"/>
            <p:cNvPicPr>
              <a:picLocks noChangeAspect="1"/>
            </p:cNvPicPr>
            <p:nvPr/>
          </p:nvPicPr>
          <p:blipFill>
            <a:blip r:embed="rId2">
              <a:lum bright="18000"/>
            </a:blip>
            <a:srcRect/>
            <a:stretch>
              <a:fillRect/>
            </a:stretch>
          </p:blipFill>
          <p:spPr>
            <a:xfrm>
              <a:off x="3271838" y="2303463"/>
              <a:ext cx="4019550" cy="2497137"/>
            </a:xfrm>
            <a:prstGeom prst="rect">
              <a:avLst/>
            </a:prstGeom>
            <a:effectLst>
              <a:outerShdw blurRad="50800" dist="38100" dir="2700000" algn="tl" rotWithShape="0">
                <a:prstClr val="black">
                  <a:alpha val="40000"/>
                </a:prstClr>
              </a:outerShdw>
            </a:effectLst>
          </p:spPr>
        </p:pic>
      </p:grpSp>
      <p:sp>
        <p:nvSpPr>
          <p:cNvPr id="32774" name="Rectangle 5"/>
          <p:cNvSpPr txBox="1">
            <a:spLocks noChangeArrowheads="1"/>
          </p:cNvSpPr>
          <p:nvPr/>
        </p:nvSpPr>
        <p:spPr bwMode="gray">
          <a:xfrm>
            <a:off x="740229" y="566058"/>
            <a:ext cx="7805056" cy="922338"/>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lIns="0" rIns="0" anchor="ctr"/>
          <a:lstStyle/>
          <a:p>
            <a:pPr algn="ctr" defTabSz="914400" eaLnBrk="0" hangingPunct="0">
              <a:lnSpc>
                <a:spcPct val="95000"/>
              </a:lnSpc>
            </a:pPr>
            <a:endParaRPr lang="en-US" sz="3200" b="1" i="1" dirty="0" smtClean="0">
              <a:solidFill>
                <a:schemeClr val="accent1">
                  <a:lumMod val="10000"/>
                </a:schemeClr>
              </a:solidFill>
              <a:latin typeface="Times New Roman" pitchFamily="18" charset="0"/>
              <a:cs typeface="Times New Roman" pitchFamily="18" charset="0"/>
            </a:endParaRPr>
          </a:p>
          <a:p>
            <a:pPr algn="ctr" defTabSz="914400" eaLnBrk="0" hangingPunct="0">
              <a:lnSpc>
                <a:spcPct val="95000"/>
              </a:lnSpc>
            </a:pPr>
            <a:r>
              <a:rPr lang="en-US" sz="3200" b="1" i="1" dirty="0" smtClean="0">
                <a:solidFill>
                  <a:schemeClr val="accent1">
                    <a:lumMod val="10000"/>
                  </a:schemeClr>
                </a:solidFill>
                <a:latin typeface="Times New Roman" pitchFamily="18" charset="0"/>
                <a:cs typeface="Times New Roman" pitchFamily="18" charset="0"/>
              </a:rPr>
              <a:t>3</a:t>
            </a:r>
            <a:r>
              <a:rPr lang="en-US" sz="3200" b="1" i="1" dirty="0" smtClean="0">
                <a:solidFill>
                  <a:schemeClr val="accent1">
                    <a:lumMod val="10000"/>
                  </a:schemeClr>
                </a:solidFill>
                <a:latin typeface="Times New Roman" pitchFamily="18" charset="0"/>
                <a:cs typeface="Times New Roman" pitchFamily="18" charset="0"/>
              </a:rPr>
              <a:t>. Стратегийн удирдлагын процесс</a:t>
            </a:r>
            <a:r>
              <a:rPr lang="mn-MN" sz="3200" dirty="0" smtClean="0">
                <a:solidFill>
                  <a:schemeClr val="accent1">
                    <a:lumMod val="10000"/>
                  </a:schemeClr>
                </a:solidFill>
                <a:latin typeface="Times New Roman" pitchFamily="18" charset="0"/>
                <a:cs typeface="Times New Roman" pitchFamily="18" charset="0"/>
              </a:rPr>
              <a:t/>
            </a:r>
            <a:br>
              <a:rPr lang="mn-MN" sz="3200" dirty="0" smtClean="0">
                <a:solidFill>
                  <a:schemeClr val="accent1">
                    <a:lumMod val="10000"/>
                  </a:schemeClr>
                </a:solidFill>
                <a:latin typeface="Times New Roman" pitchFamily="18" charset="0"/>
                <a:cs typeface="Times New Roman" pitchFamily="18" charset="0"/>
              </a:rPr>
            </a:br>
            <a:endParaRPr lang="en-US" sz="3000" b="1" dirty="0">
              <a:solidFill>
                <a:srgbClr val="171717"/>
              </a:solidFill>
            </a:endParaRPr>
          </a:p>
        </p:txBody>
      </p:sp>
      <p:grpSp>
        <p:nvGrpSpPr>
          <p:cNvPr id="32778" name="Gruppe 35"/>
          <p:cNvGrpSpPr>
            <a:grpSpLocks/>
          </p:cNvGrpSpPr>
          <p:nvPr/>
        </p:nvGrpSpPr>
        <p:grpSpPr bwMode="auto">
          <a:xfrm>
            <a:off x="7040334" y="1787072"/>
            <a:ext cx="1367974" cy="4221842"/>
            <a:chOff x="1211487" y="2146300"/>
            <a:chExt cx="1368029" cy="3918062"/>
          </a:xfrm>
        </p:grpSpPr>
        <p:sp>
          <p:nvSpPr>
            <p:cNvPr id="37" name="Rektangel 36"/>
            <p:cNvSpPr>
              <a:spLocks noChangeArrowheads="1"/>
            </p:cNvSpPr>
            <p:nvPr/>
          </p:nvSpPr>
          <p:spPr bwMode="auto">
            <a:xfrm>
              <a:off x="1231900" y="4738688"/>
              <a:ext cx="1333554" cy="1315572"/>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algn="ctr" defTabSz="914400" fontAlgn="auto">
                <a:spcBef>
                  <a:spcPts val="0"/>
                </a:spcBef>
                <a:spcAft>
                  <a:spcPts val="0"/>
                </a:spcAft>
                <a:defRPr/>
              </a:pPr>
              <a:endParaRPr lang="da-DK" sz="1400" b="1" kern="0" noProof="1">
                <a:solidFill>
                  <a:sysClr val="window" lastClr="FFFFFF"/>
                </a:solidFill>
                <a:latin typeface="Arial" pitchFamily="34" charset="0"/>
                <a:ea typeface="ＭＳ Ｐゴシック" pitchFamily="-97" charset="-128"/>
              </a:endParaRPr>
            </a:p>
          </p:txBody>
        </p:sp>
        <p:sp>
          <p:nvSpPr>
            <p:cNvPr id="38" name="Højrepil 37"/>
            <p:cNvSpPr/>
            <p:nvPr/>
          </p:nvSpPr>
          <p:spPr bwMode="auto">
            <a:xfrm rot="5400000">
              <a:off x="1631183" y="4653750"/>
              <a:ext cx="485775" cy="354026"/>
            </a:xfrm>
            <a:prstGeom prst="rightArrow">
              <a:avLst>
                <a:gd name="adj1" fmla="val 50000"/>
                <a:gd name="adj2" fmla="val 82469"/>
              </a:avLst>
            </a:prstGeom>
            <a:gradFill flip="none" rotWithShape="1">
              <a:gsLst>
                <a:gs pos="21000">
                  <a:srgbClr val="7DC8DF"/>
                </a:gs>
                <a:gs pos="100000">
                  <a:srgbClr val="6699FF"/>
                </a:gs>
              </a:gsLst>
              <a:lin ang="5400000" scaled="1"/>
              <a:tileRect/>
            </a:gradFill>
            <a:ln w="9525">
              <a:solidFill>
                <a:schemeClr val="accent4">
                  <a:lumMod val="60000"/>
                  <a:lumOff val="40000"/>
                </a:schemeClr>
              </a:solidFill>
              <a:miter lim="800000"/>
              <a:headEnd/>
              <a:tailEnd/>
            </a:ln>
            <a:effectLst>
              <a:outerShdw blurRad="50800" dist="38100" dir="2700000" algn="tl" rotWithShape="0">
                <a:prstClr val="black">
                  <a:alpha val="40000"/>
                </a:prstClr>
              </a:outerShdw>
            </a:effectLst>
          </p:spPr>
          <p:txBody>
            <a:bodyPr anchor="ctr"/>
            <a:lstStyle/>
            <a:p>
              <a:pPr indent="-342900" algn="ctr" fontAlgn="auto">
                <a:spcBef>
                  <a:spcPts val="0"/>
                </a:spcBef>
                <a:spcAft>
                  <a:spcPts val="0"/>
                </a:spcAft>
                <a:defRPr/>
              </a:pPr>
              <a:r>
                <a:rPr lang="da-DK" sz="1600" b="1" kern="0" noProof="1">
                  <a:solidFill>
                    <a:srgbClr val="FFFFFF"/>
                  </a:solidFill>
                  <a:latin typeface="Arial" pitchFamily="34" charset="0"/>
                  <a:ea typeface="ＭＳ Ｐゴシック" pitchFamily="-97" charset="-128"/>
                </a:rPr>
                <a:t> </a:t>
              </a:r>
            </a:p>
          </p:txBody>
        </p:sp>
        <p:sp>
          <p:nvSpPr>
            <p:cNvPr id="39" name="Rektangel 38"/>
            <p:cNvSpPr>
              <a:spLocks noChangeArrowheads="1"/>
            </p:cNvSpPr>
            <p:nvPr/>
          </p:nvSpPr>
          <p:spPr bwMode="auto">
            <a:xfrm>
              <a:off x="1231900" y="3441700"/>
              <a:ext cx="1333554" cy="1179513"/>
            </a:xfrm>
            <a:prstGeom prst="rect">
              <a:avLst/>
            </a:prstGeom>
            <a:gradFill flip="none" rotWithShape="1">
              <a:gsLst>
                <a:gs pos="21000">
                  <a:srgbClr val="7DC8DF"/>
                </a:gs>
                <a:gs pos="100000">
                  <a:srgbClr val="6699FF"/>
                </a:gs>
              </a:gsLst>
              <a:lin ang="5400000" scaled="1"/>
              <a:tileRect/>
            </a:gradFill>
            <a:ln w="9525">
              <a:solidFill>
                <a:schemeClr val="accent4">
                  <a:lumMod val="60000"/>
                  <a:lumOff val="40000"/>
                </a:schemeClr>
              </a:solidFill>
              <a:miter lim="800000"/>
              <a:headEnd/>
              <a:tailEnd/>
            </a:ln>
            <a:effectLst>
              <a:outerShdw blurRad="50800" dist="38100" dir="2700000" algn="tl" rotWithShape="0">
                <a:prstClr val="black">
                  <a:alpha val="40000"/>
                </a:prstClr>
              </a:outerShdw>
            </a:effectLst>
          </p:spPr>
          <p:txBody>
            <a:bodyPr anchor="ctr"/>
            <a:lstStyle/>
            <a:p>
              <a:pPr indent="-342900" algn="ctr" fontAlgn="auto">
                <a:spcBef>
                  <a:spcPts val="0"/>
                </a:spcBef>
                <a:spcAft>
                  <a:spcPts val="0"/>
                </a:spcAft>
                <a:defRPr/>
              </a:pPr>
              <a:endParaRPr lang="da-DK" sz="1600" b="1" kern="0" noProof="1">
                <a:solidFill>
                  <a:srgbClr val="FFFFFF"/>
                </a:solidFill>
                <a:latin typeface="Arial" pitchFamily="34" charset="0"/>
                <a:ea typeface="ＭＳ Ｐゴシック" pitchFamily="-97" charset="-128"/>
              </a:endParaRPr>
            </a:p>
          </p:txBody>
        </p:sp>
        <p:sp>
          <p:nvSpPr>
            <p:cNvPr id="40" name="Højrepil 39"/>
            <p:cNvSpPr/>
            <p:nvPr/>
          </p:nvSpPr>
          <p:spPr bwMode="auto">
            <a:xfrm rot="5400000">
              <a:off x="1654997" y="3358349"/>
              <a:ext cx="485775" cy="354027"/>
            </a:xfrm>
            <a:prstGeom prst="rightArrow">
              <a:avLst>
                <a:gd name="adj1" fmla="val 50000"/>
                <a:gd name="adj2" fmla="val 82469"/>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indent="-342900" algn="ctr" defTabSz="914400" fontAlgn="auto">
                <a:spcBef>
                  <a:spcPts val="0"/>
                </a:spcBef>
                <a:spcAft>
                  <a:spcPts val="0"/>
                </a:spcAft>
                <a:defRPr/>
              </a:pPr>
              <a:r>
                <a:rPr lang="da-DK" sz="1400" b="1" kern="0" noProof="1">
                  <a:solidFill>
                    <a:sysClr val="window" lastClr="FFFFFF"/>
                  </a:solidFill>
                  <a:latin typeface="Arial" pitchFamily="34" charset="0"/>
                  <a:ea typeface="ＭＳ Ｐゴシック" pitchFamily="-97" charset="-128"/>
                </a:rPr>
                <a:t> </a:t>
              </a:r>
            </a:p>
          </p:txBody>
        </p:sp>
        <p:sp>
          <p:nvSpPr>
            <p:cNvPr id="41" name="Rektangel 40"/>
            <p:cNvSpPr>
              <a:spLocks noChangeArrowheads="1"/>
            </p:cNvSpPr>
            <p:nvPr/>
          </p:nvSpPr>
          <p:spPr bwMode="auto">
            <a:xfrm>
              <a:off x="1231900" y="2146300"/>
              <a:ext cx="1333554" cy="1179513"/>
            </a:xfrm>
            <a:prstGeom prst="rect">
              <a:avLst/>
            </a:prstGeom>
            <a:gradFill rotWithShape="1">
              <a:gsLst>
                <a:gs pos="0">
                  <a:schemeClr val="accent1"/>
                </a:gs>
                <a:gs pos="100000">
                  <a:schemeClr val="tx1"/>
                </a:gs>
              </a:gsLst>
              <a:lin ang="16200000"/>
            </a:gradFill>
            <a:ln w="9525">
              <a:solidFill>
                <a:srgbClr val="E1E1E1"/>
              </a:solidFill>
              <a:miter lim="800000"/>
              <a:headEnd/>
              <a:tailEnd/>
            </a:ln>
            <a:effectLst>
              <a:outerShdw blurRad="63500" dist="23000" dir="5400000" rotWithShape="0">
                <a:srgbClr val="000000">
                  <a:alpha val="34999"/>
                </a:srgbClr>
              </a:outerShdw>
            </a:effectLst>
          </p:spPr>
          <p:txBody>
            <a:bodyPr anchor="ctr"/>
            <a:lstStyle/>
            <a:p>
              <a:pPr indent="-342900" algn="ctr">
                <a:defRPr/>
              </a:pPr>
              <a:endParaRPr lang="da-DK" noProof="1">
                <a:solidFill>
                  <a:srgbClr val="FFFFFF"/>
                </a:solidFill>
                <a:latin typeface="Arial" pitchFamily="34" charset="0"/>
                <a:ea typeface="ＭＳ Ｐゴシック" pitchFamily="-97" charset="-128"/>
              </a:endParaRPr>
            </a:p>
          </p:txBody>
        </p:sp>
        <p:sp>
          <p:nvSpPr>
            <p:cNvPr id="32784" name="Text Box 52"/>
            <p:cNvSpPr txBox="1">
              <a:spLocks noChangeArrowheads="1"/>
            </p:cNvSpPr>
            <p:nvPr/>
          </p:nvSpPr>
          <p:spPr bwMode="gray">
            <a:xfrm>
              <a:off x="1222375" y="2255213"/>
              <a:ext cx="1346255" cy="923330"/>
            </a:xfrm>
            <a:prstGeom prst="rect">
              <a:avLst/>
            </a:prstGeom>
            <a:noFill/>
            <a:ln w="9525">
              <a:noFill/>
              <a:miter lim="800000"/>
              <a:headEnd/>
              <a:tailEnd/>
            </a:ln>
          </p:spPr>
          <p:txBody>
            <a:bodyPr>
              <a:spAutoFit/>
            </a:bodyPr>
            <a:lstStyle/>
            <a:p>
              <a:r>
                <a:rPr lang="en-US" dirty="0" smtClean="0">
                  <a:solidFill>
                    <a:schemeClr val="accent1">
                      <a:lumMod val="10000"/>
                    </a:schemeClr>
                  </a:solidFill>
                  <a:latin typeface="Times New Roman" pitchFamily="18" charset="0"/>
                  <a:cs typeface="Times New Roman" pitchFamily="18" charset="0"/>
                </a:rPr>
                <a:t>Шинжилгээ  оношилгооны їе шат</a:t>
              </a:r>
              <a:endParaRPr lang="mn-MN" dirty="0">
                <a:solidFill>
                  <a:schemeClr val="accent1">
                    <a:lumMod val="10000"/>
                  </a:schemeClr>
                </a:solidFill>
                <a:latin typeface="Times New Roman" pitchFamily="18" charset="0"/>
                <a:cs typeface="Times New Roman" pitchFamily="18" charset="0"/>
              </a:endParaRPr>
            </a:p>
          </p:txBody>
        </p:sp>
        <p:sp>
          <p:nvSpPr>
            <p:cNvPr id="32785" name="Text Box 52"/>
            <p:cNvSpPr txBox="1">
              <a:spLocks noChangeArrowheads="1"/>
            </p:cNvSpPr>
            <p:nvPr/>
          </p:nvSpPr>
          <p:spPr bwMode="gray">
            <a:xfrm>
              <a:off x="1211487" y="4987144"/>
              <a:ext cx="1309060" cy="1077218"/>
            </a:xfrm>
            <a:prstGeom prst="rect">
              <a:avLst/>
            </a:prstGeom>
            <a:noFill/>
            <a:ln w="9525">
              <a:noFill/>
              <a:miter lim="800000"/>
              <a:headEnd/>
              <a:tailEnd/>
            </a:ln>
          </p:spPr>
          <p:txBody>
            <a:bodyPr wrap="square">
              <a:spAutoFit/>
            </a:bodyPr>
            <a:lstStyle/>
            <a:p>
              <a:r>
                <a:rPr lang="en-US" sz="1600" dirty="0" smtClean="0">
                  <a:solidFill>
                    <a:schemeClr val="bg1"/>
                  </a:solidFill>
                  <a:latin typeface="Times New Roman" pitchFamily="18" charset="0"/>
                  <a:cs typeface="Times New Roman" pitchFamily="18" charset="0"/>
                </a:rPr>
                <a:t>Стратегийн хэрэгжїїлэлт їнэлгээний їе шат</a:t>
              </a:r>
              <a:endParaRPr lang="mn-MN" sz="1600" dirty="0">
                <a:solidFill>
                  <a:schemeClr val="bg1"/>
                </a:solidFill>
                <a:latin typeface="Times New Roman" pitchFamily="18" charset="0"/>
                <a:cs typeface="Times New Roman" pitchFamily="18" charset="0"/>
              </a:endParaRPr>
            </a:p>
          </p:txBody>
        </p:sp>
        <p:sp>
          <p:nvSpPr>
            <p:cNvPr id="32786" name="Text Box 52"/>
            <p:cNvSpPr txBox="1">
              <a:spLocks noChangeArrowheads="1"/>
            </p:cNvSpPr>
            <p:nvPr/>
          </p:nvSpPr>
          <p:spPr bwMode="gray">
            <a:xfrm>
              <a:off x="1233261" y="3691240"/>
              <a:ext cx="1346255" cy="923330"/>
            </a:xfrm>
            <a:prstGeom prst="rect">
              <a:avLst/>
            </a:prstGeom>
            <a:noFill/>
            <a:ln w="9525">
              <a:noFill/>
              <a:miter lim="800000"/>
              <a:headEnd/>
              <a:tailEnd/>
            </a:ln>
          </p:spPr>
          <p:txBody>
            <a:bodyPr>
              <a:spAutoFit/>
            </a:bodyPr>
            <a:lstStyle/>
            <a:p>
              <a:r>
                <a:rPr lang="en-US" dirty="0" smtClean="0">
                  <a:solidFill>
                    <a:schemeClr val="accent1">
                      <a:lumMod val="10000"/>
                    </a:schemeClr>
                  </a:solidFill>
                  <a:latin typeface="Times New Roman" pitchFamily="18" charset="0"/>
                  <a:cs typeface="Times New Roman" pitchFamily="18" charset="0"/>
                </a:rPr>
                <a:t>Шинжилгээ  оношилгооны їе шат</a:t>
              </a:r>
              <a:endParaRPr lang="mn-MN" dirty="0">
                <a:solidFill>
                  <a:schemeClr val="accent1">
                    <a:lumMod val="10000"/>
                  </a:schemeClr>
                </a:solidFill>
                <a:latin typeface="Times New Roman" pitchFamily="18" charset="0"/>
                <a:cs typeface="Times New Roman" pitchFamily="18" charset="0"/>
              </a:endParaRP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8676" name="Grupper 32"/>
          <p:cNvGrpSpPr>
            <a:grpSpLocks/>
          </p:cNvGrpSpPr>
          <p:nvPr/>
        </p:nvGrpSpPr>
        <p:grpSpPr bwMode="auto">
          <a:xfrm>
            <a:off x="3128056" y="1465737"/>
            <a:ext cx="5218112" cy="1232106"/>
            <a:chOff x="2400934" y="2108006"/>
            <a:chExt cx="5219066" cy="1231537"/>
          </a:xfrm>
        </p:grpSpPr>
        <p:sp>
          <p:nvSpPr>
            <p:cNvPr id="25" name="Rektangel 24"/>
            <p:cNvSpPr/>
            <p:nvPr/>
          </p:nvSpPr>
          <p:spPr>
            <a:xfrm>
              <a:off x="2400934" y="2133600"/>
              <a:ext cx="5219066" cy="1205943"/>
            </a:xfrm>
            <a:prstGeom prst="rect">
              <a:avLst/>
            </a:prstGeom>
            <a:gradFill flip="none" rotWithShape="1">
              <a:gsLst>
                <a:gs pos="0">
                  <a:schemeClr val="accent1">
                    <a:tint val="100000"/>
                    <a:shade val="100000"/>
                    <a:satMod val="130000"/>
                    <a:alpha val="0"/>
                  </a:schemeClr>
                </a:gs>
                <a:gs pos="100000">
                  <a:schemeClr val="accent1">
                    <a:tint val="50000"/>
                    <a:shade val="100000"/>
                    <a:satMod val="350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a-DK" dirty="0">
                <a:solidFill>
                  <a:srgbClr val="FFFFFF"/>
                </a:solidFill>
                <a:latin typeface="Arial" pitchFamily="34" charset="0"/>
                <a:ea typeface="ＭＳ Ｐゴシック" pitchFamily="-97" charset="-128"/>
              </a:endParaRPr>
            </a:p>
          </p:txBody>
        </p:sp>
        <p:sp>
          <p:nvSpPr>
            <p:cNvPr id="28695" name="Tekstboks 26"/>
            <p:cNvSpPr txBox="1">
              <a:spLocks noChangeArrowheads="1"/>
            </p:cNvSpPr>
            <p:nvPr/>
          </p:nvSpPr>
          <p:spPr bwMode="auto">
            <a:xfrm>
              <a:off x="2440629" y="2108006"/>
              <a:ext cx="4551060" cy="1169011"/>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wrap="square">
              <a:spAutoFit/>
            </a:bodyPr>
            <a:lstStyle/>
            <a:p>
              <a:r>
                <a:rPr lang="en-US" dirty="0" smtClean="0">
                  <a:solidFill>
                    <a:schemeClr val="accent1">
                      <a:lumMod val="10000"/>
                    </a:schemeClr>
                  </a:solidFill>
                  <a:latin typeface="Times New Roman" pitchFamily="18" charset="0"/>
                  <a:cs typeface="Times New Roman" pitchFamily="18" charset="0"/>
                </a:rPr>
                <a:t>Ерєнхий орчны </a:t>
              </a:r>
              <a:r>
                <a:rPr lang="en-US" dirty="0" smtClean="0">
                  <a:solidFill>
                    <a:schemeClr val="accent1">
                      <a:lumMod val="10000"/>
                    </a:schemeClr>
                  </a:solidFill>
                  <a:latin typeface="Times New Roman" pitchFamily="18" charset="0"/>
                  <a:cs typeface="Times New Roman" pitchFamily="18" charset="0"/>
                </a:rPr>
                <a:t>шинжилгээ</a:t>
              </a:r>
            </a:p>
            <a:p>
              <a:r>
                <a:rPr lang="en-US" dirty="0" smtClean="0">
                  <a:solidFill>
                    <a:schemeClr val="accent1">
                      <a:lumMod val="10000"/>
                    </a:schemeClr>
                  </a:solidFill>
                  <a:latin typeface="Times New Roman" pitchFamily="18" charset="0"/>
                  <a:cs typeface="Times New Roman" pitchFamily="18" charset="0"/>
                </a:rPr>
                <a:t>Їйлдвэрлэл-зах зээлийн  орчны шинжилгээ</a:t>
              </a:r>
              <a:endParaRPr lang="mn-MN" dirty="0" smtClean="0">
                <a:solidFill>
                  <a:schemeClr val="accent1">
                    <a:lumMod val="10000"/>
                  </a:schemeClr>
                </a:solidFill>
                <a:latin typeface="Times New Roman" pitchFamily="18" charset="0"/>
                <a:cs typeface="Times New Roman" pitchFamily="18" charset="0"/>
              </a:endParaRPr>
            </a:p>
            <a:p>
              <a:r>
                <a:rPr lang="en-US" dirty="0" smtClean="0">
                  <a:solidFill>
                    <a:schemeClr val="accent1">
                      <a:lumMod val="10000"/>
                    </a:schemeClr>
                  </a:solidFill>
                  <a:latin typeface="Times New Roman" pitchFamily="18" charset="0"/>
                  <a:cs typeface="Times New Roman" pitchFamily="18" charset="0"/>
                </a:rPr>
                <a:t>Байгууллагын дотоод  орчны шинжилгээ</a:t>
              </a:r>
              <a:endParaRPr lang="mn-MN" dirty="0" smtClean="0">
                <a:solidFill>
                  <a:schemeClr val="accent1">
                    <a:lumMod val="10000"/>
                  </a:schemeClr>
                </a:solidFill>
                <a:latin typeface="Times New Roman" pitchFamily="18" charset="0"/>
                <a:cs typeface="Times New Roman" pitchFamily="18" charset="0"/>
              </a:endParaRPr>
            </a:p>
            <a:p>
              <a:endParaRPr lang="da-DK" sz="1600" dirty="0">
                <a:solidFill>
                  <a:schemeClr val="accent1">
                    <a:lumMod val="10000"/>
                  </a:schemeClr>
                </a:solidFill>
                <a:latin typeface="Times New Roman" pitchFamily="18" charset="0"/>
                <a:cs typeface="Times New Roman" pitchFamily="18" charset="0"/>
              </a:endParaRPr>
            </a:p>
          </p:txBody>
        </p:sp>
      </p:grpSp>
      <p:grpSp>
        <p:nvGrpSpPr>
          <p:cNvPr id="28677" name="Grupper 34"/>
          <p:cNvGrpSpPr>
            <a:grpSpLocks/>
          </p:cNvGrpSpPr>
          <p:nvPr/>
        </p:nvGrpSpPr>
        <p:grpSpPr bwMode="auto">
          <a:xfrm>
            <a:off x="2681741" y="2864542"/>
            <a:ext cx="5218112" cy="1627627"/>
            <a:chOff x="2400934" y="2995371"/>
            <a:chExt cx="5219066" cy="1626862"/>
          </a:xfrm>
        </p:grpSpPr>
        <p:sp>
          <p:nvSpPr>
            <p:cNvPr id="26" name="Rektangel 25"/>
            <p:cNvSpPr/>
            <p:nvPr/>
          </p:nvSpPr>
          <p:spPr>
            <a:xfrm>
              <a:off x="2400934" y="3416300"/>
              <a:ext cx="5219066" cy="1205933"/>
            </a:xfrm>
            <a:prstGeom prst="rect">
              <a:avLst/>
            </a:prstGeom>
            <a:gradFill flip="none" rotWithShape="1">
              <a:gsLst>
                <a:gs pos="0">
                  <a:schemeClr val="accent1">
                    <a:tint val="100000"/>
                    <a:shade val="100000"/>
                    <a:satMod val="130000"/>
                    <a:alpha val="0"/>
                  </a:schemeClr>
                </a:gs>
                <a:gs pos="100000">
                  <a:schemeClr val="accent1">
                    <a:tint val="50000"/>
                    <a:shade val="100000"/>
                    <a:satMod val="350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a-DK" dirty="0">
                <a:solidFill>
                  <a:srgbClr val="FFFFFF"/>
                </a:solidFill>
                <a:latin typeface="Arial" pitchFamily="34" charset="0"/>
                <a:ea typeface="ＭＳ Ｐゴシック" pitchFamily="-97" charset="-128"/>
              </a:endParaRPr>
            </a:p>
          </p:txBody>
        </p:sp>
        <p:sp>
          <p:nvSpPr>
            <p:cNvPr id="28693" name="Tekstboks 28"/>
            <p:cNvSpPr txBox="1">
              <a:spLocks noChangeArrowheads="1"/>
            </p:cNvSpPr>
            <p:nvPr/>
          </p:nvSpPr>
          <p:spPr bwMode="auto">
            <a:xfrm>
              <a:off x="2854361" y="2995371"/>
              <a:ext cx="4572836" cy="1199765"/>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wrap="square">
              <a:spAutoFit/>
            </a:bodyPr>
            <a:lstStyle/>
            <a:p>
              <a:r>
                <a:rPr lang="en-US" dirty="0" smtClean="0">
                  <a:solidFill>
                    <a:schemeClr val="accent1">
                      <a:lumMod val="10000"/>
                    </a:schemeClr>
                  </a:solidFill>
                  <a:latin typeface="Times New Roman" pitchFamily="18" charset="0"/>
                  <a:cs typeface="Times New Roman" pitchFamily="18" charset="0"/>
                </a:rPr>
                <a:t>Стратегийн </a:t>
              </a:r>
              <a:r>
                <a:rPr lang="en-US" dirty="0" smtClean="0">
                  <a:solidFill>
                    <a:schemeClr val="accent1">
                      <a:lumMod val="10000"/>
                    </a:schemeClr>
                  </a:solidFill>
                  <a:latin typeface="Times New Roman" pitchFamily="18" charset="0"/>
                  <a:cs typeface="Times New Roman" pitchFamily="18" charset="0"/>
                </a:rPr>
                <a:t>хувилбарууд</a:t>
              </a:r>
            </a:p>
            <a:p>
              <a:r>
                <a:rPr lang="en-US" dirty="0" smtClean="0">
                  <a:solidFill>
                    <a:schemeClr val="accent1">
                      <a:lumMod val="10000"/>
                    </a:schemeClr>
                  </a:solidFill>
                  <a:latin typeface="Times New Roman" pitchFamily="18" charset="0"/>
                  <a:cs typeface="Times New Roman" pitchFamily="18" charset="0"/>
                </a:rPr>
                <a:t>Стратегийн хувилбаруудын харьцуулалт</a:t>
              </a:r>
              <a:endParaRPr lang="mn-MN" dirty="0" smtClean="0">
                <a:solidFill>
                  <a:schemeClr val="accent1">
                    <a:lumMod val="10000"/>
                  </a:schemeClr>
                </a:solidFill>
                <a:latin typeface="Times New Roman" pitchFamily="18" charset="0"/>
                <a:cs typeface="Times New Roman" pitchFamily="18" charset="0"/>
              </a:endParaRPr>
            </a:p>
            <a:p>
              <a:r>
                <a:rPr lang="en-US" dirty="0" smtClean="0">
                  <a:solidFill>
                    <a:schemeClr val="accent1">
                      <a:lumMod val="10000"/>
                    </a:schemeClr>
                  </a:solidFill>
                  <a:latin typeface="Times New Roman" pitchFamily="18" charset="0"/>
                  <a:cs typeface="Times New Roman" pitchFamily="18" charset="0"/>
                </a:rPr>
                <a:t>Стратегийн сонголт</a:t>
              </a:r>
              <a:endParaRPr lang="mn-MN" dirty="0" smtClean="0">
                <a:solidFill>
                  <a:schemeClr val="accent1">
                    <a:lumMod val="10000"/>
                  </a:schemeClr>
                </a:solidFill>
                <a:latin typeface="Times New Roman" pitchFamily="18" charset="0"/>
                <a:cs typeface="Times New Roman" pitchFamily="18" charset="0"/>
              </a:endParaRPr>
            </a:p>
            <a:p>
              <a:endParaRPr lang="mn-MN" dirty="0">
                <a:solidFill>
                  <a:schemeClr val="accent1">
                    <a:lumMod val="10000"/>
                  </a:schemeClr>
                </a:solidFill>
                <a:latin typeface="Times New Roman" pitchFamily="18" charset="0"/>
                <a:cs typeface="Times New Roman" pitchFamily="18" charset="0"/>
              </a:endParaRPr>
            </a:p>
          </p:txBody>
        </p:sp>
      </p:grpSp>
      <p:grpSp>
        <p:nvGrpSpPr>
          <p:cNvPr id="28678" name="Grupper 35"/>
          <p:cNvGrpSpPr>
            <a:grpSpLocks/>
          </p:cNvGrpSpPr>
          <p:nvPr/>
        </p:nvGrpSpPr>
        <p:grpSpPr bwMode="auto">
          <a:xfrm>
            <a:off x="2921228" y="4261519"/>
            <a:ext cx="4731429" cy="1923604"/>
            <a:chOff x="2368271" y="4250860"/>
            <a:chExt cx="5276679" cy="1922663"/>
          </a:xfrm>
        </p:grpSpPr>
        <p:sp>
          <p:nvSpPr>
            <p:cNvPr id="23" name="Rektangel 22"/>
            <p:cNvSpPr/>
            <p:nvPr/>
          </p:nvSpPr>
          <p:spPr>
            <a:xfrm>
              <a:off x="2368271" y="4417931"/>
              <a:ext cx="5219066" cy="1205910"/>
            </a:xfrm>
            <a:prstGeom prst="rect">
              <a:avLst/>
            </a:prstGeom>
            <a:gradFill flip="none" rotWithShape="1">
              <a:gsLst>
                <a:gs pos="0">
                  <a:schemeClr val="accent1">
                    <a:tint val="100000"/>
                    <a:shade val="100000"/>
                    <a:satMod val="130000"/>
                    <a:alpha val="0"/>
                  </a:schemeClr>
                </a:gs>
                <a:gs pos="100000">
                  <a:schemeClr val="accent1">
                    <a:tint val="50000"/>
                    <a:shade val="100000"/>
                    <a:satMod val="350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a-DK" dirty="0">
                <a:solidFill>
                  <a:srgbClr val="FFFFFF"/>
                </a:solidFill>
                <a:latin typeface="Arial" pitchFamily="34" charset="0"/>
                <a:ea typeface="ＭＳ Ｐゴシック" pitchFamily="-97" charset="-128"/>
              </a:endParaRPr>
            </a:p>
          </p:txBody>
        </p:sp>
        <p:sp>
          <p:nvSpPr>
            <p:cNvPr id="28691" name="Tekstboks 31"/>
            <p:cNvSpPr txBox="1">
              <a:spLocks noChangeArrowheads="1"/>
            </p:cNvSpPr>
            <p:nvPr/>
          </p:nvSpPr>
          <p:spPr bwMode="auto">
            <a:xfrm>
              <a:off x="2603943" y="4250860"/>
              <a:ext cx="5041007" cy="1922663"/>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r>
                <a:rPr lang="en-US" dirty="0" smtClean="0">
                  <a:solidFill>
                    <a:schemeClr val="accent1">
                      <a:lumMod val="10000"/>
                    </a:schemeClr>
                  </a:solidFill>
                  <a:latin typeface="Times New Roman" pitchFamily="18" charset="0"/>
                  <a:cs typeface="Times New Roman" pitchFamily="18" charset="0"/>
                </a:rPr>
                <a:t>Нєєцийн хув</a:t>
              </a:r>
              <a:r>
                <a:rPr lang="mn-MN" dirty="0" smtClean="0">
                  <a:solidFill>
                    <a:schemeClr val="accent1">
                      <a:lumMod val="10000"/>
                    </a:schemeClr>
                  </a:solidFill>
                  <a:latin typeface="Times New Roman" pitchFamily="18" charset="0"/>
                  <a:cs typeface="Times New Roman" pitchFamily="18" charset="0"/>
                </a:rPr>
                <a:t>а</a:t>
              </a:r>
              <a:r>
                <a:rPr lang="en-US" dirty="0" smtClean="0">
                  <a:solidFill>
                    <a:schemeClr val="accent1">
                      <a:lumMod val="10000"/>
                    </a:schemeClr>
                  </a:solidFill>
                  <a:latin typeface="Times New Roman" pitchFamily="18" charset="0"/>
                  <a:cs typeface="Times New Roman" pitchFamily="18" charset="0"/>
                </a:rPr>
                <a:t>ар</a:t>
              </a:r>
              <a:r>
                <a:rPr lang="mn-MN" dirty="0" smtClean="0">
                  <a:solidFill>
                    <a:schemeClr val="accent1">
                      <a:lumMod val="10000"/>
                    </a:schemeClr>
                  </a:solidFill>
                  <a:latin typeface="Times New Roman" pitchFamily="18" charset="0"/>
                  <a:cs typeface="Times New Roman" pitchFamily="18" charset="0"/>
                </a:rPr>
                <a:t>и</a:t>
              </a:r>
              <a:r>
                <a:rPr lang="en-US" dirty="0" smtClean="0">
                  <a:solidFill>
                    <a:schemeClr val="accent1">
                      <a:lumMod val="10000"/>
                    </a:schemeClr>
                  </a:solidFill>
                  <a:latin typeface="Times New Roman" pitchFamily="18" charset="0"/>
                  <a:cs typeface="Times New Roman" pitchFamily="18" charset="0"/>
                </a:rPr>
                <a:t>лалт бїтцийн єєрчлєлт</a:t>
              </a:r>
              <a:r>
                <a:rPr lang="mn-MN" dirty="0" smtClean="0">
                  <a:solidFill>
                    <a:schemeClr val="accent1">
                      <a:lumMod val="10000"/>
                    </a:schemeClr>
                  </a:solidFill>
                  <a:latin typeface="Times New Roman" pitchFamily="18" charset="0"/>
                  <a:cs typeface="Times New Roman" pitchFamily="18" charset="0"/>
                </a:rPr>
                <a:t>,</a:t>
              </a:r>
              <a:r>
                <a:rPr lang="en-US" dirty="0" smtClean="0">
                  <a:solidFill>
                    <a:schemeClr val="accent1">
                      <a:lumMod val="10000"/>
                    </a:schemeClr>
                  </a:solidFill>
                  <a:latin typeface="Times New Roman" pitchFamily="18" charset="0"/>
                  <a:cs typeface="Times New Roman" pitchFamily="18" charset="0"/>
                </a:rPr>
                <a:t> бодлогын </a:t>
              </a:r>
              <a:r>
                <a:rPr lang="en-US" dirty="0" smtClean="0">
                  <a:solidFill>
                    <a:schemeClr val="accent1">
                      <a:lumMod val="10000"/>
                    </a:schemeClr>
                  </a:solidFill>
                  <a:latin typeface="Times New Roman" pitchFamily="18" charset="0"/>
                  <a:cs typeface="Times New Roman" pitchFamily="18" charset="0"/>
                </a:rPr>
                <a:t>томъёолол</a:t>
              </a:r>
            </a:p>
            <a:p>
              <a:r>
                <a:rPr lang="en-US" dirty="0" smtClean="0">
                  <a:solidFill>
                    <a:schemeClr val="accent1">
                      <a:lumMod val="10000"/>
                    </a:schemeClr>
                  </a:solidFill>
                  <a:latin typeface="Times New Roman" pitchFamily="18" charset="0"/>
                  <a:cs typeface="Times New Roman" pitchFamily="18" charset="0"/>
                </a:rPr>
                <a:t>Эрх їїргийн хув</a:t>
              </a:r>
              <a:r>
                <a:rPr lang="mn-MN" dirty="0" smtClean="0">
                  <a:solidFill>
                    <a:schemeClr val="accent1">
                      <a:lumMod val="10000"/>
                    </a:schemeClr>
                  </a:solidFill>
                  <a:latin typeface="Times New Roman" pitchFamily="18" charset="0"/>
                  <a:cs typeface="Times New Roman" pitchFamily="18" charset="0"/>
                </a:rPr>
                <a:t>а</a:t>
              </a:r>
              <a:r>
                <a:rPr lang="en-US" dirty="0" smtClean="0">
                  <a:solidFill>
                    <a:schemeClr val="accent1">
                      <a:lumMod val="10000"/>
                    </a:schemeClr>
                  </a:solidFill>
                  <a:latin typeface="Times New Roman" pitchFamily="18" charset="0"/>
                  <a:cs typeface="Times New Roman" pitchFamily="18" charset="0"/>
                </a:rPr>
                <a:t>ар</a:t>
              </a:r>
              <a:r>
                <a:rPr lang="mn-MN" dirty="0" smtClean="0">
                  <a:solidFill>
                    <a:schemeClr val="accent1">
                      <a:lumMod val="10000"/>
                    </a:schemeClr>
                  </a:solidFill>
                  <a:latin typeface="Times New Roman" pitchFamily="18" charset="0"/>
                  <a:cs typeface="Times New Roman" pitchFamily="18" charset="0"/>
                </a:rPr>
                <a:t>и</a:t>
              </a:r>
              <a:r>
                <a:rPr lang="en-US" dirty="0" smtClean="0">
                  <a:solidFill>
                    <a:schemeClr val="accent1">
                      <a:lumMod val="10000"/>
                    </a:schemeClr>
                  </a:solidFill>
                  <a:latin typeface="Times New Roman" pitchFamily="18" charset="0"/>
                  <a:cs typeface="Times New Roman" pitchFamily="18" charset="0"/>
                </a:rPr>
                <a:t>лалт функциональ хэрэгжїїлэлт байгууллагын сэтгэл зїйн хэрэгжїїлэлт</a:t>
              </a:r>
              <a:endParaRPr lang="mn-MN" dirty="0" smtClean="0">
                <a:solidFill>
                  <a:schemeClr val="accent1">
                    <a:lumMod val="10000"/>
                  </a:schemeClr>
                </a:solidFill>
                <a:latin typeface="Times New Roman" pitchFamily="18" charset="0"/>
                <a:cs typeface="Times New Roman" pitchFamily="18" charset="0"/>
              </a:endParaRPr>
            </a:p>
            <a:p>
              <a:r>
                <a:rPr lang="en-US" dirty="0" smtClean="0">
                  <a:solidFill>
                    <a:schemeClr val="accent1">
                      <a:lumMod val="10000"/>
                    </a:schemeClr>
                  </a:solidFill>
                  <a:latin typeface="Times New Roman" pitchFamily="18" charset="0"/>
                  <a:cs typeface="Times New Roman" pitchFamily="18" charset="0"/>
                </a:rPr>
                <a:t>Стратегийн їнэлгээ, хяналт</a:t>
              </a:r>
              <a:endParaRPr lang="mn-MN" dirty="0" smtClean="0">
                <a:solidFill>
                  <a:schemeClr val="accent1">
                    <a:lumMod val="10000"/>
                  </a:schemeClr>
                </a:solidFill>
                <a:latin typeface="Times New Roman" pitchFamily="18" charset="0"/>
                <a:cs typeface="Times New Roman" pitchFamily="18" charset="0"/>
              </a:endParaRPr>
            </a:p>
            <a:p>
              <a:endParaRPr lang="mn-MN" sz="1100" dirty="0"/>
            </a:p>
          </p:txBody>
        </p:sp>
      </p:grpSp>
      <p:sp>
        <p:nvSpPr>
          <p:cNvPr id="28680" name="Rectangle 5"/>
          <p:cNvSpPr txBox="1">
            <a:spLocks noChangeArrowheads="1"/>
          </p:cNvSpPr>
          <p:nvPr/>
        </p:nvSpPr>
        <p:spPr bwMode="gray">
          <a:xfrm>
            <a:off x="1754866" y="354921"/>
            <a:ext cx="6061075" cy="600075"/>
          </a:xfrm>
          <a:prstGeom prst="rect">
            <a:avLst/>
          </a:prstGeom>
          <a:noFill/>
          <a:ln w="9525">
            <a:noFill/>
            <a:miter lim="800000"/>
            <a:headEnd/>
            <a:tailEnd/>
          </a:ln>
        </p:spPr>
        <p:txBody>
          <a:bodyPr lIns="0" rIns="0" anchor="ctr"/>
          <a:lstStyle/>
          <a:p>
            <a:r>
              <a:rPr lang="en-US" sz="2400" dirty="0" smtClean="0">
                <a:solidFill>
                  <a:schemeClr val="accent1">
                    <a:lumMod val="10000"/>
                  </a:schemeClr>
                </a:solidFill>
                <a:latin typeface="Times New Roman" pitchFamily="18" charset="0"/>
                <a:cs typeface="Times New Roman" pitchFamily="18" charset="0"/>
              </a:rPr>
              <a:t>Стратегийн удирдлагын процесс</a:t>
            </a:r>
            <a:endParaRPr lang="mn-MN" sz="2400" dirty="0">
              <a:solidFill>
                <a:schemeClr val="accent1">
                  <a:lumMod val="10000"/>
                </a:schemeClr>
              </a:solidFill>
              <a:latin typeface="Times New Roman" pitchFamily="18" charset="0"/>
              <a:cs typeface="Times New Roman" pitchFamily="18" charset="0"/>
            </a:endParaRPr>
          </a:p>
        </p:txBody>
      </p:sp>
      <p:grpSp>
        <p:nvGrpSpPr>
          <p:cNvPr id="27" name="Gruppe 35"/>
          <p:cNvGrpSpPr>
            <a:grpSpLocks/>
          </p:cNvGrpSpPr>
          <p:nvPr/>
        </p:nvGrpSpPr>
        <p:grpSpPr bwMode="auto">
          <a:xfrm>
            <a:off x="1096735" y="1395186"/>
            <a:ext cx="1367974" cy="4210957"/>
            <a:chOff x="1222375" y="2146300"/>
            <a:chExt cx="1368029" cy="3907960"/>
          </a:xfrm>
        </p:grpSpPr>
        <p:sp>
          <p:nvSpPr>
            <p:cNvPr id="28" name="Rektangel 36"/>
            <p:cNvSpPr>
              <a:spLocks noChangeArrowheads="1"/>
            </p:cNvSpPr>
            <p:nvPr/>
          </p:nvSpPr>
          <p:spPr bwMode="auto">
            <a:xfrm>
              <a:off x="1231900" y="4738688"/>
              <a:ext cx="1333554" cy="1315572"/>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algn="ctr" defTabSz="914400" fontAlgn="auto">
                <a:spcBef>
                  <a:spcPts val="0"/>
                </a:spcBef>
                <a:spcAft>
                  <a:spcPts val="0"/>
                </a:spcAft>
                <a:defRPr/>
              </a:pPr>
              <a:endParaRPr lang="da-DK" sz="1400" b="1" kern="0" noProof="1">
                <a:solidFill>
                  <a:sysClr val="window" lastClr="FFFFFF"/>
                </a:solidFill>
                <a:latin typeface="Arial" pitchFamily="34" charset="0"/>
                <a:ea typeface="ＭＳ Ｐゴシック" pitchFamily="-97" charset="-128"/>
              </a:endParaRPr>
            </a:p>
          </p:txBody>
        </p:sp>
        <p:sp>
          <p:nvSpPr>
            <p:cNvPr id="30" name="Rektangel 38"/>
            <p:cNvSpPr>
              <a:spLocks noChangeArrowheads="1"/>
            </p:cNvSpPr>
            <p:nvPr/>
          </p:nvSpPr>
          <p:spPr bwMode="auto">
            <a:xfrm>
              <a:off x="1231900" y="3441700"/>
              <a:ext cx="1333554" cy="1179513"/>
            </a:xfrm>
            <a:prstGeom prst="rect">
              <a:avLst/>
            </a:prstGeom>
            <a:gradFill flip="none" rotWithShape="1">
              <a:gsLst>
                <a:gs pos="21000">
                  <a:srgbClr val="7DC8DF"/>
                </a:gs>
                <a:gs pos="100000">
                  <a:srgbClr val="6699FF"/>
                </a:gs>
              </a:gsLst>
              <a:lin ang="5400000" scaled="1"/>
              <a:tileRect/>
            </a:gradFill>
            <a:ln w="9525">
              <a:solidFill>
                <a:schemeClr val="accent4">
                  <a:lumMod val="60000"/>
                  <a:lumOff val="40000"/>
                </a:schemeClr>
              </a:solidFill>
              <a:miter lim="800000"/>
              <a:headEnd/>
              <a:tailEnd/>
            </a:ln>
            <a:effectLst>
              <a:outerShdw blurRad="50800" dist="38100" dir="2700000" algn="tl" rotWithShape="0">
                <a:prstClr val="black">
                  <a:alpha val="40000"/>
                </a:prstClr>
              </a:outerShdw>
            </a:effectLst>
          </p:spPr>
          <p:txBody>
            <a:bodyPr anchor="ctr"/>
            <a:lstStyle/>
            <a:p>
              <a:pPr indent="-342900" algn="ctr" fontAlgn="auto">
                <a:spcBef>
                  <a:spcPts val="0"/>
                </a:spcBef>
                <a:spcAft>
                  <a:spcPts val="0"/>
                </a:spcAft>
                <a:defRPr/>
              </a:pPr>
              <a:endParaRPr lang="da-DK" sz="1600" b="1" kern="0" noProof="1">
                <a:solidFill>
                  <a:srgbClr val="FFFFFF"/>
                </a:solidFill>
                <a:latin typeface="Arial" pitchFamily="34" charset="0"/>
                <a:ea typeface="ＭＳ Ｐゴシック" pitchFamily="-97" charset="-128"/>
              </a:endParaRPr>
            </a:p>
          </p:txBody>
        </p:sp>
        <p:sp>
          <p:nvSpPr>
            <p:cNvPr id="32" name="Rektangel 40"/>
            <p:cNvSpPr>
              <a:spLocks noChangeArrowheads="1"/>
            </p:cNvSpPr>
            <p:nvPr/>
          </p:nvSpPr>
          <p:spPr bwMode="auto">
            <a:xfrm>
              <a:off x="1231900" y="2146300"/>
              <a:ext cx="1333554" cy="1179513"/>
            </a:xfrm>
            <a:prstGeom prst="rect">
              <a:avLst/>
            </a:prstGeom>
            <a:gradFill rotWithShape="1">
              <a:gsLst>
                <a:gs pos="0">
                  <a:schemeClr val="accent1"/>
                </a:gs>
                <a:gs pos="100000">
                  <a:schemeClr val="tx1"/>
                </a:gs>
              </a:gsLst>
              <a:lin ang="16200000"/>
            </a:gradFill>
            <a:ln w="9525">
              <a:solidFill>
                <a:srgbClr val="E1E1E1"/>
              </a:solidFill>
              <a:miter lim="800000"/>
              <a:headEnd/>
              <a:tailEnd/>
            </a:ln>
            <a:effectLst>
              <a:outerShdw blurRad="63500" dist="23000" dir="5400000" rotWithShape="0">
                <a:srgbClr val="000000">
                  <a:alpha val="34999"/>
                </a:srgbClr>
              </a:outerShdw>
            </a:effectLst>
          </p:spPr>
          <p:txBody>
            <a:bodyPr anchor="ctr"/>
            <a:lstStyle/>
            <a:p>
              <a:pPr indent="-342900" algn="ctr">
                <a:defRPr/>
              </a:pPr>
              <a:endParaRPr lang="da-DK" noProof="1">
                <a:solidFill>
                  <a:srgbClr val="FFFFFF"/>
                </a:solidFill>
                <a:latin typeface="Arial" pitchFamily="34" charset="0"/>
                <a:ea typeface="ＭＳ Ｐゴシック" pitchFamily="-97" charset="-128"/>
              </a:endParaRPr>
            </a:p>
          </p:txBody>
        </p:sp>
        <p:sp>
          <p:nvSpPr>
            <p:cNvPr id="33" name="Text Box 52"/>
            <p:cNvSpPr txBox="1">
              <a:spLocks noChangeArrowheads="1"/>
            </p:cNvSpPr>
            <p:nvPr/>
          </p:nvSpPr>
          <p:spPr bwMode="gray">
            <a:xfrm>
              <a:off x="1222375" y="2255213"/>
              <a:ext cx="1346255" cy="923330"/>
            </a:xfrm>
            <a:prstGeom prst="rect">
              <a:avLst/>
            </a:prstGeom>
            <a:noFill/>
            <a:ln w="9525">
              <a:noFill/>
              <a:miter lim="800000"/>
              <a:headEnd/>
              <a:tailEnd/>
            </a:ln>
          </p:spPr>
          <p:txBody>
            <a:bodyPr>
              <a:spAutoFit/>
            </a:bodyPr>
            <a:lstStyle/>
            <a:p>
              <a:r>
                <a:rPr lang="en-US" dirty="0" smtClean="0">
                  <a:solidFill>
                    <a:schemeClr val="accent1">
                      <a:lumMod val="10000"/>
                    </a:schemeClr>
                  </a:solidFill>
                  <a:latin typeface="Times New Roman" pitchFamily="18" charset="0"/>
                  <a:cs typeface="Times New Roman" pitchFamily="18" charset="0"/>
                </a:rPr>
                <a:t>Шинжилгээ  оношилгооны їе шат</a:t>
              </a:r>
              <a:endParaRPr lang="mn-MN" dirty="0">
                <a:solidFill>
                  <a:schemeClr val="accent1">
                    <a:lumMod val="10000"/>
                  </a:schemeClr>
                </a:solidFill>
                <a:latin typeface="Times New Roman" pitchFamily="18" charset="0"/>
                <a:cs typeface="Times New Roman" pitchFamily="18" charset="0"/>
              </a:endParaRPr>
            </a:p>
          </p:txBody>
        </p:sp>
        <p:sp>
          <p:nvSpPr>
            <p:cNvPr id="34" name="Text Box 52"/>
            <p:cNvSpPr txBox="1">
              <a:spLocks noChangeArrowheads="1"/>
            </p:cNvSpPr>
            <p:nvPr/>
          </p:nvSpPr>
          <p:spPr bwMode="gray">
            <a:xfrm>
              <a:off x="1244145" y="4876017"/>
              <a:ext cx="1309060" cy="1077218"/>
            </a:xfrm>
            <a:prstGeom prst="rect">
              <a:avLst/>
            </a:prstGeom>
            <a:noFill/>
            <a:ln w="9525">
              <a:noFill/>
              <a:miter lim="800000"/>
              <a:headEnd/>
              <a:tailEnd/>
            </a:ln>
          </p:spPr>
          <p:txBody>
            <a:bodyPr wrap="square">
              <a:spAutoFit/>
            </a:bodyPr>
            <a:lstStyle/>
            <a:p>
              <a:r>
                <a:rPr lang="en-US" sz="1600" dirty="0" smtClean="0">
                  <a:solidFill>
                    <a:schemeClr val="bg1"/>
                  </a:solidFill>
                  <a:latin typeface="Times New Roman" pitchFamily="18" charset="0"/>
                  <a:cs typeface="Times New Roman" pitchFamily="18" charset="0"/>
                </a:rPr>
                <a:t>Стратегийн хэрэгжїїлэлт їнэлгээний їе шат</a:t>
              </a:r>
              <a:endParaRPr lang="mn-MN" sz="1600" dirty="0">
                <a:solidFill>
                  <a:schemeClr val="bg1"/>
                </a:solidFill>
                <a:latin typeface="Times New Roman" pitchFamily="18" charset="0"/>
                <a:cs typeface="Times New Roman" pitchFamily="18" charset="0"/>
              </a:endParaRPr>
            </a:p>
          </p:txBody>
        </p:sp>
        <p:sp>
          <p:nvSpPr>
            <p:cNvPr id="35" name="Text Box 52"/>
            <p:cNvSpPr txBox="1">
              <a:spLocks noChangeArrowheads="1"/>
            </p:cNvSpPr>
            <p:nvPr/>
          </p:nvSpPr>
          <p:spPr bwMode="gray">
            <a:xfrm>
              <a:off x="1244148" y="3559908"/>
              <a:ext cx="1346256" cy="923330"/>
            </a:xfrm>
            <a:prstGeom prst="rect">
              <a:avLst/>
            </a:prstGeom>
            <a:noFill/>
            <a:ln w="9525">
              <a:noFill/>
              <a:miter lim="800000"/>
              <a:headEnd/>
              <a:tailEnd/>
            </a:ln>
          </p:spPr>
          <p:txBody>
            <a:bodyPr>
              <a:spAutoFit/>
            </a:bodyPr>
            <a:lstStyle/>
            <a:p>
              <a:r>
                <a:rPr lang="en-US" dirty="0" smtClean="0">
                  <a:solidFill>
                    <a:schemeClr val="accent1">
                      <a:lumMod val="10000"/>
                    </a:schemeClr>
                  </a:solidFill>
                  <a:latin typeface="Times New Roman" pitchFamily="18" charset="0"/>
                  <a:cs typeface="Times New Roman" pitchFamily="18" charset="0"/>
                </a:rPr>
                <a:t>Шинжилгээ  оношилгооны їе шат</a:t>
              </a:r>
              <a:endParaRPr lang="mn-MN" dirty="0">
                <a:solidFill>
                  <a:schemeClr val="accent1">
                    <a:lumMod val="10000"/>
                  </a:schemeClr>
                </a:solidFill>
                <a:latin typeface="Times New Roman" pitchFamily="18" charset="0"/>
                <a:cs typeface="Times New Roman" pitchFamily="18" charset="0"/>
              </a:endParaRPr>
            </a:p>
          </p:txBody>
        </p:sp>
      </p:grpSp>
      <p:sp>
        <p:nvSpPr>
          <p:cNvPr id="36" name="Højrepil 39"/>
          <p:cNvSpPr/>
          <p:nvPr/>
        </p:nvSpPr>
        <p:spPr bwMode="auto">
          <a:xfrm>
            <a:off x="2566413" y="1833198"/>
            <a:ext cx="523439" cy="354013"/>
          </a:xfrm>
          <a:prstGeom prst="rightArrow">
            <a:avLst>
              <a:gd name="adj1" fmla="val 50000"/>
              <a:gd name="adj2" fmla="val 82469"/>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indent="-342900" algn="ctr" defTabSz="914400" fontAlgn="auto">
              <a:spcBef>
                <a:spcPts val="0"/>
              </a:spcBef>
              <a:spcAft>
                <a:spcPts val="0"/>
              </a:spcAft>
              <a:defRPr/>
            </a:pPr>
            <a:r>
              <a:rPr lang="da-DK" sz="1400" b="1" kern="0" noProof="1">
                <a:solidFill>
                  <a:sysClr val="window" lastClr="FFFFFF"/>
                </a:solidFill>
                <a:latin typeface="Arial" pitchFamily="34" charset="0"/>
                <a:ea typeface="ＭＳ Ｐゴシック" pitchFamily="-97" charset="-128"/>
              </a:rPr>
              <a:t> </a:t>
            </a:r>
          </a:p>
        </p:txBody>
      </p:sp>
      <p:sp>
        <p:nvSpPr>
          <p:cNvPr id="37" name="Højrepil 37"/>
          <p:cNvSpPr/>
          <p:nvPr/>
        </p:nvSpPr>
        <p:spPr bwMode="auto">
          <a:xfrm>
            <a:off x="2564373" y="3131063"/>
            <a:ext cx="523439" cy="354012"/>
          </a:xfrm>
          <a:prstGeom prst="rightArrow">
            <a:avLst>
              <a:gd name="adj1" fmla="val 50000"/>
              <a:gd name="adj2" fmla="val 82469"/>
            </a:avLst>
          </a:prstGeom>
          <a:gradFill flip="none" rotWithShape="1">
            <a:gsLst>
              <a:gs pos="21000">
                <a:srgbClr val="7DC8DF"/>
              </a:gs>
              <a:gs pos="100000">
                <a:srgbClr val="6699FF"/>
              </a:gs>
            </a:gsLst>
            <a:lin ang="5400000" scaled="1"/>
            <a:tileRect/>
          </a:gradFill>
          <a:ln w="9525">
            <a:solidFill>
              <a:schemeClr val="accent4">
                <a:lumMod val="60000"/>
                <a:lumOff val="40000"/>
              </a:schemeClr>
            </a:solidFill>
            <a:miter lim="800000"/>
            <a:headEnd/>
            <a:tailEnd/>
          </a:ln>
          <a:effectLst>
            <a:outerShdw blurRad="50800" dist="38100" dir="2700000" algn="tl" rotWithShape="0">
              <a:prstClr val="black">
                <a:alpha val="40000"/>
              </a:prstClr>
            </a:outerShdw>
          </a:effectLst>
        </p:spPr>
        <p:txBody>
          <a:bodyPr anchor="ctr"/>
          <a:lstStyle/>
          <a:p>
            <a:pPr indent="-342900" algn="ctr" fontAlgn="auto">
              <a:spcBef>
                <a:spcPts val="0"/>
              </a:spcBef>
              <a:spcAft>
                <a:spcPts val="0"/>
              </a:spcAft>
              <a:defRPr/>
            </a:pPr>
            <a:r>
              <a:rPr lang="da-DK" sz="1600" b="1" kern="0" noProof="1">
                <a:solidFill>
                  <a:srgbClr val="FFFFFF"/>
                </a:solidFill>
                <a:latin typeface="Arial" pitchFamily="34" charset="0"/>
                <a:ea typeface="ＭＳ Ｐゴシック" pitchFamily="-97" charset="-128"/>
              </a:rPr>
              <a:t> </a:t>
            </a:r>
          </a:p>
        </p:txBody>
      </p:sp>
      <p:sp>
        <p:nvSpPr>
          <p:cNvPr id="38" name="Højrepil 75"/>
          <p:cNvSpPr/>
          <p:nvPr/>
        </p:nvSpPr>
        <p:spPr bwMode="auto">
          <a:xfrm>
            <a:off x="2608943" y="4607639"/>
            <a:ext cx="533400" cy="388041"/>
          </a:xfrm>
          <a:prstGeom prst="rightArrow">
            <a:avLst>
              <a:gd name="adj1" fmla="val 50000"/>
              <a:gd name="adj2" fmla="val 82469"/>
            </a:avLst>
          </a:prstGeom>
          <a:gradFill flip="none" rotWithShape="1">
            <a:gsLst>
              <a:gs pos="100000">
                <a:schemeClr val="accent1">
                  <a:lumMod val="10000"/>
                </a:schemeClr>
              </a:gs>
              <a:gs pos="0">
                <a:schemeClr val="accent1">
                  <a:lumMod val="25000"/>
                </a:schemeClr>
              </a:gs>
            </a:gsLst>
            <a:lin ang="0" scaled="0"/>
            <a:tileRect/>
          </a:gradFill>
          <a:ln w="6350">
            <a:solidFill>
              <a:schemeClr val="bg2">
                <a:lumMod val="75000"/>
              </a:schemeClr>
            </a:solidFill>
          </a:ln>
          <a:effectLst>
            <a:innerShdw blurRad="66675" dist="50800" dir="13500000">
              <a:srgbClr val="000000">
                <a:alpha val="18000"/>
              </a:srgbClr>
            </a:innerShdw>
          </a:effectLst>
          <a:scene3d>
            <a:camera prst="orthographicFront"/>
            <a:lightRig rig="threePt" dir="t"/>
          </a:scene3d>
          <a:sp3d prstMaterial="matte">
            <a:contourClr>
              <a:schemeClr val="accent6"/>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r>
              <a:rPr lang="da-DK" sz="1200" dirty="0">
                <a:solidFill>
                  <a:srgbClr val="FFFFFF"/>
                </a:solidFill>
                <a:latin typeface="Arial" pitchFamily="34" charset="0"/>
                <a:ea typeface="ＭＳ Ｐゴシック" pitchFamily="-97" charset="-128"/>
              </a:rPr>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Rektangel 11"/>
          <p:cNvSpPr>
            <a:spLocks noChangeArrowheads="1"/>
          </p:cNvSpPr>
          <p:nvPr/>
        </p:nvSpPr>
        <p:spPr bwMode="auto">
          <a:xfrm>
            <a:off x="3962399" y="2438401"/>
            <a:ext cx="5007430" cy="914400"/>
          </a:xfrm>
          <a:prstGeom prst="rect">
            <a:avLst/>
          </a:prstGeom>
          <a:gradFill flip="none" rotWithShape="1">
            <a:gsLst>
              <a:gs pos="0">
                <a:srgbClr val="69BED9"/>
              </a:gs>
              <a:gs pos="100000">
                <a:srgbClr val="1F88C8"/>
              </a:gs>
            </a:gsLst>
            <a:lin ang="5400000" scaled="1"/>
            <a:tileRect/>
          </a:gradFill>
          <a:ln w="9525">
            <a:solidFill>
              <a:schemeClr val="accent3">
                <a:lumMod val="75000"/>
              </a:schemeClr>
            </a:solidFill>
            <a:miter lim="800000"/>
            <a:headEnd/>
            <a:tailEnd/>
          </a:ln>
          <a:effectLst/>
        </p:spPr>
        <p:txBody>
          <a:bodyPr anchor="ctr"/>
          <a:lstStyle/>
          <a:p>
            <a:pPr indent="-342900" algn="ctr" fontAlgn="auto">
              <a:spcBef>
                <a:spcPts val="0"/>
              </a:spcBef>
              <a:spcAft>
                <a:spcPts val="0"/>
              </a:spcAft>
              <a:buFont typeface="+mj-lt"/>
              <a:buAutoNum type="arabicPeriod"/>
              <a:defRPr/>
            </a:pPr>
            <a:endParaRPr lang="da-DK" sz="1600" b="1" kern="0" noProof="1">
              <a:solidFill>
                <a:srgbClr val="FFFFFF"/>
              </a:solidFill>
              <a:latin typeface="Arial" pitchFamily="34" charset="0"/>
              <a:ea typeface="ＭＳ Ｐゴシック" pitchFamily="-97" charset="-128"/>
            </a:endParaRPr>
          </a:p>
        </p:txBody>
      </p:sp>
      <p:sp>
        <p:nvSpPr>
          <p:cNvPr id="34821" name="Titel 16"/>
          <p:cNvSpPr>
            <a:spLocks noGrp="1"/>
          </p:cNvSpPr>
          <p:nvPr>
            <p:ph type="title"/>
          </p:nvPr>
        </p:nvSpPr>
        <p:spPr bwMode="auto">
          <a:xfrm>
            <a:off x="177799" y="515938"/>
            <a:ext cx="8628743" cy="563562"/>
          </a:xfrm>
          <a:noFill/>
          <a:ln>
            <a:miter lim="800000"/>
            <a:headEnd/>
            <a:tailEnd/>
          </a:ln>
        </p:spPr>
        <p:txBody>
          <a:bodyPr vert="horz" wrap="square" lIns="91440" tIns="45720" rIns="91440" bIns="45720" numCol="1" anchor="t" anchorCtr="0" compatLnSpc="1">
            <a:prstTxWarp prst="textNoShape">
              <a:avLst/>
            </a:prstTxWarp>
          </a:bodyPr>
          <a:lstStyle/>
          <a:p>
            <a:r>
              <a:rPr lang="en-US" b="1" i="1" dirty="0" smtClean="0">
                <a:solidFill>
                  <a:schemeClr val="accent1">
                    <a:lumMod val="10000"/>
                  </a:schemeClr>
                </a:solidFill>
                <a:latin typeface="Times New Roman" pitchFamily="18" charset="0"/>
                <a:cs typeface="Times New Roman" pitchFamily="18" charset="0"/>
              </a:rPr>
              <a:t>4.Стратегийн </a:t>
            </a:r>
            <a:r>
              <a:rPr lang="en-US" b="1" i="1" dirty="0" smtClean="0">
                <a:solidFill>
                  <a:schemeClr val="accent1">
                    <a:lumMod val="10000"/>
                  </a:schemeClr>
                </a:solidFill>
                <a:latin typeface="Times New Roman" pitchFamily="18" charset="0"/>
                <a:cs typeface="Times New Roman" pitchFamily="18" charset="0"/>
              </a:rPr>
              <a:t>түвшин</a:t>
            </a:r>
            <a:endParaRPr lang="en-US" dirty="0" smtClean="0">
              <a:solidFill>
                <a:schemeClr val="accent1">
                  <a:lumMod val="10000"/>
                </a:schemeClr>
              </a:solidFill>
              <a:latin typeface="Times New Roman" pitchFamily="18" charset="0"/>
              <a:ea typeface="ＭＳ Ｐゴシック" charset="-128"/>
              <a:cs typeface="Times New Roman" pitchFamily="18" charset="0"/>
            </a:endParaRPr>
          </a:p>
        </p:txBody>
      </p:sp>
      <p:sp>
        <p:nvSpPr>
          <p:cNvPr id="34823" name="Tekstboks 12"/>
          <p:cNvSpPr txBox="1">
            <a:spLocks noChangeArrowheads="1"/>
          </p:cNvSpPr>
          <p:nvPr/>
        </p:nvSpPr>
        <p:spPr bwMode="auto">
          <a:xfrm>
            <a:off x="4253139" y="2514600"/>
            <a:ext cx="3965575" cy="707886"/>
          </a:xfrm>
          <a:prstGeom prst="rect">
            <a:avLst/>
          </a:prstGeom>
          <a:noFill/>
          <a:ln w="9525">
            <a:noFill/>
            <a:miter lim="800000"/>
            <a:headEnd/>
            <a:tailEnd/>
          </a:ln>
        </p:spPr>
        <p:txBody>
          <a:bodyPr wrap="square">
            <a:spAutoFit/>
          </a:bodyPr>
          <a:lstStyle/>
          <a:p>
            <a:r>
              <a:rPr lang="en-US" sz="2000" dirty="0" smtClean="0">
                <a:solidFill>
                  <a:schemeClr val="accent1">
                    <a:lumMod val="10000"/>
                  </a:schemeClr>
                </a:solidFill>
                <a:latin typeface="Times New Roman" pitchFamily="18" charset="0"/>
                <a:cs typeface="Times New Roman" pitchFamily="18" charset="0"/>
              </a:rPr>
              <a:t>Бизнест ерөнхийдөө стратегийн гурван түвшин байдаг.</a:t>
            </a:r>
            <a:endParaRPr lang="mn-MN" sz="2000" dirty="0">
              <a:solidFill>
                <a:schemeClr val="accent1">
                  <a:lumMod val="10000"/>
                </a:schemeClr>
              </a:solidFill>
              <a:latin typeface="Times New Roman" pitchFamily="18" charset="0"/>
              <a:cs typeface="Times New Roman" pitchFamily="18" charset="0"/>
            </a:endParaRPr>
          </a:p>
        </p:txBody>
      </p:sp>
      <p:grpSp>
        <p:nvGrpSpPr>
          <p:cNvPr id="34824" name="Gruppe 18"/>
          <p:cNvGrpSpPr>
            <a:grpSpLocks/>
          </p:cNvGrpSpPr>
          <p:nvPr/>
        </p:nvGrpSpPr>
        <p:grpSpPr bwMode="auto">
          <a:xfrm>
            <a:off x="758371" y="2940957"/>
            <a:ext cx="2946400" cy="2946400"/>
            <a:chOff x="889000" y="2755900"/>
            <a:chExt cx="2946400" cy="2946400"/>
          </a:xfrm>
        </p:grpSpPr>
        <p:sp>
          <p:nvSpPr>
            <p:cNvPr id="9" name="Rektangel 8"/>
            <p:cNvSpPr>
              <a:spLocks noChangeArrowheads="1"/>
            </p:cNvSpPr>
            <p:nvPr/>
          </p:nvSpPr>
          <p:spPr bwMode="auto">
            <a:xfrm>
              <a:off x="889000" y="2755900"/>
              <a:ext cx="2946400" cy="2946400"/>
            </a:xfrm>
            <a:prstGeom prst="rect">
              <a:avLst/>
            </a:prstGeom>
            <a:gradFill flip="none" rotWithShape="1">
              <a:gsLst>
                <a:gs pos="0">
                  <a:srgbClr val="CFCFCF"/>
                </a:gs>
                <a:gs pos="50000">
                  <a:srgbClr val="D5D5D5"/>
                </a:gs>
                <a:gs pos="100000">
                  <a:srgbClr val="C4C4C4"/>
                </a:gs>
              </a:gsLst>
              <a:lin ang="5400000" scaled="1"/>
              <a:tileRect/>
            </a:gradFill>
            <a:ln w="25400" cap="flat" cmpd="sng" algn="ctr">
              <a:noFill/>
              <a:prstDash val="solid"/>
            </a:ln>
            <a:effectLst>
              <a:outerShdw blurRad="50800" dist="38100" dir="2700000" algn="tl" rotWithShape="0">
                <a:prstClr val="black">
                  <a:alpha val="40000"/>
                </a:prstClr>
              </a:outerShdw>
            </a:effectLst>
          </p:spPr>
          <p:txBody>
            <a:bodyPr anchor="ctr"/>
            <a:lstStyle/>
            <a:p>
              <a:pPr indent="-342900" algn="ctr" fontAlgn="auto">
                <a:spcBef>
                  <a:spcPts val="0"/>
                </a:spcBef>
                <a:spcAft>
                  <a:spcPts val="0"/>
                </a:spcAft>
                <a:buFont typeface="+mj-lt"/>
                <a:buAutoNum type="arabicPeriod"/>
                <a:defRPr/>
              </a:pPr>
              <a:endParaRPr lang="da-DK" kern="0" noProof="1">
                <a:solidFill>
                  <a:sysClr val="window" lastClr="FFFFFF"/>
                </a:solidFill>
                <a:latin typeface="Arial" pitchFamily="34" charset="0"/>
                <a:ea typeface="ＭＳ Ｐゴシック" pitchFamily="-97" charset="-128"/>
              </a:endParaRPr>
            </a:p>
          </p:txBody>
        </p:sp>
        <p:pic>
          <p:nvPicPr>
            <p:cNvPr id="18" name="Billede 17" descr="dreamstime_Business Meeting_2.jpg"/>
            <p:cNvPicPr>
              <a:picLocks noChangeAspect="1"/>
            </p:cNvPicPr>
            <p:nvPr/>
          </p:nvPicPr>
          <p:blipFill>
            <a:blip r:embed="rId2"/>
            <a:srcRect/>
            <a:stretch>
              <a:fillRect/>
            </a:stretch>
          </p:blipFill>
          <p:spPr>
            <a:xfrm>
              <a:off x="984250" y="3128963"/>
              <a:ext cx="2755900" cy="2265362"/>
            </a:xfrm>
            <a:prstGeom prst="rect">
              <a:avLst/>
            </a:prstGeom>
            <a:effectLst>
              <a:outerShdw blurRad="50800" dist="38100" dir="2700000" algn="tl" rotWithShape="0">
                <a:prstClr val="black">
                  <a:alpha val="40000"/>
                </a:prstClr>
              </a:outerShdw>
            </a:effectLst>
          </p:spPr>
        </p:pic>
      </p:grpSp>
      <p:sp>
        <p:nvSpPr>
          <p:cNvPr id="11" name="Rektangel 31"/>
          <p:cNvSpPr>
            <a:spLocks noChangeArrowheads="1"/>
          </p:cNvSpPr>
          <p:nvPr/>
        </p:nvSpPr>
        <p:spPr bwMode="auto">
          <a:xfrm>
            <a:off x="4320494" y="3563876"/>
            <a:ext cx="4311877" cy="762000"/>
          </a:xfrm>
          <a:prstGeom prst="rect">
            <a:avLst/>
          </a:prstGeom>
          <a:gradFill rotWithShape="1">
            <a:gsLst>
              <a:gs pos="0">
                <a:srgbClr val="E6E6E6"/>
              </a:gs>
              <a:gs pos="41000">
                <a:srgbClr val="FFFFFF"/>
              </a:gs>
              <a:gs pos="100000">
                <a:schemeClr val="tx1"/>
              </a:gs>
            </a:gsLst>
            <a:lin ang="16200000"/>
          </a:gradFill>
          <a:ln w="9525">
            <a:solidFill>
              <a:srgbClr val="E1E1E1"/>
            </a:solidFill>
            <a:miter lim="800000"/>
            <a:headEnd/>
            <a:tailEnd/>
          </a:ln>
          <a:effectLst>
            <a:outerShdw blurRad="63500" dist="23000" dir="5400000" rotWithShape="0">
              <a:srgbClr val="000000">
                <a:alpha val="34999"/>
              </a:srgbClr>
            </a:outerShdw>
          </a:effectLst>
        </p:spPr>
        <p:txBody>
          <a:bodyPr anchor="ctr"/>
          <a:lstStyle/>
          <a:p>
            <a:pPr algn="ctr">
              <a:defRPr/>
            </a:pPr>
            <a:endParaRPr lang="da-DK" dirty="0">
              <a:solidFill>
                <a:srgbClr val="FFFFFF"/>
              </a:solidFill>
              <a:latin typeface="Arial" pitchFamily="34" charset="0"/>
              <a:ea typeface="ＭＳ Ｐゴシック" pitchFamily="-97" charset="-128"/>
            </a:endParaRPr>
          </a:p>
        </p:txBody>
      </p:sp>
      <p:sp>
        <p:nvSpPr>
          <p:cNvPr id="13" name="Tekstboks 27"/>
          <p:cNvSpPr txBox="1">
            <a:spLocks noChangeArrowheads="1"/>
          </p:cNvSpPr>
          <p:nvPr/>
        </p:nvSpPr>
        <p:spPr bwMode="auto">
          <a:xfrm>
            <a:off x="4830306" y="3620346"/>
            <a:ext cx="4095979" cy="707886"/>
          </a:xfrm>
          <a:prstGeom prst="rect">
            <a:avLst/>
          </a:prstGeom>
          <a:noFill/>
          <a:ln w="9525">
            <a:noFill/>
            <a:miter lim="800000"/>
            <a:headEnd/>
            <a:tailEnd/>
          </a:ln>
        </p:spPr>
        <p:txBody>
          <a:bodyPr wrap="square">
            <a:spAutoFit/>
          </a:bodyPr>
          <a:lstStyle/>
          <a:p>
            <a:pPr lvl="0"/>
            <a:r>
              <a:rPr lang="en-US" sz="2000" i="1" dirty="0" smtClean="0">
                <a:solidFill>
                  <a:schemeClr val="accent1">
                    <a:lumMod val="10000"/>
                  </a:schemeClr>
                </a:solidFill>
                <a:latin typeface="Times New Roman" pitchFamily="18" charset="0"/>
                <a:cs typeface="Times New Roman" pitchFamily="18" charset="0"/>
              </a:rPr>
              <a:t>Байгууллагын / нэгдсэн түвшин </a:t>
            </a:r>
            <a:endParaRPr lang="mn-MN" sz="2000" dirty="0" smtClean="0">
              <a:solidFill>
                <a:schemeClr val="accent1">
                  <a:lumMod val="10000"/>
                </a:schemeClr>
              </a:solidFill>
              <a:latin typeface="Times New Roman" pitchFamily="18" charset="0"/>
              <a:cs typeface="Times New Roman" pitchFamily="18" charset="0"/>
            </a:endParaRPr>
          </a:p>
          <a:p>
            <a:pPr algn="just">
              <a:defRPr/>
            </a:pPr>
            <a:endParaRPr lang="da-DK" sz="2000" dirty="0">
              <a:solidFill>
                <a:schemeClr val="accent1">
                  <a:lumMod val="10000"/>
                </a:schemeClr>
              </a:solidFill>
              <a:latin typeface="Times New Roman" pitchFamily="18" charset="0"/>
              <a:ea typeface="ＭＳ Ｐゴシック" pitchFamily="-97" charset="-128"/>
              <a:cs typeface="Times New Roman" pitchFamily="18" charset="0"/>
            </a:endParaRPr>
          </a:p>
        </p:txBody>
      </p:sp>
      <p:sp>
        <p:nvSpPr>
          <p:cNvPr id="15" name="Rektangel 22"/>
          <p:cNvSpPr>
            <a:spLocks noChangeArrowheads="1"/>
          </p:cNvSpPr>
          <p:nvPr/>
        </p:nvSpPr>
        <p:spPr bwMode="auto">
          <a:xfrm>
            <a:off x="4333196" y="4429291"/>
            <a:ext cx="4277404" cy="749300"/>
          </a:xfrm>
          <a:prstGeom prst="rect">
            <a:avLst/>
          </a:prstGeom>
          <a:gradFill rotWithShape="1">
            <a:gsLst>
              <a:gs pos="0">
                <a:srgbClr val="E6E6E6"/>
              </a:gs>
              <a:gs pos="49001">
                <a:srgbClr val="FFFFFF"/>
              </a:gs>
              <a:gs pos="100000">
                <a:schemeClr val="tx1"/>
              </a:gs>
            </a:gsLst>
            <a:lin ang="16200000"/>
          </a:gradFill>
          <a:ln w="9525">
            <a:solidFill>
              <a:srgbClr val="E1E1E1"/>
            </a:solidFill>
            <a:miter lim="800000"/>
            <a:headEnd/>
            <a:tailEnd/>
          </a:ln>
          <a:effectLst>
            <a:outerShdw blurRad="63500" dist="23000" dir="5400000" rotWithShape="0">
              <a:srgbClr val="000000">
                <a:alpha val="34999"/>
              </a:srgbClr>
            </a:outerShdw>
          </a:effectLst>
        </p:spPr>
        <p:txBody>
          <a:bodyPr anchor="ctr"/>
          <a:lstStyle/>
          <a:p>
            <a:pPr algn="ctr">
              <a:defRPr/>
            </a:pPr>
            <a:endParaRPr lang="da-DK" dirty="0">
              <a:solidFill>
                <a:srgbClr val="FFFFFF"/>
              </a:solidFill>
              <a:latin typeface="Arial" pitchFamily="34" charset="0"/>
              <a:ea typeface="ＭＳ Ｐゴシック" pitchFamily="-97" charset="-128"/>
            </a:endParaRPr>
          </a:p>
        </p:txBody>
      </p:sp>
      <p:sp>
        <p:nvSpPr>
          <p:cNvPr id="16" name="Tekstboks 17"/>
          <p:cNvSpPr txBox="1">
            <a:spLocks noChangeArrowheads="1"/>
          </p:cNvSpPr>
          <p:nvPr/>
        </p:nvSpPr>
        <p:spPr bwMode="auto">
          <a:xfrm>
            <a:off x="4879295" y="4529304"/>
            <a:ext cx="3404733" cy="646331"/>
          </a:xfrm>
          <a:prstGeom prst="rect">
            <a:avLst/>
          </a:prstGeom>
          <a:noFill/>
          <a:ln w="9525">
            <a:noFill/>
            <a:miter lim="800000"/>
            <a:headEnd/>
            <a:tailEnd/>
          </a:ln>
        </p:spPr>
        <p:txBody>
          <a:bodyPr wrap="square">
            <a:spAutoFit/>
          </a:bodyPr>
          <a:lstStyle/>
          <a:p>
            <a:pPr lvl="0"/>
            <a:r>
              <a:rPr lang="en-US" sz="2000" i="1" dirty="0" smtClean="0">
                <a:solidFill>
                  <a:schemeClr val="accent1">
                    <a:lumMod val="10000"/>
                  </a:schemeClr>
                </a:solidFill>
                <a:latin typeface="Times New Roman" pitchFamily="18" charset="0"/>
                <a:cs typeface="Times New Roman" pitchFamily="18" charset="0"/>
              </a:rPr>
              <a:t>Нэгжийн / салбарын түвшин </a:t>
            </a:r>
            <a:endParaRPr lang="mn-MN" sz="2000" dirty="0" smtClean="0">
              <a:solidFill>
                <a:schemeClr val="accent1">
                  <a:lumMod val="10000"/>
                </a:schemeClr>
              </a:solidFill>
              <a:latin typeface="Times New Roman" pitchFamily="18" charset="0"/>
              <a:cs typeface="Times New Roman" pitchFamily="18" charset="0"/>
            </a:endParaRPr>
          </a:p>
          <a:p>
            <a:pPr algn="just"/>
            <a:endParaRPr lang="da-DK" sz="1600" dirty="0">
              <a:solidFill>
                <a:schemeClr val="accent1">
                  <a:lumMod val="10000"/>
                </a:schemeClr>
              </a:solidFill>
              <a:latin typeface="Times New Roman" pitchFamily="18" charset="0"/>
              <a:cs typeface="Times New Roman" pitchFamily="18" charset="0"/>
            </a:endParaRPr>
          </a:p>
        </p:txBody>
      </p:sp>
      <p:sp>
        <p:nvSpPr>
          <p:cNvPr id="19" name="Rektangel 14"/>
          <p:cNvSpPr>
            <a:spLocks noChangeArrowheads="1"/>
          </p:cNvSpPr>
          <p:nvPr/>
        </p:nvSpPr>
        <p:spPr bwMode="auto">
          <a:xfrm>
            <a:off x="4354966" y="5258873"/>
            <a:ext cx="4266520" cy="749300"/>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indent="-342900" algn="ctr" defTabSz="914400" fontAlgn="auto">
              <a:spcBef>
                <a:spcPts val="0"/>
              </a:spcBef>
              <a:spcAft>
                <a:spcPts val="0"/>
              </a:spcAft>
              <a:buFont typeface="+mj-lt"/>
              <a:buAutoNum type="arabicPeriod"/>
              <a:defRPr/>
            </a:pPr>
            <a:endParaRPr lang="da-DK" sz="1400" b="1" kern="0" noProof="1">
              <a:solidFill>
                <a:sysClr val="window" lastClr="FFFFFF"/>
              </a:solidFill>
              <a:latin typeface="Arial" pitchFamily="34" charset="0"/>
              <a:ea typeface="ＭＳ Ｐゴシック" pitchFamily="-97" charset="-128"/>
            </a:endParaRPr>
          </a:p>
        </p:txBody>
      </p:sp>
      <p:grpSp>
        <p:nvGrpSpPr>
          <p:cNvPr id="20" name="Grupper 67"/>
          <p:cNvGrpSpPr>
            <a:grpSpLocks/>
          </p:cNvGrpSpPr>
          <p:nvPr/>
        </p:nvGrpSpPr>
        <p:grpSpPr bwMode="auto">
          <a:xfrm>
            <a:off x="4469266" y="5420798"/>
            <a:ext cx="344488" cy="346075"/>
            <a:chOff x="876300" y="2508250"/>
            <a:chExt cx="344488" cy="346075"/>
          </a:xfrm>
        </p:grpSpPr>
        <p:sp>
          <p:nvSpPr>
            <p:cNvPr id="21" name="Rektangel 11"/>
            <p:cNvSpPr>
              <a:spLocks noChangeArrowheads="1"/>
            </p:cNvSpPr>
            <p:nvPr/>
          </p:nvSpPr>
          <p:spPr bwMode="auto">
            <a:xfrm>
              <a:off x="876300" y="2508250"/>
              <a:ext cx="344488" cy="346075"/>
            </a:xfrm>
            <a:prstGeom prst="rect">
              <a:avLst/>
            </a:prstGeom>
            <a:gradFill rotWithShape="1">
              <a:gsLst>
                <a:gs pos="0">
                  <a:schemeClr val="tx1"/>
                </a:gs>
                <a:gs pos="100000">
                  <a:schemeClr val="bg2"/>
                </a:gs>
              </a:gsLst>
              <a:lin ang="16200000"/>
            </a:gradFill>
            <a:ln w="9525">
              <a:solidFill>
                <a:schemeClr val="bg2">
                  <a:lumMod val="90000"/>
                </a:schemeClr>
              </a:solidFill>
              <a:miter lim="800000"/>
              <a:headEnd/>
              <a:tailEnd/>
            </a:ln>
            <a:effectLst>
              <a:outerShdw blurRad="63500" dist="23000" dir="5400000" rotWithShape="0">
                <a:srgbClr val="000000">
                  <a:alpha val="34999"/>
                </a:srgbClr>
              </a:outerShdw>
            </a:effectLst>
          </p:spPr>
          <p:txBody>
            <a:bodyPr anchor="ctr"/>
            <a:lstStyle/>
            <a:p>
              <a:pPr algn="ctr">
                <a:defRPr/>
              </a:pPr>
              <a:endParaRPr lang="da-DK" sz="1200" dirty="0">
                <a:solidFill>
                  <a:srgbClr val="FFFFFF"/>
                </a:solidFill>
                <a:latin typeface="Arial" pitchFamily="34" charset="0"/>
                <a:ea typeface="ＭＳ Ｐゴシック" pitchFamily="-97" charset="-128"/>
              </a:endParaRPr>
            </a:p>
          </p:txBody>
        </p:sp>
        <p:sp>
          <p:nvSpPr>
            <p:cNvPr id="22" name="Tekstboks 12"/>
            <p:cNvSpPr txBox="1">
              <a:spLocks noChangeArrowheads="1"/>
            </p:cNvSpPr>
            <p:nvPr/>
          </p:nvSpPr>
          <p:spPr bwMode="auto">
            <a:xfrm>
              <a:off x="890588" y="2544763"/>
              <a:ext cx="322262" cy="277812"/>
            </a:xfrm>
            <a:prstGeom prst="rect">
              <a:avLst/>
            </a:prstGeom>
            <a:noFill/>
            <a:ln w="9525">
              <a:noFill/>
              <a:miter lim="800000"/>
              <a:headEnd/>
              <a:tailEnd/>
            </a:ln>
            <a:effectLst>
              <a:outerShdw blurRad="63500" algn="tl" rotWithShape="0">
                <a:srgbClr val="000000">
                  <a:alpha val="74998"/>
                </a:srgbClr>
              </a:outerShdw>
            </a:effectLst>
          </p:spPr>
          <p:txBody>
            <a:bodyPr>
              <a:spAutoFit/>
            </a:bodyPr>
            <a:lstStyle/>
            <a:p>
              <a:pPr algn="ctr">
                <a:defRPr/>
              </a:pPr>
              <a:r>
                <a:rPr lang="da-DK" sz="1200" dirty="0">
                  <a:solidFill>
                    <a:srgbClr val="171717"/>
                  </a:solidFill>
                  <a:latin typeface="Arial" pitchFamily="34" charset="0"/>
                  <a:ea typeface="ＭＳ Ｐゴシック" pitchFamily="-97" charset="-128"/>
                </a:rPr>
                <a:t>3</a:t>
              </a:r>
            </a:p>
          </p:txBody>
        </p:sp>
      </p:grpSp>
      <p:sp>
        <p:nvSpPr>
          <p:cNvPr id="23" name="Tekstboks 9"/>
          <p:cNvSpPr txBox="1">
            <a:spLocks noChangeArrowheads="1"/>
          </p:cNvSpPr>
          <p:nvPr/>
        </p:nvSpPr>
        <p:spPr bwMode="auto">
          <a:xfrm>
            <a:off x="4901065" y="5349361"/>
            <a:ext cx="3513591" cy="646331"/>
          </a:xfrm>
          <a:prstGeom prst="rect">
            <a:avLst/>
          </a:prstGeom>
          <a:noFill/>
          <a:ln w="9525">
            <a:noFill/>
            <a:miter lim="800000"/>
            <a:headEnd/>
            <a:tailEnd/>
          </a:ln>
        </p:spPr>
        <p:txBody>
          <a:bodyPr wrap="square">
            <a:spAutoFit/>
          </a:bodyPr>
          <a:lstStyle/>
          <a:p>
            <a:pPr algn="just">
              <a:defRPr/>
            </a:pPr>
            <a:r>
              <a:rPr lang="en-US" i="1" dirty="0" smtClean="0">
                <a:solidFill>
                  <a:schemeClr val="bg1"/>
                </a:solidFill>
                <a:latin typeface="Times New Roman" pitchFamily="18" charset="0"/>
                <a:cs typeface="Times New Roman" pitchFamily="18" charset="0"/>
              </a:rPr>
              <a:t>Функциональ / үйл ажил</a:t>
            </a:r>
            <a:r>
              <a:rPr lang="mn-MN" i="1" dirty="0" smtClean="0">
                <a:solidFill>
                  <a:schemeClr val="bg1"/>
                </a:solidFill>
                <a:latin typeface="Times New Roman" pitchFamily="18" charset="0"/>
                <a:cs typeface="Times New Roman" pitchFamily="18" charset="0"/>
              </a:rPr>
              <a:t>ла</a:t>
            </a:r>
            <a:r>
              <a:rPr lang="en-US" i="1" dirty="0" smtClean="0">
                <a:solidFill>
                  <a:schemeClr val="bg1"/>
                </a:solidFill>
                <a:latin typeface="Times New Roman" pitchFamily="18" charset="0"/>
                <a:cs typeface="Times New Roman" pitchFamily="18" charset="0"/>
              </a:rPr>
              <a:t>гааны түвшин</a:t>
            </a:r>
            <a:endParaRPr lang="da-DK" dirty="0">
              <a:solidFill>
                <a:schemeClr val="bg1"/>
              </a:solidFill>
              <a:latin typeface="Times New Roman" pitchFamily="18" charset="0"/>
              <a:ea typeface="ＭＳ Ｐゴシック" pitchFamily="-97" charset="-128"/>
              <a:cs typeface="Times New Roman" pitchFamily="18" charset="0"/>
            </a:endParaRPr>
          </a:p>
        </p:txBody>
      </p:sp>
      <p:grpSp>
        <p:nvGrpSpPr>
          <p:cNvPr id="25" name="Gruppe 58"/>
          <p:cNvGrpSpPr>
            <a:grpSpLocks/>
          </p:cNvGrpSpPr>
          <p:nvPr/>
        </p:nvGrpSpPr>
        <p:grpSpPr bwMode="auto">
          <a:xfrm>
            <a:off x="4447496" y="4600741"/>
            <a:ext cx="344488" cy="346075"/>
            <a:chOff x="1041400" y="4095750"/>
            <a:chExt cx="344488" cy="346075"/>
          </a:xfrm>
        </p:grpSpPr>
        <p:sp>
          <p:nvSpPr>
            <p:cNvPr id="26" name="Rektangel 19"/>
            <p:cNvSpPr>
              <a:spLocks noChangeArrowheads="1"/>
            </p:cNvSpPr>
            <p:nvPr/>
          </p:nvSpPr>
          <p:spPr bwMode="auto">
            <a:xfrm>
              <a:off x="1041400" y="4095750"/>
              <a:ext cx="344488" cy="346075"/>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algn="ctr" defTabSz="914400" fontAlgn="auto">
                <a:spcBef>
                  <a:spcPts val="0"/>
                </a:spcBef>
                <a:spcAft>
                  <a:spcPts val="0"/>
                </a:spcAft>
                <a:defRPr/>
              </a:pPr>
              <a:endParaRPr lang="da-DK" sz="1400" b="1" kern="0" noProof="1">
                <a:solidFill>
                  <a:sysClr val="window" lastClr="FFFFFF"/>
                </a:solidFill>
                <a:latin typeface="Arial" pitchFamily="34" charset="0"/>
                <a:ea typeface="ＭＳ Ｐゴシック" pitchFamily="-97" charset="-128"/>
              </a:endParaRPr>
            </a:p>
          </p:txBody>
        </p:sp>
        <p:sp>
          <p:nvSpPr>
            <p:cNvPr id="27" name="Tekstboks 57"/>
            <p:cNvSpPr txBox="1">
              <a:spLocks noChangeArrowheads="1"/>
            </p:cNvSpPr>
            <p:nvPr/>
          </p:nvSpPr>
          <p:spPr bwMode="auto">
            <a:xfrm>
              <a:off x="1055688" y="4132263"/>
              <a:ext cx="322262" cy="277812"/>
            </a:xfrm>
            <a:prstGeom prst="rect">
              <a:avLst/>
            </a:prstGeom>
            <a:noFill/>
            <a:ln w="25400" cap="flat" cmpd="sng" algn="ctr">
              <a:noFill/>
              <a:prstDash val="solid"/>
            </a:ln>
            <a:effectLst/>
          </p:spPr>
          <p:txBody>
            <a:bodyPr anchor="ctr"/>
            <a:lstStyle/>
            <a:p>
              <a:pPr algn="ctr" defTabSz="914400" fontAlgn="auto">
                <a:spcBef>
                  <a:spcPts val="0"/>
                </a:spcBef>
                <a:spcAft>
                  <a:spcPts val="0"/>
                </a:spcAft>
                <a:defRPr/>
              </a:pPr>
              <a:r>
                <a:rPr lang="da-DK" sz="1200" kern="0" noProof="1">
                  <a:solidFill>
                    <a:sysClr val="window" lastClr="FFFFFF"/>
                  </a:solidFill>
                  <a:latin typeface="Arial" pitchFamily="34" charset="0"/>
                  <a:ea typeface="ＭＳ Ｐゴシック" pitchFamily="-97" charset="-128"/>
                </a:rPr>
                <a:t>2</a:t>
              </a:r>
            </a:p>
          </p:txBody>
        </p:sp>
      </p:grpSp>
      <p:grpSp>
        <p:nvGrpSpPr>
          <p:cNvPr id="28" name="Gruppe 60"/>
          <p:cNvGrpSpPr>
            <a:grpSpLocks/>
          </p:cNvGrpSpPr>
          <p:nvPr/>
        </p:nvGrpSpPr>
        <p:grpSpPr bwMode="auto">
          <a:xfrm>
            <a:off x="4409394" y="3735326"/>
            <a:ext cx="344488" cy="346075"/>
            <a:chOff x="1003300" y="2838450"/>
            <a:chExt cx="344488" cy="346075"/>
          </a:xfrm>
        </p:grpSpPr>
        <p:sp>
          <p:nvSpPr>
            <p:cNvPr id="29" name="Rektangel 28"/>
            <p:cNvSpPr>
              <a:spLocks noChangeArrowheads="1"/>
            </p:cNvSpPr>
            <p:nvPr/>
          </p:nvSpPr>
          <p:spPr bwMode="auto">
            <a:xfrm>
              <a:off x="1003300" y="2838450"/>
              <a:ext cx="344488" cy="346075"/>
            </a:xfrm>
            <a:prstGeom prst="rect">
              <a:avLst/>
            </a:prstGeom>
            <a:gradFill flip="none" rotWithShape="1">
              <a:gsLst>
                <a:gs pos="0">
                  <a:srgbClr val="69BED9"/>
                </a:gs>
                <a:gs pos="100000">
                  <a:srgbClr val="1F88C8"/>
                </a:gs>
              </a:gsLst>
              <a:lin ang="5400000" scaled="1"/>
              <a:tileRect/>
            </a:gradFill>
            <a:ln w="9525">
              <a:solidFill>
                <a:schemeClr val="accent3">
                  <a:lumMod val="75000"/>
                </a:schemeClr>
              </a:solidFill>
              <a:miter lim="800000"/>
              <a:headEnd/>
              <a:tailEnd/>
            </a:ln>
            <a:effectLst>
              <a:outerShdw blurRad="50800" dist="38100" dir="2700000" algn="tl" rotWithShape="0">
                <a:prstClr val="black">
                  <a:alpha val="40000"/>
                </a:prstClr>
              </a:outerShdw>
            </a:effectLst>
          </p:spPr>
          <p:txBody>
            <a:bodyPr anchor="ctr"/>
            <a:lstStyle/>
            <a:p>
              <a:pPr indent="-342900" algn="ctr" fontAlgn="auto">
                <a:spcBef>
                  <a:spcPts val="0"/>
                </a:spcBef>
                <a:spcAft>
                  <a:spcPts val="0"/>
                </a:spcAft>
                <a:buFont typeface="+mj-lt"/>
                <a:buAutoNum type="arabicPeriod"/>
                <a:defRPr/>
              </a:pPr>
              <a:endParaRPr lang="da-DK" sz="1600" b="1" kern="0" noProof="1">
                <a:solidFill>
                  <a:srgbClr val="FFFFFF"/>
                </a:solidFill>
                <a:latin typeface="Arial" pitchFamily="34" charset="0"/>
                <a:ea typeface="ＭＳ Ｐゴシック" pitchFamily="-97" charset="-128"/>
              </a:endParaRPr>
            </a:p>
          </p:txBody>
        </p:sp>
        <p:sp>
          <p:nvSpPr>
            <p:cNvPr id="30" name="Tekstboks 59"/>
            <p:cNvSpPr txBox="1">
              <a:spLocks noChangeArrowheads="1"/>
            </p:cNvSpPr>
            <p:nvPr/>
          </p:nvSpPr>
          <p:spPr bwMode="auto">
            <a:xfrm>
              <a:off x="1025525" y="2867025"/>
              <a:ext cx="322263" cy="277813"/>
            </a:xfrm>
            <a:prstGeom prst="rect">
              <a:avLst/>
            </a:prstGeom>
            <a:noFill/>
            <a:ln w="25400" cap="flat" cmpd="sng" algn="ctr">
              <a:noFill/>
              <a:prstDash val="solid"/>
            </a:ln>
            <a:effectLst/>
          </p:spPr>
          <p:txBody>
            <a:bodyPr anchor="ctr"/>
            <a:lstStyle/>
            <a:p>
              <a:pPr algn="ctr" defTabSz="914400" fontAlgn="auto">
                <a:spcBef>
                  <a:spcPts val="0"/>
                </a:spcBef>
                <a:spcAft>
                  <a:spcPts val="0"/>
                </a:spcAft>
                <a:defRPr/>
              </a:pPr>
              <a:r>
                <a:rPr lang="da-DK" sz="1200" kern="0" noProof="1">
                  <a:solidFill>
                    <a:sysClr val="window" lastClr="FFFFFF"/>
                  </a:solidFill>
                  <a:latin typeface="Arial" pitchFamily="34" charset="0"/>
                  <a:ea typeface="ＭＳ Ｐゴシック" pitchFamily="-97" charset="-128"/>
                </a:rPr>
                <a:t>1</a:t>
              </a:r>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4"/>
          <p:cNvGraphicFramePr>
            <a:graphicFrameLocks noGrp="1"/>
          </p:cNvGraphicFramePr>
          <p:nvPr>
            <p:ph idx="1"/>
          </p:nvPr>
        </p:nvGraphicFramePr>
        <p:xfrm>
          <a:off x="359230" y="277588"/>
          <a:ext cx="8501741" cy="65804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p:cNvSpPr txBox="1"/>
          <p:nvPr/>
        </p:nvSpPr>
        <p:spPr>
          <a:xfrm>
            <a:off x="5976257" y="1905000"/>
            <a:ext cx="2046514" cy="584775"/>
          </a:xfrm>
          <a:prstGeom prst="rect">
            <a:avLst/>
          </a:prstGeom>
          <a:noFill/>
        </p:spPr>
        <p:txBody>
          <a:bodyPr wrap="square" rtlCol="0">
            <a:spAutoFit/>
          </a:bodyPr>
          <a:lstStyle/>
          <a:p>
            <a:r>
              <a:rPr lang="en-US" sz="1600" dirty="0" smtClean="0">
                <a:solidFill>
                  <a:srgbClr val="FF0000"/>
                </a:solidFill>
                <a:latin typeface="Times New Roman" pitchFamily="18" charset="0"/>
                <a:cs typeface="Times New Roman" pitchFamily="18" charset="0"/>
              </a:rPr>
              <a:t>Нэгдсэн  стратеги </a:t>
            </a:r>
            <a:endParaRPr lang="mn-MN" sz="1600" dirty="0" smtClean="0">
              <a:solidFill>
                <a:srgbClr val="FF0000"/>
              </a:solidFill>
              <a:latin typeface="Times New Roman" pitchFamily="18" charset="0"/>
              <a:cs typeface="Times New Roman" pitchFamily="18" charset="0"/>
            </a:endParaRPr>
          </a:p>
          <a:p>
            <a:endParaRPr lang="mn-MN" sz="1600" dirty="0">
              <a:solidFill>
                <a:srgbClr val="FF0000"/>
              </a:solidFill>
              <a:latin typeface="Times New Roman" pitchFamily="18" charset="0"/>
              <a:cs typeface="Times New Roman" pitchFamily="18" charset="0"/>
            </a:endParaRPr>
          </a:p>
        </p:txBody>
      </p:sp>
      <p:sp>
        <p:nvSpPr>
          <p:cNvPr id="11" name="TextBox 10"/>
          <p:cNvSpPr txBox="1"/>
          <p:nvPr/>
        </p:nvSpPr>
        <p:spPr>
          <a:xfrm>
            <a:off x="7249886" y="2884714"/>
            <a:ext cx="1360714" cy="830997"/>
          </a:xfrm>
          <a:prstGeom prst="rect">
            <a:avLst/>
          </a:prstGeom>
          <a:noFill/>
        </p:spPr>
        <p:txBody>
          <a:bodyPr wrap="square" rtlCol="0">
            <a:spAutoFit/>
          </a:bodyPr>
          <a:lstStyle/>
          <a:p>
            <a:r>
              <a:rPr lang="en-US" sz="1600" dirty="0" smtClean="0">
                <a:solidFill>
                  <a:srgbClr val="FF0000"/>
                </a:solidFill>
                <a:latin typeface="Times New Roman" pitchFamily="18" charset="0"/>
                <a:cs typeface="Times New Roman" pitchFamily="18" charset="0"/>
              </a:rPr>
              <a:t>СБН-ийн  </a:t>
            </a:r>
            <a:endParaRPr lang="mn-MN" sz="1600" dirty="0" smtClean="0">
              <a:solidFill>
                <a:srgbClr val="FF0000"/>
              </a:solidFill>
              <a:latin typeface="Times New Roman" pitchFamily="18" charset="0"/>
              <a:cs typeface="Times New Roman" pitchFamily="18" charset="0"/>
            </a:endParaRPr>
          </a:p>
          <a:p>
            <a:r>
              <a:rPr lang="en-US" sz="1600" dirty="0" smtClean="0">
                <a:solidFill>
                  <a:srgbClr val="FF0000"/>
                </a:solidFill>
                <a:latin typeface="Times New Roman" pitchFamily="18" charset="0"/>
                <a:cs typeface="Times New Roman" pitchFamily="18" charset="0"/>
              </a:rPr>
              <a:t>стратеги </a:t>
            </a:r>
            <a:endParaRPr lang="mn-MN" sz="1600" dirty="0" smtClean="0">
              <a:solidFill>
                <a:srgbClr val="FF0000"/>
              </a:solidFill>
              <a:latin typeface="Times New Roman" pitchFamily="18" charset="0"/>
              <a:cs typeface="Times New Roman" pitchFamily="18" charset="0"/>
            </a:endParaRPr>
          </a:p>
          <a:p>
            <a:endParaRPr lang="mn-MN" sz="1600" dirty="0">
              <a:solidFill>
                <a:srgbClr val="FF0000"/>
              </a:solidFill>
              <a:latin typeface="Times New Roman" pitchFamily="18" charset="0"/>
              <a:cs typeface="Times New Roman" pitchFamily="18" charset="0"/>
            </a:endParaRPr>
          </a:p>
        </p:txBody>
      </p:sp>
      <p:sp>
        <p:nvSpPr>
          <p:cNvPr id="12" name="TextBox 11"/>
          <p:cNvSpPr txBox="1"/>
          <p:nvPr/>
        </p:nvSpPr>
        <p:spPr>
          <a:xfrm>
            <a:off x="3352800" y="3777343"/>
            <a:ext cx="2590799" cy="584775"/>
          </a:xfrm>
          <a:prstGeom prst="rect">
            <a:avLst/>
          </a:prstGeom>
          <a:noFill/>
        </p:spPr>
        <p:txBody>
          <a:bodyPr wrap="square" rtlCol="0">
            <a:spAutoFit/>
          </a:bodyPr>
          <a:lstStyle/>
          <a:p>
            <a:r>
              <a:rPr lang="en-US" sz="1600" dirty="0" smtClean="0">
                <a:solidFill>
                  <a:srgbClr val="FF0000"/>
                </a:solidFill>
                <a:latin typeface="Times New Roman" pitchFamily="18" charset="0"/>
                <a:cs typeface="Times New Roman" pitchFamily="18" charset="0"/>
              </a:rPr>
              <a:t>Функциональ стратеги</a:t>
            </a:r>
            <a:endParaRPr lang="mn-MN" sz="1600" dirty="0" smtClean="0">
              <a:solidFill>
                <a:srgbClr val="FF0000"/>
              </a:solidFill>
              <a:latin typeface="Times New Roman" pitchFamily="18" charset="0"/>
              <a:cs typeface="Times New Roman" pitchFamily="18" charset="0"/>
            </a:endParaRPr>
          </a:p>
          <a:p>
            <a:endParaRPr lang="mn-MN" sz="1600" dirty="0">
              <a:solidFill>
                <a:srgbClr val="FF0000"/>
              </a:solidFill>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26"/>
          <p:cNvSpPr>
            <a:spLocks noChangeArrowheads="1"/>
          </p:cNvSpPr>
          <p:nvPr/>
        </p:nvSpPr>
        <p:spPr bwMode="auto">
          <a:xfrm rot="10800000" flipV="1">
            <a:off x="0" y="0"/>
            <a:ext cx="9144000" cy="5165725"/>
          </a:xfrm>
          <a:prstGeom prst="rect">
            <a:avLst/>
          </a:prstGeom>
          <a:gradFill rotWithShape="1">
            <a:gsLst>
              <a:gs pos="0">
                <a:srgbClr val="F3F3F3"/>
              </a:gs>
              <a:gs pos="48000">
                <a:srgbClr val="F3F3F3"/>
              </a:gs>
              <a:gs pos="69000">
                <a:srgbClr val="F3F3F3"/>
              </a:gs>
              <a:gs pos="100000">
                <a:srgbClr val="BFBFBF"/>
              </a:gs>
            </a:gsLst>
            <a:lin ang="5400000" scaled="1"/>
          </a:gradFill>
          <a:ln w="9525">
            <a:noFill/>
            <a:miter lim="800000"/>
            <a:headEnd/>
            <a:tailEnd/>
          </a:ln>
          <a:effectLst>
            <a:outerShdw dist="23000" dir="5400000" rotWithShape="0">
              <a:srgbClr val="808080">
                <a:alpha val="34998"/>
              </a:srgbClr>
            </a:outerShdw>
          </a:effectLst>
        </p:spPr>
        <p:txBody>
          <a:bodyPr anchor="ctr"/>
          <a:lstStyle/>
          <a:p>
            <a:pPr algn="ctr" defTabSz="914400"/>
            <a:endParaRPr lang="da-DK">
              <a:solidFill>
                <a:srgbClr val="FFFFFF"/>
              </a:solidFill>
              <a:latin typeface="Calibri" pitchFamily="-65" charset="0"/>
            </a:endParaRPr>
          </a:p>
        </p:txBody>
      </p:sp>
      <p:sp>
        <p:nvSpPr>
          <p:cNvPr id="5" name="Rektangel med afrundet, diagonalt hjørne 23"/>
          <p:cNvSpPr/>
          <p:nvPr/>
        </p:nvSpPr>
        <p:spPr>
          <a:xfrm>
            <a:off x="1905000" y="912813"/>
            <a:ext cx="6843464" cy="4733924"/>
          </a:xfrm>
          <a:prstGeom prst="round2DiagRect">
            <a:avLst>
              <a:gd name="adj1" fmla="val 20046"/>
              <a:gd name="adj2" fmla="val 0"/>
            </a:avLst>
          </a:prstGeom>
          <a:solidFill>
            <a:schemeClr val="bg1"/>
          </a:solidFill>
          <a:ln w="57150" cap="flat" cmpd="sng" algn="ctr">
            <a:gradFill flip="none" rotWithShape="1">
              <a:gsLst>
                <a:gs pos="0">
                  <a:srgbClr val="0070C0"/>
                </a:gs>
                <a:gs pos="100000">
                  <a:srgbClr val="3FCDFF"/>
                </a:gs>
              </a:gsLst>
              <a:lin ang="13500000" scaled="1"/>
              <a:tileRect/>
            </a:gradFill>
            <a:prstDash val="solid"/>
          </a:ln>
          <a:effectLst>
            <a:outerShdw blurRad="50800" dist="38100" dir="2700000" algn="tl" rotWithShape="0">
              <a:prstClr val="black">
                <a:alpha val="40000"/>
              </a:prstClr>
            </a:outerShdw>
          </a:effectLst>
        </p:spPr>
        <p:txBody>
          <a:bodyPr anchor="ctr"/>
          <a:lstStyle/>
          <a:p>
            <a:pPr defTabSz="801688">
              <a:spcBef>
                <a:spcPct val="20000"/>
              </a:spcBef>
            </a:pPr>
            <a:r>
              <a:rPr lang="en-US" sz="2000" i="1" dirty="0" smtClean="0">
                <a:solidFill>
                  <a:schemeClr val="bg2">
                    <a:lumMod val="10000"/>
                  </a:schemeClr>
                </a:solidFill>
                <a:latin typeface="Times New Roman" pitchFamily="18" charset="0"/>
                <a:cs typeface="Times New Roman" pitchFamily="18" charset="0"/>
              </a:rPr>
              <a:t>	Нэгдсэн </a:t>
            </a:r>
            <a:r>
              <a:rPr lang="en-US" sz="2000" i="1" dirty="0" smtClean="0">
                <a:solidFill>
                  <a:schemeClr val="bg2">
                    <a:lumMod val="10000"/>
                  </a:schemeClr>
                </a:solidFill>
                <a:latin typeface="Times New Roman" pitchFamily="18" charset="0"/>
                <a:cs typeface="Times New Roman" pitchFamily="18" charset="0"/>
              </a:rPr>
              <a:t>түвшний буюу нэгдмэл стратеги (</a:t>
            </a:r>
            <a:r>
              <a:rPr lang="mn-MN" sz="2000" i="1" dirty="0" smtClean="0">
                <a:solidFill>
                  <a:schemeClr val="bg2">
                    <a:lumMod val="10000"/>
                  </a:schemeClr>
                </a:solidFill>
                <a:latin typeface="Times New Roman" pitchFamily="18" charset="0"/>
                <a:cs typeface="Times New Roman" pitchFamily="18" charset="0"/>
              </a:rPr>
              <a:t>корпорацийн стратеги</a:t>
            </a:r>
            <a:r>
              <a:rPr lang="en-US" sz="2000" i="1" dirty="0" smtClean="0">
                <a:solidFill>
                  <a:schemeClr val="bg2">
                    <a:lumMod val="10000"/>
                  </a:schemeClr>
                </a:solidFill>
                <a:latin typeface="Times New Roman" pitchFamily="18" charset="0"/>
                <a:cs typeface="Times New Roman" pitchFamily="18" charset="0"/>
              </a:rPr>
              <a:t>)</a:t>
            </a:r>
            <a:r>
              <a:rPr lang="en-US" sz="2000" dirty="0" smtClean="0">
                <a:solidFill>
                  <a:schemeClr val="bg2">
                    <a:lumMod val="10000"/>
                  </a:schemeClr>
                </a:solidFill>
                <a:latin typeface="Times New Roman" pitchFamily="18" charset="0"/>
                <a:cs typeface="Times New Roman" pitchFamily="18" charset="0"/>
              </a:rPr>
              <a:t> нь байгуул</a:t>
            </a:r>
            <a:r>
              <a:rPr lang="mn-MN" sz="2000" dirty="0" smtClean="0">
                <a:solidFill>
                  <a:schemeClr val="bg2">
                    <a:lumMod val="10000"/>
                  </a:schemeClr>
                </a:solidFill>
                <a:latin typeface="Times New Roman" pitchFamily="18" charset="0"/>
                <a:cs typeface="Times New Roman" pitchFamily="18" charset="0"/>
              </a:rPr>
              <a:t>ла</a:t>
            </a:r>
            <a:r>
              <a:rPr lang="en-US" sz="2000" dirty="0" smtClean="0">
                <a:solidFill>
                  <a:schemeClr val="bg2">
                    <a:lumMod val="10000"/>
                  </a:schemeClr>
                </a:solidFill>
                <a:latin typeface="Times New Roman" pitchFamily="18" charset="0"/>
                <a:cs typeface="Times New Roman" pitchFamily="18" charset="0"/>
              </a:rPr>
              <a:t>гын бүхий л үйл ажиллагааг зохицуулж нэгтгэдэг бөгөөд үүнийг дээд удирдлага хариуцаж явуулдаг. Тэд байгууллагын нөхцөл байдлыг тодорхойлж, нөөцийн хув</a:t>
            </a:r>
            <a:r>
              <a:rPr lang="mn-MN" sz="2000" dirty="0" smtClean="0">
                <a:solidFill>
                  <a:schemeClr val="bg2">
                    <a:lumMod val="10000"/>
                  </a:schemeClr>
                </a:solidFill>
                <a:latin typeface="Times New Roman" pitchFamily="18" charset="0"/>
                <a:cs typeface="Times New Roman" pitchFamily="18" charset="0"/>
              </a:rPr>
              <a:t>а</a:t>
            </a:r>
            <a:r>
              <a:rPr lang="en-US" sz="2000" dirty="0" smtClean="0">
                <a:solidFill>
                  <a:schemeClr val="bg2">
                    <a:lumMod val="10000"/>
                  </a:schemeClr>
                </a:solidFill>
                <a:latin typeface="Times New Roman" pitchFamily="18" charset="0"/>
                <a:cs typeface="Times New Roman" pitchFamily="18" charset="0"/>
              </a:rPr>
              <a:t>ар</a:t>
            </a:r>
            <a:r>
              <a:rPr lang="mn-MN" sz="2000" dirty="0" smtClean="0">
                <a:solidFill>
                  <a:schemeClr val="bg2">
                    <a:lumMod val="10000"/>
                  </a:schemeClr>
                </a:solidFill>
                <a:latin typeface="Times New Roman" pitchFamily="18" charset="0"/>
                <a:cs typeface="Times New Roman" pitchFamily="18" charset="0"/>
              </a:rPr>
              <a:t>и</a:t>
            </a:r>
            <a:r>
              <a:rPr lang="en-US" sz="2000" dirty="0" smtClean="0">
                <a:solidFill>
                  <a:schemeClr val="bg2">
                    <a:lumMod val="10000"/>
                  </a:schemeClr>
                </a:solidFill>
                <a:latin typeface="Times New Roman" pitchFamily="18" charset="0"/>
                <a:cs typeface="Times New Roman" pitchFamily="18" charset="0"/>
              </a:rPr>
              <a:t>лалтыг хийх гол үйл ажил</a:t>
            </a:r>
            <a:r>
              <a:rPr lang="mn-MN" sz="2000" dirty="0" smtClean="0">
                <a:solidFill>
                  <a:schemeClr val="bg2">
                    <a:lumMod val="10000"/>
                  </a:schemeClr>
                </a:solidFill>
                <a:latin typeface="Times New Roman" pitchFamily="18" charset="0"/>
                <a:cs typeface="Times New Roman" pitchFamily="18" charset="0"/>
              </a:rPr>
              <a:t>ла</a:t>
            </a:r>
            <a:r>
              <a:rPr lang="en-US" sz="2000" dirty="0" smtClean="0">
                <a:solidFill>
                  <a:schemeClr val="bg2">
                    <a:lumMod val="10000"/>
                  </a:schemeClr>
                </a:solidFill>
                <a:latin typeface="Times New Roman" pitchFamily="18" charset="0"/>
                <a:cs typeface="Times New Roman" pitchFamily="18" charset="0"/>
              </a:rPr>
              <a:t>гааны (бүтээгдэхүүн, үйлчилгээ) чиг шугамыг сонгодог. Нэн ялангуяа нэгдмэл стратеги дээр үнд</a:t>
            </a:r>
            <a:r>
              <a:rPr lang="mn-MN" sz="2000" dirty="0" smtClean="0">
                <a:solidFill>
                  <a:schemeClr val="bg2">
                    <a:lumMod val="10000"/>
                  </a:schemeClr>
                </a:solidFill>
                <a:latin typeface="Times New Roman" pitchFamily="18" charset="0"/>
                <a:cs typeface="Times New Roman" pitchFamily="18" charset="0"/>
              </a:rPr>
              <a:t>э</a:t>
            </a:r>
            <a:r>
              <a:rPr lang="en-US" sz="2000" dirty="0" smtClean="0">
                <a:solidFill>
                  <a:schemeClr val="bg2">
                    <a:lumMod val="10000"/>
                  </a:schemeClr>
                </a:solidFill>
                <a:latin typeface="Times New Roman" pitchFamily="18" charset="0"/>
                <a:cs typeface="Times New Roman" pitchFamily="18" charset="0"/>
              </a:rPr>
              <a:t>слэж урт хугaцааны бизнес төлөвлөгөө боловсруулдаг ба энэ нь эрсдэлийн шинжилгээ, хөрөнгө оруулалтын үнэлгээ, стратеги таамаглал, нэгтгэх, хуваагдах болон маркетинг, үйлдвэрлэл, хүний нөөц гэх мэт салбар нэгжүүдийн хоорондын уялдаа нэгдлийг бүгдийг тусгадаг. </a:t>
            </a:r>
            <a:endParaRPr lang="mn-MN" sz="2000" dirty="0" smtClean="0">
              <a:solidFill>
                <a:schemeClr val="bg2">
                  <a:lumMod val="10000"/>
                </a:schemeClr>
              </a:solidFill>
              <a:latin typeface="Times New Roman" pitchFamily="18" charset="0"/>
              <a:cs typeface="Times New Roman" pitchFamily="18" charset="0"/>
            </a:endParaRPr>
          </a:p>
          <a:p>
            <a:pPr defTabSz="801688">
              <a:spcBef>
                <a:spcPct val="20000"/>
              </a:spcBef>
            </a:pPr>
            <a:endParaRPr lang="en-US" sz="2000" noProof="1">
              <a:solidFill>
                <a:schemeClr val="bg2">
                  <a:lumMod val="10000"/>
                </a:schemeClr>
              </a:solidFill>
              <a:latin typeface="Times New Roman" pitchFamily="18" charset="0"/>
              <a:cs typeface="Times New Roman" pitchFamily="18" charset="0"/>
            </a:endParaRPr>
          </a:p>
        </p:txBody>
      </p:sp>
      <p:grpSp>
        <p:nvGrpSpPr>
          <p:cNvPr id="2" name="Gruppe 383"/>
          <p:cNvGrpSpPr>
            <a:grpSpLocks/>
          </p:cNvGrpSpPr>
          <p:nvPr/>
        </p:nvGrpSpPr>
        <p:grpSpPr bwMode="auto">
          <a:xfrm>
            <a:off x="564356" y="2536031"/>
            <a:ext cx="1062038" cy="3106738"/>
            <a:chOff x="12787370" y="3362337"/>
            <a:chExt cx="2391678" cy="6991325"/>
          </a:xfrm>
        </p:grpSpPr>
        <p:grpSp>
          <p:nvGrpSpPr>
            <p:cNvPr id="3" name="Gruppe 1605"/>
            <p:cNvGrpSpPr>
              <a:grpSpLocks/>
            </p:cNvGrpSpPr>
            <p:nvPr/>
          </p:nvGrpSpPr>
          <p:grpSpPr bwMode="auto">
            <a:xfrm>
              <a:off x="12787349" y="3362351"/>
              <a:ext cx="2391687" cy="6991312"/>
              <a:chOff x="-9513481" y="-8286876"/>
              <a:chExt cx="3613590" cy="10563300"/>
            </a:xfrm>
          </p:grpSpPr>
          <p:sp>
            <p:nvSpPr>
              <p:cNvPr id="11" name="Freeform 1502"/>
              <p:cNvSpPr>
                <a:spLocks/>
              </p:cNvSpPr>
              <p:nvPr/>
            </p:nvSpPr>
            <p:spPr bwMode="auto">
              <a:xfrm>
                <a:off x="-6229365" y="-6289744"/>
                <a:ext cx="102629" cy="59377"/>
              </a:xfrm>
              <a:custGeom>
                <a:avLst/>
                <a:gdLst>
                  <a:gd name="T0" fmla="*/ 0 w 27"/>
                  <a:gd name="T1" fmla="*/ 11 h 16"/>
                  <a:gd name="T2" fmla="*/ 0 w 27"/>
                  <a:gd name="T3" fmla="*/ 11 h 16"/>
                  <a:gd name="T4" fmla="*/ 5 w 27"/>
                  <a:gd name="T5" fmla="*/ 5 h 16"/>
                  <a:gd name="T6" fmla="*/ 5 w 27"/>
                  <a:gd name="T7" fmla="*/ 0 h 16"/>
                  <a:gd name="T8" fmla="*/ 5 w 27"/>
                  <a:gd name="T9" fmla="*/ 0 h 16"/>
                  <a:gd name="T10" fmla="*/ 11 w 27"/>
                  <a:gd name="T11" fmla="*/ 5 h 16"/>
                  <a:gd name="T12" fmla="*/ 22 w 27"/>
                  <a:gd name="T13" fmla="*/ 11 h 16"/>
                  <a:gd name="T14" fmla="*/ 27 w 27"/>
                  <a:gd name="T15" fmla="*/ 11 h 16"/>
                  <a:gd name="T16" fmla="*/ 22 w 27"/>
                  <a:gd name="T17" fmla="*/ 16 h 16"/>
                  <a:gd name="T18" fmla="*/ 22 w 27"/>
                  <a:gd name="T19" fmla="*/ 16 h 16"/>
                  <a:gd name="T20" fmla="*/ 22 w 27"/>
                  <a:gd name="T21" fmla="*/ 11 h 16"/>
                  <a:gd name="T22" fmla="*/ 16 w 27"/>
                  <a:gd name="T23" fmla="*/ 11 h 16"/>
                  <a:gd name="T24" fmla="*/ 0 w 27"/>
                  <a:gd name="T25" fmla="*/ 11 h 16"/>
                  <a:gd name="T26" fmla="*/ 0 w 27"/>
                  <a:gd name="T27" fmla="*/ 11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7"/>
                  <a:gd name="T43" fmla="*/ 0 h 16"/>
                  <a:gd name="T44" fmla="*/ 27 w 27"/>
                  <a:gd name="T45" fmla="*/ 16 h 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7" h="16">
                    <a:moveTo>
                      <a:pt x="0" y="11"/>
                    </a:moveTo>
                    <a:lnTo>
                      <a:pt x="0" y="11"/>
                    </a:lnTo>
                    <a:lnTo>
                      <a:pt x="5" y="5"/>
                    </a:lnTo>
                    <a:lnTo>
                      <a:pt x="5" y="0"/>
                    </a:lnTo>
                    <a:lnTo>
                      <a:pt x="11" y="5"/>
                    </a:lnTo>
                    <a:lnTo>
                      <a:pt x="22" y="11"/>
                    </a:lnTo>
                    <a:lnTo>
                      <a:pt x="27" y="11"/>
                    </a:lnTo>
                    <a:lnTo>
                      <a:pt x="22" y="16"/>
                    </a:lnTo>
                    <a:lnTo>
                      <a:pt x="22" y="11"/>
                    </a:lnTo>
                    <a:lnTo>
                      <a:pt x="16" y="11"/>
                    </a:lnTo>
                    <a:lnTo>
                      <a:pt x="0" y="11"/>
                    </a:lnTo>
                    <a:close/>
                  </a:path>
                </a:pathLst>
              </a:custGeom>
              <a:solidFill>
                <a:srgbClr val="FFFFFF"/>
              </a:solidFill>
              <a:ln w="9525">
                <a:noFill/>
                <a:round/>
                <a:headEnd/>
                <a:tailEnd/>
              </a:ln>
            </p:spPr>
            <p:txBody>
              <a:bodyPr/>
              <a:lstStyle/>
              <a:p>
                <a:endParaRPr lang="da-DK"/>
              </a:p>
            </p:txBody>
          </p:sp>
          <p:sp>
            <p:nvSpPr>
              <p:cNvPr id="12" name="Freeform 1503"/>
              <p:cNvSpPr>
                <a:spLocks/>
              </p:cNvSpPr>
              <p:nvPr/>
            </p:nvSpPr>
            <p:spPr bwMode="auto">
              <a:xfrm>
                <a:off x="-6369802" y="-6289744"/>
                <a:ext cx="59418" cy="59377"/>
              </a:xfrm>
              <a:custGeom>
                <a:avLst/>
                <a:gdLst>
                  <a:gd name="T0" fmla="*/ 5 w 16"/>
                  <a:gd name="T1" fmla="*/ 0 h 16"/>
                  <a:gd name="T2" fmla="*/ 5 w 16"/>
                  <a:gd name="T3" fmla="*/ 0 h 16"/>
                  <a:gd name="T4" fmla="*/ 5 w 16"/>
                  <a:gd name="T5" fmla="*/ 5 h 16"/>
                  <a:gd name="T6" fmla="*/ 5 w 16"/>
                  <a:gd name="T7" fmla="*/ 5 h 16"/>
                  <a:gd name="T8" fmla="*/ 16 w 16"/>
                  <a:gd name="T9" fmla="*/ 0 h 16"/>
                  <a:gd name="T10" fmla="*/ 16 w 16"/>
                  <a:gd name="T11" fmla="*/ 0 h 16"/>
                  <a:gd name="T12" fmla="*/ 16 w 16"/>
                  <a:gd name="T13" fmla="*/ 11 h 16"/>
                  <a:gd name="T14" fmla="*/ 16 w 16"/>
                  <a:gd name="T15" fmla="*/ 11 h 16"/>
                  <a:gd name="T16" fmla="*/ 5 w 16"/>
                  <a:gd name="T17" fmla="*/ 16 h 16"/>
                  <a:gd name="T18" fmla="*/ 0 w 16"/>
                  <a:gd name="T19" fmla="*/ 11 h 16"/>
                  <a:gd name="T20" fmla="*/ 0 w 16"/>
                  <a:gd name="T21" fmla="*/ 5 h 16"/>
                  <a:gd name="T22" fmla="*/ 5 w 16"/>
                  <a:gd name="T23" fmla="*/ 0 h 16"/>
                  <a:gd name="T24" fmla="*/ 5 w 16"/>
                  <a:gd name="T25" fmla="*/ 0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16"/>
                  <a:gd name="T41" fmla="*/ 16 w 16"/>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16">
                    <a:moveTo>
                      <a:pt x="5" y="0"/>
                    </a:moveTo>
                    <a:lnTo>
                      <a:pt x="5" y="0"/>
                    </a:lnTo>
                    <a:lnTo>
                      <a:pt x="5" y="5"/>
                    </a:lnTo>
                    <a:lnTo>
                      <a:pt x="16" y="0"/>
                    </a:lnTo>
                    <a:lnTo>
                      <a:pt x="16" y="11"/>
                    </a:lnTo>
                    <a:lnTo>
                      <a:pt x="5" y="16"/>
                    </a:lnTo>
                    <a:lnTo>
                      <a:pt x="0" y="11"/>
                    </a:lnTo>
                    <a:lnTo>
                      <a:pt x="0" y="5"/>
                    </a:lnTo>
                    <a:lnTo>
                      <a:pt x="5" y="0"/>
                    </a:lnTo>
                    <a:close/>
                  </a:path>
                </a:pathLst>
              </a:custGeom>
              <a:solidFill>
                <a:srgbClr val="FFFFFF"/>
              </a:solidFill>
              <a:ln w="9525">
                <a:noFill/>
                <a:round/>
                <a:headEnd/>
                <a:tailEnd/>
              </a:ln>
            </p:spPr>
            <p:txBody>
              <a:bodyPr/>
              <a:lstStyle/>
              <a:p>
                <a:endParaRPr lang="da-DK"/>
              </a:p>
            </p:txBody>
          </p:sp>
          <p:sp>
            <p:nvSpPr>
              <p:cNvPr id="13" name="Freeform 1504"/>
              <p:cNvSpPr>
                <a:spLocks/>
              </p:cNvSpPr>
              <p:nvPr/>
            </p:nvSpPr>
            <p:spPr bwMode="auto">
              <a:xfrm>
                <a:off x="-6391408" y="-6230367"/>
                <a:ext cx="102629" cy="59373"/>
              </a:xfrm>
              <a:custGeom>
                <a:avLst/>
                <a:gdLst>
                  <a:gd name="T0" fmla="*/ 22 w 28"/>
                  <a:gd name="T1" fmla="*/ 16 h 16"/>
                  <a:gd name="T2" fmla="*/ 22 w 28"/>
                  <a:gd name="T3" fmla="*/ 16 h 16"/>
                  <a:gd name="T4" fmla="*/ 17 w 28"/>
                  <a:gd name="T5" fmla="*/ 11 h 16"/>
                  <a:gd name="T6" fmla="*/ 0 w 28"/>
                  <a:gd name="T7" fmla="*/ 11 h 16"/>
                  <a:gd name="T8" fmla="*/ 0 w 28"/>
                  <a:gd name="T9" fmla="*/ 11 h 16"/>
                  <a:gd name="T10" fmla="*/ 0 w 28"/>
                  <a:gd name="T11" fmla="*/ 6 h 16"/>
                  <a:gd name="T12" fmla="*/ 0 w 28"/>
                  <a:gd name="T13" fmla="*/ 0 h 16"/>
                  <a:gd name="T14" fmla="*/ 0 w 28"/>
                  <a:gd name="T15" fmla="*/ 0 h 16"/>
                  <a:gd name="T16" fmla="*/ 0 w 28"/>
                  <a:gd name="T17" fmla="*/ 11 h 16"/>
                  <a:gd name="T18" fmla="*/ 0 w 28"/>
                  <a:gd name="T19" fmla="*/ 11 h 16"/>
                  <a:gd name="T20" fmla="*/ 6 w 28"/>
                  <a:gd name="T21" fmla="*/ 6 h 16"/>
                  <a:gd name="T22" fmla="*/ 17 w 28"/>
                  <a:gd name="T23" fmla="*/ 6 h 16"/>
                  <a:gd name="T24" fmla="*/ 28 w 28"/>
                  <a:gd name="T25" fmla="*/ 6 h 16"/>
                  <a:gd name="T26" fmla="*/ 28 w 28"/>
                  <a:gd name="T27" fmla="*/ 6 h 16"/>
                  <a:gd name="T28" fmla="*/ 28 w 28"/>
                  <a:gd name="T29" fmla="*/ 11 h 16"/>
                  <a:gd name="T30" fmla="*/ 28 w 28"/>
                  <a:gd name="T31" fmla="*/ 11 h 16"/>
                  <a:gd name="T32" fmla="*/ 28 w 28"/>
                  <a:gd name="T33" fmla="*/ 16 h 16"/>
                  <a:gd name="T34" fmla="*/ 22 w 28"/>
                  <a:gd name="T35" fmla="*/ 16 h 16"/>
                  <a:gd name="T36" fmla="*/ 22 w 28"/>
                  <a:gd name="T37" fmla="*/ 16 h 1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16"/>
                  <a:gd name="T59" fmla="*/ 28 w 28"/>
                  <a:gd name="T60" fmla="*/ 16 h 1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16">
                    <a:moveTo>
                      <a:pt x="22" y="16"/>
                    </a:moveTo>
                    <a:lnTo>
                      <a:pt x="22" y="16"/>
                    </a:lnTo>
                    <a:lnTo>
                      <a:pt x="17" y="11"/>
                    </a:lnTo>
                    <a:lnTo>
                      <a:pt x="0" y="11"/>
                    </a:lnTo>
                    <a:lnTo>
                      <a:pt x="0" y="6"/>
                    </a:lnTo>
                    <a:lnTo>
                      <a:pt x="0" y="0"/>
                    </a:lnTo>
                    <a:lnTo>
                      <a:pt x="0" y="11"/>
                    </a:lnTo>
                    <a:lnTo>
                      <a:pt x="6" y="6"/>
                    </a:lnTo>
                    <a:lnTo>
                      <a:pt x="17" y="6"/>
                    </a:lnTo>
                    <a:lnTo>
                      <a:pt x="28" y="6"/>
                    </a:lnTo>
                    <a:lnTo>
                      <a:pt x="28" y="11"/>
                    </a:lnTo>
                    <a:lnTo>
                      <a:pt x="28" y="16"/>
                    </a:lnTo>
                    <a:lnTo>
                      <a:pt x="22" y="16"/>
                    </a:lnTo>
                    <a:close/>
                  </a:path>
                </a:pathLst>
              </a:custGeom>
              <a:solidFill>
                <a:srgbClr val="FFFFFF"/>
              </a:solidFill>
              <a:ln w="9525">
                <a:noFill/>
                <a:round/>
                <a:headEnd/>
                <a:tailEnd/>
              </a:ln>
            </p:spPr>
            <p:txBody>
              <a:bodyPr/>
              <a:lstStyle/>
              <a:p>
                <a:endParaRPr lang="da-DK"/>
              </a:p>
            </p:txBody>
          </p:sp>
          <p:sp>
            <p:nvSpPr>
              <p:cNvPr id="14" name="Freeform 1505"/>
              <p:cNvSpPr>
                <a:spLocks/>
              </p:cNvSpPr>
              <p:nvPr/>
            </p:nvSpPr>
            <p:spPr bwMode="auto">
              <a:xfrm>
                <a:off x="-6250970" y="-6149403"/>
                <a:ext cx="145841" cy="43182"/>
              </a:xfrm>
              <a:custGeom>
                <a:avLst/>
                <a:gdLst>
                  <a:gd name="T0" fmla="*/ 0 w 39"/>
                  <a:gd name="T1" fmla="*/ 0 h 11"/>
                  <a:gd name="T2" fmla="*/ 0 w 39"/>
                  <a:gd name="T3" fmla="*/ 0 h 11"/>
                  <a:gd name="T4" fmla="*/ 17 w 39"/>
                  <a:gd name="T5" fmla="*/ 0 h 11"/>
                  <a:gd name="T6" fmla="*/ 28 w 39"/>
                  <a:gd name="T7" fmla="*/ 0 h 11"/>
                  <a:gd name="T8" fmla="*/ 39 w 39"/>
                  <a:gd name="T9" fmla="*/ 11 h 11"/>
                  <a:gd name="T10" fmla="*/ 39 w 39"/>
                  <a:gd name="T11" fmla="*/ 11 h 11"/>
                  <a:gd name="T12" fmla="*/ 11 w 39"/>
                  <a:gd name="T13" fmla="*/ 5 h 11"/>
                  <a:gd name="T14" fmla="*/ 6 w 39"/>
                  <a:gd name="T15" fmla="*/ 5 h 11"/>
                  <a:gd name="T16" fmla="*/ 0 w 39"/>
                  <a:gd name="T17" fmla="*/ 0 h 11"/>
                  <a:gd name="T18" fmla="*/ 0 w 39"/>
                  <a:gd name="T19" fmla="*/ 0 h 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9"/>
                  <a:gd name="T31" fmla="*/ 0 h 11"/>
                  <a:gd name="T32" fmla="*/ 39 w 39"/>
                  <a:gd name="T33" fmla="*/ 11 h 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9" h="11">
                    <a:moveTo>
                      <a:pt x="0" y="0"/>
                    </a:moveTo>
                    <a:lnTo>
                      <a:pt x="0" y="0"/>
                    </a:lnTo>
                    <a:lnTo>
                      <a:pt x="17" y="0"/>
                    </a:lnTo>
                    <a:lnTo>
                      <a:pt x="28" y="0"/>
                    </a:lnTo>
                    <a:lnTo>
                      <a:pt x="39" y="11"/>
                    </a:lnTo>
                    <a:lnTo>
                      <a:pt x="11" y="5"/>
                    </a:lnTo>
                    <a:lnTo>
                      <a:pt x="6" y="5"/>
                    </a:lnTo>
                    <a:lnTo>
                      <a:pt x="0" y="0"/>
                    </a:lnTo>
                    <a:close/>
                  </a:path>
                </a:pathLst>
              </a:custGeom>
              <a:solidFill>
                <a:srgbClr val="FFFFFF"/>
              </a:solidFill>
              <a:ln w="9525">
                <a:noFill/>
                <a:round/>
                <a:headEnd/>
                <a:tailEnd/>
              </a:ln>
            </p:spPr>
            <p:txBody>
              <a:bodyPr/>
              <a:lstStyle/>
              <a:p>
                <a:endParaRPr lang="da-DK"/>
              </a:p>
            </p:txBody>
          </p:sp>
          <p:sp>
            <p:nvSpPr>
              <p:cNvPr id="15" name="Freeform 1506"/>
              <p:cNvSpPr>
                <a:spLocks/>
              </p:cNvSpPr>
              <p:nvPr/>
            </p:nvSpPr>
            <p:spPr bwMode="auto">
              <a:xfrm>
                <a:off x="-6391408" y="-6170994"/>
                <a:ext cx="102629" cy="64773"/>
              </a:xfrm>
              <a:custGeom>
                <a:avLst/>
                <a:gdLst>
                  <a:gd name="T0" fmla="*/ 22 w 28"/>
                  <a:gd name="T1" fmla="*/ 17 h 17"/>
                  <a:gd name="T2" fmla="*/ 22 w 28"/>
                  <a:gd name="T3" fmla="*/ 17 h 17"/>
                  <a:gd name="T4" fmla="*/ 22 w 28"/>
                  <a:gd name="T5" fmla="*/ 11 h 17"/>
                  <a:gd name="T6" fmla="*/ 11 w 28"/>
                  <a:gd name="T7" fmla="*/ 11 h 17"/>
                  <a:gd name="T8" fmla="*/ 0 w 28"/>
                  <a:gd name="T9" fmla="*/ 11 h 17"/>
                  <a:gd name="T10" fmla="*/ 0 w 28"/>
                  <a:gd name="T11" fmla="*/ 11 h 17"/>
                  <a:gd name="T12" fmla="*/ 0 w 28"/>
                  <a:gd name="T13" fmla="*/ 6 h 17"/>
                  <a:gd name="T14" fmla="*/ 11 w 28"/>
                  <a:gd name="T15" fmla="*/ 0 h 17"/>
                  <a:gd name="T16" fmla="*/ 28 w 28"/>
                  <a:gd name="T17" fmla="*/ 6 h 17"/>
                  <a:gd name="T18" fmla="*/ 28 w 28"/>
                  <a:gd name="T19" fmla="*/ 6 h 17"/>
                  <a:gd name="T20" fmla="*/ 28 w 28"/>
                  <a:gd name="T21" fmla="*/ 11 h 17"/>
                  <a:gd name="T22" fmla="*/ 28 w 28"/>
                  <a:gd name="T23" fmla="*/ 11 h 17"/>
                  <a:gd name="T24" fmla="*/ 28 w 28"/>
                  <a:gd name="T25" fmla="*/ 11 h 17"/>
                  <a:gd name="T26" fmla="*/ 22 w 28"/>
                  <a:gd name="T27" fmla="*/ 17 h 17"/>
                  <a:gd name="T28" fmla="*/ 22 w 28"/>
                  <a:gd name="T29" fmla="*/ 17 h 1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7"/>
                  <a:gd name="T47" fmla="*/ 28 w 28"/>
                  <a:gd name="T48" fmla="*/ 17 h 1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7">
                    <a:moveTo>
                      <a:pt x="22" y="17"/>
                    </a:moveTo>
                    <a:lnTo>
                      <a:pt x="22" y="17"/>
                    </a:lnTo>
                    <a:lnTo>
                      <a:pt x="22" y="11"/>
                    </a:lnTo>
                    <a:lnTo>
                      <a:pt x="11" y="11"/>
                    </a:lnTo>
                    <a:lnTo>
                      <a:pt x="0" y="11"/>
                    </a:lnTo>
                    <a:lnTo>
                      <a:pt x="0" y="6"/>
                    </a:lnTo>
                    <a:lnTo>
                      <a:pt x="11" y="0"/>
                    </a:lnTo>
                    <a:lnTo>
                      <a:pt x="28" y="6"/>
                    </a:lnTo>
                    <a:lnTo>
                      <a:pt x="28" y="11"/>
                    </a:lnTo>
                    <a:lnTo>
                      <a:pt x="22" y="17"/>
                    </a:lnTo>
                    <a:close/>
                  </a:path>
                </a:pathLst>
              </a:custGeom>
              <a:solidFill>
                <a:srgbClr val="FFFFFF"/>
              </a:solidFill>
              <a:ln w="9525">
                <a:noFill/>
                <a:round/>
                <a:headEnd/>
                <a:tailEnd/>
              </a:ln>
            </p:spPr>
            <p:txBody>
              <a:bodyPr/>
              <a:lstStyle/>
              <a:p>
                <a:endParaRPr lang="da-DK"/>
              </a:p>
            </p:txBody>
          </p:sp>
          <p:sp>
            <p:nvSpPr>
              <p:cNvPr id="16" name="Freeform 1507"/>
              <p:cNvSpPr>
                <a:spLocks/>
              </p:cNvSpPr>
              <p:nvPr/>
            </p:nvSpPr>
            <p:spPr bwMode="auto">
              <a:xfrm>
                <a:off x="-6229365" y="-6106222"/>
                <a:ext cx="124235" cy="37786"/>
              </a:xfrm>
              <a:custGeom>
                <a:avLst/>
                <a:gdLst>
                  <a:gd name="T0" fmla="*/ 27 w 33"/>
                  <a:gd name="T1" fmla="*/ 11 h 11"/>
                  <a:gd name="T2" fmla="*/ 27 w 33"/>
                  <a:gd name="T3" fmla="*/ 11 h 11"/>
                  <a:gd name="T4" fmla="*/ 16 w 33"/>
                  <a:gd name="T5" fmla="*/ 11 h 11"/>
                  <a:gd name="T6" fmla="*/ 0 w 33"/>
                  <a:gd name="T7" fmla="*/ 11 h 11"/>
                  <a:gd name="T8" fmla="*/ 0 w 33"/>
                  <a:gd name="T9" fmla="*/ 11 h 11"/>
                  <a:gd name="T10" fmla="*/ 0 w 33"/>
                  <a:gd name="T11" fmla="*/ 5 h 11"/>
                  <a:gd name="T12" fmla="*/ 0 w 33"/>
                  <a:gd name="T13" fmla="*/ 5 h 11"/>
                  <a:gd name="T14" fmla="*/ 5 w 33"/>
                  <a:gd name="T15" fmla="*/ 0 h 11"/>
                  <a:gd name="T16" fmla="*/ 5 w 33"/>
                  <a:gd name="T17" fmla="*/ 0 h 11"/>
                  <a:gd name="T18" fmla="*/ 5 w 33"/>
                  <a:gd name="T19" fmla="*/ 0 h 11"/>
                  <a:gd name="T20" fmla="*/ 11 w 33"/>
                  <a:gd name="T21" fmla="*/ 5 h 11"/>
                  <a:gd name="T22" fmla="*/ 22 w 33"/>
                  <a:gd name="T23" fmla="*/ 5 h 11"/>
                  <a:gd name="T24" fmla="*/ 33 w 33"/>
                  <a:gd name="T25" fmla="*/ 5 h 11"/>
                  <a:gd name="T26" fmla="*/ 27 w 33"/>
                  <a:gd name="T27" fmla="*/ 11 h 11"/>
                  <a:gd name="T28" fmla="*/ 27 w 33"/>
                  <a:gd name="T29" fmla="*/ 11 h 1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3"/>
                  <a:gd name="T46" fmla="*/ 0 h 11"/>
                  <a:gd name="T47" fmla="*/ 33 w 33"/>
                  <a:gd name="T48" fmla="*/ 11 h 1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3" h="11">
                    <a:moveTo>
                      <a:pt x="27" y="11"/>
                    </a:moveTo>
                    <a:lnTo>
                      <a:pt x="27" y="11"/>
                    </a:lnTo>
                    <a:lnTo>
                      <a:pt x="16" y="11"/>
                    </a:lnTo>
                    <a:lnTo>
                      <a:pt x="0" y="11"/>
                    </a:lnTo>
                    <a:lnTo>
                      <a:pt x="0" y="5"/>
                    </a:lnTo>
                    <a:lnTo>
                      <a:pt x="5" y="0"/>
                    </a:lnTo>
                    <a:lnTo>
                      <a:pt x="11" y="5"/>
                    </a:lnTo>
                    <a:lnTo>
                      <a:pt x="22" y="5"/>
                    </a:lnTo>
                    <a:lnTo>
                      <a:pt x="33" y="5"/>
                    </a:lnTo>
                    <a:lnTo>
                      <a:pt x="27" y="11"/>
                    </a:lnTo>
                    <a:close/>
                  </a:path>
                </a:pathLst>
              </a:custGeom>
              <a:solidFill>
                <a:srgbClr val="FFFFFF"/>
              </a:solidFill>
              <a:ln w="9525">
                <a:noFill/>
                <a:round/>
                <a:headEnd/>
                <a:tailEnd/>
              </a:ln>
            </p:spPr>
            <p:txBody>
              <a:bodyPr/>
              <a:lstStyle/>
              <a:p>
                <a:endParaRPr lang="da-DK"/>
              </a:p>
            </p:txBody>
          </p:sp>
          <p:sp>
            <p:nvSpPr>
              <p:cNvPr id="17" name="Freeform 1508"/>
              <p:cNvSpPr>
                <a:spLocks/>
              </p:cNvSpPr>
              <p:nvPr/>
            </p:nvSpPr>
            <p:spPr bwMode="auto">
              <a:xfrm>
                <a:off x="-6391408" y="-6106222"/>
                <a:ext cx="124235" cy="37786"/>
              </a:xfrm>
              <a:custGeom>
                <a:avLst/>
                <a:gdLst>
                  <a:gd name="T0" fmla="*/ 0 w 33"/>
                  <a:gd name="T1" fmla="*/ 11 h 11"/>
                  <a:gd name="T2" fmla="*/ 0 w 33"/>
                  <a:gd name="T3" fmla="*/ 11 h 11"/>
                  <a:gd name="T4" fmla="*/ 0 w 33"/>
                  <a:gd name="T5" fmla="*/ 0 h 11"/>
                  <a:gd name="T6" fmla="*/ 11 w 33"/>
                  <a:gd name="T7" fmla="*/ 0 h 11"/>
                  <a:gd name="T8" fmla="*/ 33 w 33"/>
                  <a:gd name="T9" fmla="*/ 0 h 11"/>
                  <a:gd name="T10" fmla="*/ 33 w 33"/>
                  <a:gd name="T11" fmla="*/ 0 h 11"/>
                  <a:gd name="T12" fmla="*/ 33 w 33"/>
                  <a:gd name="T13" fmla="*/ 11 h 11"/>
                  <a:gd name="T14" fmla="*/ 22 w 33"/>
                  <a:gd name="T15" fmla="*/ 11 h 11"/>
                  <a:gd name="T16" fmla="*/ 11 w 33"/>
                  <a:gd name="T17" fmla="*/ 5 h 11"/>
                  <a:gd name="T18" fmla="*/ 0 w 33"/>
                  <a:gd name="T19" fmla="*/ 11 h 11"/>
                  <a:gd name="T20" fmla="*/ 0 w 33"/>
                  <a:gd name="T21" fmla="*/ 11 h 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
                  <a:gd name="T34" fmla="*/ 0 h 11"/>
                  <a:gd name="T35" fmla="*/ 33 w 33"/>
                  <a:gd name="T36" fmla="*/ 11 h 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 h="11">
                    <a:moveTo>
                      <a:pt x="0" y="11"/>
                    </a:moveTo>
                    <a:lnTo>
                      <a:pt x="0" y="11"/>
                    </a:lnTo>
                    <a:lnTo>
                      <a:pt x="0" y="0"/>
                    </a:lnTo>
                    <a:lnTo>
                      <a:pt x="11" y="0"/>
                    </a:lnTo>
                    <a:lnTo>
                      <a:pt x="33" y="0"/>
                    </a:lnTo>
                    <a:lnTo>
                      <a:pt x="33" y="11"/>
                    </a:lnTo>
                    <a:lnTo>
                      <a:pt x="22" y="11"/>
                    </a:lnTo>
                    <a:lnTo>
                      <a:pt x="11" y="5"/>
                    </a:lnTo>
                    <a:lnTo>
                      <a:pt x="0" y="11"/>
                    </a:lnTo>
                    <a:close/>
                  </a:path>
                </a:pathLst>
              </a:custGeom>
              <a:solidFill>
                <a:srgbClr val="FFFFFF"/>
              </a:solidFill>
              <a:ln w="9525">
                <a:noFill/>
                <a:round/>
                <a:headEnd/>
                <a:tailEnd/>
              </a:ln>
            </p:spPr>
            <p:txBody>
              <a:bodyPr/>
              <a:lstStyle/>
              <a:p>
                <a:endParaRPr lang="da-DK"/>
              </a:p>
            </p:txBody>
          </p:sp>
          <p:sp>
            <p:nvSpPr>
              <p:cNvPr id="18" name="Freeform 1509"/>
              <p:cNvSpPr>
                <a:spLocks/>
              </p:cNvSpPr>
              <p:nvPr/>
            </p:nvSpPr>
            <p:spPr bwMode="auto">
              <a:xfrm>
                <a:off x="-6186153" y="-6046845"/>
                <a:ext cx="102629" cy="37782"/>
              </a:xfrm>
              <a:custGeom>
                <a:avLst/>
                <a:gdLst>
                  <a:gd name="T0" fmla="*/ 0 w 27"/>
                  <a:gd name="T1" fmla="*/ 6 h 11"/>
                  <a:gd name="T2" fmla="*/ 0 w 27"/>
                  <a:gd name="T3" fmla="*/ 6 h 11"/>
                  <a:gd name="T4" fmla="*/ 5 w 27"/>
                  <a:gd name="T5" fmla="*/ 0 h 11"/>
                  <a:gd name="T6" fmla="*/ 16 w 27"/>
                  <a:gd name="T7" fmla="*/ 0 h 11"/>
                  <a:gd name="T8" fmla="*/ 27 w 27"/>
                  <a:gd name="T9" fmla="*/ 6 h 11"/>
                  <a:gd name="T10" fmla="*/ 27 w 27"/>
                  <a:gd name="T11" fmla="*/ 6 h 11"/>
                  <a:gd name="T12" fmla="*/ 27 w 27"/>
                  <a:gd name="T13" fmla="*/ 11 h 11"/>
                  <a:gd name="T14" fmla="*/ 16 w 27"/>
                  <a:gd name="T15" fmla="*/ 11 h 11"/>
                  <a:gd name="T16" fmla="*/ 5 w 27"/>
                  <a:gd name="T17" fmla="*/ 11 h 11"/>
                  <a:gd name="T18" fmla="*/ 0 w 27"/>
                  <a:gd name="T19" fmla="*/ 6 h 11"/>
                  <a:gd name="T20" fmla="*/ 0 w 27"/>
                  <a:gd name="T21" fmla="*/ 6 h 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
                  <a:gd name="T34" fmla="*/ 0 h 11"/>
                  <a:gd name="T35" fmla="*/ 27 w 27"/>
                  <a:gd name="T36" fmla="*/ 11 h 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 h="11">
                    <a:moveTo>
                      <a:pt x="0" y="6"/>
                    </a:moveTo>
                    <a:lnTo>
                      <a:pt x="0" y="6"/>
                    </a:lnTo>
                    <a:lnTo>
                      <a:pt x="5" y="0"/>
                    </a:lnTo>
                    <a:lnTo>
                      <a:pt x="16" y="0"/>
                    </a:lnTo>
                    <a:lnTo>
                      <a:pt x="27" y="6"/>
                    </a:lnTo>
                    <a:lnTo>
                      <a:pt x="27" y="11"/>
                    </a:lnTo>
                    <a:lnTo>
                      <a:pt x="16" y="11"/>
                    </a:lnTo>
                    <a:lnTo>
                      <a:pt x="5" y="11"/>
                    </a:lnTo>
                    <a:lnTo>
                      <a:pt x="0" y="6"/>
                    </a:lnTo>
                    <a:close/>
                  </a:path>
                </a:pathLst>
              </a:custGeom>
              <a:solidFill>
                <a:srgbClr val="FFFFFF"/>
              </a:solidFill>
              <a:ln w="9525">
                <a:noFill/>
                <a:round/>
                <a:headEnd/>
                <a:tailEnd/>
              </a:ln>
            </p:spPr>
            <p:txBody>
              <a:bodyPr/>
              <a:lstStyle/>
              <a:p>
                <a:endParaRPr lang="da-DK"/>
              </a:p>
            </p:txBody>
          </p:sp>
          <p:sp>
            <p:nvSpPr>
              <p:cNvPr id="19" name="Freeform 1510"/>
              <p:cNvSpPr>
                <a:spLocks/>
              </p:cNvSpPr>
              <p:nvPr/>
            </p:nvSpPr>
            <p:spPr bwMode="auto">
              <a:xfrm>
                <a:off x="-6391408" y="-6046845"/>
                <a:ext cx="124235" cy="37782"/>
              </a:xfrm>
              <a:custGeom>
                <a:avLst/>
                <a:gdLst>
                  <a:gd name="T0" fmla="*/ 33 w 33"/>
                  <a:gd name="T1" fmla="*/ 11 h 11"/>
                  <a:gd name="T2" fmla="*/ 33 w 33"/>
                  <a:gd name="T3" fmla="*/ 11 h 11"/>
                  <a:gd name="T4" fmla="*/ 28 w 33"/>
                  <a:gd name="T5" fmla="*/ 6 h 11"/>
                  <a:gd name="T6" fmla="*/ 17 w 33"/>
                  <a:gd name="T7" fmla="*/ 6 h 11"/>
                  <a:gd name="T8" fmla="*/ 0 w 33"/>
                  <a:gd name="T9" fmla="*/ 6 h 11"/>
                  <a:gd name="T10" fmla="*/ 0 w 33"/>
                  <a:gd name="T11" fmla="*/ 6 h 11"/>
                  <a:gd name="T12" fmla="*/ 0 w 33"/>
                  <a:gd name="T13" fmla="*/ 0 h 11"/>
                  <a:gd name="T14" fmla="*/ 11 w 33"/>
                  <a:gd name="T15" fmla="*/ 0 h 11"/>
                  <a:gd name="T16" fmla="*/ 33 w 33"/>
                  <a:gd name="T17" fmla="*/ 0 h 11"/>
                  <a:gd name="T18" fmla="*/ 33 w 33"/>
                  <a:gd name="T19" fmla="*/ 0 h 11"/>
                  <a:gd name="T20" fmla="*/ 33 w 33"/>
                  <a:gd name="T21" fmla="*/ 6 h 11"/>
                  <a:gd name="T22" fmla="*/ 33 w 33"/>
                  <a:gd name="T23" fmla="*/ 6 h 11"/>
                  <a:gd name="T24" fmla="*/ 33 w 33"/>
                  <a:gd name="T25" fmla="*/ 11 h 11"/>
                  <a:gd name="T26" fmla="*/ 33 w 33"/>
                  <a:gd name="T27" fmla="*/ 11 h 11"/>
                  <a:gd name="T28" fmla="*/ 33 w 33"/>
                  <a:gd name="T29" fmla="*/ 11 h 1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3"/>
                  <a:gd name="T46" fmla="*/ 0 h 11"/>
                  <a:gd name="T47" fmla="*/ 33 w 33"/>
                  <a:gd name="T48" fmla="*/ 11 h 1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3" h="11">
                    <a:moveTo>
                      <a:pt x="33" y="11"/>
                    </a:moveTo>
                    <a:lnTo>
                      <a:pt x="33" y="11"/>
                    </a:lnTo>
                    <a:lnTo>
                      <a:pt x="28" y="6"/>
                    </a:lnTo>
                    <a:lnTo>
                      <a:pt x="17" y="6"/>
                    </a:lnTo>
                    <a:lnTo>
                      <a:pt x="0" y="6"/>
                    </a:lnTo>
                    <a:lnTo>
                      <a:pt x="0" y="0"/>
                    </a:lnTo>
                    <a:lnTo>
                      <a:pt x="11" y="0"/>
                    </a:lnTo>
                    <a:lnTo>
                      <a:pt x="33" y="0"/>
                    </a:lnTo>
                    <a:lnTo>
                      <a:pt x="33" y="6"/>
                    </a:lnTo>
                    <a:lnTo>
                      <a:pt x="33" y="11"/>
                    </a:lnTo>
                    <a:close/>
                  </a:path>
                </a:pathLst>
              </a:custGeom>
              <a:solidFill>
                <a:srgbClr val="FFFFFF"/>
              </a:solidFill>
              <a:ln w="9525">
                <a:noFill/>
                <a:round/>
                <a:headEnd/>
                <a:tailEnd/>
              </a:ln>
            </p:spPr>
            <p:txBody>
              <a:bodyPr/>
              <a:lstStyle/>
              <a:p>
                <a:endParaRPr lang="da-DK"/>
              </a:p>
            </p:txBody>
          </p:sp>
          <p:sp>
            <p:nvSpPr>
              <p:cNvPr id="20" name="Freeform 1511"/>
              <p:cNvSpPr>
                <a:spLocks/>
              </p:cNvSpPr>
              <p:nvPr/>
            </p:nvSpPr>
            <p:spPr bwMode="auto">
              <a:xfrm>
                <a:off x="-6250970" y="-5982072"/>
                <a:ext cx="145841" cy="37782"/>
              </a:xfrm>
              <a:custGeom>
                <a:avLst/>
                <a:gdLst>
                  <a:gd name="T0" fmla="*/ 39 w 39"/>
                  <a:gd name="T1" fmla="*/ 0 h 11"/>
                  <a:gd name="T2" fmla="*/ 39 w 39"/>
                  <a:gd name="T3" fmla="*/ 0 h 11"/>
                  <a:gd name="T4" fmla="*/ 33 w 39"/>
                  <a:gd name="T5" fmla="*/ 5 h 11"/>
                  <a:gd name="T6" fmla="*/ 22 w 39"/>
                  <a:gd name="T7" fmla="*/ 5 h 11"/>
                  <a:gd name="T8" fmla="*/ 11 w 39"/>
                  <a:gd name="T9" fmla="*/ 5 h 11"/>
                  <a:gd name="T10" fmla="*/ 0 w 39"/>
                  <a:gd name="T11" fmla="*/ 11 h 11"/>
                  <a:gd name="T12" fmla="*/ 0 w 39"/>
                  <a:gd name="T13" fmla="*/ 11 h 11"/>
                  <a:gd name="T14" fmla="*/ 0 w 39"/>
                  <a:gd name="T15" fmla="*/ 0 h 11"/>
                  <a:gd name="T16" fmla="*/ 6 w 39"/>
                  <a:gd name="T17" fmla="*/ 0 h 11"/>
                  <a:gd name="T18" fmla="*/ 17 w 39"/>
                  <a:gd name="T19" fmla="*/ 0 h 11"/>
                  <a:gd name="T20" fmla="*/ 28 w 39"/>
                  <a:gd name="T21" fmla="*/ 0 h 11"/>
                  <a:gd name="T22" fmla="*/ 39 w 39"/>
                  <a:gd name="T23" fmla="*/ 0 h 11"/>
                  <a:gd name="T24" fmla="*/ 39 w 39"/>
                  <a:gd name="T25" fmla="*/ 0 h 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9"/>
                  <a:gd name="T40" fmla="*/ 0 h 11"/>
                  <a:gd name="T41" fmla="*/ 39 w 39"/>
                  <a:gd name="T42" fmla="*/ 11 h 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9" h="11">
                    <a:moveTo>
                      <a:pt x="39" y="0"/>
                    </a:moveTo>
                    <a:lnTo>
                      <a:pt x="39" y="0"/>
                    </a:lnTo>
                    <a:lnTo>
                      <a:pt x="33" y="5"/>
                    </a:lnTo>
                    <a:lnTo>
                      <a:pt x="22" y="5"/>
                    </a:lnTo>
                    <a:lnTo>
                      <a:pt x="11" y="5"/>
                    </a:lnTo>
                    <a:lnTo>
                      <a:pt x="0" y="11"/>
                    </a:lnTo>
                    <a:lnTo>
                      <a:pt x="0" y="0"/>
                    </a:lnTo>
                    <a:lnTo>
                      <a:pt x="6" y="0"/>
                    </a:lnTo>
                    <a:lnTo>
                      <a:pt x="17" y="0"/>
                    </a:lnTo>
                    <a:lnTo>
                      <a:pt x="28" y="0"/>
                    </a:lnTo>
                    <a:lnTo>
                      <a:pt x="39" y="0"/>
                    </a:lnTo>
                    <a:close/>
                  </a:path>
                </a:pathLst>
              </a:custGeom>
              <a:solidFill>
                <a:srgbClr val="FFFFFF"/>
              </a:solidFill>
              <a:ln w="9525">
                <a:noFill/>
                <a:round/>
                <a:headEnd/>
                <a:tailEnd/>
              </a:ln>
            </p:spPr>
            <p:txBody>
              <a:bodyPr/>
              <a:lstStyle/>
              <a:p>
                <a:endParaRPr lang="da-DK"/>
              </a:p>
            </p:txBody>
          </p:sp>
          <p:sp>
            <p:nvSpPr>
              <p:cNvPr id="21" name="Freeform 1512"/>
              <p:cNvSpPr>
                <a:spLocks/>
              </p:cNvSpPr>
              <p:nvPr/>
            </p:nvSpPr>
            <p:spPr bwMode="auto">
              <a:xfrm>
                <a:off x="-6391408" y="-5944290"/>
                <a:ext cx="124235" cy="43182"/>
              </a:xfrm>
              <a:custGeom>
                <a:avLst/>
                <a:gdLst>
                  <a:gd name="T0" fmla="*/ 0 w 33"/>
                  <a:gd name="T1" fmla="*/ 0 h 11"/>
                  <a:gd name="T2" fmla="*/ 0 w 33"/>
                  <a:gd name="T3" fmla="*/ 0 h 11"/>
                  <a:gd name="T4" fmla="*/ 6 w 33"/>
                  <a:gd name="T5" fmla="*/ 0 h 11"/>
                  <a:gd name="T6" fmla="*/ 22 w 33"/>
                  <a:gd name="T7" fmla="*/ 0 h 11"/>
                  <a:gd name="T8" fmla="*/ 33 w 33"/>
                  <a:gd name="T9" fmla="*/ 5 h 11"/>
                  <a:gd name="T10" fmla="*/ 33 w 33"/>
                  <a:gd name="T11" fmla="*/ 5 h 11"/>
                  <a:gd name="T12" fmla="*/ 33 w 33"/>
                  <a:gd name="T13" fmla="*/ 11 h 11"/>
                  <a:gd name="T14" fmla="*/ 33 w 33"/>
                  <a:gd name="T15" fmla="*/ 11 h 11"/>
                  <a:gd name="T16" fmla="*/ 28 w 33"/>
                  <a:gd name="T17" fmla="*/ 5 h 11"/>
                  <a:gd name="T18" fmla="*/ 17 w 33"/>
                  <a:gd name="T19" fmla="*/ 11 h 11"/>
                  <a:gd name="T20" fmla="*/ 6 w 33"/>
                  <a:gd name="T21" fmla="*/ 11 h 11"/>
                  <a:gd name="T22" fmla="*/ 0 w 33"/>
                  <a:gd name="T23" fmla="*/ 5 h 11"/>
                  <a:gd name="T24" fmla="*/ 0 w 33"/>
                  <a:gd name="T25" fmla="*/ 0 h 11"/>
                  <a:gd name="T26" fmla="*/ 0 w 33"/>
                  <a:gd name="T27" fmla="*/ 0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3"/>
                  <a:gd name="T43" fmla="*/ 0 h 11"/>
                  <a:gd name="T44" fmla="*/ 33 w 33"/>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3" h="11">
                    <a:moveTo>
                      <a:pt x="0" y="0"/>
                    </a:moveTo>
                    <a:lnTo>
                      <a:pt x="0" y="0"/>
                    </a:lnTo>
                    <a:lnTo>
                      <a:pt x="6" y="0"/>
                    </a:lnTo>
                    <a:lnTo>
                      <a:pt x="22" y="0"/>
                    </a:lnTo>
                    <a:lnTo>
                      <a:pt x="33" y="5"/>
                    </a:lnTo>
                    <a:lnTo>
                      <a:pt x="33" y="11"/>
                    </a:lnTo>
                    <a:lnTo>
                      <a:pt x="28" y="5"/>
                    </a:lnTo>
                    <a:lnTo>
                      <a:pt x="17" y="11"/>
                    </a:lnTo>
                    <a:lnTo>
                      <a:pt x="6" y="11"/>
                    </a:lnTo>
                    <a:lnTo>
                      <a:pt x="0" y="5"/>
                    </a:lnTo>
                    <a:lnTo>
                      <a:pt x="0" y="0"/>
                    </a:lnTo>
                    <a:close/>
                  </a:path>
                </a:pathLst>
              </a:custGeom>
              <a:solidFill>
                <a:srgbClr val="FFFFFF"/>
              </a:solidFill>
              <a:ln w="9525">
                <a:noFill/>
                <a:round/>
                <a:headEnd/>
                <a:tailEnd/>
              </a:ln>
            </p:spPr>
            <p:txBody>
              <a:bodyPr/>
              <a:lstStyle/>
              <a:p>
                <a:endParaRPr lang="da-DK"/>
              </a:p>
            </p:txBody>
          </p:sp>
          <p:sp>
            <p:nvSpPr>
              <p:cNvPr id="22" name="Freeform 1513"/>
              <p:cNvSpPr>
                <a:spLocks/>
              </p:cNvSpPr>
              <p:nvPr/>
            </p:nvSpPr>
            <p:spPr bwMode="auto">
              <a:xfrm>
                <a:off x="-6250970" y="-5944290"/>
                <a:ext cx="108029" cy="43182"/>
              </a:xfrm>
              <a:custGeom>
                <a:avLst/>
                <a:gdLst>
                  <a:gd name="T0" fmla="*/ 28 w 28"/>
                  <a:gd name="T1" fmla="*/ 0 h 11"/>
                  <a:gd name="T2" fmla="*/ 28 w 28"/>
                  <a:gd name="T3" fmla="*/ 0 h 11"/>
                  <a:gd name="T4" fmla="*/ 28 w 28"/>
                  <a:gd name="T5" fmla="*/ 11 h 11"/>
                  <a:gd name="T6" fmla="*/ 28 w 28"/>
                  <a:gd name="T7" fmla="*/ 11 h 11"/>
                  <a:gd name="T8" fmla="*/ 11 w 28"/>
                  <a:gd name="T9" fmla="*/ 11 h 11"/>
                  <a:gd name="T10" fmla="*/ 0 w 28"/>
                  <a:gd name="T11" fmla="*/ 11 h 11"/>
                  <a:gd name="T12" fmla="*/ 0 w 28"/>
                  <a:gd name="T13" fmla="*/ 11 h 11"/>
                  <a:gd name="T14" fmla="*/ 0 w 28"/>
                  <a:gd name="T15" fmla="*/ 0 h 11"/>
                  <a:gd name="T16" fmla="*/ 11 w 28"/>
                  <a:gd name="T17" fmla="*/ 0 h 11"/>
                  <a:gd name="T18" fmla="*/ 28 w 28"/>
                  <a:gd name="T19" fmla="*/ 0 h 11"/>
                  <a:gd name="T20" fmla="*/ 28 w 28"/>
                  <a:gd name="T21" fmla="*/ 0 h 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
                  <a:gd name="T34" fmla="*/ 0 h 11"/>
                  <a:gd name="T35" fmla="*/ 28 w 28"/>
                  <a:gd name="T36" fmla="*/ 11 h 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 h="11">
                    <a:moveTo>
                      <a:pt x="28" y="0"/>
                    </a:moveTo>
                    <a:lnTo>
                      <a:pt x="28" y="0"/>
                    </a:lnTo>
                    <a:lnTo>
                      <a:pt x="28" y="11"/>
                    </a:lnTo>
                    <a:lnTo>
                      <a:pt x="11" y="11"/>
                    </a:lnTo>
                    <a:lnTo>
                      <a:pt x="0" y="11"/>
                    </a:lnTo>
                    <a:lnTo>
                      <a:pt x="0" y="0"/>
                    </a:lnTo>
                    <a:lnTo>
                      <a:pt x="11" y="0"/>
                    </a:lnTo>
                    <a:lnTo>
                      <a:pt x="28" y="0"/>
                    </a:lnTo>
                    <a:close/>
                  </a:path>
                </a:pathLst>
              </a:custGeom>
              <a:solidFill>
                <a:srgbClr val="FFFFFF"/>
              </a:solidFill>
              <a:ln w="9525">
                <a:noFill/>
                <a:round/>
                <a:headEnd/>
                <a:tailEnd/>
              </a:ln>
            </p:spPr>
            <p:txBody>
              <a:bodyPr/>
              <a:lstStyle/>
              <a:p>
                <a:endParaRPr lang="da-DK"/>
              </a:p>
            </p:txBody>
          </p:sp>
          <p:sp>
            <p:nvSpPr>
              <p:cNvPr id="23" name="Freeform 1514"/>
              <p:cNvSpPr>
                <a:spLocks/>
              </p:cNvSpPr>
              <p:nvPr/>
            </p:nvSpPr>
            <p:spPr bwMode="auto">
              <a:xfrm>
                <a:off x="-6434620" y="-5884914"/>
                <a:ext cx="145841" cy="26987"/>
              </a:xfrm>
              <a:custGeom>
                <a:avLst/>
                <a:gdLst>
                  <a:gd name="T0" fmla="*/ 33 w 39"/>
                  <a:gd name="T1" fmla="*/ 6 h 6"/>
                  <a:gd name="T2" fmla="*/ 33 w 39"/>
                  <a:gd name="T3" fmla="*/ 6 h 6"/>
                  <a:gd name="T4" fmla="*/ 28 w 39"/>
                  <a:gd name="T5" fmla="*/ 6 h 6"/>
                  <a:gd name="T6" fmla="*/ 17 w 39"/>
                  <a:gd name="T7" fmla="*/ 6 h 6"/>
                  <a:gd name="T8" fmla="*/ 6 w 39"/>
                  <a:gd name="T9" fmla="*/ 6 h 6"/>
                  <a:gd name="T10" fmla="*/ 0 w 39"/>
                  <a:gd name="T11" fmla="*/ 0 h 6"/>
                  <a:gd name="T12" fmla="*/ 0 w 39"/>
                  <a:gd name="T13" fmla="*/ 0 h 6"/>
                  <a:gd name="T14" fmla="*/ 6 w 39"/>
                  <a:gd name="T15" fmla="*/ 0 h 6"/>
                  <a:gd name="T16" fmla="*/ 22 w 39"/>
                  <a:gd name="T17" fmla="*/ 0 h 6"/>
                  <a:gd name="T18" fmla="*/ 33 w 39"/>
                  <a:gd name="T19" fmla="*/ 0 h 6"/>
                  <a:gd name="T20" fmla="*/ 39 w 39"/>
                  <a:gd name="T21" fmla="*/ 6 h 6"/>
                  <a:gd name="T22" fmla="*/ 33 w 39"/>
                  <a:gd name="T23" fmla="*/ 6 h 6"/>
                  <a:gd name="T24" fmla="*/ 33 w 39"/>
                  <a:gd name="T25" fmla="*/ 6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9"/>
                  <a:gd name="T40" fmla="*/ 0 h 6"/>
                  <a:gd name="T41" fmla="*/ 39 w 39"/>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9" h="6">
                    <a:moveTo>
                      <a:pt x="33" y="6"/>
                    </a:moveTo>
                    <a:lnTo>
                      <a:pt x="33" y="6"/>
                    </a:lnTo>
                    <a:lnTo>
                      <a:pt x="28" y="6"/>
                    </a:lnTo>
                    <a:lnTo>
                      <a:pt x="17" y="6"/>
                    </a:lnTo>
                    <a:lnTo>
                      <a:pt x="6" y="6"/>
                    </a:lnTo>
                    <a:lnTo>
                      <a:pt x="0" y="0"/>
                    </a:lnTo>
                    <a:lnTo>
                      <a:pt x="6" y="0"/>
                    </a:lnTo>
                    <a:lnTo>
                      <a:pt x="22" y="0"/>
                    </a:lnTo>
                    <a:lnTo>
                      <a:pt x="33" y="0"/>
                    </a:lnTo>
                    <a:lnTo>
                      <a:pt x="39" y="6"/>
                    </a:lnTo>
                    <a:lnTo>
                      <a:pt x="33" y="6"/>
                    </a:lnTo>
                    <a:close/>
                  </a:path>
                </a:pathLst>
              </a:custGeom>
              <a:solidFill>
                <a:srgbClr val="FFFFFF"/>
              </a:solidFill>
              <a:ln w="9525">
                <a:noFill/>
                <a:round/>
                <a:headEnd/>
                <a:tailEnd/>
              </a:ln>
            </p:spPr>
            <p:txBody>
              <a:bodyPr/>
              <a:lstStyle/>
              <a:p>
                <a:endParaRPr lang="da-DK"/>
              </a:p>
            </p:txBody>
          </p:sp>
          <p:sp>
            <p:nvSpPr>
              <p:cNvPr id="24" name="Freeform 1515"/>
              <p:cNvSpPr>
                <a:spLocks/>
              </p:cNvSpPr>
              <p:nvPr/>
            </p:nvSpPr>
            <p:spPr bwMode="auto">
              <a:xfrm>
                <a:off x="-6229365" y="-5884914"/>
                <a:ext cx="124235" cy="43182"/>
              </a:xfrm>
              <a:custGeom>
                <a:avLst/>
                <a:gdLst>
                  <a:gd name="T0" fmla="*/ 0 w 33"/>
                  <a:gd name="T1" fmla="*/ 6 h 11"/>
                  <a:gd name="T2" fmla="*/ 0 w 33"/>
                  <a:gd name="T3" fmla="*/ 6 h 11"/>
                  <a:gd name="T4" fmla="*/ 0 w 33"/>
                  <a:gd name="T5" fmla="*/ 6 h 11"/>
                  <a:gd name="T6" fmla="*/ 5 w 33"/>
                  <a:gd name="T7" fmla="*/ 0 h 11"/>
                  <a:gd name="T8" fmla="*/ 16 w 33"/>
                  <a:gd name="T9" fmla="*/ 0 h 11"/>
                  <a:gd name="T10" fmla="*/ 27 w 33"/>
                  <a:gd name="T11" fmla="*/ 0 h 11"/>
                  <a:gd name="T12" fmla="*/ 33 w 33"/>
                  <a:gd name="T13" fmla="*/ 6 h 11"/>
                  <a:gd name="T14" fmla="*/ 33 w 33"/>
                  <a:gd name="T15" fmla="*/ 6 h 11"/>
                  <a:gd name="T16" fmla="*/ 33 w 33"/>
                  <a:gd name="T17" fmla="*/ 6 h 11"/>
                  <a:gd name="T18" fmla="*/ 27 w 33"/>
                  <a:gd name="T19" fmla="*/ 11 h 11"/>
                  <a:gd name="T20" fmla="*/ 16 w 33"/>
                  <a:gd name="T21" fmla="*/ 6 h 11"/>
                  <a:gd name="T22" fmla="*/ 11 w 33"/>
                  <a:gd name="T23" fmla="*/ 6 h 11"/>
                  <a:gd name="T24" fmla="*/ 0 w 33"/>
                  <a:gd name="T25" fmla="*/ 6 h 11"/>
                  <a:gd name="T26" fmla="*/ 0 w 33"/>
                  <a:gd name="T27" fmla="*/ 6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3"/>
                  <a:gd name="T43" fmla="*/ 0 h 11"/>
                  <a:gd name="T44" fmla="*/ 33 w 33"/>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3" h="11">
                    <a:moveTo>
                      <a:pt x="0" y="6"/>
                    </a:moveTo>
                    <a:lnTo>
                      <a:pt x="0" y="6"/>
                    </a:lnTo>
                    <a:lnTo>
                      <a:pt x="5" y="0"/>
                    </a:lnTo>
                    <a:lnTo>
                      <a:pt x="16" y="0"/>
                    </a:lnTo>
                    <a:lnTo>
                      <a:pt x="27" y="0"/>
                    </a:lnTo>
                    <a:lnTo>
                      <a:pt x="33" y="6"/>
                    </a:lnTo>
                    <a:lnTo>
                      <a:pt x="27" y="11"/>
                    </a:lnTo>
                    <a:lnTo>
                      <a:pt x="16" y="6"/>
                    </a:lnTo>
                    <a:lnTo>
                      <a:pt x="11" y="6"/>
                    </a:lnTo>
                    <a:lnTo>
                      <a:pt x="0" y="6"/>
                    </a:lnTo>
                    <a:close/>
                  </a:path>
                </a:pathLst>
              </a:custGeom>
              <a:solidFill>
                <a:srgbClr val="FFFFFF"/>
              </a:solidFill>
              <a:ln w="9525">
                <a:noFill/>
                <a:round/>
                <a:headEnd/>
                <a:tailEnd/>
              </a:ln>
            </p:spPr>
            <p:txBody>
              <a:bodyPr/>
              <a:lstStyle/>
              <a:p>
                <a:endParaRPr lang="da-DK"/>
              </a:p>
            </p:txBody>
          </p:sp>
          <p:sp>
            <p:nvSpPr>
              <p:cNvPr id="25" name="Freeform 1516"/>
              <p:cNvSpPr>
                <a:spLocks/>
              </p:cNvSpPr>
              <p:nvPr/>
            </p:nvSpPr>
            <p:spPr bwMode="auto">
              <a:xfrm>
                <a:off x="-6250970" y="-5820141"/>
                <a:ext cx="210659" cy="21591"/>
              </a:xfrm>
              <a:custGeom>
                <a:avLst/>
                <a:gdLst>
                  <a:gd name="T0" fmla="*/ 55 w 55"/>
                  <a:gd name="T1" fmla="*/ 6 h 6"/>
                  <a:gd name="T2" fmla="*/ 55 w 55"/>
                  <a:gd name="T3" fmla="*/ 6 h 6"/>
                  <a:gd name="T4" fmla="*/ 28 w 55"/>
                  <a:gd name="T5" fmla="*/ 6 h 6"/>
                  <a:gd name="T6" fmla="*/ 11 w 55"/>
                  <a:gd name="T7" fmla="*/ 6 h 6"/>
                  <a:gd name="T8" fmla="*/ 0 w 55"/>
                  <a:gd name="T9" fmla="*/ 0 h 6"/>
                  <a:gd name="T10" fmla="*/ 0 w 55"/>
                  <a:gd name="T11" fmla="*/ 0 h 6"/>
                  <a:gd name="T12" fmla="*/ 28 w 55"/>
                  <a:gd name="T13" fmla="*/ 0 h 6"/>
                  <a:gd name="T14" fmla="*/ 44 w 55"/>
                  <a:gd name="T15" fmla="*/ 0 h 6"/>
                  <a:gd name="T16" fmla="*/ 50 w 55"/>
                  <a:gd name="T17" fmla="*/ 0 h 6"/>
                  <a:gd name="T18" fmla="*/ 55 w 55"/>
                  <a:gd name="T19" fmla="*/ 6 h 6"/>
                  <a:gd name="T20" fmla="*/ 55 w 55"/>
                  <a:gd name="T21" fmla="*/ 6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5"/>
                  <a:gd name="T34" fmla="*/ 0 h 6"/>
                  <a:gd name="T35" fmla="*/ 55 w 55"/>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5" h="6">
                    <a:moveTo>
                      <a:pt x="55" y="6"/>
                    </a:moveTo>
                    <a:lnTo>
                      <a:pt x="55" y="6"/>
                    </a:lnTo>
                    <a:lnTo>
                      <a:pt x="28" y="6"/>
                    </a:lnTo>
                    <a:lnTo>
                      <a:pt x="11" y="6"/>
                    </a:lnTo>
                    <a:lnTo>
                      <a:pt x="0" y="0"/>
                    </a:lnTo>
                    <a:lnTo>
                      <a:pt x="28" y="0"/>
                    </a:lnTo>
                    <a:lnTo>
                      <a:pt x="44" y="0"/>
                    </a:lnTo>
                    <a:lnTo>
                      <a:pt x="50" y="0"/>
                    </a:lnTo>
                    <a:lnTo>
                      <a:pt x="55" y="6"/>
                    </a:lnTo>
                    <a:close/>
                  </a:path>
                </a:pathLst>
              </a:custGeom>
              <a:solidFill>
                <a:srgbClr val="FFFFFF"/>
              </a:solidFill>
              <a:ln w="9525">
                <a:noFill/>
                <a:round/>
                <a:headEnd/>
                <a:tailEnd/>
              </a:ln>
            </p:spPr>
            <p:txBody>
              <a:bodyPr/>
              <a:lstStyle/>
              <a:p>
                <a:endParaRPr lang="da-DK"/>
              </a:p>
            </p:txBody>
          </p:sp>
          <p:sp>
            <p:nvSpPr>
              <p:cNvPr id="26" name="Freeform 1517"/>
              <p:cNvSpPr>
                <a:spLocks/>
              </p:cNvSpPr>
              <p:nvPr/>
            </p:nvSpPr>
            <p:spPr bwMode="auto">
              <a:xfrm>
                <a:off x="-6391408" y="-5841732"/>
                <a:ext cx="124235" cy="43182"/>
              </a:xfrm>
              <a:custGeom>
                <a:avLst/>
                <a:gdLst>
                  <a:gd name="T0" fmla="*/ 0 w 33"/>
                  <a:gd name="T1" fmla="*/ 5 h 11"/>
                  <a:gd name="T2" fmla="*/ 0 w 33"/>
                  <a:gd name="T3" fmla="*/ 5 h 11"/>
                  <a:gd name="T4" fmla="*/ 11 w 33"/>
                  <a:gd name="T5" fmla="*/ 0 h 11"/>
                  <a:gd name="T6" fmla="*/ 17 w 33"/>
                  <a:gd name="T7" fmla="*/ 0 h 11"/>
                  <a:gd name="T8" fmla="*/ 28 w 33"/>
                  <a:gd name="T9" fmla="*/ 5 h 11"/>
                  <a:gd name="T10" fmla="*/ 33 w 33"/>
                  <a:gd name="T11" fmla="*/ 0 h 11"/>
                  <a:gd name="T12" fmla="*/ 33 w 33"/>
                  <a:gd name="T13" fmla="*/ 0 h 11"/>
                  <a:gd name="T14" fmla="*/ 33 w 33"/>
                  <a:gd name="T15" fmla="*/ 5 h 11"/>
                  <a:gd name="T16" fmla="*/ 33 w 33"/>
                  <a:gd name="T17" fmla="*/ 11 h 11"/>
                  <a:gd name="T18" fmla="*/ 17 w 33"/>
                  <a:gd name="T19" fmla="*/ 11 h 11"/>
                  <a:gd name="T20" fmla="*/ 6 w 33"/>
                  <a:gd name="T21" fmla="*/ 11 h 11"/>
                  <a:gd name="T22" fmla="*/ 0 w 33"/>
                  <a:gd name="T23" fmla="*/ 5 h 11"/>
                  <a:gd name="T24" fmla="*/ 0 w 33"/>
                  <a:gd name="T25" fmla="*/ 5 h 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
                  <a:gd name="T40" fmla="*/ 0 h 11"/>
                  <a:gd name="T41" fmla="*/ 33 w 33"/>
                  <a:gd name="T42" fmla="*/ 11 h 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 h="11">
                    <a:moveTo>
                      <a:pt x="0" y="5"/>
                    </a:moveTo>
                    <a:lnTo>
                      <a:pt x="0" y="5"/>
                    </a:lnTo>
                    <a:lnTo>
                      <a:pt x="11" y="0"/>
                    </a:lnTo>
                    <a:lnTo>
                      <a:pt x="17" y="0"/>
                    </a:lnTo>
                    <a:lnTo>
                      <a:pt x="28" y="5"/>
                    </a:lnTo>
                    <a:lnTo>
                      <a:pt x="33" y="0"/>
                    </a:lnTo>
                    <a:lnTo>
                      <a:pt x="33" y="5"/>
                    </a:lnTo>
                    <a:lnTo>
                      <a:pt x="33" y="11"/>
                    </a:lnTo>
                    <a:lnTo>
                      <a:pt x="17" y="11"/>
                    </a:lnTo>
                    <a:lnTo>
                      <a:pt x="6" y="11"/>
                    </a:lnTo>
                    <a:lnTo>
                      <a:pt x="0" y="5"/>
                    </a:lnTo>
                    <a:close/>
                  </a:path>
                </a:pathLst>
              </a:custGeom>
              <a:solidFill>
                <a:srgbClr val="FFFFFF"/>
              </a:solidFill>
              <a:ln w="9525">
                <a:noFill/>
                <a:round/>
                <a:headEnd/>
                <a:tailEnd/>
              </a:ln>
            </p:spPr>
            <p:txBody>
              <a:bodyPr/>
              <a:lstStyle/>
              <a:p>
                <a:endParaRPr lang="da-DK"/>
              </a:p>
            </p:txBody>
          </p:sp>
          <p:sp>
            <p:nvSpPr>
              <p:cNvPr id="27" name="Freeform 1518"/>
              <p:cNvSpPr>
                <a:spLocks/>
              </p:cNvSpPr>
              <p:nvPr/>
            </p:nvSpPr>
            <p:spPr bwMode="auto">
              <a:xfrm>
                <a:off x="-6250970" y="-5782359"/>
                <a:ext cx="210659" cy="43182"/>
              </a:xfrm>
              <a:custGeom>
                <a:avLst/>
                <a:gdLst>
                  <a:gd name="T0" fmla="*/ 55 w 55"/>
                  <a:gd name="T1" fmla="*/ 11 h 11"/>
                  <a:gd name="T2" fmla="*/ 55 w 55"/>
                  <a:gd name="T3" fmla="*/ 11 h 11"/>
                  <a:gd name="T4" fmla="*/ 39 w 55"/>
                  <a:gd name="T5" fmla="*/ 11 h 11"/>
                  <a:gd name="T6" fmla="*/ 22 w 55"/>
                  <a:gd name="T7" fmla="*/ 11 h 11"/>
                  <a:gd name="T8" fmla="*/ 6 w 55"/>
                  <a:gd name="T9" fmla="*/ 11 h 11"/>
                  <a:gd name="T10" fmla="*/ 0 w 55"/>
                  <a:gd name="T11" fmla="*/ 6 h 11"/>
                  <a:gd name="T12" fmla="*/ 0 w 55"/>
                  <a:gd name="T13" fmla="*/ 6 h 11"/>
                  <a:gd name="T14" fmla="*/ 22 w 55"/>
                  <a:gd name="T15" fmla="*/ 0 h 11"/>
                  <a:gd name="T16" fmla="*/ 44 w 55"/>
                  <a:gd name="T17" fmla="*/ 6 h 11"/>
                  <a:gd name="T18" fmla="*/ 55 w 55"/>
                  <a:gd name="T19" fmla="*/ 11 h 11"/>
                  <a:gd name="T20" fmla="*/ 55 w 55"/>
                  <a:gd name="T21" fmla="*/ 11 h 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5"/>
                  <a:gd name="T34" fmla="*/ 0 h 11"/>
                  <a:gd name="T35" fmla="*/ 55 w 55"/>
                  <a:gd name="T36" fmla="*/ 11 h 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5" h="11">
                    <a:moveTo>
                      <a:pt x="55" y="11"/>
                    </a:moveTo>
                    <a:lnTo>
                      <a:pt x="55" y="11"/>
                    </a:lnTo>
                    <a:lnTo>
                      <a:pt x="39" y="11"/>
                    </a:lnTo>
                    <a:lnTo>
                      <a:pt x="22" y="11"/>
                    </a:lnTo>
                    <a:lnTo>
                      <a:pt x="6" y="11"/>
                    </a:lnTo>
                    <a:lnTo>
                      <a:pt x="0" y="6"/>
                    </a:lnTo>
                    <a:lnTo>
                      <a:pt x="22" y="0"/>
                    </a:lnTo>
                    <a:lnTo>
                      <a:pt x="44" y="6"/>
                    </a:lnTo>
                    <a:lnTo>
                      <a:pt x="55" y="11"/>
                    </a:lnTo>
                    <a:close/>
                  </a:path>
                </a:pathLst>
              </a:custGeom>
              <a:solidFill>
                <a:srgbClr val="FFFFFF"/>
              </a:solidFill>
              <a:ln w="9525">
                <a:noFill/>
                <a:round/>
                <a:headEnd/>
                <a:tailEnd/>
              </a:ln>
            </p:spPr>
            <p:txBody>
              <a:bodyPr/>
              <a:lstStyle/>
              <a:p>
                <a:endParaRPr lang="da-DK"/>
              </a:p>
            </p:txBody>
          </p:sp>
          <p:sp>
            <p:nvSpPr>
              <p:cNvPr id="28" name="Freeform 1519"/>
              <p:cNvSpPr>
                <a:spLocks/>
              </p:cNvSpPr>
              <p:nvPr/>
            </p:nvSpPr>
            <p:spPr bwMode="auto">
              <a:xfrm>
                <a:off x="-6391408" y="-5782359"/>
                <a:ext cx="102629" cy="43182"/>
              </a:xfrm>
              <a:custGeom>
                <a:avLst/>
                <a:gdLst>
                  <a:gd name="T0" fmla="*/ 28 w 28"/>
                  <a:gd name="T1" fmla="*/ 0 h 11"/>
                  <a:gd name="T2" fmla="*/ 28 w 28"/>
                  <a:gd name="T3" fmla="*/ 0 h 11"/>
                  <a:gd name="T4" fmla="*/ 28 w 28"/>
                  <a:gd name="T5" fmla="*/ 6 h 11"/>
                  <a:gd name="T6" fmla="*/ 28 w 28"/>
                  <a:gd name="T7" fmla="*/ 6 h 11"/>
                  <a:gd name="T8" fmla="*/ 28 w 28"/>
                  <a:gd name="T9" fmla="*/ 11 h 11"/>
                  <a:gd name="T10" fmla="*/ 22 w 28"/>
                  <a:gd name="T11" fmla="*/ 11 h 11"/>
                  <a:gd name="T12" fmla="*/ 22 w 28"/>
                  <a:gd name="T13" fmla="*/ 11 h 11"/>
                  <a:gd name="T14" fmla="*/ 22 w 28"/>
                  <a:gd name="T15" fmla="*/ 6 h 11"/>
                  <a:gd name="T16" fmla="*/ 11 w 28"/>
                  <a:gd name="T17" fmla="*/ 11 h 11"/>
                  <a:gd name="T18" fmla="*/ 6 w 28"/>
                  <a:gd name="T19" fmla="*/ 6 h 11"/>
                  <a:gd name="T20" fmla="*/ 0 w 28"/>
                  <a:gd name="T21" fmla="*/ 6 h 11"/>
                  <a:gd name="T22" fmla="*/ 0 w 28"/>
                  <a:gd name="T23" fmla="*/ 6 h 11"/>
                  <a:gd name="T24" fmla="*/ 0 w 28"/>
                  <a:gd name="T25" fmla="*/ 6 h 11"/>
                  <a:gd name="T26" fmla="*/ 0 w 28"/>
                  <a:gd name="T27" fmla="*/ 11 h 11"/>
                  <a:gd name="T28" fmla="*/ 0 w 28"/>
                  <a:gd name="T29" fmla="*/ 11 h 11"/>
                  <a:gd name="T30" fmla="*/ 0 w 28"/>
                  <a:gd name="T31" fmla="*/ 0 h 11"/>
                  <a:gd name="T32" fmla="*/ 0 w 28"/>
                  <a:gd name="T33" fmla="*/ 0 h 11"/>
                  <a:gd name="T34" fmla="*/ 17 w 28"/>
                  <a:gd name="T35" fmla="*/ 0 h 11"/>
                  <a:gd name="T36" fmla="*/ 22 w 28"/>
                  <a:gd name="T37" fmla="*/ 0 h 11"/>
                  <a:gd name="T38" fmla="*/ 28 w 28"/>
                  <a:gd name="T39" fmla="*/ 0 h 11"/>
                  <a:gd name="T40" fmla="*/ 28 w 28"/>
                  <a:gd name="T41" fmla="*/ 0 h 1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
                  <a:gd name="T64" fmla="*/ 0 h 11"/>
                  <a:gd name="T65" fmla="*/ 28 w 28"/>
                  <a:gd name="T66" fmla="*/ 11 h 1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 h="11">
                    <a:moveTo>
                      <a:pt x="28" y="0"/>
                    </a:moveTo>
                    <a:lnTo>
                      <a:pt x="28" y="0"/>
                    </a:lnTo>
                    <a:lnTo>
                      <a:pt x="28" y="6"/>
                    </a:lnTo>
                    <a:lnTo>
                      <a:pt x="28" y="11"/>
                    </a:lnTo>
                    <a:lnTo>
                      <a:pt x="22" y="11"/>
                    </a:lnTo>
                    <a:lnTo>
                      <a:pt x="22" y="6"/>
                    </a:lnTo>
                    <a:lnTo>
                      <a:pt x="11" y="11"/>
                    </a:lnTo>
                    <a:lnTo>
                      <a:pt x="6" y="6"/>
                    </a:lnTo>
                    <a:lnTo>
                      <a:pt x="0" y="6"/>
                    </a:lnTo>
                    <a:lnTo>
                      <a:pt x="0" y="11"/>
                    </a:lnTo>
                    <a:lnTo>
                      <a:pt x="0" y="0"/>
                    </a:lnTo>
                    <a:lnTo>
                      <a:pt x="17" y="0"/>
                    </a:lnTo>
                    <a:lnTo>
                      <a:pt x="22" y="0"/>
                    </a:lnTo>
                    <a:lnTo>
                      <a:pt x="28" y="0"/>
                    </a:lnTo>
                    <a:close/>
                  </a:path>
                </a:pathLst>
              </a:custGeom>
              <a:solidFill>
                <a:srgbClr val="FFFFFF"/>
              </a:solidFill>
              <a:ln w="9525">
                <a:noFill/>
                <a:round/>
                <a:headEnd/>
                <a:tailEnd/>
              </a:ln>
            </p:spPr>
            <p:txBody>
              <a:bodyPr/>
              <a:lstStyle/>
              <a:p>
                <a:endParaRPr lang="da-DK"/>
              </a:p>
            </p:txBody>
          </p:sp>
          <p:sp>
            <p:nvSpPr>
              <p:cNvPr id="29" name="Freeform 1520"/>
              <p:cNvSpPr>
                <a:spLocks/>
              </p:cNvSpPr>
              <p:nvPr/>
            </p:nvSpPr>
            <p:spPr bwMode="auto">
              <a:xfrm>
                <a:off x="-6229365" y="-6208776"/>
                <a:ext cx="124235" cy="37782"/>
              </a:xfrm>
              <a:custGeom>
                <a:avLst/>
                <a:gdLst>
                  <a:gd name="T0" fmla="*/ 5 w 33"/>
                  <a:gd name="T1" fmla="*/ 0 h 10"/>
                  <a:gd name="T2" fmla="*/ 5 w 33"/>
                  <a:gd name="T3" fmla="*/ 0 h 10"/>
                  <a:gd name="T4" fmla="*/ 5 w 33"/>
                  <a:gd name="T5" fmla="*/ 0 h 10"/>
                  <a:gd name="T6" fmla="*/ 11 w 33"/>
                  <a:gd name="T7" fmla="*/ 5 h 10"/>
                  <a:gd name="T8" fmla="*/ 16 w 33"/>
                  <a:gd name="T9" fmla="*/ 0 h 10"/>
                  <a:gd name="T10" fmla="*/ 27 w 33"/>
                  <a:gd name="T11" fmla="*/ 0 h 10"/>
                  <a:gd name="T12" fmla="*/ 33 w 33"/>
                  <a:gd name="T13" fmla="*/ 5 h 10"/>
                  <a:gd name="T14" fmla="*/ 33 w 33"/>
                  <a:gd name="T15" fmla="*/ 10 h 10"/>
                  <a:gd name="T16" fmla="*/ 33 w 33"/>
                  <a:gd name="T17" fmla="*/ 10 h 10"/>
                  <a:gd name="T18" fmla="*/ 11 w 33"/>
                  <a:gd name="T19" fmla="*/ 10 h 10"/>
                  <a:gd name="T20" fmla="*/ 0 w 33"/>
                  <a:gd name="T21" fmla="*/ 5 h 10"/>
                  <a:gd name="T22" fmla="*/ 5 w 33"/>
                  <a:gd name="T23" fmla="*/ 0 h 10"/>
                  <a:gd name="T24" fmla="*/ 5 w 33"/>
                  <a:gd name="T25" fmla="*/ 0 h 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
                  <a:gd name="T40" fmla="*/ 0 h 10"/>
                  <a:gd name="T41" fmla="*/ 33 w 33"/>
                  <a:gd name="T42" fmla="*/ 10 h 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 h="10">
                    <a:moveTo>
                      <a:pt x="5" y="0"/>
                    </a:moveTo>
                    <a:lnTo>
                      <a:pt x="5" y="0"/>
                    </a:lnTo>
                    <a:lnTo>
                      <a:pt x="11" y="5"/>
                    </a:lnTo>
                    <a:lnTo>
                      <a:pt x="16" y="0"/>
                    </a:lnTo>
                    <a:lnTo>
                      <a:pt x="27" y="0"/>
                    </a:lnTo>
                    <a:lnTo>
                      <a:pt x="33" y="5"/>
                    </a:lnTo>
                    <a:lnTo>
                      <a:pt x="33" y="10"/>
                    </a:lnTo>
                    <a:lnTo>
                      <a:pt x="11" y="10"/>
                    </a:lnTo>
                    <a:lnTo>
                      <a:pt x="0" y="5"/>
                    </a:lnTo>
                    <a:lnTo>
                      <a:pt x="5" y="0"/>
                    </a:lnTo>
                    <a:close/>
                  </a:path>
                </a:pathLst>
              </a:custGeom>
              <a:solidFill>
                <a:srgbClr val="FFFFFF"/>
              </a:solidFill>
              <a:ln w="9525">
                <a:noFill/>
                <a:round/>
                <a:headEnd/>
                <a:tailEnd/>
              </a:ln>
            </p:spPr>
            <p:txBody>
              <a:bodyPr/>
              <a:lstStyle/>
              <a:p>
                <a:endParaRPr lang="da-DK"/>
              </a:p>
            </p:txBody>
          </p:sp>
          <p:sp>
            <p:nvSpPr>
              <p:cNvPr id="30" name="Freeform 1521"/>
              <p:cNvSpPr>
                <a:spLocks/>
              </p:cNvSpPr>
              <p:nvPr/>
            </p:nvSpPr>
            <p:spPr bwMode="auto">
              <a:xfrm>
                <a:off x="-6229365" y="-6289744"/>
                <a:ext cx="102629" cy="59377"/>
              </a:xfrm>
              <a:custGeom>
                <a:avLst/>
                <a:gdLst>
                  <a:gd name="T0" fmla="*/ 0 w 27"/>
                  <a:gd name="T1" fmla="*/ 11 h 16"/>
                  <a:gd name="T2" fmla="*/ 0 w 27"/>
                  <a:gd name="T3" fmla="*/ 11 h 16"/>
                  <a:gd name="T4" fmla="*/ 5 w 27"/>
                  <a:gd name="T5" fmla="*/ 5 h 16"/>
                  <a:gd name="T6" fmla="*/ 5 w 27"/>
                  <a:gd name="T7" fmla="*/ 0 h 16"/>
                  <a:gd name="T8" fmla="*/ 5 w 27"/>
                  <a:gd name="T9" fmla="*/ 0 h 16"/>
                  <a:gd name="T10" fmla="*/ 11 w 27"/>
                  <a:gd name="T11" fmla="*/ 5 h 16"/>
                  <a:gd name="T12" fmla="*/ 22 w 27"/>
                  <a:gd name="T13" fmla="*/ 11 h 16"/>
                  <a:gd name="T14" fmla="*/ 27 w 27"/>
                  <a:gd name="T15" fmla="*/ 11 h 16"/>
                  <a:gd name="T16" fmla="*/ 22 w 27"/>
                  <a:gd name="T17" fmla="*/ 16 h 16"/>
                  <a:gd name="T18" fmla="*/ 22 w 27"/>
                  <a:gd name="T19" fmla="*/ 16 h 16"/>
                  <a:gd name="T20" fmla="*/ 22 w 27"/>
                  <a:gd name="T21" fmla="*/ 11 h 16"/>
                  <a:gd name="T22" fmla="*/ 16 w 27"/>
                  <a:gd name="T23" fmla="*/ 11 h 16"/>
                  <a:gd name="T24" fmla="*/ 0 w 27"/>
                  <a:gd name="T25" fmla="*/ 11 h 16"/>
                  <a:gd name="T26" fmla="*/ 0 w 27"/>
                  <a:gd name="T27" fmla="*/ 11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7"/>
                  <a:gd name="T43" fmla="*/ 0 h 16"/>
                  <a:gd name="T44" fmla="*/ 27 w 27"/>
                  <a:gd name="T45" fmla="*/ 16 h 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7" h="16">
                    <a:moveTo>
                      <a:pt x="0" y="11"/>
                    </a:moveTo>
                    <a:lnTo>
                      <a:pt x="0" y="11"/>
                    </a:lnTo>
                    <a:lnTo>
                      <a:pt x="5" y="5"/>
                    </a:lnTo>
                    <a:lnTo>
                      <a:pt x="5" y="0"/>
                    </a:lnTo>
                    <a:lnTo>
                      <a:pt x="11" y="5"/>
                    </a:lnTo>
                    <a:lnTo>
                      <a:pt x="22" y="11"/>
                    </a:lnTo>
                    <a:lnTo>
                      <a:pt x="27" y="11"/>
                    </a:lnTo>
                    <a:lnTo>
                      <a:pt x="22" y="16"/>
                    </a:lnTo>
                    <a:lnTo>
                      <a:pt x="22" y="11"/>
                    </a:lnTo>
                    <a:lnTo>
                      <a:pt x="16" y="11"/>
                    </a:lnTo>
                    <a:lnTo>
                      <a:pt x="0" y="11"/>
                    </a:lnTo>
                    <a:close/>
                  </a:path>
                </a:pathLst>
              </a:custGeom>
              <a:solidFill>
                <a:srgbClr val="FFFFFF"/>
              </a:solidFill>
              <a:ln w="9525">
                <a:noFill/>
                <a:round/>
                <a:headEnd/>
                <a:tailEnd/>
              </a:ln>
            </p:spPr>
            <p:txBody>
              <a:bodyPr/>
              <a:lstStyle/>
              <a:p>
                <a:endParaRPr lang="da-DK"/>
              </a:p>
            </p:txBody>
          </p:sp>
          <p:sp>
            <p:nvSpPr>
              <p:cNvPr id="31" name="Freeform 1522"/>
              <p:cNvSpPr>
                <a:spLocks/>
              </p:cNvSpPr>
              <p:nvPr/>
            </p:nvSpPr>
            <p:spPr bwMode="auto">
              <a:xfrm>
                <a:off x="-6369802" y="-6289744"/>
                <a:ext cx="59418" cy="59377"/>
              </a:xfrm>
              <a:custGeom>
                <a:avLst/>
                <a:gdLst>
                  <a:gd name="T0" fmla="*/ 5 w 16"/>
                  <a:gd name="T1" fmla="*/ 0 h 16"/>
                  <a:gd name="T2" fmla="*/ 5 w 16"/>
                  <a:gd name="T3" fmla="*/ 0 h 16"/>
                  <a:gd name="T4" fmla="*/ 5 w 16"/>
                  <a:gd name="T5" fmla="*/ 5 h 16"/>
                  <a:gd name="T6" fmla="*/ 5 w 16"/>
                  <a:gd name="T7" fmla="*/ 5 h 16"/>
                  <a:gd name="T8" fmla="*/ 16 w 16"/>
                  <a:gd name="T9" fmla="*/ 0 h 16"/>
                  <a:gd name="T10" fmla="*/ 16 w 16"/>
                  <a:gd name="T11" fmla="*/ 0 h 16"/>
                  <a:gd name="T12" fmla="*/ 16 w 16"/>
                  <a:gd name="T13" fmla="*/ 11 h 16"/>
                  <a:gd name="T14" fmla="*/ 16 w 16"/>
                  <a:gd name="T15" fmla="*/ 11 h 16"/>
                  <a:gd name="T16" fmla="*/ 5 w 16"/>
                  <a:gd name="T17" fmla="*/ 16 h 16"/>
                  <a:gd name="T18" fmla="*/ 0 w 16"/>
                  <a:gd name="T19" fmla="*/ 11 h 16"/>
                  <a:gd name="T20" fmla="*/ 0 w 16"/>
                  <a:gd name="T21" fmla="*/ 5 h 16"/>
                  <a:gd name="T22" fmla="*/ 5 w 16"/>
                  <a:gd name="T23" fmla="*/ 0 h 16"/>
                  <a:gd name="T24" fmla="*/ 5 w 16"/>
                  <a:gd name="T25" fmla="*/ 0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16"/>
                  <a:gd name="T41" fmla="*/ 16 w 16"/>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16">
                    <a:moveTo>
                      <a:pt x="5" y="0"/>
                    </a:moveTo>
                    <a:lnTo>
                      <a:pt x="5" y="0"/>
                    </a:lnTo>
                    <a:lnTo>
                      <a:pt x="5" y="5"/>
                    </a:lnTo>
                    <a:lnTo>
                      <a:pt x="16" y="0"/>
                    </a:lnTo>
                    <a:lnTo>
                      <a:pt x="16" y="11"/>
                    </a:lnTo>
                    <a:lnTo>
                      <a:pt x="5" y="16"/>
                    </a:lnTo>
                    <a:lnTo>
                      <a:pt x="0" y="11"/>
                    </a:lnTo>
                    <a:lnTo>
                      <a:pt x="0" y="5"/>
                    </a:lnTo>
                    <a:lnTo>
                      <a:pt x="5" y="0"/>
                    </a:lnTo>
                    <a:close/>
                  </a:path>
                </a:pathLst>
              </a:custGeom>
              <a:solidFill>
                <a:srgbClr val="FFFFFF"/>
              </a:solidFill>
              <a:ln w="9525">
                <a:noFill/>
                <a:round/>
                <a:headEnd/>
                <a:tailEnd/>
              </a:ln>
            </p:spPr>
            <p:txBody>
              <a:bodyPr/>
              <a:lstStyle/>
              <a:p>
                <a:endParaRPr lang="da-DK"/>
              </a:p>
            </p:txBody>
          </p:sp>
          <p:sp>
            <p:nvSpPr>
              <p:cNvPr id="32" name="Freeform 1523"/>
              <p:cNvSpPr>
                <a:spLocks/>
              </p:cNvSpPr>
              <p:nvPr/>
            </p:nvSpPr>
            <p:spPr bwMode="auto">
              <a:xfrm>
                <a:off x="-6391408" y="-6230367"/>
                <a:ext cx="102629" cy="59373"/>
              </a:xfrm>
              <a:custGeom>
                <a:avLst/>
                <a:gdLst>
                  <a:gd name="T0" fmla="*/ 22 w 28"/>
                  <a:gd name="T1" fmla="*/ 16 h 16"/>
                  <a:gd name="T2" fmla="*/ 22 w 28"/>
                  <a:gd name="T3" fmla="*/ 16 h 16"/>
                  <a:gd name="T4" fmla="*/ 17 w 28"/>
                  <a:gd name="T5" fmla="*/ 11 h 16"/>
                  <a:gd name="T6" fmla="*/ 0 w 28"/>
                  <a:gd name="T7" fmla="*/ 11 h 16"/>
                  <a:gd name="T8" fmla="*/ 0 w 28"/>
                  <a:gd name="T9" fmla="*/ 11 h 16"/>
                  <a:gd name="T10" fmla="*/ 0 w 28"/>
                  <a:gd name="T11" fmla="*/ 6 h 16"/>
                  <a:gd name="T12" fmla="*/ 0 w 28"/>
                  <a:gd name="T13" fmla="*/ 0 h 16"/>
                  <a:gd name="T14" fmla="*/ 0 w 28"/>
                  <a:gd name="T15" fmla="*/ 0 h 16"/>
                  <a:gd name="T16" fmla="*/ 0 w 28"/>
                  <a:gd name="T17" fmla="*/ 11 h 16"/>
                  <a:gd name="T18" fmla="*/ 0 w 28"/>
                  <a:gd name="T19" fmla="*/ 11 h 16"/>
                  <a:gd name="T20" fmla="*/ 6 w 28"/>
                  <a:gd name="T21" fmla="*/ 6 h 16"/>
                  <a:gd name="T22" fmla="*/ 17 w 28"/>
                  <a:gd name="T23" fmla="*/ 6 h 16"/>
                  <a:gd name="T24" fmla="*/ 28 w 28"/>
                  <a:gd name="T25" fmla="*/ 6 h 16"/>
                  <a:gd name="T26" fmla="*/ 28 w 28"/>
                  <a:gd name="T27" fmla="*/ 6 h 16"/>
                  <a:gd name="T28" fmla="*/ 28 w 28"/>
                  <a:gd name="T29" fmla="*/ 11 h 16"/>
                  <a:gd name="T30" fmla="*/ 28 w 28"/>
                  <a:gd name="T31" fmla="*/ 11 h 16"/>
                  <a:gd name="T32" fmla="*/ 28 w 28"/>
                  <a:gd name="T33" fmla="*/ 16 h 16"/>
                  <a:gd name="T34" fmla="*/ 22 w 28"/>
                  <a:gd name="T35" fmla="*/ 16 h 16"/>
                  <a:gd name="T36" fmla="*/ 22 w 28"/>
                  <a:gd name="T37" fmla="*/ 16 h 1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16"/>
                  <a:gd name="T59" fmla="*/ 28 w 28"/>
                  <a:gd name="T60" fmla="*/ 16 h 1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16">
                    <a:moveTo>
                      <a:pt x="22" y="16"/>
                    </a:moveTo>
                    <a:lnTo>
                      <a:pt x="22" y="16"/>
                    </a:lnTo>
                    <a:lnTo>
                      <a:pt x="17" y="11"/>
                    </a:lnTo>
                    <a:lnTo>
                      <a:pt x="0" y="11"/>
                    </a:lnTo>
                    <a:lnTo>
                      <a:pt x="0" y="6"/>
                    </a:lnTo>
                    <a:lnTo>
                      <a:pt x="0" y="0"/>
                    </a:lnTo>
                    <a:lnTo>
                      <a:pt x="0" y="11"/>
                    </a:lnTo>
                    <a:lnTo>
                      <a:pt x="6" y="6"/>
                    </a:lnTo>
                    <a:lnTo>
                      <a:pt x="17" y="6"/>
                    </a:lnTo>
                    <a:lnTo>
                      <a:pt x="28" y="6"/>
                    </a:lnTo>
                    <a:lnTo>
                      <a:pt x="28" y="11"/>
                    </a:lnTo>
                    <a:lnTo>
                      <a:pt x="28" y="16"/>
                    </a:lnTo>
                    <a:lnTo>
                      <a:pt x="22" y="16"/>
                    </a:lnTo>
                    <a:close/>
                  </a:path>
                </a:pathLst>
              </a:custGeom>
              <a:solidFill>
                <a:srgbClr val="FFFFFF"/>
              </a:solidFill>
              <a:ln w="9525">
                <a:noFill/>
                <a:round/>
                <a:headEnd/>
                <a:tailEnd/>
              </a:ln>
            </p:spPr>
            <p:txBody>
              <a:bodyPr/>
              <a:lstStyle/>
              <a:p>
                <a:endParaRPr lang="da-DK"/>
              </a:p>
            </p:txBody>
          </p:sp>
          <p:sp>
            <p:nvSpPr>
              <p:cNvPr id="33" name="Freeform 1524"/>
              <p:cNvSpPr>
                <a:spLocks/>
              </p:cNvSpPr>
              <p:nvPr/>
            </p:nvSpPr>
            <p:spPr bwMode="auto">
              <a:xfrm>
                <a:off x="-6250970" y="-6149403"/>
                <a:ext cx="145841" cy="43182"/>
              </a:xfrm>
              <a:custGeom>
                <a:avLst/>
                <a:gdLst>
                  <a:gd name="T0" fmla="*/ 0 w 39"/>
                  <a:gd name="T1" fmla="*/ 0 h 11"/>
                  <a:gd name="T2" fmla="*/ 0 w 39"/>
                  <a:gd name="T3" fmla="*/ 0 h 11"/>
                  <a:gd name="T4" fmla="*/ 17 w 39"/>
                  <a:gd name="T5" fmla="*/ 0 h 11"/>
                  <a:gd name="T6" fmla="*/ 28 w 39"/>
                  <a:gd name="T7" fmla="*/ 0 h 11"/>
                  <a:gd name="T8" fmla="*/ 39 w 39"/>
                  <a:gd name="T9" fmla="*/ 11 h 11"/>
                  <a:gd name="T10" fmla="*/ 39 w 39"/>
                  <a:gd name="T11" fmla="*/ 11 h 11"/>
                  <a:gd name="T12" fmla="*/ 11 w 39"/>
                  <a:gd name="T13" fmla="*/ 5 h 11"/>
                  <a:gd name="T14" fmla="*/ 6 w 39"/>
                  <a:gd name="T15" fmla="*/ 5 h 11"/>
                  <a:gd name="T16" fmla="*/ 0 w 39"/>
                  <a:gd name="T17" fmla="*/ 0 h 11"/>
                  <a:gd name="T18" fmla="*/ 0 w 39"/>
                  <a:gd name="T19" fmla="*/ 0 h 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9"/>
                  <a:gd name="T31" fmla="*/ 0 h 11"/>
                  <a:gd name="T32" fmla="*/ 39 w 39"/>
                  <a:gd name="T33" fmla="*/ 11 h 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9" h="11">
                    <a:moveTo>
                      <a:pt x="0" y="0"/>
                    </a:moveTo>
                    <a:lnTo>
                      <a:pt x="0" y="0"/>
                    </a:lnTo>
                    <a:lnTo>
                      <a:pt x="17" y="0"/>
                    </a:lnTo>
                    <a:lnTo>
                      <a:pt x="28" y="0"/>
                    </a:lnTo>
                    <a:lnTo>
                      <a:pt x="39" y="11"/>
                    </a:lnTo>
                    <a:lnTo>
                      <a:pt x="11" y="5"/>
                    </a:lnTo>
                    <a:lnTo>
                      <a:pt x="6" y="5"/>
                    </a:lnTo>
                    <a:lnTo>
                      <a:pt x="0" y="0"/>
                    </a:lnTo>
                    <a:close/>
                  </a:path>
                </a:pathLst>
              </a:custGeom>
              <a:solidFill>
                <a:srgbClr val="FFFFFF"/>
              </a:solidFill>
              <a:ln w="9525">
                <a:noFill/>
                <a:round/>
                <a:headEnd/>
                <a:tailEnd/>
              </a:ln>
            </p:spPr>
            <p:txBody>
              <a:bodyPr/>
              <a:lstStyle/>
              <a:p>
                <a:endParaRPr lang="da-DK"/>
              </a:p>
            </p:txBody>
          </p:sp>
          <p:sp>
            <p:nvSpPr>
              <p:cNvPr id="34" name="Freeform 1525"/>
              <p:cNvSpPr>
                <a:spLocks/>
              </p:cNvSpPr>
              <p:nvPr/>
            </p:nvSpPr>
            <p:spPr bwMode="auto">
              <a:xfrm>
                <a:off x="-6391408" y="-6170994"/>
                <a:ext cx="102629" cy="64773"/>
              </a:xfrm>
              <a:custGeom>
                <a:avLst/>
                <a:gdLst>
                  <a:gd name="T0" fmla="*/ 22 w 28"/>
                  <a:gd name="T1" fmla="*/ 17 h 17"/>
                  <a:gd name="T2" fmla="*/ 22 w 28"/>
                  <a:gd name="T3" fmla="*/ 17 h 17"/>
                  <a:gd name="T4" fmla="*/ 22 w 28"/>
                  <a:gd name="T5" fmla="*/ 11 h 17"/>
                  <a:gd name="T6" fmla="*/ 11 w 28"/>
                  <a:gd name="T7" fmla="*/ 11 h 17"/>
                  <a:gd name="T8" fmla="*/ 0 w 28"/>
                  <a:gd name="T9" fmla="*/ 11 h 17"/>
                  <a:gd name="T10" fmla="*/ 0 w 28"/>
                  <a:gd name="T11" fmla="*/ 11 h 17"/>
                  <a:gd name="T12" fmla="*/ 0 w 28"/>
                  <a:gd name="T13" fmla="*/ 6 h 17"/>
                  <a:gd name="T14" fmla="*/ 11 w 28"/>
                  <a:gd name="T15" fmla="*/ 0 h 17"/>
                  <a:gd name="T16" fmla="*/ 28 w 28"/>
                  <a:gd name="T17" fmla="*/ 6 h 17"/>
                  <a:gd name="T18" fmla="*/ 28 w 28"/>
                  <a:gd name="T19" fmla="*/ 6 h 17"/>
                  <a:gd name="T20" fmla="*/ 28 w 28"/>
                  <a:gd name="T21" fmla="*/ 11 h 17"/>
                  <a:gd name="T22" fmla="*/ 28 w 28"/>
                  <a:gd name="T23" fmla="*/ 11 h 17"/>
                  <a:gd name="T24" fmla="*/ 28 w 28"/>
                  <a:gd name="T25" fmla="*/ 11 h 17"/>
                  <a:gd name="T26" fmla="*/ 22 w 28"/>
                  <a:gd name="T27" fmla="*/ 17 h 17"/>
                  <a:gd name="T28" fmla="*/ 22 w 28"/>
                  <a:gd name="T29" fmla="*/ 17 h 1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7"/>
                  <a:gd name="T47" fmla="*/ 28 w 28"/>
                  <a:gd name="T48" fmla="*/ 17 h 1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7">
                    <a:moveTo>
                      <a:pt x="22" y="17"/>
                    </a:moveTo>
                    <a:lnTo>
                      <a:pt x="22" y="17"/>
                    </a:lnTo>
                    <a:lnTo>
                      <a:pt x="22" y="11"/>
                    </a:lnTo>
                    <a:lnTo>
                      <a:pt x="11" y="11"/>
                    </a:lnTo>
                    <a:lnTo>
                      <a:pt x="0" y="11"/>
                    </a:lnTo>
                    <a:lnTo>
                      <a:pt x="0" y="6"/>
                    </a:lnTo>
                    <a:lnTo>
                      <a:pt x="11" y="0"/>
                    </a:lnTo>
                    <a:lnTo>
                      <a:pt x="28" y="6"/>
                    </a:lnTo>
                    <a:lnTo>
                      <a:pt x="28" y="11"/>
                    </a:lnTo>
                    <a:lnTo>
                      <a:pt x="22" y="17"/>
                    </a:lnTo>
                    <a:close/>
                  </a:path>
                </a:pathLst>
              </a:custGeom>
              <a:solidFill>
                <a:srgbClr val="FFFFFF"/>
              </a:solidFill>
              <a:ln w="9525">
                <a:noFill/>
                <a:round/>
                <a:headEnd/>
                <a:tailEnd/>
              </a:ln>
            </p:spPr>
            <p:txBody>
              <a:bodyPr/>
              <a:lstStyle/>
              <a:p>
                <a:endParaRPr lang="da-DK"/>
              </a:p>
            </p:txBody>
          </p:sp>
          <p:sp>
            <p:nvSpPr>
              <p:cNvPr id="35" name="Freeform 1526"/>
              <p:cNvSpPr>
                <a:spLocks/>
              </p:cNvSpPr>
              <p:nvPr/>
            </p:nvSpPr>
            <p:spPr bwMode="auto">
              <a:xfrm>
                <a:off x="-6229365" y="-6106222"/>
                <a:ext cx="124235" cy="37786"/>
              </a:xfrm>
              <a:custGeom>
                <a:avLst/>
                <a:gdLst>
                  <a:gd name="T0" fmla="*/ 27 w 33"/>
                  <a:gd name="T1" fmla="*/ 11 h 11"/>
                  <a:gd name="T2" fmla="*/ 27 w 33"/>
                  <a:gd name="T3" fmla="*/ 11 h 11"/>
                  <a:gd name="T4" fmla="*/ 16 w 33"/>
                  <a:gd name="T5" fmla="*/ 11 h 11"/>
                  <a:gd name="T6" fmla="*/ 0 w 33"/>
                  <a:gd name="T7" fmla="*/ 11 h 11"/>
                  <a:gd name="T8" fmla="*/ 0 w 33"/>
                  <a:gd name="T9" fmla="*/ 11 h 11"/>
                  <a:gd name="T10" fmla="*/ 0 w 33"/>
                  <a:gd name="T11" fmla="*/ 5 h 11"/>
                  <a:gd name="T12" fmla="*/ 0 w 33"/>
                  <a:gd name="T13" fmla="*/ 5 h 11"/>
                  <a:gd name="T14" fmla="*/ 5 w 33"/>
                  <a:gd name="T15" fmla="*/ 0 h 11"/>
                  <a:gd name="T16" fmla="*/ 5 w 33"/>
                  <a:gd name="T17" fmla="*/ 0 h 11"/>
                  <a:gd name="T18" fmla="*/ 5 w 33"/>
                  <a:gd name="T19" fmla="*/ 0 h 11"/>
                  <a:gd name="T20" fmla="*/ 11 w 33"/>
                  <a:gd name="T21" fmla="*/ 5 h 11"/>
                  <a:gd name="T22" fmla="*/ 22 w 33"/>
                  <a:gd name="T23" fmla="*/ 5 h 11"/>
                  <a:gd name="T24" fmla="*/ 33 w 33"/>
                  <a:gd name="T25" fmla="*/ 5 h 11"/>
                  <a:gd name="T26" fmla="*/ 27 w 33"/>
                  <a:gd name="T27" fmla="*/ 11 h 11"/>
                  <a:gd name="T28" fmla="*/ 27 w 33"/>
                  <a:gd name="T29" fmla="*/ 11 h 1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3"/>
                  <a:gd name="T46" fmla="*/ 0 h 11"/>
                  <a:gd name="T47" fmla="*/ 33 w 33"/>
                  <a:gd name="T48" fmla="*/ 11 h 1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3" h="11">
                    <a:moveTo>
                      <a:pt x="27" y="11"/>
                    </a:moveTo>
                    <a:lnTo>
                      <a:pt x="27" y="11"/>
                    </a:lnTo>
                    <a:lnTo>
                      <a:pt x="16" y="11"/>
                    </a:lnTo>
                    <a:lnTo>
                      <a:pt x="0" y="11"/>
                    </a:lnTo>
                    <a:lnTo>
                      <a:pt x="0" y="5"/>
                    </a:lnTo>
                    <a:lnTo>
                      <a:pt x="5" y="0"/>
                    </a:lnTo>
                    <a:lnTo>
                      <a:pt x="11" y="5"/>
                    </a:lnTo>
                    <a:lnTo>
                      <a:pt x="22" y="5"/>
                    </a:lnTo>
                    <a:lnTo>
                      <a:pt x="33" y="5"/>
                    </a:lnTo>
                    <a:lnTo>
                      <a:pt x="27" y="11"/>
                    </a:lnTo>
                    <a:close/>
                  </a:path>
                </a:pathLst>
              </a:custGeom>
              <a:solidFill>
                <a:srgbClr val="FFFFFF"/>
              </a:solidFill>
              <a:ln w="9525">
                <a:noFill/>
                <a:round/>
                <a:headEnd/>
                <a:tailEnd/>
              </a:ln>
            </p:spPr>
            <p:txBody>
              <a:bodyPr/>
              <a:lstStyle/>
              <a:p>
                <a:endParaRPr lang="da-DK"/>
              </a:p>
            </p:txBody>
          </p:sp>
          <p:sp>
            <p:nvSpPr>
              <p:cNvPr id="36" name="Freeform 1527"/>
              <p:cNvSpPr>
                <a:spLocks/>
              </p:cNvSpPr>
              <p:nvPr/>
            </p:nvSpPr>
            <p:spPr bwMode="auto">
              <a:xfrm>
                <a:off x="-6391408" y="-6106222"/>
                <a:ext cx="124235" cy="37786"/>
              </a:xfrm>
              <a:custGeom>
                <a:avLst/>
                <a:gdLst>
                  <a:gd name="T0" fmla="*/ 0 w 33"/>
                  <a:gd name="T1" fmla="*/ 11 h 11"/>
                  <a:gd name="T2" fmla="*/ 0 w 33"/>
                  <a:gd name="T3" fmla="*/ 11 h 11"/>
                  <a:gd name="T4" fmla="*/ 0 w 33"/>
                  <a:gd name="T5" fmla="*/ 0 h 11"/>
                  <a:gd name="T6" fmla="*/ 11 w 33"/>
                  <a:gd name="T7" fmla="*/ 0 h 11"/>
                  <a:gd name="T8" fmla="*/ 33 w 33"/>
                  <a:gd name="T9" fmla="*/ 0 h 11"/>
                  <a:gd name="T10" fmla="*/ 33 w 33"/>
                  <a:gd name="T11" fmla="*/ 0 h 11"/>
                  <a:gd name="T12" fmla="*/ 33 w 33"/>
                  <a:gd name="T13" fmla="*/ 11 h 11"/>
                  <a:gd name="T14" fmla="*/ 22 w 33"/>
                  <a:gd name="T15" fmla="*/ 11 h 11"/>
                  <a:gd name="T16" fmla="*/ 11 w 33"/>
                  <a:gd name="T17" fmla="*/ 5 h 11"/>
                  <a:gd name="T18" fmla="*/ 0 w 33"/>
                  <a:gd name="T19" fmla="*/ 11 h 11"/>
                  <a:gd name="T20" fmla="*/ 0 w 33"/>
                  <a:gd name="T21" fmla="*/ 11 h 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
                  <a:gd name="T34" fmla="*/ 0 h 11"/>
                  <a:gd name="T35" fmla="*/ 33 w 33"/>
                  <a:gd name="T36" fmla="*/ 11 h 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 h="11">
                    <a:moveTo>
                      <a:pt x="0" y="11"/>
                    </a:moveTo>
                    <a:lnTo>
                      <a:pt x="0" y="11"/>
                    </a:lnTo>
                    <a:lnTo>
                      <a:pt x="0" y="0"/>
                    </a:lnTo>
                    <a:lnTo>
                      <a:pt x="11" y="0"/>
                    </a:lnTo>
                    <a:lnTo>
                      <a:pt x="33" y="0"/>
                    </a:lnTo>
                    <a:lnTo>
                      <a:pt x="33" y="11"/>
                    </a:lnTo>
                    <a:lnTo>
                      <a:pt x="22" y="11"/>
                    </a:lnTo>
                    <a:lnTo>
                      <a:pt x="11" y="5"/>
                    </a:lnTo>
                    <a:lnTo>
                      <a:pt x="0" y="11"/>
                    </a:lnTo>
                    <a:close/>
                  </a:path>
                </a:pathLst>
              </a:custGeom>
              <a:solidFill>
                <a:srgbClr val="FFFFFF"/>
              </a:solidFill>
              <a:ln w="9525">
                <a:noFill/>
                <a:round/>
                <a:headEnd/>
                <a:tailEnd/>
              </a:ln>
            </p:spPr>
            <p:txBody>
              <a:bodyPr/>
              <a:lstStyle/>
              <a:p>
                <a:endParaRPr lang="da-DK"/>
              </a:p>
            </p:txBody>
          </p:sp>
          <p:sp>
            <p:nvSpPr>
              <p:cNvPr id="37" name="Freeform 1528"/>
              <p:cNvSpPr>
                <a:spLocks/>
              </p:cNvSpPr>
              <p:nvPr/>
            </p:nvSpPr>
            <p:spPr bwMode="auto">
              <a:xfrm>
                <a:off x="-6186153" y="-6046845"/>
                <a:ext cx="102629" cy="37782"/>
              </a:xfrm>
              <a:custGeom>
                <a:avLst/>
                <a:gdLst>
                  <a:gd name="T0" fmla="*/ 0 w 27"/>
                  <a:gd name="T1" fmla="*/ 6 h 11"/>
                  <a:gd name="T2" fmla="*/ 0 w 27"/>
                  <a:gd name="T3" fmla="*/ 6 h 11"/>
                  <a:gd name="T4" fmla="*/ 5 w 27"/>
                  <a:gd name="T5" fmla="*/ 0 h 11"/>
                  <a:gd name="T6" fmla="*/ 16 w 27"/>
                  <a:gd name="T7" fmla="*/ 0 h 11"/>
                  <a:gd name="T8" fmla="*/ 27 w 27"/>
                  <a:gd name="T9" fmla="*/ 6 h 11"/>
                  <a:gd name="T10" fmla="*/ 27 w 27"/>
                  <a:gd name="T11" fmla="*/ 6 h 11"/>
                  <a:gd name="T12" fmla="*/ 27 w 27"/>
                  <a:gd name="T13" fmla="*/ 11 h 11"/>
                  <a:gd name="T14" fmla="*/ 16 w 27"/>
                  <a:gd name="T15" fmla="*/ 11 h 11"/>
                  <a:gd name="T16" fmla="*/ 5 w 27"/>
                  <a:gd name="T17" fmla="*/ 11 h 11"/>
                  <a:gd name="T18" fmla="*/ 0 w 27"/>
                  <a:gd name="T19" fmla="*/ 6 h 11"/>
                  <a:gd name="T20" fmla="*/ 0 w 27"/>
                  <a:gd name="T21" fmla="*/ 6 h 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
                  <a:gd name="T34" fmla="*/ 0 h 11"/>
                  <a:gd name="T35" fmla="*/ 27 w 27"/>
                  <a:gd name="T36" fmla="*/ 11 h 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 h="11">
                    <a:moveTo>
                      <a:pt x="0" y="6"/>
                    </a:moveTo>
                    <a:lnTo>
                      <a:pt x="0" y="6"/>
                    </a:lnTo>
                    <a:lnTo>
                      <a:pt x="5" y="0"/>
                    </a:lnTo>
                    <a:lnTo>
                      <a:pt x="16" y="0"/>
                    </a:lnTo>
                    <a:lnTo>
                      <a:pt x="27" y="6"/>
                    </a:lnTo>
                    <a:lnTo>
                      <a:pt x="27" y="11"/>
                    </a:lnTo>
                    <a:lnTo>
                      <a:pt x="16" y="11"/>
                    </a:lnTo>
                    <a:lnTo>
                      <a:pt x="5" y="11"/>
                    </a:lnTo>
                    <a:lnTo>
                      <a:pt x="0" y="6"/>
                    </a:lnTo>
                    <a:close/>
                  </a:path>
                </a:pathLst>
              </a:custGeom>
              <a:solidFill>
                <a:srgbClr val="FFFFFF"/>
              </a:solidFill>
              <a:ln w="9525">
                <a:noFill/>
                <a:round/>
                <a:headEnd/>
                <a:tailEnd/>
              </a:ln>
            </p:spPr>
            <p:txBody>
              <a:bodyPr/>
              <a:lstStyle/>
              <a:p>
                <a:endParaRPr lang="da-DK"/>
              </a:p>
            </p:txBody>
          </p:sp>
          <p:sp>
            <p:nvSpPr>
              <p:cNvPr id="38" name="Freeform 1529"/>
              <p:cNvSpPr>
                <a:spLocks/>
              </p:cNvSpPr>
              <p:nvPr/>
            </p:nvSpPr>
            <p:spPr bwMode="auto">
              <a:xfrm>
                <a:off x="-6391408" y="-6046845"/>
                <a:ext cx="124235" cy="37782"/>
              </a:xfrm>
              <a:custGeom>
                <a:avLst/>
                <a:gdLst>
                  <a:gd name="T0" fmla="*/ 33 w 33"/>
                  <a:gd name="T1" fmla="*/ 11 h 11"/>
                  <a:gd name="T2" fmla="*/ 33 w 33"/>
                  <a:gd name="T3" fmla="*/ 11 h 11"/>
                  <a:gd name="T4" fmla="*/ 28 w 33"/>
                  <a:gd name="T5" fmla="*/ 6 h 11"/>
                  <a:gd name="T6" fmla="*/ 17 w 33"/>
                  <a:gd name="T7" fmla="*/ 6 h 11"/>
                  <a:gd name="T8" fmla="*/ 0 w 33"/>
                  <a:gd name="T9" fmla="*/ 6 h 11"/>
                  <a:gd name="T10" fmla="*/ 0 w 33"/>
                  <a:gd name="T11" fmla="*/ 6 h 11"/>
                  <a:gd name="T12" fmla="*/ 0 w 33"/>
                  <a:gd name="T13" fmla="*/ 0 h 11"/>
                  <a:gd name="T14" fmla="*/ 11 w 33"/>
                  <a:gd name="T15" fmla="*/ 0 h 11"/>
                  <a:gd name="T16" fmla="*/ 33 w 33"/>
                  <a:gd name="T17" fmla="*/ 0 h 11"/>
                  <a:gd name="T18" fmla="*/ 33 w 33"/>
                  <a:gd name="T19" fmla="*/ 0 h 11"/>
                  <a:gd name="T20" fmla="*/ 33 w 33"/>
                  <a:gd name="T21" fmla="*/ 6 h 11"/>
                  <a:gd name="T22" fmla="*/ 33 w 33"/>
                  <a:gd name="T23" fmla="*/ 6 h 11"/>
                  <a:gd name="T24" fmla="*/ 33 w 33"/>
                  <a:gd name="T25" fmla="*/ 11 h 11"/>
                  <a:gd name="T26" fmla="*/ 33 w 33"/>
                  <a:gd name="T27" fmla="*/ 11 h 11"/>
                  <a:gd name="T28" fmla="*/ 33 w 33"/>
                  <a:gd name="T29" fmla="*/ 11 h 1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3"/>
                  <a:gd name="T46" fmla="*/ 0 h 11"/>
                  <a:gd name="T47" fmla="*/ 33 w 33"/>
                  <a:gd name="T48" fmla="*/ 11 h 1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3" h="11">
                    <a:moveTo>
                      <a:pt x="33" y="11"/>
                    </a:moveTo>
                    <a:lnTo>
                      <a:pt x="33" y="11"/>
                    </a:lnTo>
                    <a:lnTo>
                      <a:pt x="28" y="6"/>
                    </a:lnTo>
                    <a:lnTo>
                      <a:pt x="17" y="6"/>
                    </a:lnTo>
                    <a:lnTo>
                      <a:pt x="0" y="6"/>
                    </a:lnTo>
                    <a:lnTo>
                      <a:pt x="0" y="0"/>
                    </a:lnTo>
                    <a:lnTo>
                      <a:pt x="11" y="0"/>
                    </a:lnTo>
                    <a:lnTo>
                      <a:pt x="33" y="0"/>
                    </a:lnTo>
                    <a:lnTo>
                      <a:pt x="33" y="6"/>
                    </a:lnTo>
                    <a:lnTo>
                      <a:pt x="33" y="11"/>
                    </a:lnTo>
                    <a:close/>
                  </a:path>
                </a:pathLst>
              </a:custGeom>
              <a:solidFill>
                <a:srgbClr val="FFFFFF"/>
              </a:solidFill>
              <a:ln w="9525">
                <a:noFill/>
                <a:round/>
                <a:headEnd/>
                <a:tailEnd/>
              </a:ln>
            </p:spPr>
            <p:txBody>
              <a:bodyPr/>
              <a:lstStyle/>
              <a:p>
                <a:endParaRPr lang="da-DK"/>
              </a:p>
            </p:txBody>
          </p:sp>
          <p:sp>
            <p:nvSpPr>
              <p:cNvPr id="39" name="Freeform 1530"/>
              <p:cNvSpPr>
                <a:spLocks/>
              </p:cNvSpPr>
              <p:nvPr/>
            </p:nvSpPr>
            <p:spPr bwMode="auto">
              <a:xfrm>
                <a:off x="-6250970" y="-5982072"/>
                <a:ext cx="145841" cy="37782"/>
              </a:xfrm>
              <a:custGeom>
                <a:avLst/>
                <a:gdLst>
                  <a:gd name="T0" fmla="*/ 39 w 39"/>
                  <a:gd name="T1" fmla="*/ 0 h 11"/>
                  <a:gd name="T2" fmla="*/ 39 w 39"/>
                  <a:gd name="T3" fmla="*/ 0 h 11"/>
                  <a:gd name="T4" fmla="*/ 33 w 39"/>
                  <a:gd name="T5" fmla="*/ 5 h 11"/>
                  <a:gd name="T6" fmla="*/ 22 w 39"/>
                  <a:gd name="T7" fmla="*/ 5 h 11"/>
                  <a:gd name="T8" fmla="*/ 11 w 39"/>
                  <a:gd name="T9" fmla="*/ 5 h 11"/>
                  <a:gd name="T10" fmla="*/ 0 w 39"/>
                  <a:gd name="T11" fmla="*/ 11 h 11"/>
                  <a:gd name="T12" fmla="*/ 0 w 39"/>
                  <a:gd name="T13" fmla="*/ 11 h 11"/>
                  <a:gd name="T14" fmla="*/ 0 w 39"/>
                  <a:gd name="T15" fmla="*/ 0 h 11"/>
                  <a:gd name="T16" fmla="*/ 6 w 39"/>
                  <a:gd name="T17" fmla="*/ 0 h 11"/>
                  <a:gd name="T18" fmla="*/ 17 w 39"/>
                  <a:gd name="T19" fmla="*/ 0 h 11"/>
                  <a:gd name="T20" fmla="*/ 28 w 39"/>
                  <a:gd name="T21" fmla="*/ 0 h 11"/>
                  <a:gd name="T22" fmla="*/ 39 w 39"/>
                  <a:gd name="T23" fmla="*/ 0 h 11"/>
                  <a:gd name="T24" fmla="*/ 39 w 39"/>
                  <a:gd name="T25" fmla="*/ 0 h 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9"/>
                  <a:gd name="T40" fmla="*/ 0 h 11"/>
                  <a:gd name="T41" fmla="*/ 39 w 39"/>
                  <a:gd name="T42" fmla="*/ 11 h 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9" h="11">
                    <a:moveTo>
                      <a:pt x="39" y="0"/>
                    </a:moveTo>
                    <a:lnTo>
                      <a:pt x="39" y="0"/>
                    </a:lnTo>
                    <a:lnTo>
                      <a:pt x="33" y="5"/>
                    </a:lnTo>
                    <a:lnTo>
                      <a:pt x="22" y="5"/>
                    </a:lnTo>
                    <a:lnTo>
                      <a:pt x="11" y="5"/>
                    </a:lnTo>
                    <a:lnTo>
                      <a:pt x="0" y="11"/>
                    </a:lnTo>
                    <a:lnTo>
                      <a:pt x="0" y="0"/>
                    </a:lnTo>
                    <a:lnTo>
                      <a:pt x="6" y="0"/>
                    </a:lnTo>
                    <a:lnTo>
                      <a:pt x="17" y="0"/>
                    </a:lnTo>
                    <a:lnTo>
                      <a:pt x="28" y="0"/>
                    </a:lnTo>
                    <a:lnTo>
                      <a:pt x="39" y="0"/>
                    </a:lnTo>
                    <a:close/>
                  </a:path>
                </a:pathLst>
              </a:custGeom>
              <a:solidFill>
                <a:srgbClr val="FFFFFF"/>
              </a:solidFill>
              <a:ln w="9525">
                <a:noFill/>
                <a:round/>
                <a:headEnd/>
                <a:tailEnd/>
              </a:ln>
            </p:spPr>
            <p:txBody>
              <a:bodyPr/>
              <a:lstStyle/>
              <a:p>
                <a:endParaRPr lang="da-DK"/>
              </a:p>
            </p:txBody>
          </p:sp>
          <p:sp>
            <p:nvSpPr>
              <p:cNvPr id="40" name="Freeform 1531"/>
              <p:cNvSpPr>
                <a:spLocks/>
              </p:cNvSpPr>
              <p:nvPr/>
            </p:nvSpPr>
            <p:spPr bwMode="auto">
              <a:xfrm>
                <a:off x="-6391408" y="-5944290"/>
                <a:ext cx="124235" cy="43182"/>
              </a:xfrm>
              <a:custGeom>
                <a:avLst/>
                <a:gdLst>
                  <a:gd name="T0" fmla="*/ 0 w 33"/>
                  <a:gd name="T1" fmla="*/ 0 h 11"/>
                  <a:gd name="T2" fmla="*/ 0 w 33"/>
                  <a:gd name="T3" fmla="*/ 0 h 11"/>
                  <a:gd name="T4" fmla="*/ 6 w 33"/>
                  <a:gd name="T5" fmla="*/ 0 h 11"/>
                  <a:gd name="T6" fmla="*/ 22 w 33"/>
                  <a:gd name="T7" fmla="*/ 0 h 11"/>
                  <a:gd name="T8" fmla="*/ 33 w 33"/>
                  <a:gd name="T9" fmla="*/ 5 h 11"/>
                  <a:gd name="T10" fmla="*/ 33 w 33"/>
                  <a:gd name="T11" fmla="*/ 5 h 11"/>
                  <a:gd name="T12" fmla="*/ 33 w 33"/>
                  <a:gd name="T13" fmla="*/ 11 h 11"/>
                  <a:gd name="T14" fmla="*/ 33 w 33"/>
                  <a:gd name="T15" fmla="*/ 11 h 11"/>
                  <a:gd name="T16" fmla="*/ 28 w 33"/>
                  <a:gd name="T17" fmla="*/ 5 h 11"/>
                  <a:gd name="T18" fmla="*/ 17 w 33"/>
                  <a:gd name="T19" fmla="*/ 11 h 11"/>
                  <a:gd name="T20" fmla="*/ 6 w 33"/>
                  <a:gd name="T21" fmla="*/ 11 h 11"/>
                  <a:gd name="T22" fmla="*/ 0 w 33"/>
                  <a:gd name="T23" fmla="*/ 5 h 11"/>
                  <a:gd name="T24" fmla="*/ 0 w 33"/>
                  <a:gd name="T25" fmla="*/ 0 h 11"/>
                  <a:gd name="T26" fmla="*/ 0 w 33"/>
                  <a:gd name="T27" fmla="*/ 0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3"/>
                  <a:gd name="T43" fmla="*/ 0 h 11"/>
                  <a:gd name="T44" fmla="*/ 33 w 33"/>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3" h="11">
                    <a:moveTo>
                      <a:pt x="0" y="0"/>
                    </a:moveTo>
                    <a:lnTo>
                      <a:pt x="0" y="0"/>
                    </a:lnTo>
                    <a:lnTo>
                      <a:pt x="6" y="0"/>
                    </a:lnTo>
                    <a:lnTo>
                      <a:pt x="22" y="0"/>
                    </a:lnTo>
                    <a:lnTo>
                      <a:pt x="33" y="5"/>
                    </a:lnTo>
                    <a:lnTo>
                      <a:pt x="33" y="11"/>
                    </a:lnTo>
                    <a:lnTo>
                      <a:pt x="28" y="5"/>
                    </a:lnTo>
                    <a:lnTo>
                      <a:pt x="17" y="11"/>
                    </a:lnTo>
                    <a:lnTo>
                      <a:pt x="6" y="11"/>
                    </a:lnTo>
                    <a:lnTo>
                      <a:pt x="0" y="5"/>
                    </a:lnTo>
                    <a:lnTo>
                      <a:pt x="0" y="0"/>
                    </a:lnTo>
                    <a:close/>
                  </a:path>
                </a:pathLst>
              </a:custGeom>
              <a:solidFill>
                <a:srgbClr val="FFFFFF"/>
              </a:solidFill>
              <a:ln w="9525">
                <a:noFill/>
                <a:round/>
                <a:headEnd/>
                <a:tailEnd/>
              </a:ln>
            </p:spPr>
            <p:txBody>
              <a:bodyPr/>
              <a:lstStyle/>
              <a:p>
                <a:endParaRPr lang="da-DK"/>
              </a:p>
            </p:txBody>
          </p:sp>
          <p:sp>
            <p:nvSpPr>
              <p:cNvPr id="41" name="Freeform 1532"/>
              <p:cNvSpPr>
                <a:spLocks/>
              </p:cNvSpPr>
              <p:nvPr/>
            </p:nvSpPr>
            <p:spPr bwMode="auto">
              <a:xfrm>
                <a:off x="-6250970" y="-5944290"/>
                <a:ext cx="108029" cy="43182"/>
              </a:xfrm>
              <a:custGeom>
                <a:avLst/>
                <a:gdLst>
                  <a:gd name="T0" fmla="*/ 28 w 28"/>
                  <a:gd name="T1" fmla="*/ 0 h 11"/>
                  <a:gd name="T2" fmla="*/ 28 w 28"/>
                  <a:gd name="T3" fmla="*/ 0 h 11"/>
                  <a:gd name="T4" fmla="*/ 28 w 28"/>
                  <a:gd name="T5" fmla="*/ 11 h 11"/>
                  <a:gd name="T6" fmla="*/ 28 w 28"/>
                  <a:gd name="T7" fmla="*/ 11 h 11"/>
                  <a:gd name="T8" fmla="*/ 11 w 28"/>
                  <a:gd name="T9" fmla="*/ 11 h 11"/>
                  <a:gd name="T10" fmla="*/ 0 w 28"/>
                  <a:gd name="T11" fmla="*/ 11 h 11"/>
                  <a:gd name="T12" fmla="*/ 0 w 28"/>
                  <a:gd name="T13" fmla="*/ 11 h 11"/>
                  <a:gd name="T14" fmla="*/ 0 w 28"/>
                  <a:gd name="T15" fmla="*/ 0 h 11"/>
                  <a:gd name="T16" fmla="*/ 11 w 28"/>
                  <a:gd name="T17" fmla="*/ 0 h 11"/>
                  <a:gd name="T18" fmla="*/ 28 w 28"/>
                  <a:gd name="T19" fmla="*/ 0 h 11"/>
                  <a:gd name="T20" fmla="*/ 28 w 28"/>
                  <a:gd name="T21" fmla="*/ 0 h 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
                  <a:gd name="T34" fmla="*/ 0 h 11"/>
                  <a:gd name="T35" fmla="*/ 28 w 28"/>
                  <a:gd name="T36" fmla="*/ 11 h 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 h="11">
                    <a:moveTo>
                      <a:pt x="28" y="0"/>
                    </a:moveTo>
                    <a:lnTo>
                      <a:pt x="28" y="0"/>
                    </a:lnTo>
                    <a:lnTo>
                      <a:pt x="28" y="11"/>
                    </a:lnTo>
                    <a:lnTo>
                      <a:pt x="11" y="11"/>
                    </a:lnTo>
                    <a:lnTo>
                      <a:pt x="0" y="11"/>
                    </a:lnTo>
                    <a:lnTo>
                      <a:pt x="0" y="0"/>
                    </a:lnTo>
                    <a:lnTo>
                      <a:pt x="11" y="0"/>
                    </a:lnTo>
                    <a:lnTo>
                      <a:pt x="28" y="0"/>
                    </a:lnTo>
                    <a:close/>
                  </a:path>
                </a:pathLst>
              </a:custGeom>
              <a:solidFill>
                <a:srgbClr val="FFFFFF"/>
              </a:solidFill>
              <a:ln w="9525">
                <a:noFill/>
                <a:round/>
                <a:headEnd/>
                <a:tailEnd/>
              </a:ln>
            </p:spPr>
            <p:txBody>
              <a:bodyPr/>
              <a:lstStyle/>
              <a:p>
                <a:endParaRPr lang="da-DK"/>
              </a:p>
            </p:txBody>
          </p:sp>
          <p:sp>
            <p:nvSpPr>
              <p:cNvPr id="42" name="Freeform 1533"/>
              <p:cNvSpPr>
                <a:spLocks/>
              </p:cNvSpPr>
              <p:nvPr/>
            </p:nvSpPr>
            <p:spPr bwMode="auto">
              <a:xfrm>
                <a:off x="-6434620" y="-5884914"/>
                <a:ext cx="145841" cy="26987"/>
              </a:xfrm>
              <a:custGeom>
                <a:avLst/>
                <a:gdLst>
                  <a:gd name="T0" fmla="*/ 33 w 39"/>
                  <a:gd name="T1" fmla="*/ 6 h 6"/>
                  <a:gd name="T2" fmla="*/ 33 w 39"/>
                  <a:gd name="T3" fmla="*/ 6 h 6"/>
                  <a:gd name="T4" fmla="*/ 28 w 39"/>
                  <a:gd name="T5" fmla="*/ 6 h 6"/>
                  <a:gd name="T6" fmla="*/ 17 w 39"/>
                  <a:gd name="T7" fmla="*/ 6 h 6"/>
                  <a:gd name="T8" fmla="*/ 6 w 39"/>
                  <a:gd name="T9" fmla="*/ 6 h 6"/>
                  <a:gd name="T10" fmla="*/ 0 w 39"/>
                  <a:gd name="T11" fmla="*/ 0 h 6"/>
                  <a:gd name="T12" fmla="*/ 0 w 39"/>
                  <a:gd name="T13" fmla="*/ 0 h 6"/>
                  <a:gd name="T14" fmla="*/ 6 w 39"/>
                  <a:gd name="T15" fmla="*/ 0 h 6"/>
                  <a:gd name="T16" fmla="*/ 22 w 39"/>
                  <a:gd name="T17" fmla="*/ 0 h 6"/>
                  <a:gd name="T18" fmla="*/ 33 w 39"/>
                  <a:gd name="T19" fmla="*/ 0 h 6"/>
                  <a:gd name="T20" fmla="*/ 39 w 39"/>
                  <a:gd name="T21" fmla="*/ 6 h 6"/>
                  <a:gd name="T22" fmla="*/ 33 w 39"/>
                  <a:gd name="T23" fmla="*/ 6 h 6"/>
                  <a:gd name="T24" fmla="*/ 33 w 39"/>
                  <a:gd name="T25" fmla="*/ 6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9"/>
                  <a:gd name="T40" fmla="*/ 0 h 6"/>
                  <a:gd name="T41" fmla="*/ 39 w 39"/>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9" h="6">
                    <a:moveTo>
                      <a:pt x="33" y="6"/>
                    </a:moveTo>
                    <a:lnTo>
                      <a:pt x="33" y="6"/>
                    </a:lnTo>
                    <a:lnTo>
                      <a:pt x="28" y="6"/>
                    </a:lnTo>
                    <a:lnTo>
                      <a:pt x="17" y="6"/>
                    </a:lnTo>
                    <a:lnTo>
                      <a:pt x="6" y="6"/>
                    </a:lnTo>
                    <a:lnTo>
                      <a:pt x="0" y="0"/>
                    </a:lnTo>
                    <a:lnTo>
                      <a:pt x="6" y="0"/>
                    </a:lnTo>
                    <a:lnTo>
                      <a:pt x="22" y="0"/>
                    </a:lnTo>
                    <a:lnTo>
                      <a:pt x="33" y="0"/>
                    </a:lnTo>
                    <a:lnTo>
                      <a:pt x="39" y="6"/>
                    </a:lnTo>
                    <a:lnTo>
                      <a:pt x="33" y="6"/>
                    </a:lnTo>
                    <a:close/>
                  </a:path>
                </a:pathLst>
              </a:custGeom>
              <a:solidFill>
                <a:srgbClr val="FFFFFF"/>
              </a:solidFill>
              <a:ln w="9525">
                <a:noFill/>
                <a:round/>
                <a:headEnd/>
                <a:tailEnd/>
              </a:ln>
            </p:spPr>
            <p:txBody>
              <a:bodyPr/>
              <a:lstStyle/>
              <a:p>
                <a:endParaRPr lang="da-DK"/>
              </a:p>
            </p:txBody>
          </p:sp>
          <p:sp>
            <p:nvSpPr>
              <p:cNvPr id="43" name="Freeform 1534"/>
              <p:cNvSpPr>
                <a:spLocks/>
              </p:cNvSpPr>
              <p:nvPr/>
            </p:nvSpPr>
            <p:spPr bwMode="auto">
              <a:xfrm>
                <a:off x="-6229365" y="-5884914"/>
                <a:ext cx="124235" cy="43182"/>
              </a:xfrm>
              <a:custGeom>
                <a:avLst/>
                <a:gdLst>
                  <a:gd name="T0" fmla="*/ 0 w 33"/>
                  <a:gd name="T1" fmla="*/ 6 h 11"/>
                  <a:gd name="T2" fmla="*/ 0 w 33"/>
                  <a:gd name="T3" fmla="*/ 6 h 11"/>
                  <a:gd name="T4" fmla="*/ 0 w 33"/>
                  <a:gd name="T5" fmla="*/ 6 h 11"/>
                  <a:gd name="T6" fmla="*/ 5 w 33"/>
                  <a:gd name="T7" fmla="*/ 0 h 11"/>
                  <a:gd name="T8" fmla="*/ 16 w 33"/>
                  <a:gd name="T9" fmla="*/ 0 h 11"/>
                  <a:gd name="T10" fmla="*/ 27 w 33"/>
                  <a:gd name="T11" fmla="*/ 0 h 11"/>
                  <a:gd name="T12" fmla="*/ 33 w 33"/>
                  <a:gd name="T13" fmla="*/ 6 h 11"/>
                  <a:gd name="T14" fmla="*/ 33 w 33"/>
                  <a:gd name="T15" fmla="*/ 6 h 11"/>
                  <a:gd name="T16" fmla="*/ 33 w 33"/>
                  <a:gd name="T17" fmla="*/ 6 h 11"/>
                  <a:gd name="T18" fmla="*/ 27 w 33"/>
                  <a:gd name="T19" fmla="*/ 11 h 11"/>
                  <a:gd name="T20" fmla="*/ 16 w 33"/>
                  <a:gd name="T21" fmla="*/ 6 h 11"/>
                  <a:gd name="T22" fmla="*/ 11 w 33"/>
                  <a:gd name="T23" fmla="*/ 6 h 11"/>
                  <a:gd name="T24" fmla="*/ 0 w 33"/>
                  <a:gd name="T25" fmla="*/ 6 h 11"/>
                  <a:gd name="T26" fmla="*/ 0 w 33"/>
                  <a:gd name="T27" fmla="*/ 6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3"/>
                  <a:gd name="T43" fmla="*/ 0 h 11"/>
                  <a:gd name="T44" fmla="*/ 33 w 33"/>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3" h="11">
                    <a:moveTo>
                      <a:pt x="0" y="6"/>
                    </a:moveTo>
                    <a:lnTo>
                      <a:pt x="0" y="6"/>
                    </a:lnTo>
                    <a:lnTo>
                      <a:pt x="5" y="0"/>
                    </a:lnTo>
                    <a:lnTo>
                      <a:pt x="16" y="0"/>
                    </a:lnTo>
                    <a:lnTo>
                      <a:pt x="27" y="0"/>
                    </a:lnTo>
                    <a:lnTo>
                      <a:pt x="33" y="6"/>
                    </a:lnTo>
                    <a:lnTo>
                      <a:pt x="27" y="11"/>
                    </a:lnTo>
                    <a:lnTo>
                      <a:pt x="16" y="6"/>
                    </a:lnTo>
                    <a:lnTo>
                      <a:pt x="11" y="6"/>
                    </a:lnTo>
                    <a:lnTo>
                      <a:pt x="0" y="6"/>
                    </a:lnTo>
                    <a:close/>
                  </a:path>
                </a:pathLst>
              </a:custGeom>
              <a:solidFill>
                <a:srgbClr val="FFFFFF"/>
              </a:solidFill>
              <a:ln w="9525">
                <a:noFill/>
                <a:round/>
                <a:headEnd/>
                <a:tailEnd/>
              </a:ln>
            </p:spPr>
            <p:txBody>
              <a:bodyPr/>
              <a:lstStyle/>
              <a:p>
                <a:endParaRPr lang="da-DK"/>
              </a:p>
            </p:txBody>
          </p:sp>
          <p:sp>
            <p:nvSpPr>
              <p:cNvPr id="44" name="Freeform 1535"/>
              <p:cNvSpPr>
                <a:spLocks/>
              </p:cNvSpPr>
              <p:nvPr/>
            </p:nvSpPr>
            <p:spPr bwMode="auto">
              <a:xfrm>
                <a:off x="-6250970" y="-5820141"/>
                <a:ext cx="210659" cy="21591"/>
              </a:xfrm>
              <a:custGeom>
                <a:avLst/>
                <a:gdLst>
                  <a:gd name="T0" fmla="*/ 55 w 55"/>
                  <a:gd name="T1" fmla="*/ 6 h 6"/>
                  <a:gd name="T2" fmla="*/ 55 w 55"/>
                  <a:gd name="T3" fmla="*/ 6 h 6"/>
                  <a:gd name="T4" fmla="*/ 28 w 55"/>
                  <a:gd name="T5" fmla="*/ 6 h 6"/>
                  <a:gd name="T6" fmla="*/ 11 w 55"/>
                  <a:gd name="T7" fmla="*/ 6 h 6"/>
                  <a:gd name="T8" fmla="*/ 0 w 55"/>
                  <a:gd name="T9" fmla="*/ 0 h 6"/>
                  <a:gd name="T10" fmla="*/ 0 w 55"/>
                  <a:gd name="T11" fmla="*/ 0 h 6"/>
                  <a:gd name="T12" fmla="*/ 28 w 55"/>
                  <a:gd name="T13" fmla="*/ 0 h 6"/>
                  <a:gd name="T14" fmla="*/ 44 w 55"/>
                  <a:gd name="T15" fmla="*/ 0 h 6"/>
                  <a:gd name="T16" fmla="*/ 50 w 55"/>
                  <a:gd name="T17" fmla="*/ 0 h 6"/>
                  <a:gd name="T18" fmla="*/ 55 w 55"/>
                  <a:gd name="T19" fmla="*/ 6 h 6"/>
                  <a:gd name="T20" fmla="*/ 55 w 55"/>
                  <a:gd name="T21" fmla="*/ 6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5"/>
                  <a:gd name="T34" fmla="*/ 0 h 6"/>
                  <a:gd name="T35" fmla="*/ 55 w 55"/>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5" h="6">
                    <a:moveTo>
                      <a:pt x="55" y="6"/>
                    </a:moveTo>
                    <a:lnTo>
                      <a:pt x="55" y="6"/>
                    </a:lnTo>
                    <a:lnTo>
                      <a:pt x="28" y="6"/>
                    </a:lnTo>
                    <a:lnTo>
                      <a:pt x="11" y="6"/>
                    </a:lnTo>
                    <a:lnTo>
                      <a:pt x="0" y="0"/>
                    </a:lnTo>
                    <a:lnTo>
                      <a:pt x="28" y="0"/>
                    </a:lnTo>
                    <a:lnTo>
                      <a:pt x="44" y="0"/>
                    </a:lnTo>
                    <a:lnTo>
                      <a:pt x="50" y="0"/>
                    </a:lnTo>
                    <a:lnTo>
                      <a:pt x="55" y="6"/>
                    </a:lnTo>
                    <a:close/>
                  </a:path>
                </a:pathLst>
              </a:custGeom>
              <a:solidFill>
                <a:srgbClr val="FFFFFF"/>
              </a:solidFill>
              <a:ln w="9525">
                <a:noFill/>
                <a:round/>
                <a:headEnd/>
                <a:tailEnd/>
              </a:ln>
            </p:spPr>
            <p:txBody>
              <a:bodyPr/>
              <a:lstStyle/>
              <a:p>
                <a:endParaRPr lang="da-DK"/>
              </a:p>
            </p:txBody>
          </p:sp>
          <p:sp>
            <p:nvSpPr>
              <p:cNvPr id="45" name="Freeform 1536"/>
              <p:cNvSpPr>
                <a:spLocks/>
              </p:cNvSpPr>
              <p:nvPr/>
            </p:nvSpPr>
            <p:spPr bwMode="auto">
              <a:xfrm>
                <a:off x="-6391408" y="-5841732"/>
                <a:ext cx="124235" cy="43182"/>
              </a:xfrm>
              <a:custGeom>
                <a:avLst/>
                <a:gdLst>
                  <a:gd name="T0" fmla="*/ 0 w 33"/>
                  <a:gd name="T1" fmla="*/ 5 h 11"/>
                  <a:gd name="T2" fmla="*/ 0 w 33"/>
                  <a:gd name="T3" fmla="*/ 5 h 11"/>
                  <a:gd name="T4" fmla="*/ 11 w 33"/>
                  <a:gd name="T5" fmla="*/ 0 h 11"/>
                  <a:gd name="T6" fmla="*/ 17 w 33"/>
                  <a:gd name="T7" fmla="*/ 0 h 11"/>
                  <a:gd name="T8" fmla="*/ 28 w 33"/>
                  <a:gd name="T9" fmla="*/ 5 h 11"/>
                  <a:gd name="T10" fmla="*/ 33 w 33"/>
                  <a:gd name="T11" fmla="*/ 0 h 11"/>
                  <a:gd name="T12" fmla="*/ 33 w 33"/>
                  <a:gd name="T13" fmla="*/ 0 h 11"/>
                  <a:gd name="T14" fmla="*/ 33 w 33"/>
                  <a:gd name="T15" fmla="*/ 5 h 11"/>
                  <a:gd name="T16" fmla="*/ 33 w 33"/>
                  <a:gd name="T17" fmla="*/ 11 h 11"/>
                  <a:gd name="T18" fmla="*/ 17 w 33"/>
                  <a:gd name="T19" fmla="*/ 11 h 11"/>
                  <a:gd name="T20" fmla="*/ 6 w 33"/>
                  <a:gd name="T21" fmla="*/ 11 h 11"/>
                  <a:gd name="T22" fmla="*/ 0 w 33"/>
                  <a:gd name="T23" fmla="*/ 5 h 11"/>
                  <a:gd name="T24" fmla="*/ 0 w 33"/>
                  <a:gd name="T25" fmla="*/ 5 h 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
                  <a:gd name="T40" fmla="*/ 0 h 11"/>
                  <a:gd name="T41" fmla="*/ 33 w 33"/>
                  <a:gd name="T42" fmla="*/ 11 h 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 h="11">
                    <a:moveTo>
                      <a:pt x="0" y="5"/>
                    </a:moveTo>
                    <a:lnTo>
                      <a:pt x="0" y="5"/>
                    </a:lnTo>
                    <a:lnTo>
                      <a:pt x="11" y="0"/>
                    </a:lnTo>
                    <a:lnTo>
                      <a:pt x="17" y="0"/>
                    </a:lnTo>
                    <a:lnTo>
                      <a:pt x="28" y="5"/>
                    </a:lnTo>
                    <a:lnTo>
                      <a:pt x="33" y="0"/>
                    </a:lnTo>
                    <a:lnTo>
                      <a:pt x="33" y="5"/>
                    </a:lnTo>
                    <a:lnTo>
                      <a:pt x="33" y="11"/>
                    </a:lnTo>
                    <a:lnTo>
                      <a:pt x="17" y="11"/>
                    </a:lnTo>
                    <a:lnTo>
                      <a:pt x="6" y="11"/>
                    </a:lnTo>
                    <a:lnTo>
                      <a:pt x="0" y="5"/>
                    </a:lnTo>
                    <a:close/>
                  </a:path>
                </a:pathLst>
              </a:custGeom>
              <a:solidFill>
                <a:srgbClr val="FFFFFF"/>
              </a:solidFill>
              <a:ln w="9525">
                <a:noFill/>
                <a:round/>
                <a:headEnd/>
                <a:tailEnd/>
              </a:ln>
            </p:spPr>
            <p:txBody>
              <a:bodyPr/>
              <a:lstStyle/>
              <a:p>
                <a:endParaRPr lang="da-DK"/>
              </a:p>
            </p:txBody>
          </p:sp>
          <p:sp>
            <p:nvSpPr>
              <p:cNvPr id="46" name="Freeform 1537"/>
              <p:cNvSpPr>
                <a:spLocks/>
              </p:cNvSpPr>
              <p:nvPr/>
            </p:nvSpPr>
            <p:spPr bwMode="auto">
              <a:xfrm>
                <a:off x="-6250970" y="-5782359"/>
                <a:ext cx="210659" cy="43182"/>
              </a:xfrm>
              <a:custGeom>
                <a:avLst/>
                <a:gdLst>
                  <a:gd name="T0" fmla="*/ 55 w 55"/>
                  <a:gd name="T1" fmla="*/ 11 h 11"/>
                  <a:gd name="T2" fmla="*/ 55 w 55"/>
                  <a:gd name="T3" fmla="*/ 11 h 11"/>
                  <a:gd name="T4" fmla="*/ 39 w 55"/>
                  <a:gd name="T5" fmla="*/ 11 h 11"/>
                  <a:gd name="T6" fmla="*/ 22 w 55"/>
                  <a:gd name="T7" fmla="*/ 11 h 11"/>
                  <a:gd name="T8" fmla="*/ 6 w 55"/>
                  <a:gd name="T9" fmla="*/ 11 h 11"/>
                  <a:gd name="T10" fmla="*/ 0 w 55"/>
                  <a:gd name="T11" fmla="*/ 6 h 11"/>
                  <a:gd name="T12" fmla="*/ 0 w 55"/>
                  <a:gd name="T13" fmla="*/ 6 h 11"/>
                  <a:gd name="T14" fmla="*/ 22 w 55"/>
                  <a:gd name="T15" fmla="*/ 0 h 11"/>
                  <a:gd name="T16" fmla="*/ 44 w 55"/>
                  <a:gd name="T17" fmla="*/ 6 h 11"/>
                  <a:gd name="T18" fmla="*/ 55 w 55"/>
                  <a:gd name="T19" fmla="*/ 11 h 11"/>
                  <a:gd name="T20" fmla="*/ 55 w 55"/>
                  <a:gd name="T21" fmla="*/ 11 h 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5"/>
                  <a:gd name="T34" fmla="*/ 0 h 11"/>
                  <a:gd name="T35" fmla="*/ 55 w 55"/>
                  <a:gd name="T36" fmla="*/ 11 h 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5" h="11">
                    <a:moveTo>
                      <a:pt x="55" y="11"/>
                    </a:moveTo>
                    <a:lnTo>
                      <a:pt x="55" y="11"/>
                    </a:lnTo>
                    <a:lnTo>
                      <a:pt x="39" y="11"/>
                    </a:lnTo>
                    <a:lnTo>
                      <a:pt x="22" y="11"/>
                    </a:lnTo>
                    <a:lnTo>
                      <a:pt x="6" y="11"/>
                    </a:lnTo>
                    <a:lnTo>
                      <a:pt x="0" y="6"/>
                    </a:lnTo>
                    <a:lnTo>
                      <a:pt x="22" y="0"/>
                    </a:lnTo>
                    <a:lnTo>
                      <a:pt x="44" y="6"/>
                    </a:lnTo>
                    <a:lnTo>
                      <a:pt x="55" y="11"/>
                    </a:lnTo>
                    <a:close/>
                  </a:path>
                </a:pathLst>
              </a:custGeom>
              <a:solidFill>
                <a:srgbClr val="FFFFFF"/>
              </a:solidFill>
              <a:ln w="9525">
                <a:noFill/>
                <a:round/>
                <a:headEnd/>
                <a:tailEnd/>
              </a:ln>
            </p:spPr>
            <p:txBody>
              <a:bodyPr/>
              <a:lstStyle/>
              <a:p>
                <a:endParaRPr lang="da-DK"/>
              </a:p>
            </p:txBody>
          </p:sp>
          <p:sp>
            <p:nvSpPr>
              <p:cNvPr id="47" name="Freeform 1538"/>
              <p:cNvSpPr>
                <a:spLocks/>
              </p:cNvSpPr>
              <p:nvPr/>
            </p:nvSpPr>
            <p:spPr bwMode="auto">
              <a:xfrm>
                <a:off x="-6391408" y="-5782359"/>
                <a:ext cx="102629" cy="43182"/>
              </a:xfrm>
              <a:custGeom>
                <a:avLst/>
                <a:gdLst>
                  <a:gd name="T0" fmla="*/ 28 w 28"/>
                  <a:gd name="T1" fmla="*/ 0 h 11"/>
                  <a:gd name="T2" fmla="*/ 28 w 28"/>
                  <a:gd name="T3" fmla="*/ 0 h 11"/>
                  <a:gd name="T4" fmla="*/ 28 w 28"/>
                  <a:gd name="T5" fmla="*/ 6 h 11"/>
                  <a:gd name="T6" fmla="*/ 28 w 28"/>
                  <a:gd name="T7" fmla="*/ 6 h 11"/>
                  <a:gd name="T8" fmla="*/ 28 w 28"/>
                  <a:gd name="T9" fmla="*/ 11 h 11"/>
                  <a:gd name="T10" fmla="*/ 22 w 28"/>
                  <a:gd name="T11" fmla="*/ 11 h 11"/>
                  <a:gd name="T12" fmla="*/ 22 w 28"/>
                  <a:gd name="T13" fmla="*/ 11 h 11"/>
                  <a:gd name="T14" fmla="*/ 22 w 28"/>
                  <a:gd name="T15" fmla="*/ 6 h 11"/>
                  <a:gd name="T16" fmla="*/ 11 w 28"/>
                  <a:gd name="T17" fmla="*/ 11 h 11"/>
                  <a:gd name="T18" fmla="*/ 6 w 28"/>
                  <a:gd name="T19" fmla="*/ 6 h 11"/>
                  <a:gd name="T20" fmla="*/ 0 w 28"/>
                  <a:gd name="T21" fmla="*/ 6 h 11"/>
                  <a:gd name="T22" fmla="*/ 0 w 28"/>
                  <a:gd name="T23" fmla="*/ 6 h 11"/>
                  <a:gd name="T24" fmla="*/ 0 w 28"/>
                  <a:gd name="T25" fmla="*/ 6 h 11"/>
                  <a:gd name="T26" fmla="*/ 0 w 28"/>
                  <a:gd name="T27" fmla="*/ 11 h 11"/>
                  <a:gd name="T28" fmla="*/ 0 w 28"/>
                  <a:gd name="T29" fmla="*/ 11 h 11"/>
                  <a:gd name="T30" fmla="*/ 0 w 28"/>
                  <a:gd name="T31" fmla="*/ 0 h 11"/>
                  <a:gd name="T32" fmla="*/ 0 w 28"/>
                  <a:gd name="T33" fmla="*/ 0 h 11"/>
                  <a:gd name="T34" fmla="*/ 17 w 28"/>
                  <a:gd name="T35" fmla="*/ 0 h 11"/>
                  <a:gd name="T36" fmla="*/ 22 w 28"/>
                  <a:gd name="T37" fmla="*/ 0 h 11"/>
                  <a:gd name="T38" fmla="*/ 28 w 28"/>
                  <a:gd name="T39" fmla="*/ 0 h 11"/>
                  <a:gd name="T40" fmla="*/ 28 w 28"/>
                  <a:gd name="T41" fmla="*/ 0 h 1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
                  <a:gd name="T64" fmla="*/ 0 h 11"/>
                  <a:gd name="T65" fmla="*/ 28 w 28"/>
                  <a:gd name="T66" fmla="*/ 11 h 1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 h="11">
                    <a:moveTo>
                      <a:pt x="28" y="0"/>
                    </a:moveTo>
                    <a:lnTo>
                      <a:pt x="28" y="0"/>
                    </a:lnTo>
                    <a:lnTo>
                      <a:pt x="28" y="6"/>
                    </a:lnTo>
                    <a:lnTo>
                      <a:pt x="28" y="11"/>
                    </a:lnTo>
                    <a:lnTo>
                      <a:pt x="22" y="11"/>
                    </a:lnTo>
                    <a:lnTo>
                      <a:pt x="22" y="6"/>
                    </a:lnTo>
                    <a:lnTo>
                      <a:pt x="11" y="11"/>
                    </a:lnTo>
                    <a:lnTo>
                      <a:pt x="6" y="6"/>
                    </a:lnTo>
                    <a:lnTo>
                      <a:pt x="0" y="6"/>
                    </a:lnTo>
                    <a:lnTo>
                      <a:pt x="0" y="11"/>
                    </a:lnTo>
                    <a:lnTo>
                      <a:pt x="0" y="0"/>
                    </a:lnTo>
                    <a:lnTo>
                      <a:pt x="17" y="0"/>
                    </a:lnTo>
                    <a:lnTo>
                      <a:pt x="22" y="0"/>
                    </a:lnTo>
                    <a:lnTo>
                      <a:pt x="28" y="0"/>
                    </a:lnTo>
                    <a:close/>
                  </a:path>
                </a:pathLst>
              </a:custGeom>
              <a:solidFill>
                <a:srgbClr val="FFFFFF"/>
              </a:solidFill>
              <a:ln w="9525">
                <a:noFill/>
                <a:round/>
                <a:headEnd/>
                <a:tailEnd/>
              </a:ln>
            </p:spPr>
            <p:txBody>
              <a:bodyPr/>
              <a:lstStyle/>
              <a:p>
                <a:endParaRPr lang="da-DK"/>
              </a:p>
            </p:txBody>
          </p:sp>
          <p:sp>
            <p:nvSpPr>
              <p:cNvPr id="48" name="Freeform 1539"/>
              <p:cNvSpPr>
                <a:spLocks/>
              </p:cNvSpPr>
              <p:nvPr/>
            </p:nvSpPr>
            <p:spPr bwMode="auto">
              <a:xfrm>
                <a:off x="-6229365" y="-6208776"/>
                <a:ext cx="124235" cy="37782"/>
              </a:xfrm>
              <a:custGeom>
                <a:avLst/>
                <a:gdLst>
                  <a:gd name="T0" fmla="*/ 5 w 33"/>
                  <a:gd name="T1" fmla="*/ 0 h 10"/>
                  <a:gd name="T2" fmla="*/ 5 w 33"/>
                  <a:gd name="T3" fmla="*/ 0 h 10"/>
                  <a:gd name="T4" fmla="*/ 5 w 33"/>
                  <a:gd name="T5" fmla="*/ 0 h 10"/>
                  <a:gd name="T6" fmla="*/ 11 w 33"/>
                  <a:gd name="T7" fmla="*/ 5 h 10"/>
                  <a:gd name="T8" fmla="*/ 16 w 33"/>
                  <a:gd name="T9" fmla="*/ 0 h 10"/>
                  <a:gd name="T10" fmla="*/ 27 w 33"/>
                  <a:gd name="T11" fmla="*/ 0 h 10"/>
                  <a:gd name="T12" fmla="*/ 33 w 33"/>
                  <a:gd name="T13" fmla="*/ 5 h 10"/>
                  <a:gd name="T14" fmla="*/ 33 w 33"/>
                  <a:gd name="T15" fmla="*/ 10 h 10"/>
                  <a:gd name="T16" fmla="*/ 33 w 33"/>
                  <a:gd name="T17" fmla="*/ 10 h 10"/>
                  <a:gd name="T18" fmla="*/ 11 w 33"/>
                  <a:gd name="T19" fmla="*/ 10 h 10"/>
                  <a:gd name="T20" fmla="*/ 0 w 33"/>
                  <a:gd name="T21" fmla="*/ 5 h 10"/>
                  <a:gd name="T22" fmla="*/ 5 w 33"/>
                  <a:gd name="T23" fmla="*/ 0 h 10"/>
                  <a:gd name="T24" fmla="*/ 5 w 33"/>
                  <a:gd name="T25" fmla="*/ 0 h 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
                  <a:gd name="T40" fmla="*/ 0 h 10"/>
                  <a:gd name="T41" fmla="*/ 33 w 33"/>
                  <a:gd name="T42" fmla="*/ 10 h 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 h="10">
                    <a:moveTo>
                      <a:pt x="5" y="0"/>
                    </a:moveTo>
                    <a:lnTo>
                      <a:pt x="5" y="0"/>
                    </a:lnTo>
                    <a:lnTo>
                      <a:pt x="11" y="5"/>
                    </a:lnTo>
                    <a:lnTo>
                      <a:pt x="16" y="0"/>
                    </a:lnTo>
                    <a:lnTo>
                      <a:pt x="27" y="0"/>
                    </a:lnTo>
                    <a:lnTo>
                      <a:pt x="33" y="5"/>
                    </a:lnTo>
                    <a:lnTo>
                      <a:pt x="33" y="10"/>
                    </a:lnTo>
                    <a:lnTo>
                      <a:pt x="11" y="10"/>
                    </a:lnTo>
                    <a:lnTo>
                      <a:pt x="0" y="5"/>
                    </a:lnTo>
                    <a:lnTo>
                      <a:pt x="5" y="0"/>
                    </a:lnTo>
                    <a:close/>
                  </a:path>
                </a:pathLst>
              </a:custGeom>
              <a:solidFill>
                <a:srgbClr val="FFFFFF"/>
              </a:solidFill>
              <a:ln w="9525">
                <a:noFill/>
                <a:round/>
                <a:headEnd/>
                <a:tailEnd/>
              </a:ln>
            </p:spPr>
            <p:txBody>
              <a:bodyPr/>
              <a:lstStyle/>
              <a:p>
                <a:endParaRPr lang="da-DK"/>
              </a:p>
            </p:txBody>
          </p:sp>
          <p:sp>
            <p:nvSpPr>
              <p:cNvPr id="49" name="Freeform 1540"/>
              <p:cNvSpPr>
                <a:spLocks/>
              </p:cNvSpPr>
              <p:nvPr/>
            </p:nvSpPr>
            <p:spPr bwMode="auto">
              <a:xfrm>
                <a:off x="-6229365" y="-5658210"/>
                <a:ext cx="102629" cy="64773"/>
              </a:xfrm>
              <a:custGeom>
                <a:avLst/>
                <a:gdLst>
                  <a:gd name="T0" fmla="*/ 0 w 27"/>
                  <a:gd name="T1" fmla="*/ 11 h 17"/>
                  <a:gd name="T2" fmla="*/ 0 w 27"/>
                  <a:gd name="T3" fmla="*/ 11 h 17"/>
                  <a:gd name="T4" fmla="*/ 5 w 27"/>
                  <a:gd name="T5" fmla="*/ 6 h 17"/>
                  <a:gd name="T6" fmla="*/ 5 w 27"/>
                  <a:gd name="T7" fmla="*/ 0 h 17"/>
                  <a:gd name="T8" fmla="*/ 5 w 27"/>
                  <a:gd name="T9" fmla="*/ 0 h 17"/>
                  <a:gd name="T10" fmla="*/ 11 w 27"/>
                  <a:gd name="T11" fmla="*/ 6 h 17"/>
                  <a:gd name="T12" fmla="*/ 22 w 27"/>
                  <a:gd name="T13" fmla="*/ 6 h 17"/>
                  <a:gd name="T14" fmla="*/ 27 w 27"/>
                  <a:gd name="T15" fmla="*/ 6 h 17"/>
                  <a:gd name="T16" fmla="*/ 22 w 27"/>
                  <a:gd name="T17" fmla="*/ 17 h 17"/>
                  <a:gd name="T18" fmla="*/ 22 w 27"/>
                  <a:gd name="T19" fmla="*/ 17 h 17"/>
                  <a:gd name="T20" fmla="*/ 22 w 27"/>
                  <a:gd name="T21" fmla="*/ 11 h 17"/>
                  <a:gd name="T22" fmla="*/ 16 w 27"/>
                  <a:gd name="T23" fmla="*/ 11 h 17"/>
                  <a:gd name="T24" fmla="*/ 0 w 27"/>
                  <a:gd name="T25" fmla="*/ 11 h 17"/>
                  <a:gd name="T26" fmla="*/ 0 w 27"/>
                  <a:gd name="T27" fmla="*/ 11 h 1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7"/>
                  <a:gd name="T43" fmla="*/ 0 h 17"/>
                  <a:gd name="T44" fmla="*/ 27 w 27"/>
                  <a:gd name="T45" fmla="*/ 17 h 1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7" h="17">
                    <a:moveTo>
                      <a:pt x="0" y="11"/>
                    </a:moveTo>
                    <a:lnTo>
                      <a:pt x="0" y="11"/>
                    </a:lnTo>
                    <a:lnTo>
                      <a:pt x="5" y="6"/>
                    </a:lnTo>
                    <a:lnTo>
                      <a:pt x="5" y="0"/>
                    </a:lnTo>
                    <a:lnTo>
                      <a:pt x="11" y="6"/>
                    </a:lnTo>
                    <a:lnTo>
                      <a:pt x="22" y="6"/>
                    </a:lnTo>
                    <a:lnTo>
                      <a:pt x="27" y="6"/>
                    </a:lnTo>
                    <a:lnTo>
                      <a:pt x="22" y="17"/>
                    </a:lnTo>
                    <a:lnTo>
                      <a:pt x="22" y="11"/>
                    </a:lnTo>
                    <a:lnTo>
                      <a:pt x="16" y="11"/>
                    </a:lnTo>
                    <a:lnTo>
                      <a:pt x="0" y="11"/>
                    </a:lnTo>
                    <a:close/>
                  </a:path>
                </a:pathLst>
              </a:custGeom>
              <a:solidFill>
                <a:srgbClr val="FFFFFF"/>
              </a:solidFill>
              <a:ln w="9525">
                <a:noFill/>
                <a:round/>
                <a:headEnd/>
                <a:tailEnd/>
              </a:ln>
            </p:spPr>
            <p:txBody>
              <a:bodyPr/>
              <a:lstStyle/>
              <a:p>
                <a:endParaRPr lang="da-DK"/>
              </a:p>
            </p:txBody>
          </p:sp>
          <p:sp>
            <p:nvSpPr>
              <p:cNvPr id="50" name="Freeform 1541"/>
              <p:cNvSpPr>
                <a:spLocks/>
              </p:cNvSpPr>
              <p:nvPr/>
            </p:nvSpPr>
            <p:spPr bwMode="auto">
              <a:xfrm>
                <a:off x="-6369802" y="-5658210"/>
                <a:ext cx="59418" cy="43182"/>
              </a:xfrm>
              <a:custGeom>
                <a:avLst/>
                <a:gdLst>
                  <a:gd name="T0" fmla="*/ 5 w 16"/>
                  <a:gd name="T1" fmla="*/ 0 h 11"/>
                  <a:gd name="T2" fmla="*/ 5 w 16"/>
                  <a:gd name="T3" fmla="*/ 0 h 11"/>
                  <a:gd name="T4" fmla="*/ 5 w 16"/>
                  <a:gd name="T5" fmla="*/ 0 h 11"/>
                  <a:gd name="T6" fmla="*/ 5 w 16"/>
                  <a:gd name="T7" fmla="*/ 0 h 11"/>
                  <a:gd name="T8" fmla="*/ 16 w 16"/>
                  <a:gd name="T9" fmla="*/ 0 h 11"/>
                  <a:gd name="T10" fmla="*/ 16 w 16"/>
                  <a:gd name="T11" fmla="*/ 0 h 11"/>
                  <a:gd name="T12" fmla="*/ 16 w 16"/>
                  <a:gd name="T13" fmla="*/ 11 h 11"/>
                  <a:gd name="T14" fmla="*/ 16 w 16"/>
                  <a:gd name="T15" fmla="*/ 11 h 11"/>
                  <a:gd name="T16" fmla="*/ 5 w 16"/>
                  <a:gd name="T17" fmla="*/ 11 h 11"/>
                  <a:gd name="T18" fmla="*/ 0 w 16"/>
                  <a:gd name="T19" fmla="*/ 11 h 11"/>
                  <a:gd name="T20" fmla="*/ 0 w 16"/>
                  <a:gd name="T21" fmla="*/ 6 h 11"/>
                  <a:gd name="T22" fmla="*/ 5 w 16"/>
                  <a:gd name="T23" fmla="*/ 0 h 11"/>
                  <a:gd name="T24" fmla="*/ 5 w 16"/>
                  <a:gd name="T25" fmla="*/ 0 h 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11"/>
                  <a:gd name="T41" fmla="*/ 16 w 16"/>
                  <a:gd name="T42" fmla="*/ 11 h 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11">
                    <a:moveTo>
                      <a:pt x="5" y="0"/>
                    </a:moveTo>
                    <a:lnTo>
                      <a:pt x="5" y="0"/>
                    </a:lnTo>
                    <a:lnTo>
                      <a:pt x="16" y="0"/>
                    </a:lnTo>
                    <a:lnTo>
                      <a:pt x="16" y="11"/>
                    </a:lnTo>
                    <a:lnTo>
                      <a:pt x="5" y="11"/>
                    </a:lnTo>
                    <a:lnTo>
                      <a:pt x="0" y="11"/>
                    </a:lnTo>
                    <a:lnTo>
                      <a:pt x="0" y="6"/>
                    </a:lnTo>
                    <a:lnTo>
                      <a:pt x="5" y="0"/>
                    </a:lnTo>
                    <a:close/>
                  </a:path>
                </a:pathLst>
              </a:custGeom>
              <a:solidFill>
                <a:srgbClr val="FFFFFF"/>
              </a:solidFill>
              <a:ln w="9525">
                <a:noFill/>
                <a:round/>
                <a:headEnd/>
                <a:tailEnd/>
              </a:ln>
            </p:spPr>
            <p:txBody>
              <a:bodyPr/>
              <a:lstStyle/>
              <a:p>
                <a:endParaRPr lang="da-DK"/>
              </a:p>
            </p:txBody>
          </p:sp>
          <p:sp>
            <p:nvSpPr>
              <p:cNvPr id="51" name="Freeform 1542"/>
              <p:cNvSpPr>
                <a:spLocks/>
              </p:cNvSpPr>
              <p:nvPr/>
            </p:nvSpPr>
            <p:spPr bwMode="auto">
              <a:xfrm>
                <a:off x="-6391408" y="-5593437"/>
                <a:ext cx="102629" cy="43182"/>
              </a:xfrm>
              <a:custGeom>
                <a:avLst/>
                <a:gdLst>
                  <a:gd name="T0" fmla="*/ 22 w 28"/>
                  <a:gd name="T1" fmla="*/ 11 h 11"/>
                  <a:gd name="T2" fmla="*/ 22 w 28"/>
                  <a:gd name="T3" fmla="*/ 11 h 11"/>
                  <a:gd name="T4" fmla="*/ 17 w 28"/>
                  <a:gd name="T5" fmla="*/ 11 h 11"/>
                  <a:gd name="T6" fmla="*/ 0 w 28"/>
                  <a:gd name="T7" fmla="*/ 11 h 11"/>
                  <a:gd name="T8" fmla="*/ 0 w 28"/>
                  <a:gd name="T9" fmla="*/ 11 h 11"/>
                  <a:gd name="T10" fmla="*/ 0 w 28"/>
                  <a:gd name="T11" fmla="*/ 0 h 11"/>
                  <a:gd name="T12" fmla="*/ 0 w 28"/>
                  <a:gd name="T13" fmla="*/ 0 h 11"/>
                  <a:gd name="T14" fmla="*/ 0 w 28"/>
                  <a:gd name="T15" fmla="*/ 0 h 11"/>
                  <a:gd name="T16" fmla="*/ 0 w 28"/>
                  <a:gd name="T17" fmla="*/ 5 h 11"/>
                  <a:gd name="T18" fmla="*/ 0 w 28"/>
                  <a:gd name="T19" fmla="*/ 5 h 11"/>
                  <a:gd name="T20" fmla="*/ 6 w 28"/>
                  <a:gd name="T21" fmla="*/ 5 h 11"/>
                  <a:gd name="T22" fmla="*/ 17 w 28"/>
                  <a:gd name="T23" fmla="*/ 5 h 11"/>
                  <a:gd name="T24" fmla="*/ 28 w 28"/>
                  <a:gd name="T25" fmla="*/ 0 h 11"/>
                  <a:gd name="T26" fmla="*/ 28 w 28"/>
                  <a:gd name="T27" fmla="*/ 0 h 11"/>
                  <a:gd name="T28" fmla="*/ 28 w 28"/>
                  <a:gd name="T29" fmla="*/ 11 h 11"/>
                  <a:gd name="T30" fmla="*/ 28 w 28"/>
                  <a:gd name="T31" fmla="*/ 11 h 11"/>
                  <a:gd name="T32" fmla="*/ 28 w 28"/>
                  <a:gd name="T33" fmla="*/ 11 h 11"/>
                  <a:gd name="T34" fmla="*/ 22 w 28"/>
                  <a:gd name="T35" fmla="*/ 11 h 11"/>
                  <a:gd name="T36" fmla="*/ 22 w 28"/>
                  <a:gd name="T37" fmla="*/ 11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11"/>
                  <a:gd name="T59" fmla="*/ 28 w 28"/>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11">
                    <a:moveTo>
                      <a:pt x="22" y="11"/>
                    </a:moveTo>
                    <a:lnTo>
                      <a:pt x="22" y="11"/>
                    </a:lnTo>
                    <a:lnTo>
                      <a:pt x="17" y="11"/>
                    </a:lnTo>
                    <a:lnTo>
                      <a:pt x="0" y="11"/>
                    </a:lnTo>
                    <a:lnTo>
                      <a:pt x="0" y="0"/>
                    </a:lnTo>
                    <a:lnTo>
                      <a:pt x="0" y="5"/>
                    </a:lnTo>
                    <a:lnTo>
                      <a:pt x="6" y="5"/>
                    </a:lnTo>
                    <a:lnTo>
                      <a:pt x="17" y="5"/>
                    </a:lnTo>
                    <a:lnTo>
                      <a:pt x="28" y="0"/>
                    </a:lnTo>
                    <a:lnTo>
                      <a:pt x="28" y="11"/>
                    </a:lnTo>
                    <a:lnTo>
                      <a:pt x="22" y="11"/>
                    </a:lnTo>
                    <a:close/>
                  </a:path>
                </a:pathLst>
              </a:custGeom>
              <a:solidFill>
                <a:srgbClr val="FFFFFF"/>
              </a:solidFill>
              <a:ln w="9525">
                <a:noFill/>
                <a:round/>
                <a:headEnd/>
                <a:tailEnd/>
              </a:ln>
            </p:spPr>
            <p:txBody>
              <a:bodyPr/>
              <a:lstStyle/>
              <a:p>
                <a:endParaRPr lang="da-DK"/>
              </a:p>
            </p:txBody>
          </p:sp>
          <p:sp>
            <p:nvSpPr>
              <p:cNvPr id="52" name="Freeform 1543"/>
              <p:cNvSpPr>
                <a:spLocks/>
              </p:cNvSpPr>
              <p:nvPr/>
            </p:nvSpPr>
            <p:spPr bwMode="auto">
              <a:xfrm>
                <a:off x="-6250970" y="-5534064"/>
                <a:ext cx="145841" cy="43182"/>
              </a:xfrm>
              <a:custGeom>
                <a:avLst/>
                <a:gdLst>
                  <a:gd name="T0" fmla="*/ 0 w 39"/>
                  <a:gd name="T1" fmla="*/ 6 h 11"/>
                  <a:gd name="T2" fmla="*/ 0 w 39"/>
                  <a:gd name="T3" fmla="*/ 6 h 11"/>
                  <a:gd name="T4" fmla="*/ 17 w 39"/>
                  <a:gd name="T5" fmla="*/ 0 h 11"/>
                  <a:gd name="T6" fmla="*/ 28 w 39"/>
                  <a:gd name="T7" fmla="*/ 6 h 11"/>
                  <a:gd name="T8" fmla="*/ 39 w 39"/>
                  <a:gd name="T9" fmla="*/ 11 h 11"/>
                  <a:gd name="T10" fmla="*/ 39 w 39"/>
                  <a:gd name="T11" fmla="*/ 11 h 11"/>
                  <a:gd name="T12" fmla="*/ 11 w 39"/>
                  <a:gd name="T13" fmla="*/ 11 h 11"/>
                  <a:gd name="T14" fmla="*/ 6 w 39"/>
                  <a:gd name="T15" fmla="*/ 11 h 11"/>
                  <a:gd name="T16" fmla="*/ 0 w 39"/>
                  <a:gd name="T17" fmla="*/ 6 h 11"/>
                  <a:gd name="T18" fmla="*/ 0 w 39"/>
                  <a:gd name="T19" fmla="*/ 6 h 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9"/>
                  <a:gd name="T31" fmla="*/ 0 h 11"/>
                  <a:gd name="T32" fmla="*/ 39 w 39"/>
                  <a:gd name="T33" fmla="*/ 11 h 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9" h="11">
                    <a:moveTo>
                      <a:pt x="0" y="6"/>
                    </a:moveTo>
                    <a:lnTo>
                      <a:pt x="0" y="6"/>
                    </a:lnTo>
                    <a:lnTo>
                      <a:pt x="17" y="0"/>
                    </a:lnTo>
                    <a:lnTo>
                      <a:pt x="28" y="6"/>
                    </a:lnTo>
                    <a:lnTo>
                      <a:pt x="39" y="11"/>
                    </a:lnTo>
                    <a:lnTo>
                      <a:pt x="11" y="11"/>
                    </a:lnTo>
                    <a:lnTo>
                      <a:pt x="6" y="11"/>
                    </a:lnTo>
                    <a:lnTo>
                      <a:pt x="0" y="6"/>
                    </a:lnTo>
                    <a:close/>
                  </a:path>
                </a:pathLst>
              </a:custGeom>
              <a:solidFill>
                <a:srgbClr val="FFFFFF"/>
              </a:solidFill>
              <a:ln w="9525">
                <a:noFill/>
                <a:round/>
                <a:headEnd/>
                <a:tailEnd/>
              </a:ln>
            </p:spPr>
            <p:txBody>
              <a:bodyPr/>
              <a:lstStyle/>
              <a:p>
                <a:endParaRPr lang="da-DK"/>
              </a:p>
            </p:txBody>
          </p:sp>
          <p:sp>
            <p:nvSpPr>
              <p:cNvPr id="53" name="Freeform 1544"/>
              <p:cNvSpPr>
                <a:spLocks/>
              </p:cNvSpPr>
              <p:nvPr/>
            </p:nvSpPr>
            <p:spPr bwMode="auto">
              <a:xfrm>
                <a:off x="-6391408" y="-5534064"/>
                <a:ext cx="102629" cy="43182"/>
              </a:xfrm>
              <a:custGeom>
                <a:avLst/>
                <a:gdLst>
                  <a:gd name="T0" fmla="*/ 22 w 28"/>
                  <a:gd name="T1" fmla="*/ 11 h 11"/>
                  <a:gd name="T2" fmla="*/ 22 w 28"/>
                  <a:gd name="T3" fmla="*/ 11 h 11"/>
                  <a:gd name="T4" fmla="*/ 22 w 28"/>
                  <a:gd name="T5" fmla="*/ 6 h 11"/>
                  <a:gd name="T6" fmla="*/ 11 w 28"/>
                  <a:gd name="T7" fmla="*/ 6 h 11"/>
                  <a:gd name="T8" fmla="*/ 0 w 28"/>
                  <a:gd name="T9" fmla="*/ 6 h 11"/>
                  <a:gd name="T10" fmla="*/ 0 w 28"/>
                  <a:gd name="T11" fmla="*/ 6 h 11"/>
                  <a:gd name="T12" fmla="*/ 0 w 28"/>
                  <a:gd name="T13" fmla="*/ 0 h 11"/>
                  <a:gd name="T14" fmla="*/ 11 w 28"/>
                  <a:gd name="T15" fmla="*/ 0 h 11"/>
                  <a:gd name="T16" fmla="*/ 28 w 28"/>
                  <a:gd name="T17" fmla="*/ 0 h 11"/>
                  <a:gd name="T18" fmla="*/ 28 w 28"/>
                  <a:gd name="T19" fmla="*/ 0 h 11"/>
                  <a:gd name="T20" fmla="*/ 28 w 28"/>
                  <a:gd name="T21" fmla="*/ 6 h 11"/>
                  <a:gd name="T22" fmla="*/ 28 w 28"/>
                  <a:gd name="T23" fmla="*/ 6 h 11"/>
                  <a:gd name="T24" fmla="*/ 28 w 28"/>
                  <a:gd name="T25" fmla="*/ 11 h 11"/>
                  <a:gd name="T26" fmla="*/ 22 w 28"/>
                  <a:gd name="T27" fmla="*/ 11 h 11"/>
                  <a:gd name="T28" fmla="*/ 22 w 28"/>
                  <a:gd name="T29" fmla="*/ 11 h 1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1"/>
                  <a:gd name="T47" fmla="*/ 28 w 28"/>
                  <a:gd name="T48" fmla="*/ 11 h 1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1">
                    <a:moveTo>
                      <a:pt x="22" y="11"/>
                    </a:moveTo>
                    <a:lnTo>
                      <a:pt x="22" y="11"/>
                    </a:lnTo>
                    <a:lnTo>
                      <a:pt x="22" y="6"/>
                    </a:lnTo>
                    <a:lnTo>
                      <a:pt x="11" y="6"/>
                    </a:lnTo>
                    <a:lnTo>
                      <a:pt x="0" y="6"/>
                    </a:lnTo>
                    <a:lnTo>
                      <a:pt x="0" y="0"/>
                    </a:lnTo>
                    <a:lnTo>
                      <a:pt x="11" y="0"/>
                    </a:lnTo>
                    <a:lnTo>
                      <a:pt x="28" y="0"/>
                    </a:lnTo>
                    <a:lnTo>
                      <a:pt x="28" y="6"/>
                    </a:lnTo>
                    <a:lnTo>
                      <a:pt x="28" y="11"/>
                    </a:lnTo>
                    <a:lnTo>
                      <a:pt x="22" y="11"/>
                    </a:lnTo>
                    <a:close/>
                  </a:path>
                </a:pathLst>
              </a:custGeom>
              <a:solidFill>
                <a:srgbClr val="FFFFFF"/>
              </a:solidFill>
              <a:ln w="9525">
                <a:noFill/>
                <a:round/>
                <a:headEnd/>
                <a:tailEnd/>
              </a:ln>
            </p:spPr>
            <p:txBody>
              <a:bodyPr/>
              <a:lstStyle/>
              <a:p>
                <a:endParaRPr lang="da-DK"/>
              </a:p>
            </p:txBody>
          </p:sp>
          <p:sp>
            <p:nvSpPr>
              <p:cNvPr id="54" name="Freeform 1545"/>
              <p:cNvSpPr>
                <a:spLocks/>
              </p:cNvSpPr>
              <p:nvPr/>
            </p:nvSpPr>
            <p:spPr bwMode="auto">
              <a:xfrm>
                <a:off x="-6229365" y="-5469292"/>
                <a:ext cx="124235" cy="37786"/>
              </a:xfrm>
              <a:custGeom>
                <a:avLst/>
                <a:gdLst>
                  <a:gd name="T0" fmla="*/ 27 w 33"/>
                  <a:gd name="T1" fmla="*/ 10 h 10"/>
                  <a:gd name="T2" fmla="*/ 27 w 33"/>
                  <a:gd name="T3" fmla="*/ 10 h 10"/>
                  <a:gd name="T4" fmla="*/ 16 w 33"/>
                  <a:gd name="T5" fmla="*/ 5 h 10"/>
                  <a:gd name="T6" fmla="*/ 0 w 33"/>
                  <a:gd name="T7" fmla="*/ 10 h 10"/>
                  <a:gd name="T8" fmla="*/ 0 w 33"/>
                  <a:gd name="T9" fmla="*/ 10 h 10"/>
                  <a:gd name="T10" fmla="*/ 0 w 33"/>
                  <a:gd name="T11" fmla="*/ 0 h 10"/>
                  <a:gd name="T12" fmla="*/ 0 w 33"/>
                  <a:gd name="T13" fmla="*/ 0 h 10"/>
                  <a:gd name="T14" fmla="*/ 5 w 33"/>
                  <a:gd name="T15" fmla="*/ 0 h 10"/>
                  <a:gd name="T16" fmla="*/ 5 w 33"/>
                  <a:gd name="T17" fmla="*/ 0 h 10"/>
                  <a:gd name="T18" fmla="*/ 5 w 33"/>
                  <a:gd name="T19" fmla="*/ 0 h 10"/>
                  <a:gd name="T20" fmla="*/ 11 w 33"/>
                  <a:gd name="T21" fmla="*/ 0 h 10"/>
                  <a:gd name="T22" fmla="*/ 22 w 33"/>
                  <a:gd name="T23" fmla="*/ 5 h 10"/>
                  <a:gd name="T24" fmla="*/ 33 w 33"/>
                  <a:gd name="T25" fmla="*/ 5 h 10"/>
                  <a:gd name="T26" fmla="*/ 27 w 33"/>
                  <a:gd name="T27" fmla="*/ 10 h 10"/>
                  <a:gd name="T28" fmla="*/ 27 w 33"/>
                  <a:gd name="T29" fmla="*/ 10 h 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3"/>
                  <a:gd name="T46" fmla="*/ 0 h 10"/>
                  <a:gd name="T47" fmla="*/ 33 w 33"/>
                  <a:gd name="T48" fmla="*/ 10 h 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3" h="10">
                    <a:moveTo>
                      <a:pt x="27" y="10"/>
                    </a:moveTo>
                    <a:lnTo>
                      <a:pt x="27" y="10"/>
                    </a:lnTo>
                    <a:lnTo>
                      <a:pt x="16" y="5"/>
                    </a:lnTo>
                    <a:lnTo>
                      <a:pt x="0" y="10"/>
                    </a:lnTo>
                    <a:lnTo>
                      <a:pt x="0" y="0"/>
                    </a:lnTo>
                    <a:lnTo>
                      <a:pt x="5" y="0"/>
                    </a:lnTo>
                    <a:lnTo>
                      <a:pt x="11" y="0"/>
                    </a:lnTo>
                    <a:lnTo>
                      <a:pt x="22" y="5"/>
                    </a:lnTo>
                    <a:lnTo>
                      <a:pt x="33" y="5"/>
                    </a:lnTo>
                    <a:lnTo>
                      <a:pt x="27" y="10"/>
                    </a:lnTo>
                    <a:close/>
                  </a:path>
                </a:pathLst>
              </a:custGeom>
              <a:solidFill>
                <a:srgbClr val="FFFFFF"/>
              </a:solidFill>
              <a:ln w="9525">
                <a:noFill/>
                <a:round/>
                <a:headEnd/>
                <a:tailEnd/>
              </a:ln>
            </p:spPr>
            <p:txBody>
              <a:bodyPr/>
              <a:lstStyle/>
              <a:p>
                <a:endParaRPr lang="da-DK"/>
              </a:p>
            </p:txBody>
          </p:sp>
          <p:sp>
            <p:nvSpPr>
              <p:cNvPr id="55" name="Freeform 1546"/>
              <p:cNvSpPr>
                <a:spLocks/>
              </p:cNvSpPr>
              <p:nvPr/>
            </p:nvSpPr>
            <p:spPr bwMode="auto">
              <a:xfrm>
                <a:off x="-6391408" y="-5469292"/>
                <a:ext cx="124235" cy="37786"/>
              </a:xfrm>
              <a:custGeom>
                <a:avLst/>
                <a:gdLst>
                  <a:gd name="T0" fmla="*/ 0 w 33"/>
                  <a:gd name="T1" fmla="*/ 5 h 10"/>
                  <a:gd name="T2" fmla="*/ 0 w 33"/>
                  <a:gd name="T3" fmla="*/ 5 h 10"/>
                  <a:gd name="T4" fmla="*/ 0 w 33"/>
                  <a:gd name="T5" fmla="*/ 0 h 10"/>
                  <a:gd name="T6" fmla="*/ 11 w 33"/>
                  <a:gd name="T7" fmla="*/ 0 h 10"/>
                  <a:gd name="T8" fmla="*/ 33 w 33"/>
                  <a:gd name="T9" fmla="*/ 0 h 10"/>
                  <a:gd name="T10" fmla="*/ 33 w 33"/>
                  <a:gd name="T11" fmla="*/ 0 h 10"/>
                  <a:gd name="T12" fmla="*/ 33 w 33"/>
                  <a:gd name="T13" fmla="*/ 10 h 10"/>
                  <a:gd name="T14" fmla="*/ 22 w 33"/>
                  <a:gd name="T15" fmla="*/ 5 h 10"/>
                  <a:gd name="T16" fmla="*/ 11 w 33"/>
                  <a:gd name="T17" fmla="*/ 5 h 10"/>
                  <a:gd name="T18" fmla="*/ 0 w 33"/>
                  <a:gd name="T19" fmla="*/ 5 h 10"/>
                  <a:gd name="T20" fmla="*/ 0 w 33"/>
                  <a:gd name="T21" fmla="*/ 5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
                  <a:gd name="T34" fmla="*/ 0 h 10"/>
                  <a:gd name="T35" fmla="*/ 33 w 33"/>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 h="10">
                    <a:moveTo>
                      <a:pt x="0" y="5"/>
                    </a:moveTo>
                    <a:lnTo>
                      <a:pt x="0" y="5"/>
                    </a:lnTo>
                    <a:lnTo>
                      <a:pt x="0" y="0"/>
                    </a:lnTo>
                    <a:lnTo>
                      <a:pt x="11" y="0"/>
                    </a:lnTo>
                    <a:lnTo>
                      <a:pt x="33" y="0"/>
                    </a:lnTo>
                    <a:lnTo>
                      <a:pt x="33" y="10"/>
                    </a:lnTo>
                    <a:lnTo>
                      <a:pt x="22" y="5"/>
                    </a:lnTo>
                    <a:lnTo>
                      <a:pt x="11" y="5"/>
                    </a:lnTo>
                    <a:lnTo>
                      <a:pt x="0" y="5"/>
                    </a:lnTo>
                    <a:close/>
                  </a:path>
                </a:pathLst>
              </a:custGeom>
              <a:solidFill>
                <a:srgbClr val="FFFFFF"/>
              </a:solidFill>
              <a:ln w="9525">
                <a:noFill/>
                <a:round/>
                <a:headEnd/>
                <a:tailEnd/>
              </a:ln>
            </p:spPr>
            <p:txBody>
              <a:bodyPr/>
              <a:lstStyle/>
              <a:p>
                <a:endParaRPr lang="da-DK"/>
              </a:p>
            </p:txBody>
          </p:sp>
          <p:sp>
            <p:nvSpPr>
              <p:cNvPr id="56" name="Freeform 1547"/>
              <p:cNvSpPr>
                <a:spLocks/>
              </p:cNvSpPr>
              <p:nvPr/>
            </p:nvSpPr>
            <p:spPr bwMode="auto">
              <a:xfrm>
                <a:off x="-6186153" y="-5409915"/>
                <a:ext cx="102629" cy="43182"/>
              </a:xfrm>
              <a:custGeom>
                <a:avLst/>
                <a:gdLst>
                  <a:gd name="T0" fmla="*/ 0 w 27"/>
                  <a:gd name="T1" fmla="*/ 0 h 11"/>
                  <a:gd name="T2" fmla="*/ 0 w 27"/>
                  <a:gd name="T3" fmla="*/ 0 h 11"/>
                  <a:gd name="T4" fmla="*/ 5 w 27"/>
                  <a:gd name="T5" fmla="*/ 0 h 11"/>
                  <a:gd name="T6" fmla="*/ 16 w 27"/>
                  <a:gd name="T7" fmla="*/ 0 h 11"/>
                  <a:gd name="T8" fmla="*/ 27 w 27"/>
                  <a:gd name="T9" fmla="*/ 0 h 11"/>
                  <a:gd name="T10" fmla="*/ 27 w 27"/>
                  <a:gd name="T11" fmla="*/ 0 h 11"/>
                  <a:gd name="T12" fmla="*/ 27 w 27"/>
                  <a:gd name="T13" fmla="*/ 5 h 11"/>
                  <a:gd name="T14" fmla="*/ 16 w 27"/>
                  <a:gd name="T15" fmla="*/ 11 h 11"/>
                  <a:gd name="T16" fmla="*/ 5 w 27"/>
                  <a:gd name="T17" fmla="*/ 5 h 11"/>
                  <a:gd name="T18" fmla="*/ 0 w 27"/>
                  <a:gd name="T19" fmla="*/ 0 h 11"/>
                  <a:gd name="T20" fmla="*/ 0 w 27"/>
                  <a:gd name="T21" fmla="*/ 0 h 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
                  <a:gd name="T34" fmla="*/ 0 h 11"/>
                  <a:gd name="T35" fmla="*/ 27 w 27"/>
                  <a:gd name="T36" fmla="*/ 11 h 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 h="11">
                    <a:moveTo>
                      <a:pt x="0" y="0"/>
                    </a:moveTo>
                    <a:lnTo>
                      <a:pt x="0" y="0"/>
                    </a:lnTo>
                    <a:lnTo>
                      <a:pt x="5" y="0"/>
                    </a:lnTo>
                    <a:lnTo>
                      <a:pt x="16" y="0"/>
                    </a:lnTo>
                    <a:lnTo>
                      <a:pt x="27" y="0"/>
                    </a:lnTo>
                    <a:lnTo>
                      <a:pt x="27" y="5"/>
                    </a:lnTo>
                    <a:lnTo>
                      <a:pt x="16" y="11"/>
                    </a:lnTo>
                    <a:lnTo>
                      <a:pt x="5" y="5"/>
                    </a:lnTo>
                    <a:lnTo>
                      <a:pt x="0" y="0"/>
                    </a:lnTo>
                    <a:close/>
                  </a:path>
                </a:pathLst>
              </a:custGeom>
              <a:solidFill>
                <a:srgbClr val="FFFFFF"/>
              </a:solidFill>
              <a:ln w="9525">
                <a:noFill/>
                <a:round/>
                <a:headEnd/>
                <a:tailEnd/>
              </a:ln>
            </p:spPr>
            <p:txBody>
              <a:bodyPr/>
              <a:lstStyle/>
              <a:p>
                <a:endParaRPr lang="da-DK"/>
              </a:p>
            </p:txBody>
          </p:sp>
          <p:sp>
            <p:nvSpPr>
              <p:cNvPr id="57" name="Freeform 1548"/>
              <p:cNvSpPr>
                <a:spLocks/>
              </p:cNvSpPr>
              <p:nvPr/>
            </p:nvSpPr>
            <p:spPr bwMode="auto">
              <a:xfrm>
                <a:off x="-6391408" y="-5431506"/>
                <a:ext cx="124235" cy="64773"/>
              </a:xfrm>
              <a:custGeom>
                <a:avLst/>
                <a:gdLst>
                  <a:gd name="T0" fmla="*/ 33 w 33"/>
                  <a:gd name="T1" fmla="*/ 17 h 17"/>
                  <a:gd name="T2" fmla="*/ 33 w 33"/>
                  <a:gd name="T3" fmla="*/ 17 h 17"/>
                  <a:gd name="T4" fmla="*/ 28 w 33"/>
                  <a:gd name="T5" fmla="*/ 11 h 17"/>
                  <a:gd name="T6" fmla="*/ 17 w 33"/>
                  <a:gd name="T7" fmla="*/ 6 h 17"/>
                  <a:gd name="T8" fmla="*/ 0 w 33"/>
                  <a:gd name="T9" fmla="*/ 11 h 17"/>
                  <a:gd name="T10" fmla="*/ 0 w 33"/>
                  <a:gd name="T11" fmla="*/ 11 h 17"/>
                  <a:gd name="T12" fmla="*/ 0 w 33"/>
                  <a:gd name="T13" fmla="*/ 6 h 17"/>
                  <a:gd name="T14" fmla="*/ 11 w 33"/>
                  <a:gd name="T15" fmla="*/ 0 h 17"/>
                  <a:gd name="T16" fmla="*/ 33 w 33"/>
                  <a:gd name="T17" fmla="*/ 6 h 17"/>
                  <a:gd name="T18" fmla="*/ 33 w 33"/>
                  <a:gd name="T19" fmla="*/ 6 h 17"/>
                  <a:gd name="T20" fmla="*/ 33 w 33"/>
                  <a:gd name="T21" fmla="*/ 11 h 17"/>
                  <a:gd name="T22" fmla="*/ 33 w 33"/>
                  <a:gd name="T23" fmla="*/ 11 h 17"/>
                  <a:gd name="T24" fmla="*/ 33 w 33"/>
                  <a:gd name="T25" fmla="*/ 11 h 17"/>
                  <a:gd name="T26" fmla="*/ 33 w 33"/>
                  <a:gd name="T27" fmla="*/ 17 h 17"/>
                  <a:gd name="T28" fmla="*/ 33 w 33"/>
                  <a:gd name="T29" fmla="*/ 17 h 1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3"/>
                  <a:gd name="T46" fmla="*/ 0 h 17"/>
                  <a:gd name="T47" fmla="*/ 33 w 33"/>
                  <a:gd name="T48" fmla="*/ 17 h 1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3" h="17">
                    <a:moveTo>
                      <a:pt x="33" y="17"/>
                    </a:moveTo>
                    <a:lnTo>
                      <a:pt x="33" y="17"/>
                    </a:lnTo>
                    <a:lnTo>
                      <a:pt x="28" y="11"/>
                    </a:lnTo>
                    <a:lnTo>
                      <a:pt x="17" y="6"/>
                    </a:lnTo>
                    <a:lnTo>
                      <a:pt x="0" y="11"/>
                    </a:lnTo>
                    <a:lnTo>
                      <a:pt x="0" y="6"/>
                    </a:lnTo>
                    <a:lnTo>
                      <a:pt x="11" y="0"/>
                    </a:lnTo>
                    <a:lnTo>
                      <a:pt x="33" y="6"/>
                    </a:lnTo>
                    <a:lnTo>
                      <a:pt x="33" y="11"/>
                    </a:lnTo>
                    <a:lnTo>
                      <a:pt x="33" y="17"/>
                    </a:lnTo>
                    <a:close/>
                  </a:path>
                </a:pathLst>
              </a:custGeom>
              <a:solidFill>
                <a:srgbClr val="FFFFFF"/>
              </a:solidFill>
              <a:ln w="9525">
                <a:noFill/>
                <a:round/>
                <a:headEnd/>
                <a:tailEnd/>
              </a:ln>
            </p:spPr>
            <p:txBody>
              <a:bodyPr/>
              <a:lstStyle/>
              <a:p>
                <a:endParaRPr lang="da-DK"/>
              </a:p>
            </p:txBody>
          </p:sp>
          <p:sp>
            <p:nvSpPr>
              <p:cNvPr id="58" name="Freeform 1549"/>
              <p:cNvSpPr>
                <a:spLocks/>
              </p:cNvSpPr>
              <p:nvPr/>
            </p:nvSpPr>
            <p:spPr bwMode="auto">
              <a:xfrm>
                <a:off x="-6250970" y="-5366734"/>
                <a:ext cx="145841" cy="37782"/>
              </a:xfrm>
              <a:custGeom>
                <a:avLst/>
                <a:gdLst>
                  <a:gd name="T0" fmla="*/ 39 w 39"/>
                  <a:gd name="T1" fmla="*/ 0 h 11"/>
                  <a:gd name="T2" fmla="*/ 39 w 39"/>
                  <a:gd name="T3" fmla="*/ 0 h 11"/>
                  <a:gd name="T4" fmla="*/ 33 w 39"/>
                  <a:gd name="T5" fmla="*/ 11 h 11"/>
                  <a:gd name="T6" fmla="*/ 22 w 39"/>
                  <a:gd name="T7" fmla="*/ 11 h 11"/>
                  <a:gd name="T8" fmla="*/ 11 w 39"/>
                  <a:gd name="T9" fmla="*/ 11 h 11"/>
                  <a:gd name="T10" fmla="*/ 0 w 39"/>
                  <a:gd name="T11" fmla="*/ 11 h 11"/>
                  <a:gd name="T12" fmla="*/ 0 w 39"/>
                  <a:gd name="T13" fmla="*/ 11 h 11"/>
                  <a:gd name="T14" fmla="*/ 0 w 39"/>
                  <a:gd name="T15" fmla="*/ 5 h 11"/>
                  <a:gd name="T16" fmla="*/ 6 w 39"/>
                  <a:gd name="T17" fmla="*/ 0 h 11"/>
                  <a:gd name="T18" fmla="*/ 17 w 39"/>
                  <a:gd name="T19" fmla="*/ 0 h 11"/>
                  <a:gd name="T20" fmla="*/ 28 w 39"/>
                  <a:gd name="T21" fmla="*/ 5 h 11"/>
                  <a:gd name="T22" fmla="*/ 39 w 39"/>
                  <a:gd name="T23" fmla="*/ 0 h 11"/>
                  <a:gd name="T24" fmla="*/ 39 w 39"/>
                  <a:gd name="T25" fmla="*/ 0 h 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9"/>
                  <a:gd name="T40" fmla="*/ 0 h 11"/>
                  <a:gd name="T41" fmla="*/ 39 w 39"/>
                  <a:gd name="T42" fmla="*/ 11 h 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9" h="11">
                    <a:moveTo>
                      <a:pt x="39" y="0"/>
                    </a:moveTo>
                    <a:lnTo>
                      <a:pt x="39" y="0"/>
                    </a:lnTo>
                    <a:lnTo>
                      <a:pt x="33" y="11"/>
                    </a:lnTo>
                    <a:lnTo>
                      <a:pt x="22" y="11"/>
                    </a:lnTo>
                    <a:lnTo>
                      <a:pt x="11" y="11"/>
                    </a:lnTo>
                    <a:lnTo>
                      <a:pt x="0" y="11"/>
                    </a:lnTo>
                    <a:lnTo>
                      <a:pt x="0" y="5"/>
                    </a:lnTo>
                    <a:lnTo>
                      <a:pt x="6" y="0"/>
                    </a:lnTo>
                    <a:lnTo>
                      <a:pt x="17" y="0"/>
                    </a:lnTo>
                    <a:lnTo>
                      <a:pt x="28" y="5"/>
                    </a:lnTo>
                    <a:lnTo>
                      <a:pt x="39" y="0"/>
                    </a:lnTo>
                    <a:close/>
                  </a:path>
                </a:pathLst>
              </a:custGeom>
              <a:solidFill>
                <a:srgbClr val="FFFFFF"/>
              </a:solidFill>
              <a:ln w="9525">
                <a:noFill/>
                <a:round/>
                <a:headEnd/>
                <a:tailEnd/>
              </a:ln>
            </p:spPr>
            <p:txBody>
              <a:bodyPr/>
              <a:lstStyle/>
              <a:p>
                <a:endParaRPr lang="da-DK"/>
              </a:p>
            </p:txBody>
          </p:sp>
          <p:sp>
            <p:nvSpPr>
              <p:cNvPr id="59" name="Freeform 1550"/>
              <p:cNvSpPr>
                <a:spLocks/>
              </p:cNvSpPr>
              <p:nvPr/>
            </p:nvSpPr>
            <p:spPr bwMode="auto">
              <a:xfrm>
                <a:off x="-6391408" y="-5307360"/>
                <a:ext cx="124235" cy="21591"/>
              </a:xfrm>
              <a:custGeom>
                <a:avLst/>
                <a:gdLst>
                  <a:gd name="T0" fmla="*/ 0 w 33"/>
                  <a:gd name="T1" fmla="*/ 0 h 6"/>
                  <a:gd name="T2" fmla="*/ 0 w 33"/>
                  <a:gd name="T3" fmla="*/ 0 h 6"/>
                  <a:gd name="T4" fmla="*/ 6 w 33"/>
                  <a:gd name="T5" fmla="*/ 0 h 6"/>
                  <a:gd name="T6" fmla="*/ 22 w 33"/>
                  <a:gd name="T7" fmla="*/ 0 h 6"/>
                  <a:gd name="T8" fmla="*/ 33 w 33"/>
                  <a:gd name="T9" fmla="*/ 0 h 6"/>
                  <a:gd name="T10" fmla="*/ 33 w 33"/>
                  <a:gd name="T11" fmla="*/ 6 h 6"/>
                  <a:gd name="T12" fmla="*/ 33 w 33"/>
                  <a:gd name="T13" fmla="*/ 6 h 6"/>
                  <a:gd name="T14" fmla="*/ 33 w 33"/>
                  <a:gd name="T15" fmla="*/ 6 h 6"/>
                  <a:gd name="T16" fmla="*/ 28 w 33"/>
                  <a:gd name="T17" fmla="*/ 6 h 6"/>
                  <a:gd name="T18" fmla="*/ 17 w 33"/>
                  <a:gd name="T19" fmla="*/ 6 h 6"/>
                  <a:gd name="T20" fmla="*/ 6 w 33"/>
                  <a:gd name="T21" fmla="*/ 6 h 6"/>
                  <a:gd name="T22" fmla="*/ 0 w 33"/>
                  <a:gd name="T23" fmla="*/ 6 h 6"/>
                  <a:gd name="T24" fmla="*/ 0 w 33"/>
                  <a:gd name="T25" fmla="*/ 0 h 6"/>
                  <a:gd name="T26" fmla="*/ 0 w 33"/>
                  <a:gd name="T27" fmla="*/ 0 h 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3"/>
                  <a:gd name="T43" fmla="*/ 0 h 6"/>
                  <a:gd name="T44" fmla="*/ 33 w 33"/>
                  <a:gd name="T45" fmla="*/ 6 h 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3" h="6">
                    <a:moveTo>
                      <a:pt x="0" y="0"/>
                    </a:moveTo>
                    <a:lnTo>
                      <a:pt x="0" y="0"/>
                    </a:lnTo>
                    <a:lnTo>
                      <a:pt x="6" y="0"/>
                    </a:lnTo>
                    <a:lnTo>
                      <a:pt x="22" y="0"/>
                    </a:lnTo>
                    <a:lnTo>
                      <a:pt x="33" y="0"/>
                    </a:lnTo>
                    <a:lnTo>
                      <a:pt x="33" y="6"/>
                    </a:lnTo>
                    <a:lnTo>
                      <a:pt x="28" y="6"/>
                    </a:lnTo>
                    <a:lnTo>
                      <a:pt x="17" y="6"/>
                    </a:lnTo>
                    <a:lnTo>
                      <a:pt x="6" y="6"/>
                    </a:lnTo>
                    <a:lnTo>
                      <a:pt x="0" y="6"/>
                    </a:lnTo>
                    <a:lnTo>
                      <a:pt x="0" y="0"/>
                    </a:lnTo>
                    <a:close/>
                  </a:path>
                </a:pathLst>
              </a:custGeom>
              <a:solidFill>
                <a:srgbClr val="FFFFFF"/>
              </a:solidFill>
              <a:ln w="9525">
                <a:noFill/>
                <a:round/>
                <a:headEnd/>
                <a:tailEnd/>
              </a:ln>
            </p:spPr>
            <p:txBody>
              <a:bodyPr/>
              <a:lstStyle/>
              <a:p>
                <a:endParaRPr lang="da-DK"/>
              </a:p>
            </p:txBody>
          </p:sp>
          <p:sp>
            <p:nvSpPr>
              <p:cNvPr id="60" name="Freeform 1551"/>
              <p:cNvSpPr>
                <a:spLocks/>
              </p:cNvSpPr>
              <p:nvPr/>
            </p:nvSpPr>
            <p:spPr bwMode="auto">
              <a:xfrm>
                <a:off x="-6250970" y="-5307360"/>
                <a:ext cx="108029" cy="43182"/>
              </a:xfrm>
              <a:custGeom>
                <a:avLst/>
                <a:gdLst>
                  <a:gd name="T0" fmla="*/ 28 w 28"/>
                  <a:gd name="T1" fmla="*/ 0 h 11"/>
                  <a:gd name="T2" fmla="*/ 28 w 28"/>
                  <a:gd name="T3" fmla="*/ 0 h 11"/>
                  <a:gd name="T4" fmla="*/ 28 w 28"/>
                  <a:gd name="T5" fmla="*/ 11 h 11"/>
                  <a:gd name="T6" fmla="*/ 28 w 28"/>
                  <a:gd name="T7" fmla="*/ 11 h 11"/>
                  <a:gd name="T8" fmla="*/ 11 w 28"/>
                  <a:gd name="T9" fmla="*/ 6 h 11"/>
                  <a:gd name="T10" fmla="*/ 0 w 28"/>
                  <a:gd name="T11" fmla="*/ 6 h 11"/>
                  <a:gd name="T12" fmla="*/ 0 w 28"/>
                  <a:gd name="T13" fmla="*/ 6 h 11"/>
                  <a:gd name="T14" fmla="*/ 0 w 28"/>
                  <a:gd name="T15" fmla="*/ 0 h 11"/>
                  <a:gd name="T16" fmla="*/ 11 w 28"/>
                  <a:gd name="T17" fmla="*/ 0 h 11"/>
                  <a:gd name="T18" fmla="*/ 28 w 28"/>
                  <a:gd name="T19" fmla="*/ 0 h 11"/>
                  <a:gd name="T20" fmla="*/ 28 w 28"/>
                  <a:gd name="T21" fmla="*/ 0 h 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
                  <a:gd name="T34" fmla="*/ 0 h 11"/>
                  <a:gd name="T35" fmla="*/ 28 w 28"/>
                  <a:gd name="T36" fmla="*/ 11 h 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 h="11">
                    <a:moveTo>
                      <a:pt x="28" y="0"/>
                    </a:moveTo>
                    <a:lnTo>
                      <a:pt x="28" y="0"/>
                    </a:lnTo>
                    <a:lnTo>
                      <a:pt x="28" y="11"/>
                    </a:lnTo>
                    <a:lnTo>
                      <a:pt x="11" y="6"/>
                    </a:lnTo>
                    <a:lnTo>
                      <a:pt x="0" y="6"/>
                    </a:lnTo>
                    <a:lnTo>
                      <a:pt x="0" y="0"/>
                    </a:lnTo>
                    <a:lnTo>
                      <a:pt x="11" y="0"/>
                    </a:lnTo>
                    <a:lnTo>
                      <a:pt x="28" y="0"/>
                    </a:lnTo>
                    <a:close/>
                  </a:path>
                </a:pathLst>
              </a:custGeom>
              <a:solidFill>
                <a:srgbClr val="FFFFFF"/>
              </a:solidFill>
              <a:ln w="9525">
                <a:noFill/>
                <a:round/>
                <a:headEnd/>
                <a:tailEnd/>
              </a:ln>
            </p:spPr>
            <p:txBody>
              <a:bodyPr/>
              <a:lstStyle/>
              <a:p>
                <a:endParaRPr lang="da-DK"/>
              </a:p>
            </p:txBody>
          </p:sp>
          <p:sp>
            <p:nvSpPr>
              <p:cNvPr id="61" name="Freeform 1552"/>
              <p:cNvSpPr>
                <a:spLocks/>
              </p:cNvSpPr>
              <p:nvPr/>
            </p:nvSpPr>
            <p:spPr bwMode="auto">
              <a:xfrm>
                <a:off x="-6434620" y="-5264179"/>
                <a:ext cx="145841" cy="37786"/>
              </a:xfrm>
              <a:custGeom>
                <a:avLst/>
                <a:gdLst>
                  <a:gd name="T0" fmla="*/ 33 w 39"/>
                  <a:gd name="T1" fmla="*/ 11 h 11"/>
                  <a:gd name="T2" fmla="*/ 33 w 39"/>
                  <a:gd name="T3" fmla="*/ 11 h 11"/>
                  <a:gd name="T4" fmla="*/ 28 w 39"/>
                  <a:gd name="T5" fmla="*/ 11 h 11"/>
                  <a:gd name="T6" fmla="*/ 17 w 39"/>
                  <a:gd name="T7" fmla="*/ 11 h 11"/>
                  <a:gd name="T8" fmla="*/ 6 w 39"/>
                  <a:gd name="T9" fmla="*/ 11 h 11"/>
                  <a:gd name="T10" fmla="*/ 0 w 39"/>
                  <a:gd name="T11" fmla="*/ 6 h 11"/>
                  <a:gd name="T12" fmla="*/ 0 w 39"/>
                  <a:gd name="T13" fmla="*/ 6 h 11"/>
                  <a:gd name="T14" fmla="*/ 6 w 39"/>
                  <a:gd name="T15" fmla="*/ 0 h 11"/>
                  <a:gd name="T16" fmla="*/ 22 w 39"/>
                  <a:gd name="T17" fmla="*/ 0 h 11"/>
                  <a:gd name="T18" fmla="*/ 33 w 39"/>
                  <a:gd name="T19" fmla="*/ 6 h 11"/>
                  <a:gd name="T20" fmla="*/ 39 w 39"/>
                  <a:gd name="T21" fmla="*/ 6 h 11"/>
                  <a:gd name="T22" fmla="*/ 33 w 39"/>
                  <a:gd name="T23" fmla="*/ 11 h 11"/>
                  <a:gd name="T24" fmla="*/ 33 w 39"/>
                  <a:gd name="T25" fmla="*/ 11 h 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9"/>
                  <a:gd name="T40" fmla="*/ 0 h 11"/>
                  <a:gd name="T41" fmla="*/ 39 w 39"/>
                  <a:gd name="T42" fmla="*/ 11 h 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9" h="11">
                    <a:moveTo>
                      <a:pt x="33" y="11"/>
                    </a:moveTo>
                    <a:lnTo>
                      <a:pt x="33" y="11"/>
                    </a:lnTo>
                    <a:lnTo>
                      <a:pt x="28" y="11"/>
                    </a:lnTo>
                    <a:lnTo>
                      <a:pt x="17" y="11"/>
                    </a:lnTo>
                    <a:lnTo>
                      <a:pt x="6" y="11"/>
                    </a:lnTo>
                    <a:lnTo>
                      <a:pt x="0" y="6"/>
                    </a:lnTo>
                    <a:lnTo>
                      <a:pt x="6" y="0"/>
                    </a:lnTo>
                    <a:lnTo>
                      <a:pt x="22" y="0"/>
                    </a:lnTo>
                    <a:lnTo>
                      <a:pt x="33" y="6"/>
                    </a:lnTo>
                    <a:lnTo>
                      <a:pt x="39" y="6"/>
                    </a:lnTo>
                    <a:lnTo>
                      <a:pt x="33" y="11"/>
                    </a:lnTo>
                    <a:close/>
                  </a:path>
                </a:pathLst>
              </a:custGeom>
              <a:solidFill>
                <a:srgbClr val="FFFFFF"/>
              </a:solidFill>
              <a:ln w="9525">
                <a:noFill/>
                <a:round/>
                <a:headEnd/>
                <a:tailEnd/>
              </a:ln>
            </p:spPr>
            <p:txBody>
              <a:bodyPr/>
              <a:lstStyle/>
              <a:p>
                <a:endParaRPr lang="da-DK"/>
              </a:p>
            </p:txBody>
          </p:sp>
          <p:sp>
            <p:nvSpPr>
              <p:cNvPr id="62" name="Freeform 1553"/>
              <p:cNvSpPr>
                <a:spLocks/>
              </p:cNvSpPr>
              <p:nvPr/>
            </p:nvSpPr>
            <p:spPr bwMode="auto">
              <a:xfrm>
                <a:off x="-6229365" y="-5264179"/>
                <a:ext cx="124235" cy="37786"/>
              </a:xfrm>
              <a:custGeom>
                <a:avLst/>
                <a:gdLst>
                  <a:gd name="T0" fmla="*/ 0 w 33"/>
                  <a:gd name="T1" fmla="*/ 11 h 11"/>
                  <a:gd name="T2" fmla="*/ 0 w 33"/>
                  <a:gd name="T3" fmla="*/ 11 h 11"/>
                  <a:gd name="T4" fmla="*/ 0 w 33"/>
                  <a:gd name="T5" fmla="*/ 6 h 11"/>
                  <a:gd name="T6" fmla="*/ 5 w 33"/>
                  <a:gd name="T7" fmla="*/ 6 h 11"/>
                  <a:gd name="T8" fmla="*/ 16 w 33"/>
                  <a:gd name="T9" fmla="*/ 0 h 11"/>
                  <a:gd name="T10" fmla="*/ 27 w 33"/>
                  <a:gd name="T11" fmla="*/ 6 h 11"/>
                  <a:gd name="T12" fmla="*/ 33 w 33"/>
                  <a:gd name="T13" fmla="*/ 6 h 11"/>
                  <a:gd name="T14" fmla="*/ 33 w 33"/>
                  <a:gd name="T15" fmla="*/ 11 h 11"/>
                  <a:gd name="T16" fmla="*/ 33 w 33"/>
                  <a:gd name="T17" fmla="*/ 11 h 11"/>
                  <a:gd name="T18" fmla="*/ 27 w 33"/>
                  <a:gd name="T19" fmla="*/ 11 h 11"/>
                  <a:gd name="T20" fmla="*/ 16 w 33"/>
                  <a:gd name="T21" fmla="*/ 11 h 11"/>
                  <a:gd name="T22" fmla="*/ 11 w 33"/>
                  <a:gd name="T23" fmla="*/ 11 h 11"/>
                  <a:gd name="T24" fmla="*/ 0 w 33"/>
                  <a:gd name="T25" fmla="*/ 11 h 11"/>
                  <a:gd name="T26" fmla="*/ 0 w 33"/>
                  <a:gd name="T27" fmla="*/ 11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3"/>
                  <a:gd name="T43" fmla="*/ 0 h 11"/>
                  <a:gd name="T44" fmla="*/ 33 w 33"/>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3" h="11">
                    <a:moveTo>
                      <a:pt x="0" y="11"/>
                    </a:moveTo>
                    <a:lnTo>
                      <a:pt x="0" y="11"/>
                    </a:lnTo>
                    <a:lnTo>
                      <a:pt x="0" y="6"/>
                    </a:lnTo>
                    <a:lnTo>
                      <a:pt x="5" y="6"/>
                    </a:lnTo>
                    <a:lnTo>
                      <a:pt x="16" y="0"/>
                    </a:lnTo>
                    <a:lnTo>
                      <a:pt x="27" y="6"/>
                    </a:lnTo>
                    <a:lnTo>
                      <a:pt x="33" y="6"/>
                    </a:lnTo>
                    <a:lnTo>
                      <a:pt x="33" y="11"/>
                    </a:lnTo>
                    <a:lnTo>
                      <a:pt x="27" y="11"/>
                    </a:lnTo>
                    <a:lnTo>
                      <a:pt x="16" y="11"/>
                    </a:lnTo>
                    <a:lnTo>
                      <a:pt x="11" y="11"/>
                    </a:lnTo>
                    <a:lnTo>
                      <a:pt x="0" y="11"/>
                    </a:lnTo>
                    <a:close/>
                  </a:path>
                </a:pathLst>
              </a:custGeom>
              <a:solidFill>
                <a:srgbClr val="FFFFFF"/>
              </a:solidFill>
              <a:ln w="9525">
                <a:noFill/>
                <a:round/>
                <a:headEnd/>
                <a:tailEnd/>
              </a:ln>
            </p:spPr>
            <p:txBody>
              <a:bodyPr/>
              <a:lstStyle/>
              <a:p>
                <a:endParaRPr lang="da-DK"/>
              </a:p>
            </p:txBody>
          </p:sp>
          <p:sp>
            <p:nvSpPr>
              <p:cNvPr id="63" name="Freeform 1554"/>
              <p:cNvSpPr>
                <a:spLocks/>
              </p:cNvSpPr>
              <p:nvPr/>
            </p:nvSpPr>
            <p:spPr bwMode="auto">
              <a:xfrm>
                <a:off x="-6250970" y="-5204802"/>
                <a:ext cx="210659" cy="43182"/>
              </a:xfrm>
              <a:custGeom>
                <a:avLst/>
                <a:gdLst>
                  <a:gd name="T0" fmla="*/ 55 w 55"/>
                  <a:gd name="T1" fmla="*/ 11 h 11"/>
                  <a:gd name="T2" fmla="*/ 55 w 55"/>
                  <a:gd name="T3" fmla="*/ 11 h 11"/>
                  <a:gd name="T4" fmla="*/ 28 w 55"/>
                  <a:gd name="T5" fmla="*/ 11 h 11"/>
                  <a:gd name="T6" fmla="*/ 11 w 55"/>
                  <a:gd name="T7" fmla="*/ 11 h 11"/>
                  <a:gd name="T8" fmla="*/ 0 w 55"/>
                  <a:gd name="T9" fmla="*/ 0 h 11"/>
                  <a:gd name="T10" fmla="*/ 0 w 55"/>
                  <a:gd name="T11" fmla="*/ 0 h 11"/>
                  <a:gd name="T12" fmla="*/ 28 w 55"/>
                  <a:gd name="T13" fmla="*/ 0 h 11"/>
                  <a:gd name="T14" fmla="*/ 44 w 55"/>
                  <a:gd name="T15" fmla="*/ 5 h 11"/>
                  <a:gd name="T16" fmla="*/ 50 w 55"/>
                  <a:gd name="T17" fmla="*/ 5 h 11"/>
                  <a:gd name="T18" fmla="*/ 55 w 55"/>
                  <a:gd name="T19" fmla="*/ 11 h 11"/>
                  <a:gd name="T20" fmla="*/ 55 w 55"/>
                  <a:gd name="T21" fmla="*/ 11 h 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5"/>
                  <a:gd name="T34" fmla="*/ 0 h 11"/>
                  <a:gd name="T35" fmla="*/ 55 w 55"/>
                  <a:gd name="T36" fmla="*/ 11 h 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5" h="11">
                    <a:moveTo>
                      <a:pt x="55" y="11"/>
                    </a:moveTo>
                    <a:lnTo>
                      <a:pt x="55" y="11"/>
                    </a:lnTo>
                    <a:lnTo>
                      <a:pt x="28" y="11"/>
                    </a:lnTo>
                    <a:lnTo>
                      <a:pt x="11" y="11"/>
                    </a:lnTo>
                    <a:lnTo>
                      <a:pt x="0" y="0"/>
                    </a:lnTo>
                    <a:lnTo>
                      <a:pt x="28" y="0"/>
                    </a:lnTo>
                    <a:lnTo>
                      <a:pt x="44" y="5"/>
                    </a:lnTo>
                    <a:lnTo>
                      <a:pt x="50" y="5"/>
                    </a:lnTo>
                    <a:lnTo>
                      <a:pt x="55" y="11"/>
                    </a:lnTo>
                    <a:close/>
                  </a:path>
                </a:pathLst>
              </a:custGeom>
              <a:solidFill>
                <a:srgbClr val="FFFFFF"/>
              </a:solidFill>
              <a:ln w="9525">
                <a:noFill/>
                <a:round/>
                <a:headEnd/>
                <a:tailEnd/>
              </a:ln>
            </p:spPr>
            <p:txBody>
              <a:bodyPr/>
              <a:lstStyle/>
              <a:p>
                <a:endParaRPr lang="da-DK"/>
              </a:p>
            </p:txBody>
          </p:sp>
          <p:sp>
            <p:nvSpPr>
              <p:cNvPr id="64" name="Freeform 1555"/>
              <p:cNvSpPr>
                <a:spLocks/>
              </p:cNvSpPr>
              <p:nvPr/>
            </p:nvSpPr>
            <p:spPr bwMode="auto">
              <a:xfrm>
                <a:off x="-6391408" y="-5204802"/>
                <a:ext cx="124235" cy="43182"/>
              </a:xfrm>
              <a:custGeom>
                <a:avLst/>
                <a:gdLst>
                  <a:gd name="T0" fmla="*/ 0 w 33"/>
                  <a:gd name="T1" fmla="*/ 0 h 11"/>
                  <a:gd name="T2" fmla="*/ 0 w 33"/>
                  <a:gd name="T3" fmla="*/ 0 h 11"/>
                  <a:gd name="T4" fmla="*/ 11 w 33"/>
                  <a:gd name="T5" fmla="*/ 0 h 11"/>
                  <a:gd name="T6" fmla="*/ 17 w 33"/>
                  <a:gd name="T7" fmla="*/ 0 h 11"/>
                  <a:gd name="T8" fmla="*/ 28 w 33"/>
                  <a:gd name="T9" fmla="*/ 0 h 11"/>
                  <a:gd name="T10" fmla="*/ 33 w 33"/>
                  <a:gd name="T11" fmla="*/ 0 h 11"/>
                  <a:gd name="T12" fmla="*/ 33 w 33"/>
                  <a:gd name="T13" fmla="*/ 0 h 11"/>
                  <a:gd name="T14" fmla="*/ 33 w 33"/>
                  <a:gd name="T15" fmla="*/ 5 h 11"/>
                  <a:gd name="T16" fmla="*/ 33 w 33"/>
                  <a:gd name="T17" fmla="*/ 5 h 11"/>
                  <a:gd name="T18" fmla="*/ 17 w 33"/>
                  <a:gd name="T19" fmla="*/ 11 h 11"/>
                  <a:gd name="T20" fmla="*/ 6 w 33"/>
                  <a:gd name="T21" fmla="*/ 5 h 11"/>
                  <a:gd name="T22" fmla="*/ 0 w 33"/>
                  <a:gd name="T23" fmla="*/ 0 h 11"/>
                  <a:gd name="T24" fmla="*/ 0 w 33"/>
                  <a:gd name="T25" fmla="*/ 0 h 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
                  <a:gd name="T40" fmla="*/ 0 h 11"/>
                  <a:gd name="T41" fmla="*/ 33 w 33"/>
                  <a:gd name="T42" fmla="*/ 11 h 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 h="11">
                    <a:moveTo>
                      <a:pt x="0" y="0"/>
                    </a:moveTo>
                    <a:lnTo>
                      <a:pt x="0" y="0"/>
                    </a:lnTo>
                    <a:lnTo>
                      <a:pt x="11" y="0"/>
                    </a:lnTo>
                    <a:lnTo>
                      <a:pt x="17" y="0"/>
                    </a:lnTo>
                    <a:lnTo>
                      <a:pt x="28" y="0"/>
                    </a:lnTo>
                    <a:lnTo>
                      <a:pt x="33" y="0"/>
                    </a:lnTo>
                    <a:lnTo>
                      <a:pt x="33" y="5"/>
                    </a:lnTo>
                    <a:lnTo>
                      <a:pt x="17" y="11"/>
                    </a:lnTo>
                    <a:lnTo>
                      <a:pt x="6" y="5"/>
                    </a:lnTo>
                    <a:lnTo>
                      <a:pt x="0" y="0"/>
                    </a:lnTo>
                    <a:close/>
                  </a:path>
                </a:pathLst>
              </a:custGeom>
              <a:solidFill>
                <a:srgbClr val="FFFFFF"/>
              </a:solidFill>
              <a:ln w="9525">
                <a:noFill/>
                <a:round/>
                <a:headEnd/>
                <a:tailEnd/>
              </a:ln>
            </p:spPr>
            <p:txBody>
              <a:bodyPr/>
              <a:lstStyle/>
              <a:p>
                <a:endParaRPr lang="da-DK"/>
              </a:p>
            </p:txBody>
          </p:sp>
          <p:sp>
            <p:nvSpPr>
              <p:cNvPr id="65" name="Freeform 1556"/>
              <p:cNvSpPr>
                <a:spLocks/>
              </p:cNvSpPr>
              <p:nvPr/>
            </p:nvSpPr>
            <p:spPr bwMode="auto">
              <a:xfrm>
                <a:off x="-6250970" y="-5140030"/>
                <a:ext cx="210659" cy="21591"/>
              </a:xfrm>
              <a:custGeom>
                <a:avLst/>
                <a:gdLst>
                  <a:gd name="T0" fmla="*/ 55 w 55"/>
                  <a:gd name="T1" fmla="*/ 6 h 6"/>
                  <a:gd name="T2" fmla="*/ 55 w 55"/>
                  <a:gd name="T3" fmla="*/ 6 h 6"/>
                  <a:gd name="T4" fmla="*/ 39 w 55"/>
                  <a:gd name="T5" fmla="*/ 6 h 6"/>
                  <a:gd name="T6" fmla="*/ 22 w 55"/>
                  <a:gd name="T7" fmla="*/ 6 h 6"/>
                  <a:gd name="T8" fmla="*/ 6 w 55"/>
                  <a:gd name="T9" fmla="*/ 6 h 6"/>
                  <a:gd name="T10" fmla="*/ 0 w 55"/>
                  <a:gd name="T11" fmla="*/ 0 h 6"/>
                  <a:gd name="T12" fmla="*/ 0 w 55"/>
                  <a:gd name="T13" fmla="*/ 0 h 6"/>
                  <a:gd name="T14" fmla="*/ 22 w 55"/>
                  <a:gd name="T15" fmla="*/ 0 h 6"/>
                  <a:gd name="T16" fmla="*/ 44 w 55"/>
                  <a:gd name="T17" fmla="*/ 0 h 6"/>
                  <a:gd name="T18" fmla="*/ 55 w 55"/>
                  <a:gd name="T19" fmla="*/ 6 h 6"/>
                  <a:gd name="T20" fmla="*/ 55 w 55"/>
                  <a:gd name="T21" fmla="*/ 6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5"/>
                  <a:gd name="T34" fmla="*/ 0 h 6"/>
                  <a:gd name="T35" fmla="*/ 55 w 55"/>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5" h="6">
                    <a:moveTo>
                      <a:pt x="55" y="6"/>
                    </a:moveTo>
                    <a:lnTo>
                      <a:pt x="55" y="6"/>
                    </a:lnTo>
                    <a:lnTo>
                      <a:pt x="39" y="6"/>
                    </a:lnTo>
                    <a:lnTo>
                      <a:pt x="22" y="6"/>
                    </a:lnTo>
                    <a:lnTo>
                      <a:pt x="6" y="6"/>
                    </a:lnTo>
                    <a:lnTo>
                      <a:pt x="0" y="0"/>
                    </a:lnTo>
                    <a:lnTo>
                      <a:pt x="22" y="0"/>
                    </a:lnTo>
                    <a:lnTo>
                      <a:pt x="44" y="0"/>
                    </a:lnTo>
                    <a:lnTo>
                      <a:pt x="55" y="6"/>
                    </a:lnTo>
                    <a:close/>
                  </a:path>
                </a:pathLst>
              </a:custGeom>
              <a:solidFill>
                <a:srgbClr val="FFFFFF"/>
              </a:solidFill>
              <a:ln w="9525">
                <a:noFill/>
                <a:round/>
                <a:headEnd/>
                <a:tailEnd/>
              </a:ln>
            </p:spPr>
            <p:txBody>
              <a:bodyPr/>
              <a:lstStyle/>
              <a:p>
                <a:endParaRPr lang="da-DK"/>
              </a:p>
            </p:txBody>
          </p:sp>
          <p:sp>
            <p:nvSpPr>
              <p:cNvPr id="66" name="Freeform 1557"/>
              <p:cNvSpPr>
                <a:spLocks/>
              </p:cNvSpPr>
              <p:nvPr/>
            </p:nvSpPr>
            <p:spPr bwMode="auto">
              <a:xfrm>
                <a:off x="-6391408" y="-5161621"/>
                <a:ext cx="102629" cy="43182"/>
              </a:xfrm>
              <a:custGeom>
                <a:avLst/>
                <a:gdLst>
                  <a:gd name="T0" fmla="*/ 28 w 28"/>
                  <a:gd name="T1" fmla="*/ 0 h 11"/>
                  <a:gd name="T2" fmla="*/ 28 w 28"/>
                  <a:gd name="T3" fmla="*/ 0 h 11"/>
                  <a:gd name="T4" fmla="*/ 28 w 28"/>
                  <a:gd name="T5" fmla="*/ 11 h 11"/>
                  <a:gd name="T6" fmla="*/ 28 w 28"/>
                  <a:gd name="T7" fmla="*/ 11 h 11"/>
                  <a:gd name="T8" fmla="*/ 28 w 28"/>
                  <a:gd name="T9" fmla="*/ 11 h 11"/>
                  <a:gd name="T10" fmla="*/ 22 w 28"/>
                  <a:gd name="T11" fmla="*/ 11 h 11"/>
                  <a:gd name="T12" fmla="*/ 22 w 28"/>
                  <a:gd name="T13" fmla="*/ 11 h 11"/>
                  <a:gd name="T14" fmla="*/ 22 w 28"/>
                  <a:gd name="T15" fmla="*/ 11 h 11"/>
                  <a:gd name="T16" fmla="*/ 11 w 28"/>
                  <a:gd name="T17" fmla="*/ 11 h 11"/>
                  <a:gd name="T18" fmla="*/ 6 w 28"/>
                  <a:gd name="T19" fmla="*/ 11 h 11"/>
                  <a:gd name="T20" fmla="*/ 0 w 28"/>
                  <a:gd name="T21" fmla="*/ 5 h 11"/>
                  <a:gd name="T22" fmla="*/ 0 w 28"/>
                  <a:gd name="T23" fmla="*/ 5 h 11"/>
                  <a:gd name="T24" fmla="*/ 0 w 28"/>
                  <a:gd name="T25" fmla="*/ 11 h 11"/>
                  <a:gd name="T26" fmla="*/ 0 w 28"/>
                  <a:gd name="T27" fmla="*/ 11 h 11"/>
                  <a:gd name="T28" fmla="*/ 0 w 28"/>
                  <a:gd name="T29" fmla="*/ 11 h 11"/>
                  <a:gd name="T30" fmla="*/ 0 w 28"/>
                  <a:gd name="T31" fmla="*/ 0 h 11"/>
                  <a:gd name="T32" fmla="*/ 0 w 28"/>
                  <a:gd name="T33" fmla="*/ 0 h 11"/>
                  <a:gd name="T34" fmla="*/ 17 w 28"/>
                  <a:gd name="T35" fmla="*/ 5 h 11"/>
                  <a:gd name="T36" fmla="*/ 22 w 28"/>
                  <a:gd name="T37" fmla="*/ 5 h 11"/>
                  <a:gd name="T38" fmla="*/ 28 w 28"/>
                  <a:gd name="T39" fmla="*/ 0 h 11"/>
                  <a:gd name="T40" fmla="*/ 28 w 28"/>
                  <a:gd name="T41" fmla="*/ 0 h 1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
                  <a:gd name="T64" fmla="*/ 0 h 11"/>
                  <a:gd name="T65" fmla="*/ 28 w 28"/>
                  <a:gd name="T66" fmla="*/ 11 h 1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 h="11">
                    <a:moveTo>
                      <a:pt x="28" y="0"/>
                    </a:moveTo>
                    <a:lnTo>
                      <a:pt x="28" y="0"/>
                    </a:lnTo>
                    <a:lnTo>
                      <a:pt x="28" y="11"/>
                    </a:lnTo>
                    <a:lnTo>
                      <a:pt x="22" y="11"/>
                    </a:lnTo>
                    <a:lnTo>
                      <a:pt x="11" y="11"/>
                    </a:lnTo>
                    <a:lnTo>
                      <a:pt x="6" y="11"/>
                    </a:lnTo>
                    <a:lnTo>
                      <a:pt x="0" y="5"/>
                    </a:lnTo>
                    <a:lnTo>
                      <a:pt x="0" y="11"/>
                    </a:lnTo>
                    <a:lnTo>
                      <a:pt x="0" y="0"/>
                    </a:lnTo>
                    <a:lnTo>
                      <a:pt x="17" y="5"/>
                    </a:lnTo>
                    <a:lnTo>
                      <a:pt x="22" y="5"/>
                    </a:lnTo>
                    <a:lnTo>
                      <a:pt x="28" y="0"/>
                    </a:lnTo>
                    <a:close/>
                  </a:path>
                </a:pathLst>
              </a:custGeom>
              <a:solidFill>
                <a:srgbClr val="FFFFFF"/>
              </a:solidFill>
              <a:ln w="9525">
                <a:noFill/>
                <a:round/>
                <a:headEnd/>
                <a:tailEnd/>
              </a:ln>
            </p:spPr>
            <p:txBody>
              <a:bodyPr/>
              <a:lstStyle/>
              <a:p>
                <a:endParaRPr lang="da-DK"/>
              </a:p>
            </p:txBody>
          </p:sp>
          <p:sp>
            <p:nvSpPr>
              <p:cNvPr id="67" name="Freeform 1558"/>
              <p:cNvSpPr>
                <a:spLocks/>
              </p:cNvSpPr>
              <p:nvPr/>
            </p:nvSpPr>
            <p:spPr bwMode="auto">
              <a:xfrm>
                <a:off x="-6229365" y="-5593437"/>
                <a:ext cx="124235" cy="43182"/>
              </a:xfrm>
              <a:custGeom>
                <a:avLst/>
                <a:gdLst>
                  <a:gd name="T0" fmla="*/ 5 w 33"/>
                  <a:gd name="T1" fmla="*/ 0 h 11"/>
                  <a:gd name="T2" fmla="*/ 5 w 33"/>
                  <a:gd name="T3" fmla="*/ 0 h 11"/>
                  <a:gd name="T4" fmla="*/ 5 w 33"/>
                  <a:gd name="T5" fmla="*/ 5 h 11"/>
                  <a:gd name="T6" fmla="*/ 11 w 33"/>
                  <a:gd name="T7" fmla="*/ 5 h 11"/>
                  <a:gd name="T8" fmla="*/ 16 w 33"/>
                  <a:gd name="T9" fmla="*/ 5 h 11"/>
                  <a:gd name="T10" fmla="*/ 27 w 33"/>
                  <a:gd name="T11" fmla="*/ 5 h 11"/>
                  <a:gd name="T12" fmla="*/ 33 w 33"/>
                  <a:gd name="T13" fmla="*/ 5 h 11"/>
                  <a:gd name="T14" fmla="*/ 33 w 33"/>
                  <a:gd name="T15" fmla="*/ 11 h 11"/>
                  <a:gd name="T16" fmla="*/ 33 w 33"/>
                  <a:gd name="T17" fmla="*/ 11 h 11"/>
                  <a:gd name="T18" fmla="*/ 11 w 33"/>
                  <a:gd name="T19" fmla="*/ 11 h 11"/>
                  <a:gd name="T20" fmla="*/ 0 w 33"/>
                  <a:gd name="T21" fmla="*/ 11 h 11"/>
                  <a:gd name="T22" fmla="*/ 5 w 33"/>
                  <a:gd name="T23" fmla="*/ 0 h 11"/>
                  <a:gd name="T24" fmla="*/ 5 w 33"/>
                  <a:gd name="T25" fmla="*/ 0 h 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
                  <a:gd name="T40" fmla="*/ 0 h 11"/>
                  <a:gd name="T41" fmla="*/ 33 w 33"/>
                  <a:gd name="T42" fmla="*/ 11 h 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 h="11">
                    <a:moveTo>
                      <a:pt x="5" y="0"/>
                    </a:moveTo>
                    <a:lnTo>
                      <a:pt x="5" y="0"/>
                    </a:lnTo>
                    <a:lnTo>
                      <a:pt x="5" y="5"/>
                    </a:lnTo>
                    <a:lnTo>
                      <a:pt x="11" y="5"/>
                    </a:lnTo>
                    <a:lnTo>
                      <a:pt x="16" y="5"/>
                    </a:lnTo>
                    <a:lnTo>
                      <a:pt x="27" y="5"/>
                    </a:lnTo>
                    <a:lnTo>
                      <a:pt x="33" y="5"/>
                    </a:lnTo>
                    <a:lnTo>
                      <a:pt x="33" y="11"/>
                    </a:lnTo>
                    <a:lnTo>
                      <a:pt x="11" y="11"/>
                    </a:lnTo>
                    <a:lnTo>
                      <a:pt x="0" y="11"/>
                    </a:lnTo>
                    <a:lnTo>
                      <a:pt x="5" y="0"/>
                    </a:lnTo>
                    <a:close/>
                  </a:path>
                </a:pathLst>
              </a:custGeom>
              <a:solidFill>
                <a:srgbClr val="FFFFFF"/>
              </a:solidFill>
              <a:ln w="9525">
                <a:noFill/>
                <a:round/>
                <a:headEnd/>
                <a:tailEnd/>
              </a:ln>
            </p:spPr>
            <p:txBody>
              <a:bodyPr/>
              <a:lstStyle/>
              <a:p>
                <a:endParaRPr lang="da-DK"/>
              </a:p>
            </p:txBody>
          </p:sp>
          <p:sp>
            <p:nvSpPr>
              <p:cNvPr id="68" name="Freeform 1559"/>
              <p:cNvSpPr>
                <a:spLocks/>
              </p:cNvSpPr>
              <p:nvPr/>
            </p:nvSpPr>
            <p:spPr bwMode="auto">
              <a:xfrm>
                <a:off x="-6229365" y="-5658210"/>
                <a:ext cx="102629" cy="64773"/>
              </a:xfrm>
              <a:custGeom>
                <a:avLst/>
                <a:gdLst>
                  <a:gd name="T0" fmla="*/ 0 w 27"/>
                  <a:gd name="T1" fmla="*/ 11 h 17"/>
                  <a:gd name="T2" fmla="*/ 0 w 27"/>
                  <a:gd name="T3" fmla="*/ 11 h 17"/>
                  <a:gd name="T4" fmla="*/ 5 w 27"/>
                  <a:gd name="T5" fmla="*/ 6 h 17"/>
                  <a:gd name="T6" fmla="*/ 5 w 27"/>
                  <a:gd name="T7" fmla="*/ 0 h 17"/>
                  <a:gd name="T8" fmla="*/ 5 w 27"/>
                  <a:gd name="T9" fmla="*/ 0 h 17"/>
                  <a:gd name="T10" fmla="*/ 11 w 27"/>
                  <a:gd name="T11" fmla="*/ 6 h 17"/>
                  <a:gd name="T12" fmla="*/ 22 w 27"/>
                  <a:gd name="T13" fmla="*/ 6 h 17"/>
                  <a:gd name="T14" fmla="*/ 27 w 27"/>
                  <a:gd name="T15" fmla="*/ 6 h 17"/>
                  <a:gd name="T16" fmla="*/ 22 w 27"/>
                  <a:gd name="T17" fmla="*/ 17 h 17"/>
                  <a:gd name="T18" fmla="*/ 22 w 27"/>
                  <a:gd name="T19" fmla="*/ 17 h 17"/>
                  <a:gd name="T20" fmla="*/ 22 w 27"/>
                  <a:gd name="T21" fmla="*/ 11 h 17"/>
                  <a:gd name="T22" fmla="*/ 16 w 27"/>
                  <a:gd name="T23" fmla="*/ 11 h 17"/>
                  <a:gd name="T24" fmla="*/ 0 w 27"/>
                  <a:gd name="T25" fmla="*/ 11 h 17"/>
                  <a:gd name="T26" fmla="*/ 0 w 27"/>
                  <a:gd name="T27" fmla="*/ 11 h 1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7"/>
                  <a:gd name="T43" fmla="*/ 0 h 17"/>
                  <a:gd name="T44" fmla="*/ 27 w 27"/>
                  <a:gd name="T45" fmla="*/ 17 h 1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7" h="17">
                    <a:moveTo>
                      <a:pt x="0" y="11"/>
                    </a:moveTo>
                    <a:lnTo>
                      <a:pt x="0" y="11"/>
                    </a:lnTo>
                    <a:lnTo>
                      <a:pt x="5" y="6"/>
                    </a:lnTo>
                    <a:lnTo>
                      <a:pt x="5" y="0"/>
                    </a:lnTo>
                    <a:lnTo>
                      <a:pt x="11" y="6"/>
                    </a:lnTo>
                    <a:lnTo>
                      <a:pt x="22" y="6"/>
                    </a:lnTo>
                    <a:lnTo>
                      <a:pt x="27" y="6"/>
                    </a:lnTo>
                    <a:lnTo>
                      <a:pt x="22" y="17"/>
                    </a:lnTo>
                    <a:lnTo>
                      <a:pt x="22" y="11"/>
                    </a:lnTo>
                    <a:lnTo>
                      <a:pt x="16" y="11"/>
                    </a:lnTo>
                    <a:lnTo>
                      <a:pt x="0" y="11"/>
                    </a:lnTo>
                    <a:close/>
                  </a:path>
                </a:pathLst>
              </a:custGeom>
              <a:solidFill>
                <a:srgbClr val="FFFFFF"/>
              </a:solidFill>
              <a:ln w="9525">
                <a:noFill/>
                <a:round/>
                <a:headEnd/>
                <a:tailEnd/>
              </a:ln>
            </p:spPr>
            <p:txBody>
              <a:bodyPr/>
              <a:lstStyle/>
              <a:p>
                <a:endParaRPr lang="da-DK"/>
              </a:p>
            </p:txBody>
          </p:sp>
          <p:sp>
            <p:nvSpPr>
              <p:cNvPr id="69" name="Freeform 1560"/>
              <p:cNvSpPr>
                <a:spLocks/>
              </p:cNvSpPr>
              <p:nvPr/>
            </p:nvSpPr>
            <p:spPr bwMode="auto">
              <a:xfrm>
                <a:off x="-6369802" y="-5658210"/>
                <a:ext cx="59418" cy="43182"/>
              </a:xfrm>
              <a:custGeom>
                <a:avLst/>
                <a:gdLst>
                  <a:gd name="T0" fmla="*/ 5 w 16"/>
                  <a:gd name="T1" fmla="*/ 0 h 11"/>
                  <a:gd name="T2" fmla="*/ 5 w 16"/>
                  <a:gd name="T3" fmla="*/ 0 h 11"/>
                  <a:gd name="T4" fmla="*/ 5 w 16"/>
                  <a:gd name="T5" fmla="*/ 0 h 11"/>
                  <a:gd name="T6" fmla="*/ 5 w 16"/>
                  <a:gd name="T7" fmla="*/ 0 h 11"/>
                  <a:gd name="T8" fmla="*/ 16 w 16"/>
                  <a:gd name="T9" fmla="*/ 0 h 11"/>
                  <a:gd name="T10" fmla="*/ 16 w 16"/>
                  <a:gd name="T11" fmla="*/ 0 h 11"/>
                  <a:gd name="T12" fmla="*/ 16 w 16"/>
                  <a:gd name="T13" fmla="*/ 11 h 11"/>
                  <a:gd name="T14" fmla="*/ 16 w 16"/>
                  <a:gd name="T15" fmla="*/ 11 h 11"/>
                  <a:gd name="T16" fmla="*/ 5 w 16"/>
                  <a:gd name="T17" fmla="*/ 11 h 11"/>
                  <a:gd name="T18" fmla="*/ 0 w 16"/>
                  <a:gd name="T19" fmla="*/ 11 h 11"/>
                  <a:gd name="T20" fmla="*/ 0 w 16"/>
                  <a:gd name="T21" fmla="*/ 6 h 11"/>
                  <a:gd name="T22" fmla="*/ 5 w 16"/>
                  <a:gd name="T23" fmla="*/ 0 h 11"/>
                  <a:gd name="T24" fmla="*/ 5 w 16"/>
                  <a:gd name="T25" fmla="*/ 0 h 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11"/>
                  <a:gd name="T41" fmla="*/ 16 w 16"/>
                  <a:gd name="T42" fmla="*/ 11 h 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11">
                    <a:moveTo>
                      <a:pt x="5" y="0"/>
                    </a:moveTo>
                    <a:lnTo>
                      <a:pt x="5" y="0"/>
                    </a:lnTo>
                    <a:lnTo>
                      <a:pt x="16" y="0"/>
                    </a:lnTo>
                    <a:lnTo>
                      <a:pt x="16" y="11"/>
                    </a:lnTo>
                    <a:lnTo>
                      <a:pt x="5" y="11"/>
                    </a:lnTo>
                    <a:lnTo>
                      <a:pt x="0" y="11"/>
                    </a:lnTo>
                    <a:lnTo>
                      <a:pt x="0" y="6"/>
                    </a:lnTo>
                    <a:lnTo>
                      <a:pt x="5" y="0"/>
                    </a:lnTo>
                    <a:close/>
                  </a:path>
                </a:pathLst>
              </a:custGeom>
              <a:solidFill>
                <a:srgbClr val="FFFFFF"/>
              </a:solidFill>
              <a:ln w="9525">
                <a:noFill/>
                <a:round/>
                <a:headEnd/>
                <a:tailEnd/>
              </a:ln>
            </p:spPr>
            <p:txBody>
              <a:bodyPr/>
              <a:lstStyle/>
              <a:p>
                <a:endParaRPr lang="da-DK"/>
              </a:p>
            </p:txBody>
          </p:sp>
          <p:sp>
            <p:nvSpPr>
              <p:cNvPr id="70" name="Freeform 1561"/>
              <p:cNvSpPr>
                <a:spLocks/>
              </p:cNvSpPr>
              <p:nvPr/>
            </p:nvSpPr>
            <p:spPr bwMode="auto">
              <a:xfrm>
                <a:off x="-6391408" y="-5593437"/>
                <a:ext cx="102629" cy="43182"/>
              </a:xfrm>
              <a:custGeom>
                <a:avLst/>
                <a:gdLst>
                  <a:gd name="T0" fmla="*/ 22 w 28"/>
                  <a:gd name="T1" fmla="*/ 11 h 11"/>
                  <a:gd name="T2" fmla="*/ 22 w 28"/>
                  <a:gd name="T3" fmla="*/ 11 h 11"/>
                  <a:gd name="T4" fmla="*/ 17 w 28"/>
                  <a:gd name="T5" fmla="*/ 11 h 11"/>
                  <a:gd name="T6" fmla="*/ 0 w 28"/>
                  <a:gd name="T7" fmla="*/ 11 h 11"/>
                  <a:gd name="T8" fmla="*/ 0 w 28"/>
                  <a:gd name="T9" fmla="*/ 11 h 11"/>
                  <a:gd name="T10" fmla="*/ 0 w 28"/>
                  <a:gd name="T11" fmla="*/ 0 h 11"/>
                  <a:gd name="T12" fmla="*/ 0 w 28"/>
                  <a:gd name="T13" fmla="*/ 0 h 11"/>
                  <a:gd name="T14" fmla="*/ 0 w 28"/>
                  <a:gd name="T15" fmla="*/ 0 h 11"/>
                  <a:gd name="T16" fmla="*/ 0 w 28"/>
                  <a:gd name="T17" fmla="*/ 5 h 11"/>
                  <a:gd name="T18" fmla="*/ 0 w 28"/>
                  <a:gd name="T19" fmla="*/ 5 h 11"/>
                  <a:gd name="T20" fmla="*/ 6 w 28"/>
                  <a:gd name="T21" fmla="*/ 5 h 11"/>
                  <a:gd name="T22" fmla="*/ 17 w 28"/>
                  <a:gd name="T23" fmla="*/ 5 h 11"/>
                  <a:gd name="T24" fmla="*/ 28 w 28"/>
                  <a:gd name="T25" fmla="*/ 0 h 11"/>
                  <a:gd name="T26" fmla="*/ 28 w 28"/>
                  <a:gd name="T27" fmla="*/ 0 h 11"/>
                  <a:gd name="T28" fmla="*/ 28 w 28"/>
                  <a:gd name="T29" fmla="*/ 11 h 11"/>
                  <a:gd name="T30" fmla="*/ 28 w 28"/>
                  <a:gd name="T31" fmla="*/ 11 h 11"/>
                  <a:gd name="T32" fmla="*/ 28 w 28"/>
                  <a:gd name="T33" fmla="*/ 11 h 11"/>
                  <a:gd name="T34" fmla="*/ 22 w 28"/>
                  <a:gd name="T35" fmla="*/ 11 h 11"/>
                  <a:gd name="T36" fmla="*/ 22 w 28"/>
                  <a:gd name="T37" fmla="*/ 11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11"/>
                  <a:gd name="T59" fmla="*/ 28 w 28"/>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11">
                    <a:moveTo>
                      <a:pt x="22" y="11"/>
                    </a:moveTo>
                    <a:lnTo>
                      <a:pt x="22" y="11"/>
                    </a:lnTo>
                    <a:lnTo>
                      <a:pt x="17" y="11"/>
                    </a:lnTo>
                    <a:lnTo>
                      <a:pt x="0" y="11"/>
                    </a:lnTo>
                    <a:lnTo>
                      <a:pt x="0" y="0"/>
                    </a:lnTo>
                    <a:lnTo>
                      <a:pt x="0" y="5"/>
                    </a:lnTo>
                    <a:lnTo>
                      <a:pt x="6" y="5"/>
                    </a:lnTo>
                    <a:lnTo>
                      <a:pt x="17" y="5"/>
                    </a:lnTo>
                    <a:lnTo>
                      <a:pt x="28" y="0"/>
                    </a:lnTo>
                    <a:lnTo>
                      <a:pt x="28" y="11"/>
                    </a:lnTo>
                    <a:lnTo>
                      <a:pt x="22" y="11"/>
                    </a:lnTo>
                    <a:close/>
                  </a:path>
                </a:pathLst>
              </a:custGeom>
              <a:solidFill>
                <a:srgbClr val="FFFFFF"/>
              </a:solidFill>
              <a:ln w="9525">
                <a:noFill/>
                <a:round/>
                <a:headEnd/>
                <a:tailEnd/>
              </a:ln>
            </p:spPr>
            <p:txBody>
              <a:bodyPr/>
              <a:lstStyle/>
              <a:p>
                <a:endParaRPr lang="da-DK"/>
              </a:p>
            </p:txBody>
          </p:sp>
          <p:sp>
            <p:nvSpPr>
              <p:cNvPr id="71" name="Freeform 1562"/>
              <p:cNvSpPr>
                <a:spLocks/>
              </p:cNvSpPr>
              <p:nvPr/>
            </p:nvSpPr>
            <p:spPr bwMode="auto">
              <a:xfrm>
                <a:off x="-6250970" y="-5534064"/>
                <a:ext cx="145841" cy="43182"/>
              </a:xfrm>
              <a:custGeom>
                <a:avLst/>
                <a:gdLst>
                  <a:gd name="T0" fmla="*/ 0 w 39"/>
                  <a:gd name="T1" fmla="*/ 6 h 11"/>
                  <a:gd name="T2" fmla="*/ 0 w 39"/>
                  <a:gd name="T3" fmla="*/ 6 h 11"/>
                  <a:gd name="T4" fmla="*/ 17 w 39"/>
                  <a:gd name="T5" fmla="*/ 0 h 11"/>
                  <a:gd name="T6" fmla="*/ 28 w 39"/>
                  <a:gd name="T7" fmla="*/ 6 h 11"/>
                  <a:gd name="T8" fmla="*/ 39 w 39"/>
                  <a:gd name="T9" fmla="*/ 11 h 11"/>
                  <a:gd name="T10" fmla="*/ 39 w 39"/>
                  <a:gd name="T11" fmla="*/ 11 h 11"/>
                  <a:gd name="T12" fmla="*/ 11 w 39"/>
                  <a:gd name="T13" fmla="*/ 11 h 11"/>
                  <a:gd name="T14" fmla="*/ 6 w 39"/>
                  <a:gd name="T15" fmla="*/ 11 h 11"/>
                  <a:gd name="T16" fmla="*/ 0 w 39"/>
                  <a:gd name="T17" fmla="*/ 6 h 11"/>
                  <a:gd name="T18" fmla="*/ 0 w 39"/>
                  <a:gd name="T19" fmla="*/ 6 h 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9"/>
                  <a:gd name="T31" fmla="*/ 0 h 11"/>
                  <a:gd name="T32" fmla="*/ 39 w 39"/>
                  <a:gd name="T33" fmla="*/ 11 h 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9" h="11">
                    <a:moveTo>
                      <a:pt x="0" y="6"/>
                    </a:moveTo>
                    <a:lnTo>
                      <a:pt x="0" y="6"/>
                    </a:lnTo>
                    <a:lnTo>
                      <a:pt x="17" y="0"/>
                    </a:lnTo>
                    <a:lnTo>
                      <a:pt x="28" y="6"/>
                    </a:lnTo>
                    <a:lnTo>
                      <a:pt x="39" y="11"/>
                    </a:lnTo>
                    <a:lnTo>
                      <a:pt x="11" y="11"/>
                    </a:lnTo>
                    <a:lnTo>
                      <a:pt x="6" y="11"/>
                    </a:lnTo>
                    <a:lnTo>
                      <a:pt x="0" y="6"/>
                    </a:lnTo>
                    <a:close/>
                  </a:path>
                </a:pathLst>
              </a:custGeom>
              <a:solidFill>
                <a:srgbClr val="FFFFFF"/>
              </a:solidFill>
              <a:ln w="9525">
                <a:noFill/>
                <a:round/>
                <a:headEnd/>
                <a:tailEnd/>
              </a:ln>
            </p:spPr>
            <p:txBody>
              <a:bodyPr/>
              <a:lstStyle/>
              <a:p>
                <a:endParaRPr lang="da-DK"/>
              </a:p>
            </p:txBody>
          </p:sp>
          <p:sp>
            <p:nvSpPr>
              <p:cNvPr id="72" name="Freeform 1563"/>
              <p:cNvSpPr>
                <a:spLocks/>
              </p:cNvSpPr>
              <p:nvPr/>
            </p:nvSpPr>
            <p:spPr bwMode="auto">
              <a:xfrm>
                <a:off x="-6391408" y="-5534064"/>
                <a:ext cx="102629" cy="43182"/>
              </a:xfrm>
              <a:custGeom>
                <a:avLst/>
                <a:gdLst>
                  <a:gd name="T0" fmla="*/ 22 w 28"/>
                  <a:gd name="T1" fmla="*/ 11 h 11"/>
                  <a:gd name="T2" fmla="*/ 22 w 28"/>
                  <a:gd name="T3" fmla="*/ 11 h 11"/>
                  <a:gd name="T4" fmla="*/ 22 w 28"/>
                  <a:gd name="T5" fmla="*/ 6 h 11"/>
                  <a:gd name="T6" fmla="*/ 11 w 28"/>
                  <a:gd name="T7" fmla="*/ 6 h 11"/>
                  <a:gd name="T8" fmla="*/ 0 w 28"/>
                  <a:gd name="T9" fmla="*/ 6 h 11"/>
                  <a:gd name="T10" fmla="*/ 0 w 28"/>
                  <a:gd name="T11" fmla="*/ 6 h 11"/>
                  <a:gd name="T12" fmla="*/ 0 w 28"/>
                  <a:gd name="T13" fmla="*/ 0 h 11"/>
                  <a:gd name="T14" fmla="*/ 11 w 28"/>
                  <a:gd name="T15" fmla="*/ 0 h 11"/>
                  <a:gd name="T16" fmla="*/ 28 w 28"/>
                  <a:gd name="T17" fmla="*/ 0 h 11"/>
                  <a:gd name="T18" fmla="*/ 28 w 28"/>
                  <a:gd name="T19" fmla="*/ 0 h 11"/>
                  <a:gd name="T20" fmla="*/ 28 w 28"/>
                  <a:gd name="T21" fmla="*/ 6 h 11"/>
                  <a:gd name="T22" fmla="*/ 28 w 28"/>
                  <a:gd name="T23" fmla="*/ 6 h 11"/>
                  <a:gd name="T24" fmla="*/ 28 w 28"/>
                  <a:gd name="T25" fmla="*/ 11 h 11"/>
                  <a:gd name="T26" fmla="*/ 22 w 28"/>
                  <a:gd name="T27" fmla="*/ 11 h 11"/>
                  <a:gd name="T28" fmla="*/ 22 w 28"/>
                  <a:gd name="T29" fmla="*/ 11 h 1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1"/>
                  <a:gd name="T47" fmla="*/ 28 w 28"/>
                  <a:gd name="T48" fmla="*/ 11 h 1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1">
                    <a:moveTo>
                      <a:pt x="22" y="11"/>
                    </a:moveTo>
                    <a:lnTo>
                      <a:pt x="22" y="11"/>
                    </a:lnTo>
                    <a:lnTo>
                      <a:pt x="22" y="6"/>
                    </a:lnTo>
                    <a:lnTo>
                      <a:pt x="11" y="6"/>
                    </a:lnTo>
                    <a:lnTo>
                      <a:pt x="0" y="6"/>
                    </a:lnTo>
                    <a:lnTo>
                      <a:pt x="0" y="0"/>
                    </a:lnTo>
                    <a:lnTo>
                      <a:pt x="11" y="0"/>
                    </a:lnTo>
                    <a:lnTo>
                      <a:pt x="28" y="0"/>
                    </a:lnTo>
                    <a:lnTo>
                      <a:pt x="28" y="6"/>
                    </a:lnTo>
                    <a:lnTo>
                      <a:pt x="28" y="11"/>
                    </a:lnTo>
                    <a:lnTo>
                      <a:pt x="22" y="11"/>
                    </a:lnTo>
                    <a:close/>
                  </a:path>
                </a:pathLst>
              </a:custGeom>
              <a:solidFill>
                <a:srgbClr val="FFFFFF"/>
              </a:solidFill>
              <a:ln w="9525">
                <a:noFill/>
                <a:round/>
                <a:headEnd/>
                <a:tailEnd/>
              </a:ln>
            </p:spPr>
            <p:txBody>
              <a:bodyPr/>
              <a:lstStyle/>
              <a:p>
                <a:endParaRPr lang="da-DK"/>
              </a:p>
            </p:txBody>
          </p:sp>
          <p:sp>
            <p:nvSpPr>
              <p:cNvPr id="73" name="Freeform 1564"/>
              <p:cNvSpPr>
                <a:spLocks/>
              </p:cNvSpPr>
              <p:nvPr/>
            </p:nvSpPr>
            <p:spPr bwMode="auto">
              <a:xfrm>
                <a:off x="-6229365" y="-5469292"/>
                <a:ext cx="124235" cy="37786"/>
              </a:xfrm>
              <a:custGeom>
                <a:avLst/>
                <a:gdLst>
                  <a:gd name="T0" fmla="*/ 27 w 33"/>
                  <a:gd name="T1" fmla="*/ 10 h 10"/>
                  <a:gd name="T2" fmla="*/ 27 w 33"/>
                  <a:gd name="T3" fmla="*/ 10 h 10"/>
                  <a:gd name="T4" fmla="*/ 16 w 33"/>
                  <a:gd name="T5" fmla="*/ 5 h 10"/>
                  <a:gd name="T6" fmla="*/ 0 w 33"/>
                  <a:gd name="T7" fmla="*/ 10 h 10"/>
                  <a:gd name="T8" fmla="*/ 0 w 33"/>
                  <a:gd name="T9" fmla="*/ 10 h 10"/>
                  <a:gd name="T10" fmla="*/ 0 w 33"/>
                  <a:gd name="T11" fmla="*/ 0 h 10"/>
                  <a:gd name="T12" fmla="*/ 0 w 33"/>
                  <a:gd name="T13" fmla="*/ 0 h 10"/>
                  <a:gd name="T14" fmla="*/ 5 w 33"/>
                  <a:gd name="T15" fmla="*/ 0 h 10"/>
                  <a:gd name="T16" fmla="*/ 5 w 33"/>
                  <a:gd name="T17" fmla="*/ 0 h 10"/>
                  <a:gd name="T18" fmla="*/ 5 w 33"/>
                  <a:gd name="T19" fmla="*/ 0 h 10"/>
                  <a:gd name="T20" fmla="*/ 11 w 33"/>
                  <a:gd name="T21" fmla="*/ 0 h 10"/>
                  <a:gd name="T22" fmla="*/ 22 w 33"/>
                  <a:gd name="T23" fmla="*/ 5 h 10"/>
                  <a:gd name="T24" fmla="*/ 33 w 33"/>
                  <a:gd name="T25" fmla="*/ 5 h 10"/>
                  <a:gd name="T26" fmla="*/ 27 w 33"/>
                  <a:gd name="T27" fmla="*/ 10 h 10"/>
                  <a:gd name="T28" fmla="*/ 27 w 33"/>
                  <a:gd name="T29" fmla="*/ 10 h 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3"/>
                  <a:gd name="T46" fmla="*/ 0 h 10"/>
                  <a:gd name="T47" fmla="*/ 33 w 33"/>
                  <a:gd name="T48" fmla="*/ 10 h 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3" h="10">
                    <a:moveTo>
                      <a:pt x="27" y="10"/>
                    </a:moveTo>
                    <a:lnTo>
                      <a:pt x="27" y="10"/>
                    </a:lnTo>
                    <a:lnTo>
                      <a:pt x="16" y="5"/>
                    </a:lnTo>
                    <a:lnTo>
                      <a:pt x="0" y="10"/>
                    </a:lnTo>
                    <a:lnTo>
                      <a:pt x="0" y="0"/>
                    </a:lnTo>
                    <a:lnTo>
                      <a:pt x="5" y="0"/>
                    </a:lnTo>
                    <a:lnTo>
                      <a:pt x="11" y="0"/>
                    </a:lnTo>
                    <a:lnTo>
                      <a:pt x="22" y="5"/>
                    </a:lnTo>
                    <a:lnTo>
                      <a:pt x="33" y="5"/>
                    </a:lnTo>
                    <a:lnTo>
                      <a:pt x="27" y="10"/>
                    </a:lnTo>
                    <a:close/>
                  </a:path>
                </a:pathLst>
              </a:custGeom>
              <a:solidFill>
                <a:srgbClr val="FFFFFF"/>
              </a:solidFill>
              <a:ln w="9525">
                <a:noFill/>
                <a:round/>
                <a:headEnd/>
                <a:tailEnd/>
              </a:ln>
            </p:spPr>
            <p:txBody>
              <a:bodyPr/>
              <a:lstStyle/>
              <a:p>
                <a:endParaRPr lang="da-DK"/>
              </a:p>
            </p:txBody>
          </p:sp>
          <p:sp>
            <p:nvSpPr>
              <p:cNvPr id="74" name="Freeform 1565"/>
              <p:cNvSpPr>
                <a:spLocks/>
              </p:cNvSpPr>
              <p:nvPr/>
            </p:nvSpPr>
            <p:spPr bwMode="auto">
              <a:xfrm>
                <a:off x="-6391408" y="-5469292"/>
                <a:ext cx="124235" cy="37786"/>
              </a:xfrm>
              <a:custGeom>
                <a:avLst/>
                <a:gdLst>
                  <a:gd name="T0" fmla="*/ 0 w 33"/>
                  <a:gd name="T1" fmla="*/ 5 h 10"/>
                  <a:gd name="T2" fmla="*/ 0 w 33"/>
                  <a:gd name="T3" fmla="*/ 5 h 10"/>
                  <a:gd name="T4" fmla="*/ 0 w 33"/>
                  <a:gd name="T5" fmla="*/ 0 h 10"/>
                  <a:gd name="T6" fmla="*/ 11 w 33"/>
                  <a:gd name="T7" fmla="*/ 0 h 10"/>
                  <a:gd name="T8" fmla="*/ 33 w 33"/>
                  <a:gd name="T9" fmla="*/ 0 h 10"/>
                  <a:gd name="T10" fmla="*/ 33 w 33"/>
                  <a:gd name="T11" fmla="*/ 0 h 10"/>
                  <a:gd name="T12" fmla="*/ 33 w 33"/>
                  <a:gd name="T13" fmla="*/ 10 h 10"/>
                  <a:gd name="T14" fmla="*/ 22 w 33"/>
                  <a:gd name="T15" fmla="*/ 5 h 10"/>
                  <a:gd name="T16" fmla="*/ 11 w 33"/>
                  <a:gd name="T17" fmla="*/ 5 h 10"/>
                  <a:gd name="T18" fmla="*/ 0 w 33"/>
                  <a:gd name="T19" fmla="*/ 5 h 10"/>
                  <a:gd name="T20" fmla="*/ 0 w 33"/>
                  <a:gd name="T21" fmla="*/ 5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
                  <a:gd name="T34" fmla="*/ 0 h 10"/>
                  <a:gd name="T35" fmla="*/ 33 w 33"/>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 h="10">
                    <a:moveTo>
                      <a:pt x="0" y="5"/>
                    </a:moveTo>
                    <a:lnTo>
                      <a:pt x="0" y="5"/>
                    </a:lnTo>
                    <a:lnTo>
                      <a:pt x="0" y="0"/>
                    </a:lnTo>
                    <a:lnTo>
                      <a:pt x="11" y="0"/>
                    </a:lnTo>
                    <a:lnTo>
                      <a:pt x="33" y="0"/>
                    </a:lnTo>
                    <a:lnTo>
                      <a:pt x="33" y="10"/>
                    </a:lnTo>
                    <a:lnTo>
                      <a:pt x="22" y="5"/>
                    </a:lnTo>
                    <a:lnTo>
                      <a:pt x="11" y="5"/>
                    </a:lnTo>
                    <a:lnTo>
                      <a:pt x="0" y="5"/>
                    </a:lnTo>
                    <a:close/>
                  </a:path>
                </a:pathLst>
              </a:custGeom>
              <a:solidFill>
                <a:srgbClr val="FFFFFF"/>
              </a:solidFill>
              <a:ln w="9525">
                <a:noFill/>
                <a:round/>
                <a:headEnd/>
                <a:tailEnd/>
              </a:ln>
            </p:spPr>
            <p:txBody>
              <a:bodyPr/>
              <a:lstStyle/>
              <a:p>
                <a:endParaRPr lang="da-DK"/>
              </a:p>
            </p:txBody>
          </p:sp>
          <p:sp>
            <p:nvSpPr>
              <p:cNvPr id="75" name="Freeform 1566"/>
              <p:cNvSpPr>
                <a:spLocks/>
              </p:cNvSpPr>
              <p:nvPr/>
            </p:nvSpPr>
            <p:spPr bwMode="auto">
              <a:xfrm>
                <a:off x="-6186153" y="-5409915"/>
                <a:ext cx="102629" cy="43182"/>
              </a:xfrm>
              <a:custGeom>
                <a:avLst/>
                <a:gdLst>
                  <a:gd name="T0" fmla="*/ 0 w 27"/>
                  <a:gd name="T1" fmla="*/ 0 h 11"/>
                  <a:gd name="T2" fmla="*/ 0 w 27"/>
                  <a:gd name="T3" fmla="*/ 0 h 11"/>
                  <a:gd name="T4" fmla="*/ 5 w 27"/>
                  <a:gd name="T5" fmla="*/ 0 h 11"/>
                  <a:gd name="T6" fmla="*/ 16 w 27"/>
                  <a:gd name="T7" fmla="*/ 0 h 11"/>
                  <a:gd name="T8" fmla="*/ 27 w 27"/>
                  <a:gd name="T9" fmla="*/ 0 h 11"/>
                  <a:gd name="T10" fmla="*/ 27 w 27"/>
                  <a:gd name="T11" fmla="*/ 0 h 11"/>
                  <a:gd name="T12" fmla="*/ 27 w 27"/>
                  <a:gd name="T13" fmla="*/ 5 h 11"/>
                  <a:gd name="T14" fmla="*/ 16 w 27"/>
                  <a:gd name="T15" fmla="*/ 11 h 11"/>
                  <a:gd name="T16" fmla="*/ 5 w 27"/>
                  <a:gd name="T17" fmla="*/ 5 h 11"/>
                  <a:gd name="T18" fmla="*/ 0 w 27"/>
                  <a:gd name="T19" fmla="*/ 0 h 11"/>
                  <a:gd name="T20" fmla="*/ 0 w 27"/>
                  <a:gd name="T21" fmla="*/ 0 h 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
                  <a:gd name="T34" fmla="*/ 0 h 11"/>
                  <a:gd name="T35" fmla="*/ 27 w 27"/>
                  <a:gd name="T36" fmla="*/ 11 h 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 h="11">
                    <a:moveTo>
                      <a:pt x="0" y="0"/>
                    </a:moveTo>
                    <a:lnTo>
                      <a:pt x="0" y="0"/>
                    </a:lnTo>
                    <a:lnTo>
                      <a:pt x="5" y="0"/>
                    </a:lnTo>
                    <a:lnTo>
                      <a:pt x="16" y="0"/>
                    </a:lnTo>
                    <a:lnTo>
                      <a:pt x="27" y="0"/>
                    </a:lnTo>
                    <a:lnTo>
                      <a:pt x="27" y="5"/>
                    </a:lnTo>
                    <a:lnTo>
                      <a:pt x="16" y="11"/>
                    </a:lnTo>
                    <a:lnTo>
                      <a:pt x="5" y="5"/>
                    </a:lnTo>
                    <a:lnTo>
                      <a:pt x="0" y="0"/>
                    </a:lnTo>
                    <a:close/>
                  </a:path>
                </a:pathLst>
              </a:custGeom>
              <a:solidFill>
                <a:srgbClr val="FFFFFF"/>
              </a:solidFill>
              <a:ln w="9525">
                <a:noFill/>
                <a:round/>
                <a:headEnd/>
                <a:tailEnd/>
              </a:ln>
            </p:spPr>
            <p:txBody>
              <a:bodyPr/>
              <a:lstStyle/>
              <a:p>
                <a:endParaRPr lang="da-DK"/>
              </a:p>
            </p:txBody>
          </p:sp>
          <p:sp>
            <p:nvSpPr>
              <p:cNvPr id="76" name="Freeform 1567"/>
              <p:cNvSpPr>
                <a:spLocks/>
              </p:cNvSpPr>
              <p:nvPr/>
            </p:nvSpPr>
            <p:spPr bwMode="auto">
              <a:xfrm>
                <a:off x="-6391408" y="-5431506"/>
                <a:ext cx="124235" cy="64773"/>
              </a:xfrm>
              <a:custGeom>
                <a:avLst/>
                <a:gdLst>
                  <a:gd name="T0" fmla="*/ 33 w 33"/>
                  <a:gd name="T1" fmla="*/ 17 h 17"/>
                  <a:gd name="T2" fmla="*/ 33 w 33"/>
                  <a:gd name="T3" fmla="*/ 17 h 17"/>
                  <a:gd name="T4" fmla="*/ 28 w 33"/>
                  <a:gd name="T5" fmla="*/ 11 h 17"/>
                  <a:gd name="T6" fmla="*/ 17 w 33"/>
                  <a:gd name="T7" fmla="*/ 6 h 17"/>
                  <a:gd name="T8" fmla="*/ 0 w 33"/>
                  <a:gd name="T9" fmla="*/ 11 h 17"/>
                  <a:gd name="T10" fmla="*/ 0 w 33"/>
                  <a:gd name="T11" fmla="*/ 11 h 17"/>
                  <a:gd name="T12" fmla="*/ 0 w 33"/>
                  <a:gd name="T13" fmla="*/ 6 h 17"/>
                  <a:gd name="T14" fmla="*/ 11 w 33"/>
                  <a:gd name="T15" fmla="*/ 0 h 17"/>
                  <a:gd name="T16" fmla="*/ 33 w 33"/>
                  <a:gd name="T17" fmla="*/ 6 h 17"/>
                  <a:gd name="T18" fmla="*/ 33 w 33"/>
                  <a:gd name="T19" fmla="*/ 6 h 17"/>
                  <a:gd name="T20" fmla="*/ 33 w 33"/>
                  <a:gd name="T21" fmla="*/ 11 h 17"/>
                  <a:gd name="T22" fmla="*/ 33 w 33"/>
                  <a:gd name="T23" fmla="*/ 11 h 17"/>
                  <a:gd name="T24" fmla="*/ 33 w 33"/>
                  <a:gd name="T25" fmla="*/ 11 h 17"/>
                  <a:gd name="T26" fmla="*/ 33 w 33"/>
                  <a:gd name="T27" fmla="*/ 17 h 17"/>
                  <a:gd name="T28" fmla="*/ 33 w 33"/>
                  <a:gd name="T29" fmla="*/ 17 h 1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3"/>
                  <a:gd name="T46" fmla="*/ 0 h 17"/>
                  <a:gd name="T47" fmla="*/ 33 w 33"/>
                  <a:gd name="T48" fmla="*/ 17 h 1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3" h="17">
                    <a:moveTo>
                      <a:pt x="33" y="17"/>
                    </a:moveTo>
                    <a:lnTo>
                      <a:pt x="33" y="17"/>
                    </a:lnTo>
                    <a:lnTo>
                      <a:pt x="28" y="11"/>
                    </a:lnTo>
                    <a:lnTo>
                      <a:pt x="17" y="6"/>
                    </a:lnTo>
                    <a:lnTo>
                      <a:pt x="0" y="11"/>
                    </a:lnTo>
                    <a:lnTo>
                      <a:pt x="0" y="6"/>
                    </a:lnTo>
                    <a:lnTo>
                      <a:pt x="11" y="0"/>
                    </a:lnTo>
                    <a:lnTo>
                      <a:pt x="33" y="6"/>
                    </a:lnTo>
                    <a:lnTo>
                      <a:pt x="33" y="11"/>
                    </a:lnTo>
                    <a:lnTo>
                      <a:pt x="33" y="17"/>
                    </a:lnTo>
                    <a:close/>
                  </a:path>
                </a:pathLst>
              </a:custGeom>
              <a:solidFill>
                <a:srgbClr val="FFFFFF"/>
              </a:solidFill>
              <a:ln w="9525">
                <a:noFill/>
                <a:round/>
                <a:headEnd/>
                <a:tailEnd/>
              </a:ln>
            </p:spPr>
            <p:txBody>
              <a:bodyPr/>
              <a:lstStyle/>
              <a:p>
                <a:endParaRPr lang="da-DK"/>
              </a:p>
            </p:txBody>
          </p:sp>
          <p:sp>
            <p:nvSpPr>
              <p:cNvPr id="78" name="Freeform 1570"/>
              <p:cNvSpPr>
                <a:spLocks/>
              </p:cNvSpPr>
              <p:nvPr/>
            </p:nvSpPr>
            <p:spPr bwMode="auto">
              <a:xfrm>
                <a:off x="-6250970" y="-5307360"/>
                <a:ext cx="108029" cy="43182"/>
              </a:xfrm>
              <a:custGeom>
                <a:avLst/>
                <a:gdLst>
                  <a:gd name="T0" fmla="*/ 28 w 28"/>
                  <a:gd name="T1" fmla="*/ 0 h 11"/>
                  <a:gd name="T2" fmla="*/ 28 w 28"/>
                  <a:gd name="T3" fmla="*/ 0 h 11"/>
                  <a:gd name="T4" fmla="*/ 28 w 28"/>
                  <a:gd name="T5" fmla="*/ 11 h 11"/>
                  <a:gd name="T6" fmla="*/ 28 w 28"/>
                  <a:gd name="T7" fmla="*/ 11 h 11"/>
                  <a:gd name="T8" fmla="*/ 11 w 28"/>
                  <a:gd name="T9" fmla="*/ 6 h 11"/>
                  <a:gd name="T10" fmla="*/ 0 w 28"/>
                  <a:gd name="T11" fmla="*/ 6 h 11"/>
                  <a:gd name="T12" fmla="*/ 0 w 28"/>
                  <a:gd name="T13" fmla="*/ 6 h 11"/>
                  <a:gd name="T14" fmla="*/ 0 w 28"/>
                  <a:gd name="T15" fmla="*/ 0 h 11"/>
                  <a:gd name="T16" fmla="*/ 11 w 28"/>
                  <a:gd name="T17" fmla="*/ 0 h 11"/>
                  <a:gd name="T18" fmla="*/ 28 w 28"/>
                  <a:gd name="T19" fmla="*/ 0 h 11"/>
                  <a:gd name="T20" fmla="*/ 28 w 28"/>
                  <a:gd name="T21" fmla="*/ 0 h 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
                  <a:gd name="T34" fmla="*/ 0 h 11"/>
                  <a:gd name="T35" fmla="*/ 28 w 28"/>
                  <a:gd name="T36" fmla="*/ 11 h 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 h="11">
                    <a:moveTo>
                      <a:pt x="28" y="0"/>
                    </a:moveTo>
                    <a:lnTo>
                      <a:pt x="28" y="0"/>
                    </a:lnTo>
                    <a:lnTo>
                      <a:pt x="28" y="11"/>
                    </a:lnTo>
                    <a:lnTo>
                      <a:pt x="11" y="6"/>
                    </a:lnTo>
                    <a:lnTo>
                      <a:pt x="0" y="6"/>
                    </a:lnTo>
                    <a:lnTo>
                      <a:pt x="0" y="0"/>
                    </a:lnTo>
                    <a:lnTo>
                      <a:pt x="11" y="0"/>
                    </a:lnTo>
                    <a:lnTo>
                      <a:pt x="28" y="0"/>
                    </a:lnTo>
                    <a:close/>
                  </a:path>
                </a:pathLst>
              </a:custGeom>
              <a:solidFill>
                <a:srgbClr val="FFFFFF"/>
              </a:solidFill>
              <a:ln w="9525">
                <a:noFill/>
                <a:round/>
                <a:headEnd/>
                <a:tailEnd/>
              </a:ln>
            </p:spPr>
            <p:txBody>
              <a:bodyPr/>
              <a:lstStyle/>
              <a:p>
                <a:endParaRPr lang="da-DK"/>
              </a:p>
            </p:txBody>
          </p:sp>
          <p:sp>
            <p:nvSpPr>
              <p:cNvPr id="79" name="Freeform 1571"/>
              <p:cNvSpPr>
                <a:spLocks/>
              </p:cNvSpPr>
              <p:nvPr/>
            </p:nvSpPr>
            <p:spPr bwMode="auto">
              <a:xfrm>
                <a:off x="-6434620" y="-5264179"/>
                <a:ext cx="145841" cy="37786"/>
              </a:xfrm>
              <a:custGeom>
                <a:avLst/>
                <a:gdLst>
                  <a:gd name="T0" fmla="*/ 33 w 39"/>
                  <a:gd name="T1" fmla="*/ 11 h 11"/>
                  <a:gd name="T2" fmla="*/ 33 w 39"/>
                  <a:gd name="T3" fmla="*/ 11 h 11"/>
                  <a:gd name="T4" fmla="*/ 28 w 39"/>
                  <a:gd name="T5" fmla="*/ 11 h 11"/>
                  <a:gd name="T6" fmla="*/ 17 w 39"/>
                  <a:gd name="T7" fmla="*/ 11 h 11"/>
                  <a:gd name="T8" fmla="*/ 6 w 39"/>
                  <a:gd name="T9" fmla="*/ 11 h 11"/>
                  <a:gd name="T10" fmla="*/ 0 w 39"/>
                  <a:gd name="T11" fmla="*/ 6 h 11"/>
                  <a:gd name="T12" fmla="*/ 0 w 39"/>
                  <a:gd name="T13" fmla="*/ 6 h 11"/>
                  <a:gd name="T14" fmla="*/ 6 w 39"/>
                  <a:gd name="T15" fmla="*/ 0 h 11"/>
                  <a:gd name="T16" fmla="*/ 22 w 39"/>
                  <a:gd name="T17" fmla="*/ 0 h 11"/>
                  <a:gd name="T18" fmla="*/ 33 w 39"/>
                  <a:gd name="T19" fmla="*/ 6 h 11"/>
                  <a:gd name="T20" fmla="*/ 39 w 39"/>
                  <a:gd name="T21" fmla="*/ 6 h 11"/>
                  <a:gd name="T22" fmla="*/ 33 w 39"/>
                  <a:gd name="T23" fmla="*/ 11 h 11"/>
                  <a:gd name="T24" fmla="*/ 33 w 39"/>
                  <a:gd name="T25" fmla="*/ 11 h 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9"/>
                  <a:gd name="T40" fmla="*/ 0 h 11"/>
                  <a:gd name="T41" fmla="*/ 39 w 39"/>
                  <a:gd name="T42" fmla="*/ 11 h 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9" h="11">
                    <a:moveTo>
                      <a:pt x="33" y="11"/>
                    </a:moveTo>
                    <a:lnTo>
                      <a:pt x="33" y="11"/>
                    </a:lnTo>
                    <a:lnTo>
                      <a:pt x="28" y="11"/>
                    </a:lnTo>
                    <a:lnTo>
                      <a:pt x="17" y="11"/>
                    </a:lnTo>
                    <a:lnTo>
                      <a:pt x="6" y="11"/>
                    </a:lnTo>
                    <a:lnTo>
                      <a:pt x="0" y="6"/>
                    </a:lnTo>
                    <a:lnTo>
                      <a:pt x="6" y="0"/>
                    </a:lnTo>
                    <a:lnTo>
                      <a:pt x="22" y="0"/>
                    </a:lnTo>
                    <a:lnTo>
                      <a:pt x="33" y="6"/>
                    </a:lnTo>
                    <a:lnTo>
                      <a:pt x="39" y="6"/>
                    </a:lnTo>
                    <a:lnTo>
                      <a:pt x="33" y="11"/>
                    </a:lnTo>
                    <a:close/>
                  </a:path>
                </a:pathLst>
              </a:custGeom>
              <a:solidFill>
                <a:srgbClr val="FFFFFF"/>
              </a:solidFill>
              <a:ln w="9525">
                <a:noFill/>
                <a:round/>
                <a:headEnd/>
                <a:tailEnd/>
              </a:ln>
            </p:spPr>
            <p:txBody>
              <a:bodyPr/>
              <a:lstStyle/>
              <a:p>
                <a:endParaRPr lang="da-DK"/>
              </a:p>
            </p:txBody>
          </p:sp>
          <p:sp>
            <p:nvSpPr>
              <p:cNvPr id="80" name="Freeform 1572"/>
              <p:cNvSpPr>
                <a:spLocks/>
              </p:cNvSpPr>
              <p:nvPr/>
            </p:nvSpPr>
            <p:spPr bwMode="auto">
              <a:xfrm>
                <a:off x="-6229365" y="-5264179"/>
                <a:ext cx="124235" cy="37786"/>
              </a:xfrm>
              <a:custGeom>
                <a:avLst/>
                <a:gdLst>
                  <a:gd name="T0" fmla="*/ 0 w 33"/>
                  <a:gd name="T1" fmla="*/ 11 h 11"/>
                  <a:gd name="T2" fmla="*/ 0 w 33"/>
                  <a:gd name="T3" fmla="*/ 11 h 11"/>
                  <a:gd name="T4" fmla="*/ 0 w 33"/>
                  <a:gd name="T5" fmla="*/ 6 h 11"/>
                  <a:gd name="T6" fmla="*/ 5 w 33"/>
                  <a:gd name="T7" fmla="*/ 6 h 11"/>
                  <a:gd name="T8" fmla="*/ 16 w 33"/>
                  <a:gd name="T9" fmla="*/ 0 h 11"/>
                  <a:gd name="T10" fmla="*/ 27 w 33"/>
                  <a:gd name="T11" fmla="*/ 6 h 11"/>
                  <a:gd name="T12" fmla="*/ 33 w 33"/>
                  <a:gd name="T13" fmla="*/ 6 h 11"/>
                  <a:gd name="T14" fmla="*/ 33 w 33"/>
                  <a:gd name="T15" fmla="*/ 11 h 11"/>
                  <a:gd name="T16" fmla="*/ 33 w 33"/>
                  <a:gd name="T17" fmla="*/ 11 h 11"/>
                  <a:gd name="T18" fmla="*/ 27 w 33"/>
                  <a:gd name="T19" fmla="*/ 11 h 11"/>
                  <a:gd name="T20" fmla="*/ 16 w 33"/>
                  <a:gd name="T21" fmla="*/ 11 h 11"/>
                  <a:gd name="T22" fmla="*/ 11 w 33"/>
                  <a:gd name="T23" fmla="*/ 11 h 11"/>
                  <a:gd name="T24" fmla="*/ 0 w 33"/>
                  <a:gd name="T25" fmla="*/ 11 h 11"/>
                  <a:gd name="T26" fmla="*/ 0 w 33"/>
                  <a:gd name="T27" fmla="*/ 11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3"/>
                  <a:gd name="T43" fmla="*/ 0 h 11"/>
                  <a:gd name="T44" fmla="*/ 33 w 33"/>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3" h="11">
                    <a:moveTo>
                      <a:pt x="0" y="11"/>
                    </a:moveTo>
                    <a:lnTo>
                      <a:pt x="0" y="11"/>
                    </a:lnTo>
                    <a:lnTo>
                      <a:pt x="0" y="6"/>
                    </a:lnTo>
                    <a:lnTo>
                      <a:pt x="5" y="6"/>
                    </a:lnTo>
                    <a:lnTo>
                      <a:pt x="16" y="0"/>
                    </a:lnTo>
                    <a:lnTo>
                      <a:pt x="27" y="6"/>
                    </a:lnTo>
                    <a:lnTo>
                      <a:pt x="33" y="6"/>
                    </a:lnTo>
                    <a:lnTo>
                      <a:pt x="33" y="11"/>
                    </a:lnTo>
                    <a:lnTo>
                      <a:pt x="27" y="11"/>
                    </a:lnTo>
                    <a:lnTo>
                      <a:pt x="16" y="11"/>
                    </a:lnTo>
                    <a:lnTo>
                      <a:pt x="11" y="11"/>
                    </a:lnTo>
                    <a:lnTo>
                      <a:pt x="0" y="11"/>
                    </a:lnTo>
                    <a:close/>
                  </a:path>
                </a:pathLst>
              </a:custGeom>
              <a:solidFill>
                <a:srgbClr val="FFFFFF"/>
              </a:solidFill>
              <a:ln w="9525">
                <a:noFill/>
                <a:round/>
                <a:headEnd/>
                <a:tailEnd/>
              </a:ln>
            </p:spPr>
            <p:txBody>
              <a:bodyPr/>
              <a:lstStyle/>
              <a:p>
                <a:endParaRPr lang="da-DK"/>
              </a:p>
            </p:txBody>
          </p:sp>
          <p:sp>
            <p:nvSpPr>
              <p:cNvPr id="83" name="Freeform 1577"/>
              <p:cNvSpPr>
                <a:spLocks/>
              </p:cNvSpPr>
              <p:nvPr/>
            </p:nvSpPr>
            <p:spPr bwMode="auto">
              <a:xfrm>
                <a:off x="-6229365" y="-5593437"/>
                <a:ext cx="124235" cy="43182"/>
              </a:xfrm>
              <a:custGeom>
                <a:avLst/>
                <a:gdLst>
                  <a:gd name="T0" fmla="*/ 5 w 33"/>
                  <a:gd name="T1" fmla="*/ 0 h 11"/>
                  <a:gd name="T2" fmla="*/ 5 w 33"/>
                  <a:gd name="T3" fmla="*/ 0 h 11"/>
                  <a:gd name="T4" fmla="*/ 5 w 33"/>
                  <a:gd name="T5" fmla="*/ 5 h 11"/>
                  <a:gd name="T6" fmla="*/ 11 w 33"/>
                  <a:gd name="T7" fmla="*/ 5 h 11"/>
                  <a:gd name="T8" fmla="*/ 16 w 33"/>
                  <a:gd name="T9" fmla="*/ 5 h 11"/>
                  <a:gd name="T10" fmla="*/ 27 w 33"/>
                  <a:gd name="T11" fmla="*/ 5 h 11"/>
                  <a:gd name="T12" fmla="*/ 33 w 33"/>
                  <a:gd name="T13" fmla="*/ 5 h 11"/>
                  <a:gd name="T14" fmla="*/ 33 w 33"/>
                  <a:gd name="T15" fmla="*/ 11 h 11"/>
                  <a:gd name="T16" fmla="*/ 33 w 33"/>
                  <a:gd name="T17" fmla="*/ 11 h 11"/>
                  <a:gd name="T18" fmla="*/ 11 w 33"/>
                  <a:gd name="T19" fmla="*/ 11 h 11"/>
                  <a:gd name="T20" fmla="*/ 0 w 33"/>
                  <a:gd name="T21" fmla="*/ 11 h 11"/>
                  <a:gd name="T22" fmla="*/ 5 w 33"/>
                  <a:gd name="T23" fmla="*/ 0 h 11"/>
                  <a:gd name="T24" fmla="*/ 5 w 33"/>
                  <a:gd name="T25" fmla="*/ 0 h 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
                  <a:gd name="T40" fmla="*/ 0 h 11"/>
                  <a:gd name="T41" fmla="*/ 33 w 33"/>
                  <a:gd name="T42" fmla="*/ 11 h 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 h="11">
                    <a:moveTo>
                      <a:pt x="5" y="0"/>
                    </a:moveTo>
                    <a:lnTo>
                      <a:pt x="5" y="0"/>
                    </a:lnTo>
                    <a:lnTo>
                      <a:pt x="5" y="5"/>
                    </a:lnTo>
                    <a:lnTo>
                      <a:pt x="11" y="5"/>
                    </a:lnTo>
                    <a:lnTo>
                      <a:pt x="16" y="5"/>
                    </a:lnTo>
                    <a:lnTo>
                      <a:pt x="27" y="5"/>
                    </a:lnTo>
                    <a:lnTo>
                      <a:pt x="33" y="5"/>
                    </a:lnTo>
                    <a:lnTo>
                      <a:pt x="33" y="11"/>
                    </a:lnTo>
                    <a:lnTo>
                      <a:pt x="11" y="11"/>
                    </a:lnTo>
                    <a:lnTo>
                      <a:pt x="0" y="11"/>
                    </a:lnTo>
                    <a:lnTo>
                      <a:pt x="5" y="0"/>
                    </a:lnTo>
                    <a:close/>
                  </a:path>
                </a:pathLst>
              </a:custGeom>
              <a:solidFill>
                <a:srgbClr val="FFFFFF"/>
              </a:solidFill>
              <a:ln w="9525">
                <a:noFill/>
                <a:round/>
                <a:headEnd/>
                <a:tailEnd/>
              </a:ln>
            </p:spPr>
            <p:txBody>
              <a:bodyPr/>
              <a:lstStyle/>
              <a:p>
                <a:endParaRPr lang="da-DK"/>
              </a:p>
            </p:txBody>
          </p:sp>
          <p:sp>
            <p:nvSpPr>
              <p:cNvPr id="84" name="Freeform 1578"/>
              <p:cNvSpPr>
                <a:spLocks/>
              </p:cNvSpPr>
              <p:nvPr/>
            </p:nvSpPr>
            <p:spPr bwMode="auto">
              <a:xfrm>
                <a:off x="-7806590" y="1061938"/>
                <a:ext cx="1766278" cy="847442"/>
              </a:xfrm>
              <a:custGeom>
                <a:avLst/>
                <a:gdLst>
                  <a:gd name="T0" fmla="*/ 16 w 470"/>
                  <a:gd name="T1" fmla="*/ 0 h 225"/>
                  <a:gd name="T2" fmla="*/ 16 w 470"/>
                  <a:gd name="T3" fmla="*/ 0 h 225"/>
                  <a:gd name="T4" fmla="*/ 0 w 470"/>
                  <a:gd name="T5" fmla="*/ 77 h 225"/>
                  <a:gd name="T6" fmla="*/ 0 w 470"/>
                  <a:gd name="T7" fmla="*/ 115 h 225"/>
                  <a:gd name="T8" fmla="*/ 0 w 470"/>
                  <a:gd name="T9" fmla="*/ 126 h 225"/>
                  <a:gd name="T10" fmla="*/ 0 w 470"/>
                  <a:gd name="T11" fmla="*/ 137 h 225"/>
                  <a:gd name="T12" fmla="*/ 5 w 470"/>
                  <a:gd name="T13" fmla="*/ 186 h 225"/>
                  <a:gd name="T14" fmla="*/ 5 w 470"/>
                  <a:gd name="T15" fmla="*/ 186 h 225"/>
                  <a:gd name="T16" fmla="*/ 5 w 470"/>
                  <a:gd name="T17" fmla="*/ 197 h 225"/>
                  <a:gd name="T18" fmla="*/ 11 w 470"/>
                  <a:gd name="T19" fmla="*/ 203 h 225"/>
                  <a:gd name="T20" fmla="*/ 16 w 470"/>
                  <a:gd name="T21" fmla="*/ 208 h 225"/>
                  <a:gd name="T22" fmla="*/ 22 w 470"/>
                  <a:gd name="T23" fmla="*/ 208 h 225"/>
                  <a:gd name="T24" fmla="*/ 22 w 470"/>
                  <a:gd name="T25" fmla="*/ 208 h 225"/>
                  <a:gd name="T26" fmla="*/ 93 w 470"/>
                  <a:gd name="T27" fmla="*/ 214 h 225"/>
                  <a:gd name="T28" fmla="*/ 126 w 470"/>
                  <a:gd name="T29" fmla="*/ 208 h 225"/>
                  <a:gd name="T30" fmla="*/ 142 w 470"/>
                  <a:gd name="T31" fmla="*/ 203 h 225"/>
                  <a:gd name="T32" fmla="*/ 147 w 470"/>
                  <a:gd name="T33" fmla="*/ 197 h 225"/>
                  <a:gd name="T34" fmla="*/ 147 w 470"/>
                  <a:gd name="T35" fmla="*/ 186 h 225"/>
                  <a:gd name="T36" fmla="*/ 147 w 470"/>
                  <a:gd name="T37" fmla="*/ 186 h 225"/>
                  <a:gd name="T38" fmla="*/ 202 w 470"/>
                  <a:gd name="T39" fmla="*/ 203 h 225"/>
                  <a:gd name="T40" fmla="*/ 246 w 470"/>
                  <a:gd name="T41" fmla="*/ 219 h 225"/>
                  <a:gd name="T42" fmla="*/ 284 w 470"/>
                  <a:gd name="T43" fmla="*/ 225 h 225"/>
                  <a:gd name="T44" fmla="*/ 284 w 470"/>
                  <a:gd name="T45" fmla="*/ 225 h 225"/>
                  <a:gd name="T46" fmla="*/ 361 w 470"/>
                  <a:gd name="T47" fmla="*/ 225 h 225"/>
                  <a:gd name="T48" fmla="*/ 421 w 470"/>
                  <a:gd name="T49" fmla="*/ 225 h 225"/>
                  <a:gd name="T50" fmla="*/ 470 w 470"/>
                  <a:gd name="T51" fmla="*/ 214 h 225"/>
                  <a:gd name="T52" fmla="*/ 470 w 470"/>
                  <a:gd name="T53" fmla="*/ 214 h 225"/>
                  <a:gd name="T54" fmla="*/ 470 w 470"/>
                  <a:gd name="T55" fmla="*/ 208 h 225"/>
                  <a:gd name="T56" fmla="*/ 465 w 470"/>
                  <a:gd name="T57" fmla="*/ 192 h 225"/>
                  <a:gd name="T58" fmla="*/ 454 w 470"/>
                  <a:gd name="T59" fmla="*/ 181 h 225"/>
                  <a:gd name="T60" fmla="*/ 437 w 470"/>
                  <a:gd name="T61" fmla="*/ 170 h 225"/>
                  <a:gd name="T62" fmla="*/ 415 w 470"/>
                  <a:gd name="T63" fmla="*/ 159 h 225"/>
                  <a:gd name="T64" fmla="*/ 388 w 470"/>
                  <a:gd name="T65" fmla="*/ 153 h 225"/>
                  <a:gd name="T66" fmla="*/ 388 w 470"/>
                  <a:gd name="T67" fmla="*/ 153 h 225"/>
                  <a:gd name="T68" fmla="*/ 312 w 470"/>
                  <a:gd name="T69" fmla="*/ 137 h 225"/>
                  <a:gd name="T70" fmla="*/ 301 w 470"/>
                  <a:gd name="T71" fmla="*/ 132 h 225"/>
                  <a:gd name="T72" fmla="*/ 284 w 470"/>
                  <a:gd name="T73" fmla="*/ 121 h 225"/>
                  <a:gd name="T74" fmla="*/ 284 w 470"/>
                  <a:gd name="T75" fmla="*/ 121 h 225"/>
                  <a:gd name="T76" fmla="*/ 246 w 470"/>
                  <a:gd name="T77" fmla="*/ 82 h 225"/>
                  <a:gd name="T78" fmla="*/ 246 w 470"/>
                  <a:gd name="T79" fmla="*/ 82 h 225"/>
                  <a:gd name="T80" fmla="*/ 229 w 470"/>
                  <a:gd name="T81" fmla="*/ 39 h 225"/>
                  <a:gd name="T82" fmla="*/ 229 w 470"/>
                  <a:gd name="T83" fmla="*/ 39 h 225"/>
                  <a:gd name="T84" fmla="*/ 175 w 470"/>
                  <a:gd name="T85" fmla="*/ 39 h 225"/>
                  <a:gd name="T86" fmla="*/ 120 w 470"/>
                  <a:gd name="T87" fmla="*/ 33 h 225"/>
                  <a:gd name="T88" fmla="*/ 71 w 470"/>
                  <a:gd name="T89" fmla="*/ 22 h 225"/>
                  <a:gd name="T90" fmla="*/ 16 w 470"/>
                  <a:gd name="T91" fmla="*/ 0 h 225"/>
                  <a:gd name="T92" fmla="*/ 16 w 470"/>
                  <a:gd name="T93" fmla="*/ 0 h 22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70"/>
                  <a:gd name="T142" fmla="*/ 0 h 225"/>
                  <a:gd name="T143" fmla="*/ 470 w 470"/>
                  <a:gd name="T144" fmla="*/ 225 h 22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70" h="225">
                    <a:moveTo>
                      <a:pt x="16" y="0"/>
                    </a:moveTo>
                    <a:lnTo>
                      <a:pt x="16" y="0"/>
                    </a:lnTo>
                    <a:lnTo>
                      <a:pt x="0" y="77"/>
                    </a:lnTo>
                    <a:lnTo>
                      <a:pt x="0" y="115"/>
                    </a:lnTo>
                    <a:lnTo>
                      <a:pt x="0" y="126"/>
                    </a:lnTo>
                    <a:lnTo>
                      <a:pt x="0" y="137"/>
                    </a:lnTo>
                    <a:lnTo>
                      <a:pt x="5" y="186"/>
                    </a:lnTo>
                    <a:lnTo>
                      <a:pt x="5" y="197"/>
                    </a:lnTo>
                    <a:lnTo>
                      <a:pt x="11" y="203"/>
                    </a:lnTo>
                    <a:lnTo>
                      <a:pt x="16" y="208"/>
                    </a:lnTo>
                    <a:lnTo>
                      <a:pt x="22" y="208"/>
                    </a:lnTo>
                    <a:lnTo>
                      <a:pt x="93" y="214"/>
                    </a:lnTo>
                    <a:lnTo>
                      <a:pt x="126" y="208"/>
                    </a:lnTo>
                    <a:lnTo>
                      <a:pt x="142" y="203"/>
                    </a:lnTo>
                    <a:lnTo>
                      <a:pt x="147" y="197"/>
                    </a:lnTo>
                    <a:lnTo>
                      <a:pt x="147" y="186"/>
                    </a:lnTo>
                    <a:lnTo>
                      <a:pt x="202" y="203"/>
                    </a:lnTo>
                    <a:lnTo>
                      <a:pt x="246" y="219"/>
                    </a:lnTo>
                    <a:lnTo>
                      <a:pt x="284" y="225"/>
                    </a:lnTo>
                    <a:lnTo>
                      <a:pt x="361" y="225"/>
                    </a:lnTo>
                    <a:lnTo>
                      <a:pt x="421" y="225"/>
                    </a:lnTo>
                    <a:lnTo>
                      <a:pt x="470" y="214"/>
                    </a:lnTo>
                    <a:lnTo>
                      <a:pt x="470" y="208"/>
                    </a:lnTo>
                    <a:lnTo>
                      <a:pt x="465" y="192"/>
                    </a:lnTo>
                    <a:lnTo>
                      <a:pt x="454" y="181"/>
                    </a:lnTo>
                    <a:lnTo>
                      <a:pt x="437" y="170"/>
                    </a:lnTo>
                    <a:lnTo>
                      <a:pt x="415" y="159"/>
                    </a:lnTo>
                    <a:lnTo>
                      <a:pt x="388" y="153"/>
                    </a:lnTo>
                    <a:lnTo>
                      <a:pt x="312" y="137"/>
                    </a:lnTo>
                    <a:lnTo>
                      <a:pt x="301" y="132"/>
                    </a:lnTo>
                    <a:lnTo>
                      <a:pt x="284" y="121"/>
                    </a:lnTo>
                    <a:lnTo>
                      <a:pt x="246" y="82"/>
                    </a:lnTo>
                    <a:lnTo>
                      <a:pt x="229" y="39"/>
                    </a:lnTo>
                    <a:lnTo>
                      <a:pt x="175" y="39"/>
                    </a:lnTo>
                    <a:lnTo>
                      <a:pt x="120" y="33"/>
                    </a:lnTo>
                    <a:lnTo>
                      <a:pt x="71" y="22"/>
                    </a:lnTo>
                    <a:lnTo>
                      <a:pt x="16" y="0"/>
                    </a:lnTo>
                    <a:close/>
                  </a:path>
                </a:pathLst>
              </a:custGeom>
              <a:solidFill>
                <a:srgbClr val="010101"/>
              </a:solidFill>
              <a:ln w="9525">
                <a:noFill/>
                <a:round/>
                <a:headEnd/>
                <a:tailEnd/>
              </a:ln>
            </p:spPr>
            <p:txBody>
              <a:bodyPr/>
              <a:lstStyle/>
              <a:p>
                <a:endParaRPr lang="da-DK"/>
              </a:p>
            </p:txBody>
          </p:sp>
          <p:sp>
            <p:nvSpPr>
              <p:cNvPr id="85" name="Freeform 1579"/>
              <p:cNvSpPr>
                <a:spLocks/>
              </p:cNvSpPr>
              <p:nvPr/>
            </p:nvSpPr>
            <p:spPr bwMode="auto">
              <a:xfrm>
                <a:off x="-8546588" y="-7239741"/>
                <a:ext cx="675180" cy="680111"/>
              </a:xfrm>
              <a:custGeom>
                <a:avLst/>
                <a:gdLst>
                  <a:gd name="T0" fmla="*/ 22 w 180"/>
                  <a:gd name="T1" fmla="*/ 0 h 181"/>
                  <a:gd name="T2" fmla="*/ 22 w 180"/>
                  <a:gd name="T3" fmla="*/ 0 h 181"/>
                  <a:gd name="T4" fmla="*/ 0 w 180"/>
                  <a:gd name="T5" fmla="*/ 49 h 181"/>
                  <a:gd name="T6" fmla="*/ 0 w 180"/>
                  <a:gd name="T7" fmla="*/ 49 h 181"/>
                  <a:gd name="T8" fmla="*/ 44 w 180"/>
                  <a:gd name="T9" fmla="*/ 109 h 181"/>
                  <a:gd name="T10" fmla="*/ 82 w 180"/>
                  <a:gd name="T11" fmla="*/ 153 h 181"/>
                  <a:gd name="T12" fmla="*/ 109 w 180"/>
                  <a:gd name="T13" fmla="*/ 181 h 181"/>
                  <a:gd name="T14" fmla="*/ 109 w 180"/>
                  <a:gd name="T15" fmla="*/ 181 h 181"/>
                  <a:gd name="T16" fmla="*/ 120 w 180"/>
                  <a:gd name="T17" fmla="*/ 181 h 181"/>
                  <a:gd name="T18" fmla="*/ 137 w 180"/>
                  <a:gd name="T19" fmla="*/ 175 h 181"/>
                  <a:gd name="T20" fmla="*/ 158 w 180"/>
                  <a:gd name="T21" fmla="*/ 153 h 181"/>
                  <a:gd name="T22" fmla="*/ 180 w 180"/>
                  <a:gd name="T23" fmla="*/ 115 h 181"/>
                  <a:gd name="T24" fmla="*/ 180 w 180"/>
                  <a:gd name="T25" fmla="*/ 115 h 181"/>
                  <a:gd name="T26" fmla="*/ 76 w 180"/>
                  <a:gd name="T27" fmla="*/ 27 h 181"/>
                  <a:gd name="T28" fmla="*/ 76 w 180"/>
                  <a:gd name="T29" fmla="*/ 27 h 181"/>
                  <a:gd name="T30" fmla="*/ 22 w 180"/>
                  <a:gd name="T31" fmla="*/ 0 h 181"/>
                  <a:gd name="T32" fmla="*/ 22 w 180"/>
                  <a:gd name="T33" fmla="*/ 0 h 18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81"/>
                  <a:gd name="T53" fmla="*/ 180 w 180"/>
                  <a:gd name="T54" fmla="*/ 181 h 18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81">
                    <a:moveTo>
                      <a:pt x="22" y="0"/>
                    </a:moveTo>
                    <a:lnTo>
                      <a:pt x="22" y="0"/>
                    </a:lnTo>
                    <a:lnTo>
                      <a:pt x="0" y="49"/>
                    </a:lnTo>
                    <a:lnTo>
                      <a:pt x="44" y="109"/>
                    </a:lnTo>
                    <a:lnTo>
                      <a:pt x="82" y="153"/>
                    </a:lnTo>
                    <a:lnTo>
                      <a:pt x="109" y="181"/>
                    </a:lnTo>
                    <a:lnTo>
                      <a:pt x="120" y="181"/>
                    </a:lnTo>
                    <a:lnTo>
                      <a:pt x="137" y="175"/>
                    </a:lnTo>
                    <a:lnTo>
                      <a:pt x="158" y="153"/>
                    </a:lnTo>
                    <a:lnTo>
                      <a:pt x="180" y="115"/>
                    </a:lnTo>
                    <a:lnTo>
                      <a:pt x="76" y="27"/>
                    </a:lnTo>
                    <a:lnTo>
                      <a:pt x="22" y="0"/>
                    </a:lnTo>
                    <a:close/>
                  </a:path>
                </a:pathLst>
              </a:custGeom>
              <a:solidFill>
                <a:srgbClr val="FFFFFF"/>
              </a:solidFill>
              <a:ln w="9525">
                <a:noFill/>
                <a:round/>
                <a:headEnd/>
                <a:tailEnd/>
              </a:ln>
            </p:spPr>
            <p:txBody>
              <a:bodyPr/>
              <a:lstStyle/>
              <a:p>
                <a:endParaRPr lang="da-DK"/>
              </a:p>
            </p:txBody>
          </p:sp>
          <p:sp>
            <p:nvSpPr>
              <p:cNvPr id="86" name="Freeform 1580"/>
              <p:cNvSpPr>
                <a:spLocks noEditPoints="1"/>
              </p:cNvSpPr>
              <p:nvPr/>
            </p:nvSpPr>
            <p:spPr bwMode="auto">
              <a:xfrm>
                <a:off x="-9513450" y="-8286896"/>
                <a:ext cx="3613576" cy="10563320"/>
              </a:xfrm>
              <a:custGeom>
                <a:avLst/>
                <a:gdLst>
                  <a:gd name="T0" fmla="*/ 809 w 962"/>
                  <a:gd name="T1" fmla="*/ 323 h 2812"/>
                  <a:gd name="T2" fmla="*/ 755 w 962"/>
                  <a:gd name="T3" fmla="*/ 208 h 2812"/>
                  <a:gd name="T4" fmla="*/ 700 w 962"/>
                  <a:gd name="T5" fmla="*/ 186 h 2812"/>
                  <a:gd name="T6" fmla="*/ 634 w 962"/>
                  <a:gd name="T7" fmla="*/ 186 h 2812"/>
                  <a:gd name="T8" fmla="*/ 585 w 962"/>
                  <a:gd name="T9" fmla="*/ 197 h 2812"/>
                  <a:gd name="T10" fmla="*/ 574 w 962"/>
                  <a:gd name="T11" fmla="*/ 268 h 2812"/>
                  <a:gd name="T12" fmla="*/ 667 w 962"/>
                  <a:gd name="T13" fmla="*/ 345 h 2812"/>
                  <a:gd name="T14" fmla="*/ 722 w 962"/>
                  <a:gd name="T15" fmla="*/ 421 h 2812"/>
                  <a:gd name="T16" fmla="*/ 667 w 962"/>
                  <a:gd name="T17" fmla="*/ 503 h 2812"/>
                  <a:gd name="T18" fmla="*/ 574 w 962"/>
                  <a:gd name="T19" fmla="*/ 427 h 2812"/>
                  <a:gd name="T20" fmla="*/ 465 w 962"/>
                  <a:gd name="T21" fmla="*/ 405 h 2812"/>
                  <a:gd name="T22" fmla="*/ 497 w 962"/>
                  <a:gd name="T23" fmla="*/ 394 h 2812"/>
                  <a:gd name="T24" fmla="*/ 519 w 962"/>
                  <a:gd name="T25" fmla="*/ 356 h 2812"/>
                  <a:gd name="T26" fmla="*/ 519 w 962"/>
                  <a:gd name="T27" fmla="*/ 339 h 2812"/>
                  <a:gd name="T28" fmla="*/ 530 w 962"/>
                  <a:gd name="T29" fmla="*/ 312 h 2812"/>
                  <a:gd name="T30" fmla="*/ 563 w 962"/>
                  <a:gd name="T31" fmla="*/ 257 h 2812"/>
                  <a:gd name="T32" fmla="*/ 574 w 962"/>
                  <a:gd name="T33" fmla="*/ 213 h 2812"/>
                  <a:gd name="T34" fmla="*/ 585 w 962"/>
                  <a:gd name="T35" fmla="*/ 131 h 2812"/>
                  <a:gd name="T36" fmla="*/ 569 w 962"/>
                  <a:gd name="T37" fmla="*/ 55 h 2812"/>
                  <a:gd name="T38" fmla="*/ 377 w 962"/>
                  <a:gd name="T39" fmla="*/ 5 h 2812"/>
                  <a:gd name="T40" fmla="*/ 290 w 962"/>
                  <a:gd name="T41" fmla="*/ 186 h 2812"/>
                  <a:gd name="T42" fmla="*/ 426 w 962"/>
                  <a:gd name="T43" fmla="*/ 394 h 2812"/>
                  <a:gd name="T44" fmla="*/ 257 w 962"/>
                  <a:gd name="T45" fmla="*/ 328 h 2812"/>
                  <a:gd name="T46" fmla="*/ 93 w 962"/>
                  <a:gd name="T47" fmla="*/ 454 h 2812"/>
                  <a:gd name="T48" fmla="*/ 38 w 962"/>
                  <a:gd name="T49" fmla="*/ 580 h 2812"/>
                  <a:gd name="T50" fmla="*/ 5 w 962"/>
                  <a:gd name="T51" fmla="*/ 782 h 2812"/>
                  <a:gd name="T52" fmla="*/ 16 w 962"/>
                  <a:gd name="T53" fmla="*/ 1050 h 2812"/>
                  <a:gd name="T54" fmla="*/ 125 w 962"/>
                  <a:gd name="T55" fmla="*/ 1264 h 2812"/>
                  <a:gd name="T56" fmla="*/ 180 w 962"/>
                  <a:gd name="T57" fmla="*/ 1444 h 2812"/>
                  <a:gd name="T58" fmla="*/ 240 w 962"/>
                  <a:gd name="T59" fmla="*/ 1504 h 2812"/>
                  <a:gd name="T60" fmla="*/ 224 w 962"/>
                  <a:gd name="T61" fmla="*/ 1696 h 2812"/>
                  <a:gd name="T62" fmla="*/ 191 w 962"/>
                  <a:gd name="T63" fmla="*/ 2101 h 2812"/>
                  <a:gd name="T64" fmla="*/ 213 w 962"/>
                  <a:gd name="T65" fmla="*/ 2555 h 2812"/>
                  <a:gd name="T66" fmla="*/ 207 w 962"/>
                  <a:gd name="T67" fmla="*/ 2730 h 2812"/>
                  <a:gd name="T68" fmla="*/ 372 w 962"/>
                  <a:gd name="T69" fmla="*/ 2801 h 2812"/>
                  <a:gd name="T70" fmla="*/ 552 w 962"/>
                  <a:gd name="T71" fmla="*/ 2796 h 2812"/>
                  <a:gd name="T72" fmla="*/ 432 w 962"/>
                  <a:gd name="T73" fmla="*/ 2648 h 2812"/>
                  <a:gd name="T74" fmla="*/ 394 w 962"/>
                  <a:gd name="T75" fmla="*/ 2566 h 2812"/>
                  <a:gd name="T76" fmla="*/ 399 w 962"/>
                  <a:gd name="T77" fmla="*/ 2424 h 2812"/>
                  <a:gd name="T78" fmla="*/ 404 w 962"/>
                  <a:gd name="T79" fmla="*/ 2095 h 2812"/>
                  <a:gd name="T80" fmla="*/ 476 w 962"/>
                  <a:gd name="T81" fmla="*/ 1827 h 2812"/>
                  <a:gd name="T82" fmla="*/ 558 w 962"/>
                  <a:gd name="T83" fmla="*/ 1893 h 2812"/>
                  <a:gd name="T84" fmla="*/ 541 w 962"/>
                  <a:gd name="T85" fmla="*/ 2084 h 2812"/>
                  <a:gd name="T86" fmla="*/ 481 w 962"/>
                  <a:gd name="T87" fmla="*/ 2445 h 2812"/>
                  <a:gd name="T88" fmla="*/ 640 w 962"/>
                  <a:gd name="T89" fmla="*/ 2555 h 2812"/>
                  <a:gd name="T90" fmla="*/ 738 w 962"/>
                  <a:gd name="T91" fmla="*/ 2396 h 2812"/>
                  <a:gd name="T92" fmla="*/ 787 w 962"/>
                  <a:gd name="T93" fmla="*/ 1991 h 2812"/>
                  <a:gd name="T94" fmla="*/ 798 w 962"/>
                  <a:gd name="T95" fmla="*/ 1805 h 2812"/>
                  <a:gd name="T96" fmla="*/ 744 w 962"/>
                  <a:gd name="T97" fmla="*/ 1368 h 2812"/>
                  <a:gd name="T98" fmla="*/ 656 w 962"/>
                  <a:gd name="T99" fmla="*/ 957 h 2812"/>
                  <a:gd name="T100" fmla="*/ 634 w 962"/>
                  <a:gd name="T101" fmla="*/ 739 h 2812"/>
                  <a:gd name="T102" fmla="*/ 913 w 962"/>
                  <a:gd name="T103" fmla="*/ 722 h 2812"/>
                  <a:gd name="T104" fmla="*/ 880 w 962"/>
                  <a:gd name="T105" fmla="*/ 377 h 2812"/>
                  <a:gd name="T106" fmla="*/ 607 w 962"/>
                  <a:gd name="T107" fmla="*/ 263 h 2812"/>
                  <a:gd name="T108" fmla="*/ 596 w 962"/>
                  <a:gd name="T109" fmla="*/ 224 h 2812"/>
                  <a:gd name="T110" fmla="*/ 623 w 962"/>
                  <a:gd name="T111" fmla="*/ 252 h 2812"/>
                  <a:gd name="T112" fmla="*/ 645 w 962"/>
                  <a:gd name="T113" fmla="*/ 268 h 2812"/>
                  <a:gd name="T114" fmla="*/ 229 w 962"/>
                  <a:gd name="T115" fmla="*/ 1067 h 2812"/>
                  <a:gd name="T116" fmla="*/ 207 w 962"/>
                  <a:gd name="T117" fmla="*/ 1056 h 2812"/>
                  <a:gd name="T118" fmla="*/ 197 w 962"/>
                  <a:gd name="T119" fmla="*/ 1001 h 2812"/>
                  <a:gd name="T120" fmla="*/ 207 w 962"/>
                  <a:gd name="T121" fmla="*/ 946 h 2812"/>
                  <a:gd name="T122" fmla="*/ 235 w 962"/>
                  <a:gd name="T123" fmla="*/ 990 h 281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62"/>
                  <a:gd name="T187" fmla="*/ 0 h 2812"/>
                  <a:gd name="T188" fmla="*/ 962 w 962"/>
                  <a:gd name="T189" fmla="*/ 2812 h 281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62" h="2812">
                    <a:moveTo>
                      <a:pt x="880" y="377"/>
                    </a:moveTo>
                    <a:lnTo>
                      <a:pt x="880" y="377"/>
                    </a:lnTo>
                    <a:lnTo>
                      <a:pt x="864" y="372"/>
                    </a:lnTo>
                    <a:lnTo>
                      <a:pt x="842" y="356"/>
                    </a:lnTo>
                    <a:lnTo>
                      <a:pt x="809" y="323"/>
                    </a:lnTo>
                    <a:lnTo>
                      <a:pt x="804" y="312"/>
                    </a:lnTo>
                    <a:lnTo>
                      <a:pt x="798" y="301"/>
                    </a:lnTo>
                    <a:lnTo>
                      <a:pt x="776" y="290"/>
                    </a:lnTo>
                    <a:lnTo>
                      <a:pt x="776" y="279"/>
                    </a:lnTo>
                    <a:lnTo>
                      <a:pt x="766" y="241"/>
                    </a:lnTo>
                    <a:lnTo>
                      <a:pt x="755" y="208"/>
                    </a:lnTo>
                    <a:lnTo>
                      <a:pt x="744" y="191"/>
                    </a:lnTo>
                    <a:lnTo>
                      <a:pt x="727" y="186"/>
                    </a:lnTo>
                    <a:lnTo>
                      <a:pt x="716" y="186"/>
                    </a:lnTo>
                    <a:lnTo>
                      <a:pt x="711" y="186"/>
                    </a:lnTo>
                    <a:lnTo>
                      <a:pt x="700" y="186"/>
                    </a:lnTo>
                    <a:lnTo>
                      <a:pt x="683" y="181"/>
                    </a:lnTo>
                    <a:lnTo>
                      <a:pt x="673" y="181"/>
                    </a:lnTo>
                    <a:lnTo>
                      <a:pt x="667" y="186"/>
                    </a:lnTo>
                    <a:lnTo>
                      <a:pt x="667" y="191"/>
                    </a:lnTo>
                    <a:lnTo>
                      <a:pt x="645" y="186"/>
                    </a:lnTo>
                    <a:lnTo>
                      <a:pt x="634" y="186"/>
                    </a:lnTo>
                    <a:lnTo>
                      <a:pt x="629" y="191"/>
                    </a:lnTo>
                    <a:lnTo>
                      <a:pt x="623" y="197"/>
                    </a:lnTo>
                    <a:lnTo>
                      <a:pt x="612" y="191"/>
                    </a:lnTo>
                    <a:lnTo>
                      <a:pt x="596" y="191"/>
                    </a:lnTo>
                    <a:lnTo>
                      <a:pt x="585" y="197"/>
                    </a:lnTo>
                    <a:lnTo>
                      <a:pt x="574" y="213"/>
                    </a:lnTo>
                    <a:lnTo>
                      <a:pt x="563" y="252"/>
                    </a:lnTo>
                    <a:lnTo>
                      <a:pt x="563" y="257"/>
                    </a:lnTo>
                    <a:lnTo>
                      <a:pt x="574" y="268"/>
                    </a:lnTo>
                    <a:lnTo>
                      <a:pt x="590" y="290"/>
                    </a:lnTo>
                    <a:lnTo>
                      <a:pt x="618" y="312"/>
                    </a:lnTo>
                    <a:lnTo>
                      <a:pt x="623" y="323"/>
                    </a:lnTo>
                    <a:lnTo>
                      <a:pt x="640" y="334"/>
                    </a:lnTo>
                    <a:lnTo>
                      <a:pt x="667" y="345"/>
                    </a:lnTo>
                    <a:lnTo>
                      <a:pt x="705" y="356"/>
                    </a:lnTo>
                    <a:lnTo>
                      <a:pt x="711" y="372"/>
                    </a:lnTo>
                    <a:lnTo>
                      <a:pt x="716" y="377"/>
                    </a:lnTo>
                    <a:lnTo>
                      <a:pt x="716" y="388"/>
                    </a:lnTo>
                    <a:lnTo>
                      <a:pt x="722" y="421"/>
                    </a:lnTo>
                    <a:lnTo>
                      <a:pt x="744" y="465"/>
                    </a:lnTo>
                    <a:lnTo>
                      <a:pt x="771" y="520"/>
                    </a:lnTo>
                    <a:lnTo>
                      <a:pt x="771" y="547"/>
                    </a:lnTo>
                    <a:lnTo>
                      <a:pt x="755" y="536"/>
                    </a:lnTo>
                    <a:lnTo>
                      <a:pt x="722" y="520"/>
                    </a:lnTo>
                    <a:lnTo>
                      <a:pt x="667" y="503"/>
                    </a:lnTo>
                    <a:lnTo>
                      <a:pt x="645" y="481"/>
                    </a:lnTo>
                    <a:lnTo>
                      <a:pt x="607" y="449"/>
                    </a:lnTo>
                    <a:lnTo>
                      <a:pt x="596" y="438"/>
                    </a:lnTo>
                    <a:lnTo>
                      <a:pt x="585" y="432"/>
                    </a:lnTo>
                    <a:lnTo>
                      <a:pt x="574" y="427"/>
                    </a:lnTo>
                    <a:lnTo>
                      <a:pt x="558" y="421"/>
                    </a:lnTo>
                    <a:lnTo>
                      <a:pt x="519" y="421"/>
                    </a:lnTo>
                    <a:lnTo>
                      <a:pt x="497" y="416"/>
                    </a:lnTo>
                    <a:lnTo>
                      <a:pt x="481" y="410"/>
                    </a:lnTo>
                    <a:lnTo>
                      <a:pt x="465" y="405"/>
                    </a:lnTo>
                    <a:lnTo>
                      <a:pt x="459" y="399"/>
                    </a:lnTo>
                    <a:lnTo>
                      <a:pt x="454" y="394"/>
                    </a:lnTo>
                    <a:lnTo>
                      <a:pt x="465" y="399"/>
                    </a:lnTo>
                    <a:lnTo>
                      <a:pt x="487" y="399"/>
                    </a:lnTo>
                    <a:lnTo>
                      <a:pt x="497" y="394"/>
                    </a:lnTo>
                    <a:lnTo>
                      <a:pt x="503" y="383"/>
                    </a:lnTo>
                    <a:lnTo>
                      <a:pt x="508" y="372"/>
                    </a:lnTo>
                    <a:lnTo>
                      <a:pt x="508" y="361"/>
                    </a:lnTo>
                    <a:lnTo>
                      <a:pt x="514" y="356"/>
                    </a:lnTo>
                    <a:lnTo>
                      <a:pt x="519" y="356"/>
                    </a:lnTo>
                    <a:lnTo>
                      <a:pt x="519" y="350"/>
                    </a:lnTo>
                    <a:lnTo>
                      <a:pt x="525" y="345"/>
                    </a:lnTo>
                    <a:lnTo>
                      <a:pt x="519" y="345"/>
                    </a:lnTo>
                    <a:lnTo>
                      <a:pt x="519" y="339"/>
                    </a:lnTo>
                    <a:lnTo>
                      <a:pt x="525" y="339"/>
                    </a:lnTo>
                    <a:lnTo>
                      <a:pt x="530" y="334"/>
                    </a:lnTo>
                    <a:lnTo>
                      <a:pt x="530" y="328"/>
                    </a:lnTo>
                    <a:lnTo>
                      <a:pt x="530" y="317"/>
                    </a:lnTo>
                    <a:lnTo>
                      <a:pt x="530" y="312"/>
                    </a:lnTo>
                    <a:lnTo>
                      <a:pt x="552" y="312"/>
                    </a:lnTo>
                    <a:lnTo>
                      <a:pt x="563" y="312"/>
                    </a:lnTo>
                    <a:lnTo>
                      <a:pt x="563" y="284"/>
                    </a:lnTo>
                    <a:lnTo>
                      <a:pt x="563" y="257"/>
                    </a:lnTo>
                    <a:lnTo>
                      <a:pt x="563" y="252"/>
                    </a:lnTo>
                    <a:lnTo>
                      <a:pt x="563" y="235"/>
                    </a:lnTo>
                    <a:lnTo>
                      <a:pt x="563" y="224"/>
                    </a:lnTo>
                    <a:lnTo>
                      <a:pt x="574" y="213"/>
                    </a:lnTo>
                    <a:lnTo>
                      <a:pt x="574" y="208"/>
                    </a:lnTo>
                    <a:lnTo>
                      <a:pt x="580" y="186"/>
                    </a:lnTo>
                    <a:lnTo>
                      <a:pt x="585" y="164"/>
                    </a:lnTo>
                    <a:lnTo>
                      <a:pt x="580" y="137"/>
                    </a:lnTo>
                    <a:lnTo>
                      <a:pt x="585" y="131"/>
                    </a:lnTo>
                    <a:lnTo>
                      <a:pt x="590" y="126"/>
                    </a:lnTo>
                    <a:lnTo>
                      <a:pt x="601" y="115"/>
                    </a:lnTo>
                    <a:lnTo>
                      <a:pt x="601" y="104"/>
                    </a:lnTo>
                    <a:lnTo>
                      <a:pt x="580" y="77"/>
                    </a:lnTo>
                    <a:lnTo>
                      <a:pt x="580" y="66"/>
                    </a:lnTo>
                    <a:lnTo>
                      <a:pt x="569" y="55"/>
                    </a:lnTo>
                    <a:lnTo>
                      <a:pt x="552" y="44"/>
                    </a:lnTo>
                    <a:lnTo>
                      <a:pt x="530" y="27"/>
                    </a:lnTo>
                    <a:lnTo>
                      <a:pt x="497" y="16"/>
                    </a:lnTo>
                    <a:lnTo>
                      <a:pt x="454" y="5"/>
                    </a:lnTo>
                    <a:lnTo>
                      <a:pt x="394" y="0"/>
                    </a:lnTo>
                    <a:lnTo>
                      <a:pt x="377" y="5"/>
                    </a:lnTo>
                    <a:lnTo>
                      <a:pt x="355" y="11"/>
                    </a:lnTo>
                    <a:lnTo>
                      <a:pt x="333" y="27"/>
                    </a:lnTo>
                    <a:lnTo>
                      <a:pt x="311" y="49"/>
                    </a:lnTo>
                    <a:lnTo>
                      <a:pt x="295" y="82"/>
                    </a:lnTo>
                    <a:lnTo>
                      <a:pt x="290" y="126"/>
                    </a:lnTo>
                    <a:lnTo>
                      <a:pt x="290" y="186"/>
                    </a:lnTo>
                    <a:lnTo>
                      <a:pt x="295" y="191"/>
                    </a:lnTo>
                    <a:lnTo>
                      <a:pt x="301" y="219"/>
                    </a:lnTo>
                    <a:lnTo>
                      <a:pt x="295" y="252"/>
                    </a:lnTo>
                    <a:lnTo>
                      <a:pt x="290" y="268"/>
                    </a:lnTo>
                    <a:lnTo>
                      <a:pt x="284" y="284"/>
                    </a:lnTo>
                    <a:lnTo>
                      <a:pt x="426" y="394"/>
                    </a:lnTo>
                    <a:lnTo>
                      <a:pt x="394" y="427"/>
                    </a:lnTo>
                    <a:lnTo>
                      <a:pt x="366" y="454"/>
                    </a:lnTo>
                    <a:lnTo>
                      <a:pt x="311" y="394"/>
                    </a:lnTo>
                    <a:lnTo>
                      <a:pt x="262" y="339"/>
                    </a:lnTo>
                    <a:lnTo>
                      <a:pt x="257" y="328"/>
                    </a:lnTo>
                    <a:lnTo>
                      <a:pt x="218" y="388"/>
                    </a:lnTo>
                    <a:lnTo>
                      <a:pt x="175" y="421"/>
                    </a:lnTo>
                    <a:lnTo>
                      <a:pt x="136" y="443"/>
                    </a:lnTo>
                    <a:lnTo>
                      <a:pt x="114" y="454"/>
                    </a:lnTo>
                    <a:lnTo>
                      <a:pt x="93" y="454"/>
                    </a:lnTo>
                    <a:lnTo>
                      <a:pt x="82" y="460"/>
                    </a:lnTo>
                    <a:lnTo>
                      <a:pt x="60" y="476"/>
                    </a:lnTo>
                    <a:lnTo>
                      <a:pt x="49" y="492"/>
                    </a:lnTo>
                    <a:lnTo>
                      <a:pt x="43" y="514"/>
                    </a:lnTo>
                    <a:lnTo>
                      <a:pt x="38" y="542"/>
                    </a:lnTo>
                    <a:lnTo>
                      <a:pt x="38" y="580"/>
                    </a:lnTo>
                    <a:lnTo>
                      <a:pt x="38" y="624"/>
                    </a:lnTo>
                    <a:lnTo>
                      <a:pt x="27" y="673"/>
                    </a:lnTo>
                    <a:lnTo>
                      <a:pt x="11" y="733"/>
                    </a:lnTo>
                    <a:lnTo>
                      <a:pt x="11" y="739"/>
                    </a:lnTo>
                    <a:lnTo>
                      <a:pt x="5" y="782"/>
                    </a:lnTo>
                    <a:lnTo>
                      <a:pt x="0" y="903"/>
                    </a:lnTo>
                    <a:lnTo>
                      <a:pt x="0" y="963"/>
                    </a:lnTo>
                    <a:lnTo>
                      <a:pt x="5" y="1018"/>
                    </a:lnTo>
                    <a:lnTo>
                      <a:pt x="16" y="1050"/>
                    </a:lnTo>
                    <a:lnTo>
                      <a:pt x="27" y="1083"/>
                    </a:lnTo>
                    <a:lnTo>
                      <a:pt x="60" y="1143"/>
                    </a:lnTo>
                    <a:lnTo>
                      <a:pt x="93" y="1204"/>
                    </a:lnTo>
                    <a:lnTo>
                      <a:pt x="120" y="1264"/>
                    </a:lnTo>
                    <a:lnTo>
                      <a:pt x="125" y="1264"/>
                    </a:lnTo>
                    <a:lnTo>
                      <a:pt x="136" y="1297"/>
                    </a:lnTo>
                    <a:lnTo>
                      <a:pt x="142" y="1318"/>
                    </a:lnTo>
                    <a:lnTo>
                      <a:pt x="153" y="1346"/>
                    </a:lnTo>
                    <a:lnTo>
                      <a:pt x="175" y="1384"/>
                    </a:lnTo>
                    <a:lnTo>
                      <a:pt x="180" y="1444"/>
                    </a:lnTo>
                    <a:lnTo>
                      <a:pt x="180" y="1483"/>
                    </a:lnTo>
                    <a:lnTo>
                      <a:pt x="180" y="1504"/>
                    </a:lnTo>
                    <a:lnTo>
                      <a:pt x="207" y="1504"/>
                    </a:lnTo>
                    <a:lnTo>
                      <a:pt x="229" y="1504"/>
                    </a:lnTo>
                    <a:lnTo>
                      <a:pt x="240" y="1504"/>
                    </a:lnTo>
                    <a:lnTo>
                      <a:pt x="235" y="1515"/>
                    </a:lnTo>
                    <a:lnTo>
                      <a:pt x="224" y="1548"/>
                    </a:lnTo>
                    <a:lnTo>
                      <a:pt x="213" y="1592"/>
                    </a:lnTo>
                    <a:lnTo>
                      <a:pt x="213" y="1614"/>
                    </a:lnTo>
                    <a:lnTo>
                      <a:pt x="218" y="1641"/>
                    </a:lnTo>
                    <a:lnTo>
                      <a:pt x="224" y="1696"/>
                    </a:lnTo>
                    <a:lnTo>
                      <a:pt x="229" y="1773"/>
                    </a:lnTo>
                    <a:lnTo>
                      <a:pt x="229" y="1882"/>
                    </a:lnTo>
                    <a:lnTo>
                      <a:pt x="224" y="1937"/>
                    </a:lnTo>
                    <a:lnTo>
                      <a:pt x="213" y="1986"/>
                    </a:lnTo>
                    <a:lnTo>
                      <a:pt x="197" y="2062"/>
                    </a:lnTo>
                    <a:lnTo>
                      <a:pt x="191" y="2101"/>
                    </a:lnTo>
                    <a:lnTo>
                      <a:pt x="186" y="2145"/>
                    </a:lnTo>
                    <a:lnTo>
                      <a:pt x="186" y="2205"/>
                    </a:lnTo>
                    <a:lnTo>
                      <a:pt x="186" y="2276"/>
                    </a:lnTo>
                    <a:lnTo>
                      <a:pt x="197" y="2407"/>
                    </a:lnTo>
                    <a:lnTo>
                      <a:pt x="207" y="2495"/>
                    </a:lnTo>
                    <a:lnTo>
                      <a:pt x="213" y="2555"/>
                    </a:lnTo>
                    <a:lnTo>
                      <a:pt x="213" y="2599"/>
                    </a:lnTo>
                    <a:lnTo>
                      <a:pt x="207" y="2631"/>
                    </a:lnTo>
                    <a:lnTo>
                      <a:pt x="207" y="2653"/>
                    </a:lnTo>
                    <a:lnTo>
                      <a:pt x="207" y="2670"/>
                    </a:lnTo>
                    <a:lnTo>
                      <a:pt x="207" y="2730"/>
                    </a:lnTo>
                    <a:lnTo>
                      <a:pt x="268" y="2752"/>
                    </a:lnTo>
                    <a:lnTo>
                      <a:pt x="301" y="2752"/>
                    </a:lnTo>
                    <a:lnTo>
                      <a:pt x="306" y="2763"/>
                    </a:lnTo>
                    <a:lnTo>
                      <a:pt x="328" y="2779"/>
                    </a:lnTo>
                    <a:lnTo>
                      <a:pt x="350" y="2790"/>
                    </a:lnTo>
                    <a:lnTo>
                      <a:pt x="372" y="2801"/>
                    </a:lnTo>
                    <a:lnTo>
                      <a:pt x="399" y="2807"/>
                    </a:lnTo>
                    <a:lnTo>
                      <a:pt x="437" y="2812"/>
                    </a:lnTo>
                    <a:lnTo>
                      <a:pt x="508" y="2807"/>
                    </a:lnTo>
                    <a:lnTo>
                      <a:pt x="541" y="2801"/>
                    </a:lnTo>
                    <a:lnTo>
                      <a:pt x="552" y="2801"/>
                    </a:lnTo>
                    <a:lnTo>
                      <a:pt x="552" y="2796"/>
                    </a:lnTo>
                    <a:lnTo>
                      <a:pt x="552" y="2785"/>
                    </a:lnTo>
                    <a:lnTo>
                      <a:pt x="547" y="2768"/>
                    </a:lnTo>
                    <a:lnTo>
                      <a:pt x="536" y="2752"/>
                    </a:lnTo>
                    <a:lnTo>
                      <a:pt x="470" y="2692"/>
                    </a:lnTo>
                    <a:lnTo>
                      <a:pt x="432" y="2648"/>
                    </a:lnTo>
                    <a:lnTo>
                      <a:pt x="415" y="2631"/>
                    </a:lnTo>
                    <a:lnTo>
                      <a:pt x="404" y="2615"/>
                    </a:lnTo>
                    <a:lnTo>
                      <a:pt x="404" y="2599"/>
                    </a:lnTo>
                    <a:lnTo>
                      <a:pt x="399" y="2588"/>
                    </a:lnTo>
                    <a:lnTo>
                      <a:pt x="394" y="2566"/>
                    </a:lnTo>
                    <a:lnTo>
                      <a:pt x="388" y="2555"/>
                    </a:lnTo>
                    <a:lnTo>
                      <a:pt x="388" y="2528"/>
                    </a:lnTo>
                    <a:lnTo>
                      <a:pt x="394" y="2467"/>
                    </a:lnTo>
                    <a:lnTo>
                      <a:pt x="399" y="2424"/>
                    </a:lnTo>
                    <a:lnTo>
                      <a:pt x="394" y="2402"/>
                    </a:lnTo>
                    <a:lnTo>
                      <a:pt x="383" y="2374"/>
                    </a:lnTo>
                    <a:lnTo>
                      <a:pt x="394" y="2238"/>
                    </a:lnTo>
                    <a:lnTo>
                      <a:pt x="399" y="2145"/>
                    </a:lnTo>
                    <a:lnTo>
                      <a:pt x="404" y="2095"/>
                    </a:lnTo>
                    <a:lnTo>
                      <a:pt x="415" y="2062"/>
                    </a:lnTo>
                    <a:lnTo>
                      <a:pt x="421" y="2013"/>
                    </a:lnTo>
                    <a:lnTo>
                      <a:pt x="432" y="1948"/>
                    </a:lnTo>
                    <a:lnTo>
                      <a:pt x="437" y="1931"/>
                    </a:lnTo>
                    <a:lnTo>
                      <a:pt x="454" y="1893"/>
                    </a:lnTo>
                    <a:lnTo>
                      <a:pt x="476" y="1827"/>
                    </a:lnTo>
                    <a:lnTo>
                      <a:pt x="492" y="1729"/>
                    </a:lnTo>
                    <a:lnTo>
                      <a:pt x="497" y="1723"/>
                    </a:lnTo>
                    <a:lnTo>
                      <a:pt x="503" y="1718"/>
                    </a:lnTo>
                    <a:lnTo>
                      <a:pt x="503" y="1729"/>
                    </a:lnTo>
                    <a:lnTo>
                      <a:pt x="558" y="1893"/>
                    </a:lnTo>
                    <a:lnTo>
                      <a:pt x="569" y="1920"/>
                    </a:lnTo>
                    <a:lnTo>
                      <a:pt x="569" y="1948"/>
                    </a:lnTo>
                    <a:lnTo>
                      <a:pt x="563" y="1980"/>
                    </a:lnTo>
                    <a:lnTo>
                      <a:pt x="547" y="2035"/>
                    </a:lnTo>
                    <a:lnTo>
                      <a:pt x="541" y="2084"/>
                    </a:lnTo>
                    <a:lnTo>
                      <a:pt x="536" y="2145"/>
                    </a:lnTo>
                    <a:lnTo>
                      <a:pt x="519" y="2287"/>
                    </a:lnTo>
                    <a:lnTo>
                      <a:pt x="503" y="2380"/>
                    </a:lnTo>
                    <a:lnTo>
                      <a:pt x="497" y="2429"/>
                    </a:lnTo>
                    <a:lnTo>
                      <a:pt x="481" y="2445"/>
                    </a:lnTo>
                    <a:lnTo>
                      <a:pt x="476" y="2462"/>
                    </a:lnTo>
                    <a:lnTo>
                      <a:pt x="470" y="2506"/>
                    </a:lnTo>
                    <a:lnTo>
                      <a:pt x="519" y="2528"/>
                    </a:lnTo>
                    <a:lnTo>
                      <a:pt x="580" y="2544"/>
                    </a:lnTo>
                    <a:lnTo>
                      <a:pt x="640" y="2555"/>
                    </a:lnTo>
                    <a:lnTo>
                      <a:pt x="694" y="2555"/>
                    </a:lnTo>
                    <a:lnTo>
                      <a:pt x="689" y="2517"/>
                    </a:lnTo>
                    <a:lnTo>
                      <a:pt x="705" y="2484"/>
                    </a:lnTo>
                    <a:lnTo>
                      <a:pt x="716" y="2445"/>
                    </a:lnTo>
                    <a:lnTo>
                      <a:pt x="738" y="2396"/>
                    </a:lnTo>
                    <a:lnTo>
                      <a:pt x="755" y="2331"/>
                    </a:lnTo>
                    <a:lnTo>
                      <a:pt x="771" y="2249"/>
                    </a:lnTo>
                    <a:lnTo>
                      <a:pt x="782" y="2156"/>
                    </a:lnTo>
                    <a:lnTo>
                      <a:pt x="787" y="2041"/>
                    </a:lnTo>
                    <a:lnTo>
                      <a:pt x="787" y="2013"/>
                    </a:lnTo>
                    <a:lnTo>
                      <a:pt x="787" y="1991"/>
                    </a:lnTo>
                    <a:lnTo>
                      <a:pt x="787" y="1980"/>
                    </a:lnTo>
                    <a:lnTo>
                      <a:pt x="793" y="1969"/>
                    </a:lnTo>
                    <a:lnTo>
                      <a:pt x="798" y="1937"/>
                    </a:lnTo>
                    <a:lnTo>
                      <a:pt x="798" y="1882"/>
                    </a:lnTo>
                    <a:lnTo>
                      <a:pt x="798" y="1805"/>
                    </a:lnTo>
                    <a:lnTo>
                      <a:pt x="782" y="1690"/>
                    </a:lnTo>
                    <a:lnTo>
                      <a:pt x="755" y="1559"/>
                    </a:lnTo>
                    <a:lnTo>
                      <a:pt x="722" y="1411"/>
                    </a:lnTo>
                    <a:lnTo>
                      <a:pt x="733" y="1401"/>
                    </a:lnTo>
                    <a:lnTo>
                      <a:pt x="738" y="1390"/>
                    </a:lnTo>
                    <a:lnTo>
                      <a:pt x="744" y="1368"/>
                    </a:lnTo>
                    <a:lnTo>
                      <a:pt x="733" y="1313"/>
                    </a:lnTo>
                    <a:lnTo>
                      <a:pt x="711" y="1220"/>
                    </a:lnTo>
                    <a:lnTo>
                      <a:pt x="683" y="1083"/>
                    </a:lnTo>
                    <a:lnTo>
                      <a:pt x="673" y="1018"/>
                    </a:lnTo>
                    <a:lnTo>
                      <a:pt x="656" y="957"/>
                    </a:lnTo>
                    <a:lnTo>
                      <a:pt x="645" y="914"/>
                    </a:lnTo>
                    <a:lnTo>
                      <a:pt x="634" y="870"/>
                    </a:lnTo>
                    <a:lnTo>
                      <a:pt x="634" y="821"/>
                    </a:lnTo>
                    <a:lnTo>
                      <a:pt x="640" y="777"/>
                    </a:lnTo>
                    <a:lnTo>
                      <a:pt x="634" y="739"/>
                    </a:lnTo>
                    <a:lnTo>
                      <a:pt x="634" y="706"/>
                    </a:lnTo>
                    <a:lnTo>
                      <a:pt x="678" y="717"/>
                    </a:lnTo>
                    <a:lnTo>
                      <a:pt x="776" y="728"/>
                    </a:lnTo>
                    <a:lnTo>
                      <a:pt x="837" y="733"/>
                    </a:lnTo>
                    <a:lnTo>
                      <a:pt x="891" y="728"/>
                    </a:lnTo>
                    <a:lnTo>
                      <a:pt x="913" y="722"/>
                    </a:lnTo>
                    <a:lnTo>
                      <a:pt x="935" y="717"/>
                    </a:lnTo>
                    <a:lnTo>
                      <a:pt x="952" y="706"/>
                    </a:lnTo>
                    <a:lnTo>
                      <a:pt x="962" y="689"/>
                    </a:lnTo>
                    <a:lnTo>
                      <a:pt x="946" y="618"/>
                    </a:lnTo>
                    <a:lnTo>
                      <a:pt x="924" y="520"/>
                    </a:lnTo>
                    <a:lnTo>
                      <a:pt x="880" y="377"/>
                    </a:lnTo>
                    <a:close/>
                    <a:moveTo>
                      <a:pt x="640" y="279"/>
                    </a:moveTo>
                    <a:lnTo>
                      <a:pt x="640" y="279"/>
                    </a:lnTo>
                    <a:lnTo>
                      <a:pt x="634" y="279"/>
                    </a:lnTo>
                    <a:lnTo>
                      <a:pt x="618" y="274"/>
                    </a:lnTo>
                    <a:lnTo>
                      <a:pt x="607" y="263"/>
                    </a:lnTo>
                    <a:lnTo>
                      <a:pt x="596" y="246"/>
                    </a:lnTo>
                    <a:lnTo>
                      <a:pt x="580" y="241"/>
                    </a:lnTo>
                    <a:lnTo>
                      <a:pt x="590" y="230"/>
                    </a:lnTo>
                    <a:lnTo>
                      <a:pt x="596" y="224"/>
                    </a:lnTo>
                    <a:lnTo>
                      <a:pt x="618" y="224"/>
                    </a:lnTo>
                    <a:lnTo>
                      <a:pt x="623" y="230"/>
                    </a:lnTo>
                    <a:lnTo>
                      <a:pt x="623" y="235"/>
                    </a:lnTo>
                    <a:lnTo>
                      <a:pt x="623" y="246"/>
                    </a:lnTo>
                    <a:lnTo>
                      <a:pt x="623" y="252"/>
                    </a:lnTo>
                    <a:lnTo>
                      <a:pt x="629" y="257"/>
                    </a:lnTo>
                    <a:lnTo>
                      <a:pt x="634" y="263"/>
                    </a:lnTo>
                    <a:lnTo>
                      <a:pt x="640" y="263"/>
                    </a:lnTo>
                    <a:lnTo>
                      <a:pt x="645" y="263"/>
                    </a:lnTo>
                    <a:lnTo>
                      <a:pt x="645" y="268"/>
                    </a:lnTo>
                    <a:lnTo>
                      <a:pt x="640" y="279"/>
                    </a:lnTo>
                    <a:close/>
                    <a:moveTo>
                      <a:pt x="235" y="990"/>
                    </a:moveTo>
                    <a:lnTo>
                      <a:pt x="235" y="990"/>
                    </a:lnTo>
                    <a:lnTo>
                      <a:pt x="235" y="1023"/>
                    </a:lnTo>
                    <a:lnTo>
                      <a:pt x="229" y="1067"/>
                    </a:lnTo>
                    <a:lnTo>
                      <a:pt x="224" y="1089"/>
                    </a:lnTo>
                    <a:lnTo>
                      <a:pt x="218" y="1089"/>
                    </a:lnTo>
                    <a:lnTo>
                      <a:pt x="213" y="1083"/>
                    </a:lnTo>
                    <a:lnTo>
                      <a:pt x="213" y="1072"/>
                    </a:lnTo>
                    <a:lnTo>
                      <a:pt x="207" y="1056"/>
                    </a:lnTo>
                    <a:lnTo>
                      <a:pt x="202" y="1045"/>
                    </a:lnTo>
                    <a:lnTo>
                      <a:pt x="191" y="1029"/>
                    </a:lnTo>
                    <a:lnTo>
                      <a:pt x="191" y="1012"/>
                    </a:lnTo>
                    <a:lnTo>
                      <a:pt x="197" y="1001"/>
                    </a:lnTo>
                    <a:lnTo>
                      <a:pt x="202" y="985"/>
                    </a:lnTo>
                    <a:lnTo>
                      <a:pt x="207" y="979"/>
                    </a:lnTo>
                    <a:lnTo>
                      <a:pt x="207" y="963"/>
                    </a:lnTo>
                    <a:lnTo>
                      <a:pt x="207" y="946"/>
                    </a:lnTo>
                    <a:lnTo>
                      <a:pt x="207" y="936"/>
                    </a:lnTo>
                    <a:lnTo>
                      <a:pt x="213" y="930"/>
                    </a:lnTo>
                    <a:lnTo>
                      <a:pt x="224" y="952"/>
                    </a:lnTo>
                    <a:lnTo>
                      <a:pt x="235" y="968"/>
                    </a:lnTo>
                    <a:lnTo>
                      <a:pt x="235" y="990"/>
                    </a:lnTo>
                    <a:close/>
                  </a:path>
                </a:pathLst>
              </a:custGeom>
              <a:solidFill>
                <a:srgbClr val="010101"/>
              </a:solidFill>
              <a:ln w="9525">
                <a:noFill/>
                <a:round/>
                <a:headEnd/>
                <a:tailEnd/>
              </a:ln>
            </p:spPr>
            <p:txBody>
              <a:bodyPr/>
              <a:lstStyle/>
              <a:p>
                <a:endParaRPr lang="da-DK"/>
              </a:p>
            </p:txBody>
          </p:sp>
          <p:sp>
            <p:nvSpPr>
              <p:cNvPr id="87" name="Freeform 1581"/>
              <p:cNvSpPr>
                <a:spLocks/>
              </p:cNvSpPr>
              <p:nvPr/>
            </p:nvSpPr>
            <p:spPr bwMode="auto">
              <a:xfrm>
                <a:off x="-7396079" y="-7488035"/>
                <a:ext cx="37812" cy="167331"/>
              </a:xfrm>
              <a:custGeom>
                <a:avLst/>
                <a:gdLst>
                  <a:gd name="T0" fmla="*/ 0 w 11"/>
                  <a:gd name="T1" fmla="*/ 39 h 44"/>
                  <a:gd name="T2" fmla="*/ 0 w 11"/>
                  <a:gd name="T3" fmla="*/ 39 h 44"/>
                  <a:gd name="T4" fmla="*/ 0 w 11"/>
                  <a:gd name="T5" fmla="*/ 44 h 44"/>
                  <a:gd name="T6" fmla="*/ 0 w 11"/>
                  <a:gd name="T7" fmla="*/ 44 h 44"/>
                  <a:gd name="T8" fmla="*/ 0 w 11"/>
                  <a:gd name="T9" fmla="*/ 39 h 44"/>
                  <a:gd name="T10" fmla="*/ 0 w 11"/>
                  <a:gd name="T11" fmla="*/ 39 h 44"/>
                  <a:gd name="T12" fmla="*/ 11 w 11"/>
                  <a:gd name="T13" fmla="*/ 0 h 44"/>
                  <a:gd name="T14" fmla="*/ 11 w 11"/>
                  <a:gd name="T15" fmla="*/ 0 h 44"/>
                  <a:gd name="T16" fmla="*/ 0 w 11"/>
                  <a:gd name="T17" fmla="*/ 11 h 44"/>
                  <a:gd name="T18" fmla="*/ 0 w 11"/>
                  <a:gd name="T19" fmla="*/ 11 h 44"/>
                  <a:gd name="T20" fmla="*/ 0 w 11"/>
                  <a:gd name="T21" fmla="*/ 22 h 44"/>
                  <a:gd name="T22" fmla="*/ 0 w 11"/>
                  <a:gd name="T23" fmla="*/ 39 h 44"/>
                  <a:gd name="T24" fmla="*/ 0 w 11"/>
                  <a:gd name="T25" fmla="*/ 39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44"/>
                  <a:gd name="T41" fmla="*/ 11 w 11"/>
                  <a:gd name="T42" fmla="*/ 44 h 4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44">
                    <a:moveTo>
                      <a:pt x="0" y="39"/>
                    </a:moveTo>
                    <a:lnTo>
                      <a:pt x="0" y="39"/>
                    </a:lnTo>
                    <a:lnTo>
                      <a:pt x="0" y="44"/>
                    </a:lnTo>
                    <a:lnTo>
                      <a:pt x="0" y="39"/>
                    </a:lnTo>
                    <a:lnTo>
                      <a:pt x="11" y="0"/>
                    </a:lnTo>
                    <a:lnTo>
                      <a:pt x="0" y="11"/>
                    </a:lnTo>
                    <a:lnTo>
                      <a:pt x="0" y="22"/>
                    </a:lnTo>
                    <a:lnTo>
                      <a:pt x="0" y="39"/>
                    </a:lnTo>
                    <a:close/>
                  </a:path>
                </a:pathLst>
              </a:custGeom>
              <a:solidFill>
                <a:srgbClr val="010101"/>
              </a:solidFill>
              <a:ln w="9525">
                <a:noFill/>
                <a:round/>
                <a:headEnd/>
                <a:tailEnd/>
              </a:ln>
            </p:spPr>
            <p:txBody>
              <a:bodyPr/>
              <a:lstStyle/>
              <a:p>
                <a:endParaRPr lang="da-DK"/>
              </a:p>
            </p:txBody>
          </p:sp>
          <p:sp>
            <p:nvSpPr>
              <p:cNvPr id="88" name="Freeform 1582"/>
              <p:cNvSpPr>
                <a:spLocks noEditPoints="1"/>
              </p:cNvSpPr>
              <p:nvPr/>
            </p:nvSpPr>
            <p:spPr bwMode="auto">
              <a:xfrm>
                <a:off x="-8017245" y="-7687749"/>
                <a:ext cx="761604" cy="410226"/>
              </a:xfrm>
              <a:custGeom>
                <a:avLst/>
                <a:gdLst>
                  <a:gd name="T0" fmla="*/ 202 w 202"/>
                  <a:gd name="T1" fmla="*/ 71 h 109"/>
                  <a:gd name="T2" fmla="*/ 202 w 202"/>
                  <a:gd name="T3" fmla="*/ 71 h 109"/>
                  <a:gd name="T4" fmla="*/ 202 w 202"/>
                  <a:gd name="T5" fmla="*/ 60 h 109"/>
                  <a:gd name="T6" fmla="*/ 197 w 202"/>
                  <a:gd name="T7" fmla="*/ 54 h 109"/>
                  <a:gd name="T8" fmla="*/ 197 w 202"/>
                  <a:gd name="T9" fmla="*/ 54 h 109"/>
                  <a:gd name="T10" fmla="*/ 175 w 202"/>
                  <a:gd name="T11" fmla="*/ 38 h 109"/>
                  <a:gd name="T12" fmla="*/ 175 w 202"/>
                  <a:gd name="T13" fmla="*/ 38 h 109"/>
                  <a:gd name="T14" fmla="*/ 148 w 202"/>
                  <a:gd name="T15" fmla="*/ 32 h 109"/>
                  <a:gd name="T16" fmla="*/ 137 w 202"/>
                  <a:gd name="T17" fmla="*/ 38 h 109"/>
                  <a:gd name="T18" fmla="*/ 131 w 202"/>
                  <a:gd name="T19" fmla="*/ 43 h 109"/>
                  <a:gd name="T20" fmla="*/ 126 w 202"/>
                  <a:gd name="T21" fmla="*/ 43 h 109"/>
                  <a:gd name="T22" fmla="*/ 126 w 202"/>
                  <a:gd name="T23" fmla="*/ 43 h 109"/>
                  <a:gd name="T24" fmla="*/ 115 w 202"/>
                  <a:gd name="T25" fmla="*/ 38 h 109"/>
                  <a:gd name="T26" fmla="*/ 55 w 202"/>
                  <a:gd name="T27" fmla="*/ 11 h 109"/>
                  <a:gd name="T28" fmla="*/ 55 w 202"/>
                  <a:gd name="T29" fmla="*/ 11 h 109"/>
                  <a:gd name="T30" fmla="*/ 16 w 202"/>
                  <a:gd name="T31" fmla="*/ 0 h 109"/>
                  <a:gd name="T32" fmla="*/ 0 w 202"/>
                  <a:gd name="T33" fmla="*/ 0 h 109"/>
                  <a:gd name="T34" fmla="*/ 0 w 202"/>
                  <a:gd name="T35" fmla="*/ 5 h 109"/>
                  <a:gd name="T36" fmla="*/ 0 w 202"/>
                  <a:gd name="T37" fmla="*/ 5 h 109"/>
                  <a:gd name="T38" fmla="*/ 0 w 202"/>
                  <a:gd name="T39" fmla="*/ 5 h 109"/>
                  <a:gd name="T40" fmla="*/ 11 w 202"/>
                  <a:gd name="T41" fmla="*/ 5 h 109"/>
                  <a:gd name="T42" fmla="*/ 11 w 202"/>
                  <a:gd name="T43" fmla="*/ 5 h 109"/>
                  <a:gd name="T44" fmla="*/ 49 w 202"/>
                  <a:gd name="T45" fmla="*/ 22 h 109"/>
                  <a:gd name="T46" fmla="*/ 82 w 202"/>
                  <a:gd name="T47" fmla="*/ 43 h 109"/>
                  <a:gd name="T48" fmla="*/ 120 w 202"/>
                  <a:gd name="T49" fmla="*/ 65 h 109"/>
                  <a:gd name="T50" fmla="*/ 120 w 202"/>
                  <a:gd name="T51" fmla="*/ 65 h 109"/>
                  <a:gd name="T52" fmla="*/ 115 w 202"/>
                  <a:gd name="T53" fmla="*/ 76 h 109"/>
                  <a:gd name="T54" fmla="*/ 120 w 202"/>
                  <a:gd name="T55" fmla="*/ 87 h 109"/>
                  <a:gd name="T56" fmla="*/ 126 w 202"/>
                  <a:gd name="T57" fmla="*/ 98 h 109"/>
                  <a:gd name="T58" fmla="*/ 142 w 202"/>
                  <a:gd name="T59" fmla="*/ 109 h 109"/>
                  <a:gd name="T60" fmla="*/ 142 w 202"/>
                  <a:gd name="T61" fmla="*/ 109 h 109"/>
                  <a:gd name="T62" fmla="*/ 159 w 202"/>
                  <a:gd name="T63" fmla="*/ 109 h 109"/>
                  <a:gd name="T64" fmla="*/ 175 w 202"/>
                  <a:gd name="T65" fmla="*/ 109 h 109"/>
                  <a:gd name="T66" fmla="*/ 181 w 202"/>
                  <a:gd name="T67" fmla="*/ 104 h 109"/>
                  <a:gd name="T68" fmla="*/ 191 w 202"/>
                  <a:gd name="T69" fmla="*/ 98 h 109"/>
                  <a:gd name="T70" fmla="*/ 191 w 202"/>
                  <a:gd name="T71" fmla="*/ 98 h 109"/>
                  <a:gd name="T72" fmla="*/ 202 w 202"/>
                  <a:gd name="T73" fmla="*/ 82 h 109"/>
                  <a:gd name="T74" fmla="*/ 202 w 202"/>
                  <a:gd name="T75" fmla="*/ 71 h 109"/>
                  <a:gd name="T76" fmla="*/ 202 w 202"/>
                  <a:gd name="T77" fmla="*/ 71 h 109"/>
                  <a:gd name="T78" fmla="*/ 77 w 202"/>
                  <a:gd name="T79" fmla="*/ 82 h 109"/>
                  <a:gd name="T80" fmla="*/ 77 w 202"/>
                  <a:gd name="T81" fmla="*/ 82 h 109"/>
                  <a:gd name="T82" fmla="*/ 60 w 202"/>
                  <a:gd name="T83" fmla="*/ 71 h 109"/>
                  <a:gd name="T84" fmla="*/ 55 w 202"/>
                  <a:gd name="T85" fmla="*/ 65 h 109"/>
                  <a:gd name="T86" fmla="*/ 55 w 202"/>
                  <a:gd name="T87" fmla="*/ 49 h 109"/>
                  <a:gd name="T88" fmla="*/ 60 w 202"/>
                  <a:gd name="T89" fmla="*/ 38 h 109"/>
                  <a:gd name="T90" fmla="*/ 60 w 202"/>
                  <a:gd name="T91" fmla="*/ 38 h 109"/>
                  <a:gd name="T92" fmla="*/ 66 w 202"/>
                  <a:gd name="T93" fmla="*/ 27 h 109"/>
                  <a:gd name="T94" fmla="*/ 77 w 202"/>
                  <a:gd name="T95" fmla="*/ 22 h 109"/>
                  <a:gd name="T96" fmla="*/ 82 w 202"/>
                  <a:gd name="T97" fmla="*/ 22 h 109"/>
                  <a:gd name="T98" fmla="*/ 93 w 202"/>
                  <a:gd name="T99" fmla="*/ 27 h 109"/>
                  <a:gd name="T100" fmla="*/ 93 w 202"/>
                  <a:gd name="T101" fmla="*/ 27 h 109"/>
                  <a:gd name="T102" fmla="*/ 115 w 202"/>
                  <a:gd name="T103" fmla="*/ 38 h 109"/>
                  <a:gd name="T104" fmla="*/ 120 w 202"/>
                  <a:gd name="T105" fmla="*/ 49 h 109"/>
                  <a:gd name="T106" fmla="*/ 115 w 202"/>
                  <a:gd name="T107" fmla="*/ 60 h 109"/>
                  <a:gd name="T108" fmla="*/ 115 w 202"/>
                  <a:gd name="T109" fmla="*/ 60 h 109"/>
                  <a:gd name="T110" fmla="*/ 109 w 202"/>
                  <a:gd name="T111" fmla="*/ 76 h 109"/>
                  <a:gd name="T112" fmla="*/ 98 w 202"/>
                  <a:gd name="T113" fmla="*/ 82 h 109"/>
                  <a:gd name="T114" fmla="*/ 77 w 202"/>
                  <a:gd name="T115" fmla="*/ 82 h 109"/>
                  <a:gd name="T116" fmla="*/ 77 w 202"/>
                  <a:gd name="T117" fmla="*/ 82 h 10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02"/>
                  <a:gd name="T178" fmla="*/ 0 h 109"/>
                  <a:gd name="T179" fmla="*/ 202 w 202"/>
                  <a:gd name="T180" fmla="*/ 109 h 10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02" h="109">
                    <a:moveTo>
                      <a:pt x="202" y="71"/>
                    </a:moveTo>
                    <a:lnTo>
                      <a:pt x="202" y="71"/>
                    </a:lnTo>
                    <a:lnTo>
                      <a:pt x="202" y="60"/>
                    </a:lnTo>
                    <a:lnTo>
                      <a:pt x="197" y="54"/>
                    </a:lnTo>
                    <a:lnTo>
                      <a:pt x="175" y="38"/>
                    </a:lnTo>
                    <a:lnTo>
                      <a:pt x="148" y="32"/>
                    </a:lnTo>
                    <a:lnTo>
                      <a:pt x="137" y="38"/>
                    </a:lnTo>
                    <a:lnTo>
                      <a:pt x="131" y="43"/>
                    </a:lnTo>
                    <a:lnTo>
                      <a:pt x="126" y="43"/>
                    </a:lnTo>
                    <a:lnTo>
                      <a:pt x="115" y="38"/>
                    </a:lnTo>
                    <a:lnTo>
                      <a:pt x="55" y="11"/>
                    </a:lnTo>
                    <a:lnTo>
                      <a:pt x="16" y="0"/>
                    </a:lnTo>
                    <a:lnTo>
                      <a:pt x="0" y="0"/>
                    </a:lnTo>
                    <a:lnTo>
                      <a:pt x="0" y="5"/>
                    </a:lnTo>
                    <a:lnTo>
                      <a:pt x="11" y="5"/>
                    </a:lnTo>
                    <a:lnTo>
                      <a:pt x="49" y="22"/>
                    </a:lnTo>
                    <a:lnTo>
                      <a:pt x="82" y="43"/>
                    </a:lnTo>
                    <a:lnTo>
                      <a:pt x="120" y="65"/>
                    </a:lnTo>
                    <a:lnTo>
                      <a:pt x="115" y="76"/>
                    </a:lnTo>
                    <a:lnTo>
                      <a:pt x="120" y="87"/>
                    </a:lnTo>
                    <a:lnTo>
                      <a:pt x="126" y="98"/>
                    </a:lnTo>
                    <a:lnTo>
                      <a:pt x="142" y="109"/>
                    </a:lnTo>
                    <a:lnTo>
                      <a:pt x="159" y="109"/>
                    </a:lnTo>
                    <a:lnTo>
                      <a:pt x="175" y="109"/>
                    </a:lnTo>
                    <a:lnTo>
                      <a:pt x="181" y="104"/>
                    </a:lnTo>
                    <a:lnTo>
                      <a:pt x="191" y="98"/>
                    </a:lnTo>
                    <a:lnTo>
                      <a:pt x="202" y="82"/>
                    </a:lnTo>
                    <a:lnTo>
                      <a:pt x="202" y="71"/>
                    </a:lnTo>
                    <a:close/>
                    <a:moveTo>
                      <a:pt x="77" y="82"/>
                    </a:moveTo>
                    <a:lnTo>
                      <a:pt x="77" y="82"/>
                    </a:lnTo>
                    <a:lnTo>
                      <a:pt x="60" y="71"/>
                    </a:lnTo>
                    <a:lnTo>
                      <a:pt x="55" y="65"/>
                    </a:lnTo>
                    <a:lnTo>
                      <a:pt x="55" y="49"/>
                    </a:lnTo>
                    <a:lnTo>
                      <a:pt x="60" y="38"/>
                    </a:lnTo>
                    <a:lnTo>
                      <a:pt x="66" y="27"/>
                    </a:lnTo>
                    <a:lnTo>
                      <a:pt x="77" y="22"/>
                    </a:lnTo>
                    <a:lnTo>
                      <a:pt x="82" y="22"/>
                    </a:lnTo>
                    <a:lnTo>
                      <a:pt x="93" y="27"/>
                    </a:lnTo>
                    <a:lnTo>
                      <a:pt x="115" y="38"/>
                    </a:lnTo>
                    <a:lnTo>
                      <a:pt x="120" y="49"/>
                    </a:lnTo>
                    <a:lnTo>
                      <a:pt x="115" y="60"/>
                    </a:lnTo>
                    <a:lnTo>
                      <a:pt x="109" y="76"/>
                    </a:lnTo>
                    <a:lnTo>
                      <a:pt x="98" y="82"/>
                    </a:lnTo>
                    <a:lnTo>
                      <a:pt x="77" y="82"/>
                    </a:lnTo>
                    <a:close/>
                  </a:path>
                </a:pathLst>
              </a:custGeom>
              <a:solidFill>
                <a:srgbClr val="010101"/>
              </a:solidFill>
              <a:ln w="9525">
                <a:noFill/>
                <a:round/>
                <a:headEnd/>
                <a:tailEnd/>
              </a:ln>
            </p:spPr>
            <p:txBody>
              <a:bodyPr/>
              <a:lstStyle/>
              <a:p>
                <a:endParaRPr lang="da-DK"/>
              </a:p>
            </p:txBody>
          </p:sp>
          <p:sp>
            <p:nvSpPr>
              <p:cNvPr id="89" name="Freeform 1583"/>
              <p:cNvSpPr>
                <a:spLocks/>
              </p:cNvSpPr>
              <p:nvPr/>
            </p:nvSpPr>
            <p:spPr bwMode="auto">
              <a:xfrm>
                <a:off x="-8076663" y="-6845706"/>
                <a:ext cx="491534" cy="1684086"/>
              </a:xfrm>
              <a:custGeom>
                <a:avLst/>
                <a:gdLst>
                  <a:gd name="T0" fmla="*/ 0 w 131"/>
                  <a:gd name="T1" fmla="*/ 55 h 449"/>
                  <a:gd name="T2" fmla="*/ 0 w 131"/>
                  <a:gd name="T3" fmla="*/ 55 h 449"/>
                  <a:gd name="T4" fmla="*/ 11 w 131"/>
                  <a:gd name="T5" fmla="*/ 60 h 449"/>
                  <a:gd name="T6" fmla="*/ 21 w 131"/>
                  <a:gd name="T7" fmla="*/ 77 h 449"/>
                  <a:gd name="T8" fmla="*/ 32 w 131"/>
                  <a:gd name="T9" fmla="*/ 104 h 449"/>
                  <a:gd name="T10" fmla="*/ 32 w 131"/>
                  <a:gd name="T11" fmla="*/ 104 h 449"/>
                  <a:gd name="T12" fmla="*/ 54 w 131"/>
                  <a:gd name="T13" fmla="*/ 186 h 449"/>
                  <a:gd name="T14" fmla="*/ 76 w 131"/>
                  <a:gd name="T15" fmla="*/ 273 h 449"/>
                  <a:gd name="T16" fmla="*/ 76 w 131"/>
                  <a:gd name="T17" fmla="*/ 273 h 449"/>
                  <a:gd name="T18" fmla="*/ 98 w 131"/>
                  <a:gd name="T19" fmla="*/ 323 h 449"/>
                  <a:gd name="T20" fmla="*/ 120 w 131"/>
                  <a:gd name="T21" fmla="*/ 372 h 449"/>
                  <a:gd name="T22" fmla="*/ 120 w 131"/>
                  <a:gd name="T23" fmla="*/ 372 h 449"/>
                  <a:gd name="T24" fmla="*/ 125 w 131"/>
                  <a:gd name="T25" fmla="*/ 410 h 449"/>
                  <a:gd name="T26" fmla="*/ 125 w 131"/>
                  <a:gd name="T27" fmla="*/ 449 h 449"/>
                  <a:gd name="T28" fmla="*/ 125 w 131"/>
                  <a:gd name="T29" fmla="*/ 449 h 449"/>
                  <a:gd name="T30" fmla="*/ 131 w 131"/>
                  <a:gd name="T31" fmla="*/ 399 h 449"/>
                  <a:gd name="T32" fmla="*/ 131 w 131"/>
                  <a:gd name="T33" fmla="*/ 350 h 449"/>
                  <a:gd name="T34" fmla="*/ 120 w 131"/>
                  <a:gd name="T35" fmla="*/ 235 h 449"/>
                  <a:gd name="T36" fmla="*/ 109 w 131"/>
                  <a:gd name="T37" fmla="*/ 126 h 449"/>
                  <a:gd name="T38" fmla="*/ 93 w 131"/>
                  <a:gd name="T39" fmla="*/ 27 h 449"/>
                  <a:gd name="T40" fmla="*/ 93 w 131"/>
                  <a:gd name="T41" fmla="*/ 27 h 449"/>
                  <a:gd name="T42" fmla="*/ 87 w 131"/>
                  <a:gd name="T43" fmla="*/ 22 h 449"/>
                  <a:gd name="T44" fmla="*/ 76 w 131"/>
                  <a:gd name="T45" fmla="*/ 22 h 449"/>
                  <a:gd name="T46" fmla="*/ 60 w 131"/>
                  <a:gd name="T47" fmla="*/ 22 h 449"/>
                  <a:gd name="T48" fmla="*/ 49 w 131"/>
                  <a:gd name="T49" fmla="*/ 16 h 449"/>
                  <a:gd name="T50" fmla="*/ 49 w 131"/>
                  <a:gd name="T51" fmla="*/ 16 h 449"/>
                  <a:gd name="T52" fmla="*/ 38 w 131"/>
                  <a:gd name="T53" fmla="*/ 5 h 449"/>
                  <a:gd name="T54" fmla="*/ 32 w 131"/>
                  <a:gd name="T55" fmla="*/ 5 h 449"/>
                  <a:gd name="T56" fmla="*/ 21 w 131"/>
                  <a:gd name="T57" fmla="*/ 0 h 449"/>
                  <a:gd name="T58" fmla="*/ 21 w 131"/>
                  <a:gd name="T59" fmla="*/ 0 h 449"/>
                  <a:gd name="T60" fmla="*/ 11 w 131"/>
                  <a:gd name="T61" fmla="*/ 16 h 449"/>
                  <a:gd name="T62" fmla="*/ 5 w 131"/>
                  <a:gd name="T63" fmla="*/ 44 h 449"/>
                  <a:gd name="T64" fmla="*/ 0 w 131"/>
                  <a:gd name="T65" fmla="*/ 55 h 44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449"/>
                  <a:gd name="T101" fmla="*/ 131 w 131"/>
                  <a:gd name="T102" fmla="*/ 449 h 44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449">
                    <a:moveTo>
                      <a:pt x="0" y="55"/>
                    </a:moveTo>
                    <a:lnTo>
                      <a:pt x="0" y="55"/>
                    </a:lnTo>
                    <a:lnTo>
                      <a:pt x="11" y="60"/>
                    </a:lnTo>
                    <a:lnTo>
                      <a:pt x="21" y="77"/>
                    </a:lnTo>
                    <a:lnTo>
                      <a:pt x="32" y="104"/>
                    </a:lnTo>
                    <a:lnTo>
                      <a:pt x="54" y="186"/>
                    </a:lnTo>
                    <a:lnTo>
                      <a:pt x="76" y="273"/>
                    </a:lnTo>
                    <a:lnTo>
                      <a:pt x="98" y="323"/>
                    </a:lnTo>
                    <a:lnTo>
                      <a:pt x="120" y="372"/>
                    </a:lnTo>
                    <a:lnTo>
                      <a:pt x="125" y="410"/>
                    </a:lnTo>
                    <a:lnTo>
                      <a:pt x="125" y="449"/>
                    </a:lnTo>
                    <a:lnTo>
                      <a:pt x="131" y="399"/>
                    </a:lnTo>
                    <a:lnTo>
                      <a:pt x="131" y="350"/>
                    </a:lnTo>
                    <a:lnTo>
                      <a:pt x="120" y="235"/>
                    </a:lnTo>
                    <a:lnTo>
                      <a:pt x="109" y="126"/>
                    </a:lnTo>
                    <a:lnTo>
                      <a:pt x="93" y="27"/>
                    </a:lnTo>
                    <a:lnTo>
                      <a:pt x="87" y="22"/>
                    </a:lnTo>
                    <a:lnTo>
                      <a:pt x="76" y="22"/>
                    </a:lnTo>
                    <a:lnTo>
                      <a:pt x="60" y="22"/>
                    </a:lnTo>
                    <a:lnTo>
                      <a:pt x="49" y="16"/>
                    </a:lnTo>
                    <a:lnTo>
                      <a:pt x="38" y="5"/>
                    </a:lnTo>
                    <a:lnTo>
                      <a:pt x="32" y="5"/>
                    </a:lnTo>
                    <a:lnTo>
                      <a:pt x="21" y="0"/>
                    </a:lnTo>
                    <a:lnTo>
                      <a:pt x="11" y="16"/>
                    </a:lnTo>
                    <a:lnTo>
                      <a:pt x="5" y="44"/>
                    </a:lnTo>
                    <a:lnTo>
                      <a:pt x="0" y="55"/>
                    </a:lnTo>
                    <a:close/>
                  </a:path>
                </a:pathLst>
              </a:custGeom>
              <a:solidFill>
                <a:srgbClr val="FFFFFF"/>
              </a:solidFill>
              <a:ln w="9525">
                <a:noFill/>
                <a:round/>
                <a:headEnd/>
                <a:tailEnd/>
              </a:ln>
            </p:spPr>
            <p:txBody>
              <a:bodyPr/>
              <a:lstStyle/>
              <a:p>
                <a:endParaRPr lang="da-DK"/>
              </a:p>
            </p:txBody>
          </p:sp>
          <p:sp>
            <p:nvSpPr>
              <p:cNvPr id="90" name="Freeform 1584"/>
              <p:cNvSpPr>
                <a:spLocks/>
              </p:cNvSpPr>
              <p:nvPr/>
            </p:nvSpPr>
            <p:spPr bwMode="auto">
              <a:xfrm>
                <a:off x="-7952428" y="-6829515"/>
                <a:ext cx="469925" cy="1786644"/>
              </a:xfrm>
              <a:custGeom>
                <a:avLst/>
                <a:gdLst>
                  <a:gd name="T0" fmla="*/ 11 w 126"/>
                  <a:gd name="T1" fmla="*/ 6 h 476"/>
                  <a:gd name="T2" fmla="*/ 0 w 126"/>
                  <a:gd name="T3" fmla="*/ 17 h 476"/>
                  <a:gd name="T4" fmla="*/ 22 w 126"/>
                  <a:gd name="T5" fmla="*/ 55 h 476"/>
                  <a:gd name="T6" fmla="*/ 22 w 126"/>
                  <a:gd name="T7" fmla="*/ 55 h 476"/>
                  <a:gd name="T8" fmla="*/ 28 w 126"/>
                  <a:gd name="T9" fmla="*/ 88 h 476"/>
                  <a:gd name="T10" fmla="*/ 39 w 126"/>
                  <a:gd name="T11" fmla="*/ 121 h 476"/>
                  <a:gd name="T12" fmla="*/ 39 w 126"/>
                  <a:gd name="T13" fmla="*/ 121 h 476"/>
                  <a:gd name="T14" fmla="*/ 44 w 126"/>
                  <a:gd name="T15" fmla="*/ 214 h 476"/>
                  <a:gd name="T16" fmla="*/ 44 w 126"/>
                  <a:gd name="T17" fmla="*/ 214 h 476"/>
                  <a:gd name="T18" fmla="*/ 44 w 126"/>
                  <a:gd name="T19" fmla="*/ 323 h 476"/>
                  <a:gd name="T20" fmla="*/ 77 w 126"/>
                  <a:gd name="T21" fmla="*/ 444 h 476"/>
                  <a:gd name="T22" fmla="*/ 99 w 126"/>
                  <a:gd name="T23" fmla="*/ 476 h 476"/>
                  <a:gd name="T24" fmla="*/ 126 w 126"/>
                  <a:gd name="T25" fmla="*/ 372 h 476"/>
                  <a:gd name="T26" fmla="*/ 82 w 126"/>
                  <a:gd name="T27" fmla="*/ 148 h 476"/>
                  <a:gd name="T28" fmla="*/ 44 w 126"/>
                  <a:gd name="T29" fmla="*/ 50 h 476"/>
                  <a:gd name="T30" fmla="*/ 50 w 126"/>
                  <a:gd name="T31" fmla="*/ 17 h 476"/>
                  <a:gd name="T32" fmla="*/ 50 w 126"/>
                  <a:gd name="T33" fmla="*/ 17 h 476"/>
                  <a:gd name="T34" fmla="*/ 39 w 126"/>
                  <a:gd name="T35" fmla="*/ 6 h 476"/>
                  <a:gd name="T36" fmla="*/ 22 w 126"/>
                  <a:gd name="T37" fmla="*/ 0 h 476"/>
                  <a:gd name="T38" fmla="*/ 17 w 126"/>
                  <a:gd name="T39" fmla="*/ 0 h 476"/>
                  <a:gd name="T40" fmla="*/ 11 w 126"/>
                  <a:gd name="T41" fmla="*/ 6 h 476"/>
                  <a:gd name="T42" fmla="*/ 11 w 126"/>
                  <a:gd name="T43" fmla="*/ 6 h 47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6"/>
                  <a:gd name="T67" fmla="*/ 0 h 476"/>
                  <a:gd name="T68" fmla="*/ 126 w 126"/>
                  <a:gd name="T69" fmla="*/ 476 h 47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6" h="476">
                    <a:moveTo>
                      <a:pt x="11" y="6"/>
                    </a:moveTo>
                    <a:lnTo>
                      <a:pt x="0" y="17"/>
                    </a:lnTo>
                    <a:lnTo>
                      <a:pt x="22" y="55"/>
                    </a:lnTo>
                    <a:lnTo>
                      <a:pt x="28" y="88"/>
                    </a:lnTo>
                    <a:lnTo>
                      <a:pt x="39" y="121"/>
                    </a:lnTo>
                    <a:lnTo>
                      <a:pt x="44" y="214"/>
                    </a:lnTo>
                    <a:lnTo>
                      <a:pt x="44" y="323"/>
                    </a:lnTo>
                    <a:lnTo>
                      <a:pt x="77" y="444"/>
                    </a:lnTo>
                    <a:lnTo>
                      <a:pt x="99" y="476"/>
                    </a:lnTo>
                    <a:lnTo>
                      <a:pt x="126" y="372"/>
                    </a:lnTo>
                    <a:lnTo>
                      <a:pt x="82" y="148"/>
                    </a:lnTo>
                    <a:lnTo>
                      <a:pt x="44" y="50"/>
                    </a:lnTo>
                    <a:lnTo>
                      <a:pt x="50" y="17"/>
                    </a:lnTo>
                    <a:lnTo>
                      <a:pt x="39" y="6"/>
                    </a:lnTo>
                    <a:lnTo>
                      <a:pt x="22" y="0"/>
                    </a:lnTo>
                    <a:lnTo>
                      <a:pt x="17" y="0"/>
                    </a:lnTo>
                    <a:lnTo>
                      <a:pt x="11" y="6"/>
                    </a:lnTo>
                    <a:close/>
                  </a:path>
                </a:pathLst>
              </a:custGeom>
              <a:solidFill>
                <a:srgbClr val="010101"/>
              </a:solidFill>
              <a:ln w="9525">
                <a:noFill/>
                <a:round/>
                <a:headEnd/>
                <a:tailEnd/>
              </a:ln>
            </p:spPr>
            <p:txBody>
              <a:bodyPr/>
              <a:lstStyle/>
              <a:p>
                <a:endParaRPr lang="da-DK"/>
              </a:p>
            </p:txBody>
          </p:sp>
        </p:grpSp>
        <p:sp>
          <p:nvSpPr>
            <p:cNvPr id="10" name="Freeform 1584"/>
            <p:cNvSpPr>
              <a:spLocks/>
            </p:cNvSpPr>
            <p:nvPr/>
          </p:nvSpPr>
          <p:spPr bwMode="auto">
            <a:xfrm>
              <a:off x="13788371" y="4401927"/>
              <a:ext cx="364650" cy="1386118"/>
            </a:xfrm>
            <a:custGeom>
              <a:avLst/>
              <a:gdLst/>
              <a:ahLst/>
              <a:cxnLst>
                <a:cxn ang="0">
                  <a:pos x="11" y="6"/>
                </a:cxn>
                <a:cxn ang="0">
                  <a:pos x="0" y="17"/>
                </a:cxn>
                <a:cxn ang="0">
                  <a:pos x="22" y="55"/>
                </a:cxn>
                <a:cxn ang="0">
                  <a:pos x="22" y="55"/>
                </a:cxn>
                <a:cxn ang="0">
                  <a:pos x="28" y="88"/>
                </a:cxn>
                <a:cxn ang="0">
                  <a:pos x="39" y="121"/>
                </a:cxn>
                <a:cxn ang="0">
                  <a:pos x="39" y="121"/>
                </a:cxn>
                <a:cxn ang="0">
                  <a:pos x="44" y="214"/>
                </a:cxn>
                <a:cxn ang="0">
                  <a:pos x="44" y="214"/>
                </a:cxn>
                <a:cxn ang="0">
                  <a:pos x="44" y="323"/>
                </a:cxn>
                <a:cxn ang="0">
                  <a:pos x="77" y="444"/>
                </a:cxn>
                <a:cxn ang="0">
                  <a:pos x="99" y="476"/>
                </a:cxn>
                <a:cxn ang="0">
                  <a:pos x="126" y="372"/>
                </a:cxn>
                <a:cxn ang="0">
                  <a:pos x="82" y="148"/>
                </a:cxn>
                <a:cxn ang="0">
                  <a:pos x="44" y="50"/>
                </a:cxn>
                <a:cxn ang="0">
                  <a:pos x="50" y="17"/>
                </a:cxn>
                <a:cxn ang="0">
                  <a:pos x="50" y="17"/>
                </a:cxn>
                <a:cxn ang="0">
                  <a:pos x="39" y="6"/>
                </a:cxn>
                <a:cxn ang="0">
                  <a:pos x="22" y="0"/>
                </a:cxn>
                <a:cxn ang="0">
                  <a:pos x="17" y="0"/>
                </a:cxn>
                <a:cxn ang="0">
                  <a:pos x="11" y="6"/>
                </a:cxn>
                <a:cxn ang="0">
                  <a:pos x="11" y="6"/>
                </a:cxn>
              </a:cxnLst>
              <a:rect l="0" t="0" r="r" b="b"/>
              <a:pathLst>
                <a:path w="126" h="476">
                  <a:moveTo>
                    <a:pt x="11" y="6"/>
                  </a:moveTo>
                  <a:lnTo>
                    <a:pt x="0" y="17"/>
                  </a:lnTo>
                  <a:lnTo>
                    <a:pt x="22" y="55"/>
                  </a:lnTo>
                  <a:lnTo>
                    <a:pt x="22" y="55"/>
                  </a:lnTo>
                  <a:lnTo>
                    <a:pt x="28" y="88"/>
                  </a:lnTo>
                  <a:lnTo>
                    <a:pt x="39" y="121"/>
                  </a:lnTo>
                  <a:lnTo>
                    <a:pt x="39" y="121"/>
                  </a:lnTo>
                  <a:lnTo>
                    <a:pt x="44" y="214"/>
                  </a:lnTo>
                  <a:lnTo>
                    <a:pt x="44" y="214"/>
                  </a:lnTo>
                  <a:lnTo>
                    <a:pt x="44" y="323"/>
                  </a:lnTo>
                  <a:lnTo>
                    <a:pt x="77" y="444"/>
                  </a:lnTo>
                  <a:lnTo>
                    <a:pt x="99" y="476"/>
                  </a:lnTo>
                  <a:lnTo>
                    <a:pt x="126" y="372"/>
                  </a:lnTo>
                  <a:lnTo>
                    <a:pt x="82" y="148"/>
                  </a:lnTo>
                  <a:lnTo>
                    <a:pt x="44" y="50"/>
                  </a:lnTo>
                  <a:lnTo>
                    <a:pt x="50" y="17"/>
                  </a:lnTo>
                  <a:lnTo>
                    <a:pt x="50" y="17"/>
                  </a:lnTo>
                  <a:lnTo>
                    <a:pt x="39" y="6"/>
                  </a:lnTo>
                  <a:lnTo>
                    <a:pt x="22" y="0"/>
                  </a:lnTo>
                  <a:lnTo>
                    <a:pt x="17" y="0"/>
                  </a:lnTo>
                  <a:lnTo>
                    <a:pt x="11" y="6"/>
                  </a:lnTo>
                  <a:lnTo>
                    <a:pt x="11" y="6"/>
                  </a:lnTo>
                  <a:close/>
                </a:path>
              </a:pathLst>
            </a:custGeom>
            <a:solidFill>
              <a:schemeClr val="tx2">
                <a:lumMod val="40000"/>
                <a:lumOff val="60000"/>
              </a:schemeClr>
            </a:solidFill>
            <a:ln w="9525">
              <a:noFill/>
              <a:round/>
              <a:headEnd/>
              <a:tailEnd/>
            </a:ln>
          </p:spPr>
          <p:txBody>
            <a:bodyPr/>
            <a:lstStyle/>
            <a:p>
              <a:endParaRPr lang="da-DK"/>
            </a:p>
          </p:txBody>
        </p:sp>
      </p:grpSp>
      <p:sp>
        <p:nvSpPr>
          <p:cNvPr id="17418" name="Tekstboks 3"/>
          <p:cNvSpPr txBox="1">
            <a:spLocks noChangeArrowheads="1"/>
          </p:cNvSpPr>
          <p:nvPr/>
        </p:nvSpPr>
        <p:spPr bwMode="auto">
          <a:xfrm>
            <a:off x="242888" y="273050"/>
            <a:ext cx="4249368" cy="461665"/>
          </a:xfrm>
          <a:prstGeom prst="rect">
            <a:avLst/>
          </a:prstGeom>
          <a:noFill/>
          <a:ln w="9525">
            <a:noFill/>
            <a:miter lim="800000"/>
            <a:headEnd/>
            <a:tailEnd/>
          </a:ln>
        </p:spPr>
        <p:txBody>
          <a:bodyPr wrap="none">
            <a:spAutoFit/>
          </a:bodyPr>
          <a:lstStyle/>
          <a:p>
            <a:r>
              <a:rPr lang="mn-MN" sz="2400" dirty="0" smtClean="0">
                <a:latin typeface="Times New Roman" pitchFamily="18" charset="0"/>
                <a:cs typeface="Times New Roman" pitchFamily="18" charset="0"/>
              </a:rPr>
              <a:t>Шийдвэр гаргалтын мөн чанар</a:t>
            </a:r>
            <a:endParaRPr lang="mn-M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ktangel 63"/>
          <p:cNvSpPr>
            <a:spLocks noChangeArrowheads="1"/>
          </p:cNvSpPr>
          <p:nvPr/>
        </p:nvSpPr>
        <p:spPr bwMode="auto">
          <a:xfrm>
            <a:off x="809172" y="293914"/>
            <a:ext cx="7877628" cy="555172"/>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algn="ctr" defTabSz="914400" fontAlgn="auto">
              <a:spcBef>
                <a:spcPts val="0"/>
              </a:spcBef>
              <a:spcAft>
                <a:spcPts val="0"/>
              </a:spcAft>
              <a:defRPr/>
            </a:pPr>
            <a:endParaRPr lang="da-DK" sz="1400" b="1" kern="0" noProof="1">
              <a:solidFill>
                <a:sysClr val="window" lastClr="FFFFFF"/>
              </a:solidFill>
              <a:latin typeface="Arial" pitchFamily="34" charset="0"/>
              <a:ea typeface="ＭＳ Ｐゴシック" pitchFamily="-97" charset="-128"/>
            </a:endParaRPr>
          </a:p>
        </p:txBody>
      </p:sp>
      <p:sp>
        <p:nvSpPr>
          <p:cNvPr id="65" name="Rektangel 64"/>
          <p:cNvSpPr>
            <a:spLocks noChangeArrowheads="1"/>
          </p:cNvSpPr>
          <p:nvPr/>
        </p:nvSpPr>
        <p:spPr bwMode="auto">
          <a:xfrm>
            <a:off x="852714" y="979714"/>
            <a:ext cx="7834086" cy="5225144"/>
          </a:xfrm>
          <a:prstGeom prst="rect">
            <a:avLst/>
          </a:prstGeom>
          <a:gradFill rotWithShape="1">
            <a:gsLst>
              <a:gs pos="0">
                <a:srgbClr val="E6E6E6"/>
              </a:gs>
              <a:gs pos="41000">
                <a:srgbClr val="FFFFFF"/>
              </a:gs>
              <a:gs pos="100000">
                <a:schemeClr val="tx1"/>
              </a:gs>
            </a:gsLst>
            <a:lin ang="16200000"/>
          </a:gradFill>
          <a:ln w="9525">
            <a:solidFill>
              <a:srgbClr val="E1E1E1"/>
            </a:solidFill>
            <a:miter lim="800000"/>
            <a:headEnd/>
            <a:tailEnd/>
          </a:ln>
          <a:effectLst>
            <a:outerShdw blurRad="63500" dist="23000" dir="5400000" rotWithShape="0">
              <a:srgbClr val="000000">
                <a:alpha val="34999"/>
              </a:srgbClr>
            </a:outerShdw>
          </a:effectLst>
        </p:spPr>
        <p:txBody>
          <a:bodyPr anchor="ctr"/>
          <a:lstStyle/>
          <a:p>
            <a:pPr algn="ctr">
              <a:defRPr/>
            </a:pPr>
            <a:endParaRPr lang="da-DK" dirty="0">
              <a:solidFill>
                <a:srgbClr val="FFFFFF"/>
              </a:solidFill>
              <a:latin typeface="Arial" pitchFamily="34" charset="0"/>
              <a:ea typeface="ＭＳ Ｐゴシック" pitchFamily="-97" charset="-128"/>
            </a:endParaRPr>
          </a:p>
        </p:txBody>
      </p:sp>
      <p:sp>
        <p:nvSpPr>
          <p:cNvPr id="14353" name="Tekstboks 72"/>
          <p:cNvSpPr txBox="1">
            <a:spLocks noChangeArrowheads="1"/>
          </p:cNvSpPr>
          <p:nvPr/>
        </p:nvSpPr>
        <p:spPr bwMode="auto">
          <a:xfrm>
            <a:off x="838200" y="1142998"/>
            <a:ext cx="7652657" cy="4876801"/>
          </a:xfrm>
          <a:prstGeom prst="rect">
            <a:avLst/>
          </a:prstGeom>
          <a:noFill/>
          <a:ln w="9525">
            <a:noFill/>
            <a:miter lim="800000"/>
            <a:headEnd/>
            <a:tailEnd/>
          </a:ln>
        </p:spPr>
        <p:txBody>
          <a:bodyPr wrap="square">
            <a:spAutoFit/>
          </a:bodyPr>
          <a:lstStyle/>
          <a:p>
            <a:pPr algn="just">
              <a:defRPr/>
            </a:pPr>
            <a:r>
              <a:rPr lang="en-US" i="1" dirty="0" smtClean="0">
                <a:solidFill>
                  <a:srgbClr val="FF0000"/>
                </a:solidFill>
                <a:latin typeface="Times New Roman" pitchFamily="18" charset="0"/>
                <a:cs typeface="Times New Roman" pitchFamily="18" charset="0"/>
              </a:rPr>
              <a:t>Нэгжийн буюу салбарын стратеги</a:t>
            </a:r>
            <a:r>
              <a:rPr lang="en-US" dirty="0" smtClean="0">
                <a:solidFill>
                  <a:srgbClr val="FF0000"/>
                </a:solidFill>
                <a:latin typeface="Times New Roman" pitchFamily="18" charset="0"/>
                <a:cs typeface="Times New Roman" pitchFamily="18" charset="0"/>
              </a:rPr>
              <a:t> нь </a:t>
            </a:r>
            <a:r>
              <a:rPr lang="en-US" dirty="0" smtClean="0">
                <a:solidFill>
                  <a:schemeClr val="bg2">
                    <a:lumMod val="10000"/>
                  </a:schemeClr>
                </a:solidFill>
                <a:latin typeface="Times New Roman" pitchFamily="18" charset="0"/>
                <a:cs typeface="Times New Roman" pitchFamily="18" charset="0"/>
              </a:rPr>
              <a:t>нэгдмэл стратегиэс уялдан гарах бөгөөд энэ нь салбар нэгжүүдийн үйл ажил</a:t>
            </a:r>
            <a:r>
              <a:rPr lang="mn-MN" dirty="0" smtClean="0">
                <a:solidFill>
                  <a:schemeClr val="bg2">
                    <a:lumMod val="10000"/>
                  </a:schemeClr>
                </a:solidFill>
                <a:latin typeface="Times New Roman" pitchFamily="18" charset="0"/>
                <a:cs typeface="Times New Roman" pitchFamily="18" charset="0"/>
              </a:rPr>
              <a:t>ла</a:t>
            </a:r>
            <a:r>
              <a:rPr lang="en-US" dirty="0" smtClean="0">
                <a:solidFill>
                  <a:schemeClr val="bg2">
                    <a:lumMod val="10000"/>
                  </a:schemeClr>
                </a:solidFill>
                <a:latin typeface="Times New Roman" pitchFamily="18" charset="0"/>
                <a:cs typeface="Times New Roman" pitchFamily="18" charset="0"/>
              </a:rPr>
              <a:t>гааг СБН буюу стратегийн бизнесийн нэгж гэж нэрлэдэг. Эдгээр нь хэрэглэгч, зах зээл, газарзүйн бүс нутгаар ялгаатай  байгууллагын салбар нэгжүүд байх бөгөөд нэгдмэл стратегийн хүрээнд өөр өөрийн гэсэн стратегитэй байна. </a:t>
            </a:r>
            <a:r>
              <a:rPr lang="mn-MN" dirty="0" smtClean="0">
                <a:solidFill>
                  <a:schemeClr val="bg2">
                    <a:lumMod val="10000"/>
                  </a:schemeClr>
                </a:solidFill>
                <a:latin typeface="Times New Roman" pitchFamily="18" charset="0"/>
                <a:cs typeface="Times New Roman" pitchFamily="18" charset="0"/>
              </a:rPr>
              <a:t>Энэ төвшний стратегийн гол чиг үүрэг нь тухайн зах зээл дээр “хэрхэн өрсөлдөх вэ?” гэдэг асуултанд хариулт өгдөг. Тиймээс ч бизнесийн төвшний стратегийг өрсөлдөөний стратеги гэж нэрлэх нь бий. </a:t>
            </a:r>
            <a:r>
              <a:rPr lang="en-US" dirty="0" smtClean="0">
                <a:solidFill>
                  <a:schemeClr val="bg2">
                    <a:lumMod val="10000"/>
                  </a:schemeClr>
                </a:solidFill>
                <a:latin typeface="Times New Roman" pitchFamily="18" charset="0"/>
                <a:cs typeface="Times New Roman" pitchFamily="18" charset="0"/>
              </a:rPr>
              <a:t>Нэгдмэл стратеги нь нөөцийн хув</a:t>
            </a:r>
            <a:r>
              <a:rPr lang="mn-MN" dirty="0" smtClean="0">
                <a:solidFill>
                  <a:schemeClr val="bg2">
                    <a:lumMod val="10000"/>
                  </a:schemeClr>
                </a:solidFill>
                <a:latin typeface="Times New Roman" pitchFamily="18" charset="0"/>
                <a:cs typeface="Times New Roman" pitchFamily="18" charset="0"/>
              </a:rPr>
              <a:t>а</a:t>
            </a:r>
            <a:r>
              <a:rPr lang="en-US" dirty="0" smtClean="0">
                <a:solidFill>
                  <a:schemeClr val="bg2">
                    <a:lumMod val="10000"/>
                  </a:schemeClr>
                </a:solidFill>
                <a:latin typeface="Times New Roman" pitchFamily="18" charset="0"/>
                <a:cs typeface="Times New Roman" pitchFamily="18" charset="0"/>
              </a:rPr>
              <a:t>ар</a:t>
            </a:r>
            <a:r>
              <a:rPr lang="mn-MN" dirty="0" smtClean="0">
                <a:solidFill>
                  <a:schemeClr val="bg2">
                    <a:lumMod val="10000"/>
                  </a:schemeClr>
                </a:solidFill>
                <a:latin typeface="Times New Roman" pitchFamily="18" charset="0"/>
                <a:cs typeface="Times New Roman" pitchFamily="18" charset="0"/>
              </a:rPr>
              <a:t>и</a:t>
            </a:r>
            <a:r>
              <a:rPr lang="en-US" dirty="0" smtClean="0">
                <a:solidFill>
                  <a:schemeClr val="bg2">
                    <a:lumMod val="10000"/>
                  </a:schemeClr>
                </a:solidFill>
                <a:latin typeface="Times New Roman" pitchFamily="18" charset="0"/>
                <a:cs typeface="Times New Roman" pitchFamily="18" charset="0"/>
              </a:rPr>
              <a:t>лалт</a:t>
            </a:r>
            <a:r>
              <a:rPr lang="mn-MN" dirty="0" smtClean="0">
                <a:solidFill>
                  <a:schemeClr val="bg2">
                    <a:lumMod val="10000"/>
                  </a:schemeClr>
                </a:solidFill>
                <a:latin typeface="Times New Roman" pitchFamily="18" charset="0"/>
                <a:cs typeface="Times New Roman" pitchFamily="18" charset="0"/>
              </a:rPr>
              <a:t>анд</a:t>
            </a:r>
            <a:r>
              <a:rPr lang="en-US" dirty="0" smtClean="0">
                <a:solidFill>
                  <a:schemeClr val="bg2">
                    <a:lumMod val="10000"/>
                  </a:schemeClr>
                </a:solidFill>
                <a:latin typeface="Times New Roman" pitchFamily="18" charset="0"/>
                <a:cs typeface="Times New Roman" pitchFamily="18" charset="0"/>
              </a:rPr>
              <a:t> үндэслэ</a:t>
            </a:r>
            <a:r>
              <a:rPr lang="mn-MN" dirty="0" smtClean="0">
                <a:solidFill>
                  <a:schemeClr val="bg2">
                    <a:lumMod val="10000"/>
                  </a:schemeClr>
                </a:solidFill>
                <a:latin typeface="Times New Roman" pitchFamily="18" charset="0"/>
                <a:cs typeface="Times New Roman" pitchFamily="18" charset="0"/>
              </a:rPr>
              <a:t>н</a:t>
            </a:r>
            <a:r>
              <a:rPr lang="en-US" dirty="0" smtClean="0">
                <a:solidFill>
                  <a:schemeClr val="bg2">
                    <a:lumMod val="10000"/>
                  </a:schemeClr>
                </a:solidFill>
                <a:latin typeface="Times New Roman" pitchFamily="18" charset="0"/>
                <a:cs typeface="Times New Roman" pitchFamily="18" charset="0"/>
              </a:rPr>
              <a:t> СБН-үүдийн үйл ажил</a:t>
            </a:r>
            <a:r>
              <a:rPr lang="mn-MN" dirty="0" smtClean="0">
                <a:solidFill>
                  <a:schemeClr val="bg2">
                    <a:lumMod val="10000"/>
                  </a:schemeClr>
                </a:solidFill>
                <a:latin typeface="Times New Roman" pitchFamily="18" charset="0"/>
                <a:cs typeface="Times New Roman" pitchFamily="18" charset="0"/>
              </a:rPr>
              <a:t>ла</a:t>
            </a:r>
            <a:r>
              <a:rPr lang="en-US" dirty="0" smtClean="0">
                <a:solidFill>
                  <a:schemeClr val="bg2">
                    <a:lumMod val="10000"/>
                  </a:schemeClr>
                </a:solidFill>
                <a:latin typeface="Times New Roman" pitchFamily="18" charset="0"/>
                <a:cs typeface="Times New Roman" pitchFamily="18" charset="0"/>
              </a:rPr>
              <a:t>гааны цар хүрээг тогтоож өгдөг. Энэ стратегиуд нь дунд шатны удирдлагын түвшний бодлогоор дамжин төлөвлөгдөж хэр</a:t>
            </a:r>
            <a:r>
              <a:rPr lang="mn-MN" dirty="0" smtClean="0">
                <a:solidFill>
                  <a:schemeClr val="bg2">
                    <a:lumMod val="10000"/>
                  </a:schemeClr>
                </a:solidFill>
                <a:latin typeface="Times New Roman" pitchFamily="18" charset="0"/>
                <a:cs typeface="Times New Roman" pitchFamily="18" charset="0"/>
              </a:rPr>
              <a:t>э</a:t>
            </a:r>
            <a:r>
              <a:rPr lang="en-US" dirty="0" smtClean="0">
                <a:solidFill>
                  <a:schemeClr val="bg2">
                    <a:lumMod val="10000"/>
                  </a:schemeClr>
                </a:solidFill>
                <a:latin typeface="Times New Roman" pitchFamily="18" charset="0"/>
                <a:cs typeface="Times New Roman" pitchFamily="18" charset="0"/>
              </a:rPr>
              <a:t>гждэг. Ганц СБН-тэй зөвхөн нэг бүтээгдэхүүн, үйлчилгээ явуулдаг жижиг бизнесийн байгууллагын хувьд нэгжийн стратеги нь нэгдмэл стратеги байдаг. Бизнесийн нэгж нь байгууллагын бүтцэд ордог гэхдээ харьцангуй бие даан ажиллаж хагас боловсруулсан болон эцсийн бүтээгдэхүүн үйлчилгээг нийлүүлж зах зээлд өөрийн гэсэн сегменттэй байна. Бизнесийн нэгжийг тодорхойлох дараах шалгуур үзүүлэлт байна. </a:t>
            </a:r>
            <a:endParaRPr lang="da-DK" dirty="0">
              <a:solidFill>
                <a:schemeClr val="bg2">
                  <a:lumMod val="10000"/>
                </a:schemeClr>
              </a:solidFill>
              <a:latin typeface="Times New Roman" pitchFamily="18" charset="0"/>
              <a:ea typeface="ＭＳ Ｐゴシック" pitchFamily="-97" charset="-128"/>
              <a:cs typeface="Times New Roman" pitchFamily="18" charset="0"/>
            </a:endParaRPr>
          </a:p>
        </p:txBody>
      </p:sp>
      <p:sp>
        <p:nvSpPr>
          <p:cNvPr id="24590" name="Rectangle 5"/>
          <p:cNvSpPr txBox="1">
            <a:spLocks noChangeArrowheads="1"/>
          </p:cNvSpPr>
          <p:nvPr/>
        </p:nvSpPr>
        <p:spPr bwMode="gray">
          <a:xfrm>
            <a:off x="925286" y="337458"/>
            <a:ext cx="6596742" cy="379187"/>
          </a:xfrm>
          <a:prstGeom prst="rect">
            <a:avLst/>
          </a:prstGeom>
          <a:noFill/>
          <a:ln w="9525">
            <a:noFill/>
            <a:miter lim="800000"/>
            <a:headEnd/>
            <a:tailEnd/>
          </a:ln>
        </p:spPr>
        <p:txBody>
          <a:bodyPr lIns="0" rIns="0" anchor="ctr"/>
          <a:lstStyle/>
          <a:p>
            <a:pPr defTabSz="914400" eaLnBrk="0" hangingPunct="0">
              <a:lnSpc>
                <a:spcPct val="95000"/>
              </a:lnSpc>
            </a:pPr>
            <a:r>
              <a:rPr lang="en-US" sz="2000" i="1" dirty="0" smtClean="0">
                <a:solidFill>
                  <a:schemeClr val="bg1"/>
                </a:solidFill>
                <a:latin typeface="Times New Roman" pitchFamily="18" charset="0"/>
                <a:cs typeface="Times New Roman" pitchFamily="18" charset="0"/>
              </a:rPr>
              <a:t>Нэгжийн буюу салбарын стратеги</a:t>
            </a:r>
            <a:endParaRPr lang="en-US" sz="2000" b="1" dirty="0">
              <a:solidFill>
                <a:schemeClr val="bg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6866" name="Rectangle 4"/>
          <p:cNvSpPr>
            <a:spLocks noChangeArrowheads="1"/>
          </p:cNvSpPr>
          <p:nvPr/>
        </p:nvSpPr>
        <p:spPr bwMode="gray">
          <a:xfrm>
            <a:off x="1048884" y="1567543"/>
            <a:ext cx="4852987" cy="419100"/>
          </a:xfrm>
          <a:prstGeom prst="rect">
            <a:avLst/>
          </a:prstGeom>
          <a:noFill/>
          <a:ln w="9525">
            <a:noFill/>
            <a:miter lim="800000"/>
            <a:headEnd/>
            <a:tailEnd/>
          </a:ln>
        </p:spPr>
        <p:txBody>
          <a:bodyPr lIns="0" tIns="0" rIns="0" bIns="0" anchor="ctr"/>
          <a:lstStyle/>
          <a:p>
            <a:pPr defTabSz="801688"/>
            <a:r>
              <a:rPr lang="en-US" sz="2000" dirty="0" smtClean="0">
                <a:solidFill>
                  <a:schemeClr val="bg2">
                    <a:lumMod val="10000"/>
                  </a:schemeClr>
                </a:solidFill>
                <a:latin typeface="Times New Roman" pitchFamily="18" charset="0"/>
                <a:cs typeface="Times New Roman" pitchFamily="18" charset="0"/>
              </a:rPr>
              <a:t>Үүнд:</a:t>
            </a:r>
            <a:endParaRPr lang="en-US" sz="2000" dirty="0">
              <a:solidFill>
                <a:schemeClr val="bg2">
                  <a:lumMod val="10000"/>
                </a:schemeClr>
              </a:solidFill>
              <a:latin typeface="Times New Roman" pitchFamily="18" charset="0"/>
              <a:cs typeface="Times New Roman" pitchFamily="18" charset="0"/>
            </a:endParaRPr>
          </a:p>
        </p:txBody>
      </p:sp>
      <p:sp>
        <p:nvSpPr>
          <p:cNvPr id="36867" name="Rectangle 5"/>
          <p:cNvSpPr txBox="1">
            <a:spLocks noChangeArrowheads="1"/>
          </p:cNvSpPr>
          <p:nvPr/>
        </p:nvSpPr>
        <p:spPr bwMode="gray">
          <a:xfrm>
            <a:off x="896484" y="681491"/>
            <a:ext cx="7180716" cy="600075"/>
          </a:xfrm>
          <a:prstGeom prst="rect">
            <a:avLst/>
          </a:prstGeom>
          <a:noFill/>
          <a:ln w="9525">
            <a:noFill/>
            <a:miter lim="800000"/>
            <a:headEnd/>
            <a:tailEnd/>
          </a:ln>
        </p:spPr>
        <p:txBody>
          <a:bodyPr lIns="0" rIns="0" anchor="ctr"/>
          <a:lstStyle/>
          <a:p>
            <a:pPr algn="just">
              <a:defRPr/>
            </a:pPr>
            <a:r>
              <a:rPr lang="en-US" sz="2400" dirty="0" smtClean="0">
                <a:solidFill>
                  <a:schemeClr val="bg2">
                    <a:lumMod val="10000"/>
                  </a:schemeClr>
                </a:solidFill>
                <a:latin typeface="Times New Roman" pitchFamily="18" charset="0"/>
                <a:cs typeface="Times New Roman" pitchFamily="18" charset="0"/>
              </a:rPr>
              <a:t>Бизнесийн нэгжийг тодорхойлох дараах шалгуур үзүүлэлт байна. </a:t>
            </a:r>
            <a:endParaRPr lang="da-DK" sz="2400" dirty="0">
              <a:solidFill>
                <a:schemeClr val="bg2">
                  <a:lumMod val="10000"/>
                </a:schemeClr>
              </a:solidFill>
              <a:latin typeface="Times New Roman" pitchFamily="18" charset="0"/>
              <a:ea typeface="ＭＳ Ｐゴシック" pitchFamily="-97" charset="-128"/>
              <a:cs typeface="Times New Roman" pitchFamily="18" charset="0"/>
            </a:endParaRPr>
          </a:p>
        </p:txBody>
      </p:sp>
      <p:sp>
        <p:nvSpPr>
          <p:cNvPr id="78" name="Rektangel 30"/>
          <p:cNvSpPr>
            <a:spLocks noChangeArrowheads="1"/>
          </p:cNvSpPr>
          <p:nvPr/>
        </p:nvSpPr>
        <p:spPr bwMode="auto">
          <a:xfrm>
            <a:off x="1905001" y="2380570"/>
            <a:ext cx="5802084" cy="354012"/>
          </a:xfrm>
          <a:prstGeom prst="rect">
            <a:avLst/>
          </a:prstGeom>
          <a:gradFill rotWithShape="1">
            <a:gsLst>
              <a:gs pos="0">
                <a:schemeClr val="bg2"/>
              </a:gs>
              <a:gs pos="100000">
                <a:schemeClr val="tx1"/>
              </a:gs>
            </a:gsLst>
            <a:lin ang="16200000"/>
          </a:gradFill>
          <a:ln w="9525">
            <a:noFill/>
            <a:miter lim="800000"/>
            <a:headEnd/>
            <a:tailEnd/>
          </a:ln>
          <a:effectLst>
            <a:outerShdw blurRad="63500" dist="23000" dir="5400000" rotWithShape="0">
              <a:srgbClr val="000000">
                <a:alpha val="34999"/>
              </a:srgbClr>
            </a:outerShdw>
          </a:effectLst>
        </p:spPr>
        <p:txBody>
          <a:bodyPr anchor="ctr"/>
          <a:lstStyle/>
          <a:p>
            <a:pPr algn="ctr">
              <a:defRPr/>
            </a:pPr>
            <a:endParaRPr lang="da-DK" sz="1200" dirty="0">
              <a:solidFill>
                <a:srgbClr val="FFFFFF"/>
              </a:solidFill>
              <a:latin typeface="Arial" pitchFamily="34" charset="0"/>
              <a:ea typeface="ＭＳ Ｐゴシック" pitchFamily="-97" charset="-128"/>
            </a:endParaRPr>
          </a:p>
        </p:txBody>
      </p:sp>
      <p:sp>
        <p:nvSpPr>
          <p:cNvPr id="79" name="Rektangel 33"/>
          <p:cNvSpPr>
            <a:spLocks noChangeArrowheads="1"/>
          </p:cNvSpPr>
          <p:nvPr/>
        </p:nvSpPr>
        <p:spPr bwMode="auto">
          <a:xfrm>
            <a:off x="1902731" y="3644674"/>
            <a:ext cx="5749925" cy="666069"/>
          </a:xfrm>
          <a:prstGeom prst="rect">
            <a:avLst/>
          </a:prstGeom>
          <a:gradFill rotWithShape="1">
            <a:gsLst>
              <a:gs pos="0">
                <a:schemeClr val="bg2"/>
              </a:gs>
              <a:gs pos="100000">
                <a:schemeClr val="tx1"/>
              </a:gs>
            </a:gsLst>
            <a:lin ang="16200000"/>
          </a:gradFill>
          <a:ln w="9525">
            <a:noFill/>
            <a:miter lim="800000"/>
            <a:headEnd/>
            <a:tailEnd/>
          </a:ln>
          <a:effectLst>
            <a:outerShdw blurRad="63500" dist="23000" dir="5400000" rotWithShape="0">
              <a:srgbClr val="000000">
                <a:alpha val="34999"/>
              </a:srgbClr>
            </a:outerShdw>
          </a:effectLst>
        </p:spPr>
        <p:txBody>
          <a:bodyPr anchor="ctr"/>
          <a:lstStyle/>
          <a:p>
            <a:pPr algn="ctr">
              <a:defRPr/>
            </a:pPr>
            <a:endParaRPr lang="da-DK" sz="1200" dirty="0">
              <a:solidFill>
                <a:srgbClr val="FFFFFF"/>
              </a:solidFill>
              <a:latin typeface="Arial" pitchFamily="34" charset="0"/>
              <a:ea typeface="ＭＳ Ｐゴシック" pitchFamily="-97" charset="-128"/>
            </a:endParaRPr>
          </a:p>
        </p:txBody>
      </p:sp>
      <p:sp>
        <p:nvSpPr>
          <p:cNvPr id="80" name="Rektangel 34"/>
          <p:cNvSpPr>
            <a:spLocks noChangeArrowheads="1"/>
          </p:cNvSpPr>
          <p:nvPr/>
        </p:nvSpPr>
        <p:spPr bwMode="auto">
          <a:xfrm>
            <a:off x="1902731" y="2787424"/>
            <a:ext cx="5760812" cy="352425"/>
          </a:xfrm>
          <a:prstGeom prst="rect">
            <a:avLst/>
          </a:prstGeom>
          <a:gradFill rotWithShape="1">
            <a:gsLst>
              <a:gs pos="0">
                <a:schemeClr val="bg2"/>
              </a:gs>
              <a:gs pos="100000">
                <a:schemeClr val="tx1"/>
              </a:gs>
            </a:gsLst>
            <a:lin ang="16200000"/>
          </a:gradFill>
          <a:ln w="9525">
            <a:noFill/>
            <a:miter lim="800000"/>
            <a:headEnd/>
            <a:tailEnd/>
          </a:ln>
          <a:effectLst>
            <a:outerShdw blurRad="63500" dist="23000" dir="5400000" rotWithShape="0">
              <a:srgbClr val="000000">
                <a:alpha val="34999"/>
              </a:srgbClr>
            </a:outerShdw>
          </a:effectLst>
        </p:spPr>
        <p:txBody>
          <a:bodyPr anchor="ctr"/>
          <a:lstStyle/>
          <a:p>
            <a:pPr algn="ctr">
              <a:defRPr/>
            </a:pPr>
            <a:endParaRPr lang="da-DK" sz="1200" dirty="0">
              <a:solidFill>
                <a:srgbClr val="FFFFFF"/>
              </a:solidFill>
              <a:latin typeface="Arial" pitchFamily="34" charset="0"/>
              <a:ea typeface="ＭＳ Ｐゴシック" pitchFamily="-97" charset="-128"/>
            </a:endParaRPr>
          </a:p>
        </p:txBody>
      </p:sp>
      <p:sp>
        <p:nvSpPr>
          <p:cNvPr id="81" name="Tekstboks 44"/>
          <p:cNvSpPr txBox="1">
            <a:spLocks noChangeArrowheads="1"/>
          </p:cNvSpPr>
          <p:nvPr/>
        </p:nvSpPr>
        <p:spPr bwMode="auto">
          <a:xfrm>
            <a:off x="1861456" y="2768601"/>
            <a:ext cx="5769428" cy="369332"/>
          </a:xfrm>
          <a:prstGeom prst="rect">
            <a:avLst/>
          </a:prstGeom>
          <a:noFill/>
          <a:ln w="9525">
            <a:noFill/>
            <a:miter lim="800000"/>
            <a:headEnd/>
            <a:tailEnd/>
          </a:ln>
        </p:spPr>
        <p:txBody>
          <a:bodyPr wrap="square">
            <a:spAutoFit/>
          </a:bodyPr>
          <a:lstStyle/>
          <a:p>
            <a:pPr lvl="0"/>
            <a:r>
              <a:rPr lang="en-US" dirty="0" smtClean="0">
                <a:solidFill>
                  <a:schemeClr val="bg2">
                    <a:lumMod val="10000"/>
                  </a:schemeClr>
                </a:solidFill>
                <a:latin typeface="Times New Roman" pitchFamily="18" charset="0"/>
                <a:cs typeface="Times New Roman" pitchFamily="18" charset="0"/>
              </a:rPr>
              <a:t>Үнэ</a:t>
            </a:r>
            <a:r>
              <a:rPr lang="mn-MN" dirty="0" smtClean="0">
                <a:solidFill>
                  <a:schemeClr val="bg2">
                    <a:lumMod val="10000"/>
                  </a:schemeClr>
                </a:solidFill>
                <a:latin typeface="Times New Roman" pitchFamily="18" charset="0"/>
                <a:cs typeface="Times New Roman" pitchFamily="18" charset="0"/>
              </a:rPr>
              <a:t>:</a:t>
            </a:r>
            <a:r>
              <a:rPr lang="en-US" dirty="0" smtClean="0">
                <a:solidFill>
                  <a:schemeClr val="bg2">
                    <a:lumMod val="10000"/>
                  </a:schemeClr>
                </a:solidFill>
                <a:latin typeface="Times New Roman" pitchFamily="18" charset="0"/>
                <a:cs typeface="Times New Roman" pitchFamily="18" charset="0"/>
              </a:rPr>
              <a:t> Үнийн хувьд зах зээлд өрсөлдөх чадвартай байх</a:t>
            </a:r>
            <a:endParaRPr lang="mn-MN" dirty="0">
              <a:solidFill>
                <a:schemeClr val="bg2">
                  <a:lumMod val="10000"/>
                </a:schemeClr>
              </a:solidFill>
              <a:latin typeface="Times New Roman" pitchFamily="18" charset="0"/>
              <a:cs typeface="Times New Roman" pitchFamily="18" charset="0"/>
            </a:endParaRPr>
          </a:p>
        </p:txBody>
      </p:sp>
      <p:sp>
        <p:nvSpPr>
          <p:cNvPr id="82" name="Tekstboks 46"/>
          <p:cNvSpPr txBox="1">
            <a:spLocks noChangeArrowheads="1"/>
          </p:cNvSpPr>
          <p:nvPr/>
        </p:nvSpPr>
        <p:spPr bwMode="auto">
          <a:xfrm>
            <a:off x="1937657" y="3257324"/>
            <a:ext cx="4000500" cy="261937"/>
          </a:xfrm>
          <a:prstGeom prst="rect">
            <a:avLst/>
          </a:prstGeom>
          <a:noFill/>
          <a:ln w="9525">
            <a:noFill/>
            <a:miter lim="800000"/>
            <a:headEnd/>
            <a:tailEnd/>
          </a:ln>
        </p:spPr>
        <p:txBody>
          <a:bodyPr>
            <a:spAutoFit/>
          </a:bodyPr>
          <a:lstStyle/>
          <a:p>
            <a:r>
              <a:rPr lang="en-US" sz="1100" dirty="0">
                <a:solidFill>
                  <a:schemeClr val="tx2"/>
                </a:solidFill>
              </a:rPr>
              <a:t>This is an example text. Go ahead and replace it</a:t>
            </a:r>
            <a:endParaRPr lang="da-DK" sz="1100" dirty="0">
              <a:solidFill>
                <a:schemeClr val="tx2"/>
              </a:solidFill>
            </a:endParaRPr>
          </a:p>
        </p:txBody>
      </p:sp>
      <p:sp>
        <p:nvSpPr>
          <p:cNvPr id="83" name="Tekstboks 48"/>
          <p:cNvSpPr txBox="1">
            <a:spLocks noChangeArrowheads="1"/>
          </p:cNvSpPr>
          <p:nvPr/>
        </p:nvSpPr>
        <p:spPr bwMode="auto">
          <a:xfrm>
            <a:off x="1371597" y="2349727"/>
            <a:ext cx="6955973" cy="369332"/>
          </a:xfrm>
          <a:prstGeom prst="rect">
            <a:avLst/>
          </a:prstGeom>
          <a:noFill/>
          <a:ln w="9525">
            <a:noFill/>
            <a:miter lim="800000"/>
            <a:headEnd/>
            <a:tailEnd/>
          </a:ln>
        </p:spPr>
        <p:txBody>
          <a:bodyPr wrap="square">
            <a:spAutoFit/>
          </a:bodyPr>
          <a:lstStyle/>
          <a:p>
            <a:pPr lvl="1"/>
            <a:r>
              <a:rPr lang="mn-MN" sz="1600" b="1" i="1" dirty="0" smtClean="0">
                <a:solidFill>
                  <a:schemeClr val="bg2">
                    <a:lumMod val="10000"/>
                  </a:schemeClr>
                </a:solidFill>
                <a:latin typeface="Times New Roman" pitchFamily="18" charset="0"/>
                <a:cs typeface="Times New Roman" pitchFamily="18" charset="0"/>
              </a:rPr>
              <a:t> </a:t>
            </a:r>
            <a:r>
              <a:rPr lang="en-US" dirty="0" smtClean="0">
                <a:solidFill>
                  <a:schemeClr val="bg2">
                    <a:lumMod val="10000"/>
                  </a:schemeClr>
                </a:solidFill>
                <a:latin typeface="Times New Roman" pitchFamily="18" charset="0"/>
                <a:cs typeface="Times New Roman" pitchFamily="18" charset="0"/>
              </a:rPr>
              <a:t>Өрсөлдөгчид</a:t>
            </a:r>
            <a:r>
              <a:rPr lang="mn-MN" dirty="0" smtClean="0">
                <a:solidFill>
                  <a:schemeClr val="bg2">
                    <a:lumMod val="10000"/>
                  </a:schemeClr>
                </a:solidFill>
                <a:latin typeface="Times New Roman" pitchFamily="18" charset="0"/>
                <a:cs typeface="Times New Roman" pitchFamily="18" charset="0"/>
              </a:rPr>
              <a:t>:</a:t>
            </a:r>
            <a:r>
              <a:rPr lang="en-US" dirty="0" smtClean="0">
                <a:solidFill>
                  <a:schemeClr val="bg2">
                    <a:lumMod val="10000"/>
                  </a:schemeClr>
                </a:solidFill>
                <a:latin typeface="Times New Roman" pitchFamily="18" charset="0"/>
                <a:cs typeface="Times New Roman" pitchFamily="18" charset="0"/>
              </a:rPr>
              <a:t> Зах зээлд өөрийн гэсэн өрсөлдөгч</a:t>
            </a:r>
            <a:r>
              <a:rPr lang="mn-MN" dirty="0" smtClean="0">
                <a:solidFill>
                  <a:schemeClr val="bg2">
                    <a:lumMod val="10000"/>
                  </a:schemeClr>
                </a:solidFill>
                <a:latin typeface="Times New Roman" pitchFamily="18" charset="0"/>
                <a:cs typeface="Times New Roman" pitchFamily="18" charset="0"/>
              </a:rPr>
              <a:t>и</a:t>
            </a:r>
            <a:r>
              <a:rPr lang="en-US" dirty="0" smtClean="0">
                <a:solidFill>
                  <a:schemeClr val="bg2">
                    <a:lumMod val="10000"/>
                  </a:schemeClr>
                </a:solidFill>
                <a:latin typeface="Times New Roman" pitchFamily="18" charset="0"/>
                <a:cs typeface="Times New Roman" pitchFamily="18" charset="0"/>
              </a:rPr>
              <a:t>дтэй байх</a:t>
            </a:r>
            <a:endParaRPr lang="mn-MN" dirty="0">
              <a:solidFill>
                <a:schemeClr val="bg2">
                  <a:lumMod val="10000"/>
                </a:schemeClr>
              </a:solidFill>
              <a:latin typeface="Times New Roman" pitchFamily="18" charset="0"/>
              <a:cs typeface="Times New Roman" pitchFamily="18" charset="0"/>
            </a:endParaRPr>
          </a:p>
        </p:txBody>
      </p:sp>
      <p:sp>
        <p:nvSpPr>
          <p:cNvPr id="84" name="Tekstboks 49"/>
          <p:cNvSpPr txBox="1">
            <a:spLocks noChangeArrowheads="1"/>
          </p:cNvSpPr>
          <p:nvPr/>
        </p:nvSpPr>
        <p:spPr bwMode="auto">
          <a:xfrm>
            <a:off x="1915884" y="3665763"/>
            <a:ext cx="5540829" cy="646331"/>
          </a:xfrm>
          <a:prstGeom prst="rect">
            <a:avLst/>
          </a:prstGeom>
          <a:noFill/>
          <a:ln w="9525">
            <a:noFill/>
            <a:miter lim="800000"/>
            <a:headEnd/>
            <a:tailEnd/>
          </a:ln>
        </p:spPr>
        <p:txBody>
          <a:bodyPr wrap="square">
            <a:spAutoFit/>
          </a:bodyPr>
          <a:lstStyle/>
          <a:p>
            <a:pPr lvl="0"/>
            <a:r>
              <a:rPr lang="en-US" dirty="0" smtClean="0">
                <a:solidFill>
                  <a:schemeClr val="bg2">
                    <a:lumMod val="10000"/>
                  </a:schemeClr>
                </a:solidFill>
                <a:latin typeface="Times New Roman" pitchFamily="18" charset="0"/>
                <a:cs typeface="Times New Roman" pitchFamily="18" charset="0"/>
              </a:rPr>
              <a:t>Орлох байдал</a:t>
            </a:r>
            <a:r>
              <a:rPr lang="mn-MN" dirty="0" smtClean="0">
                <a:solidFill>
                  <a:schemeClr val="bg2">
                    <a:lumMod val="10000"/>
                  </a:schemeClr>
                </a:solidFill>
                <a:latin typeface="Times New Roman" pitchFamily="18" charset="0"/>
                <a:cs typeface="Times New Roman" pitchFamily="18" charset="0"/>
              </a:rPr>
              <a:t>:</a:t>
            </a:r>
            <a:r>
              <a:rPr lang="en-US" dirty="0" smtClean="0">
                <a:solidFill>
                  <a:schemeClr val="bg2">
                    <a:lumMod val="10000"/>
                  </a:schemeClr>
                </a:solidFill>
                <a:latin typeface="Times New Roman" pitchFamily="18" charset="0"/>
                <a:cs typeface="Times New Roman" pitchFamily="18" charset="0"/>
              </a:rPr>
              <a:t> Тухайн бүтээгдэхүүн ажил үйлчилгээг орлох шинж чанар бүхий үйлдвэрлэгчтэй байх</a:t>
            </a:r>
            <a:endParaRPr lang="mn-MN" dirty="0">
              <a:solidFill>
                <a:schemeClr val="bg2">
                  <a:lumMod val="10000"/>
                </a:schemeClr>
              </a:solidFill>
              <a:latin typeface="Times New Roman" pitchFamily="18" charset="0"/>
              <a:cs typeface="Times New Roman" pitchFamily="18" charset="0"/>
            </a:endParaRPr>
          </a:p>
        </p:txBody>
      </p:sp>
      <p:grpSp>
        <p:nvGrpSpPr>
          <p:cNvPr id="85" name="Gruppe 79"/>
          <p:cNvGrpSpPr>
            <a:grpSpLocks/>
          </p:cNvGrpSpPr>
          <p:nvPr/>
        </p:nvGrpSpPr>
        <p:grpSpPr bwMode="auto">
          <a:xfrm>
            <a:off x="1518557" y="3649436"/>
            <a:ext cx="344488" cy="639535"/>
            <a:chOff x="876300" y="3790950"/>
            <a:chExt cx="344488" cy="347663"/>
          </a:xfrm>
        </p:grpSpPr>
        <p:sp>
          <p:nvSpPr>
            <p:cNvPr id="86" name="Rektangel 13"/>
            <p:cNvSpPr>
              <a:spLocks noChangeArrowheads="1"/>
            </p:cNvSpPr>
            <p:nvPr/>
          </p:nvSpPr>
          <p:spPr bwMode="auto">
            <a:xfrm>
              <a:off x="876300" y="3790950"/>
              <a:ext cx="344488" cy="347663"/>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indent="-342900" algn="ctr" defTabSz="914400" fontAlgn="auto">
                <a:spcBef>
                  <a:spcPts val="0"/>
                </a:spcBef>
                <a:spcAft>
                  <a:spcPts val="0"/>
                </a:spcAft>
                <a:buFont typeface="+mj-lt"/>
                <a:buAutoNum type="arabicPeriod"/>
                <a:defRPr/>
              </a:pPr>
              <a:endParaRPr lang="da-DK" sz="1400" b="1" kern="0" noProof="1">
                <a:solidFill>
                  <a:sysClr val="window" lastClr="FFFFFF"/>
                </a:solidFill>
                <a:latin typeface="Arial" pitchFamily="34" charset="0"/>
                <a:ea typeface="ＭＳ Ｐゴシック" pitchFamily="-97" charset="-128"/>
              </a:endParaRPr>
            </a:p>
          </p:txBody>
        </p:sp>
        <p:sp>
          <p:nvSpPr>
            <p:cNvPr id="87" name="Tekstboks 78"/>
            <p:cNvSpPr txBox="1">
              <a:spLocks noChangeArrowheads="1"/>
            </p:cNvSpPr>
            <p:nvPr/>
          </p:nvSpPr>
          <p:spPr bwMode="auto">
            <a:xfrm>
              <a:off x="890588" y="3822700"/>
              <a:ext cx="322262" cy="279400"/>
            </a:xfrm>
            <a:prstGeom prst="rect">
              <a:avLst/>
            </a:prstGeom>
            <a:noFill/>
            <a:ln w="9525">
              <a:noFill/>
              <a:miter lim="800000"/>
              <a:headEnd/>
              <a:tailEnd/>
            </a:ln>
            <a:effectLst>
              <a:outerShdw blurRad="63500" dist="23000" dir="5400000" rotWithShape="0">
                <a:srgbClr val="000000">
                  <a:alpha val="34999"/>
                </a:srgbClr>
              </a:outerShdw>
            </a:effectLst>
          </p:spPr>
          <p:txBody>
            <a:bodyPr anchor="ctr"/>
            <a:lstStyle/>
            <a:p>
              <a:pPr indent="-342900" algn="ctr">
                <a:defRPr/>
              </a:pPr>
              <a:r>
                <a:rPr lang="da-DK" sz="1200" noProof="1">
                  <a:solidFill>
                    <a:srgbClr val="FFFFFF"/>
                  </a:solidFill>
                  <a:latin typeface="Arial" pitchFamily="34" charset="0"/>
                  <a:ea typeface="ＭＳ Ｐゴシック" pitchFamily="-97" charset="-128"/>
                </a:rPr>
                <a:t>4</a:t>
              </a:r>
            </a:p>
          </p:txBody>
        </p:sp>
      </p:grpSp>
      <p:grpSp>
        <p:nvGrpSpPr>
          <p:cNvPr id="88" name="Gruppe 81"/>
          <p:cNvGrpSpPr>
            <a:grpSpLocks/>
          </p:cNvGrpSpPr>
          <p:nvPr/>
        </p:nvGrpSpPr>
        <p:grpSpPr bwMode="auto">
          <a:xfrm>
            <a:off x="1518557" y="3222399"/>
            <a:ext cx="344488" cy="344487"/>
            <a:chOff x="876300" y="3363913"/>
            <a:chExt cx="344488" cy="344487"/>
          </a:xfrm>
        </p:grpSpPr>
        <p:sp>
          <p:nvSpPr>
            <p:cNvPr id="96" name="Rektangel 11"/>
            <p:cNvSpPr>
              <a:spLocks noChangeArrowheads="1"/>
            </p:cNvSpPr>
            <p:nvPr/>
          </p:nvSpPr>
          <p:spPr bwMode="auto">
            <a:xfrm>
              <a:off x="876300" y="3363913"/>
              <a:ext cx="344488" cy="344487"/>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indent="-342900" algn="ctr" defTabSz="914400" fontAlgn="auto">
                <a:spcBef>
                  <a:spcPts val="0"/>
                </a:spcBef>
                <a:spcAft>
                  <a:spcPts val="0"/>
                </a:spcAft>
                <a:buFont typeface="+mj-lt"/>
                <a:buAutoNum type="arabicPeriod"/>
                <a:defRPr/>
              </a:pPr>
              <a:endParaRPr lang="da-DK" sz="1400" b="1" kern="0" noProof="1">
                <a:solidFill>
                  <a:sysClr val="window" lastClr="FFFFFF"/>
                </a:solidFill>
                <a:latin typeface="Arial" pitchFamily="34" charset="0"/>
                <a:ea typeface="ＭＳ Ｐゴシック" pitchFamily="-97" charset="-128"/>
              </a:endParaRPr>
            </a:p>
          </p:txBody>
        </p:sp>
        <p:sp>
          <p:nvSpPr>
            <p:cNvPr id="97" name="Tekstboks 80"/>
            <p:cNvSpPr txBox="1">
              <a:spLocks noChangeArrowheads="1"/>
            </p:cNvSpPr>
            <p:nvPr/>
          </p:nvSpPr>
          <p:spPr bwMode="auto">
            <a:xfrm>
              <a:off x="890588" y="3400425"/>
              <a:ext cx="322262" cy="276225"/>
            </a:xfrm>
            <a:prstGeom prst="rect">
              <a:avLst/>
            </a:prstGeom>
            <a:noFill/>
            <a:ln w="9525">
              <a:noFill/>
              <a:miter lim="800000"/>
              <a:headEnd/>
              <a:tailEnd/>
            </a:ln>
            <a:effectLst>
              <a:outerShdw blurRad="63500" dist="23000" dir="5400000" rotWithShape="0">
                <a:srgbClr val="000000">
                  <a:alpha val="34999"/>
                </a:srgbClr>
              </a:outerShdw>
            </a:effectLst>
          </p:spPr>
          <p:txBody>
            <a:bodyPr anchor="ctr"/>
            <a:lstStyle/>
            <a:p>
              <a:pPr indent="-342900" algn="ctr">
                <a:defRPr/>
              </a:pPr>
              <a:r>
                <a:rPr lang="da-DK" sz="1200" noProof="1">
                  <a:solidFill>
                    <a:srgbClr val="FFFFFF"/>
                  </a:solidFill>
                  <a:latin typeface="Arial" pitchFamily="34" charset="0"/>
                  <a:ea typeface="ＭＳ Ｐゴシック" pitchFamily="-97" charset="-128"/>
                </a:rPr>
                <a:t>3</a:t>
              </a:r>
            </a:p>
          </p:txBody>
        </p:sp>
      </p:grpSp>
      <p:grpSp>
        <p:nvGrpSpPr>
          <p:cNvPr id="98" name="Gruppe 83"/>
          <p:cNvGrpSpPr>
            <a:grpSpLocks/>
          </p:cNvGrpSpPr>
          <p:nvPr/>
        </p:nvGrpSpPr>
        <p:grpSpPr bwMode="auto">
          <a:xfrm>
            <a:off x="1518557" y="2795361"/>
            <a:ext cx="344488" cy="344488"/>
            <a:chOff x="876300" y="2936875"/>
            <a:chExt cx="344488" cy="344488"/>
          </a:xfrm>
        </p:grpSpPr>
        <p:sp>
          <p:nvSpPr>
            <p:cNvPr id="99" name="Rektangel 9"/>
            <p:cNvSpPr>
              <a:spLocks noChangeArrowheads="1"/>
            </p:cNvSpPr>
            <p:nvPr/>
          </p:nvSpPr>
          <p:spPr bwMode="auto">
            <a:xfrm>
              <a:off x="876300" y="2936875"/>
              <a:ext cx="344488" cy="344488"/>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indent="-342900" algn="ctr" defTabSz="914400" fontAlgn="auto">
                <a:spcBef>
                  <a:spcPts val="0"/>
                </a:spcBef>
                <a:spcAft>
                  <a:spcPts val="0"/>
                </a:spcAft>
                <a:buFont typeface="+mj-lt"/>
                <a:buAutoNum type="arabicPeriod"/>
                <a:defRPr/>
              </a:pPr>
              <a:endParaRPr lang="da-DK" sz="1400" b="1" kern="0" noProof="1">
                <a:solidFill>
                  <a:sysClr val="window" lastClr="FFFFFF"/>
                </a:solidFill>
                <a:latin typeface="Arial" pitchFamily="34" charset="0"/>
                <a:ea typeface="ＭＳ Ｐゴシック" pitchFamily="-97" charset="-128"/>
              </a:endParaRPr>
            </a:p>
          </p:txBody>
        </p:sp>
        <p:sp>
          <p:nvSpPr>
            <p:cNvPr id="100" name="Tekstboks 82"/>
            <p:cNvSpPr txBox="1">
              <a:spLocks noChangeArrowheads="1"/>
            </p:cNvSpPr>
            <p:nvPr/>
          </p:nvSpPr>
          <p:spPr bwMode="auto">
            <a:xfrm>
              <a:off x="890588" y="2986088"/>
              <a:ext cx="322262" cy="276225"/>
            </a:xfrm>
            <a:prstGeom prst="rect">
              <a:avLst/>
            </a:prstGeom>
            <a:noFill/>
            <a:ln w="9525">
              <a:noFill/>
              <a:miter lim="800000"/>
              <a:headEnd/>
              <a:tailEnd/>
            </a:ln>
            <a:effectLst>
              <a:outerShdw blurRad="63500" dist="23000" dir="5400000" rotWithShape="0">
                <a:srgbClr val="000000">
                  <a:alpha val="34999"/>
                </a:srgbClr>
              </a:outerShdw>
            </a:effectLst>
          </p:spPr>
          <p:txBody>
            <a:bodyPr anchor="ctr"/>
            <a:lstStyle/>
            <a:p>
              <a:pPr indent="-342900" algn="ctr">
                <a:defRPr/>
              </a:pPr>
              <a:r>
                <a:rPr lang="da-DK" sz="1200" noProof="1">
                  <a:solidFill>
                    <a:srgbClr val="FFFFFF"/>
                  </a:solidFill>
                  <a:latin typeface="Arial" pitchFamily="34" charset="0"/>
                  <a:ea typeface="ＭＳ Ｐゴシック" pitchFamily="-97" charset="-128"/>
                </a:rPr>
                <a:t>2</a:t>
              </a:r>
            </a:p>
          </p:txBody>
        </p:sp>
      </p:grpSp>
      <p:grpSp>
        <p:nvGrpSpPr>
          <p:cNvPr id="101" name="Gruppe 85"/>
          <p:cNvGrpSpPr>
            <a:grpSpLocks/>
          </p:cNvGrpSpPr>
          <p:nvPr/>
        </p:nvGrpSpPr>
        <p:grpSpPr bwMode="auto">
          <a:xfrm>
            <a:off x="1518557" y="2369911"/>
            <a:ext cx="344488" cy="342900"/>
            <a:chOff x="876300" y="2511425"/>
            <a:chExt cx="344488" cy="342900"/>
          </a:xfrm>
        </p:grpSpPr>
        <p:sp>
          <p:nvSpPr>
            <p:cNvPr id="102" name="Rektangel 7"/>
            <p:cNvSpPr>
              <a:spLocks noChangeArrowheads="1"/>
            </p:cNvSpPr>
            <p:nvPr/>
          </p:nvSpPr>
          <p:spPr bwMode="auto">
            <a:xfrm>
              <a:off x="876300" y="2511425"/>
              <a:ext cx="344488" cy="342900"/>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indent="-342900" algn="ctr" defTabSz="914400" fontAlgn="auto">
                <a:spcBef>
                  <a:spcPts val="0"/>
                </a:spcBef>
                <a:spcAft>
                  <a:spcPts val="0"/>
                </a:spcAft>
                <a:buFont typeface="+mj-lt"/>
                <a:buAutoNum type="arabicPeriod"/>
                <a:defRPr/>
              </a:pPr>
              <a:endParaRPr lang="da-DK" sz="1400" b="1" kern="0" noProof="1">
                <a:solidFill>
                  <a:sysClr val="window" lastClr="FFFFFF"/>
                </a:solidFill>
                <a:latin typeface="Arial" pitchFamily="34" charset="0"/>
                <a:ea typeface="ＭＳ Ｐゴシック" pitchFamily="-97" charset="-128"/>
              </a:endParaRPr>
            </a:p>
          </p:txBody>
        </p:sp>
        <p:sp>
          <p:nvSpPr>
            <p:cNvPr id="103" name="Tekstboks 84"/>
            <p:cNvSpPr txBox="1">
              <a:spLocks noChangeArrowheads="1"/>
            </p:cNvSpPr>
            <p:nvPr/>
          </p:nvSpPr>
          <p:spPr bwMode="auto">
            <a:xfrm>
              <a:off x="890588" y="2547938"/>
              <a:ext cx="322262" cy="274637"/>
            </a:xfrm>
            <a:prstGeom prst="rect">
              <a:avLst/>
            </a:prstGeom>
            <a:noFill/>
            <a:ln w="9525">
              <a:noFill/>
              <a:miter lim="800000"/>
              <a:headEnd/>
              <a:tailEnd/>
            </a:ln>
            <a:effectLst>
              <a:outerShdw blurRad="63500" dist="23000" dir="5400000" rotWithShape="0">
                <a:srgbClr val="000000">
                  <a:alpha val="34999"/>
                </a:srgbClr>
              </a:outerShdw>
            </a:effectLst>
          </p:spPr>
          <p:txBody>
            <a:bodyPr anchor="ctr"/>
            <a:lstStyle/>
            <a:p>
              <a:pPr indent="-342900" algn="ctr">
                <a:defRPr/>
              </a:pPr>
              <a:r>
                <a:rPr lang="da-DK" sz="1200" noProof="1">
                  <a:solidFill>
                    <a:srgbClr val="FFFFFF"/>
                  </a:solidFill>
                  <a:latin typeface="Arial" pitchFamily="34" charset="0"/>
                  <a:ea typeface="ＭＳ Ｐゴシック" pitchFamily="-97" charset="-128"/>
                </a:rPr>
                <a:t>1</a:t>
              </a:r>
            </a:p>
          </p:txBody>
        </p:sp>
      </p:grpSp>
      <p:sp>
        <p:nvSpPr>
          <p:cNvPr id="107" name="Rektangel 35"/>
          <p:cNvSpPr>
            <a:spLocks noChangeArrowheads="1"/>
          </p:cNvSpPr>
          <p:nvPr/>
        </p:nvSpPr>
        <p:spPr bwMode="auto">
          <a:xfrm>
            <a:off x="1891846" y="3202442"/>
            <a:ext cx="5782581" cy="352425"/>
          </a:xfrm>
          <a:prstGeom prst="rect">
            <a:avLst/>
          </a:prstGeom>
          <a:gradFill rotWithShape="1">
            <a:gsLst>
              <a:gs pos="0">
                <a:schemeClr val="bg2"/>
              </a:gs>
              <a:gs pos="100000">
                <a:schemeClr val="tx1"/>
              </a:gs>
            </a:gsLst>
            <a:lin ang="16200000"/>
          </a:gradFill>
          <a:ln w="9525">
            <a:noFill/>
            <a:miter lim="800000"/>
            <a:headEnd/>
            <a:tailEnd/>
          </a:ln>
          <a:effectLst>
            <a:outerShdw blurRad="63500" dist="23000" dir="5400000" rotWithShape="0">
              <a:srgbClr val="000000">
                <a:alpha val="34999"/>
              </a:srgbClr>
            </a:outerShdw>
          </a:effectLst>
        </p:spPr>
        <p:txBody>
          <a:bodyPr anchor="ctr"/>
          <a:lstStyle/>
          <a:p>
            <a:pPr algn="ctr">
              <a:defRPr/>
            </a:pPr>
            <a:endParaRPr lang="da-DK" sz="1200" dirty="0">
              <a:solidFill>
                <a:srgbClr val="FFFFFF"/>
              </a:solidFill>
              <a:latin typeface="Arial" pitchFamily="34" charset="0"/>
              <a:ea typeface="ＭＳ Ｐゴシック" pitchFamily="-97" charset="-128"/>
            </a:endParaRPr>
          </a:p>
        </p:txBody>
      </p:sp>
      <p:sp>
        <p:nvSpPr>
          <p:cNvPr id="108" name="TextBox 107"/>
          <p:cNvSpPr txBox="1"/>
          <p:nvPr/>
        </p:nvSpPr>
        <p:spPr>
          <a:xfrm>
            <a:off x="1872342" y="3189514"/>
            <a:ext cx="5747657" cy="369332"/>
          </a:xfrm>
          <a:prstGeom prst="rect">
            <a:avLst/>
          </a:prstGeom>
          <a:noFill/>
        </p:spPr>
        <p:txBody>
          <a:bodyPr wrap="square" rtlCol="0">
            <a:spAutoFit/>
          </a:bodyPr>
          <a:lstStyle/>
          <a:p>
            <a:pPr lvl="0"/>
            <a:r>
              <a:rPr lang="en-US" dirty="0" smtClean="0">
                <a:solidFill>
                  <a:schemeClr val="bg2">
                    <a:lumMod val="10000"/>
                  </a:schemeClr>
                </a:solidFill>
                <a:latin typeface="Times New Roman" pitchFamily="18" charset="0"/>
                <a:cs typeface="Times New Roman" pitchFamily="18" charset="0"/>
              </a:rPr>
              <a:t>Хэрэглэгч</a:t>
            </a:r>
            <a:r>
              <a:rPr lang="mn-MN" dirty="0" smtClean="0">
                <a:solidFill>
                  <a:schemeClr val="bg2">
                    <a:lumMod val="10000"/>
                  </a:schemeClr>
                </a:solidFill>
                <a:latin typeface="Times New Roman" pitchFamily="18" charset="0"/>
                <a:cs typeface="Times New Roman" pitchFamily="18" charset="0"/>
              </a:rPr>
              <a:t>:</a:t>
            </a:r>
            <a:r>
              <a:rPr lang="en-US" dirty="0" smtClean="0">
                <a:solidFill>
                  <a:schemeClr val="bg2">
                    <a:lumMod val="10000"/>
                  </a:schemeClr>
                </a:solidFill>
                <a:latin typeface="Times New Roman" pitchFamily="18" charset="0"/>
                <a:cs typeface="Times New Roman" pitchFamily="18" charset="0"/>
              </a:rPr>
              <a:t> Зах зээлд өөрийн гэсэн хэрэглэгчтэй байх</a:t>
            </a:r>
            <a:endParaRPr lang="mn-MN" dirty="0">
              <a:solidFill>
                <a:schemeClr val="bg2">
                  <a:lumMod val="10000"/>
                </a:schemeClr>
              </a:solidFill>
              <a:latin typeface="Times New Roman" pitchFamily="18" charset="0"/>
              <a:cs typeface="Times New Roman" pitchFamily="18" charset="0"/>
            </a:endParaRPr>
          </a:p>
        </p:txBody>
      </p:sp>
      <p:sp>
        <p:nvSpPr>
          <p:cNvPr id="109" name="Rektangel 30"/>
          <p:cNvSpPr>
            <a:spLocks noChangeArrowheads="1"/>
          </p:cNvSpPr>
          <p:nvPr/>
        </p:nvSpPr>
        <p:spPr bwMode="auto">
          <a:xfrm>
            <a:off x="1883230" y="4419600"/>
            <a:ext cx="5802084" cy="587829"/>
          </a:xfrm>
          <a:prstGeom prst="rect">
            <a:avLst/>
          </a:prstGeom>
          <a:gradFill rotWithShape="1">
            <a:gsLst>
              <a:gs pos="0">
                <a:schemeClr val="bg2"/>
              </a:gs>
              <a:gs pos="100000">
                <a:schemeClr val="tx1"/>
              </a:gs>
            </a:gsLst>
            <a:lin ang="16200000"/>
          </a:gradFill>
          <a:ln w="9525">
            <a:noFill/>
            <a:miter lim="800000"/>
            <a:headEnd/>
            <a:tailEnd/>
          </a:ln>
          <a:effectLst>
            <a:outerShdw blurRad="63500" dist="23000" dir="5400000" rotWithShape="0">
              <a:srgbClr val="000000">
                <a:alpha val="34999"/>
              </a:srgbClr>
            </a:outerShdw>
          </a:effectLst>
        </p:spPr>
        <p:txBody>
          <a:bodyPr anchor="ctr"/>
          <a:lstStyle/>
          <a:p>
            <a:pPr algn="ctr">
              <a:defRPr/>
            </a:pPr>
            <a:endParaRPr lang="da-DK" sz="1200" dirty="0">
              <a:solidFill>
                <a:srgbClr val="FFFFFF"/>
              </a:solidFill>
              <a:latin typeface="Arial" pitchFamily="34" charset="0"/>
              <a:ea typeface="ＭＳ Ｐゴシック" pitchFamily="-97" charset="-128"/>
            </a:endParaRPr>
          </a:p>
        </p:txBody>
      </p:sp>
      <p:grpSp>
        <p:nvGrpSpPr>
          <p:cNvPr id="110" name="Gruppe 85"/>
          <p:cNvGrpSpPr>
            <a:grpSpLocks/>
          </p:cNvGrpSpPr>
          <p:nvPr/>
        </p:nvGrpSpPr>
        <p:grpSpPr bwMode="auto">
          <a:xfrm>
            <a:off x="1496786" y="4405539"/>
            <a:ext cx="344488" cy="601889"/>
            <a:chOff x="876300" y="2511425"/>
            <a:chExt cx="344488" cy="342900"/>
          </a:xfrm>
        </p:grpSpPr>
        <p:sp>
          <p:nvSpPr>
            <p:cNvPr id="111" name="Rektangel 7"/>
            <p:cNvSpPr>
              <a:spLocks noChangeArrowheads="1"/>
            </p:cNvSpPr>
            <p:nvPr/>
          </p:nvSpPr>
          <p:spPr bwMode="auto">
            <a:xfrm>
              <a:off x="876300" y="2511425"/>
              <a:ext cx="344488" cy="342900"/>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indent="-342900" algn="ctr" defTabSz="914400" fontAlgn="auto">
                <a:spcBef>
                  <a:spcPts val="0"/>
                </a:spcBef>
                <a:spcAft>
                  <a:spcPts val="0"/>
                </a:spcAft>
                <a:buFont typeface="+mj-lt"/>
                <a:buAutoNum type="arabicPeriod"/>
                <a:defRPr/>
              </a:pPr>
              <a:endParaRPr lang="da-DK" sz="1400" b="1" kern="0" noProof="1">
                <a:solidFill>
                  <a:sysClr val="window" lastClr="FFFFFF"/>
                </a:solidFill>
                <a:latin typeface="Arial" pitchFamily="34" charset="0"/>
                <a:ea typeface="ＭＳ Ｐゴシック" pitchFamily="-97" charset="-128"/>
              </a:endParaRPr>
            </a:p>
          </p:txBody>
        </p:sp>
        <p:sp>
          <p:nvSpPr>
            <p:cNvPr id="112" name="Tekstboks 84"/>
            <p:cNvSpPr txBox="1">
              <a:spLocks noChangeArrowheads="1"/>
            </p:cNvSpPr>
            <p:nvPr/>
          </p:nvSpPr>
          <p:spPr bwMode="auto">
            <a:xfrm>
              <a:off x="890588" y="2547938"/>
              <a:ext cx="322262" cy="274637"/>
            </a:xfrm>
            <a:prstGeom prst="rect">
              <a:avLst/>
            </a:prstGeom>
            <a:noFill/>
            <a:ln w="9525">
              <a:noFill/>
              <a:miter lim="800000"/>
              <a:headEnd/>
              <a:tailEnd/>
            </a:ln>
            <a:effectLst>
              <a:outerShdw blurRad="63500" dist="23000" dir="5400000" rotWithShape="0">
                <a:srgbClr val="000000">
                  <a:alpha val="34999"/>
                </a:srgbClr>
              </a:outerShdw>
            </a:effectLst>
          </p:spPr>
          <p:txBody>
            <a:bodyPr anchor="ctr"/>
            <a:lstStyle/>
            <a:p>
              <a:pPr indent="-342900" algn="ctr">
                <a:defRPr/>
              </a:pPr>
              <a:r>
                <a:rPr lang="da-DK" sz="1200" noProof="1" smtClean="0">
                  <a:solidFill>
                    <a:srgbClr val="FFFFFF"/>
                  </a:solidFill>
                  <a:latin typeface="Arial" pitchFamily="34" charset="0"/>
                  <a:ea typeface="ＭＳ Ｐゴシック" pitchFamily="-97" charset="-128"/>
                </a:rPr>
                <a:t>5</a:t>
              </a:r>
              <a:endParaRPr lang="da-DK" sz="1200" noProof="1">
                <a:solidFill>
                  <a:srgbClr val="FFFFFF"/>
                </a:solidFill>
                <a:latin typeface="Arial" pitchFamily="34" charset="0"/>
                <a:ea typeface="ＭＳ Ｐゴシック" pitchFamily="-97" charset="-128"/>
              </a:endParaRPr>
            </a:p>
          </p:txBody>
        </p:sp>
      </p:grpSp>
      <p:sp>
        <p:nvSpPr>
          <p:cNvPr id="113" name="TextBox 112"/>
          <p:cNvSpPr txBox="1"/>
          <p:nvPr/>
        </p:nvSpPr>
        <p:spPr>
          <a:xfrm>
            <a:off x="1915886" y="4354285"/>
            <a:ext cx="5529943" cy="923330"/>
          </a:xfrm>
          <a:prstGeom prst="rect">
            <a:avLst/>
          </a:prstGeom>
          <a:noFill/>
        </p:spPr>
        <p:txBody>
          <a:bodyPr wrap="square" rtlCol="0">
            <a:spAutoFit/>
          </a:bodyPr>
          <a:lstStyle/>
          <a:p>
            <a:pPr lvl="0"/>
            <a:r>
              <a:rPr lang="en-US" dirty="0" smtClean="0">
                <a:solidFill>
                  <a:schemeClr val="bg2">
                    <a:lumMod val="10000"/>
                  </a:schemeClr>
                </a:solidFill>
                <a:latin typeface="Times New Roman" pitchFamily="18" charset="0"/>
                <a:cs typeface="Times New Roman" pitchFamily="18" charset="0"/>
              </a:rPr>
              <a:t>Ганцаар үлдэх чадвар</a:t>
            </a:r>
            <a:r>
              <a:rPr lang="mn-MN" dirty="0" smtClean="0">
                <a:solidFill>
                  <a:schemeClr val="bg2">
                    <a:lumMod val="10000"/>
                  </a:schemeClr>
                </a:solidFill>
                <a:latin typeface="Times New Roman" pitchFamily="18" charset="0"/>
                <a:cs typeface="Times New Roman" pitchFamily="18" charset="0"/>
              </a:rPr>
              <a:t>:</a:t>
            </a:r>
            <a:r>
              <a:rPr lang="en-US" dirty="0" smtClean="0">
                <a:solidFill>
                  <a:schemeClr val="bg2">
                    <a:lumMod val="10000"/>
                  </a:schemeClr>
                </a:solidFill>
                <a:latin typeface="Times New Roman" pitchFamily="18" charset="0"/>
                <a:cs typeface="Times New Roman" pitchFamily="18" charset="0"/>
              </a:rPr>
              <a:t> Хөрөнгө оруулалт</a:t>
            </a:r>
            <a:r>
              <a:rPr lang="mn-MN" dirty="0" smtClean="0">
                <a:solidFill>
                  <a:schemeClr val="bg2">
                    <a:lumMod val="10000"/>
                  </a:schemeClr>
                </a:solidFill>
                <a:latin typeface="Times New Roman" pitchFamily="18" charset="0"/>
                <a:cs typeface="Times New Roman" pitchFamily="18" charset="0"/>
              </a:rPr>
              <a:t>аа</a:t>
            </a:r>
            <a:r>
              <a:rPr lang="en-US" dirty="0" smtClean="0">
                <a:solidFill>
                  <a:schemeClr val="bg2">
                    <a:lumMod val="10000"/>
                  </a:schemeClr>
                </a:solidFill>
                <a:latin typeface="Times New Roman" pitchFamily="18" charset="0"/>
                <a:cs typeface="Times New Roman" pitchFamily="18" charset="0"/>
              </a:rPr>
              <a:t> татан авах нөхцөлд ганцаар үлдэх </a:t>
            </a:r>
            <a:endParaRPr lang="mn-MN" dirty="0" smtClean="0">
              <a:solidFill>
                <a:schemeClr val="bg2">
                  <a:lumMod val="10000"/>
                </a:schemeClr>
              </a:solidFill>
              <a:latin typeface="Times New Roman" pitchFamily="18" charset="0"/>
              <a:cs typeface="Times New Roman" pitchFamily="18" charset="0"/>
            </a:endParaRPr>
          </a:p>
          <a:p>
            <a:endParaRPr lang="mn-MN" dirty="0">
              <a:solidFill>
                <a:schemeClr val="bg2">
                  <a:lumMod val="1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ktangel 63"/>
          <p:cNvSpPr>
            <a:spLocks noChangeArrowheads="1"/>
          </p:cNvSpPr>
          <p:nvPr/>
        </p:nvSpPr>
        <p:spPr bwMode="auto">
          <a:xfrm>
            <a:off x="809172" y="293914"/>
            <a:ext cx="7877628" cy="555172"/>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algn="ctr" defTabSz="914400" fontAlgn="auto">
              <a:spcBef>
                <a:spcPts val="0"/>
              </a:spcBef>
              <a:spcAft>
                <a:spcPts val="0"/>
              </a:spcAft>
              <a:defRPr/>
            </a:pPr>
            <a:endParaRPr lang="da-DK" sz="1400" b="1" kern="0" noProof="1">
              <a:solidFill>
                <a:sysClr val="window" lastClr="FFFFFF"/>
              </a:solidFill>
              <a:latin typeface="Arial" pitchFamily="34" charset="0"/>
              <a:ea typeface="ＭＳ Ｐゴシック" pitchFamily="-97" charset="-128"/>
            </a:endParaRPr>
          </a:p>
        </p:txBody>
      </p:sp>
      <p:sp>
        <p:nvSpPr>
          <p:cNvPr id="65" name="Rektangel 64"/>
          <p:cNvSpPr>
            <a:spLocks noChangeArrowheads="1"/>
          </p:cNvSpPr>
          <p:nvPr/>
        </p:nvSpPr>
        <p:spPr bwMode="auto">
          <a:xfrm>
            <a:off x="852714" y="979714"/>
            <a:ext cx="7834086" cy="5225144"/>
          </a:xfrm>
          <a:prstGeom prst="rect">
            <a:avLst/>
          </a:prstGeom>
          <a:gradFill rotWithShape="1">
            <a:gsLst>
              <a:gs pos="0">
                <a:srgbClr val="E6E6E6"/>
              </a:gs>
              <a:gs pos="41000">
                <a:srgbClr val="FFFFFF"/>
              </a:gs>
              <a:gs pos="100000">
                <a:schemeClr val="tx1"/>
              </a:gs>
            </a:gsLst>
            <a:lin ang="16200000"/>
          </a:gradFill>
          <a:ln w="9525">
            <a:solidFill>
              <a:srgbClr val="E1E1E1"/>
            </a:solidFill>
            <a:miter lim="800000"/>
            <a:headEnd/>
            <a:tailEnd/>
          </a:ln>
          <a:effectLst>
            <a:outerShdw blurRad="63500" dist="23000" dir="5400000" rotWithShape="0">
              <a:srgbClr val="000000">
                <a:alpha val="34999"/>
              </a:srgbClr>
            </a:outerShdw>
          </a:effectLst>
        </p:spPr>
        <p:txBody>
          <a:bodyPr anchor="ctr"/>
          <a:lstStyle/>
          <a:p>
            <a:pPr algn="ctr">
              <a:defRPr/>
            </a:pPr>
            <a:endParaRPr lang="da-DK" dirty="0">
              <a:solidFill>
                <a:srgbClr val="FFFFFF"/>
              </a:solidFill>
              <a:latin typeface="Arial" pitchFamily="34" charset="0"/>
              <a:ea typeface="ＭＳ Ｐゴシック" pitchFamily="-97" charset="-128"/>
            </a:endParaRPr>
          </a:p>
        </p:txBody>
      </p:sp>
      <p:sp>
        <p:nvSpPr>
          <p:cNvPr id="14353" name="Tekstboks 72"/>
          <p:cNvSpPr txBox="1">
            <a:spLocks noChangeArrowheads="1"/>
          </p:cNvSpPr>
          <p:nvPr/>
        </p:nvSpPr>
        <p:spPr bwMode="auto">
          <a:xfrm>
            <a:off x="892629" y="1632856"/>
            <a:ext cx="7652657" cy="3416320"/>
          </a:xfrm>
          <a:prstGeom prst="rect">
            <a:avLst/>
          </a:prstGeom>
          <a:noFill/>
          <a:ln w="9525">
            <a:noFill/>
            <a:miter lim="800000"/>
            <a:headEnd/>
            <a:tailEnd/>
          </a:ln>
        </p:spPr>
        <p:txBody>
          <a:bodyPr wrap="square">
            <a:spAutoFit/>
          </a:bodyPr>
          <a:lstStyle/>
          <a:p>
            <a:pPr algn="just">
              <a:defRPr/>
            </a:pPr>
            <a:r>
              <a:rPr lang="mn-MN" sz="2400" i="1" dirty="0" smtClean="0">
                <a:solidFill>
                  <a:srgbClr val="FF0000"/>
                </a:solidFill>
                <a:latin typeface="Times New Roman" pitchFamily="18" charset="0"/>
                <a:cs typeface="Times New Roman" pitchFamily="18" charset="0"/>
              </a:rPr>
              <a:t>Ү</a:t>
            </a:r>
            <a:r>
              <a:rPr lang="en-US" sz="2400" i="1" dirty="0" smtClean="0">
                <a:solidFill>
                  <a:srgbClr val="FF0000"/>
                </a:solidFill>
                <a:latin typeface="Times New Roman" pitchFamily="18" charset="0"/>
                <a:cs typeface="Times New Roman" pitchFamily="18" charset="0"/>
              </a:rPr>
              <a:t>йл ажил</a:t>
            </a:r>
            <a:r>
              <a:rPr lang="mn-MN" sz="2400" i="1" dirty="0" smtClean="0">
                <a:solidFill>
                  <a:srgbClr val="FF0000"/>
                </a:solidFill>
                <a:latin typeface="Times New Roman" pitchFamily="18" charset="0"/>
                <a:cs typeface="Times New Roman" pitchFamily="18" charset="0"/>
              </a:rPr>
              <a:t>ла</a:t>
            </a:r>
            <a:r>
              <a:rPr lang="en-US" sz="2400" i="1" dirty="0" smtClean="0">
                <a:solidFill>
                  <a:srgbClr val="FF0000"/>
                </a:solidFill>
                <a:latin typeface="Times New Roman" pitchFamily="18" charset="0"/>
                <a:cs typeface="Times New Roman" pitchFamily="18" charset="0"/>
              </a:rPr>
              <a:t>гааны </a:t>
            </a:r>
            <a:r>
              <a:rPr lang="en-US" sz="2400" dirty="0" smtClean="0">
                <a:solidFill>
                  <a:srgbClr val="FF0000"/>
                </a:solidFill>
                <a:latin typeface="Times New Roman" pitchFamily="18" charset="0"/>
                <a:cs typeface="Times New Roman" pitchFamily="18" charset="0"/>
              </a:rPr>
              <a:t>стратеги</a:t>
            </a:r>
            <a:r>
              <a:rPr lang="mn-MN" sz="2400" dirty="0" smtClean="0">
                <a:solidFill>
                  <a:srgbClr val="FF0000"/>
                </a:solidFill>
                <a:latin typeface="Times New Roman" pitchFamily="18" charset="0"/>
                <a:cs typeface="Times New Roman" pitchFamily="18" charset="0"/>
              </a:rPr>
              <a:t> нь </a:t>
            </a:r>
            <a:r>
              <a:rPr lang="mn-MN" sz="2400" dirty="0" smtClean="0">
                <a:solidFill>
                  <a:schemeClr val="bg2">
                    <a:lumMod val="10000"/>
                  </a:schemeClr>
                </a:solidFill>
                <a:latin typeface="Times New Roman" pitchFamily="18" charset="0"/>
                <a:cs typeface="Times New Roman" pitchFamily="18" charset="0"/>
              </a:rPr>
              <a:t>байгууллагын хамгийн доод түвшний стратеги бөгөөд өдөр тутмын үйл ажиллагааг үр дүнтэй зохион байгуулах замаар корпорацийн болон бизнесийн төвшний стратегийн өмнө тавигдах зорилгыг хангах асуудалд төвлөрдөг. Энэ стратеги нь байгууллагын удирдлагын үндсэн чиг үүргүүдийн дагуу, тэгэхдээ мөн л ерөнхий стратегийн үргэлжлэл болж, түүнийг хэрэгжүүлэх чиглэлээр боловсруулагддаг стратеги юм. </a:t>
            </a:r>
            <a:endParaRPr lang="da-DK" sz="2400" dirty="0">
              <a:solidFill>
                <a:schemeClr val="bg2">
                  <a:lumMod val="10000"/>
                </a:schemeClr>
              </a:solidFill>
              <a:latin typeface="Times New Roman" pitchFamily="18" charset="0"/>
              <a:ea typeface="ＭＳ Ｐゴシック" pitchFamily="-97" charset="-128"/>
              <a:cs typeface="Times New Roman" pitchFamily="18" charset="0"/>
            </a:endParaRPr>
          </a:p>
        </p:txBody>
      </p:sp>
      <p:sp>
        <p:nvSpPr>
          <p:cNvPr id="24590" name="Rectangle 5"/>
          <p:cNvSpPr txBox="1">
            <a:spLocks noChangeArrowheads="1"/>
          </p:cNvSpPr>
          <p:nvPr/>
        </p:nvSpPr>
        <p:spPr bwMode="gray">
          <a:xfrm>
            <a:off x="925286" y="337458"/>
            <a:ext cx="6596742" cy="379187"/>
          </a:xfrm>
          <a:prstGeom prst="rect">
            <a:avLst/>
          </a:prstGeom>
          <a:noFill/>
          <a:ln w="9525">
            <a:noFill/>
            <a:miter lim="800000"/>
            <a:headEnd/>
            <a:tailEnd/>
          </a:ln>
        </p:spPr>
        <p:txBody>
          <a:bodyPr lIns="0" rIns="0" anchor="ctr"/>
          <a:lstStyle/>
          <a:p>
            <a:pPr defTabSz="914400" eaLnBrk="0" hangingPunct="0">
              <a:lnSpc>
                <a:spcPct val="95000"/>
              </a:lnSpc>
            </a:pPr>
            <a:r>
              <a:rPr lang="mn-MN" sz="2000" i="1" dirty="0" smtClean="0">
                <a:latin typeface="Times New Roman" pitchFamily="18" charset="0"/>
                <a:cs typeface="Times New Roman" pitchFamily="18" charset="0"/>
              </a:rPr>
              <a:t>Ү</a:t>
            </a:r>
            <a:r>
              <a:rPr lang="en-US" sz="2000" i="1" dirty="0" smtClean="0">
                <a:latin typeface="Times New Roman" pitchFamily="18" charset="0"/>
                <a:cs typeface="Times New Roman" pitchFamily="18" charset="0"/>
              </a:rPr>
              <a:t>йл ажил</a:t>
            </a:r>
            <a:r>
              <a:rPr lang="mn-MN" sz="2000" i="1" dirty="0" smtClean="0">
                <a:latin typeface="Times New Roman" pitchFamily="18" charset="0"/>
                <a:cs typeface="Times New Roman" pitchFamily="18" charset="0"/>
              </a:rPr>
              <a:t>ла</a:t>
            </a:r>
            <a:r>
              <a:rPr lang="en-US" sz="2000" i="1" dirty="0" smtClean="0">
                <a:latin typeface="Times New Roman" pitchFamily="18" charset="0"/>
                <a:cs typeface="Times New Roman" pitchFamily="18" charset="0"/>
              </a:rPr>
              <a:t>гааны </a:t>
            </a:r>
            <a:r>
              <a:rPr lang="en-US" sz="2000" dirty="0" smtClean="0">
                <a:latin typeface="Times New Roman" pitchFamily="18" charset="0"/>
                <a:cs typeface="Times New Roman" pitchFamily="18" charset="0"/>
              </a:rPr>
              <a:t>стратеги </a:t>
            </a:r>
            <a:endParaRPr lang="en-US" sz="2000"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5844" name="Rectangle 4"/>
          <p:cNvSpPr>
            <a:spLocks noChangeArrowheads="1"/>
          </p:cNvSpPr>
          <p:nvPr/>
        </p:nvSpPr>
        <p:spPr bwMode="gray">
          <a:xfrm>
            <a:off x="1852386" y="1143001"/>
            <a:ext cx="4852988" cy="359227"/>
          </a:xfrm>
          <a:prstGeom prst="rect">
            <a:avLst/>
          </a:prstGeom>
          <a:noFill/>
          <a:ln w="9525">
            <a:noFill/>
            <a:miter lim="800000"/>
            <a:headEnd/>
            <a:tailEnd/>
          </a:ln>
        </p:spPr>
        <p:txBody>
          <a:bodyPr lIns="0" tIns="0" rIns="0" bIns="0" anchor="ctr"/>
          <a:lstStyle/>
          <a:p>
            <a:r>
              <a:rPr lang="mn-MN" dirty="0" smtClean="0">
                <a:solidFill>
                  <a:schemeClr val="bg2">
                    <a:lumMod val="10000"/>
                  </a:schemeClr>
                </a:solidFill>
                <a:latin typeface="Times New Roman" pitchFamily="18" charset="0"/>
                <a:cs typeface="Times New Roman" pitchFamily="18" charset="0"/>
              </a:rPr>
              <a:t>Үүнд: </a:t>
            </a:r>
          </a:p>
          <a:p>
            <a:pPr algn="ctr" defTabSz="801688"/>
            <a:endParaRPr lang="en-US" sz="2000" dirty="0">
              <a:solidFill>
                <a:schemeClr val="bg2">
                  <a:lumMod val="10000"/>
                </a:schemeClr>
              </a:solidFill>
              <a:latin typeface="Times New Roman" pitchFamily="18" charset="0"/>
              <a:cs typeface="Times New Roman" pitchFamily="18" charset="0"/>
            </a:endParaRPr>
          </a:p>
        </p:txBody>
      </p:sp>
      <p:sp>
        <p:nvSpPr>
          <p:cNvPr id="35845" name="Rectangle 5"/>
          <p:cNvSpPr txBox="1">
            <a:spLocks noChangeArrowheads="1"/>
          </p:cNvSpPr>
          <p:nvPr/>
        </p:nvSpPr>
        <p:spPr bwMode="gray">
          <a:xfrm>
            <a:off x="1001487" y="605291"/>
            <a:ext cx="6433456" cy="600075"/>
          </a:xfrm>
          <a:prstGeom prst="rect">
            <a:avLst/>
          </a:prstGeom>
          <a:noFill/>
          <a:ln w="9525">
            <a:noFill/>
            <a:miter lim="800000"/>
            <a:headEnd/>
            <a:tailEnd/>
          </a:ln>
        </p:spPr>
        <p:txBody>
          <a:bodyPr lIns="0" rIns="0" anchor="ctr"/>
          <a:lstStyle/>
          <a:p>
            <a:pPr algn="ctr" defTabSz="914400" eaLnBrk="0" hangingPunct="0">
              <a:lnSpc>
                <a:spcPct val="95000"/>
              </a:lnSpc>
            </a:pPr>
            <a:r>
              <a:rPr lang="mn-MN" sz="1600" dirty="0" smtClean="0">
                <a:solidFill>
                  <a:srgbClr val="FF0000"/>
                </a:solidFill>
                <a:latin typeface="Times New Roman" pitchFamily="18" charset="0"/>
                <a:cs typeface="Times New Roman" pitchFamily="18" charset="0"/>
              </a:rPr>
              <a:t>Энэ түвшний стратеги удирдлагын дараах чиг үүргүүдээр </a:t>
            </a:r>
            <a:r>
              <a:rPr lang="mn-MN" sz="1600" dirty="0" smtClean="0">
                <a:solidFill>
                  <a:srgbClr val="FF0000"/>
                </a:solidFill>
                <a:latin typeface="Times New Roman" pitchFamily="18" charset="0"/>
                <a:cs typeface="Times New Roman" pitchFamily="18" charset="0"/>
              </a:rPr>
              <a:t>боловсрогдоно</a:t>
            </a:r>
            <a:r>
              <a:rPr lang="en-US" sz="1600" dirty="0" smtClean="0">
                <a:solidFill>
                  <a:srgbClr val="FF0000"/>
                </a:solidFill>
                <a:latin typeface="Times New Roman" pitchFamily="18" charset="0"/>
                <a:cs typeface="Times New Roman" pitchFamily="18" charset="0"/>
              </a:rPr>
              <a:t>.</a:t>
            </a:r>
            <a:endParaRPr lang="en-US" sz="1600" b="1" dirty="0">
              <a:solidFill>
                <a:srgbClr val="FF0000"/>
              </a:solidFill>
              <a:latin typeface="Times New Roman" pitchFamily="18" charset="0"/>
              <a:cs typeface="Times New Roman" pitchFamily="18" charset="0"/>
            </a:endParaRPr>
          </a:p>
        </p:txBody>
      </p:sp>
      <p:grpSp>
        <p:nvGrpSpPr>
          <p:cNvPr id="35846" name="Gruppe 86"/>
          <p:cNvGrpSpPr>
            <a:grpSpLocks/>
          </p:cNvGrpSpPr>
          <p:nvPr/>
        </p:nvGrpSpPr>
        <p:grpSpPr bwMode="auto">
          <a:xfrm>
            <a:off x="1524001" y="1391784"/>
            <a:ext cx="6237512" cy="3720873"/>
            <a:chOff x="3051175" y="2132013"/>
            <a:chExt cx="2794055" cy="3720873"/>
          </a:xfrm>
        </p:grpSpPr>
        <p:grpSp>
          <p:nvGrpSpPr>
            <p:cNvPr id="35847" name="Gruppe 74"/>
            <p:cNvGrpSpPr>
              <a:grpSpLocks/>
            </p:cNvGrpSpPr>
            <p:nvPr/>
          </p:nvGrpSpPr>
          <p:grpSpPr bwMode="auto">
            <a:xfrm rot="10800000">
              <a:off x="4494242" y="2132013"/>
              <a:ext cx="1335113" cy="2476500"/>
              <a:chOff x="1244545" y="3455987"/>
              <a:chExt cx="1335113" cy="2476500"/>
            </a:xfrm>
          </p:grpSpPr>
          <p:sp>
            <p:nvSpPr>
              <p:cNvPr id="76" name="Rektangel 75"/>
              <p:cNvSpPr>
                <a:spLocks noChangeArrowheads="1"/>
              </p:cNvSpPr>
              <p:nvPr/>
            </p:nvSpPr>
            <p:spPr bwMode="auto">
              <a:xfrm>
                <a:off x="1246132" y="4752975"/>
                <a:ext cx="1333526" cy="1179512"/>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algn="ctr" defTabSz="914400" fontAlgn="auto">
                  <a:spcBef>
                    <a:spcPts val="0"/>
                  </a:spcBef>
                  <a:spcAft>
                    <a:spcPts val="0"/>
                  </a:spcAft>
                  <a:defRPr/>
                </a:pPr>
                <a:endParaRPr lang="da-DK" sz="2000" b="1" kern="0" noProof="1">
                  <a:solidFill>
                    <a:sysClr val="window" lastClr="FFFFFF"/>
                  </a:solidFill>
                  <a:latin typeface="Times New Roman" pitchFamily="18" charset="0"/>
                  <a:ea typeface="ＭＳ Ｐゴシック" pitchFamily="-97" charset="-128"/>
                  <a:cs typeface="Times New Roman" pitchFamily="18" charset="0"/>
                </a:endParaRPr>
              </a:p>
            </p:txBody>
          </p:sp>
          <p:sp>
            <p:nvSpPr>
              <p:cNvPr id="78" name="Rektangel 77"/>
              <p:cNvSpPr>
                <a:spLocks noChangeArrowheads="1"/>
              </p:cNvSpPr>
              <p:nvPr/>
            </p:nvSpPr>
            <p:spPr bwMode="auto">
              <a:xfrm>
                <a:off x="1244545" y="3455987"/>
                <a:ext cx="1333526" cy="1179513"/>
              </a:xfrm>
              <a:prstGeom prst="rect">
                <a:avLst/>
              </a:prstGeom>
              <a:gradFill flip="none" rotWithShape="1">
                <a:gsLst>
                  <a:gs pos="21000">
                    <a:srgbClr val="7DC8DF"/>
                  </a:gs>
                  <a:gs pos="100000">
                    <a:srgbClr val="6699FF"/>
                  </a:gs>
                </a:gsLst>
                <a:lin ang="5400000" scaled="1"/>
                <a:tileRect/>
              </a:gradFill>
              <a:ln w="9525">
                <a:solidFill>
                  <a:schemeClr val="accent4">
                    <a:lumMod val="60000"/>
                    <a:lumOff val="40000"/>
                  </a:schemeClr>
                </a:solidFill>
                <a:miter lim="800000"/>
                <a:headEnd/>
                <a:tailEnd/>
              </a:ln>
              <a:effectLst>
                <a:outerShdw blurRad="50800" dist="38100" dir="2700000" algn="tl" rotWithShape="0">
                  <a:prstClr val="black">
                    <a:alpha val="40000"/>
                  </a:prstClr>
                </a:outerShdw>
              </a:effectLst>
            </p:spPr>
            <p:txBody>
              <a:bodyPr anchor="ctr"/>
              <a:lstStyle/>
              <a:p>
                <a:pPr indent="-342900" algn="ctr" fontAlgn="auto">
                  <a:spcBef>
                    <a:spcPts val="0"/>
                  </a:spcBef>
                  <a:spcAft>
                    <a:spcPts val="0"/>
                  </a:spcAft>
                  <a:defRPr/>
                </a:pPr>
                <a:endParaRPr lang="da-DK" sz="2000" b="1" kern="0" noProof="1">
                  <a:solidFill>
                    <a:srgbClr val="FFFFFF"/>
                  </a:solidFill>
                  <a:latin typeface="Times New Roman" pitchFamily="18" charset="0"/>
                  <a:ea typeface="ＭＳ Ｐゴシック" pitchFamily="-97" charset="-128"/>
                  <a:cs typeface="Times New Roman" pitchFamily="18" charset="0"/>
                </a:endParaRPr>
              </a:p>
            </p:txBody>
          </p:sp>
        </p:grpSp>
        <p:grpSp>
          <p:nvGrpSpPr>
            <p:cNvPr id="35851" name="Gruppe 65"/>
            <p:cNvGrpSpPr>
              <a:grpSpLocks/>
            </p:cNvGrpSpPr>
            <p:nvPr/>
          </p:nvGrpSpPr>
          <p:grpSpPr bwMode="auto">
            <a:xfrm>
              <a:off x="3051175" y="2146300"/>
              <a:ext cx="2058178" cy="3706586"/>
              <a:chOff x="1222375" y="2146300"/>
              <a:chExt cx="2058178" cy="3706586"/>
            </a:xfrm>
          </p:grpSpPr>
          <p:sp>
            <p:nvSpPr>
              <p:cNvPr id="67" name="Rektangel 66"/>
              <p:cNvSpPr>
                <a:spLocks noChangeArrowheads="1"/>
              </p:cNvSpPr>
              <p:nvPr/>
            </p:nvSpPr>
            <p:spPr bwMode="auto">
              <a:xfrm>
                <a:off x="1924319" y="4673374"/>
                <a:ext cx="1333527" cy="1179512"/>
              </a:xfrm>
              <a:prstGeom prst="rect">
                <a:avLst/>
              </a:prstGeom>
              <a:gradFill rotWithShape="1">
                <a:gsLst>
                  <a:gs pos="0">
                    <a:srgbClr val="002060"/>
                  </a:gs>
                  <a:gs pos="100000">
                    <a:srgbClr val="1F88C8"/>
                  </a:gs>
                </a:gsLst>
                <a:lin ang="16200000"/>
              </a:gradFill>
              <a:ln w="9525">
                <a:solidFill>
                  <a:schemeClr val="accent3">
                    <a:lumMod val="50000"/>
                  </a:schemeClr>
                </a:solidFill>
                <a:miter lim="800000"/>
                <a:headEnd/>
                <a:tailEnd/>
              </a:ln>
              <a:effectLst>
                <a:outerShdw blurRad="63500" dist="23000" dir="5400000" rotWithShape="0">
                  <a:srgbClr val="000000">
                    <a:alpha val="34999"/>
                  </a:srgbClr>
                </a:outerShdw>
              </a:effectLst>
            </p:spPr>
            <p:txBody>
              <a:bodyPr anchor="ctr"/>
              <a:lstStyle/>
              <a:p>
                <a:pPr algn="ctr" defTabSz="914400" fontAlgn="auto">
                  <a:spcBef>
                    <a:spcPts val="0"/>
                  </a:spcBef>
                  <a:spcAft>
                    <a:spcPts val="0"/>
                  </a:spcAft>
                  <a:defRPr/>
                </a:pPr>
                <a:endParaRPr lang="da-DK" sz="2000" b="1" kern="0" noProof="1">
                  <a:solidFill>
                    <a:sysClr val="window" lastClr="FFFFFF"/>
                  </a:solidFill>
                  <a:latin typeface="Times New Roman" pitchFamily="18" charset="0"/>
                  <a:ea typeface="ＭＳ Ｐゴシック" pitchFamily="-97" charset="-128"/>
                  <a:cs typeface="Times New Roman" pitchFamily="18" charset="0"/>
                </a:endParaRPr>
              </a:p>
            </p:txBody>
          </p:sp>
          <p:sp>
            <p:nvSpPr>
              <p:cNvPr id="69" name="Rektangel 68"/>
              <p:cNvSpPr>
                <a:spLocks noChangeArrowheads="1"/>
              </p:cNvSpPr>
              <p:nvPr/>
            </p:nvSpPr>
            <p:spPr bwMode="auto">
              <a:xfrm>
                <a:off x="1231900" y="3441700"/>
                <a:ext cx="1333527" cy="1179513"/>
              </a:xfrm>
              <a:prstGeom prst="rect">
                <a:avLst/>
              </a:prstGeom>
              <a:gradFill flip="none" rotWithShape="1">
                <a:gsLst>
                  <a:gs pos="21000">
                    <a:srgbClr val="7DC8DF"/>
                  </a:gs>
                  <a:gs pos="100000">
                    <a:srgbClr val="6699FF"/>
                  </a:gs>
                </a:gsLst>
                <a:lin ang="5400000" scaled="1"/>
                <a:tileRect/>
              </a:gradFill>
              <a:ln w="9525">
                <a:solidFill>
                  <a:schemeClr val="accent4">
                    <a:lumMod val="60000"/>
                    <a:lumOff val="40000"/>
                  </a:schemeClr>
                </a:solidFill>
                <a:miter lim="800000"/>
                <a:headEnd/>
                <a:tailEnd/>
              </a:ln>
              <a:effectLst>
                <a:outerShdw blurRad="50800" dist="38100" dir="2700000" algn="tl" rotWithShape="0">
                  <a:prstClr val="black">
                    <a:alpha val="40000"/>
                  </a:prstClr>
                </a:outerShdw>
              </a:effectLst>
            </p:spPr>
            <p:txBody>
              <a:bodyPr anchor="ctr"/>
              <a:lstStyle/>
              <a:p>
                <a:pPr indent="-342900" algn="ctr" fontAlgn="auto">
                  <a:spcBef>
                    <a:spcPts val="0"/>
                  </a:spcBef>
                  <a:spcAft>
                    <a:spcPts val="0"/>
                  </a:spcAft>
                  <a:defRPr/>
                </a:pPr>
                <a:endParaRPr lang="da-DK" sz="2000" b="1" kern="0" noProof="1">
                  <a:solidFill>
                    <a:srgbClr val="FFFFFF"/>
                  </a:solidFill>
                  <a:latin typeface="Times New Roman" pitchFamily="18" charset="0"/>
                  <a:ea typeface="ＭＳ Ｐゴシック" pitchFamily="-97" charset="-128"/>
                  <a:cs typeface="Times New Roman" pitchFamily="18" charset="0"/>
                </a:endParaRPr>
              </a:p>
            </p:txBody>
          </p:sp>
          <p:sp>
            <p:nvSpPr>
              <p:cNvPr id="71" name="Rektangel 70"/>
              <p:cNvSpPr>
                <a:spLocks noChangeArrowheads="1"/>
              </p:cNvSpPr>
              <p:nvPr/>
            </p:nvSpPr>
            <p:spPr bwMode="auto">
              <a:xfrm>
                <a:off x="1231900" y="2146300"/>
                <a:ext cx="1333527" cy="1179513"/>
              </a:xfrm>
              <a:prstGeom prst="rect">
                <a:avLst/>
              </a:prstGeom>
              <a:gradFill rotWithShape="1">
                <a:gsLst>
                  <a:gs pos="0">
                    <a:schemeClr val="accent1"/>
                  </a:gs>
                  <a:gs pos="100000">
                    <a:schemeClr val="tx1"/>
                  </a:gs>
                </a:gsLst>
                <a:lin ang="16200000"/>
              </a:gradFill>
              <a:ln w="9525">
                <a:solidFill>
                  <a:srgbClr val="E1E1E1"/>
                </a:solidFill>
                <a:miter lim="800000"/>
                <a:headEnd/>
                <a:tailEnd/>
              </a:ln>
              <a:effectLst>
                <a:outerShdw blurRad="63500" dist="23000" dir="5400000" rotWithShape="0">
                  <a:srgbClr val="000000">
                    <a:alpha val="34999"/>
                  </a:srgbClr>
                </a:outerShdw>
              </a:effectLst>
            </p:spPr>
            <p:txBody>
              <a:bodyPr anchor="ctr"/>
              <a:lstStyle/>
              <a:p>
                <a:pPr indent="-342900" algn="ctr">
                  <a:defRPr/>
                </a:pPr>
                <a:endParaRPr lang="da-DK" sz="2000" noProof="1">
                  <a:solidFill>
                    <a:srgbClr val="FFFFFF"/>
                  </a:solidFill>
                  <a:latin typeface="Times New Roman" pitchFamily="18" charset="0"/>
                  <a:ea typeface="ＭＳ Ｐゴシック" pitchFamily="-97" charset="-128"/>
                  <a:cs typeface="Times New Roman" pitchFamily="18" charset="0"/>
                </a:endParaRPr>
              </a:p>
            </p:txBody>
          </p:sp>
          <p:sp>
            <p:nvSpPr>
              <p:cNvPr id="35860" name="Text Box 52"/>
              <p:cNvSpPr txBox="1">
                <a:spLocks noChangeArrowheads="1"/>
              </p:cNvSpPr>
              <p:nvPr/>
            </p:nvSpPr>
            <p:spPr bwMode="gray">
              <a:xfrm>
                <a:off x="1222375" y="2527356"/>
                <a:ext cx="1346255" cy="400110"/>
              </a:xfrm>
              <a:prstGeom prst="rect">
                <a:avLst/>
              </a:prstGeom>
              <a:noFill/>
              <a:ln w="9525">
                <a:noFill/>
                <a:miter lim="800000"/>
                <a:headEnd/>
                <a:tailEnd/>
              </a:ln>
            </p:spPr>
            <p:txBody>
              <a:bodyPr>
                <a:spAutoFit/>
              </a:bodyPr>
              <a:lstStyle/>
              <a:p>
                <a:pPr lvl="0"/>
                <a:r>
                  <a:rPr lang="mn-MN" sz="2000" dirty="0" smtClean="0">
                    <a:solidFill>
                      <a:schemeClr val="bg2">
                        <a:lumMod val="10000"/>
                      </a:schemeClr>
                    </a:solidFill>
                    <a:latin typeface="Times New Roman" pitchFamily="18" charset="0"/>
                    <a:cs typeface="Times New Roman" pitchFamily="18" charset="0"/>
                  </a:rPr>
                  <a:t>Маркетингийн стратеги </a:t>
                </a:r>
                <a:endParaRPr lang="mn-MN" sz="2000" dirty="0">
                  <a:solidFill>
                    <a:schemeClr val="bg2">
                      <a:lumMod val="10000"/>
                    </a:schemeClr>
                  </a:solidFill>
                  <a:latin typeface="Times New Roman" pitchFamily="18" charset="0"/>
                  <a:cs typeface="Times New Roman" pitchFamily="18" charset="0"/>
                </a:endParaRPr>
              </a:p>
            </p:txBody>
          </p:sp>
          <p:sp>
            <p:nvSpPr>
              <p:cNvPr id="35861" name="Text Box 52"/>
              <p:cNvSpPr txBox="1">
                <a:spLocks noChangeArrowheads="1"/>
              </p:cNvSpPr>
              <p:nvPr/>
            </p:nvSpPr>
            <p:spPr bwMode="gray">
              <a:xfrm>
                <a:off x="1934298" y="5018315"/>
                <a:ext cx="1346255" cy="400110"/>
              </a:xfrm>
              <a:prstGeom prst="rect">
                <a:avLst/>
              </a:prstGeom>
              <a:noFill/>
              <a:ln w="9525">
                <a:noFill/>
                <a:miter lim="800000"/>
                <a:headEnd/>
                <a:tailEnd/>
              </a:ln>
            </p:spPr>
            <p:txBody>
              <a:bodyPr wrap="square">
                <a:spAutoFit/>
              </a:bodyPr>
              <a:lstStyle/>
              <a:p>
                <a:pPr lvl="0"/>
                <a:r>
                  <a:rPr lang="mn-MN" sz="2000" dirty="0" smtClean="0">
                    <a:latin typeface="Times New Roman" pitchFamily="18" charset="0"/>
                    <a:cs typeface="Times New Roman" pitchFamily="18" charset="0"/>
                  </a:rPr>
                  <a:t>Хүний нөөцийн стратеги</a:t>
                </a:r>
                <a:endParaRPr lang="mn-MN" sz="2000" dirty="0">
                  <a:latin typeface="Times New Roman" pitchFamily="18" charset="0"/>
                  <a:cs typeface="Times New Roman" pitchFamily="18" charset="0"/>
                </a:endParaRPr>
              </a:p>
            </p:txBody>
          </p:sp>
          <p:sp>
            <p:nvSpPr>
              <p:cNvPr id="35862" name="Text Box 52"/>
              <p:cNvSpPr txBox="1">
                <a:spLocks noChangeArrowheads="1"/>
              </p:cNvSpPr>
              <p:nvPr/>
            </p:nvSpPr>
            <p:spPr bwMode="gray">
              <a:xfrm>
                <a:off x="1222375" y="3800097"/>
                <a:ext cx="1346255" cy="400110"/>
              </a:xfrm>
              <a:prstGeom prst="rect">
                <a:avLst/>
              </a:prstGeom>
              <a:noFill/>
              <a:ln w="9525">
                <a:noFill/>
                <a:miter lim="800000"/>
                <a:headEnd/>
                <a:tailEnd/>
              </a:ln>
            </p:spPr>
            <p:txBody>
              <a:bodyPr>
                <a:spAutoFit/>
              </a:bodyPr>
              <a:lstStyle/>
              <a:p>
                <a:pPr lvl="0"/>
                <a:r>
                  <a:rPr lang="mn-MN" sz="2000" dirty="0" smtClean="0">
                    <a:latin typeface="Times New Roman" pitchFamily="18" charset="0"/>
                    <a:cs typeface="Times New Roman" pitchFamily="18" charset="0"/>
                  </a:rPr>
                  <a:t>Санхүүгийн стратеги</a:t>
                </a:r>
                <a:endParaRPr lang="mn-MN" sz="2000" dirty="0">
                  <a:latin typeface="Times New Roman" pitchFamily="18" charset="0"/>
                  <a:cs typeface="Times New Roman" pitchFamily="18" charset="0"/>
                </a:endParaRPr>
              </a:p>
            </p:txBody>
          </p:sp>
        </p:grpSp>
        <p:sp>
          <p:nvSpPr>
            <p:cNvPr id="35852" name="Text Box 52"/>
            <p:cNvSpPr txBox="1">
              <a:spLocks noChangeArrowheads="1"/>
            </p:cNvSpPr>
            <p:nvPr/>
          </p:nvSpPr>
          <p:spPr bwMode="gray">
            <a:xfrm>
              <a:off x="4498975" y="2527356"/>
              <a:ext cx="1346255" cy="400110"/>
            </a:xfrm>
            <a:prstGeom prst="rect">
              <a:avLst/>
            </a:prstGeom>
            <a:noFill/>
            <a:ln w="9525">
              <a:noFill/>
              <a:miter lim="800000"/>
              <a:headEnd/>
              <a:tailEnd/>
            </a:ln>
          </p:spPr>
          <p:txBody>
            <a:bodyPr>
              <a:spAutoFit/>
            </a:bodyPr>
            <a:lstStyle/>
            <a:p>
              <a:pPr lvl="0"/>
              <a:r>
                <a:rPr lang="mn-MN" sz="2000" dirty="0" smtClean="0">
                  <a:latin typeface="Times New Roman" pitchFamily="18" charset="0"/>
                  <a:cs typeface="Times New Roman" pitchFamily="18" charset="0"/>
                </a:rPr>
                <a:t>Үйлдвэрлэлийн стратеги</a:t>
              </a:r>
              <a:endParaRPr lang="mn-MN" sz="2000" dirty="0">
                <a:latin typeface="Times New Roman" pitchFamily="18" charset="0"/>
                <a:cs typeface="Times New Roman" pitchFamily="18" charset="0"/>
              </a:endParaRPr>
            </a:p>
          </p:txBody>
        </p:sp>
        <p:sp>
          <p:nvSpPr>
            <p:cNvPr id="35854" name="Text Box 52"/>
            <p:cNvSpPr txBox="1">
              <a:spLocks noChangeArrowheads="1"/>
            </p:cNvSpPr>
            <p:nvPr/>
          </p:nvSpPr>
          <p:spPr bwMode="gray">
            <a:xfrm>
              <a:off x="4498975" y="3800097"/>
              <a:ext cx="1346255" cy="707886"/>
            </a:xfrm>
            <a:prstGeom prst="rect">
              <a:avLst/>
            </a:prstGeom>
            <a:noFill/>
            <a:ln w="9525">
              <a:noFill/>
              <a:miter lim="800000"/>
              <a:headEnd/>
              <a:tailEnd/>
            </a:ln>
          </p:spPr>
          <p:txBody>
            <a:bodyPr>
              <a:spAutoFit/>
            </a:bodyPr>
            <a:lstStyle/>
            <a:p>
              <a:pPr lvl="0"/>
              <a:r>
                <a:rPr lang="mn-MN" sz="2000" dirty="0" smtClean="0">
                  <a:latin typeface="Times New Roman" pitchFamily="18" charset="0"/>
                  <a:cs typeface="Times New Roman" pitchFamily="18" charset="0"/>
                </a:rPr>
                <a:t>Судалгаа хөгжлийн стратеги</a:t>
              </a:r>
              <a:endParaRPr lang="mn-MN" sz="2000" dirty="0">
                <a:latin typeface="Times New Roman" pitchFamily="18" charset="0"/>
                <a:cs typeface="Times New Roman" pitchFamily="18" charset="0"/>
              </a:endParaRPr>
            </a:p>
          </p:txBody>
        </p:sp>
      </p:grpSp>
      <p:sp>
        <p:nvSpPr>
          <p:cNvPr id="26" name="TextBox 25"/>
          <p:cNvSpPr txBox="1"/>
          <p:nvPr/>
        </p:nvSpPr>
        <p:spPr>
          <a:xfrm>
            <a:off x="653144" y="5192486"/>
            <a:ext cx="7913914" cy="1477328"/>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mn-MN" dirty="0" smtClean="0">
                <a:solidFill>
                  <a:schemeClr val="bg2">
                    <a:lumMod val="10000"/>
                  </a:schemeClr>
                </a:solidFill>
                <a:latin typeface="Times New Roman" pitchFamily="18" charset="0"/>
                <a:cs typeface="Times New Roman" pitchFamily="18" charset="0"/>
              </a:rPr>
              <a:t>Аль ч түвшний стратегийн хувьд түүнийг олон хувилбараар боловсруулж, хооронд нь харьцуулан сонголт хийх явдал хамгийн хариуцлагатай алхам юм. Ийнхүү сонголт хийхэд менежментийн тоон шинжилгээний болон экспертийн үнэлгээний аргуудыг голчлон хэрэглэдэг.</a:t>
            </a:r>
          </a:p>
          <a:p>
            <a:endParaRPr lang="mn-MN" dirty="0">
              <a:solidFill>
                <a:schemeClr val="bg2">
                  <a:lumMod val="1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70C0"/>
            </a:gs>
            <a:gs pos="100000">
              <a:srgbClr val="002060"/>
            </a:gs>
          </a:gsLst>
          <a:lin ang="5400000"/>
        </a:gradFill>
        <a:effectLst/>
      </p:bgPr>
    </p:bg>
    <p:spTree>
      <p:nvGrpSpPr>
        <p:cNvPr id="1" name=""/>
        <p:cNvGrpSpPr/>
        <p:nvPr/>
      </p:nvGrpSpPr>
      <p:grpSpPr>
        <a:xfrm>
          <a:off x="0" y="0"/>
          <a:ext cx="0" cy="0"/>
          <a:chOff x="0" y="0"/>
          <a:chExt cx="0" cy="0"/>
        </a:xfrm>
      </p:grpSpPr>
      <p:sp>
        <p:nvSpPr>
          <p:cNvPr id="43010" name="Rectangle 5"/>
          <p:cNvSpPr txBox="1">
            <a:spLocks noChangeArrowheads="1"/>
          </p:cNvSpPr>
          <p:nvPr/>
        </p:nvSpPr>
        <p:spPr bwMode="gray">
          <a:xfrm>
            <a:off x="0" y="2830513"/>
            <a:ext cx="9144000" cy="600075"/>
          </a:xfrm>
          <a:prstGeom prst="rect">
            <a:avLst/>
          </a:prstGeom>
          <a:noFill/>
          <a:ln w="9525">
            <a:noFill/>
            <a:miter lim="800000"/>
            <a:headEnd/>
            <a:tailEnd/>
          </a:ln>
        </p:spPr>
        <p:txBody>
          <a:bodyPr lIns="0" rIns="0" anchor="ctr"/>
          <a:lstStyle/>
          <a:p>
            <a:pPr algn="ctr"/>
            <a:r>
              <a:rPr lang="mn-MN" sz="6000" b="1" dirty="0" smtClean="0">
                <a:solidFill>
                  <a:schemeClr val="accent5">
                    <a:lumMod val="60000"/>
                    <a:lumOff val="40000"/>
                  </a:schemeClr>
                </a:solidFill>
                <a:latin typeface="Times New Roman" pitchFamily="18" charset="0"/>
                <a:cs typeface="Times New Roman" pitchFamily="18" charset="0"/>
              </a:rPr>
              <a:t>Анхаарал тавьсанд баярлалаа!</a:t>
            </a:r>
            <a:endParaRPr lang="mn-MN" sz="6000" b="1" dirty="0">
              <a:solidFill>
                <a:schemeClr val="accent5">
                  <a:lumMod val="60000"/>
                  <a:lumOff val="4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S101875474">
  <a:themeElements>
    <a:clrScheme name="Brugerdefineret 6">
      <a:dk1>
        <a:srgbClr val="FFFCF9"/>
      </a:dk1>
      <a:lt1>
        <a:sysClr val="window" lastClr="FFFFFF"/>
      </a:lt1>
      <a:dk2>
        <a:srgbClr val="D7D8D9"/>
      </a:dk2>
      <a:lt2>
        <a:srgbClr val="FFFFFF"/>
      </a:lt2>
      <a:accent1>
        <a:srgbClr val="E6E6E6"/>
      </a:accent1>
      <a:accent2>
        <a:srgbClr val="F9AF18"/>
      </a:accent2>
      <a:accent3>
        <a:srgbClr val="78C5DD"/>
      </a:accent3>
      <a:accent4>
        <a:srgbClr val="0081BE"/>
      </a:accent4>
      <a:accent5>
        <a:srgbClr val="FAB900"/>
      </a:accent5>
      <a:accent6>
        <a:srgbClr val="E7711C"/>
      </a:accent6>
      <a:hlink>
        <a:srgbClr val="7EB220"/>
      </a:hlink>
      <a:folHlink>
        <a:srgbClr val="7EB22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Kontortema">
  <a:themeElements>
    <a:clrScheme name="Brugerdefineret 6">
      <a:dk1>
        <a:srgbClr val="FFFCF9"/>
      </a:dk1>
      <a:lt1>
        <a:sysClr val="window" lastClr="FFFFFF"/>
      </a:lt1>
      <a:dk2>
        <a:srgbClr val="D7D8D9"/>
      </a:dk2>
      <a:lt2>
        <a:srgbClr val="FFFFFF"/>
      </a:lt2>
      <a:accent1>
        <a:srgbClr val="E6E6E6"/>
      </a:accent1>
      <a:accent2>
        <a:srgbClr val="F9AF18"/>
      </a:accent2>
      <a:accent3>
        <a:srgbClr val="78C5DD"/>
      </a:accent3>
      <a:accent4>
        <a:srgbClr val="0081BE"/>
      </a:accent4>
      <a:accent5>
        <a:srgbClr val="FAB900"/>
      </a:accent5>
      <a:accent6>
        <a:srgbClr val="E7711C"/>
      </a:accent6>
      <a:hlink>
        <a:srgbClr val="7EB220"/>
      </a:hlink>
      <a:folHlink>
        <a:srgbClr val="7EB22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39626E48-2633-4046-AC88-6732CA3FC91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TS101875474</Template>
  <TotalTime>144</TotalTime>
  <Words>2219</Words>
  <Application>Microsoft Office PowerPoint</Application>
  <PresentationFormat>On-screen Show (4:3)</PresentationFormat>
  <Paragraphs>166</Paragraphs>
  <Slides>28</Slides>
  <Notes>1</Notes>
  <HiddenSlides>0</HiddenSlides>
  <MMClips>0</MMClip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TS101875474</vt:lpstr>
      <vt:lpstr>1_Kontortema</vt:lpstr>
      <vt:lpstr>Slide 1</vt:lpstr>
      <vt:lpstr>Slide 2</vt:lpstr>
      <vt:lpstr>1.Стратегийн удирдлагын тухай ойлголт </vt:lpstr>
      <vt:lpstr>Slide 4</vt:lpstr>
      <vt:lpstr>Slide 5</vt:lpstr>
      <vt:lpstr>Slide 6</vt:lpstr>
      <vt:lpstr>Slide 7</vt:lpstr>
      <vt:lpstr>Slide 8</vt:lpstr>
      <vt:lpstr>Slide 9</vt:lpstr>
      <vt:lpstr>Slide 10</vt:lpstr>
      <vt:lpstr>2. Стратегийн удирдлагын хөгжил  </vt:lpstr>
      <vt:lpstr>2. Стратегийн удирдлагын хөгжил  </vt:lpstr>
      <vt:lpstr>2. Стратегийн удирдлагын хөгжил  </vt:lpstr>
      <vt:lpstr>Slide 14</vt:lpstr>
      <vt:lpstr>Slide 15</vt:lpstr>
      <vt:lpstr>Slide 16</vt:lpstr>
      <vt:lpstr>Slide 17</vt:lpstr>
      <vt:lpstr>Slide 18</vt:lpstr>
      <vt:lpstr>Slide 19</vt:lpstr>
      <vt:lpstr>Slide 20</vt:lpstr>
      <vt:lpstr>4.Стратегийн түвшин</vt:lpstr>
      <vt:lpstr>Slide 22</vt:lpstr>
      <vt:lpstr>Slide 23</vt:lpstr>
      <vt:lpstr>Slide 24</vt:lpstr>
      <vt:lpstr>Slide 25</vt:lpstr>
      <vt:lpstr>Slide 26</vt:lpstr>
      <vt:lpstr>Slide 27</vt:lpstr>
      <vt:lpstr>Slide 28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xp</dc:creator>
  <cp:keywords/>
  <dc:description/>
  <cp:lastModifiedBy>xp</cp:lastModifiedBy>
  <cp:revision>183</cp:revision>
  <dcterms:created xsi:type="dcterms:W3CDTF">2011-12-04T15:40:13Z</dcterms:created>
  <dcterms:modified xsi:type="dcterms:W3CDTF">2011-12-04T18:04:53Z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TC018754749991</vt:lpwstr>
  </property>
</Properties>
</file>