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9" r:id="rId2"/>
    <p:sldId id="256" r:id="rId3"/>
    <p:sldId id="257" r:id="rId4"/>
    <p:sldId id="270" r:id="rId5"/>
    <p:sldId id="258" r:id="rId6"/>
    <p:sldId id="271" r:id="rId7"/>
    <p:sldId id="259" r:id="rId8"/>
    <p:sldId id="272" r:id="rId9"/>
    <p:sldId id="260" r:id="rId10"/>
    <p:sldId id="261" r:id="rId11"/>
    <p:sldId id="262" r:id="rId12"/>
    <p:sldId id="273"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5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630239B-843F-4B44-9CD2-B71AEFC94FAF}" type="datetimeFigureOut">
              <a:rPr lang="en-US" smtClean="0"/>
              <a:pPr/>
              <a:t>12/2/2014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904F575-7C2D-4373-BD63-A209634289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904F575-7C2D-4373-BD63-A2096342893F}"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904F575-7C2D-4373-BD63-A2096342893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904F575-7C2D-4373-BD63-A2096342893F}"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904F575-7C2D-4373-BD63-A209634289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904F575-7C2D-4373-BD63-A2096342893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904F575-7C2D-4373-BD63-A209634289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630239B-843F-4B44-9CD2-B71AEFC94FAF}" type="datetimeFigureOut">
              <a:rPr lang="en-US" smtClean="0"/>
              <a:pPr/>
              <a:t>12/2/2014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904F575-7C2D-4373-BD63-A209634289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630239B-843F-4B44-9CD2-B71AEFC94FAF}" type="datetimeFigureOut">
              <a:rPr lang="en-US" smtClean="0"/>
              <a:pPr/>
              <a:t>12/2/2014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904F575-7C2D-4373-BD63-A2096342893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904F575-7C2D-4373-BD63-A209634289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630239B-843F-4B44-9CD2-B71AEFC94FAF}" type="datetimeFigureOut">
              <a:rPr lang="en-US" smtClean="0"/>
              <a:pPr/>
              <a:t>12/2/2014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904F575-7C2D-4373-BD63-A209634289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630239B-843F-4B44-9CD2-B71AEFC94FAF}" type="datetimeFigureOut">
              <a:rPr lang="en-US" smtClean="0"/>
              <a:pPr/>
              <a:t>12/2/2014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904F575-7C2D-4373-BD63-A209634289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mn.wikipedia.org/w/index.php?title=%D0%9E%D0%B4%D0%B8%D1%81%D1%81%D0%B5%D0%B9&amp;action=edit&amp;redlink=1" TargetMode="External"/><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 Id="rId4" Type="http://schemas.openxmlformats.org/officeDocument/2006/relationships/hyperlink" Target="https://mn.wikipedia.org/wiki/%D0%AF%D1%80%D1%83%D1%83_%D0%BD%D0%B0%D0%B9%D1%80%D0%B0%D0%B3%D1%87"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mn.wikipedia.org/w/index.php?title=%D0%9E%D0%B4%D0%B8%D1%81%D1%81%D0%B5%D0%B9&amp;action=edit&amp;redlink=1" TargetMode="External"/><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mn.wikipedia.org/w/index.php?title=%D0%9E%D0%B4%D0%B8%D1%81%D1%81%D0%B5%D0%B9&amp;action=edit&amp;redlink=1"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mn.wikipedia.org/w/index.php?title=%D0%9E%D0%B4%D0%B8%D1%81%D1%81%D0%B5%D0%B9&amp;action=edit&amp;redlink=1" TargetMode="External"/><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mn.wikipedia.org/w/index.php?title=%D0%9E%D0%B4%D0%B8%D1%81%D1%81%D0%B5%D0%B9&amp;action=edit&amp;redlink=1"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mn.wikipedia.org/w/index.php?title=%D0%9E%D0%B4%D0%B8%D1%81%D1%81%D0%B5%D0%B9&amp;action=edit&amp;redlink=1" TargetMode="External"/><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mn.wikipedia.org/wiki/%D0%90%D1%80%D0%B8%D1%81%D1%82%D0%BE%D1%82%D0%B5%D0%BB%D1%8C"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mn.wikipedia.org/w/index.php?title=%D0%9E%D0%B4%D0%B8%D1%81%D1%81%D0%B5%D0%B9&amp;action=edit&amp;redlink=1" TargetMode="External"/><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mn.wikipedia.org/wiki/%D0%98%D0%BB%D0%B8%D0%B0%D0%B4%D0%B0"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mn.wikipedia.org/w/index.php?title=%D0%9E%D0%B4%D0%B8%D1%81%D1%81%D0%B5%D0%B9&amp;action=edit&amp;redlink=1"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Music\76.jpg"/>
          <p:cNvPicPr>
            <a:picLocks noChangeAspect="1" noChangeArrowheads="1"/>
          </p:cNvPicPr>
          <p:nvPr/>
        </p:nvPicPr>
        <p:blipFill>
          <a:blip r:embed="rId2"/>
          <a:srcRect/>
          <a:stretch>
            <a:fillRect/>
          </a:stretch>
        </p:blipFill>
        <p:spPr bwMode="auto">
          <a:xfrm>
            <a:off x="928662" y="571480"/>
            <a:ext cx="7494077" cy="5143536"/>
          </a:xfrm>
          <a:prstGeom prst="rect">
            <a:avLst/>
          </a:prstGeom>
          <a:noFill/>
        </p:spPr>
      </p:pic>
      <p:sp>
        <p:nvSpPr>
          <p:cNvPr id="4" name="Rectangle 3"/>
          <p:cNvSpPr/>
          <p:nvPr/>
        </p:nvSpPr>
        <p:spPr>
          <a:xfrm>
            <a:off x="1857356" y="3357562"/>
            <a:ext cx="5715040" cy="830997"/>
          </a:xfrm>
          <a:prstGeom prst="rect">
            <a:avLst/>
          </a:prstGeom>
        </p:spPr>
        <p:txBody>
          <a:bodyPr wrap="square">
            <a:spAutoFit/>
          </a:bodyPr>
          <a:lstStyle/>
          <a:p>
            <a:pPr algn="ctr"/>
            <a:r>
              <a:rPr lang="en-US" sz="4800" b="1" dirty="0" err="1" smtClean="0">
                <a:solidFill>
                  <a:srgbClr val="FFFF00"/>
                </a:solidFill>
                <a:latin typeface="Arial" pitchFamily="34" charset="0"/>
                <a:cs typeface="Arial" pitchFamily="34" charset="0"/>
              </a:rPr>
              <a:t>Хомер</a:t>
            </a:r>
            <a:r>
              <a:rPr lang="en-US" dirty="0" smtClean="0">
                <a:latin typeface="Arial" pitchFamily="34" charset="0"/>
                <a:cs typeface="Arial" pitchFamily="34" charset="0"/>
              </a:rPr>
              <a:t> </a:t>
            </a:r>
            <a:endParaRPr lang="en-US" dirty="0"/>
          </a:p>
        </p:txBody>
      </p:sp>
    </p:spTree>
  </p:cSld>
  <p:clrMapOvr>
    <a:masterClrMapping/>
  </p:clrMapOvr>
  <p:transition spd="med">
    <p:strip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4890"/>
          </a:xfrm>
        </p:spPr>
        <p:txBody>
          <a:bodyPr>
            <a:normAutofit fontScale="90000"/>
          </a:bodyPr>
          <a:lstStyle/>
          <a:p>
            <a:pPr algn="just">
              <a:lnSpc>
                <a:spcPct val="150000"/>
              </a:lnSpc>
            </a:pPr>
            <a:r>
              <a:rPr lang="en-US" sz="3100" b="1" dirty="0" err="1">
                <a:latin typeface="Arial" pitchFamily="34" charset="0"/>
                <a:cs typeface="Arial" pitchFamily="34" charset="0"/>
              </a:rPr>
              <a:t>Хомер</a:t>
            </a:r>
            <a:r>
              <a:rPr lang="en-US" sz="3100" dirty="0">
                <a:latin typeface="Arial" pitchFamily="34" charset="0"/>
                <a:cs typeface="Arial" pitchFamily="34" charset="0"/>
              </a:rPr>
              <a:t> </a:t>
            </a:r>
            <a:r>
              <a:rPr lang="en-US" sz="3100" dirty="0" err="1" smtClean="0">
                <a:latin typeface="Arial" pitchFamily="34" charset="0"/>
                <a:cs typeface="Arial" pitchFamily="34" charset="0"/>
              </a:rPr>
              <a:t>бол</a:t>
            </a:r>
            <a:r>
              <a:rPr lang="en-US" sz="3100" dirty="0" smtClean="0">
                <a:latin typeface="Arial" pitchFamily="34" charset="0"/>
                <a:cs typeface="Arial" pitchFamily="34" charset="0"/>
              </a:rPr>
              <a:t> </a:t>
            </a:r>
            <a:r>
              <a:rPr lang="en-US" sz="3100" dirty="0" err="1">
                <a:latin typeface="Arial" pitchFamily="34" charset="0"/>
                <a:cs typeface="Arial" pitchFamily="34" charset="0"/>
              </a:rPr>
              <a:t>өрнөдөд</a:t>
            </a:r>
            <a:r>
              <a:rPr lang="en-US" sz="3100" dirty="0">
                <a:latin typeface="Arial" pitchFamily="34" charset="0"/>
                <a:cs typeface="Arial" pitchFamily="34" charset="0"/>
              </a:rPr>
              <a:t> </a:t>
            </a:r>
            <a:r>
              <a:rPr lang="en-US" sz="3100" dirty="0" err="1">
                <a:latin typeface="Arial" pitchFamily="34" charset="0"/>
                <a:cs typeface="Arial" pitchFamily="34" charset="0"/>
              </a:rPr>
              <a:t>төдийгүй</a:t>
            </a:r>
            <a:r>
              <a:rPr lang="en-US" sz="3100" dirty="0">
                <a:latin typeface="Arial" pitchFamily="34" charset="0"/>
                <a:cs typeface="Arial" pitchFamily="34" charset="0"/>
              </a:rPr>
              <a:t> </a:t>
            </a:r>
            <a:r>
              <a:rPr lang="en-US" sz="3100" dirty="0" err="1">
                <a:latin typeface="Arial" pitchFamily="34" charset="0"/>
                <a:cs typeface="Arial" pitchFamily="34" charset="0"/>
              </a:rPr>
              <a:t>дэлхий</a:t>
            </a:r>
            <a:r>
              <a:rPr lang="en-US" sz="3100" dirty="0">
                <a:latin typeface="Arial" pitchFamily="34" charset="0"/>
                <a:cs typeface="Arial" pitchFamily="34" charset="0"/>
              </a:rPr>
              <a:t> </a:t>
            </a:r>
            <a:r>
              <a:rPr lang="en-US" sz="3100" dirty="0" err="1">
                <a:latin typeface="Arial" pitchFamily="34" charset="0"/>
                <a:cs typeface="Arial" pitchFamily="34" charset="0"/>
              </a:rPr>
              <a:t>дахинд</a:t>
            </a:r>
            <a:r>
              <a:rPr lang="en-US" sz="3100" dirty="0">
                <a:latin typeface="Arial" pitchFamily="34" charset="0"/>
                <a:cs typeface="Arial" pitchFamily="34" charset="0"/>
              </a:rPr>
              <a:t> </a:t>
            </a:r>
            <a:r>
              <a:rPr lang="en-US" sz="3100" dirty="0" err="1">
                <a:latin typeface="Arial" pitchFamily="34" charset="0"/>
                <a:cs typeface="Arial" pitchFamily="34" charset="0"/>
              </a:rPr>
              <a:t>алдаршсан</a:t>
            </a:r>
            <a:r>
              <a:rPr lang="en-US" sz="3100" dirty="0">
                <a:latin typeface="Arial" pitchFamily="34" charset="0"/>
                <a:cs typeface="Arial" pitchFamily="34" charset="0"/>
              </a:rPr>
              <a:t> </a:t>
            </a:r>
            <a:r>
              <a:rPr lang="en-US" sz="3100" i="1" dirty="0" err="1">
                <a:latin typeface="Arial" pitchFamily="34" charset="0"/>
                <a:cs typeface="Arial" pitchFamily="34" charset="0"/>
                <a:hlinkClick r:id="rId2" tooltip="Илиада"/>
              </a:rPr>
              <a:t>Илионы</a:t>
            </a:r>
            <a:r>
              <a:rPr lang="en-US" sz="3100" i="1" dirty="0">
                <a:latin typeface="Arial" pitchFamily="34" charset="0"/>
                <a:cs typeface="Arial" pitchFamily="34" charset="0"/>
                <a:hlinkClick r:id="rId2" tooltip="Илиада"/>
              </a:rPr>
              <a:t> </a:t>
            </a:r>
            <a:r>
              <a:rPr lang="en-US" sz="3100" i="1" dirty="0" err="1">
                <a:latin typeface="Arial" pitchFamily="34" charset="0"/>
                <a:cs typeface="Arial" pitchFamily="34" charset="0"/>
                <a:hlinkClick r:id="rId2" tooltip="Илиада"/>
              </a:rPr>
              <a:t>дуулал</a:t>
            </a:r>
            <a:r>
              <a:rPr lang="en-US" sz="3100" dirty="0">
                <a:latin typeface="Arial" pitchFamily="34" charset="0"/>
                <a:cs typeface="Arial" pitchFamily="34" charset="0"/>
              </a:rPr>
              <a:t>, </a:t>
            </a:r>
            <a:r>
              <a:rPr lang="en-US" sz="3100" i="1" dirty="0" err="1">
                <a:latin typeface="Arial" pitchFamily="34" charset="0"/>
                <a:cs typeface="Arial" pitchFamily="34" charset="0"/>
                <a:hlinkClick r:id="rId3" tooltip="Одиссей (ийм хуудас байхгүй)"/>
              </a:rPr>
              <a:t>Одиссейн</a:t>
            </a:r>
            <a:r>
              <a:rPr lang="en-US" sz="3100" i="1" dirty="0">
                <a:latin typeface="Arial" pitchFamily="34" charset="0"/>
                <a:cs typeface="Arial" pitchFamily="34" charset="0"/>
                <a:hlinkClick r:id="rId3" tooltip="Одиссей (ийм хуудас байхгүй)"/>
              </a:rPr>
              <a:t> </a:t>
            </a:r>
            <a:r>
              <a:rPr lang="en-US" sz="3100" i="1" dirty="0" err="1">
                <a:latin typeface="Arial" pitchFamily="34" charset="0"/>
                <a:cs typeface="Arial" pitchFamily="34" charset="0"/>
                <a:hlinkClick r:id="rId3" tooltip="Одиссей (ийм хуудас байхгүй)"/>
              </a:rPr>
              <a:t>дуулал</a:t>
            </a:r>
            <a:r>
              <a:rPr lang="en-US" sz="3100" dirty="0">
                <a:latin typeface="Arial" pitchFamily="34" charset="0"/>
                <a:cs typeface="Arial" pitchFamily="34" charset="0"/>
              </a:rPr>
              <a:t> </a:t>
            </a:r>
            <a:r>
              <a:rPr lang="en-US" sz="3100" dirty="0" err="1">
                <a:latin typeface="Arial" pitchFamily="34" charset="0"/>
                <a:cs typeface="Arial" pitchFamily="34" charset="0"/>
              </a:rPr>
              <a:t>хэмээх</a:t>
            </a:r>
            <a:r>
              <a:rPr lang="en-US" sz="3100" dirty="0">
                <a:latin typeface="Arial" pitchFamily="34" charset="0"/>
                <a:cs typeface="Arial" pitchFamily="34" charset="0"/>
              </a:rPr>
              <a:t> </a:t>
            </a:r>
            <a:r>
              <a:rPr lang="en-US" sz="3100" dirty="0" err="1">
                <a:latin typeface="Arial" pitchFamily="34" charset="0"/>
                <a:cs typeface="Arial" pitchFamily="34" charset="0"/>
              </a:rPr>
              <a:t>гайхамшигт</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туульсыг</a:t>
            </a:r>
            <a:r>
              <a:rPr lang="en-US" sz="3100" dirty="0">
                <a:latin typeface="Arial" pitchFamily="34" charset="0"/>
                <a:cs typeface="Arial" pitchFamily="34" charset="0"/>
              </a:rPr>
              <a:t> </a:t>
            </a:r>
            <a:r>
              <a:rPr lang="en-US" sz="3100" dirty="0" err="1">
                <a:latin typeface="Arial" pitchFamily="34" charset="0"/>
                <a:cs typeface="Arial" pitchFamily="34" charset="0"/>
              </a:rPr>
              <a:t>зохиогч</a:t>
            </a:r>
            <a:r>
              <a:rPr lang="en-US" sz="3100" dirty="0">
                <a:latin typeface="Arial" pitchFamily="34" charset="0"/>
                <a:cs typeface="Arial" pitchFamily="34" charset="0"/>
              </a:rPr>
              <a:t> </a:t>
            </a:r>
            <a:r>
              <a:rPr lang="en-US" sz="3100" dirty="0" err="1">
                <a:latin typeface="Arial" pitchFamily="34" charset="0"/>
                <a:cs typeface="Arial" pitchFamily="34" charset="0"/>
              </a:rPr>
              <a:t>гэж</a:t>
            </a:r>
            <a:r>
              <a:rPr lang="en-US" sz="3100" dirty="0">
                <a:latin typeface="Arial" pitchFamily="34" charset="0"/>
                <a:cs typeface="Arial" pitchFamily="34" charset="0"/>
              </a:rPr>
              <a:t> </a:t>
            </a:r>
            <a:r>
              <a:rPr lang="en-US" sz="3100" dirty="0" err="1">
                <a:latin typeface="Arial" pitchFamily="34" charset="0"/>
                <a:cs typeface="Arial" pitchFamily="34" charset="0"/>
              </a:rPr>
              <a:t>эрт</a:t>
            </a:r>
            <a:r>
              <a:rPr lang="en-US" sz="3100" dirty="0">
                <a:latin typeface="Arial" pitchFamily="34" charset="0"/>
                <a:cs typeface="Arial" pitchFamily="34" charset="0"/>
              </a:rPr>
              <a:t> </a:t>
            </a:r>
            <a:r>
              <a:rPr lang="en-US" sz="3100" dirty="0" err="1">
                <a:latin typeface="Arial" pitchFamily="34" charset="0"/>
                <a:cs typeface="Arial" pitchFamily="34" charset="0"/>
              </a:rPr>
              <a:t>цагаас</a:t>
            </a:r>
            <a:r>
              <a:rPr lang="en-US" sz="3100" dirty="0">
                <a:latin typeface="Arial" pitchFamily="34" charset="0"/>
                <a:cs typeface="Arial" pitchFamily="34" charset="0"/>
              </a:rPr>
              <a:t> </a:t>
            </a:r>
            <a:r>
              <a:rPr lang="en-US" sz="3100" dirty="0" err="1">
                <a:latin typeface="Arial" pitchFamily="34" charset="0"/>
                <a:cs typeface="Arial" pitchFamily="34" charset="0"/>
              </a:rPr>
              <a:t>үзсээр</a:t>
            </a:r>
            <a:r>
              <a:rPr lang="en-US" sz="3100" dirty="0">
                <a:latin typeface="Arial" pitchFamily="34" charset="0"/>
                <a:cs typeface="Arial" pitchFamily="34" charset="0"/>
              </a:rPr>
              <a:t> </a:t>
            </a:r>
            <a:r>
              <a:rPr lang="en-US" sz="3100" dirty="0" err="1">
                <a:latin typeface="Arial" pitchFamily="34" charset="0"/>
                <a:cs typeface="Arial" pitchFamily="34" charset="0"/>
              </a:rPr>
              <a:t>ирсэн</a:t>
            </a:r>
            <a:r>
              <a:rPr lang="en-US" sz="3100" dirty="0">
                <a:latin typeface="Arial" pitchFamily="34" charset="0"/>
                <a:cs typeface="Arial" pitchFamily="34" charset="0"/>
              </a:rPr>
              <a:t>, </a:t>
            </a:r>
            <a:r>
              <a:rPr lang="en-US" sz="3100" dirty="0" err="1">
                <a:latin typeface="Arial" pitchFamily="34" charset="0"/>
                <a:cs typeface="Arial" pitchFamily="34" charset="0"/>
              </a:rPr>
              <a:t>эртний</a:t>
            </a:r>
            <a:r>
              <a:rPr lang="en-US" sz="3100" dirty="0">
                <a:latin typeface="Arial" pitchFamily="34" charset="0"/>
                <a:cs typeface="Arial" pitchFamily="34" charset="0"/>
              </a:rPr>
              <a:t> </a:t>
            </a:r>
            <a:r>
              <a:rPr lang="en-US" sz="3100" dirty="0" err="1">
                <a:latin typeface="Arial" pitchFamily="34" charset="0"/>
                <a:cs typeface="Arial" pitchFamily="34" charset="0"/>
              </a:rPr>
              <a:t>Грекийн</a:t>
            </a:r>
            <a:r>
              <a:rPr lang="en-US" sz="3100" dirty="0">
                <a:latin typeface="Arial" pitchFamily="34" charset="0"/>
                <a:cs typeface="Arial" pitchFamily="34" charset="0"/>
              </a:rPr>
              <a:t> </a:t>
            </a:r>
            <a:r>
              <a:rPr lang="en-US" sz="3100" dirty="0" err="1">
                <a:latin typeface="Arial" pitchFamily="34" charset="0"/>
                <a:cs typeface="Arial" pitchFamily="34" charset="0"/>
              </a:rPr>
              <a:t>домогт</a:t>
            </a:r>
            <a:r>
              <a:rPr lang="en-US" sz="3100" dirty="0">
                <a:latin typeface="Arial" pitchFamily="34" charset="0"/>
                <a:cs typeface="Arial" pitchFamily="34" charset="0"/>
              </a:rPr>
              <a:t> </a:t>
            </a:r>
            <a:r>
              <a:rPr lang="en-US" sz="3100" dirty="0" err="1">
                <a:latin typeface="Arial" pitchFamily="34" charset="0"/>
                <a:cs typeface="Arial" pitchFamily="34" charset="0"/>
                <a:hlinkClick r:id="rId4" tooltip="Яруу найрагч"/>
              </a:rPr>
              <a:t>яруу</a:t>
            </a:r>
            <a:r>
              <a:rPr lang="en-US" sz="3100" dirty="0">
                <a:latin typeface="Arial" pitchFamily="34" charset="0"/>
                <a:cs typeface="Arial" pitchFamily="34" charset="0"/>
                <a:hlinkClick r:id="rId4" tooltip="Яруу найрагч"/>
              </a:rPr>
              <a:t> </a:t>
            </a:r>
            <a:r>
              <a:rPr lang="en-US" sz="3100" dirty="0" err="1">
                <a:latin typeface="Arial" pitchFamily="34" charset="0"/>
                <a:cs typeface="Arial" pitchFamily="34" charset="0"/>
                <a:hlinkClick r:id="rId4" tooltip="Яруу найрагч"/>
              </a:rPr>
              <a:t>найрагч</a:t>
            </a:r>
            <a:r>
              <a:rPr lang="en-US" sz="3100" dirty="0">
                <a:latin typeface="Arial" pitchFamily="34" charset="0"/>
                <a:cs typeface="Arial" pitchFamily="34" charset="0"/>
              </a:rPr>
              <a:t>.</a:t>
            </a:r>
            <a:br>
              <a:rPr lang="en-US" sz="3100" dirty="0">
                <a:latin typeface="Arial" pitchFamily="34" charset="0"/>
                <a:cs typeface="Arial" pitchFamily="34" charset="0"/>
              </a:rPr>
            </a:b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цуут</a:t>
            </a:r>
            <a:r>
              <a:rPr lang="en-US" sz="3100" dirty="0">
                <a:latin typeface="Arial" pitchFamily="34" charset="0"/>
                <a:cs typeface="Arial" pitchFamily="34" charset="0"/>
              </a:rPr>
              <a:t> </a:t>
            </a:r>
            <a:r>
              <a:rPr lang="en-US" sz="3100" dirty="0" err="1">
                <a:latin typeface="Arial" pitchFamily="34" charset="0"/>
                <a:cs typeface="Arial" pitchFamily="34" charset="0"/>
              </a:rPr>
              <a:t>найрагчийн</a:t>
            </a:r>
            <a:r>
              <a:rPr lang="en-US" sz="3100" dirty="0">
                <a:latin typeface="Arial" pitchFamily="34" charset="0"/>
                <a:cs typeface="Arial" pitchFamily="34" charset="0"/>
              </a:rPr>
              <a:t> </a:t>
            </a:r>
            <a:r>
              <a:rPr lang="en-US" sz="3100" dirty="0" err="1">
                <a:latin typeface="Arial" pitchFamily="34" charset="0"/>
                <a:cs typeface="Arial" pitchFamily="34" charset="0"/>
              </a:rPr>
              <a:t>цадиг</a:t>
            </a:r>
            <a:r>
              <a:rPr lang="en-US" sz="3100" dirty="0">
                <a:latin typeface="Arial" pitchFamily="34" charset="0"/>
                <a:cs typeface="Arial" pitchFamily="34" charset="0"/>
              </a:rPr>
              <a:t> </a:t>
            </a:r>
            <a:r>
              <a:rPr lang="en-US" sz="3100" dirty="0" err="1">
                <a:latin typeface="Arial" pitchFamily="34" charset="0"/>
                <a:cs typeface="Arial" pitchFamily="34" charset="0"/>
              </a:rPr>
              <a:t>намтар</a:t>
            </a:r>
            <a:r>
              <a:rPr lang="en-US" sz="3100" dirty="0">
                <a:latin typeface="Arial" pitchFamily="34" charset="0"/>
                <a:cs typeface="Arial" pitchFamily="34" charset="0"/>
              </a:rPr>
              <a:t> </a:t>
            </a:r>
            <a:r>
              <a:rPr lang="en-US" sz="3100" dirty="0" err="1">
                <a:latin typeface="Arial" pitchFamily="34" charset="0"/>
                <a:cs typeface="Arial" pitchFamily="34" charset="0"/>
              </a:rPr>
              <a:t>нь</a:t>
            </a:r>
            <a:r>
              <a:rPr lang="en-US" sz="3100" dirty="0">
                <a:latin typeface="Arial" pitchFamily="34" charset="0"/>
                <a:cs typeface="Arial" pitchFamily="34" charset="0"/>
              </a:rPr>
              <a:t> </a:t>
            </a:r>
            <a:r>
              <a:rPr lang="en-US" sz="3100" dirty="0" err="1">
                <a:latin typeface="Arial" pitchFamily="34" charset="0"/>
                <a:cs typeface="Arial" pitchFamily="34" charset="0"/>
              </a:rPr>
              <a:t>огт</a:t>
            </a:r>
            <a:r>
              <a:rPr lang="en-US" sz="3100" dirty="0">
                <a:latin typeface="Arial" pitchFamily="34" charset="0"/>
                <a:cs typeface="Arial" pitchFamily="34" charset="0"/>
              </a:rPr>
              <a:t> </a:t>
            </a:r>
            <a:r>
              <a:rPr lang="en-US" sz="3100" dirty="0" err="1">
                <a:latin typeface="Arial" pitchFamily="34" charset="0"/>
                <a:cs typeface="Arial" pitchFamily="34" charset="0"/>
              </a:rPr>
              <a:t>мэдэгдээгүй</a:t>
            </a:r>
            <a:r>
              <a:rPr lang="en-US" sz="3100" dirty="0">
                <a:latin typeface="Arial" pitchFamily="34" charset="0"/>
                <a:cs typeface="Arial" pitchFamily="34" charset="0"/>
              </a:rPr>
              <a:t> </a:t>
            </a:r>
            <a:r>
              <a:rPr lang="en-US" sz="3100" dirty="0" err="1">
                <a:latin typeface="Arial" pitchFamily="34" charset="0"/>
                <a:cs typeface="Arial" pitchFamily="34" charset="0"/>
              </a:rPr>
              <a:t>балархай</a:t>
            </a:r>
            <a:r>
              <a:rPr lang="en-US" sz="3100" dirty="0">
                <a:latin typeface="Arial" pitchFamily="34" charset="0"/>
                <a:cs typeface="Arial" pitchFamily="34" charset="0"/>
              </a:rPr>
              <a:t> </a:t>
            </a:r>
            <a:r>
              <a:rPr lang="en-US" sz="3100" dirty="0" err="1">
                <a:latin typeface="Arial" pitchFamily="34" charset="0"/>
                <a:cs typeface="Arial" pitchFamily="34" charset="0"/>
              </a:rPr>
              <a:t>тул</a:t>
            </a:r>
            <a:r>
              <a:rPr lang="en-US" sz="3100" dirty="0">
                <a:latin typeface="Arial" pitchFamily="34" charset="0"/>
                <a:cs typeface="Arial" pitchFamily="34" charset="0"/>
              </a:rPr>
              <a:t> </a:t>
            </a:r>
            <a:r>
              <a:rPr lang="en-US" sz="3100" dirty="0" err="1">
                <a:latin typeface="Arial" pitchFamily="34" charset="0"/>
                <a:cs typeface="Arial" pitchFamily="34" charset="0"/>
              </a:rPr>
              <a:t>ерөөс</a:t>
            </a:r>
            <a:r>
              <a:rPr lang="en-US" sz="3100" dirty="0">
                <a:latin typeface="Arial" pitchFamily="34" charset="0"/>
                <a:cs typeface="Arial" pitchFamily="34" charset="0"/>
              </a:rPr>
              <a:t> </a:t>
            </a:r>
            <a:r>
              <a:rPr lang="en-US" sz="3100" dirty="0" err="1">
                <a:latin typeface="Arial" pitchFamily="34" charset="0"/>
                <a:cs typeface="Arial" pitchFamily="34" charset="0"/>
              </a:rPr>
              <a:t>Хомер</a:t>
            </a:r>
            <a:r>
              <a:rPr lang="en-US" sz="3100" dirty="0">
                <a:latin typeface="Arial" pitchFamily="34" charset="0"/>
                <a:cs typeface="Arial" pitchFamily="34" charset="0"/>
              </a:rPr>
              <a:t> </a:t>
            </a:r>
            <a:r>
              <a:rPr lang="en-US" sz="3100" dirty="0" err="1">
                <a:latin typeface="Arial" pitchFamily="34" charset="0"/>
                <a:cs typeface="Arial" pitchFamily="34" charset="0"/>
              </a:rPr>
              <a:t>гэгч</a:t>
            </a:r>
            <a:r>
              <a:rPr lang="en-US" sz="3100" dirty="0">
                <a:latin typeface="Arial" pitchFamily="34" charset="0"/>
                <a:cs typeface="Arial" pitchFamily="34" charset="0"/>
              </a:rPr>
              <a:t> </a:t>
            </a:r>
            <a:r>
              <a:rPr lang="en-US" sz="3100" dirty="0" err="1">
                <a:latin typeface="Arial" pitchFamily="34" charset="0"/>
                <a:cs typeface="Arial" pitchFamily="34" charset="0"/>
              </a:rPr>
              <a:t>түүхэн</a:t>
            </a:r>
            <a:r>
              <a:rPr lang="en-US" sz="3100" dirty="0">
                <a:latin typeface="Arial" pitchFamily="34" charset="0"/>
                <a:cs typeface="Arial" pitchFamily="34" charset="0"/>
              </a:rPr>
              <a:t> </a:t>
            </a:r>
            <a:r>
              <a:rPr lang="en-US" sz="3100" dirty="0" err="1">
                <a:latin typeface="Arial" pitchFamily="34" charset="0"/>
                <a:cs typeface="Arial" pitchFamily="34" charset="0"/>
              </a:rPr>
              <a:t>хүн</a:t>
            </a:r>
            <a:r>
              <a:rPr lang="en-US" sz="3100" dirty="0">
                <a:latin typeface="Arial" pitchFamily="34" charset="0"/>
                <a:cs typeface="Arial" pitchFamily="34" charset="0"/>
              </a:rPr>
              <a:t> </a:t>
            </a:r>
            <a:r>
              <a:rPr lang="en-US" sz="3100" dirty="0" err="1">
                <a:latin typeface="Arial" pitchFamily="34" charset="0"/>
                <a:cs typeface="Arial" pitchFamily="34" charset="0"/>
              </a:rPr>
              <a:t>мөн</a:t>
            </a:r>
            <a:r>
              <a:rPr lang="en-US" sz="3100" dirty="0">
                <a:latin typeface="Arial" pitchFamily="34" charset="0"/>
                <a:cs typeface="Arial" pitchFamily="34" charset="0"/>
              </a:rPr>
              <a:t> </a:t>
            </a:r>
            <a:r>
              <a:rPr lang="en-US" sz="3100" dirty="0" err="1">
                <a:latin typeface="Arial" pitchFamily="34" charset="0"/>
                <a:cs typeface="Arial" pitchFamily="34" charset="0"/>
              </a:rPr>
              <a:t>үү</a:t>
            </a:r>
            <a:r>
              <a:rPr lang="en-US" sz="3100" dirty="0">
                <a:latin typeface="Arial" pitchFamily="34" charset="0"/>
                <a:cs typeface="Arial" pitchFamily="34" charset="0"/>
              </a:rPr>
              <a:t>, </a:t>
            </a:r>
            <a:r>
              <a:rPr lang="en-US" sz="3100" dirty="0" err="1">
                <a:latin typeface="Arial" pitchFamily="34" charset="0"/>
                <a:cs typeface="Arial" pitchFamily="34" charset="0"/>
              </a:rPr>
              <a:t>биш</a:t>
            </a:r>
            <a:r>
              <a:rPr lang="en-US" sz="3100" dirty="0">
                <a:latin typeface="Arial" pitchFamily="34" charset="0"/>
                <a:cs typeface="Arial" pitchFamily="34" charset="0"/>
              </a:rPr>
              <a:t> </a:t>
            </a:r>
            <a:r>
              <a:rPr lang="en-US" sz="3100" dirty="0" err="1">
                <a:latin typeface="Arial" pitchFamily="34" charset="0"/>
                <a:cs typeface="Arial" pitchFamily="34" charset="0"/>
              </a:rPr>
              <a:t>үү</a:t>
            </a:r>
            <a:r>
              <a:rPr lang="en-US" sz="3100" dirty="0">
                <a:latin typeface="Arial" pitchFamily="34" charset="0"/>
                <a:cs typeface="Arial" pitchFamily="34" charset="0"/>
              </a:rPr>
              <a:t> </a:t>
            </a:r>
            <a:r>
              <a:rPr lang="en-US" sz="3100" dirty="0" err="1">
                <a:latin typeface="Arial" pitchFamily="34" charset="0"/>
                <a:cs typeface="Arial" pitchFamily="34" charset="0"/>
              </a:rPr>
              <a:t>гэдэг</a:t>
            </a:r>
            <a:r>
              <a:rPr lang="en-US" sz="3100" dirty="0">
                <a:latin typeface="Arial" pitchFamily="34" charset="0"/>
                <a:cs typeface="Arial" pitchFamily="34" charset="0"/>
              </a:rPr>
              <a:t> </a:t>
            </a:r>
            <a:r>
              <a:rPr lang="en-US" sz="3100" dirty="0" err="1">
                <a:latin typeface="Arial" pitchFamily="34" charset="0"/>
                <a:cs typeface="Arial" pitchFamily="34" charset="0"/>
              </a:rPr>
              <a:t>асуудал</a:t>
            </a:r>
            <a:r>
              <a:rPr lang="en-US" sz="3100" dirty="0">
                <a:latin typeface="Arial" pitchFamily="34" charset="0"/>
                <a:cs typeface="Arial" pitchFamily="34" charset="0"/>
              </a:rPr>
              <a:t> ч </a:t>
            </a:r>
            <a:r>
              <a:rPr lang="en-US" sz="3100" dirty="0" err="1">
                <a:latin typeface="Arial" pitchFamily="34" charset="0"/>
                <a:cs typeface="Arial" pitchFamily="34" charset="0"/>
              </a:rPr>
              <a:t>гарч</a:t>
            </a:r>
            <a:r>
              <a:rPr lang="en-US" sz="3100" dirty="0">
                <a:latin typeface="Arial" pitchFamily="34" charset="0"/>
                <a:cs typeface="Arial" pitchFamily="34" charset="0"/>
              </a:rPr>
              <a:t>, </a:t>
            </a:r>
            <a:r>
              <a:rPr lang="en-US" sz="3100" dirty="0" err="1">
                <a:latin typeface="Arial" pitchFamily="34" charset="0"/>
                <a:cs typeface="Arial" pitchFamily="34" charset="0"/>
              </a:rPr>
              <a:t>эрдэмтэн</a:t>
            </a:r>
            <a:r>
              <a:rPr lang="en-US" sz="3100" dirty="0">
                <a:latin typeface="Arial" pitchFamily="34" charset="0"/>
                <a:cs typeface="Arial" pitchFamily="34" charset="0"/>
              </a:rPr>
              <a:t> </a:t>
            </a:r>
            <a:r>
              <a:rPr lang="en-US" sz="3100" dirty="0" err="1">
                <a:latin typeface="Arial" pitchFamily="34" charset="0"/>
                <a:cs typeface="Arial" pitchFamily="34" charset="0"/>
              </a:rPr>
              <a:t>судлаачид</a:t>
            </a:r>
            <a:r>
              <a:rPr lang="en-US" sz="3100" dirty="0">
                <a:latin typeface="Arial" pitchFamily="34" charset="0"/>
                <a:cs typeface="Arial" pitchFamily="34" charset="0"/>
              </a:rPr>
              <a:t> </a:t>
            </a:r>
            <a:r>
              <a:rPr lang="en-US" sz="3100" dirty="0" err="1">
                <a:latin typeface="Arial" pitchFamily="34" charset="0"/>
                <a:cs typeface="Arial" pitchFamily="34" charset="0"/>
              </a:rPr>
              <a:t>маргалдсаар</a:t>
            </a:r>
            <a:r>
              <a:rPr lang="en-US" sz="3100" dirty="0">
                <a:latin typeface="Arial" pitchFamily="34" charset="0"/>
                <a:cs typeface="Arial" pitchFamily="34" charset="0"/>
              </a:rPr>
              <a:t> </a:t>
            </a:r>
            <a:r>
              <a:rPr lang="en-US" sz="3100" dirty="0" err="1">
                <a:latin typeface="Arial" pitchFamily="34" charset="0"/>
                <a:cs typeface="Arial" pitchFamily="34" charset="0"/>
              </a:rPr>
              <a:t>ирсэн</a:t>
            </a:r>
            <a:r>
              <a:rPr lang="en-US" sz="3100" dirty="0">
                <a:latin typeface="Arial" pitchFamily="34" charset="0"/>
                <a:cs typeface="Arial" pitchFamily="34" charset="0"/>
              </a:rPr>
              <a:t> </a:t>
            </a:r>
            <a:r>
              <a:rPr lang="en-US" sz="3100" dirty="0" err="1">
                <a:latin typeface="Arial" pitchFamily="34" charset="0"/>
                <a:cs typeface="Arial" pitchFamily="34" charset="0"/>
              </a:rPr>
              <a:t>юм</a:t>
            </a:r>
            <a:r>
              <a:rPr lang="en-US" sz="3100" dirty="0">
                <a:latin typeface="Arial" pitchFamily="34" charset="0"/>
                <a:cs typeface="Arial" pitchFamily="34" charset="0"/>
              </a:rPr>
              <a:t>.</a:t>
            </a:r>
            <a:r>
              <a:rPr lang="en-US" dirty="0"/>
              <a:t/>
            </a:r>
            <a:br>
              <a:rPr lang="en-US" dirty="0"/>
            </a:br>
            <a:endParaRPr lang="en-US" dirty="0"/>
          </a:p>
        </p:txBody>
      </p:sp>
    </p:spTree>
  </p:cSld>
  <p:clrMapOvr>
    <a:masterClrMapping/>
  </p:clrMapOvr>
  <p:transition spd="med">
    <p:strip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229600" cy="4797436"/>
          </a:xfrm>
        </p:spPr>
        <p:txBody>
          <a:bodyPr>
            <a:noAutofit/>
          </a:bodyPr>
          <a:lstStyle/>
          <a:p>
            <a:pPr algn="just">
              <a:lnSpc>
                <a:spcPct val="150000"/>
              </a:lnSpc>
            </a:pPr>
            <a:r>
              <a:rPr lang="en-US" sz="2800" dirty="0" err="1">
                <a:latin typeface="Arial" pitchFamily="34" charset="0"/>
                <a:cs typeface="Arial" pitchFamily="34" charset="0"/>
              </a:rPr>
              <a:t>Эртний</a:t>
            </a:r>
            <a:r>
              <a:rPr lang="en-US" sz="2800" dirty="0">
                <a:latin typeface="Arial" pitchFamily="34" charset="0"/>
                <a:cs typeface="Arial" pitchFamily="34" charset="0"/>
              </a:rPr>
              <a:t> </a:t>
            </a:r>
            <a:r>
              <a:rPr lang="en-US" sz="2800" dirty="0" err="1">
                <a:latin typeface="Arial" pitchFamily="34" charset="0"/>
                <a:cs typeface="Arial" pitchFamily="34" charset="0"/>
              </a:rPr>
              <a:t>Грекийн</a:t>
            </a:r>
            <a:r>
              <a:rPr lang="en-US" sz="2800" dirty="0">
                <a:latin typeface="Arial" pitchFamily="34" charset="0"/>
                <a:cs typeface="Arial" pitchFamily="34" charset="0"/>
              </a:rPr>
              <a:t> </a:t>
            </a:r>
            <a:r>
              <a:rPr lang="en-US" sz="2800" dirty="0" err="1">
                <a:latin typeface="Arial" pitchFamily="34" charset="0"/>
                <a:cs typeface="Arial" pitchFamily="34" charset="0"/>
              </a:rPr>
              <a:t>үед</a:t>
            </a:r>
            <a:r>
              <a:rPr lang="en-US" sz="2800" dirty="0">
                <a:latin typeface="Arial" pitchFamily="34" charset="0"/>
                <a:cs typeface="Arial" pitchFamily="34" charset="0"/>
              </a:rPr>
              <a:t> </a:t>
            </a:r>
            <a:r>
              <a:rPr lang="en-US" sz="2800" dirty="0" err="1">
                <a:latin typeface="Arial" pitchFamily="34" charset="0"/>
                <a:cs typeface="Arial" pitchFamily="34" charset="0"/>
              </a:rPr>
              <a:t>дээрхи</a:t>
            </a:r>
            <a:r>
              <a:rPr lang="en-US" sz="2800" dirty="0">
                <a:latin typeface="Arial" pitchFamily="34" charset="0"/>
                <a:cs typeface="Arial" pitchFamily="34" charset="0"/>
              </a:rPr>
              <a:t> </a:t>
            </a:r>
            <a:r>
              <a:rPr lang="en-US" sz="2800" dirty="0" err="1">
                <a:latin typeface="Arial" pitchFamily="34" charset="0"/>
                <a:cs typeface="Arial" pitchFamily="34" charset="0"/>
              </a:rPr>
              <a:t>хоёр</a:t>
            </a:r>
            <a:r>
              <a:rPr lang="en-US" sz="2800" dirty="0">
                <a:latin typeface="Arial" pitchFamily="34" charset="0"/>
                <a:cs typeface="Arial" pitchFamily="34" charset="0"/>
              </a:rPr>
              <a:t> </a:t>
            </a:r>
            <a:r>
              <a:rPr lang="en-US" sz="2800" dirty="0" err="1">
                <a:latin typeface="Arial" pitchFamily="34" charset="0"/>
                <a:cs typeface="Arial" pitchFamily="34" charset="0"/>
              </a:rPr>
              <a:t>их</a:t>
            </a:r>
            <a:r>
              <a:rPr lang="en-US" sz="2800" dirty="0">
                <a:latin typeface="Arial" pitchFamily="34" charset="0"/>
                <a:cs typeface="Arial" pitchFamily="34" charset="0"/>
              </a:rPr>
              <a:t> </a:t>
            </a:r>
            <a:r>
              <a:rPr lang="en-US" sz="2800" dirty="0" err="1">
                <a:latin typeface="Arial" pitchFamily="34" charset="0"/>
                <a:cs typeface="Arial" pitchFamily="34" charset="0"/>
              </a:rPr>
              <a:t>бүтээлийг</a:t>
            </a:r>
            <a:r>
              <a:rPr lang="en-US" sz="2800" dirty="0">
                <a:latin typeface="Arial" pitchFamily="34" charset="0"/>
                <a:cs typeface="Arial" pitchFamily="34" charset="0"/>
              </a:rPr>
              <a:t> </a:t>
            </a:r>
            <a:r>
              <a:rPr lang="en-US" sz="2800" dirty="0" err="1">
                <a:latin typeface="Arial" pitchFamily="34" charset="0"/>
                <a:cs typeface="Arial" pitchFamily="34" charset="0"/>
              </a:rPr>
              <a:t>Хомер</a:t>
            </a:r>
            <a:r>
              <a:rPr lang="en-US" sz="2800" dirty="0">
                <a:latin typeface="Arial" pitchFamily="34" charset="0"/>
                <a:cs typeface="Arial" pitchFamily="34" charset="0"/>
              </a:rPr>
              <a:t> </a:t>
            </a:r>
            <a:r>
              <a:rPr lang="en-US" sz="2800" dirty="0" err="1">
                <a:latin typeface="Arial" pitchFamily="34" charset="0"/>
                <a:cs typeface="Arial" pitchFamily="34" charset="0"/>
              </a:rPr>
              <a:t>гэгч</a:t>
            </a:r>
            <a:r>
              <a:rPr lang="en-US" sz="2800" dirty="0">
                <a:latin typeface="Arial" pitchFamily="34" charset="0"/>
                <a:cs typeface="Arial" pitchFamily="34" charset="0"/>
              </a:rPr>
              <a:t> </a:t>
            </a:r>
            <a:r>
              <a:rPr lang="en-US" sz="2800" dirty="0" err="1">
                <a:latin typeface="Arial" pitchFamily="34" charset="0"/>
                <a:cs typeface="Arial" pitchFamily="34" charset="0"/>
              </a:rPr>
              <a:t>суут</a:t>
            </a:r>
            <a:r>
              <a:rPr lang="en-US" sz="2800" dirty="0">
                <a:latin typeface="Arial" pitchFamily="34" charset="0"/>
                <a:cs typeface="Arial" pitchFamily="34" charset="0"/>
              </a:rPr>
              <a:t> </a:t>
            </a:r>
            <a:r>
              <a:rPr lang="en-US" sz="2800" dirty="0" err="1">
                <a:latin typeface="Arial" pitchFamily="34" charset="0"/>
                <a:cs typeface="Arial" pitchFamily="34" charset="0"/>
              </a:rPr>
              <a:t>найрагч</a:t>
            </a:r>
            <a:r>
              <a:rPr lang="en-US" sz="2800" dirty="0">
                <a:latin typeface="Arial" pitchFamily="34" charset="0"/>
                <a:cs typeface="Arial" pitchFamily="34" charset="0"/>
              </a:rPr>
              <a:t> </a:t>
            </a:r>
            <a:r>
              <a:rPr lang="en-US" sz="2800" dirty="0" err="1">
                <a:latin typeface="Arial" pitchFamily="34" charset="0"/>
                <a:cs typeface="Arial" pitchFamily="34" charset="0"/>
              </a:rPr>
              <a:t>туурвисан</a:t>
            </a:r>
            <a:r>
              <a:rPr lang="en-US" sz="2800" dirty="0">
                <a:latin typeface="Arial" pitchFamily="34" charset="0"/>
                <a:cs typeface="Arial" pitchFamily="34" charset="0"/>
              </a:rPr>
              <a:t> </a:t>
            </a:r>
            <a:r>
              <a:rPr lang="en-US" sz="2800" dirty="0" err="1">
                <a:latin typeface="Arial" pitchFamily="34" charset="0"/>
                <a:cs typeface="Arial" pitchFamily="34" charset="0"/>
              </a:rPr>
              <a:t>гэдэгт</a:t>
            </a:r>
            <a:r>
              <a:rPr lang="en-US" sz="2800" dirty="0">
                <a:latin typeface="Arial" pitchFamily="34" charset="0"/>
                <a:cs typeface="Arial" pitchFamily="34" charset="0"/>
              </a:rPr>
              <a:t> </a:t>
            </a:r>
            <a:r>
              <a:rPr lang="en-US" sz="2800" dirty="0" err="1">
                <a:latin typeface="Arial" pitchFamily="34" charset="0"/>
                <a:cs typeface="Arial" pitchFamily="34" charset="0"/>
              </a:rPr>
              <a:t>хэн</a:t>
            </a:r>
            <a:r>
              <a:rPr lang="en-US" sz="2800" dirty="0">
                <a:latin typeface="Arial" pitchFamily="34" charset="0"/>
                <a:cs typeface="Arial" pitchFamily="34" charset="0"/>
              </a:rPr>
              <a:t> ч </a:t>
            </a:r>
            <a:r>
              <a:rPr lang="en-US" sz="2800" dirty="0" err="1">
                <a:latin typeface="Arial" pitchFamily="34" charset="0"/>
                <a:cs typeface="Arial" pitchFamily="34" charset="0"/>
              </a:rPr>
              <a:t>эргэлздэггүй</a:t>
            </a:r>
            <a:r>
              <a:rPr lang="en-US" sz="2800" dirty="0">
                <a:latin typeface="Arial" pitchFamily="34" charset="0"/>
                <a:cs typeface="Arial" pitchFamily="34" charset="0"/>
              </a:rPr>
              <a:t> </a:t>
            </a:r>
            <a:r>
              <a:rPr lang="en-US" sz="2800" dirty="0" err="1">
                <a:latin typeface="Arial" pitchFamily="34" charset="0"/>
                <a:cs typeface="Arial" pitchFamily="34" charset="0"/>
              </a:rPr>
              <a:t>байжээ</a:t>
            </a:r>
            <a:r>
              <a:rPr lang="en-US" sz="2800" dirty="0">
                <a:latin typeface="Arial" pitchFamily="34" charset="0"/>
                <a:cs typeface="Arial" pitchFamily="34" charset="0"/>
              </a:rPr>
              <a:t>. </a:t>
            </a:r>
            <a:r>
              <a:rPr lang="en-US" sz="2800" dirty="0" err="1">
                <a:latin typeface="Arial" pitchFamily="34" charset="0"/>
                <a:cs typeface="Arial" pitchFamily="34" charset="0"/>
              </a:rPr>
              <a:t>Гэвч</a:t>
            </a:r>
            <a:r>
              <a:rPr lang="en-US" sz="2800" dirty="0">
                <a:latin typeface="Arial" pitchFamily="34" charset="0"/>
                <a:cs typeface="Arial" pitchFamily="34" charset="0"/>
              </a:rPr>
              <a:t> </a:t>
            </a:r>
            <a:r>
              <a:rPr lang="en-US" sz="2800" dirty="0" err="1">
                <a:latin typeface="Arial" pitchFamily="34" charset="0"/>
                <a:cs typeface="Arial" pitchFamily="34" charset="0"/>
              </a:rPr>
              <a:t>бас</a:t>
            </a:r>
            <a:r>
              <a:rPr lang="en-US" sz="2800" dirty="0">
                <a:latin typeface="Arial" pitchFamily="34" charset="0"/>
                <a:cs typeface="Arial" pitchFamily="34" charset="0"/>
              </a:rPr>
              <a:t> </a:t>
            </a:r>
            <a:r>
              <a:rPr lang="en-US" sz="2800" dirty="0" err="1">
                <a:latin typeface="Arial" pitchFamily="34" charset="0"/>
                <a:cs typeface="Arial" pitchFamily="34" charset="0"/>
              </a:rPr>
              <a:t>хэн</a:t>
            </a:r>
            <a:r>
              <a:rPr lang="en-US" sz="2800" dirty="0">
                <a:latin typeface="Arial" pitchFamily="34" charset="0"/>
                <a:cs typeface="Arial" pitchFamily="34" charset="0"/>
              </a:rPr>
              <a:t> ч </a:t>
            </a:r>
            <a:r>
              <a:rPr lang="en-US" sz="2800" dirty="0" err="1">
                <a:latin typeface="Arial" pitchFamily="34" charset="0"/>
                <a:cs typeface="Arial" pitchFamily="34" charset="0"/>
              </a:rPr>
              <a:t>түүний</a:t>
            </a:r>
            <a:r>
              <a:rPr lang="en-US" sz="2800" dirty="0">
                <a:latin typeface="Arial" pitchFamily="34" charset="0"/>
                <a:cs typeface="Arial" pitchFamily="34" charset="0"/>
              </a:rPr>
              <a:t> </a:t>
            </a:r>
            <a:r>
              <a:rPr lang="en-US" sz="2800" dirty="0" err="1">
                <a:latin typeface="Arial" pitchFamily="34" charset="0"/>
                <a:cs typeface="Arial" pitchFamily="34" charset="0"/>
              </a:rPr>
              <a:t>намтар</a:t>
            </a:r>
            <a:r>
              <a:rPr lang="en-US" sz="2800" dirty="0">
                <a:latin typeface="Arial" pitchFamily="34" charset="0"/>
                <a:cs typeface="Arial" pitchFamily="34" charset="0"/>
              </a:rPr>
              <a:t>, </a:t>
            </a:r>
            <a:r>
              <a:rPr lang="en-US" sz="2800" dirty="0" err="1">
                <a:latin typeface="Arial" pitchFamily="34" charset="0"/>
                <a:cs typeface="Arial" pitchFamily="34" charset="0"/>
              </a:rPr>
              <a:t>тэр</a:t>
            </a:r>
            <a:r>
              <a:rPr lang="en-US" sz="2800" dirty="0">
                <a:latin typeface="Arial" pitchFamily="34" charset="0"/>
                <a:cs typeface="Arial" pitchFamily="34" charset="0"/>
              </a:rPr>
              <a:t> </a:t>
            </a:r>
            <a:r>
              <a:rPr lang="en-US" sz="2800" dirty="0" err="1">
                <a:latin typeface="Arial" pitchFamily="34" charset="0"/>
                <a:cs typeface="Arial" pitchFamily="34" charset="0"/>
              </a:rPr>
              <a:t>бүү</a:t>
            </a:r>
            <a:r>
              <a:rPr lang="en-US" sz="2800" dirty="0">
                <a:latin typeface="Arial" pitchFamily="34" charset="0"/>
                <a:cs typeface="Arial" pitchFamily="34" charset="0"/>
              </a:rPr>
              <a:t> </a:t>
            </a:r>
            <a:r>
              <a:rPr lang="en-US" sz="2800" dirty="0" err="1">
                <a:latin typeface="Arial" pitchFamily="34" charset="0"/>
                <a:cs typeface="Arial" pitchFamily="34" charset="0"/>
              </a:rPr>
              <a:t>хэл</a:t>
            </a:r>
            <a:r>
              <a:rPr lang="en-US" sz="2800" dirty="0">
                <a:latin typeface="Arial" pitchFamily="34" charset="0"/>
                <a:cs typeface="Arial" pitchFamily="34" charset="0"/>
              </a:rPr>
              <a:t>, </a:t>
            </a:r>
            <a:r>
              <a:rPr lang="en-US" sz="2800" dirty="0" err="1">
                <a:latin typeface="Arial" pitchFamily="34" charset="0"/>
                <a:cs typeface="Arial" pitchFamily="34" charset="0"/>
              </a:rPr>
              <a:t>аж</a:t>
            </a:r>
            <a:r>
              <a:rPr lang="en-US" sz="2800" dirty="0">
                <a:latin typeface="Arial" pitchFamily="34" charset="0"/>
                <a:cs typeface="Arial" pitchFamily="34" charset="0"/>
              </a:rPr>
              <a:t> </a:t>
            </a:r>
            <a:r>
              <a:rPr lang="en-US" sz="2800" dirty="0" err="1">
                <a:latin typeface="Arial" pitchFamily="34" charset="0"/>
                <a:cs typeface="Arial" pitchFamily="34" charset="0"/>
              </a:rPr>
              <a:t>төрөл</a:t>
            </a:r>
            <a:r>
              <a:rPr lang="en-US" sz="2800" dirty="0">
                <a:latin typeface="Arial" pitchFamily="34" charset="0"/>
                <a:cs typeface="Arial" pitchFamily="34" charset="0"/>
              </a:rPr>
              <a:t> </a:t>
            </a:r>
            <a:r>
              <a:rPr lang="en-US" sz="2800" dirty="0" err="1">
                <a:latin typeface="Arial" pitchFamily="34" charset="0"/>
                <a:cs typeface="Arial" pitchFamily="34" charset="0"/>
              </a:rPr>
              <a:t>асан</a:t>
            </a:r>
            <a:r>
              <a:rPr lang="en-US" sz="2800" dirty="0">
                <a:latin typeface="Arial" pitchFamily="34" charset="0"/>
                <a:cs typeface="Arial" pitchFamily="34" charset="0"/>
              </a:rPr>
              <a:t> </a:t>
            </a:r>
            <a:r>
              <a:rPr lang="en-US" sz="2800" dirty="0" err="1">
                <a:latin typeface="Arial" pitchFamily="34" charset="0"/>
                <a:cs typeface="Arial" pitchFamily="34" charset="0"/>
              </a:rPr>
              <a:t>цаг</a:t>
            </a:r>
            <a:r>
              <a:rPr lang="en-US" sz="2800" dirty="0">
                <a:latin typeface="Arial" pitchFamily="34" charset="0"/>
                <a:cs typeface="Arial" pitchFamily="34" charset="0"/>
              </a:rPr>
              <a:t> </a:t>
            </a:r>
            <a:r>
              <a:rPr lang="en-US" sz="2800" dirty="0" err="1">
                <a:latin typeface="Arial" pitchFamily="34" charset="0"/>
                <a:cs typeface="Arial" pitchFamily="34" charset="0"/>
              </a:rPr>
              <a:t>үеийг</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ч </a:t>
            </a:r>
            <a:r>
              <a:rPr lang="en-US" sz="2800" dirty="0" err="1">
                <a:latin typeface="Arial" pitchFamily="34" charset="0"/>
                <a:cs typeface="Arial" pitchFamily="34" charset="0"/>
              </a:rPr>
              <a:t>мэддэггүй</a:t>
            </a:r>
            <a:r>
              <a:rPr lang="en-US" sz="2800" dirty="0">
                <a:latin typeface="Arial" pitchFamily="34" charset="0"/>
                <a:cs typeface="Arial" pitchFamily="34" charset="0"/>
              </a:rPr>
              <a:t> </a:t>
            </a:r>
            <a:r>
              <a:rPr lang="en-US" sz="2800" dirty="0" err="1">
                <a:latin typeface="Arial" pitchFamily="34" charset="0"/>
                <a:cs typeface="Arial" pitchFamily="34" charset="0"/>
              </a:rPr>
              <a:t>байсан</a:t>
            </a:r>
            <a:r>
              <a:rPr lang="en-US" sz="2800" dirty="0">
                <a:latin typeface="Arial" pitchFamily="34" charset="0"/>
                <a:cs typeface="Arial" pitchFamily="34" charset="0"/>
              </a:rPr>
              <a:t> </a:t>
            </a:r>
            <a:r>
              <a:rPr lang="en-US" sz="2800" dirty="0" err="1">
                <a:latin typeface="Arial" pitchFamily="34" charset="0"/>
                <a:cs typeface="Arial" pitchFamily="34" charset="0"/>
              </a:rPr>
              <a:t>аж</a:t>
            </a:r>
            <a:r>
              <a:rPr lang="en-US" sz="2800" dirty="0">
                <a:latin typeface="Arial" pitchFamily="34" charset="0"/>
                <a:cs typeface="Arial" pitchFamily="34" charset="0"/>
              </a:rPr>
              <a:t>. </a:t>
            </a:r>
            <a:r>
              <a:rPr lang="en-US" sz="2800" dirty="0" err="1">
                <a:latin typeface="Arial" pitchFamily="34" charset="0"/>
                <a:cs typeface="Arial" pitchFamily="34" charset="0"/>
              </a:rPr>
              <a:t>Ийм</a:t>
            </a:r>
            <a:r>
              <a:rPr lang="en-US" sz="2800" dirty="0">
                <a:latin typeface="Arial" pitchFamily="34" charset="0"/>
                <a:cs typeface="Arial" pitchFamily="34" charset="0"/>
              </a:rPr>
              <a:t> ч </a:t>
            </a:r>
            <a:r>
              <a:rPr lang="en-US" sz="2800" dirty="0" err="1">
                <a:latin typeface="Arial" pitchFamily="34" charset="0"/>
                <a:cs typeface="Arial" pitchFamily="34" charset="0"/>
              </a:rPr>
              <a:t>учраас</a:t>
            </a:r>
            <a:r>
              <a:rPr lang="en-US" sz="2800" dirty="0">
                <a:latin typeface="Arial" pitchFamily="34" charset="0"/>
                <a:cs typeface="Arial" pitchFamily="34" charset="0"/>
              </a:rPr>
              <a:t> </a:t>
            </a:r>
            <a:r>
              <a:rPr lang="en-US" sz="2800" dirty="0" err="1">
                <a:latin typeface="Arial" pitchFamily="34" charset="0"/>
                <a:cs typeface="Arial" pitchFamily="34" charset="0"/>
              </a:rPr>
              <a:t>хожуу</a:t>
            </a:r>
            <a:r>
              <a:rPr lang="en-US" sz="2800" dirty="0">
                <a:latin typeface="Arial" pitchFamily="34" charset="0"/>
                <a:cs typeface="Arial" pitchFamily="34" charset="0"/>
              </a:rPr>
              <a:t> </a:t>
            </a:r>
            <a:r>
              <a:rPr lang="en-US" sz="2800" dirty="0" err="1">
                <a:latin typeface="Arial" pitchFamily="34" charset="0"/>
                <a:cs typeface="Arial" pitchFamily="34" charset="0"/>
              </a:rPr>
              <a:t>үед</a:t>
            </a:r>
            <a:r>
              <a:rPr lang="en-US" sz="2800" dirty="0">
                <a:latin typeface="Arial" pitchFamily="34" charset="0"/>
                <a:cs typeface="Arial" pitchFamily="34" charset="0"/>
              </a:rPr>
              <a:t> </a:t>
            </a:r>
            <a:r>
              <a:rPr lang="en-US" sz="2800" dirty="0" err="1">
                <a:latin typeface="Arial" pitchFamily="34" charset="0"/>
                <a:cs typeface="Arial" pitchFamily="34" charset="0"/>
              </a:rPr>
              <a:t>Грекийн</a:t>
            </a:r>
            <a:r>
              <a:rPr lang="en-US" sz="2800" dirty="0">
                <a:latin typeface="Arial" pitchFamily="34" charset="0"/>
                <a:cs typeface="Arial" pitchFamily="34" charset="0"/>
              </a:rPr>
              <a:t> </a:t>
            </a:r>
            <a:r>
              <a:rPr lang="en-US" sz="2800" dirty="0" err="1">
                <a:latin typeface="Arial" pitchFamily="34" charset="0"/>
                <a:cs typeface="Arial" pitchFamily="34" charset="0"/>
              </a:rPr>
              <a:t>найман</a:t>
            </a:r>
            <a:r>
              <a:rPr lang="en-US" sz="2800" dirty="0">
                <a:latin typeface="Arial" pitchFamily="34" charset="0"/>
                <a:cs typeface="Arial" pitchFamily="34" charset="0"/>
              </a:rPr>
              <a:t> </a:t>
            </a:r>
            <a:r>
              <a:rPr lang="en-US" sz="2800" dirty="0" err="1">
                <a:latin typeface="Arial" pitchFamily="34" charset="0"/>
                <a:cs typeface="Arial" pitchFamily="34" charset="0"/>
              </a:rPr>
              <a:t>хот</a:t>
            </a:r>
            <a:r>
              <a:rPr lang="en-US" sz="2800" dirty="0">
                <a:latin typeface="Arial" pitchFamily="34" charset="0"/>
                <a:cs typeface="Arial" pitchFamily="34" charset="0"/>
              </a:rPr>
              <a:t> </a:t>
            </a:r>
            <a:r>
              <a:rPr lang="en-US" sz="2800" dirty="0" err="1">
                <a:latin typeface="Arial" pitchFamily="34" charset="0"/>
                <a:cs typeface="Arial" pitchFamily="34" charset="0"/>
              </a:rPr>
              <a:t>Хомерийн</a:t>
            </a:r>
            <a:r>
              <a:rPr lang="en-US" sz="2800" dirty="0">
                <a:latin typeface="Arial" pitchFamily="34" charset="0"/>
                <a:cs typeface="Arial" pitchFamily="34" charset="0"/>
              </a:rPr>
              <a:t> </a:t>
            </a:r>
            <a:r>
              <a:rPr lang="en-US" sz="2800" dirty="0" err="1">
                <a:latin typeface="Arial" pitchFamily="34" charset="0"/>
                <a:cs typeface="Arial" pitchFamily="34" charset="0"/>
              </a:rPr>
              <a:t>төрсөн</a:t>
            </a:r>
            <a:r>
              <a:rPr lang="en-US" sz="2800" dirty="0">
                <a:latin typeface="Arial" pitchFamily="34" charset="0"/>
                <a:cs typeface="Arial" pitchFamily="34" charset="0"/>
              </a:rPr>
              <a:t> </a:t>
            </a:r>
            <a:r>
              <a:rPr lang="en-US" sz="2800" dirty="0" err="1">
                <a:latin typeface="Arial" pitchFamily="34" charset="0"/>
                <a:cs typeface="Arial" pitchFamily="34" charset="0"/>
              </a:rPr>
              <a:t>хот</a:t>
            </a:r>
            <a:r>
              <a:rPr lang="en-US" sz="2800" dirty="0">
                <a:latin typeface="Arial" pitchFamily="34" charset="0"/>
                <a:cs typeface="Arial" pitchFamily="34" charset="0"/>
              </a:rPr>
              <a:t> </a:t>
            </a:r>
            <a:r>
              <a:rPr lang="en-US" sz="2800" dirty="0" err="1">
                <a:latin typeface="Arial" pitchFamily="34" charset="0"/>
                <a:cs typeface="Arial" pitchFamily="34" charset="0"/>
              </a:rPr>
              <a:t>болох</a:t>
            </a:r>
            <a:r>
              <a:rPr lang="en-US" sz="2800" dirty="0">
                <a:latin typeface="Arial" pitchFamily="34" charset="0"/>
                <a:cs typeface="Arial" pitchFamily="34" charset="0"/>
              </a:rPr>
              <a:t> </a:t>
            </a:r>
            <a:r>
              <a:rPr lang="en-US" sz="2800" dirty="0" err="1">
                <a:latin typeface="Arial" pitchFamily="34" charset="0"/>
                <a:cs typeface="Arial" pitchFamily="34" charset="0"/>
              </a:rPr>
              <a:t>гэж</a:t>
            </a:r>
            <a:r>
              <a:rPr lang="en-US" sz="2800" dirty="0">
                <a:latin typeface="Arial" pitchFamily="34" charset="0"/>
                <a:cs typeface="Arial" pitchFamily="34" charset="0"/>
              </a:rPr>
              <a:t> </a:t>
            </a:r>
            <a:r>
              <a:rPr lang="en-US" sz="2800" dirty="0" err="1">
                <a:latin typeface="Arial" pitchFamily="34" charset="0"/>
                <a:cs typeface="Arial" pitchFamily="34" charset="0"/>
              </a:rPr>
              <a:t>хоорондоо</a:t>
            </a:r>
            <a:r>
              <a:rPr lang="en-US" sz="2800" dirty="0">
                <a:latin typeface="Arial" pitchFamily="34" charset="0"/>
                <a:cs typeface="Arial" pitchFamily="34" charset="0"/>
              </a:rPr>
              <a:t> </a:t>
            </a:r>
            <a:r>
              <a:rPr lang="en-US" sz="2800" dirty="0" err="1">
                <a:latin typeface="Arial" pitchFamily="34" charset="0"/>
                <a:cs typeface="Arial" pitchFamily="34" charset="0"/>
              </a:rPr>
              <a:t>маргалдаж</a:t>
            </a:r>
            <a:r>
              <a:rPr lang="en-US" sz="2800" dirty="0">
                <a:latin typeface="Arial" pitchFamily="34" charset="0"/>
                <a:cs typeface="Arial" pitchFamily="34" charset="0"/>
              </a:rPr>
              <a:t> </a:t>
            </a:r>
            <a:r>
              <a:rPr lang="en-US" sz="2800" dirty="0" err="1">
                <a:latin typeface="Arial" pitchFamily="34" charset="0"/>
                <a:cs typeface="Arial" pitchFamily="34" charset="0"/>
              </a:rPr>
              <a:t>байсан</a:t>
            </a:r>
            <a:r>
              <a:rPr lang="en-US" sz="2800" dirty="0">
                <a:latin typeface="Arial" pitchFamily="34" charset="0"/>
                <a:cs typeface="Arial" pitchFamily="34" charset="0"/>
              </a:rPr>
              <a:t> </a:t>
            </a:r>
            <a:r>
              <a:rPr lang="en-US" sz="2800" dirty="0" err="1">
                <a:latin typeface="Arial" pitchFamily="34" charset="0"/>
                <a:cs typeface="Arial" pitchFamily="34" charset="0"/>
              </a:rPr>
              <a:t>гэдэг</a:t>
            </a:r>
            <a:r>
              <a:rPr lang="en-US" sz="2800" dirty="0">
                <a:latin typeface="Arial" pitchFamily="34" charset="0"/>
                <a:cs typeface="Arial" pitchFamily="34" charset="0"/>
              </a:rPr>
              <a:t>.</a:t>
            </a:r>
          </a:p>
        </p:txBody>
      </p:sp>
    </p:spTree>
  </p:cSld>
  <p:clrMapOvr>
    <a:masterClrMapping/>
  </p:clrMapOvr>
  <p:transition spd="med">
    <p:strip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Music\78.jpg"/>
          <p:cNvPicPr>
            <a:picLocks noChangeAspect="1" noChangeArrowheads="1"/>
          </p:cNvPicPr>
          <p:nvPr/>
        </p:nvPicPr>
        <p:blipFill>
          <a:blip r:embed="rId2"/>
          <a:srcRect/>
          <a:stretch>
            <a:fillRect/>
          </a:stretch>
        </p:blipFill>
        <p:spPr bwMode="auto">
          <a:xfrm>
            <a:off x="1928794" y="98560"/>
            <a:ext cx="5214974" cy="6570868"/>
          </a:xfrm>
          <a:prstGeom prst="rect">
            <a:avLst/>
          </a:prstGeom>
          <a:noFill/>
        </p:spPr>
      </p:pic>
    </p:spTree>
  </p:cSld>
  <p:clrMapOvr>
    <a:masterClrMapping/>
  </p:clrMapOvr>
  <p:transition spd="med">
    <p:strip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Autofit/>
          </a:bodyPr>
          <a:lstStyle/>
          <a:p>
            <a:pPr algn="just">
              <a:lnSpc>
                <a:spcPct val="150000"/>
              </a:lnSpc>
            </a:pPr>
            <a:r>
              <a:rPr lang="en-US" sz="2800" dirty="0" err="1">
                <a:latin typeface="Arial" pitchFamily="34" charset="0"/>
                <a:cs typeface="Arial" pitchFamily="34" charset="0"/>
              </a:rPr>
              <a:t>Нэлээд</a:t>
            </a:r>
            <a:r>
              <a:rPr lang="en-US" sz="2800" dirty="0">
                <a:latin typeface="Arial" pitchFamily="34" charset="0"/>
                <a:cs typeface="Arial" pitchFamily="34" charset="0"/>
              </a:rPr>
              <a:t> </a:t>
            </a:r>
            <a:r>
              <a:rPr lang="en-US" sz="2800" dirty="0" err="1">
                <a:latin typeface="Arial" pitchFamily="34" charset="0"/>
                <a:cs typeface="Arial" pitchFamily="34" charset="0"/>
              </a:rPr>
              <a:t>сүүл</a:t>
            </a:r>
            <a:r>
              <a:rPr lang="en-US" sz="2800" dirty="0">
                <a:latin typeface="Arial" pitchFamily="34" charset="0"/>
                <a:cs typeface="Arial" pitchFamily="34" charset="0"/>
              </a:rPr>
              <a:t> </a:t>
            </a:r>
            <a:r>
              <a:rPr lang="en-US" sz="2800" dirty="0" err="1">
                <a:latin typeface="Arial" pitchFamily="34" charset="0"/>
                <a:cs typeface="Arial" pitchFamily="34" charset="0"/>
              </a:rPr>
              <a:t>хэрд</a:t>
            </a:r>
            <a:r>
              <a:rPr lang="en-US" sz="2800" dirty="0">
                <a:latin typeface="Arial" pitchFamily="34" charset="0"/>
                <a:cs typeface="Arial" pitchFamily="34" charset="0"/>
              </a:rPr>
              <a:t> </a:t>
            </a:r>
            <a:r>
              <a:rPr lang="en-US" sz="2800" dirty="0" err="1">
                <a:latin typeface="Arial" pitchFamily="34" charset="0"/>
                <a:cs typeface="Arial" pitchFamily="34" charset="0"/>
              </a:rPr>
              <a:t>хамаарах</a:t>
            </a:r>
            <a:r>
              <a:rPr lang="en-US" sz="2800" dirty="0">
                <a:latin typeface="Arial" pitchFamily="34" charset="0"/>
                <a:cs typeface="Arial" pitchFamily="34" charset="0"/>
              </a:rPr>
              <a:t> </a:t>
            </a:r>
            <a:r>
              <a:rPr lang="en-US" sz="2800" dirty="0" err="1">
                <a:latin typeface="Arial" pitchFamily="34" charset="0"/>
                <a:cs typeface="Arial" pitchFamily="34" charset="0"/>
              </a:rPr>
              <a:t>Хомерийн</a:t>
            </a:r>
            <a:r>
              <a:rPr lang="en-US" sz="2800" dirty="0">
                <a:latin typeface="Arial" pitchFamily="34" charset="0"/>
                <a:cs typeface="Arial" pitchFamily="34" charset="0"/>
              </a:rPr>
              <a:t> </a:t>
            </a:r>
            <a:r>
              <a:rPr lang="en-US" sz="2800" dirty="0" err="1">
                <a:latin typeface="Arial" pitchFamily="34" charset="0"/>
                <a:cs typeface="Arial" pitchFamily="34" charset="0"/>
              </a:rPr>
              <a:t>найман</a:t>
            </a:r>
            <a:r>
              <a:rPr lang="en-US" sz="2800" dirty="0">
                <a:latin typeface="Arial" pitchFamily="34" charset="0"/>
                <a:cs typeface="Arial" pitchFamily="34" charset="0"/>
              </a:rPr>
              <a:t> </a:t>
            </a:r>
            <a:r>
              <a:rPr lang="en-US" sz="2800" dirty="0" err="1">
                <a:latin typeface="Arial" pitchFamily="34" charset="0"/>
                <a:cs typeface="Arial" pitchFamily="34" charset="0"/>
              </a:rPr>
              <a:t>зүйл</a:t>
            </a:r>
            <a:r>
              <a:rPr lang="en-US" sz="2800" dirty="0">
                <a:latin typeface="Arial" pitchFamily="34" charset="0"/>
                <a:cs typeface="Arial" pitchFamily="34" charset="0"/>
              </a:rPr>
              <a:t> </a:t>
            </a:r>
            <a:r>
              <a:rPr lang="en-US" sz="2800" dirty="0" err="1">
                <a:latin typeface="Arial" pitchFamily="34" charset="0"/>
                <a:cs typeface="Arial" pitchFamily="34" charset="0"/>
              </a:rPr>
              <a:t>намтар</a:t>
            </a:r>
            <a:r>
              <a:rPr lang="en-US" sz="2800" dirty="0">
                <a:latin typeface="Arial" pitchFamily="34" charset="0"/>
                <a:cs typeface="Arial" pitchFamily="34" charset="0"/>
              </a:rPr>
              <a:t> </a:t>
            </a:r>
            <a:r>
              <a:rPr lang="en-US" sz="2800" dirty="0" err="1">
                <a:latin typeface="Arial" pitchFamily="34" charset="0"/>
                <a:cs typeface="Arial" pitchFamily="34" charset="0"/>
              </a:rPr>
              <a:t>үлдэж</a:t>
            </a:r>
            <a:r>
              <a:rPr lang="en-US" sz="2800" dirty="0">
                <a:latin typeface="Arial" pitchFamily="34" charset="0"/>
                <a:cs typeface="Arial" pitchFamily="34" charset="0"/>
              </a:rPr>
              <a:t> </a:t>
            </a:r>
            <a:r>
              <a:rPr lang="en-US" sz="2800" dirty="0" err="1">
                <a:latin typeface="Arial" pitchFamily="34" charset="0"/>
                <a:cs typeface="Arial" pitchFamily="34" charset="0"/>
              </a:rPr>
              <a:t>хоцорсон</a:t>
            </a:r>
            <a:r>
              <a:rPr lang="en-US" sz="2800" dirty="0">
                <a:latin typeface="Arial" pitchFamily="34" charset="0"/>
                <a:cs typeface="Arial" pitchFamily="34" charset="0"/>
              </a:rPr>
              <a:t> </a:t>
            </a:r>
            <a:r>
              <a:rPr lang="en-US" sz="2800" dirty="0" err="1">
                <a:latin typeface="Arial" pitchFamily="34" charset="0"/>
                <a:cs typeface="Arial" pitchFamily="34" charset="0"/>
              </a:rPr>
              <a:t>боловч</a:t>
            </a:r>
            <a:r>
              <a:rPr lang="en-US" sz="2800" dirty="0">
                <a:latin typeface="Arial" pitchFamily="34" charset="0"/>
                <a:cs typeface="Arial" pitchFamily="34" charset="0"/>
              </a:rPr>
              <a:t> </a:t>
            </a:r>
            <a:r>
              <a:rPr lang="en-US" sz="2800" dirty="0" err="1">
                <a:latin typeface="Arial" pitchFamily="34" charset="0"/>
                <a:cs typeface="Arial" pitchFamily="34" charset="0"/>
              </a:rPr>
              <a:t>зохиогчид</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a:t>
            </a:r>
            <a:r>
              <a:rPr lang="en-US" sz="2800" dirty="0" err="1">
                <a:latin typeface="Arial" pitchFamily="34" charset="0"/>
                <a:cs typeface="Arial" pitchFamily="34" charset="0"/>
              </a:rPr>
              <a:t>нотлох</a:t>
            </a:r>
            <a:r>
              <a:rPr lang="en-US" sz="2800" dirty="0">
                <a:latin typeface="Arial" pitchFamily="34" charset="0"/>
                <a:cs typeface="Arial" pitchFamily="34" charset="0"/>
              </a:rPr>
              <a:t> </a:t>
            </a:r>
            <a:r>
              <a:rPr lang="en-US" sz="2800" dirty="0" err="1">
                <a:latin typeface="Arial" pitchFamily="34" charset="0"/>
                <a:cs typeface="Arial" pitchFamily="34" charset="0"/>
              </a:rPr>
              <a:t>баримтад</a:t>
            </a:r>
            <a:r>
              <a:rPr lang="en-US" sz="2800" dirty="0">
                <a:latin typeface="Arial" pitchFamily="34" charset="0"/>
                <a:cs typeface="Arial" pitchFamily="34" charset="0"/>
              </a:rPr>
              <a:t> </a:t>
            </a:r>
            <a:r>
              <a:rPr lang="en-US" sz="2800" dirty="0" err="1">
                <a:latin typeface="Arial" pitchFamily="34" charset="0"/>
                <a:cs typeface="Arial" pitchFamily="34" charset="0"/>
              </a:rPr>
              <a:t>тулгуурласан</a:t>
            </a:r>
            <a:r>
              <a:rPr lang="en-US" sz="2800" dirty="0">
                <a:latin typeface="Arial" pitchFamily="34" charset="0"/>
                <a:cs typeface="Arial" pitchFamily="34" charset="0"/>
              </a:rPr>
              <a:t> </a:t>
            </a:r>
            <a:r>
              <a:rPr lang="en-US" sz="2800" dirty="0" err="1">
                <a:latin typeface="Arial" pitchFamily="34" charset="0"/>
                <a:cs typeface="Arial" pitchFamily="34" charset="0"/>
              </a:rPr>
              <a:t>бус</a:t>
            </a:r>
            <a:r>
              <a:rPr lang="en-US" sz="2800" dirty="0">
                <a:latin typeface="Arial" pitchFamily="34" charset="0"/>
                <a:cs typeface="Arial" pitchFamily="34" charset="0"/>
              </a:rPr>
              <a:t>, </a:t>
            </a:r>
            <a:r>
              <a:rPr lang="en-US" sz="2800" dirty="0" err="1">
                <a:latin typeface="Arial" pitchFamily="34" charset="0"/>
                <a:cs typeface="Arial" pitchFamily="34" charset="0"/>
              </a:rPr>
              <a:t>голдуу</a:t>
            </a:r>
            <a:r>
              <a:rPr lang="en-US" sz="2800" dirty="0">
                <a:latin typeface="Arial" pitchFamily="34" charset="0"/>
                <a:cs typeface="Arial" pitchFamily="34" charset="0"/>
              </a:rPr>
              <a:t> </a:t>
            </a:r>
            <a:r>
              <a:rPr lang="en-US" sz="2800" dirty="0" err="1">
                <a:latin typeface="Arial" pitchFamily="34" charset="0"/>
                <a:cs typeface="Arial" pitchFamily="34" charset="0"/>
              </a:rPr>
              <a:t>уран</a:t>
            </a:r>
            <a:r>
              <a:rPr lang="en-US" sz="2800" dirty="0">
                <a:latin typeface="Arial" pitchFamily="34" charset="0"/>
                <a:cs typeface="Arial" pitchFamily="34" charset="0"/>
              </a:rPr>
              <a:t> </a:t>
            </a:r>
            <a:r>
              <a:rPr lang="en-US" sz="2800" dirty="0" err="1">
                <a:latin typeface="Arial" pitchFamily="34" charset="0"/>
                <a:cs typeface="Arial" pitchFamily="34" charset="0"/>
              </a:rPr>
              <a:t>сэтгэмж</a:t>
            </a:r>
            <a:r>
              <a:rPr lang="en-US" sz="2800" dirty="0">
                <a:latin typeface="Arial" pitchFamily="34" charset="0"/>
                <a:cs typeface="Arial" pitchFamily="34" charset="0"/>
              </a:rPr>
              <a:t>, </a:t>
            </a:r>
            <a:r>
              <a:rPr lang="en-US" sz="2800" dirty="0" err="1">
                <a:latin typeface="Arial" pitchFamily="34" charset="0"/>
                <a:cs typeface="Arial" pitchFamily="34" charset="0"/>
              </a:rPr>
              <a:t>хувийн</a:t>
            </a:r>
            <a:r>
              <a:rPr lang="en-US" sz="2800" dirty="0">
                <a:latin typeface="Arial" pitchFamily="34" charset="0"/>
                <a:cs typeface="Arial" pitchFamily="34" charset="0"/>
              </a:rPr>
              <a:t> </a:t>
            </a:r>
            <a:r>
              <a:rPr lang="en-US" sz="2800" dirty="0" err="1">
                <a:latin typeface="Arial" pitchFamily="34" charset="0"/>
                <a:cs typeface="Arial" pitchFamily="34" charset="0"/>
              </a:rPr>
              <a:t>таамгаар</a:t>
            </a:r>
            <a:r>
              <a:rPr lang="en-US" sz="2800" dirty="0">
                <a:latin typeface="Arial" pitchFamily="34" charset="0"/>
                <a:cs typeface="Arial" pitchFamily="34" charset="0"/>
              </a:rPr>
              <a:t> </a:t>
            </a:r>
            <a:r>
              <a:rPr lang="en-US" sz="2800" dirty="0" err="1">
                <a:latin typeface="Arial" pitchFamily="34" charset="0"/>
                <a:cs typeface="Arial" pitchFamily="34" charset="0"/>
              </a:rPr>
              <a:t>бичсэн</a:t>
            </a:r>
            <a:r>
              <a:rPr lang="en-US" sz="2800" dirty="0">
                <a:latin typeface="Arial" pitchFamily="34" charset="0"/>
                <a:cs typeface="Arial" pitchFamily="34" charset="0"/>
              </a:rPr>
              <a:t> </a:t>
            </a:r>
            <a:r>
              <a:rPr lang="en-US" sz="2800" dirty="0" err="1">
                <a:latin typeface="Arial" pitchFamily="34" charset="0"/>
                <a:cs typeface="Arial" pitchFamily="34" charset="0"/>
              </a:rPr>
              <a:t>тул</a:t>
            </a:r>
            <a:r>
              <a:rPr lang="en-US" sz="2800" dirty="0">
                <a:latin typeface="Arial" pitchFamily="34" charset="0"/>
                <a:cs typeface="Arial" pitchFamily="34" charset="0"/>
              </a:rPr>
              <a:t> </a:t>
            </a:r>
            <a:r>
              <a:rPr lang="en-US" sz="2800" dirty="0" err="1">
                <a:latin typeface="Arial" pitchFamily="34" charset="0"/>
                <a:cs typeface="Arial" pitchFamily="34" charset="0"/>
              </a:rPr>
              <a:t>итгэж</a:t>
            </a:r>
            <a:r>
              <a:rPr lang="en-US" sz="2800" dirty="0">
                <a:latin typeface="Arial" pitchFamily="34" charset="0"/>
                <a:cs typeface="Arial" pitchFamily="34" charset="0"/>
              </a:rPr>
              <a:t> </a:t>
            </a:r>
            <a:r>
              <a:rPr lang="en-US" sz="2800" dirty="0" err="1">
                <a:latin typeface="Arial" pitchFamily="34" charset="0"/>
                <a:cs typeface="Arial" pitchFamily="34" charset="0"/>
              </a:rPr>
              <a:t>үнэмших</a:t>
            </a:r>
            <a:r>
              <a:rPr lang="en-US" sz="2800" dirty="0">
                <a:latin typeface="Arial" pitchFamily="34" charset="0"/>
                <a:cs typeface="Arial" pitchFamily="34" charset="0"/>
              </a:rPr>
              <a:t> </a:t>
            </a:r>
            <a:r>
              <a:rPr lang="en-US" sz="2800" dirty="0" err="1">
                <a:latin typeface="Arial" pitchFamily="34" charset="0"/>
                <a:cs typeface="Arial" pitchFamily="34" charset="0"/>
              </a:rPr>
              <a:t>аргагүйн</a:t>
            </a:r>
            <a:r>
              <a:rPr lang="en-US" sz="2800" dirty="0">
                <a:latin typeface="Arial" pitchFamily="34" charset="0"/>
                <a:cs typeface="Arial" pitchFamily="34" charset="0"/>
              </a:rPr>
              <a:t> </a:t>
            </a:r>
            <a:r>
              <a:rPr lang="en-US" sz="2800" dirty="0" err="1">
                <a:latin typeface="Arial" pitchFamily="34" charset="0"/>
                <a:cs typeface="Arial" pitchFamily="34" charset="0"/>
              </a:rPr>
              <a:t>дээр</a:t>
            </a:r>
            <a:r>
              <a:rPr lang="en-US" sz="2800" dirty="0">
                <a:latin typeface="Arial" pitchFamily="34" charset="0"/>
                <a:cs typeface="Arial" pitchFamily="34" charset="0"/>
              </a:rPr>
              <a:t>, </a:t>
            </a:r>
            <a:r>
              <a:rPr lang="en-US" sz="2800" dirty="0" err="1">
                <a:latin typeface="Arial" pitchFamily="34" charset="0"/>
                <a:cs typeface="Arial" pitchFamily="34" charset="0"/>
              </a:rPr>
              <a:t>зарим</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a:t>
            </a:r>
            <a:r>
              <a:rPr lang="en-US" sz="2800" dirty="0" err="1">
                <a:latin typeface="Arial" pitchFamily="34" charset="0"/>
                <a:cs typeface="Arial" pitchFamily="34" charset="0"/>
              </a:rPr>
              <a:t>бүр</a:t>
            </a:r>
            <a:r>
              <a:rPr lang="en-US" sz="2800" dirty="0">
                <a:latin typeface="Arial" pitchFamily="34" charset="0"/>
                <a:cs typeface="Arial" pitchFamily="34" charset="0"/>
              </a:rPr>
              <a:t> </a:t>
            </a:r>
            <a:r>
              <a:rPr lang="en-US" sz="2800" dirty="0" err="1">
                <a:latin typeface="Arial" pitchFamily="34" charset="0"/>
                <a:cs typeface="Arial" pitchFamily="34" charset="0"/>
              </a:rPr>
              <a:t>илт</a:t>
            </a:r>
            <a:r>
              <a:rPr lang="en-US" sz="2800" dirty="0">
                <a:latin typeface="Arial" pitchFamily="34" charset="0"/>
                <a:cs typeface="Arial" pitchFamily="34" charset="0"/>
              </a:rPr>
              <a:t> </a:t>
            </a:r>
            <a:r>
              <a:rPr lang="en-US" sz="2800" dirty="0" err="1">
                <a:latin typeface="Arial" pitchFamily="34" charset="0"/>
                <a:cs typeface="Arial" pitchFamily="34" charset="0"/>
              </a:rPr>
              <a:t>зохиомол</a:t>
            </a:r>
            <a:r>
              <a:rPr lang="en-US" sz="2800" dirty="0">
                <a:latin typeface="Arial" pitchFamily="34" charset="0"/>
                <a:cs typeface="Arial" pitchFamily="34" charset="0"/>
              </a:rPr>
              <a:t> </a:t>
            </a:r>
            <a:r>
              <a:rPr lang="en-US" sz="2800" dirty="0" err="1">
                <a:latin typeface="Arial" pitchFamily="34" charset="0"/>
                <a:cs typeface="Arial" pitchFamily="34" charset="0"/>
              </a:rPr>
              <a:t>зүйл</a:t>
            </a:r>
            <a:r>
              <a:rPr lang="en-US" sz="2800" dirty="0">
                <a:latin typeface="Arial" pitchFamily="34" charset="0"/>
                <a:cs typeface="Arial" pitchFamily="34" charset="0"/>
              </a:rPr>
              <a:t> </a:t>
            </a:r>
            <a:r>
              <a:rPr lang="en-US" sz="2800" dirty="0" err="1">
                <a:latin typeface="Arial" pitchFamily="34" charset="0"/>
                <a:cs typeface="Arial" pitchFamily="34" charset="0"/>
              </a:rPr>
              <a:t>байдаг</a:t>
            </a:r>
            <a:r>
              <a:rPr lang="en-US" sz="2800" dirty="0">
                <a:latin typeface="Arial" pitchFamily="34" charset="0"/>
                <a:cs typeface="Arial" pitchFamily="34" charset="0"/>
              </a:rPr>
              <a:t>. </a:t>
            </a:r>
            <a:r>
              <a:rPr lang="en-US" sz="2800" dirty="0" err="1">
                <a:latin typeface="Arial" pitchFamily="34" charset="0"/>
                <a:cs typeface="Arial" pitchFamily="34" charset="0"/>
              </a:rPr>
              <a:t>Зарим</a:t>
            </a:r>
            <a:r>
              <a:rPr lang="en-US" sz="2800" dirty="0">
                <a:latin typeface="Arial" pitchFamily="34" charset="0"/>
                <a:cs typeface="Arial" pitchFamily="34" charset="0"/>
              </a:rPr>
              <a:t> </a:t>
            </a:r>
            <a:r>
              <a:rPr lang="en-US" sz="2800" dirty="0" err="1">
                <a:latin typeface="Arial" pitchFamily="34" charset="0"/>
                <a:cs typeface="Arial" pitchFamily="34" charset="0"/>
              </a:rPr>
              <a:t>цадигт</a:t>
            </a:r>
            <a:r>
              <a:rPr lang="en-US" sz="2800" dirty="0">
                <a:latin typeface="Arial" pitchFamily="34" charset="0"/>
                <a:cs typeface="Arial" pitchFamily="34" charset="0"/>
              </a:rPr>
              <a:t> </a:t>
            </a:r>
            <a:r>
              <a:rPr lang="en-US" sz="2800" dirty="0" err="1">
                <a:latin typeface="Arial" pitchFamily="34" charset="0"/>
                <a:cs typeface="Arial" pitchFamily="34" charset="0"/>
              </a:rPr>
              <a:t>Хомерийг</a:t>
            </a:r>
            <a:r>
              <a:rPr lang="en-US" sz="2800" dirty="0">
                <a:latin typeface="Arial" pitchFamily="34" charset="0"/>
                <a:cs typeface="Arial" pitchFamily="34" charset="0"/>
              </a:rPr>
              <a:t> </a:t>
            </a:r>
            <a:r>
              <a:rPr lang="en-US" sz="2800" dirty="0" err="1">
                <a:latin typeface="Arial" pitchFamily="34" charset="0"/>
                <a:cs typeface="Arial" pitchFamily="34" charset="0"/>
              </a:rPr>
              <a:t>бүр</a:t>
            </a:r>
            <a:r>
              <a:rPr lang="en-US" sz="2800" dirty="0">
                <a:latin typeface="Arial" pitchFamily="34" charset="0"/>
                <a:cs typeface="Arial" pitchFamily="34" charset="0"/>
              </a:rPr>
              <a:t> </a:t>
            </a:r>
            <a:r>
              <a:rPr lang="en-US" sz="2800" dirty="0" err="1">
                <a:latin typeface="Arial" pitchFamily="34" charset="0"/>
                <a:cs typeface="Arial" pitchFamily="34" charset="0"/>
              </a:rPr>
              <a:t>тэнгэр</a:t>
            </a:r>
            <a:r>
              <a:rPr lang="en-US" sz="2800" dirty="0">
                <a:latin typeface="Arial" pitchFamily="34" charset="0"/>
                <a:cs typeface="Arial" pitchFamily="34" charset="0"/>
              </a:rPr>
              <a:t> </a:t>
            </a:r>
            <a:r>
              <a:rPr lang="en-US" sz="2800" dirty="0" err="1">
                <a:latin typeface="Arial" pitchFamily="34" charset="0"/>
                <a:cs typeface="Arial" pitchFamily="34" charset="0"/>
              </a:rPr>
              <a:t>нараас</a:t>
            </a:r>
            <a:r>
              <a:rPr lang="en-US" sz="2800" dirty="0">
                <a:latin typeface="Arial" pitchFamily="34" charset="0"/>
                <a:cs typeface="Arial" pitchFamily="34" charset="0"/>
              </a:rPr>
              <a:t> </a:t>
            </a:r>
            <a:r>
              <a:rPr lang="en-US" sz="2800" dirty="0" err="1">
                <a:latin typeface="Arial" pitchFamily="34" charset="0"/>
                <a:cs typeface="Arial" pitchFamily="34" charset="0"/>
              </a:rPr>
              <a:t>гаралтай</a:t>
            </a:r>
            <a:r>
              <a:rPr lang="en-US" sz="2800" dirty="0">
                <a:latin typeface="Arial" pitchFamily="34" charset="0"/>
                <a:cs typeface="Arial" pitchFamily="34" charset="0"/>
              </a:rPr>
              <a:t> </a:t>
            </a:r>
            <a:r>
              <a:rPr lang="en-US" sz="2800" dirty="0" err="1">
                <a:latin typeface="Arial" pitchFamily="34" charset="0"/>
                <a:cs typeface="Arial" pitchFamily="34" charset="0"/>
              </a:rPr>
              <a:t>болгож</a:t>
            </a:r>
            <a:r>
              <a:rPr lang="en-US" sz="2800" dirty="0">
                <a:latin typeface="Arial" pitchFamily="34" charset="0"/>
                <a:cs typeface="Arial" pitchFamily="34" charset="0"/>
              </a:rPr>
              <a:t> </a:t>
            </a:r>
            <a:r>
              <a:rPr lang="en-US" sz="2800" dirty="0" err="1">
                <a:latin typeface="Arial" pitchFamily="34" charset="0"/>
                <a:cs typeface="Arial" pitchFamily="34" charset="0"/>
              </a:rPr>
              <a:t>бичсэн</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a:t>
            </a:r>
            <a:r>
              <a:rPr lang="en-US" sz="2800" dirty="0" err="1">
                <a:latin typeface="Arial" pitchFamily="34" charset="0"/>
                <a:cs typeface="Arial" pitchFamily="34" charset="0"/>
              </a:rPr>
              <a:t>бий</a:t>
            </a:r>
            <a:r>
              <a:rPr lang="en-US" sz="2800" dirty="0">
                <a:latin typeface="Arial" pitchFamily="34" charset="0"/>
                <a:cs typeface="Arial" pitchFamily="34" charset="0"/>
              </a:rPr>
              <a:t>.</a:t>
            </a:r>
            <a:br>
              <a:rPr lang="en-US" sz="2800" dirty="0">
                <a:latin typeface="Arial" pitchFamily="34" charset="0"/>
                <a:cs typeface="Arial" pitchFamily="34" charset="0"/>
              </a:rPr>
            </a:br>
            <a:endParaRPr lang="en-US" sz="2800" dirty="0">
              <a:latin typeface="Arial" pitchFamily="34" charset="0"/>
              <a:cs typeface="Arial" pitchFamily="34" charset="0"/>
            </a:endParaRPr>
          </a:p>
        </p:txBody>
      </p:sp>
    </p:spTree>
  </p:cSld>
  <p:clrMapOvr>
    <a:masterClrMapping/>
  </p:clrMapOvr>
  <p:transition spd="med">
    <p:strip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Music\80.jpg"/>
          <p:cNvPicPr>
            <a:picLocks noChangeAspect="1" noChangeArrowheads="1"/>
          </p:cNvPicPr>
          <p:nvPr/>
        </p:nvPicPr>
        <p:blipFill>
          <a:blip r:embed="rId2"/>
          <a:srcRect/>
          <a:stretch>
            <a:fillRect/>
          </a:stretch>
        </p:blipFill>
        <p:spPr bwMode="auto">
          <a:xfrm>
            <a:off x="1928794" y="0"/>
            <a:ext cx="5453062" cy="6547011"/>
          </a:xfrm>
          <a:prstGeom prst="rect">
            <a:avLst/>
          </a:prstGeom>
          <a:noFill/>
        </p:spPr>
      </p:pic>
    </p:spTree>
  </p:cSld>
  <p:clrMapOvr>
    <a:masterClrMapping/>
  </p:clrMapOvr>
  <p:transition spd="med">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pPr algn="just">
              <a:lnSpc>
                <a:spcPct val="150000"/>
              </a:lnSpc>
            </a:pPr>
            <a:r>
              <a:rPr lang="en-US" sz="3100" dirty="0" err="1">
                <a:latin typeface="Arial" pitchFamily="34" charset="0"/>
                <a:cs typeface="Arial" pitchFamily="34" charset="0"/>
              </a:rPr>
              <a:t>Хомерийн</a:t>
            </a:r>
            <a:r>
              <a:rPr lang="en-US" sz="3100" dirty="0">
                <a:latin typeface="Arial" pitchFamily="34" charset="0"/>
                <a:cs typeface="Arial" pitchFamily="34" charset="0"/>
              </a:rPr>
              <a:t> </a:t>
            </a:r>
            <a:r>
              <a:rPr lang="en-US" sz="3100" dirty="0" err="1">
                <a:latin typeface="Arial" pitchFamily="34" charset="0"/>
                <a:cs typeface="Arial" pitchFamily="34" charset="0"/>
              </a:rPr>
              <a:t>амьдрал</a:t>
            </a:r>
            <a:r>
              <a:rPr lang="en-US" sz="3100" dirty="0">
                <a:latin typeface="Arial" pitchFamily="34" charset="0"/>
                <a:cs typeface="Arial" pitchFamily="34" charset="0"/>
              </a:rPr>
              <a:t>, </a:t>
            </a:r>
            <a:r>
              <a:rPr lang="en-US" sz="3100" dirty="0" err="1">
                <a:latin typeface="Arial" pitchFamily="34" charset="0"/>
                <a:cs typeface="Arial" pitchFamily="34" charset="0"/>
              </a:rPr>
              <a:t>түүний</a:t>
            </a:r>
            <a:r>
              <a:rPr lang="en-US" sz="3100" dirty="0">
                <a:latin typeface="Arial" pitchFamily="34" charset="0"/>
                <a:cs typeface="Arial" pitchFamily="34" charset="0"/>
              </a:rPr>
              <a:t> </a:t>
            </a:r>
            <a:r>
              <a:rPr lang="en-US" sz="3100" dirty="0" err="1">
                <a:latin typeface="Arial" pitchFamily="34" charset="0"/>
                <a:cs typeface="Arial" pitchFamily="34" charset="0"/>
              </a:rPr>
              <a:t>зохиосон</a:t>
            </a:r>
            <a:r>
              <a:rPr lang="en-US" sz="3100" dirty="0">
                <a:latin typeface="Arial" pitchFamily="34" charset="0"/>
                <a:cs typeface="Arial" pitchFamily="34" charset="0"/>
              </a:rPr>
              <a:t> </a:t>
            </a:r>
            <a:r>
              <a:rPr lang="en-US" sz="3100" dirty="0" err="1">
                <a:latin typeface="Arial" pitchFamily="34" charset="0"/>
                <a:cs typeface="Arial" pitchFamily="34" charset="0"/>
              </a:rPr>
              <a:t>гэж</a:t>
            </a:r>
            <a:r>
              <a:rPr lang="en-US" sz="3100" dirty="0">
                <a:latin typeface="Arial" pitchFamily="34" charset="0"/>
                <a:cs typeface="Arial" pitchFamily="34" charset="0"/>
              </a:rPr>
              <a:t> </a:t>
            </a:r>
            <a:r>
              <a:rPr lang="en-US" sz="3100" dirty="0" err="1">
                <a:latin typeface="Arial" pitchFamily="34" charset="0"/>
                <a:cs typeface="Arial" pitchFamily="34" charset="0"/>
              </a:rPr>
              <a:t>үзсээр</a:t>
            </a:r>
            <a:r>
              <a:rPr lang="en-US" sz="3100" dirty="0">
                <a:latin typeface="Arial" pitchFamily="34" charset="0"/>
                <a:cs typeface="Arial" pitchFamily="34" charset="0"/>
              </a:rPr>
              <a:t> </a:t>
            </a:r>
            <a:r>
              <a:rPr lang="en-US" sz="3100" dirty="0" err="1">
                <a:latin typeface="Arial" pitchFamily="34" charset="0"/>
                <a:cs typeface="Arial" pitchFamily="34" charset="0"/>
              </a:rPr>
              <a:t>ирсэн</a:t>
            </a:r>
            <a:r>
              <a:rPr lang="en-US" sz="3100" dirty="0">
                <a:latin typeface="Arial" pitchFamily="34" charset="0"/>
                <a:cs typeface="Arial" pitchFamily="34" charset="0"/>
              </a:rPr>
              <a:t> </a:t>
            </a:r>
            <a:r>
              <a:rPr lang="en-US" sz="3100" i="1" dirty="0" err="1">
                <a:latin typeface="Arial" pitchFamily="34" charset="0"/>
                <a:cs typeface="Arial" pitchFamily="34" charset="0"/>
                <a:hlinkClick r:id="rId2" tooltip="Илиада"/>
              </a:rPr>
              <a:t>Илионы</a:t>
            </a:r>
            <a:r>
              <a:rPr lang="en-US" sz="3100" i="1" dirty="0">
                <a:latin typeface="Arial" pitchFamily="34" charset="0"/>
                <a:cs typeface="Arial" pitchFamily="34" charset="0"/>
                <a:hlinkClick r:id="rId2" tooltip="Илиада"/>
              </a:rPr>
              <a:t> </a:t>
            </a:r>
            <a:r>
              <a:rPr lang="en-US" sz="3100" i="1" dirty="0" err="1">
                <a:latin typeface="Arial" pitchFamily="34" charset="0"/>
                <a:cs typeface="Arial" pitchFamily="34" charset="0"/>
                <a:hlinkClick r:id="rId2" tooltip="Илиада"/>
              </a:rPr>
              <a:t>дуулал</a:t>
            </a:r>
            <a:r>
              <a:rPr lang="en-US" sz="3100" dirty="0" err="1">
                <a:latin typeface="Arial" pitchFamily="34" charset="0"/>
                <a:cs typeface="Arial" pitchFamily="34" charset="0"/>
              </a:rPr>
              <a:t>,</a:t>
            </a:r>
            <a:r>
              <a:rPr lang="en-US" sz="3100" i="1" dirty="0" err="1">
                <a:latin typeface="Arial" pitchFamily="34" charset="0"/>
                <a:cs typeface="Arial" pitchFamily="34" charset="0"/>
                <a:hlinkClick r:id="rId3" tooltip="Одиссей (ийм хуудас байхгүй)"/>
              </a:rPr>
              <a:t>Одиссейн</a:t>
            </a:r>
            <a:r>
              <a:rPr lang="en-US" sz="3100" i="1" dirty="0">
                <a:latin typeface="Arial" pitchFamily="34" charset="0"/>
                <a:cs typeface="Arial" pitchFamily="34" charset="0"/>
                <a:hlinkClick r:id="rId3" tooltip="Одиссей (ийм хуудас байхгүй)"/>
              </a:rPr>
              <a:t> </a:t>
            </a:r>
            <a:r>
              <a:rPr lang="en-US" sz="3100" i="1" dirty="0" err="1">
                <a:latin typeface="Arial" pitchFamily="34" charset="0"/>
                <a:cs typeface="Arial" pitchFamily="34" charset="0"/>
                <a:hlinkClick r:id="rId3" tooltip="Одиссей (ийм хуудас байхгүй)"/>
              </a:rPr>
              <a:t>дуулал</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найраглалын</a:t>
            </a:r>
            <a:r>
              <a:rPr lang="en-US" sz="3100" dirty="0">
                <a:latin typeface="Arial" pitchFamily="34" charset="0"/>
                <a:cs typeface="Arial" pitchFamily="34" charset="0"/>
              </a:rPr>
              <a:t> </a:t>
            </a:r>
            <a:r>
              <a:rPr lang="en-US" sz="3100" dirty="0" err="1">
                <a:latin typeface="Arial" pitchFamily="34" charset="0"/>
                <a:cs typeface="Arial" pitchFamily="34" charset="0"/>
              </a:rPr>
              <a:t>зохиогчийн</a:t>
            </a:r>
            <a:r>
              <a:rPr lang="en-US" sz="3100" dirty="0">
                <a:latin typeface="Arial" pitchFamily="34" charset="0"/>
                <a:cs typeface="Arial" pitchFamily="34" charset="0"/>
              </a:rPr>
              <a:t> </a:t>
            </a:r>
            <a:r>
              <a:rPr lang="en-US" sz="3100" dirty="0" err="1">
                <a:latin typeface="Arial" pitchFamily="34" charset="0"/>
                <a:cs typeface="Arial" pitchFamily="34" charset="0"/>
              </a:rPr>
              <a:t>тухай</a:t>
            </a:r>
            <a:r>
              <a:rPr lang="en-US" sz="3100" dirty="0">
                <a:latin typeface="Arial" pitchFamily="34" charset="0"/>
                <a:cs typeface="Arial" pitchFamily="34" charset="0"/>
              </a:rPr>
              <a:t> </a:t>
            </a:r>
            <a:r>
              <a:rPr lang="en-US" sz="3100" dirty="0" err="1">
                <a:latin typeface="Arial" pitchFamily="34" charset="0"/>
                <a:cs typeface="Arial" pitchFamily="34" charset="0"/>
              </a:rPr>
              <a:t>асуудлыг</a:t>
            </a:r>
            <a:r>
              <a:rPr lang="en-US" sz="3100" dirty="0">
                <a:latin typeface="Arial" pitchFamily="34" charset="0"/>
                <a:cs typeface="Arial" pitchFamily="34" charset="0"/>
              </a:rPr>
              <a:t> XIX </a:t>
            </a:r>
            <a:r>
              <a:rPr lang="en-US" sz="3100" dirty="0" err="1">
                <a:latin typeface="Arial" pitchFamily="34" charset="0"/>
                <a:cs typeface="Arial" pitchFamily="34" charset="0"/>
              </a:rPr>
              <a:t>зууны</a:t>
            </a:r>
            <a:r>
              <a:rPr lang="en-US" sz="3100" dirty="0">
                <a:latin typeface="Arial" pitchFamily="34" charset="0"/>
                <a:cs typeface="Arial" pitchFamily="34" charset="0"/>
              </a:rPr>
              <a:t> </a:t>
            </a:r>
            <a:r>
              <a:rPr lang="en-US" sz="3100" dirty="0" err="1">
                <a:latin typeface="Arial" pitchFamily="34" charset="0"/>
                <a:cs typeface="Arial" pitchFamily="34" charset="0"/>
              </a:rPr>
              <a:t>зааг</a:t>
            </a:r>
            <a:r>
              <a:rPr lang="en-US" sz="3100" dirty="0">
                <a:latin typeface="Arial" pitchFamily="34" charset="0"/>
                <a:cs typeface="Arial" pitchFamily="34" charset="0"/>
              </a:rPr>
              <a:t> </a:t>
            </a:r>
            <a:r>
              <a:rPr lang="en-US" sz="3100" dirty="0" err="1">
                <a:latin typeface="Arial" pitchFamily="34" charset="0"/>
                <a:cs typeface="Arial" pitchFamily="34" charset="0"/>
              </a:rPr>
              <a:t>үеэс</a:t>
            </a:r>
            <a:r>
              <a:rPr lang="en-US" sz="3100" dirty="0">
                <a:latin typeface="Arial" pitchFamily="34" charset="0"/>
                <a:cs typeface="Arial" pitchFamily="34" charset="0"/>
              </a:rPr>
              <a:t> </a:t>
            </a:r>
            <a:r>
              <a:rPr lang="en-US" sz="3100" dirty="0" err="1">
                <a:latin typeface="Arial" pitchFamily="34" charset="0"/>
                <a:cs typeface="Arial" pitchFamily="34" charset="0"/>
              </a:rPr>
              <a:t>шинжлэх</a:t>
            </a:r>
            <a:r>
              <a:rPr lang="en-US" sz="3100" dirty="0">
                <a:latin typeface="Arial" pitchFamily="34" charset="0"/>
                <a:cs typeface="Arial" pitchFamily="34" charset="0"/>
              </a:rPr>
              <a:t> </a:t>
            </a:r>
            <a:r>
              <a:rPr lang="en-US" sz="3100" dirty="0" err="1">
                <a:latin typeface="Arial" pitchFamily="34" charset="0"/>
                <a:cs typeface="Arial" pitchFamily="34" charset="0"/>
              </a:rPr>
              <a:t>ухааны</a:t>
            </a:r>
            <a:r>
              <a:rPr lang="en-US" sz="3100" dirty="0">
                <a:latin typeface="Arial" pitchFamily="34" charset="0"/>
                <a:cs typeface="Arial" pitchFamily="34" charset="0"/>
              </a:rPr>
              <a:t> </a:t>
            </a:r>
            <a:r>
              <a:rPr lang="en-US" sz="3100" dirty="0" err="1">
                <a:latin typeface="Arial" pitchFamily="34" charset="0"/>
                <a:cs typeface="Arial" pitchFamily="34" charset="0"/>
              </a:rPr>
              <a:t>үүднээс</a:t>
            </a:r>
            <a:r>
              <a:rPr lang="en-US" sz="3100" dirty="0">
                <a:latin typeface="Arial" pitchFamily="34" charset="0"/>
                <a:cs typeface="Arial" pitchFamily="34" charset="0"/>
              </a:rPr>
              <a:t> </a:t>
            </a:r>
            <a:r>
              <a:rPr lang="en-US" sz="3100" dirty="0" err="1">
                <a:latin typeface="Arial" pitchFamily="34" charset="0"/>
                <a:cs typeface="Arial" pitchFamily="34" charset="0"/>
              </a:rPr>
              <a:t>нарийн</a:t>
            </a:r>
            <a:r>
              <a:rPr lang="en-US" sz="3100" dirty="0">
                <a:latin typeface="Arial" pitchFamily="34" charset="0"/>
                <a:cs typeface="Arial" pitchFamily="34" charset="0"/>
              </a:rPr>
              <a:t> </a:t>
            </a:r>
            <a:r>
              <a:rPr lang="en-US" sz="3100" dirty="0" err="1">
                <a:latin typeface="Arial" pitchFamily="34" charset="0"/>
                <a:cs typeface="Arial" pitchFamily="34" charset="0"/>
              </a:rPr>
              <a:t>судалж</a:t>
            </a:r>
            <a:r>
              <a:rPr lang="en-US" sz="3100" dirty="0">
                <a:latin typeface="Arial" pitchFamily="34" charset="0"/>
                <a:cs typeface="Arial" pitchFamily="34" charset="0"/>
              </a:rPr>
              <a:t> </a:t>
            </a:r>
            <a:r>
              <a:rPr lang="en-US" sz="3100" dirty="0" err="1">
                <a:latin typeface="Arial" pitchFamily="34" charset="0"/>
                <a:cs typeface="Arial" pitchFamily="34" charset="0"/>
              </a:rPr>
              <a:t>эхэлсэн</a:t>
            </a:r>
            <a:r>
              <a:rPr lang="en-US" sz="3100" dirty="0">
                <a:latin typeface="Arial" pitchFamily="34" charset="0"/>
                <a:cs typeface="Arial" pitchFamily="34" charset="0"/>
              </a:rPr>
              <a:t> </a:t>
            </a:r>
            <a:r>
              <a:rPr lang="en-US" sz="3100" dirty="0" err="1">
                <a:latin typeface="Arial" pitchFamily="34" charset="0"/>
                <a:cs typeface="Arial" pitchFamily="34" charset="0"/>
              </a:rPr>
              <a:t>байна</a:t>
            </a:r>
            <a:r>
              <a:rPr lang="en-US" sz="3100" dirty="0">
                <a:latin typeface="Arial" pitchFamily="34" charset="0"/>
                <a:cs typeface="Arial" pitchFamily="34" charset="0"/>
              </a:rPr>
              <a:t>. </a:t>
            </a: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найраглалыг</a:t>
            </a:r>
            <a:r>
              <a:rPr lang="en-US" sz="3100" dirty="0">
                <a:latin typeface="Arial" pitchFamily="34" charset="0"/>
                <a:cs typeface="Arial" pitchFamily="34" charset="0"/>
              </a:rPr>
              <a:t> НТӨ VI </a:t>
            </a:r>
            <a:r>
              <a:rPr lang="en-US" sz="3100" dirty="0" err="1">
                <a:latin typeface="Arial" pitchFamily="34" charset="0"/>
                <a:cs typeface="Arial" pitchFamily="34" charset="0"/>
              </a:rPr>
              <a:t>зууны</a:t>
            </a:r>
            <a:r>
              <a:rPr lang="en-US" sz="3100" dirty="0">
                <a:latin typeface="Arial" pitchFamily="34" charset="0"/>
                <a:cs typeface="Arial" pitchFamily="34" charset="0"/>
              </a:rPr>
              <a:t> </a:t>
            </a:r>
            <a:r>
              <a:rPr lang="en-US" sz="3100" dirty="0" err="1">
                <a:latin typeface="Arial" pitchFamily="34" charset="0"/>
                <a:cs typeface="Arial" pitchFamily="34" charset="0"/>
              </a:rPr>
              <a:t>үед</a:t>
            </a:r>
            <a:r>
              <a:rPr lang="en-US" sz="3100" dirty="0">
                <a:latin typeface="Arial" pitchFamily="34" charset="0"/>
                <a:cs typeface="Arial" pitchFamily="34" charset="0"/>
              </a:rPr>
              <a:t> </a:t>
            </a:r>
            <a:r>
              <a:rPr lang="en-US" sz="3100" dirty="0" err="1">
                <a:latin typeface="Arial" pitchFamily="34" charset="0"/>
                <a:cs typeface="Arial" pitchFamily="34" charset="0"/>
              </a:rPr>
              <a:t>Писистрат</a:t>
            </a:r>
            <a:r>
              <a:rPr lang="en-US" sz="3100" dirty="0">
                <a:latin typeface="Arial" pitchFamily="34" charset="0"/>
                <a:cs typeface="Arial" pitchFamily="34" charset="0"/>
              </a:rPr>
              <a:t> </a:t>
            </a:r>
            <a:r>
              <a:rPr lang="en-US" sz="3100" dirty="0" err="1">
                <a:latin typeface="Arial" pitchFamily="34" charset="0"/>
                <a:cs typeface="Arial" pitchFamily="34" charset="0"/>
              </a:rPr>
              <a:t>хааны</a:t>
            </a:r>
            <a:r>
              <a:rPr lang="en-US" sz="3100" dirty="0">
                <a:latin typeface="Arial" pitchFamily="34" charset="0"/>
                <a:cs typeface="Arial" pitchFamily="34" charset="0"/>
              </a:rPr>
              <a:t> </a:t>
            </a:r>
            <a:r>
              <a:rPr lang="en-US" sz="3100" dirty="0" err="1">
                <a:latin typeface="Arial" pitchFamily="34" charset="0"/>
                <a:cs typeface="Arial" pitchFamily="34" charset="0"/>
              </a:rPr>
              <a:t>зарлигаар</a:t>
            </a:r>
            <a:r>
              <a:rPr lang="en-US" sz="3100" dirty="0">
                <a:latin typeface="Arial" pitchFamily="34" charset="0"/>
                <a:cs typeface="Arial" pitchFamily="34" charset="0"/>
              </a:rPr>
              <a:t> </a:t>
            </a:r>
            <a:r>
              <a:rPr lang="en-US" sz="3100" dirty="0" err="1">
                <a:latin typeface="Arial" pitchFamily="34" charset="0"/>
                <a:cs typeface="Arial" pitchFamily="34" charset="0"/>
              </a:rPr>
              <a:t>Афина</a:t>
            </a:r>
            <a:r>
              <a:rPr lang="en-US" sz="3100" dirty="0">
                <a:latin typeface="Arial" pitchFamily="34" charset="0"/>
                <a:cs typeface="Arial" pitchFamily="34" charset="0"/>
              </a:rPr>
              <a:t> </a:t>
            </a:r>
            <a:r>
              <a:rPr lang="en-US" sz="3100" dirty="0" err="1">
                <a:latin typeface="Arial" pitchFamily="34" charset="0"/>
                <a:cs typeface="Arial" pitchFamily="34" charset="0"/>
              </a:rPr>
              <a:t>тэнгэрийн</a:t>
            </a:r>
            <a:r>
              <a:rPr lang="en-US" sz="3100" dirty="0">
                <a:latin typeface="Arial" pitchFamily="34" charset="0"/>
                <a:cs typeface="Arial" pitchFamily="34" charset="0"/>
              </a:rPr>
              <a:t> </a:t>
            </a:r>
            <a:r>
              <a:rPr lang="en-US" sz="3100" dirty="0" err="1">
                <a:latin typeface="Arial" pitchFamily="34" charset="0"/>
                <a:cs typeface="Arial" pitchFamily="34" charset="0"/>
              </a:rPr>
              <a:t>баярын</a:t>
            </a:r>
            <a:r>
              <a:rPr lang="en-US" sz="3100" dirty="0">
                <a:latin typeface="Arial" pitchFamily="34" charset="0"/>
                <a:cs typeface="Arial" pitchFamily="34" charset="0"/>
              </a:rPr>
              <a:t> </a:t>
            </a:r>
            <a:r>
              <a:rPr lang="en-US" sz="3100" dirty="0" err="1">
                <a:latin typeface="Arial" pitchFamily="34" charset="0"/>
                <a:cs typeface="Arial" pitchFamily="34" charset="0"/>
              </a:rPr>
              <a:t>үеэр</a:t>
            </a:r>
            <a:r>
              <a:rPr lang="en-US" sz="3100" dirty="0">
                <a:latin typeface="Arial" pitchFamily="34" charset="0"/>
                <a:cs typeface="Arial" pitchFamily="34" charset="0"/>
              </a:rPr>
              <a:t> </a:t>
            </a:r>
            <a:r>
              <a:rPr lang="en-US" sz="3100" dirty="0" err="1">
                <a:latin typeface="Arial" pitchFamily="34" charset="0"/>
                <a:cs typeface="Arial" pitchFamily="34" charset="0"/>
              </a:rPr>
              <a:t>олонд</a:t>
            </a:r>
            <a:r>
              <a:rPr lang="en-US" sz="3100" dirty="0">
                <a:latin typeface="Arial" pitchFamily="34" charset="0"/>
                <a:cs typeface="Arial" pitchFamily="34" charset="0"/>
              </a:rPr>
              <a:t> </a:t>
            </a:r>
            <a:r>
              <a:rPr lang="en-US" sz="3100" dirty="0" err="1">
                <a:latin typeface="Arial" pitchFamily="34" charset="0"/>
                <a:cs typeface="Arial" pitchFamily="34" charset="0"/>
              </a:rPr>
              <a:t>хайлан</a:t>
            </a:r>
            <a:r>
              <a:rPr lang="en-US" sz="3100" dirty="0">
                <a:latin typeface="Arial" pitchFamily="34" charset="0"/>
                <a:cs typeface="Arial" pitchFamily="34" charset="0"/>
              </a:rPr>
              <a:t> </a:t>
            </a:r>
            <a:r>
              <a:rPr lang="en-US" sz="3100" dirty="0" err="1">
                <a:latin typeface="Arial" pitchFamily="34" charset="0"/>
                <a:cs typeface="Arial" pitchFamily="34" charset="0"/>
              </a:rPr>
              <a:t>уншиж</a:t>
            </a:r>
            <a:r>
              <a:rPr lang="en-US" sz="3100" dirty="0">
                <a:latin typeface="Arial" pitchFamily="34" charset="0"/>
                <a:cs typeface="Arial" pitchFamily="34" charset="0"/>
              </a:rPr>
              <a:t> </a:t>
            </a:r>
            <a:r>
              <a:rPr lang="en-US" sz="3100" dirty="0" err="1">
                <a:latin typeface="Arial" pitchFamily="34" charset="0"/>
                <a:cs typeface="Arial" pitchFamily="34" charset="0"/>
              </a:rPr>
              <a:t>байх</a:t>
            </a:r>
            <a:r>
              <a:rPr lang="en-US" sz="3100" dirty="0">
                <a:latin typeface="Arial" pitchFamily="34" charset="0"/>
                <a:cs typeface="Arial" pitchFamily="34" charset="0"/>
              </a:rPr>
              <a:t> </a:t>
            </a:r>
            <a:r>
              <a:rPr lang="en-US" sz="3100" dirty="0" err="1">
                <a:latin typeface="Arial" pitchFamily="34" charset="0"/>
                <a:cs typeface="Arial" pitchFamily="34" charset="0"/>
              </a:rPr>
              <a:t>зорилгоор</a:t>
            </a:r>
            <a:r>
              <a:rPr lang="en-US" sz="3100" dirty="0">
                <a:latin typeface="Arial" pitchFamily="34" charset="0"/>
                <a:cs typeface="Arial" pitchFamily="34" charset="0"/>
              </a:rPr>
              <a:t> </a:t>
            </a:r>
            <a:r>
              <a:rPr lang="en-US" sz="3100" dirty="0" err="1">
                <a:latin typeface="Arial" pitchFamily="34" charset="0"/>
                <a:cs typeface="Arial" pitchFamily="34" charset="0"/>
              </a:rPr>
              <a:t>туульч</a:t>
            </a:r>
            <a:r>
              <a:rPr lang="en-US" sz="3100" dirty="0">
                <a:latin typeface="Arial" pitchFamily="34" charset="0"/>
                <a:cs typeface="Arial" pitchFamily="34" charset="0"/>
              </a:rPr>
              <a:t> </a:t>
            </a:r>
            <a:r>
              <a:rPr lang="en-US" sz="3100" dirty="0" err="1">
                <a:latin typeface="Arial" pitchFamily="34" charset="0"/>
                <a:cs typeface="Arial" pitchFamily="34" charset="0"/>
              </a:rPr>
              <a:t>нараар</a:t>
            </a:r>
            <a:r>
              <a:rPr lang="en-US" sz="3100" dirty="0">
                <a:latin typeface="Arial" pitchFamily="34" charset="0"/>
                <a:cs typeface="Arial" pitchFamily="34" charset="0"/>
              </a:rPr>
              <a:t> </a:t>
            </a:r>
            <a:r>
              <a:rPr lang="en-US" sz="3100" dirty="0" err="1">
                <a:latin typeface="Arial" pitchFamily="34" charset="0"/>
                <a:cs typeface="Arial" pitchFamily="34" charset="0"/>
              </a:rPr>
              <a:t>хэлүүлж</a:t>
            </a:r>
            <a:r>
              <a:rPr lang="en-US" sz="3100" dirty="0">
                <a:latin typeface="Arial" pitchFamily="34" charset="0"/>
                <a:cs typeface="Arial" pitchFamily="34" charset="0"/>
              </a:rPr>
              <a:t>, </a:t>
            </a:r>
            <a:r>
              <a:rPr lang="en-US" sz="3100" dirty="0" err="1">
                <a:latin typeface="Arial" pitchFamily="34" charset="0"/>
                <a:cs typeface="Arial" pitchFamily="34" charset="0"/>
              </a:rPr>
              <a:t>эмхлэн</a:t>
            </a:r>
            <a:r>
              <a:rPr lang="en-US" sz="3100" dirty="0">
                <a:latin typeface="Arial" pitchFamily="34" charset="0"/>
                <a:cs typeface="Arial" pitchFamily="34" charset="0"/>
              </a:rPr>
              <a:t> </a:t>
            </a:r>
            <a:r>
              <a:rPr lang="en-US" sz="3100" dirty="0" err="1">
                <a:latin typeface="Arial" pitchFamily="34" charset="0"/>
                <a:cs typeface="Arial" pitchFamily="34" charset="0"/>
              </a:rPr>
              <a:t>цуглуулж</a:t>
            </a:r>
            <a:r>
              <a:rPr lang="en-US" sz="3100" dirty="0">
                <a:latin typeface="Arial" pitchFamily="34" charset="0"/>
                <a:cs typeface="Arial" pitchFamily="34" charset="0"/>
              </a:rPr>
              <a:t> </a:t>
            </a:r>
            <a:r>
              <a:rPr lang="en-US" sz="3100" dirty="0" err="1">
                <a:latin typeface="Arial" pitchFamily="34" charset="0"/>
                <a:cs typeface="Arial" pitchFamily="34" charset="0"/>
              </a:rPr>
              <a:t>авсан</a:t>
            </a:r>
            <a:r>
              <a:rPr lang="en-US" sz="3100" dirty="0">
                <a:latin typeface="Arial" pitchFamily="34" charset="0"/>
                <a:cs typeface="Arial" pitchFamily="34" charset="0"/>
              </a:rPr>
              <a:t> </a:t>
            </a:r>
            <a:r>
              <a:rPr lang="en-US" sz="3100" dirty="0" err="1">
                <a:latin typeface="Arial" pitchFamily="34" charset="0"/>
                <a:cs typeface="Arial" pitchFamily="34" charset="0"/>
              </a:rPr>
              <a:t>аж</a:t>
            </a:r>
            <a:r>
              <a:rPr lang="en-US" sz="3100" dirty="0">
                <a:latin typeface="Arial" pitchFamily="34" charset="0"/>
                <a:cs typeface="Arial" pitchFamily="34" charset="0"/>
              </a:rPr>
              <a:t>. </a:t>
            </a:r>
            <a:endParaRPr lang="en-US" dirty="0"/>
          </a:p>
        </p:txBody>
      </p:sp>
    </p:spTree>
  </p:cSld>
  <p:clrMapOvr>
    <a:masterClrMapping/>
  </p:clrMapOvr>
  <p:transition spd="med">
    <p:strip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latin typeface="Arial" pitchFamily="34" charset="0"/>
                <a:cs typeface="Arial" pitchFamily="34" charset="0"/>
                <a:hlinkClick r:id="rId2" tooltip="Одиссей (ийм хуудас байхгүй)"/>
              </a:rPr>
              <a:t>Одиссейн</a:t>
            </a:r>
            <a:r>
              <a:rPr lang="en-US" i="1" dirty="0" smtClean="0">
                <a:latin typeface="Arial" pitchFamily="34" charset="0"/>
                <a:cs typeface="Arial" pitchFamily="34" charset="0"/>
                <a:hlinkClick r:id="rId2" tooltip="Одиссей (ийм хуудас байхгүй)"/>
              </a:rPr>
              <a:t> </a:t>
            </a:r>
            <a:r>
              <a:rPr lang="en-US" i="1" dirty="0" err="1" smtClean="0">
                <a:latin typeface="Arial" pitchFamily="34" charset="0"/>
                <a:cs typeface="Arial" pitchFamily="34" charset="0"/>
                <a:hlinkClick r:id="rId2" tooltip="Одиссей (ийм хуудас байхгүй)"/>
              </a:rPr>
              <a:t>дуулал</a:t>
            </a:r>
            <a:endParaRPr lang="en-US" dirty="0"/>
          </a:p>
        </p:txBody>
      </p:sp>
      <p:pic>
        <p:nvPicPr>
          <p:cNvPr id="4098" name="Picture 2" descr="C:\Users\DELL\Music\83.jpg"/>
          <p:cNvPicPr>
            <a:picLocks noChangeAspect="1" noChangeArrowheads="1"/>
          </p:cNvPicPr>
          <p:nvPr/>
        </p:nvPicPr>
        <p:blipFill>
          <a:blip r:embed="rId3"/>
          <a:srcRect/>
          <a:stretch>
            <a:fillRect/>
          </a:stretch>
        </p:blipFill>
        <p:spPr bwMode="auto">
          <a:xfrm>
            <a:off x="1428728" y="1337296"/>
            <a:ext cx="5929354" cy="3945716"/>
          </a:xfrm>
          <a:prstGeom prst="rect">
            <a:avLst/>
          </a:prstGeom>
          <a:noFill/>
        </p:spPr>
      </p:pic>
    </p:spTree>
  </p:cSld>
  <p:clrMapOvr>
    <a:masterClrMapping/>
  </p:clrMapOvr>
  <p:transition spd="med">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pPr algn="just">
              <a:lnSpc>
                <a:spcPct val="150000"/>
              </a:lnSpc>
            </a:pPr>
            <a:r>
              <a:rPr lang="en-US" sz="3100" dirty="0" err="1" smtClean="0">
                <a:latin typeface="Arial" pitchFamily="34" charset="0"/>
                <a:cs typeface="Arial" pitchFamily="34" charset="0"/>
              </a:rPr>
              <a:t>Энэ</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бичмэл</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эхийг</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Хомерийн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зохиол</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хэмээн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үзсээр</a:t>
            </a:r>
            <a:r>
              <a:rPr lang="en-US" sz="3100" dirty="0" smtClean="0">
                <a:latin typeface="Arial" pitchFamily="34" charset="0"/>
                <a:cs typeface="Arial" pitchFamily="34" charset="0"/>
              </a:rPr>
              <a:t> XVII </a:t>
            </a:r>
            <a:r>
              <a:rPr lang="en-US" sz="3100" dirty="0" err="1" smtClean="0">
                <a:latin typeface="Arial" pitchFamily="34" charset="0"/>
                <a:cs typeface="Arial" pitchFamily="34" charset="0"/>
              </a:rPr>
              <a:t>зууны</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үе</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хүрсэн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байна</a:t>
            </a:r>
            <a:r>
              <a:rPr lang="en-US" sz="3100" dirty="0" smtClean="0">
                <a:latin typeface="Arial" pitchFamily="34" charset="0"/>
                <a:cs typeface="Arial" pitchFamily="34" charset="0"/>
              </a:rPr>
              <a:t>.</a:t>
            </a:r>
            <a:br>
              <a:rPr lang="en-US" sz="3100" dirty="0" smtClean="0">
                <a:latin typeface="Arial" pitchFamily="34" charset="0"/>
                <a:cs typeface="Arial" pitchFamily="34" charset="0"/>
              </a:rPr>
            </a:br>
            <a:r>
              <a:rPr lang="en-US" sz="3100" dirty="0" err="1">
                <a:latin typeface="Arial" pitchFamily="34" charset="0"/>
                <a:cs typeface="Arial" pitchFamily="34" charset="0"/>
              </a:rPr>
              <a:t>Анх</a:t>
            </a:r>
            <a:r>
              <a:rPr lang="en-US" sz="3100" dirty="0">
                <a:latin typeface="Arial" pitchFamily="34" charset="0"/>
                <a:cs typeface="Arial" pitchFamily="34" charset="0"/>
              </a:rPr>
              <a:t> </a:t>
            </a:r>
            <a:r>
              <a:rPr lang="en-US" sz="3100" dirty="0" err="1">
                <a:latin typeface="Arial" pitchFamily="34" charset="0"/>
                <a:cs typeface="Arial" pitchFamily="34" charset="0"/>
              </a:rPr>
              <a:t>францын</a:t>
            </a:r>
            <a:r>
              <a:rPr lang="en-US" sz="3100" dirty="0">
                <a:latin typeface="Arial" pitchFamily="34" charset="0"/>
                <a:cs typeface="Arial" pitchFamily="34" charset="0"/>
              </a:rPr>
              <a:t> </a:t>
            </a:r>
            <a:r>
              <a:rPr lang="en-US" sz="3100" dirty="0" err="1">
                <a:latin typeface="Arial" pitchFamily="34" charset="0"/>
                <a:cs typeface="Arial" pitchFamily="34" charset="0"/>
              </a:rPr>
              <a:t>нэг</a:t>
            </a:r>
            <a:r>
              <a:rPr lang="en-US" sz="3100" dirty="0">
                <a:latin typeface="Arial" pitchFamily="34" charset="0"/>
                <a:cs typeface="Arial" pitchFamily="34" charset="0"/>
              </a:rPr>
              <a:t> </a:t>
            </a:r>
            <a:r>
              <a:rPr lang="en-US" sz="3100" dirty="0" err="1">
                <a:latin typeface="Arial" pitchFamily="34" charset="0"/>
                <a:cs typeface="Arial" pitchFamily="34" charset="0"/>
              </a:rPr>
              <a:t>хувраг</a:t>
            </a:r>
            <a:r>
              <a:rPr lang="en-US" sz="3100" dirty="0">
                <a:latin typeface="Arial" pitchFamily="34" charset="0"/>
                <a:cs typeface="Arial" pitchFamily="34" charset="0"/>
              </a:rPr>
              <a:t> </a:t>
            </a:r>
            <a:r>
              <a:rPr lang="en-US" sz="3100" dirty="0" err="1">
                <a:latin typeface="Arial" pitchFamily="34" charset="0"/>
                <a:cs typeface="Arial" pitchFamily="34" charset="0"/>
              </a:rPr>
              <a:t>Франсуа</a:t>
            </a:r>
            <a:r>
              <a:rPr lang="en-US" sz="3100" dirty="0">
                <a:latin typeface="Arial" pitchFamily="34" charset="0"/>
                <a:cs typeface="Arial" pitchFamily="34" charset="0"/>
              </a:rPr>
              <a:t> </a:t>
            </a:r>
            <a:r>
              <a:rPr lang="en-US" sz="3100" dirty="0" err="1">
                <a:latin typeface="Arial" pitchFamily="34" charset="0"/>
                <a:cs typeface="Arial" pitchFamily="34" charset="0"/>
              </a:rPr>
              <a:t>д'Обиняк</a:t>
            </a:r>
            <a:r>
              <a:rPr lang="en-US" sz="3100" dirty="0">
                <a:latin typeface="Arial" pitchFamily="34" charset="0"/>
                <a:cs typeface="Arial" pitchFamily="34" charset="0"/>
              </a:rPr>
              <a:t> </a:t>
            </a:r>
            <a:r>
              <a:rPr lang="en-US" sz="3100" dirty="0" err="1">
                <a:latin typeface="Arial" pitchFamily="34" charset="0"/>
                <a:cs typeface="Arial" pitchFamily="34" charset="0"/>
              </a:rPr>
              <a:t>гэгч</a:t>
            </a:r>
            <a:r>
              <a:rPr lang="en-US" sz="3100" dirty="0">
                <a:latin typeface="Arial" pitchFamily="34" charset="0"/>
                <a:cs typeface="Arial" pitchFamily="34" charset="0"/>
              </a:rPr>
              <a:t> </a:t>
            </a:r>
            <a:r>
              <a:rPr lang="en-US" sz="3100" i="1" dirty="0" err="1">
                <a:latin typeface="Arial" pitchFamily="34" charset="0"/>
                <a:cs typeface="Arial" pitchFamily="34" charset="0"/>
              </a:rPr>
              <a:t>Илионы</a:t>
            </a:r>
            <a:r>
              <a:rPr lang="en-US" sz="3100" i="1" dirty="0">
                <a:latin typeface="Arial" pitchFamily="34" charset="0"/>
                <a:cs typeface="Arial" pitchFamily="34" charset="0"/>
              </a:rPr>
              <a:t> </a:t>
            </a:r>
            <a:r>
              <a:rPr lang="en-US" sz="3100" i="1" dirty="0" err="1">
                <a:latin typeface="Arial" pitchFamily="34" charset="0"/>
                <a:cs typeface="Arial" pitchFamily="34" charset="0"/>
              </a:rPr>
              <a:t>дууллын</a:t>
            </a:r>
            <a:r>
              <a:rPr lang="en-US" sz="3100" i="1" dirty="0">
                <a:latin typeface="Arial" pitchFamily="34" charset="0"/>
                <a:cs typeface="Arial" pitchFamily="34" charset="0"/>
              </a:rPr>
              <a:t> </a:t>
            </a:r>
            <a:r>
              <a:rPr lang="en-US" sz="3100" i="1" dirty="0" err="1">
                <a:latin typeface="Arial" pitchFamily="34" charset="0"/>
                <a:cs typeface="Arial" pitchFamily="34" charset="0"/>
              </a:rPr>
              <a:t>тухай</a:t>
            </a:r>
            <a:r>
              <a:rPr lang="en-US" sz="3100" i="1" dirty="0">
                <a:latin typeface="Arial" pitchFamily="34" charset="0"/>
                <a:cs typeface="Arial" pitchFamily="34" charset="0"/>
              </a:rPr>
              <a:t> </a:t>
            </a:r>
            <a:r>
              <a:rPr lang="en-US" sz="3100" i="1" dirty="0" err="1">
                <a:latin typeface="Arial" pitchFamily="34" charset="0"/>
                <a:cs typeface="Arial" pitchFamily="34" charset="0"/>
              </a:rPr>
              <a:t>ганц</a:t>
            </a:r>
            <a:r>
              <a:rPr lang="en-US" sz="3100" i="1" dirty="0">
                <a:latin typeface="Arial" pitchFamily="34" charset="0"/>
                <a:cs typeface="Arial" pitchFamily="34" charset="0"/>
              </a:rPr>
              <a:t> </a:t>
            </a:r>
            <a:r>
              <a:rPr lang="en-US" sz="3100" i="1" dirty="0" err="1">
                <a:latin typeface="Arial" pitchFamily="34" charset="0"/>
                <a:cs typeface="Arial" pitchFamily="34" charset="0"/>
              </a:rPr>
              <a:t>сэдэвт</a:t>
            </a:r>
            <a:r>
              <a:rPr lang="en-US" sz="3100" i="1" dirty="0">
                <a:latin typeface="Arial" pitchFamily="34" charset="0"/>
                <a:cs typeface="Arial" pitchFamily="34" charset="0"/>
              </a:rPr>
              <a:t> </a:t>
            </a:r>
            <a:r>
              <a:rPr lang="en-US" sz="3100" i="1" dirty="0" err="1">
                <a:latin typeface="Arial" pitchFamily="34" charset="0"/>
                <a:cs typeface="Arial" pitchFamily="34" charset="0"/>
              </a:rPr>
              <a:t>зохиол</a:t>
            </a:r>
            <a:r>
              <a:rPr lang="en-US" sz="3100" dirty="0">
                <a:latin typeface="Arial" pitchFamily="34" charset="0"/>
                <a:cs typeface="Arial" pitchFamily="34" charset="0"/>
              </a:rPr>
              <a:t> (1664 </a:t>
            </a:r>
            <a:r>
              <a:rPr lang="en-US" sz="3100" dirty="0" err="1">
                <a:latin typeface="Arial" pitchFamily="34" charset="0"/>
                <a:cs typeface="Arial" pitchFamily="34" charset="0"/>
              </a:rPr>
              <a:t>онд</a:t>
            </a:r>
            <a:r>
              <a:rPr lang="en-US" sz="3100" dirty="0">
                <a:latin typeface="Arial" pitchFamily="34" charset="0"/>
                <a:cs typeface="Arial" pitchFamily="34" charset="0"/>
              </a:rPr>
              <a:t> </a:t>
            </a:r>
            <a:r>
              <a:rPr lang="en-US" sz="3100" dirty="0" err="1">
                <a:latin typeface="Arial" pitchFamily="34" charset="0"/>
                <a:cs typeface="Arial" pitchFamily="34" charset="0"/>
              </a:rPr>
              <a:t>бичиж</a:t>
            </a:r>
            <a:r>
              <a:rPr lang="en-US" sz="3100" dirty="0">
                <a:latin typeface="Arial" pitchFamily="34" charset="0"/>
                <a:cs typeface="Arial" pitchFamily="34" charset="0"/>
              </a:rPr>
              <a:t>, 1715 </a:t>
            </a:r>
            <a:r>
              <a:rPr lang="en-US" sz="3100" dirty="0" err="1">
                <a:latin typeface="Arial" pitchFamily="34" charset="0"/>
                <a:cs typeface="Arial" pitchFamily="34" charset="0"/>
              </a:rPr>
              <a:t>онд</a:t>
            </a:r>
            <a:r>
              <a:rPr lang="en-US" sz="3100" dirty="0">
                <a:latin typeface="Arial" pitchFamily="34" charset="0"/>
                <a:cs typeface="Arial" pitchFamily="34" charset="0"/>
              </a:rPr>
              <a:t> </a:t>
            </a:r>
            <a:r>
              <a:rPr lang="en-US" sz="3100" dirty="0" err="1">
                <a:latin typeface="Arial" pitchFamily="34" charset="0"/>
                <a:cs typeface="Arial" pitchFamily="34" charset="0"/>
              </a:rPr>
              <a:t>хэвлүүлсэн</a:t>
            </a:r>
            <a:r>
              <a:rPr lang="en-US" sz="3100" dirty="0">
                <a:latin typeface="Arial" pitchFamily="34" charset="0"/>
                <a:cs typeface="Arial" pitchFamily="34" charset="0"/>
              </a:rPr>
              <a:t>) </a:t>
            </a:r>
            <a:r>
              <a:rPr lang="en-US" sz="3100" dirty="0" err="1">
                <a:latin typeface="Arial" pitchFamily="34" charset="0"/>
                <a:cs typeface="Arial" pitchFamily="34" charset="0"/>
              </a:rPr>
              <a:t>бүтээлдээ</a:t>
            </a:r>
            <a:r>
              <a:rPr lang="en-US" sz="3100" dirty="0">
                <a:latin typeface="Arial" pitchFamily="34" charset="0"/>
                <a:cs typeface="Arial" pitchFamily="34" charset="0"/>
              </a:rPr>
              <a:t> </a:t>
            </a:r>
            <a:r>
              <a:rPr lang="en-US" sz="3100" dirty="0" err="1">
                <a:latin typeface="Arial" pitchFamily="34" charset="0"/>
                <a:cs typeface="Arial" pitchFamily="34" charset="0"/>
              </a:rPr>
              <a:t>эртний</a:t>
            </a:r>
            <a:r>
              <a:rPr lang="en-US" sz="3100" dirty="0">
                <a:latin typeface="Arial" pitchFamily="34" charset="0"/>
                <a:cs typeface="Arial" pitchFamily="34" charset="0"/>
              </a:rPr>
              <a:t> </a:t>
            </a:r>
            <a:r>
              <a:rPr lang="en-US" sz="3100" dirty="0" err="1">
                <a:latin typeface="Arial" pitchFamily="34" charset="0"/>
                <a:cs typeface="Arial" pitchFamily="34" charset="0"/>
              </a:rPr>
              <a:t>грек</a:t>
            </a:r>
            <a:r>
              <a:rPr lang="en-US" sz="3100" dirty="0">
                <a:latin typeface="Arial" pitchFamily="34" charset="0"/>
                <a:cs typeface="Arial" pitchFamily="34" charset="0"/>
              </a:rPr>
              <a:t>, </a:t>
            </a:r>
            <a:r>
              <a:rPr lang="en-US" sz="3100" dirty="0" err="1">
                <a:latin typeface="Arial" pitchFamily="34" charset="0"/>
                <a:cs typeface="Arial" pitchFamily="34" charset="0"/>
              </a:rPr>
              <a:t>ромын</a:t>
            </a:r>
            <a:r>
              <a:rPr lang="en-US" sz="3100" dirty="0">
                <a:latin typeface="Arial" pitchFamily="34" charset="0"/>
                <a:cs typeface="Arial" pitchFamily="34" charset="0"/>
              </a:rPr>
              <a:t> </a:t>
            </a:r>
            <a:r>
              <a:rPr lang="en-US" sz="3100" dirty="0" err="1">
                <a:latin typeface="Arial" pitchFamily="34" charset="0"/>
                <a:cs typeface="Arial" pitchFamily="34" charset="0"/>
              </a:rPr>
              <a:t>үеийн</a:t>
            </a:r>
            <a:r>
              <a:rPr lang="en-US" sz="3100" dirty="0">
                <a:latin typeface="Arial" pitchFamily="34" charset="0"/>
                <a:cs typeface="Arial" pitchFamily="34" charset="0"/>
              </a:rPr>
              <a:t> </a:t>
            </a:r>
            <a:r>
              <a:rPr lang="en-US" sz="3100" dirty="0" err="1">
                <a:latin typeface="Arial" pitchFamily="34" charset="0"/>
                <a:cs typeface="Arial" pitchFamily="34" charset="0"/>
              </a:rPr>
              <a:t>холбогдох</a:t>
            </a:r>
            <a:r>
              <a:rPr lang="en-US" sz="3100" dirty="0">
                <a:latin typeface="Arial" pitchFamily="34" charset="0"/>
                <a:cs typeface="Arial" pitchFamily="34" charset="0"/>
              </a:rPr>
              <a:t> </a:t>
            </a:r>
            <a:r>
              <a:rPr lang="en-US" sz="3100" dirty="0" err="1">
                <a:latin typeface="Arial" pitchFamily="34" charset="0"/>
                <a:cs typeface="Arial" pitchFamily="34" charset="0"/>
              </a:rPr>
              <a:t>материалыг</a:t>
            </a:r>
            <a:r>
              <a:rPr lang="en-US" sz="3100" dirty="0">
                <a:latin typeface="Arial" pitchFamily="34" charset="0"/>
                <a:cs typeface="Arial" pitchFamily="34" charset="0"/>
              </a:rPr>
              <a:t> </a:t>
            </a:r>
            <a:r>
              <a:rPr lang="en-US" sz="3100" dirty="0" err="1">
                <a:latin typeface="Arial" pitchFamily="34" charset="0"/>
                <a:cs typeface="Arial" pitchFamily="34" charset="0"/>
              </a:rPr>
              <a:t>нарийвчлан</a:t>
            </a:r>
            <a:r>
              <a:rPr lang="en-US" sz="3100" dirty="0">
                <a:latin typeface="Arial" pitchFamily="34" charset="0"/>
                <a:cs typeface="Arial" pitchFamily="34" charset="0"/>
              </a:rPr>
              <a:t> </a:t>
            </a:r>
            <a:r>
              <a:rPr lang="en-US" sz="3100" dirty="0" err="1">
                <a:latin typeface="Arial" pitchFamily="34" charset="0"/>
                <a:cs typeface="Arial" pitchFamily="34" charset="0"/>
              </a:rPr>
              <a:t>судалж</a:t>
            </a:r>
            <a:r>
              <a:rPr lang="en-US" sz="3100" dirty="0">
                <a:latin typeface="Arial" pitchFamily="34" charset="0"/>
                <a:cs typeface="Arial" pitchFamily="34" charset="0"/>
              </a:rPr>
              <a:t> </a:t>
            </a:r>
            <a:r>
              <a:rPr lang="en-US" sz="3100" dirty="0" err="1">
                <a:latin typeface="Arial" pitchFamily="34" charset="0"/>
                <a:cs typeface="Arial" pitchFamily="34" charset="0"/>
              </a:rPr>
              <a:t>үзээд</a:t>
            </a:r>
            <a:r>
              <a:rPr lang="en-US" sz="3100" dirty="0">
                <a:latin typeface="Arial" pitchFamily="34" charset="0"/>
                <a:cs typeface="Arial" pitchFamily="34" charset="0"/>
              </a:rPr>
              <a:t>, </a:t>
            </a: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a:t>
            </a:r>
            <a:r>
              <a:rPr lang="en-US" sz="3100" dirty="0">
                <a:latin typeface="Arial" pitchFamily="34" charset="0"/>
                <a:cs typeface="Arial" pitchFamily="34" charset="0"/>
              </a:rPr>
              <a:t> </a:t>
            </a:r>
            <a:r>
              <a:rPr lang="en-US" sz="3100" dirty="0" err="1">
                <a:latin typeface="Arial" pitchFamily="34" charset="0"/>
                <a:cs typeface="Arial" pitchFamily="34" charset="0"/>
              </a:rPr>
              <a:t>бол</a:t>
            </a:r>
            <a:r>
              <a:rPr lang="en-US" sz="3100" dirty="0">
                <a:latin typeface="Arial" pitchFamily="34" charset="0"/>
                <a:cs typeface="Arial" pitchFamily="34" charset="0"/>
              </a:rPr>
              <a:t> </a:t>
            </a:r>
            <a:r>
              <a:rPr lang="en-US" sz="3100" dirty="0" err="1">
                <a:latin typeface="Arial" pitchFamily="34" charset="0"/>
                <a:cs typeface="Arial" pitchFamily="34" charset="0"/>
              </a:rPr>
              <a:t>тодорхой</a:t>
            </a:r>
            <a:r>
              <a:rPr lang="en-US" sz="3100" dirty="0">
                <a:latin typeface="Arial" pitchFamily="34" charset="0"/>
                <a:cs typeface="Arial" pitchFamily="34" charset="0"/>
              </a:rPr>
              <a:t> </a:t>
            </a:r>
            <a:r>
              <a:rPr lang="en-US" sz="3100" dirty="0" err="1">
                <a:latin typeface="Arial" pitchFamily="34" charset="0"/>
                <a:cs typeface="Arial" pitchFamily="34" charset="0"/>
              </a:rPr>
              <a:t>нэг</a:t>
            </a:r>
            <a:r>
              <a:rPr lang="en-US" sz="3100" dirty="0">
                <a:latin typeface="Arial" pitchFamily="34" charset="0"/>
                <a:cs typeface="Arial" pitchFamily="34" charset="0"/>
              </a:rPr>
              <a:t> </a:t>
            </a:r>
            <a:r>
              <a:rPr lang="en-US" sz="3100" dirty="0" err="1">
                <a:latin typeface="Arial" pitchFamily="34" charset="0"/>
                <a:cs typeface="Arial" pitchFamily="34" charset="0"/>
              </a:rPr>
              <a:t>зохиогчгүй</a:t>
            </a:r>
            <a:r>
              <a:rPr lang="en-US" sz="3100" dirty="0">
                <a:latin typeface="Arial" pitchFamily="34" charset="0"/>
                <a:cs typeface="Arial" pitchFamily="34" charset="0"/>
              </a:rPr>
              <a:t> </a:t>
            </a:r>
            <a:r>
              <a:rPr lang="en-US" sz="3100" dirty="0" err="1" smtClean="0">
                <a:latin typeface="Arial" pitchFamily="34" charset="0"/>
                <a:cs typeface="Arial" pitchFamily="34" charset="0"/>
              </a:rPr>
              <a:t>бөгөөд</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хоорондоо</a:t>
            </a:r>
            <a:endParaRPr lang="en-US" sz="3100" dirty="0">
              <a:latin typeface="Arial" pitchFamily="34" charset="0"/>
              <a:cs typeface="Arial" pitchFamily="34" charset="0"/>
            </a:endParaRPr>
          </a:p>
        </p:txBody>
      </p:sp>
    </p:spTree>
  </p:cSld>
  <p:clrMapOvr>
    <a:masterClrMapping/>
  </p:clrMapOvr>
  <p:transition spd="med">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71480"/>
            <a:ext cx="8229600" cy="6583362"/>
          </a:xfrm>
        </p:spPr>
        <p:txBody>
          <a:bodyPr>
            <a:normAutofit fontScale="90000"/>
          </a:bodyPr>
          <a:lstStyle/>
          <a:p>
            <a:pPr algn="just">
              <a:lnSpc>
                <a:spcPct val="150000"/>
              </a:lnSpc>
            </a:pPr>
            <a:r>
              <a:rPr lang="en-US" sz="3100" dirty="0" err="1" smtClean="0">
                <a:latin typeface="Arial" pitchFamily="34" charset="0"/>
                <a:cs typeface="Arial" pitchFamily="34" charset="0"/>
              </a:rPr>
              <a:t>үйл</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явдлын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хувьд</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холбоотой</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салангид</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зохиолуудын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эмхтгэл</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гэсэн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өвөрмөц</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санаа</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дэвшүүлсэн</a:t>
            </a:r>
            <a:r>
              <a:rPr lang="en-US" sz="3100" dirty="0" smtClean="0">
                <a:latin typeface="Arial" pitchFamily="34" charset="0"/>
                <a:cs typeface="Arial" pitchFamily="34" charset="0"/>
              </a:rPr>
              <a:t> </a:t>
            </a:r>
            <a:r>
              <a:rPr lang="en-US" sz="3100" dirty="0" err="1" smtClean="0">
                <a:latin typeface="Arial" pitchFamily="34" charset="0"/>
                <a:cs typeface="Arial" pitchFamily="34" charset="0"/>
              </a:rPr>
              <a:t>байна</a:t>
            </a:r>
            <a:r>
              <a:rPr lang="en-US" sz="3100" dirty="0" smtClean="0">
                <a:latin typeface="Arial" pitchFamily="34" charset="0"/>
                <a:cs typeface="Arial" pitchFamily="34" charset="0"/>
              </a:rPr>
              <a:t>.</a:t>
            </a:r>
            <a:br>
              <a:rPr lang="en-US" sz="3100" dirty="0" smtClean="0">
                <a:latin typeface="Arial" pitchFamily="34" charset="0"/>
                <a:cs typeface="Arial" pitchFamily="34" charset="0"/>
              </a:rPr>
            </a:br>
            <a:r>
              <a:rPr lang="en-US" sz="3100" dirty="0" err="1" smtClean="0">
                <a:latin typeface="Arial" pitchFamily="34" charset="0"/>
                <a:cs typeface="Arial" pitchFamily="34" charset="0"/>
              </a:rPr>
              <a:t>Д'Обиняк</a:t>
            </a:r>
            <a:r>
              <a:rPr lang="en-US" sz="3100" dirty="0" smtClean="0">
                <a:latin typeface="Arial" pitchFamily="34" charset="0"/>
                <a:cs typeface="Arial" pitchFamily="34" charset="0"/>
              </a:rPr>
              <a:t> </a:t>
            </a:r>
            <a:r>
              <a:rPr lang="en-US" sz="3100" dirty="0" err="1">
                <a:latin typeface="Arial" pitchFamily="34" charset="0"/>
                <a:cs typeface="Arial" pitchFamily="34" charset="0"/>
              </a:rPr>
              <a:t>дээрх</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найраглалд</a:t>
            </a:r>
            <a:r>
              <a:rPr lang="en-US" sz="3100" dirty="0">
                <a:latin typeface="Arial" pitchFamily="34" charset="0"/>
                <a:cs typeface="Arial" pitchFamily="34" charset="0"/>
              </a:rPr>
              <a:t> </a:t>
            </a:r>
            <a:r>
              <a:rPr lang="en-US" sz="3100" dirty="0" err="1">
                <a:latin typeface="Arial" pitchFamily="34" charset="0"/>
                <a:cs typeface="Arial" pitchFamily="34" charset="0"/>
              </a:rPr>
              <a:t>буй</a:t>
            </a:r>
            <a:r>
              <a:rPr lang="en-US" sz="3100" dirty="0">
                <a:latin typeface="Arial" pitchFamily="34" charset="0"/>
                <a:cs typeface="Arial" pitchFamily="34" charset="0"/>
              </a:rPr>
              <a:t> </a:t>
            </a:r>
            <a:r>
              <a:rPr lang="en-US" sz="3100" dirty="0" err="1">
                <a:latin typeface="Arial" pitchFamily="34" charset="0"/>
                <a:cs typeface="Arial" pitchFamily="34" charset="0"/>
              </a:rPr>
              <a:t>үйл</a:t>
            </a:r>
            <a:r>
              <a:rPr lang="en-US" sz="3100" dirty="0">
                <a:latin typeface="Arial" pitchFamily="34" charset="0"/>
                <a:cs typeface="Arial" pitchFamily="34" charset="0"/>
              </a:rPr>
              <a:t> </a:t>
            </a:r>
            <a:r>
              <a:rPr lang="en-US" sz="3100" dirty="0" err="1">
                <a:latin typeface="Arial" pitchFamily="34" charset="0"/>
                <a:cs typeface="Arial" pitchFamily="34" charset="0"/>
              </a:rPr>
              <a:t>явдлын</a:t>
            </a:r>
            <a:r>
              <a:rPr lang="en-US" sz="3100" dirty="0">
                <a:latin typeface="Arial" pitchFamily="34" charset="0"/>
                <a:cs typeface="Arial" pitchFamily="34" charset="0"/>
              </a:rPr>
              <a:t> </a:t>
            </a:r>
            <a:r>
              <a:rPr lang="en-US" sz="3100" dirty="0" err="1">
                <a:latin typeface="Arial" pitchFamily="34" charset="0"/>
                <a:cs typeface="Arial" pitchFamily="34" charset="0"/>
              </a:rPr>
              <a:t>зөрөөтэй</a:t>
            </a:r>
            <a:r>
              <a:rPr lang="en-US" sz="3100" dirty="0">
                <a:latin typeface="Arial" pitchFamily="34" charset="0"/>
                <a:cs typeface="Arial" pitchFamily="34" charset="0"/>
              </a:rPr>
              <a:t>, </a:t>
            </a:r>
            <a:r>
              <a:rPr lang="en-US" sz="3100" dirty="0" err="1">
                <a:latin typeface="Arial" pitchFamily="34" charset="0"/>
                <a:cs typeface="Arial" pitchFamily="34" charset="0"/>
              </a:rPr>
              <a:t>зөрчилтэй</a:t>
            </a:r>
            <a:r>
              <a:rPr lang="en-US" sz="3100" dirty="0">
                <a:latin typeface="Arial" pitchFamily="34" charset="0"/>
                <a:cs typeface="Arial" pitchFamily="34" charset="0"/>
              </a:rPr>
              <a:t> </a:t>
            </a:r>
            <a:r>
              <a:rPr lang="en-US" sz="3100" dirty="0" err="1">
                <a:latin typeface="Arial" pitchFamily="34" charset="0"/>
                <a:cs typeface="Arial" pitchFamily="34" charset="0"/>
              </a:rPr>
              <a:t>олон</a:t>
            </a:r>
            <a:r>
              <a:rPr lang="en-US" sz="3100" dirty="0">
                <a:latin typeface="Arial" pitchFamily="34" charset="0"/>
                <a:cs typeface="Arial" pitchFamily="34" charset="0"/>
              </a:rPr>
              <a:t> </a:t>
            </a:r>
            <a:r>
              <a:rPr lang="en-US" sz="3100" dirty="0" err="1">
                <a:latin typeface="Arial" pitchFamily="34" charset="0"/>
                <a:cs typeface="Arial" pitchFamily="34" charset="0"/>
              </a:rPr>
              <a:t>хэсгийг</a:t>
            </a:r>
            <a:r>
              <a:rPr lang="en-US" sz="3100" dirty="0">
                <a:latin typeface="Arial" pitchFamily="34" charset="0"/>
                <a:cs typeface="Arial" pitchFamily="34" charset="0"/>
              </a:rPr>
              <a:t> </a:t>
            </a:r>
            <a:r>
              <a:rPr lang="en-US" sz="3100" dirty="0" err="1">
                <a:latin typeface="Arial" pitchFamily="34" charset="0"/>
                <a:cs typeface="Arial" pitchFamily="34" charset="0"/>
              </a:rPr>
              <a:t>олж</a:t>
            </a:r>
            <a:r>
              <a:rPr lang="en-US" sz="3100" dirty="0">
                <a:latin typeface="Arial" pitchFamily="34" charset="0"/>
                <a:cs typeface="Arial" pitchFamily="34" charset="0"/>
              </a:rPr>
              <a:t> </a:t>
            </a:r>
            <a:r>
              <a:rPr lang="en-US" sz="3100" dirty="0" err="1">
                <a:latin typeface="Arial" pitchFamily="34" charset="0"/>
                <a:cs typeface="Arial" pitchFamily="34" charset="0"/>
              </a:rPr>
              <a:t>ажиглаад</a:t>
            </a:r>
            <a:r>
              <a:rPr lang="en-US" sz="3100" dirty="0">
                <a:latin typeface="Arial" pitchFamily="34" charset="0"/>
                <a:cs typeface="Arial" pitchFamily="34" charset="0"/>
              </a:rPr>
              <a:t> </a:t>
            </a:r>
            <a:r>
              <a:rPr lang="en-US" sz="3100" dirty="0" err="1">
                <a:latin typeface="Arial" pitchFamily="34" charset="0"/>
                <a:cs typeface="Arial" pitchFamily="34" charset="0"/>
              </a:rPr>
              <a:t>ийм</a:t>
            </a:r>
            <a:r>
              <a:rPr lang="en-US" sz="3100" dirty="0">
                <a:latin typeface="Arial" pitchFamily="34" charset="0"/>
                <a:cs typeface="Arial" pitchFamily="34" charset="0"/>
              </a:rPr>
              <a:t> </a:t>
            </a:r>
            <a:r>
              <a:rPr lang="en-US" sz="3100" dirty="0" err="1">
                <a:latin typeface="Arial" pitchFamily="34" charset="0"/>
                <a:cs typeface="Arial" pitchFamily="34" charset="0"/>
              </a:rPr>
              <a:t>санаанд</a:t>
            </a:r>
            <a:r>
              <a:rPr lang="en-US" sz="3100" dirty="0">
                <a:latin typeface="Arial" pitchFamily="34" charset="0"/>
                <a:cs typeface="Arial" pitchFamily="34" charset="0"/>
              </a:rPr>
              <a:t> </a:t>
            </a:r>
            <a:r>
              <a:rPr lang="en-US" sz="3100" dirty="0" err="1">
                <a:latin typeface="Arial" pitchFamily="34" charset="0"/>
                <a:cs typeface="Arial" pitchFamily="34" charset="0"/>
              </a:rPr>
              <a:t>хүрчээ</a:t>
            </a:r>
            <a:r>
              <a:rPr lang="en-US" sz="3100" dirty="0">
                <a:latin typeface="Arial" pitchFamily="34" charset="0"/>
                <a:cs typeface="Arial" pitchFamily="34" charset="0"/>
              </a:rPr>
              <a:t>.</a:t>
            </a:r>
            <a:br>
              <a:rPr lang="en-US" sz="3100" dirty="0">
                <a:latin typeface="Arial" pitchFamily="34" charset="0"/>
                <a:cs typeface="Arial" pitchFamily="34" charset="0"/>
              </a:rPr>
            </a:br>
            <a:r>
              <a:rPr lang="en-US" sz="3100" dirty="0" err="1">
                <a:latin typeface="Arial" pitchFamily="34" charset="0"/>
                <a:cs typeface="Arial" pitchFamily="34" charset="0"/>
              </a:rPr>
              <a:t>Үүнээс</a:t>
            </a:r>
            <a:r>
              <a:rPr lang="en-US" sz="3100" dirty="0">
                <a:latin typeface="Arial" pitchFamily="34" charset="0"/>
                <a:cs typeface="Arial" pitchFamily="34" charset="0"/>
              </a:rPr>
              <a:t> </a:t>
            </a:r>
            <a:r>
              <a:rPr lang="en-US" sz="3100" dirty="0" err="1">
                <a:latin typeface="Arial" pitchFamily="34" charset="0"/>
                <a:cs typeface="Arial" pitchFamily="34" charset="0"/>
              </a:rPr>
              <a:t>хойш</a:t>
            </a:r>
            <a:r>
              <a:rPr lang="en-US" sz="3100" dirty="0">
                <a:latin typeface="Arial" pitchFamily="34" charset="0"/>
                <a:cs typeface="Arial" pitchFamily="34" charset="0"/>
              </a:rPr>
              <a:t> </a:t>
            </a:r>
            <a:r>
              <a:rPr lang="en-US" sz="3100" dirty="0" err="1">
                <a:latin typeface="Arial" pitchFamily="34" charset="0"/>
                <a:cs typeface="Arial" pitchFamily="34" charset="0"/>
              </a:rPr>
              <a:t>олон</a:t>
            </a:r>
            <a:r>
              <a:rPr lang="en-US" sz="3100" dirty="0">
                <a:latin typeface="Arial" pitchFamily="34" charset="0"/>
                <a:cs typeface="Arial" pitchFamily="34" charset="0"/>
              </a:rPr>
              <a:t> </a:t>
            </a:r>
            <a:r>
              <a:rPr lang="en-US" sz="3100" dirty="0" err="1">
                <a:latin typeface="Arial" pitchFamily="34" charset="0"/>
                <a:cs typeface="Arial" pitchFamily="34" charset="0"/>
              </a:rPr>
              <a:t>орны</a:t>
            </a:r>
            <a:r>
              <a:rPr lang="en-US" sz="3100" dirty="0">
                <a:latin typeface="Arial" pitchFamily="34" charset="0"/>
                <a:cs typeface="Arial" pitchFamily="34" charset="0"/>
              </a:rPr>
              <a:t> </a:t>
            </a:r>
            <a:r>
              <a:rPr lang="en-US" sz="3100" dirty="0" err="1">
                <a:latin typeface="Arial" pitchFamily="34" charset="0"/>
                <a:cs typeface="Arial" pitchFamily="34" charset="0"/>
              </a:rPr>
              <a:t>эрдэмтэд</a:t>
            </a:r>
            <a:r>
              <a:rPr lang="en-US" sz="3100" dirty="0">
                <a:latin typeface="Arial" pitchFamily="34" charset="0"/>
                <a:cs typeface="Arial" pitchFamily="34" charset="0"/>
              </a:rPr>
              <a:t> </a:t>
            </a: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асуудлыг</a:t>
            </a:r>
            <a:r>
              <a:rPr lang="en-US" sz="3100" dirty="0">
                <a:latin typeface="Arial" pitchFamily="34" charset="0"/>
                <a:cs typeface="Arial" pitchFamily="34" charset="0"/>
              </a:rPr>
              <a:t> </a:t>
            </a:r>
            <a:r>
              <a:rPr lang="en-US" sz="3100" dirty="0" err="1">
                <a:latin typeface="Arial" pitchFamily="34" charset="0"/>
                <a:cs typeface="Arial" pitchFamily="34" charset="0"/>
              </a:rPr>
              <a:t>нягтлан</a:t>
            </a:r>
            <a:r>
              <a:rPr lang="en-US" sz="3100" dirty="0">
                <a:latin typeface="Arial" pitchFamily="34" charset="0"/>
                <a:cs typeface="Arial" pitchFamily="34" charset="0"/>
              </a:rPr>
              <a:t> </a:t>
            </a:r>
            <a:r>
              <a:rPr lang="en-US" sz="3100" dirty="0" err="1">
                <a:latin typeface="Arial" pitchFamily="34" charset="0"/>
                <a:cs typeface="Arial" pitchFamily="34" charset="0"/>
              </a:rPr>
              <a:t>судалж</a:t>
            </a:r>
            <a:r>
              <a:rPr lang="en-US" sz="3100" dirty="0">
                <a:latin typeface="Arial" pitchFamily="34" charset="0"/>
                <a:cs typeface="Arial" pitchFamily="34" charset="0"/>
              </a:rPr>
              <a:t>, </a:t>
            </a:r>
            <a:r>
              <a:rPr lang="en-US" sz="3100" dirty="0" err="1">
                <a:latin typeface="Arial" pitchFamily="34" charset="0"/>
                <a:cs typeface="Arial" pitchFamily="34" charset="0"/>
              </a:rPr>
              <a:t>янз</a:t>
            </a:r>
            <a:r>
              <a:rPr lang="en-US" sz="3100" dirty="0">
                <a:latin typeface="Arial" pitchFamily="34" charset="0"/>
                <a:cs typeface="Arial" pitchFamily="34" charset="0"/>
              </a:rPr>
              <a:t> </a:t>
            </a:r>
            <a:r>
              <a:rPr lang="en-US" sz="3100" dirty="0" err="1">
                <a:latin typeface="Arial" pitchFamily="34" charset="0"/>
                <a:cs typeface="Arial" pitchFamily="34" charset="0"/>
              </a:rPr>
              <a:t>бүрийн</a:t>
            </a:r>
            <a:r>
              <a:rPr lang="en-US" sz="3100" dirty="0">
                <a:latin typeface="Arial" pitchFamily="34" charset="0"/>
                <a:cs typeface="Arial" pitchFamily="34" charset="0"/>
              </a:rPr>
              <a:t> </a:t>
            </a:r>
            <a:r>
              <a:rPr lang="en-US" sz="3100" dirty="0" err="1">
                <a:latin typeface="Arial" pitchFamily="34" charset="0"/>
                <a:cs typeface="Arial" pitchFamily="34" charset="0"/>
              </a:rPr>
              <a:t>санал</a:t>
            </a:r>
            <a:r>
              <a:rPr lang="en-US" sz="3100" dirty="0">
                <a:latin typeface="Arial" pitchFamily="34" charset="0"/>
                <a:cs typeface="Arial" pitchFamily="34" charset="0"/>
              </a:rPr>
              <a:t> </a:t>
            </a:r>
            <a:r>
              <a:rPr lang="en-US" sz="3100" dirty="0" err="1">
                <a:latin typeface="Arial" pitchFamily="34" charset="0"/>
                <a:cs typeface="Arial" pitchFamily="34" charset="0"/>
              </a:rPr>
              <a:t>дэвшүүлснийг</a:t>
            </a:r>
            <a:r>
              <a:rPr lang="en-US" sz="3100" dirty="0">
                <a:latin typeface="Arial" pitchFamily="34" charset="0"/>
                <a:cs typeface="Arial" pitchFamily="34" charset="0"/>
              </a:rPr>
              <a:t> </a:t>
            </a:r>
            <a:r>
              <a:rPr lang="en-US" sz="3100" dirty="0" err="1">
                <a:latin typeface="Arial" pitchFamily="34" charset="0"/>
                <a:cs typeface="Arial" pitchFamily="34" charset="0"/>
              </a:rPr>
              <a:t>нь</a:t>
            </a:r>
            <a:r>
              <a:rPr lang="en-US" sz="3100" dirty="0">
                <a:latin typeface="Arial" pitchFamily="34" charset="0"/>
                <a:cs typeface="Arial" pitchFamily="34" charset="0"/>
              </a:rPr>
              <a:t> </a:t>
            </a:r>
            <a:r>
              <a:rPr lang="en-US" sz="3100" dirty="0" err="1">
                <a:latin typeface="Arial" pitchFamily="34" charset="0"/>
                <a:cs typeface="Arial" pitchFamily="34" charset="0"/>
              </a:rPr>
              <a:t>ерөнхийдөө</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ангилж</a:t>
            </a:r>
            <a:r>
              <a:rPr lang="en-US" sz="3100" dirty="0">
                <a:latin typeface="Arial" pitchFamily="34" charset="0"/>
                <a:cs typeface="Arial" pitchFamily="34" charset="0"/>
              </a:rPr>
              <a:t> </a:t>
            </a:r>
            <a:r>
              <a:rPr lang="en-US" sz="3100" dirty="0" err="1" smtClean="0">
                <a:latin typeface="Arial" pitchFamily="34" charset="0"/>
                <a:cs typeface="Arial" pitchFamily="34" charset="0"/>
              </a:rPr>
              <a:t>болно</a:t>
            </a:r>
            <a:r>
              <a:rPr lang="en-US" sz="3100" dirty="0" smtClean="0">
                <a:latin typeface="Arial" pitchFamily="34" charset="0"/>
                <a:cs typeface="Arial" pitchFamily="34" charset="0"/>
              </a:rPr>
              <a:t>.</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p>
        </p:txBody>
      </p:sp>
    </p:spTree>
  </p:cSld>
  <p:clrMapOvr>
    <a:masterClrMapping/>
  </p:clrMapOvr>
  <p:transition spd="med">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txBody>
          <a:bodyPr>
            <a:noAutofit/>
          </a:bodyPr>
          <a:lstStyle/>
          <a:p>
            <a:pPr algn="just">
              <a:lnSpc>
                <a:spcPct val="150000"/>
              </a:lnSpc>
            </a:pPr>
            <a:r>
              <a:rPr lang="en-US" sz="2800" dirty="0" err="1">
                <a:latin typeface="Arial" pitchFamily="34" charset="0"/>
                <a:cs typeface="Arial" pitchFamily="34" charset="0"/>
              </a:rPr>
              <a:t>Үүнд</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a:t>
            </a:r>
            <a:r>
              <a:rPr lang="en-US" sz="2800" dirty="0" err="1">
                <a:latin typeface="Arial" pitchFamily="34" charset="0"/>
                <a:cs typeface="Arial" pitchFamily="34" charset="0"/>
              </a:rPr>
              <a:t>хэсэг</a:t>
            </a:r>
            <a:r>
              <a:rPr lang="en-US" sz="2800" dirty="0">
                <a:latin typeface="Arial" pitchFamily="34" charset="0"/>
                <a:cs typeface="Arial" pitchFamily="34" charset="0"/>
              </a:rPr>
              <a:t> </a:t>
            </a:r>
            <a:r>
              <a:rPr lang="en-US" sz="2800" dirty="0" err="1">
                <a:latin typeface="Arial" pitchFamily="34" charset="0"/>
                <a:cs typeface="Arial" pitchFamily="34" charset="0"/>
              </a:rPr>
              <a:t>судлаач</a:t>
            </a:r>
            <a:r>
              <a:rPr lang="en-US" sz="2800" dirty="0">
                <a:latin typeface="Arial" pitchFamily="34" charset="0"/>
                <a:cs typeface="Arial" pitchFamily="34" charset="0"/>
              </a:rPr>
              <a:t> (</a:t>
            </a:r>
            <a:r>
              <a:rPr lang="en-US" sz="2800" dirty="0" err="1">
                <a:latin typeface="Arial" pitchFamily="34" charset="0"/>
                <a:cs typeface="Arial" pitchFamily="34" charset="0"/>
              </a:rPr>
              <a:t>Д'Обиняк</a:t>
            </a:r>
            <a:r>
              <a:rPr lang="en-US" sz="2800" dirty="0">
                <a:latin typeface="Arial" pitchFamily="34" charset="0"/>
                <a:cs typeface="Arial" pitchFamily="34" charset="0"/>
              </a:rPr>
              <a:t>, А. </a:t>
            </a:r>
            <a:r>
              <a:rPr lang="en-US" sz="2800" dirty="0" err="1">
                <a:latin typeface="Arial" pitchFamily="34" charset="0"/>
                <a:cs typeface="Arial" pitchFamily="34" charset="0"/>
              </a:rPr>
              <a:t>Вольф</a:t>
            </a:r>
            <a:r>
              <a:rPr lang="en-US" sz="2800" dirty="0">
                <a:latin typeface="Arial" pitchFamily="34" charset="0"/>
                <a:cs typeface="Arial" pitchFamily="34" charset="0"/>
              </a:rPr>
              <a:t>, К. </a:t>
            </a:r>
            <a:r>
              <a:rPr lang="en-US" sz="2800" dirty="0" err="1">
                <a:latin typeface="Arial" pitchFamily="34" charset="0"/>
                <a:cs typeface="Arial" pitchFamily="34" charset="0"/>
              </a:rPr>
              <a:t>Лахман</a:t>
            </a:r>
            <a:r>
              <a:rPr lang="en-US" sz="2800" dirty="0">
                <a:latin typeface="Arial" pitchFamily="34" charset="0"/>
                <a:cs typeface="Arial" pitchFamily="34" charset="0"/>
              </a:rPr>
              <a:t> </a:t>
            </a:r>
            <a:r>
              <a:rPr lang="en-US" sz="2800" dirty="0" err="1">
                <a:latin typeface="Arial" pitchFamily="34" charset="0"/>
                <a:cs typeface="Arial" pitchFamily="34" charset="0"/>
              </a:rPr>
              <a:t>гэх</a:t>
            </a:r>
            <a:r>
              <a:rPr lang="en-US" sz="2800" dirty="0">
                <a:latin typeface="Arial" pitchFamily="34" charset="0"/>
                <a:cs typeface="Arial" pitchFamily="34" charset="0"/>
              </a:rPr>
              <a:t> </a:t>
            </a:r>
            <a:r>
              <a:rPr lang="en-US" sz="2800" dirty="0" err="1">
                <a:latin typeface="Arial" pitchFamily="34" charset="0"/>
                <a:cs typeface="Arial" pitchFamily="34" charset="0"/>
              </a:rPr>
              <a:t>мэт</a:t>
            </a:r>
            <a:r>
              <a:rPr lang="en-US" sz="2800" dirty="0">
                <a:latin typeface="Arial" pitchFamily="34" charset="0"/>
                <a:cs typeface="Arial" pitchFamily="34" charset="0"/>
              </a:rPr>
              <a:t>) </a:t>
            </a:r>
            <a:r>
              <a:rPr lang="en-US" sz="2800" i="1" dirty="0" err="1">
                <a:latin typeface="Arial" pitchFamily="34" charset="0"/>
                <a:cs typeface="Arial" pitchFamily="34" charset="0"/>
                <a:hlinkClick r:id="rId2" tooltip="Илиада"/>
              </a:rPr>
              <a:t>Илионы</a:t>
            </a:r>
            <a:r>
              <a:rPr lang="en-US" sz="2800" i="1" dirty="0">
                <a:latin typeface="Arial" pitchFamily="34" charset="0"/>
                <a:cs typeface="Arial" pitchFamily="34" charset="0"/>
                <a:hlinkClick r:id="rId2" tooltip="Илиада"/>
              </a:rPr>
              <a:t> </a:t>
            </a:r>
            <a:r>
              <a:rPr lang="en-US" sz="2800" i="1" dirty="0" err="1">
                <a:latin typeface="Arial" pitchFamily="34" charset="0"/>
                <a:cs typeface="Arial" pitchFamily="34" charset="0"/>
                <a:hlinkClick r:id="rId2" tooltip="Илиада"/>
              </a:rPr>
              <a:t>дуулал</a:t>
            </a:r>
            <a:r>
              <a:rPr lang="en-US" sz="2800" dirty="0">
                <a:latin typeface="Arial" pitchFamily="34" charset="0"/>
                <a:cs typeface="Arial" pitchFamily="34" charset="0"/>
              </a:rPr>
              <a:t>, </a:t>
            </a:r>
            <a:r>
              <a:rPr lang="en-US" sz="2800" i="1" dirty="0" err="1">
                <a:latin typeface="Arial" pitchFamily="34" charset="0"/>
                <a:cs typeface="Arial" pitchFamily="34" charset="0"/>
                <a:hlinkClick r:id="rId3" tooltip="Одиссей (ийм хуудас байхгүй)"/>
              </a:rPr>
              <a:t>Одиссейн</a:t>
            </a:r>
            <a:r>
              <a:rPr lang="en-US" sz="2800" i="1" dirty="0">
                <a:latin typeface="Arial" pitchFamily="34" charset="0"/>
                <a:cs typeface="Arial" pitchFamily="34" charset="0"/>
                <a:hlinkClick r:id="rId3" tooltip="Одиссей (ийм хуудас байхгүй)"/>
              </a:rPr>
              <a:t> </a:t>
            </a:r>
            <a:r>
              <a:rPr lang="en-US" sz="2800" i="1" dirty="0" err="1" smtClean="0">
                <a:latin typeface="Arial" pitchFamily="34" charset="0"/>
                <a:cs typeface="Arial" pitchFamily="34" charset="0"/>
                <a:hlinkClick r:id="rId3" tooltip="Одиссей (ийм хуудас байхгүй)"/>
              </a:rPr>
              <a:t>дуулал</a:t>
            </a:r>
            <a:r>
              <a:rPr lang="en-US" sz="2800" i="1" dirty="0" smtClean="0">
                <a:latin typeface="Arial" pitchFamily="34" charset="0"/>
                <a:cs typeface="Arial" pitchFamily="34" charset="0"/>
              </a:rPr>
              <a:t> </a:t>
            </a:r>
            <a:r>
              <a:rPr lang="en-US" sz="2800" dirty="0" err="1" smtClean="0">
                <a:latin typeface="Arial" pitchFamily="34" charset="0"/>
                <a:cs typeface="Arial" pitchFamily="34" charset="0"/>
              </a:rPr>
              <a:t>хоёрыг</a:t>
            </a:r>
            <a:r>
              <a:rPr lang="en-US" sz="2800" dirty="0" smtClean="0">
                <a:latin typeface="Arial" pitchFamily="34" charset="0"/>
                <a:cs typeface="Arial" pitchFamily="34" charset="0"/>
              </a:rPr>
              <a:t> </a:t>
            </a:r>
            <a:r>
              <a:rPr lang="en-US" sz="2800" dirty="0" err="1">
                <a:latin typeface="Arial" pitchFamily="34" charset="0"/>
                <a:cs typeface="Arial" pitchFamily="34" charset="0"/>
              </a:rPr>
              <a:t>өөр</a:t>
            </a:r>
            <a:r>
              <a:rPr lang="en-US" sz="2800" dirty="0">
                <a:latin typeface="Arial" pitchFamily="34" charset="0"/>
                <a:cs typeface="Arial" pitchFamily="34" charset="0"/>
              </a:rPr>
              <a:t> </a:t>
            </a:r>
            <a:r>
              <a:rPr lang="en-US" sz="2800" dirty="0" err="1">
                <a:latin typeface="Arial" pitchFamily="34" charset="0"/>
                <a:cs typeface="Arial" pitchFamily="34" charset="0"/>
              </a:rPr>
              <a:t>өөр</a:t>
            </a:r>
            <a:r>
              <a:rPr lang="en-US" sz="2800" dirty="0">
                <a:latin typeface="Arial" pitchFamily="34" charset="0"/>
                <a:cs typeface="Arial" pitchFamily="34" charset="0"/>
              </a:rPr>
              <a:t> </a:t>
            </a:r>
            <a:r>
              <a:rPr lang="en-US" sz="2800" dirty="0" err="1">
                <a:latin typeface="Arial" pitchFamily="34" charset="0"/>
                <a:cs typeface="Arial" pitchFamily="34" charset="0"/>
              </a:rPr>
              <a:t>зохиогчтой</a:t>
            </a:r>
            <a:r>
              <a:rPr lang="en-US" sz="2800" dirty="0">
                <a:latin typeface="Arial" pitchFamily="34" charset="0"/>
                <a:cs typeface="Arial" pitchFamily="34" charset="0"/>
              </a:rPr>
              <a:t>, </a:t>
            </a:r>
            <a:r>
              <a:rPr lang="en-US" sz="2800" dirty="0" err="1">
                <a:latin typeface="Arial" pitchFamily="34" charset="0"/>
                <a:cs typeface="Arial" pitchFamily="34" charset="0"/>
              </a:rPr>
              <a:t>салангид</a:t>
            </a:r>
            <a:r>
              <a:rPr lang="en-US" sz="2800" dirty="0">
                <a:latin typeface="Arial" pitchFamily="34" charset="0"/>
                <a:cs typeface="Arial" pitchFamily="34" charset="0"/>
              </a:rPr>
              <a:t> </a:t>
            </a:r>
            <a:r>
              <a:rPr lang="en-US" sz="2800" dirty="0" err="1">
                <a:latin typeface="Arial" pitchFamily="34" charset="0"/>
                <a:cs typeface="Arial" pitchFamily="34" charset="0"/>
              </a:rPr>
              <a:t>зохиолуудын</a:t>
            </a:r>
            <a:r>
              <a:rPr lang="en-US" sz="2800" dirty="0">
                <a:latin typeface="Arial" pitchFamily="34" charset="0"/>
                <a:cs typeface="Arial" pitchFamily="34" charset="0"/>
              </a:rPr>
              <a:t> </a:t>
            </a:r>
            <a:r>
              <a:rPr lang="en-US" sz="2800" dirty="0" err="1">
                <a:latin typeface="Arial" pitchFamily="34" charset="0"/>
                <a:cs typeface="Arial" pitchFamily="34" charset="0"/>
              </a:rPr>
              <a:t>нэгдэл</a:t>
            </a:r>
            <a:r>
              <a:rPr lang="en-US" sz="2800" dirty="0">
                <a:latin typeface="Arial" pitchFamily="34" charset="0"/>
                <a:cs typeface="Arial" pitchFamily="34" charset="0"/>
              </a:rPr>
              <a:t> </a:t>
            </a:r>
            <a:r>
              <a:rPr lang="en-US" sz="2800" dirty="0" err="1">
                <a:latin typeface="Arial" pitchFamily="34" charset="0"/>
                <a:cs typeface="Arial" pitchFamily="34" charset="0"/>
              </a:rPr>
              <a:t>гэж</a:t>
            </a:r>
            <a:r>
              <a:rPr lang="en-US" sz="2800" dirty="0">
                <a:latin typeface="Arial" pitchFamily="34" charset="0"/>
                <a:cs typeface="Arial" pitchFamily="34" charset="0"/>
              </a:rPr>
              <a:t> </a:t>
            </a:r>
            <a:r>
              <a:rPr lang="en-US" sz="2800" dirty="0" err="1">
                <a:latin typeface="Arial" pitchFamily="34" charset="0"/>
                <a:cs typeface="Arial" pitchFamily="34" charset="0"/>
              </a:rPr>
              <a:t>үзэж</a:t>
            </a:r>
            <a:r>
              <a:rPr lang="en-US" sz="2800" dirty="0">
                <a:latin typeface="Arial" pitchFamily="34" charset="0"/>
                <a:cs typeface="Arial" pitchFamily="34" charset="0"/>
              </a:rPr>
              <a:t> </a:t>
            </a:r>
            <a:r>
              <a:rPr lang="en-US" sz="2800" dirty="0" err="1">
                <a:latin typeface="Arial" pitchFamily="34" charset="0"/>
                <a:cs typeface="Arial" pitchFamily="34" charset="0"/>
              </a:rPr>
              <a:t>байсан</a:t>
            </a:r>
            <a:r>
              <a:rPr lang="en-US" sz="2800" dirty="0">
                <a:latin typeface="Arial" pitchFamily="34" charset="0"/>
                <a:cs typeface="Arial" pitchFamily="34" charset="0"/>
              </a:rPr>
              <a:t> </a:t>
            </a:r>
            <a:r>
              <a:rPr lang="en-US" sz="2800" dirty="0" err="1">
                <a:latin typeface="Arial" pitchFamily="34" charset="0"/>
                <a:cs typeface="Arial" pitchFamily="34" charset="0"/>
              </a:rPr>
              <a:t>бол</a:t>
            </a:r>
            <a:r>
              <a:rPr lang="en-US" sz="2800" dirty="0">
                <a:latin typeface="Arial" pitchFamily="34" charset="0"/>
                <a:cs typeface="Arial" pitchFamily="34" charset="0"/>
              </a:rPr>
              <a:t> </a:t>
            </a:r>
            <a:r>
              <a:rPr lang="en-US" sz="2800" dirty="0" err="1">
                <a:latin typeface="Arial" pitchFamily="34" charset="0"/>
                <a:cs typeface="Arial" pitchFamily="34" charset="0"/>
              </a:rPr>
              <a:t>нөгөө</a:t>
            </a:r>
            <a:r>
              <a:rPr lang="en-US" sz="2800" dirty="0">
                <a:latin typeface="Arial" pitchFamily="34" charset="0"/>
                <a:cs typeface="Arial" pitchFamily="34" charset="0"/>
              </a:rPr>
              <a:t> </a:t>
            </a:r>
            <a:r>
              <a:rPr lang="en-US" sz="2800" dirty="0" err="1">
                <a:latin typeface="Arial" pitchFamily="34" charset="0"/>
                <a:cs typeface="Arial" pitchFamily="34" charset="0"/>
              </a:rPr>
              <a:t>хэсэг</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(Г. </a:t>
            </a:r>
            <a:r>
              <a:rPr lang="en-US" sz="2800" dirty="0" err="1">
                <a:latin typeface="Arial" pitchFamily="34" charset="0"/>
                <a:cs typeface="Arial" pitchFamily="34" charset="0"/>
              </a:rPr>
              <a:t>Нич</a:t>
            </a:r>
            <a:r>
              <a:rPr lang="en-US" sz="2800" dirty="0">
                <a:latin typeface="Arial" pitchFamily="34" charset="0"/>
                <a:cs typeface="Arial" pitchFamily="34" charset="0"/>
              </a:rPr>
              <a:t>, Ф. </a:t>
            </a:r>
            <a:r>
              <a:rPr lang="en-US" sz="2800" dirty="0" err="1">
                <a:latin typeface="Arial" pitchFamily="34" charset="0"/>
                <a:cs typeface="Arial" pitchFamily="34" charset="0"/>
              </a:rPr>
              <a:t>Соколов</a:t>
            </a:r>
            <a:r>
              <a:rPr lang="en-US" sz="2800" dirty="0">
                <a:latin typeface="Arial" pitchFamily="34" charset="0"/>
                <a:cs typeface="Arial" pitchFamily="34" charset="0"/>
              </a:rPr>
              <a:t>, Н. </a:t>
            </a:r>
            <a:r>
              <a:rPr lang="en-US" sz="2800" dirty="0" err="1">
                <a:latin typeface="Arial" pitchFamily="34" charset="0"/>
                <a:cs typeface="Arial" pitchFamily="34" charset="0"/>
              </a:rPr>
              <a:t>Гнедич</a:t>
            </a:r>
            <a:r>
              <a:rPr lang="en-US" sz="2800" dirty="0">
                <a:latin typeface="Arial" pitchFamily="34" charset="0"/>
                <a:cs typeface="Arial" pitchFamily="34" charset="0"/>
              </a:rPr>
              <a:t> </a:t>
            </a:r>
            <a:r>
              <a:rPr lang="en-US" sz="2800" dirty="0" err="1">
                <a:latin typeface="Arial" pitchFamily="34" charset="0"/>
                <a:cs typeface="Arial" pitchFamily="34" charset="0"/>
              </a:rPr>
              <a:t>гэх</a:t>
            </a:r>
            <a:r>
              <a:rPr lang="en-US" sz="2800" dirty="0">
                <a:latin typeface="Arial" pitchFamily="34" charset="0"/>
                <a:cs typeface="Arial" pitchFamily="34" charset="0"/>
              </a:rPr>
              <a:t> </a:t>
            </a:r>
            <a:r>
              <a:rPr lang="en-US" sz="2800" dirty="0" err="1">
                <a:latin typeface="Arial" pitchFamily="34" charset="0"/>
                <a:cs typeface="Arial" pitchFamily="34" charset="0"/>
              </a:rPr>
              <a:t>мэт</a:t>
            </a:r>
            <a:r>
              <a:rPr lang="en-US" sz="2800" dirty="0">
                <a:latin typeface="Arial" pitchFamily="34" charset="0"/>
                <a:cs typeface="Arial" pitchFamily="34" charset="0"/>
              </a:rPr>
              <a:t>) </a:t>
            </a:r>
            <a:r>
              <a:rPr lang="en-US" sz="2800" dirty="0" err="1">
                <a:latin typeface="Arial" pitchFamily="34" charset="0"/>
                <a:cs typeface="Arial" pitchFamily="34" charset="0"/>
              </a:rPr>
              <a:t>Вольф</a:t>
            </a:r>
            <a:r>
              <a:rPr lang="en-US" sz="2800" dirty="0">
                <a:latin typeface="Arial" pitchFamily="34" charset="0"/>
                <a:cs typeface="Arial" pitchFamily="34" charset="0"/>
              </a:rPr>
              <a:t> </a:t>
            </a:r>
            <a:r>
              <a:rPr lang="en-US" sz="2800" dirty="0" err="1">
                <a:latin typeface="Arial" pitchFamily="34" charset="0"/>
                <a:cs typeface="Arial" pitchFamily="34" charset="0"/>
              </a:rPr>
              <a:t>нарын</a:t>
            </a:r>
            <a:r>
              <a:rPr lang="en-US" sz="2800" dirty="0">
                <a:latin typeface="Arial" pitchFamily="34" charset="0"/>
                <a:cs typeface="Arial" pitchFamily="34" charset="0"/>
              </a:rPr>
              <a:t> </a:t>
            </a:r>
            <a:r>
              <a:rPr lang="en-US" sz="2800" dirty="0" err="1">
                <a:latin typeface="Arial" pitchFamily="34" charset="0"/>
                <a:cs typeface="Arial" pitchFamily="34" charset="0"/>
              </a:rPr>
              <a:t>саналыг</a:t>
            </a:r>
            <a:r>
              <a:rPr lang="en-US" sz="2800" dirty="0">
                <a:latin typeface="Arial" pitchFamily="34" charset="0"/>
                <a:cs typeface="Arial" pitchFamily="34" charset="0"/>
              </a:rPr>
              <a:t> </a:t>
            </a:r>
            <a:r>
              <a:rPr lang="en-US" sz="2800" dirty="0" err="1">
                <a:latin typeface="Arial" pitchFamily="34" charset="0"/>
                <a:cs typeface="Arial" pitchFamily="34" charset="0"/>
              </a:rPr>
              <a:t>үгүйсгэн</a:t>
            </a:r>
            <a:r>
              <a:rPr lang="en-US" sz="2800" dirty="0">
                <a:latin typeface="Arial" pitchFamily="34" charset="0"/>
                <a:cs typeface="Arial" pitchFamily="34" charset="0"/>
              </a:rPr>
              <a:t>, </a:t>
            </a:r>
            <a:r>
              <a:rPr lang="en-US" sz="2800" dirty="0"/>
              <a:t>, </a:t>
            </a:r>
            <a:r>
              <a:rPr lang="en-US" sz="2800" dirty="0" err="1">
                <a:latin typeface="Arial" pitchFamily="34" charset="0"/>
                <a:cs typeface="Arial" pitchFamily="34" charset="0"/>
              </a:rPr>
              <a:t>дээрхи</a:t>
            </a:r>
            <a:r>
              <a:rPr lang="en-US" sz="2800" dirty="0">
                <a:latin typeface="Arial" pitchFamily="34" charset="0"/>
                <a:cs typeface="Arial" pitchFamily="34" charset="0"/>
              </a:rPr>
              <a:t> </a:t>
            </a:r>
            <a:r>
              <a:rPr lang="en-US" sz="2800" dirty="0" err="1">
                <a:latin typeface="Arial" pitchFamily="34" charset="0"/>
                <a:cs typeface="Arial" pitchFamily="34" charset="0"/>
              </a:rPr>
              <a:t>хоёр</a:t>
            </a:r>
            <a:r>
              <a:rPr lang="en-US" sz="2800" dirty="0">
                <a:latin typeface="Arial" pitchFamily="34" charset="0"/>
                <a:cs typeface="Arial" pitchFamily="34" charset="0"/>
              </a:rPr>
              <a:t> </a:t>
            </a:r>
            <a:r>
              <a:rPr lang="en-US" sz="2800" dirty="0" err="1">
                <a:latin typeface="Arial" pitchFamily="34" charset="0"/>
                <a:cs typeface="Arial" pitchFamily="34" charset="0"/>
              </a:rPr>
              <a:t>найраглал</a:t>
            </a:r>
            <a:r>
              <a:rPr lang="en-US" sz="2800" dirty="0">
                <a:latin typeface="Arial" pitchFamily="34" charset="0"/>
                <a:cs typeface="Arial" pitchFamily="34" charset="0"/>
              </a:rPr>
              <a:t> </a:t>
            </a:r>
            <a:r>
              <a:rPr lang="en-US" sz="2800" dirty="0" err="1">
                <a:latin typeface="Arial" pitchFamily="34" charset="0"/>
                <a:cs typeface="Arial" pitchFamily="34" charset="0"/>
              </a:rPr>
              <a:t>ардын</a:t>
            </a:r>
            <a:r>
              <a:rPr lang="en-US" sz="2800" dirty="0">
                <a:latin typeface="Arial" pitchFamily="34" charset="0"/>
                <a:cs typeface="Arial" pitchFamily="34" charset="0"/>
              </a:rPr>
              <a:t> </a:t>
            </a:r>
            <a:r>
              <a:rPr lang="en-US" sz="2800" dirty="0" err="1">
                <a:latin typeface="Arial" pitchFamily="34" charset="0"/>
                <a:cs typeface="Arial" pitchFamily="34" charset="0"/>
              </a:rPr>
              <a:t>аман</a:t>
            </a:r>
            <a:r>
              <a:rPr lang="en-US" sz="2800" dirty="0">
                <a:latin typeface="Arial" pitchFamily="34" charset="0"/>
                <a:cs typeface="Arial" pitchFamily="34" charset="0"/>
              </a:rPr>
              <a:t> </a:t>
            </a:r>
            <a:r>
              <a:rPr lang="en-US" sz="2800" dirty="0" err="1">
                <a:latin typeface="Arial" pitchFamily="34" charset="0"/>
                <a:cs typeface="Arial" pitchFamily="34" charset="0"/>
              </a:rPr>
              <a:t>зохиол</a:t>
            </a:r>
            <a:r>
              <a:rPr lang="en-US" sz="2800" dirty="0">
                <a:latin typeface="Arial" pitchFamily="34" charset="0"/>
                <a:cs typeface="Arial" pitchFamily="34" charset="0"/>
              </a:rPr>
              <a:t>, </a:t>
            </a:r>
            <a:r>
              <a:rPr lang="en-US" sz="2800" dirty="0" err="1">
                <a:latin typeface="Arial" pitchFamily="34" charset="0"/>
                <a:cs typeface="Arial" pitchFamily="34" charset="0"/>
              </a:rPr>
              <a:t>домог</a:t>
            </a:r>
            <a:r>
              <a:rPr lang="en-US" sz="2800" dirty="0">
                <a:latin typeface="Arial" pitchFamily="34" charset="0"/>
                <a:cs typeface="Arial" pitchFamily="34" charset="0"/>
              </a:rPr>
              <a:t> </a:t>
            </a:r>
            <a:r>
              <a:rPr lang="en-US" sz="2800" dirty="0" err="1">
                <a:latin typeface="Arial" pitchFamily="34" charset="0"/>
                <a:cs typeface="Arial" pitchFamily="34" charset="0"/>
              </a:rPr>
              <a:t>үлгэрүүдийг</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a:t>
            </a:r>
            <a:r>
              <a:rPr lang="en-US" sz="2800" dirty="0" err="1">
                <a:latin typeface="Arial" pitchFamily="34" charset="0"/>
                <a:cs typeface="Arial" pitchFamily="34" charset="0"/>
              </a:rPr>
              <a:t>шугамд</a:t>
            </a:r>
            <a:r>
              <a:rPr lang="en-US" sz="2800" dirty="0">
                <a:latin typeface="Arial" pitchFamily="34" charset="0"/>
                <a:cs typeface="Arial" pitchFamily="34" charset="0"/>
              </a:rPr>
              <a:t> </a:t>
            </a:r>
            <a:r>
              <a:rPr lang="en-US" sz="2800" dirty="0" err="1">
                <a:latin typeface="Arial" pitchFamily="34" charset="0"/>
                <a:cs typeface="Arial" pitchFamily="34" charset="0"/>
              </a:rPr>
              <a:t>зангидан</a:t>
            </a:r>
            <a:r>
              <a:rPr lang="en-US" sz="2800" dirty="0">
                <a:latin typeface="Arial" pitchFamily="34" charset="0"/>
                <a:cs typeface="Arial" pitchFamily="34" charset="0"/>
              </a:rPr>
              <a:t>, </a:t>
            </a:r>
            <a:r>
              <a:rPr lang="en-US" sz="2800" dirty="0" err="1">
                <a:latin typeface="Arial" pitchFamily="34" charset="0"/>
                <a:cs typeface="Arial" pitchFamily="34" charset="0"/>
              </a:rPr>
              <a:t>уран</a:t>
            </a:r>
            <a:r>
              <a:rPr lang="en-US" sz="2800" dirty="0">
                <a:latin typeface="Arial" pitchFamily="34" charset="0"/>
                <a:cs typeface="Arial" pitchFamily="34" charset="0"/>
              </a:rPr>
              <a:t> </a:t>
            </a:r>
            <a:r>
              <a:rPr lang="en-US" sz="2800" dirty="0" err="1">
                <a:latin typeface="Arial" pitchFamily="34" charset="0"/>
                <a:cs typeface="Arial" pitchFamily="34" charset="0"/>
              </a:rPr>
              <a:t>сайхны</a:t>
            </a:r>
            <a:r>
              <a:rPr lang="en-US" sz="2800" dirty="0">
                <a:latin typeface="Arial" pitchFamily="34" charset="0"/>
                <a:cs typeface="Arial" pitchFamily="34" charset="0"/>
              </a:rPr>
              <a:t> </a:t>
            </a:r>
            <a:r>
              <a:rPr lang="en-US" sz="2800" dirty="0" err="1">
                <a:latin typeface="Arial" pitchFamily="34" charset="0"/>
                <a:cs typeface="Arial" pitchFamily="34" charset="0"/>
              </a:rPr>
              <a:t>аргаар</a:t>
            </a:r>
            <a:r>
              <a:rPr lang="en-US" sz="2800" dirty="0">
                <a:latin typeface="Arial" pitchFamily="34" charset="0"/>
                <a:cs typeface="Arial" pitchFamily="34" charset="0"/>
              </a:rPr>
              <a:t> </a:t>
            </a:r>
            <a:r>
              <a:rPr lang="en-US" sz="2800" dirty="0" err="1">
                <a:latin typeface="Arial" pitchFamily="34" charset="0"/>
                <a:cs typeface="Arial" pitchFamily="34" charset="0"/>
              </a:rPr>
              <a:t>боловсруулсан</a:t>
            </a:r>
            <a:r>
              <a:rPr lang="en-US" sz="2800" dirty="0">
                <a:latin typeface="Arial" pitchFamily="34" charset="0"/>
                <a:cs typeface="Arial" pitchFamily="34" charset="0"/>
              </a:rPr>
              <a:t>, </a:t>
            </a:r>
            <a:r>
              <a:rPr lang="en-US" sz="2800" dirty="0" err="1">
                <a:latin typeface="Arial" pitchFamily="34" charset="0"/>
                <a:cs typeface="Arial" pitchFamily="34" charset="0"/>
              </a:rPr>
              <a:t>тодорхой</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a:t>
            </a:r>
            <a:r>
              <a:rPr lang="en-US" sz="2800" dirty="0" err="1" smtClean="0">
                <a:latin typeface="Arial" pitchFamily="34" charset="0"/>
                <a:cs typeface="Arial" pitchFamily="34" charset="0"/>
              </a:rPr>
              <a:t>зохиогчтой</a:t>
            </a:r>
            <a:endParaRPr lang="en-US" sz="2800" dirty="0">
              <a:latin typeface="Arial" pitchFamily="34" charset="0"/>
              <a:cs typeface="Arial" pitchFamily="34" charset="0"/>
            </a:endParaRPr>
          </a:p>
        </p:txBody>
      </p:sp>
    </p:spTree>
  </p:cSld>
  <p:clrMapOvr>
    <a:masterClrMapping/>
  </p:clrMapOvr>
  <p:transition spd="med">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latin typeface="Arial" pitchFamily="34" charset="0"/>
                <a:cs typeface="Arial" pitchFamily="34" charset="0"/>
                <a:hlinkClick r:id="rId2" tooltip="Одиссей (ийм хуудас байхгүй)"/>
              </a:rPr>
              <a:t>Одиссей</a:t>
            </a:r>
            <a:endParaRPr lang="en-US" dirty="0"/>
          </a:p>
        </p:txBody>
      </p:sp>
      <p:pic>
        <p:nvPicPr>
          <p:cNvPr id="5122" name="Picture 2" descr="C:\Users\DELL\Music\84.jpg"/>
          <p:cNvPicPr>
            <a:picLocks noChangeAspect="1" noChangeArrowheads="1"/>
          </p:cNvPicPr>
          <p:nvPr/>
        </p:nvPicPr>
        <p:blipFill>
          <a:blip r:embed="rId3"/>
          <a:srcRect/>
          <a:stretch>
            <a:fillRect/>
          </a:stretch>
        </p:blipFill>
        <p:spPr bwMode="auto">
          <a:xfrm>
            <a:off x="1142976" y="2000240"/>
            <a:ext cx="7144302" cy="3538557"/>
          </a:xfrm>
          <a:prstGeom prst="rect">
            <a:avLst/>
          </a:prstGeom>
          <a:noFill/>
        </p:spPr>
      </p:pic>
    </p:spTree>
  </p:cSld>
  <p:clrMapOvr>
    <a:masterClrMapping/>
  </p:clrMapOvr>
  <p:transition spd="med">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83254"/>
          </a:xfrm>
        </p:spPr>
        <p:txBody>
          <a:bodyPr>
            <a:noAutofit/>
          </a:bodyPr>
          <a:lstStyle/>
          <a:p>
            <a:pPr algn="just">
              <a:lnSpc>
                <a:spcPct val="150000"/>
              </a:lnSpc>
            </a:pPr>
            <a:r>
              <a:rPr lang="en-US" sz="2800" dirty="0" err="1" smtClean="0">
                <a:latin typeface="Arial" pitchFamily="34" charset="0"/>
                <a:cs typeface="Arial" pitchFamily="34" charset="0"/>
              </a:rPr>
              <a:t>гэсэн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саналыг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тууштай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хамгаалж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байсан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юм</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Өнөө</a:t>
            </a:r>
            <a:r>
              <a:rPr lang="en-US" sz="2800" dirty="0" smtClean="0">
                <a:latin typeface="Arial" pitchFamily="34" charset="0"/>
                <a:cs typeface="Arial" pitchFamily="34" charset="0"/>
              </a:rPr>
              <a:t> </a:t>
            </a:r>
            <a:r>
              <a:rPr lang="en-US" sz="2800" dirty="0" err="1">
                <a:latin typeface="Arial" pitchFamily="34" charset="0"/>
                <a:cs typeface="Arial" pitchFamily="34" charset="0"/>
              </a:rPr>
              <a:t>үед</a:t>
            </a:r>
            <a:r>
              <a:rPr lang="en-US" sz="2800" dirty="0">
                <a:latin typeface="Arial" pitchFamily="34" charset="0"/>
                <a:cs typeface="Arial" pitchFamily="34" charset="0"/>
              </a:rPr>
              <a:t> </a:t>
            </a:r>
            <a:r>
              <a:rPr lang="en-US" sz="2800" dirty="0" err="1">
                <a:latin typeface="Arial" pitchFamily="34" charset="0"/>
                <a:cs typeface="Arial" pitchFamily="34" charset="0"/>
              </a:rPr>
              <a:t>олонхи</a:t>
            </a:r>
            <a:r>
              <a:rPr lang="en-US" sz="2800" dirty="0">
                <a:latin typeface="Arial" pitchFamily="34" charset="0"/>
                <a:cs typeface="Arial" pitchFamily="34" charset="0"/>
              </a:rPr>
              <a:t> </a:t>
            </a:r>
            <a:r>
              <a:rPr lang="en-US" sz="2800" dirty="0" err="1">
                <a:latin typeface="Arial" pitchFamily="34" charset="0"/>
                <a:cs typeface="Arial" pitchFamily="34" charset="0"/>
              </a:rPr>
              <a:t>эрдэмтэд</a:t>
            </a:r>
            <a:r>
              <a:rPr lang="en-US" sz="2800" dirty="0">
                <a:latin typeface="Arial" pitchFamily="34" charset="0"/>
                <a:cs typeface="Arial" pitchFamily="34" charset="0"/>
              </a:rPr>
              <a:t> </a:t>
            </a:r>
            <a:r>
              <a:rPr lang="en-US" sz="2800" i="1" dirty="0" err="1">
                <a:latin typeface="Arial" pitchFamily="34" charset="0"/>
                <a:cs typeface="Arial" pitchFamily="34" charset="0"/>
                <a:hlinkClick r:id="rId2" tooltip="Илиада"/>
              </a:rPr>
              <a:t>Илионы</a:t>
            </a:r>
            <a:r>
              <a:rPr lang="en-US" sz="2800" i="1" dirty="0">
                <a:latin typeface="Arial" pitchFamily="34" charset="0"/>
                <a:cs typeface="Arial" pitchFamily="34" charset="0"/>
                <a:hlinkClick r:id="rId2" tooltip="Илиада"/>
              </a:rPr>
              <a:t> </a:t>
            </a:r>
            <a:r>
              <a:rPr lang="en-US" sz="2800" i="1" dirty="0" err="1">
                <a:latin typeface="Arial" pitchFamily="34" charset="0"/>
                <a:cs typeface="Arial" pitchFamily="34" charset="0"/>
                <a:hlinkClick r:id="rId2" tooltip="Илиада"/>
              </a:rPr>
              <a:t>дуулал</a:t>
            </a:r>
            <a:r>
              <a:rPr lang="en-US" sz="2800" dirty="0">
                <a:latin typeface="Arial" pitchFamily="34" charset="0"/>
                <a:cs typeface="Arial" pitchFamily="34" charset="0"/>
              </a:rPr>
              <a:t>, </a:t>
            </a:r>
            <a:r>
              <a:rPr lang="en-US" sz="2800" i="1" dirty="0" err="1">
                <a:latin typeface="Arial" pitchFamily="34" charset="0"/>
                <a:cs typeface="Arial" pitchFamily="34" charset="0"/>
                <a:hlinkClick r:id="rId3" tooltip="Одиссей (ийм хуудас байхгүй)"/>
              </a:rPr>
              <a:t>Одиссейн</a:t>
            </a:r>
            <a:r>
              <a:rPr lang="en-US" sz="2800" i="1" dirty="0">
                <a:latin typeface="Arial" pitchFamily="34" charset="0"/>
                <a:cs typeface="Arial" pitchFamily="34" charset="0"/>
                <a:hlinkClick r:id="rId3" tooltip="Одиссей (ийм хуудас байхгүй)"/>
              </a:rPr>
              <a:t> </a:t>
            </a:r>
            <a:r>
              <a:rPr lang="en-US" sz="2800" i="1" dirty="0" err="1">
                <a:latin typeface="Arial" pitchFamily="34" charset="0"/>
                <a:cs typeface="Arial" pitchFamily="34" charset="0"/>
                <a:hlinkClick r:id="rId3" tooltip="Одиссей (ийм хуудас байхгүй)"/>
              </a:rPr>
              <a:t>дуулал</a:t>
            </a:r>
            <a:r>
              <a:rPr lang="en-US" sz="2800" dirty="0">
                <a:latin typeface="Arial" pitchFamily="34" charset="0"/>
                <a:cs typeface="Arial" pitchFamily="34" charset="0"/>
              </a:rPr>
              <a:t> </a:t>
            </a:r>
            <a:r>
              <a:rPr lang="en-US" sz="2800" dirty="0" err="1">
                <a:latin typeface="Arial" pitchFamily="34" charset="0"/>
                <a:cs typeface="Arial" pitchFamily="34" charset="0"/>
              </a:rPr>
              <a:t>хоёр</a:t>
            </a:r>
            <a:r>
              <a:rPr lang="en-US" sz="2800" dirty="0">
                <a:latin typeface="Arial" pitchFamily="34" charset="0"/>
                <a:cs typeface="Arial" pitchFamily="34" charset="0"/>
              </a:rPr>
              <a:t> </a:t>
            </a:r>
            <a:r>
              <a:rPr lang="en-US" sz="2800" dirty="0" err="1">
                <a:latin typeface="Arial" pitchFamily="34" charset="0"/>
                <a:cs typeface="Arial" pitchFamily="34" charset="0"/>
              </a:rPr>
              <a:t>найраглалыг</a:t>
            </a:r>
            <a:r>
              <a:rPr lang="en-US" sz="2800" dirty="0">
                <a:latin typeface="Arial" pitchFamily="34" charset="0"/>
                <a:cs typeface="Arial" pitchFamily="34" charset="0"/>
              </a:rPr>
              <a:t> </a:t>
            </a:r>
            <a:r>
              <a:rPr lang="en-US" sz="2800" dirty="0" err="1">
                <a:latin typeface="Arial" pitchFamily="34" charset="0"/>
                <a:cs typeface="Arial" pitchFamily="34" charset="0"/>
              </a:rPr>
              <a:t>аль</a:t>
            </a:r>
            <a:r>
              <a:rPr lang="en-US" sz="2800" dirty="0">
                <a:latin typeface="Arial" pitchFamily="34" charset="0"/>
                <a:cs typeface="Arial" pitchFamily="34" charset="0"/>
              </a:rPr>
              <a:t> </a:t>
            </a:r>
            <a:r>
              <a:rPr lang="en-US" sz="2800" dirty="0" err="1">
                <a:latin typeface="Arial" pitchFamily="34" charset="0"/>
                <a:cs typeface="Arial" pitchFamily="34" charset="0"/>
              </a:rPr>
              <a:t>алин</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a:t>
            </a:r>
            <a:r>
              <a:rPr lang="en-US" sz="2800" dirty="0" err="1">
                <a:latin typeface="Arial" pitchFamily="34" charset="0"/>
                <a:cs typeface="Arial" pitchFamily="34" charset="0"/>
              </a:rPr>
              <a:t>олон</a:t>
            </a:r>
            <a:r>
              <a:rPr lang="en-US" sz="2800" dirty="0">
                <a:latin typeface="Arial" pitchFamily="34" charset="0"/>
                <a:cs typeface="Arial" pitchFamily="34" charset="0"/>
              </a:rPr>
              <a:t> </a:t>
            </a:r>
            <a:r>
              <a:rPr lang="en-US" sz="2800" dirty="0" err="1">
                <a:latin typeface="Arial" pitchFamily="34" charset="0"/>
                <a:cs typeface="Arial" pitchFamily="34" charset="0"/>
              </a:rPr>
              <a:t>үеийн</a:t>
            </a:r>
            <a:r>
              <a:rPr lang="en-US" sz="2800" dirty="0">
                <a:latin typeface="Arial" pitchFamily="34" charset="0"/>
                <a:cs typeface="Arial" pitchFamily="34" charset="0"/>
              </a:rPr>
              <a:t> </a:t>
            </a:r>
            <a:r>
              <a:rPr lang="en-US" sz="2800" dirty="0" err="1">
                <a:latin typeface="Arial" pitchFamily="34" charset="0"/>
                <a:cs typeface="Arial" pitchFamily="34" charset="0"/>
              </a:rPr>
              <a:t>ардын</a:t>
            </a:r>
            <a:r>
              <a:rPr lang="en-US" sz="2800" dirty="0">
                <a:latin typeface="Arial" pitchFamily="34" charset="0"/>
                <a:cs typeface="Arial" pitchFamily="34" charset="0"/>
              </a:rPr>
              <a:t> </a:t>
            </a:r>
            <a:r>
              <a:rPr lang="en-US" sz="2800" dirty="0" err="1">
                <a:latin typeface="Arial" pitchFamily="34" charset="0"/>
                <a:cs typeface="Arial" pitchFamily="34" charset="0"/>
              </a:rPr>
              <a:t>аман</a:t>
            </a:r>
            <a:r>
              <a:rPr lang="en-US" sz="2800" dirty="0">
                <a:latin typeface="Arial" pitchFamily="34" charset="0"/>
                <a:cs typeface="Arial" pitchFamily="34" charset="0"/>
              </a:rPr>
              <a:t> </a:t>
            </a:r>
            <a:r>
              <a:rPr lang="en-US" sz="2800" dirty="0" err="1">
                <a:latin typeface="Arial" pitchFamily="34" charset="0"/>
                <a:cs typeface="Arial" pitchFamily="34" charset="0"/>
              </a:rPr>
              <a:t>зохиолын</a:t>
            </a:r>
            <a:r>
              <a:rPr lang="en-US" sz="2800" dirty="0">
                <a:latin typeface="Arial" pitchFamily="34" charset="0"/>
                <a:cs typeface="Arial" pitchFamily="34" charset="0"/>
              </a:rPr>
              <a:t> </a:t>
            </a:r>
            <a:r>
              <a:rPr lang="en-US" sz="2800" dirty="0" err="1">
                <a:latin typeface="Arial" pitchFamily="34" charset="0"/>
                <a:cs typeface="Arial" pitchFamily="34" charset="0"/>
              </a:rPr>
              <a:t>уламжлалд</a:t>
            </a:r>
            <a:r>
              <a:rPr lang="en-US" sz="2800" dirty="0">
                <a:latin typeface="Arial" pitchFamily="34" charset="0"/>
                <a:cs typeface="Arial" pitchFamily="34" charset="0"/>
              </a:rPr>
              <a:t> </a:t>
            </a:r>
            <a:r>
              <a:rPr lang="en-US" sz="2800" dirty="0" err="1">
                <a:latin typeface="Arial" pitchFamily="34" charset="0"/>
                <a:cs typeface="Arial" pitchFamily="34" charset="0"/>
              </a:rPr>
              <a:t>тулгуурлан</a:t>
            </a:r>
            <a:r>
              <a:rPr lang="en-US" sz="2800" dirty="0">
                <a:latin typeface="Arial" pitchFamily="34" charset="0"/>
                <a:cs typeface="Arial" pitchFamily="34" charset="0"/>
              </a:rPr>
              <a:t>, </a:t>
            </a:r>
            <a:r>
              <a:rPr lang="en-US" sz="2800" dirty="0" err="1">
                <a:latin typeface="Arial" pitchFamily="34" charset="0"/>
                <a:cs typeface="Arial" pitchFamily="34" charset="0"/>
              </a:rPr>
              <a:t>саланги</a:t>
            </a:r>
            <a:r>
              <a:rPr lang="en-US" sz="2800" dirty="0">
                <a:latin typeface="Arial" pitchFamily="34" charset="0"/>
                <a:cs typeface="Arial" pitchFamily="34" charset="0"/>
              </a:rPr>
              <a:t> </a:t>
            </a:r>
            <a:r>
              <a:rPr lang="en-US" sz="2800" dirty="0" err="1">
                <a:latin typeface="Arial" pitchFamily="34" charset="0"/>
                <a:cs typeface="Arial" pitchFamily="34" charset="0"/>
              </a:rPr>
              <a:t>тусгай</a:t>
            </a:r>
            <a:r>
              <a:rPr lang="en-US" sz="2800" dirty="0">
                <a:latin typeface="Arial" pitchFamily="34" charset="0"/>
                <a:cs typeface="Arial" pitchFamily="34" charset="0"/>
              </a:rPr>
              <a:t> </a:t>
            </a:r>
            <a:r>
              <a:rPr lang="en-US" sz="2800" dirty="0" err="1">
                <a:latin typeface="Arial" pitchFamily="34" charset="0"/>
                <a:cs typeface="Arial" pitchFamily="34" charset="0"/>
              </a:rPr>
              <a:t>үлгэр</a:t>
            </a:r>
            <a:r>
              <a:rPr lang="en-US" sz="2800" dirty="0">
                <a:latin typeface="Arial" pitchFamily="34" charset="0"/>
                <a:cs typeface="Arial" pitchFamily="34" charset="0"/>
              </a:rPr>
              <a:t> </a:t>
            </a:r>
            <a:r>
              <a:rPr lang="en-US" sz="2800" dirty="0" err="1">
                <a:latin typeface="Arial" pitchFamily="34" charset="0"/>
                <a:cs typeface="Arial" pitchFamily="34" charset="0"/>
              </a:rPr>
              <a:t>домгийг</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a:t>
            </a:r>
            <a:r>
              <a:rPr lang="en-US" sz="2800" dirty="0" err="1">
                <a:latin typeface="Arial" pitchFamily="34" charset="0"/>
                <a:cs typeface="Arial" pitchFamily="34" charset="0"/>
              </a:rPr>
              <a:t>сэдэв</a:t>
            </a:r>
            <a:r>
              <a:rPr lang="en-US" sz="2800" dirty="0">
                <a:latin typeface="Arial" pitchFamily="34" charset="0"/>
                <a:cs typeface="Arial" pitchFamily="34" charset="0"/>
              </a:rPr>
              <a:t>, </a:t>
            </a:r>
            <a:r>
              <a:rPr lang="en-US" sz="2800" dirty="0" err="1">
                <a:latin typeface="Arial" pitchFamily="34" charset="0"/>
                <a:cs typeface="Arial" pitchFamily="34" charset="0"/>
              </a:rPr>
              <a:t>үйлдэлд</a:t>
            </a:r>
            <a:r>
              <a:rPr lang="en-US" sz="2800" dirty="0">
                <a:latin typeface="Arial" pitchFamily="34" charset="0"/>
                <a:cs typeface="Arial" pitchFamily="34" charset="0"/>
              </a:rPr>
              <a:t> </a:t>
            </a:r>
            <a:r>
              <a:rPr lang="en-US" sz="2800" dirty="0" err="1">
                <a:latin typeface="Arial" pitchFamily="34" charset="0"/>
                <a:cs typeface="Arial" pitchFamily="34" charset="0"/>
              </a:rPr>
              <a:t>холбон</a:t>
            </a:r>
            <a:r>
              <a:rPr lang="en-US" sz="2800" dirty="0">
                <a:latin typeface="Arial" pitchFamily="34" charset="0"/>
                <a:cs typeface="Arial" pitchFamily="34" charset="0"/>
              </a:rPr>
              <a:t> </a:t>
            </a:r>
            <a:r>
              <a:rPr lang="en-US" sz="2800" dirty="0" err="1">
                <a:latin typeface="Arial" pitchFamily="34" charset="0"/>
                <a:cs typeface="Arial" pitchFamily="34" charset="0"/>
              </a:rPr>
              <a:t>зангидаж</a:t>
            </a:r>
            <a:r>
              <a:rPr lang="en-US" sz="2800" dirty="0">
                <a:latin typeface="Arial" pitchFamily="34" charset="0"/>
                <a:cs typeface="Arial" pitchFamily="34" charset="0"/>
              </a:rPr>
              <a:t>, </a:t>
            </a:r>
            <a:r>
              <a:rPr lang="en-US" sz="2800" dirty="0" err="1">
                <a:latin typeface="Arial" pitchFamily="34" charset="0"/>
                <a:cs typeface="Arial" pitchFamily="34" charset="0"/>
              </a:rPr>
              <a:t>зохиомжийн</a:t>
            </a:r>
            <a:r>
              <a:rPr lang="en-US" sz="2800" dirty="0">
                <a:latin typeface="Arial" pitchFamily="34" charset="0"/>
                <a:cs typeface="Arial" pitchFamily="34" charset="0"/>
              </a:rPr>
              <a:t> </a:t>
            </a:r>
            <a:r>
              <a:rPr lang="en-US" sz="2800" dirty="0" err="1">
                <a:latin typeface="Arial" pitchFamily="34" charset="0"/>
                <a:cs typeface="Arial" pitchFamily="34" charset="0"/>
              </a:rPr>
              <a:t>хувьд</a:t>
            </a:r>
            <a:r>
              <a:rPr lang="en-US" sz="2800" dirty="0">
                <a:latin typeface="Arial" pitchFamily="34" charset="0"/>
                <a:cs typeface="Arial" pitchFamily="34" charset="0"/>
              </a:rPr>
              <a:t> </a:t>
            </a:r>
            <a:r>
              <a:rPr lang="en-US" sz="2800" dirty="0" err="1">
                <a:latin typeface="Arial" pitchFamily="34" charset="0"/>
                <a:cs typeface="Arial" pitchFamily="34" charset="0"/>
              </a:rPr>
              <a:t>хатуу</a:t>
            </a:r>
            <a:r>
              <a:rPr lang="en-US" sz="2800" dirty="0">
                <a:latin typeface="Arial" pitchFamily="34" charset="0"/>
                <a:cs typeface="Arial" pitchFamily="34" charset="0"/>
              </a:rPr>
              <a:t> </a:t>
            </a:r>
            <a:r>
              <a:rPr lang="en-US" sz="2800" dirty="0" err="1">
                <a:latin typeface="Arial" pitchFamily="34" charset="0"/>
                <a:cs typeface="Arial" pitchFamily="34" charset="0"/>
              </a:rPr>
              <a:t>төлөвлөгөөнд</a:t>
            </a:r>
            <a:r>
              <a:rPr lang="en-US" sz="2800" dirty="0">
                <a:latin typeface="Arial" pitchFamily="34" charset="0"/>
                <a:cs typeface="Arial" pitchFamily="34" charset="0"/>
              </a:rPr>
              <a:t> </a:t>
            </a:r>
            <a:r>
              <a:rPr lang="en-US" sz="2800" dirty="0" err="1">
                <a:latin typeface="Arial" pitchFamily="34" charset="0"/>
                <a:cs typeface="Arial" pitchFamily="34" charset="0"/>
              </a:rPr>
              <a:t>захируулан</a:t>
            </a:r>
            <a:r>
              <a:rPr lang="en-US" sz="2800" dirty="0">
                <a:latin typeface="Arial" pitchFamily="34" charset="0"/>
                <a:cs typeface="Arial" pitchFamily="34" charset="0"/>
              </a:rPr>
              <a:t> </a:t>
            </a:r>
            <a:r>
              <a:rPr lang="en-US" sz="2800" dirty="0" err="1">
                <a:latin typeface="Arial" pitchFamily="34" charset="0"/>
                <a:cs typeface="Arial" pitchFamily="34" charset="0"/>
              </a:rPr>
              <a:t>бичсэн</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л </a:t>
            </a:r>
            <a:r>
              <a:rPr lang="en-US" sz="2800" dirty="0" err="1">
                <a:latin typeface="Arial" pitchFamily="34" charset="0"/>
                <a:cs typeface="Arial" pitchFamily="34" charset="0"/>
              </a:rPr>
              <a:t>зохиогчтой</a:t>
            </a:r>
            <a:r>
              <a:rPr lang="en-US" sz="2800" dirty="0">
                <a:latin typeface="Arial" pitchFamily="34" charset="0"/>
                <a:cs typeface="Arial" pitchFamily="34" charset="0"/>
              </a:rPr>
              <a:t> </a:t>
            </a:r>
            <a:r>
              <a:rPr lang="en-US" sz="2800" dirty="0" err="1">
                <a:latin typeface="Arial" pitchFamily="34" charset="0"/>
                <a:cs typeface="Arial" pitchFamily="34" charset="0"/>
              </a:rPr>
              <a:t>гэдэгт</a:t>
            </a:r>
            <a:r>
              <a:rPr lang="en-US" sz="2800" dirty="0">
                <a:latin typeface="Arial" pitchFamily="34" charset="0"/>
                <a:cs typeface="Arial" pitchFamily="34" charset="0"/>
              </a:rPr>
              <a:t> </a:t>
            </a:r>
            <a:r>
              <a:rPr lang="en-US" sz="2800" dirty="0" err="1">
                <a:latin typeface="Arial" pitchFamily="34" charset="0"/>
                <a:cs typeface="Arial" pitchFamily="34" charset="0"/>
              </a:rPr>
              <a:t>санал</a:t>
            </a:r>
            <a:r>
              <a:rPr lang="en-US" sz="2800" dirty="0">
                <a:latin typeface="Arial" pitchFamily="34" charset="0"/>
                <a:cs typeface="Arial" pitchFamily="34" charset="0"/>
              </a:rPr>
              <a:t> </a:t>
            </a:r>
            <a:r>
              <a:rPr lang="en-US" sz="2800" dirty="0" err="1">
                <a:latin typeface="Arial" pitchFamily="34" charset="0"/>
                <a:cs typeface="Arial" pitchFamily="34" charset="0"/>
              </a:rPr>
              <a:t>нийлж</a:t>
            </a:r>
            <a:r>
              <a:rPr lang="en-US" sz="2800" dirty="0">
                <a:latin typeface="Arial" pitchFamily="34" charset="0"/>
                <a:cs typeface="Arial" pitchFamily="34" charset="0"/>
              </a:rPr>
              <a:t> </a:t>
            </a:r>
            <a:r>
              <a:rPr lang="en-US" sz="2800" dirty="0" err="1">
                <a:latin typeface="Arial" pitchFamily="34" charset="0"/>
                <a:cs typeface="Arial" pitchFamily="34" charset="0"/>
              </a:rPr>
              <a:t>байна</a:t>
            </a:r>
            <a:r>
              <a:rPr lang="en-US" sz="2800" dirty="0">
                <a:latin typeface="Arial" pitchFamily="34" charset="0"/>
                <a:cs typeface="Arial" pitchFamily="34" charset="0"/>
              </a:rPr>
              <a:t>. </a:t>
            </a:r>
          </a:p>
        </p:txBody>
      </p:sp>
    </p:spTree>
  </p:cSld>
  <p:clrMapOvr>
    <a:masterClrMapping/>
  </p:clrMapOvr>
  <p:transition spd="med">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6072230"/>
          </a:xfrm>
        </p:spPr>
        <p:txBody>
          <a:bodyPr>
            <a:normAutofit fontScale="90000"/>
          </a:bodyPr>
          <a:lstStyle/>
          <a:p>
            <a:pPr algn="just">
              <a:lnSpc>
                <a:spcPct val="150000"/>
              </a:lnSpc>
            </a:pPr>
            <a:r>
              <a:rPr lang="en-US" sz="3100" dirty="0" err="1">
                <a:latin typeface="Arial" pitchFamily="34" charset="0"/>
                <a:cs typeface="Arial" pitchFamily="34" charset="0"/>
              </a:rPr>
              <a:t>Өөрөөр</a:t>
            </a:r>
            <a:r>
              <a:rPr lang="en-US" sz="3100" dirty="0">
                <a:latin typeface="Arial" pitchFamily="34" charset="0"/>
                <a:cs typeface="Arial" pitchFamily="34" charset="0"/>
              </a:rPr>
              <a:t> </a:t>
            </a:r>
            <a:r>
              <a:rPr lang="en-US" sz="3100" dirty="0" err="1">
                <a:latin typeface="Arial" pitchFamily="34" charset="0"/>
                <a:cs typeface="Arial" pitchFamily="34" charset="0"/>
              </a:rPr>
              <a:t>хэлбэл</a:t>
            </a:r>
            <a:r>
              <a:rPr lang="en-US" sz="3100" dirty="0">
                <a:latin typeface="Arial" pitchFamily="34" charset="0"/>
                <a:cs typeface="Arial" pitchFamily="34" charset="0"/>
              </a:rPr>
              <a:t>, </a:t>
            </a: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найраглалыг</a:t>
            </a:r>
            <a:r>
              <a:rPr lang="en-US" sz="3100" dirty="0">
                <a:latin typeface="Arial" pitchFamily="34" charset="0"/>
                <a:cs typeface="Arial" pitchFamily="34" charset="0"/>
              </a:rPr>
              <a:t> </a:t>
            </a:r>
            <a:r>
              <a:rPr lang="en-US" sz="3100" dirty="0" err="1">
                <a:latin typeface="Arial" pitchFamily="34" charset="0"/>
                <a:cs typeface="Arial" pitchFamily="34" charset="0"/>
              </a:rPr>
              <a:t>Хомер</a:t>
            </a:r>
            <a:r>
              <a:rPr lang="en-US" sz="3100" dirty="0">
                <a:latin typeface="Arial" pitchFamily="34" charset="0"/>
                <a:cs typeface="Arial" pitchFamily="34" charset="0"/>
              </a:rPr>
              <a:t> </a:t>
            </a:r>
            <a:r>
              <a:rPr lang="en-US" sz="3100" dirty="0" err="1">
                <a:latin typeface="Arial" pitchFamily="34" charset="0"/>
                <a:cs typeface="Arial" pitchFamily="34" charset="0"/>
              </a:rPr>
              <a:t>гэж</a:t>
            </a:r>
            <a:r>
              <a:rPr lang="en-US" sz="3100" dirty="0">
                <a:latin typeface="Arial" pitchFamily="34" charset="0"/>
                <a:cs typeface="Arial" pitchFamily="34" charset="0"/>
              </a:rPr>
              <a:t> </a:t>
            </a:r>
            <a:r>
              <a:rPr lang="en-US" sz="3100" dirty="0" err="1">
                <a:latin typeface="Arial" pitchFamily="34" charset="0"/>
                <a:cs typeface="Arial" pitchFamily="34" charset="0"/>
              </a:rPr>
              <a:t>хүн</a:t>
            </a:r>
            <a:r>
              <a:rPr lang="en-US" sz="3100" dirty="0">
                <a:latin typeface="Arial" pitchFamily="34" charset="0"/>
                <a:cs typeface="Arial" pitchFamily="34" charset="0"/>
              </a:rPr>
              <a:t> </a:t>
            </a:r>
            <a:r>
              <a:rPr lang="en-US" sz="3100" dirty="0" err="1">
                <a:latin typeface="Arial" pitchFamily="34" charset="0"/>
                <a:cs typeface="Arial" pitchFamily="34" charset="0"/>
              </a:rPr>
              <a:t>биш</a:t>
            </a:r>
            <a:r>
              <a:rPr lang="en-US" sz="3100" dirty="0">
                <a:latin typeface="Arial" pitchFamily="34" charset="0"/>
                <a:cs typeface="Arial" pitchFamily="34" charset="0"/>
              </a:rPr>
              <a:t> </a:t>
            </a:r>
            <a:r>
              <a:rPr lang="en-US" sz="3100" dirty="0" err="1">
                <a:latin typeface="Arial" pitchFamily="34" charset="0"/>
                <a:cs typeface="Arial" pitchFamily="34" charset="0"/>
              </a:rPr>
              <a:t>байлаа</a:t>
            </a:r>
            <a:r>
              <a:rPr lang="en-US" sz="3100" dirty="0">
                <a:latin typeface="Arial" pitchFamily="34" charset="0"/>
                <a:cs typeface="Arial" pitchFamily="34" charset="0"/>
              </a:rPr>
              <a:t> ч </a:t>
            </a:r>
            <a:r>
              <a:rPr lang="en-US" sz="3100" dirty="0" err="1">
                <a:latin typeface="Arial" pitchFamily="34" charset="0"/>
                <a:cs typeface="Arial" pitchFamily="34" charset="0"/>
              </a:rPr>
              <a:t>гэсэн</a:t>
            </a:r>
            <a:r>
              <a:rPr lang="en-US" sz="3100" dirty="0">
                <a:latin typeface="Arial" pitchFamily="34" charset="0"/>
                <a:cs typeface="Arial" pitchFamily="34" charset="0"/>
              </a:rPr>
              <a:t>, </a:t>
            </a:r>
            <a:r>
              <a:rPr lang="en-US" sz="3100" dirty="0" err="1">
                <a:latin typeface="Arial" pitchFamily="34" charset="0"/>
                <a:cs typeface="Arial" pitchFamily="34" charset="0"/>
              </a:rPr>
              <a:t>ямар</a:t>
            </a:r>
            <a:r>
              <a:rPr lang="en-US" sz="3100" dirty="0">
                <a:latin typeface="Arial" pitchFamily="34" charset="0"/>
                <a:cs typeface="Arial" pitchFamily="34" charset="0"/>
              </a:rPr>
              <a:t> </a:t>
            </a:r>
            <a:r>
              <a:rPr lang="en-US" sz="3100" dirty="0" err="1">
                <a:latin typeface="Arial" pitchFamily="34" charset="0"/>
                <a:cs typeface="Arial" pitchFamily="34" charset="0"/>
              </a:rPr>
              <a:t>нэгэн</a:t>
            </a:r>
            <a:r>
              <a:rPr lang="en-US" sz="3100" dirty="0">
                <a:latin typeface="Arial" pitchFamily="34" charset="0"/>
                <a:cs typeface="Arial" pitchFamily="34" charset="0"/>
              </a:rPr>
              <a:t> </a:t>
            </a:r>
            <a:r>
              <a:rPr lang="en-US" sz="3100" dirty="0" err="1">
                <a:latin typeface="Arial" pitchFamily="34" charset="0"/>
                <a:cs typeface="Arial" pitchFamily="34" charset="0"/>
              </a:rPr>
              <a:t>гоц</a:t>
            </a:r>
            <a:r>
              <a:rPr lang="en-US" sz="3100" dirty="0">
                <a:latin typeface="Arial" pitchFamily="34" charset="0"/>
                <a:cs typeface="Arial" pitchFamily="34" charset="0"/>
              </a:rPr>
              <a:t> </a:t>
            </a:r>
            <a:r>
              <a:rPr lang="en-US" sz="3100" dirty="0" err="1">
                <a:latin typeface="Arial" pitchFamily="34" charset="0"/>
                <a:cs typeface="Arial" pitchFamily="34" charset="0"/>
              </a:rPr>
              <a:t>авъяас</a:t>
            </a:r>
            <a:r>
              <a:rPr lang="en-US" sz="3100" dirty="0">
                <a:latin typeface="Arial" pitchFamily="34" charset="0"/>
                <a:cs typeface="Arial" pitchFamily="34" charset="0"/>
              </a:rPr>
              <a:t> </a:t>
            </a:r>
            <a:r>
              <a:rPr lang="en-US" sz="3100" dirty="0" err="1">
                <a:latin typeface="Arial" pitchFamily="34" charset="0"/>
                <a:cs typeface="Arial" pitchFamily="34" charset="0"/>
              </a:rPr>
              <a:t>билэгтэй</a:t>
            </a:r>
            <a:r>
              <a:rPr lang="en-US" sz="3100" dirty="0">
                <a:latin typeface="Arial" pitchFamily="34" charset="0"/>
                <a:cs typeface="Arial" pitchFamily="34" charset="0"/>
              </a:rPr>
              <a:t>, </a:t>
            </a:r>
            <a:r>
              <a:rPr lang="en-US" sz="3100" dirty="0" err="1">
                <a:latin typeface="Arial" pitchFamily="34" charset="0"/>
                <a:cs typeface="Arial" pitchFamily="34" charset="0"/>
              </a:rPr>
              <a:t>суут</a:t>
            </a:r>
            <a:r>
              <a:rPr lang="en-US" sz="3100" dirty="0">
                <a:latin typeface="Arial" pitchFamily="34" charset="0"/>
                <a:cs typeface="Arial" pitchFamily="34" charset="0"/>
              </a:rPr>
              <a:t> </a:t>
            </a:r>
            <a:r>
              <a:rPr lang="en-US" sz="3100" dirty="0" err="1">
                <a:latin typeface="Arial" pitchFamily="34" charset="0"/>
                <a:cs typeface="Arial" pitchFamily="34" charset="0"/>
              </a:rPr>
              <a:t>найрагч</a:t>
            </a:r>
            <a:r>
              <a:rPr lang="en-US" sz="3100" dirty="0">
                <a:latin typeface="Arial" pitchFamily="34" charset="0"/>
                <a:cs typeface="Arial" pitchFamily="34" charset="0"/>
              </a:rPr>
              <a:t> </a:t>
            </a:r>
            <a:r>
              <a:rPr lang="en-US" sz="3100" dirty="0" err="1">
                <a:latin typeface="Arial" pitchFamily="34" charset="0"/>
                <a:cs typeface="Arial" pitchFamily="34" charset="0"/>
              </a:rPr>
              <a:t>хүн</a:t>
            </a:r>
            <a:r>
              <a:rPr lang="en-US" sz="3100" dirty="0">
                <a:latin typeface="Arial" pitchFamily="34" charset="0"/>
                <a:cs typeface="Arial" pitchFamily="34" charset="0"/>
              </a:rPr>
              <a:t> </a:t>
            </a:r>
            <a:r>
              <a:rPr lang="en-US" sz="3100" dirty="0" err="1">
                <a:latin typeface="Arial" pitchFamily="34" charset="0"/>
                <a:cs typeface="Arial" pitchFamily="34" charset="0"/>
              </a:rPr>
              <a:t>түүхэн</a:t>
            </a:r>
            <a:r>
              <a:rPr lang="en-US" sz="3100" dirty="0">
                <a:latin typeface="Arial" pitchFamily="34" charset="0"/>
                <a:cs typeface="Arial" pitchFamily="34" charset="0"/>
              </a:rPr>
              <a:t> </a:t>
            </a:r>
            <a:r>
              <a:rPr lang="en-US" sz="3100" dirty="0" err="1">
                <a:latin typeface="Arial" pitchFamily="34" charset="0"/>
                <a:cs typeface="Arial" pitchFamily="34" charset="0"/>
              </a:rPr>
              <a:t>хэрэг</a:t>
            </a:r>
            <a:r>
              <a:rPr lang="en-US" sz="3100" dirty="0">
                <a:latin typeface="Arial" pitchFamily="34" charset="0"/>
                <a:cs typeface="Arial" pitchFamily="34" charset="0"/>
              </a:rPr>
              <a:t> </a:t>
            </a:r>
            <a:r>
              <a:rPr lang="en-US" sz="3100" dirty="0" err="1">
                <a:latin typeface="Arial" pitchFamily="34" charset="0"/>
                <a:cs typeface="Arial" pitchFamily="34" charset="0"/>
              </a:rPr>
              <a:t>явдлаас</a:t>
            </a:r>
            <a:r>
              <a:rPr lang="en-US" sz="3100" dirty="0">
                <a:latin typeface="Arial" pitchFamily="34" charset="0"/>
                <a:cs typeface="Arial" pitchFamily="34" charset="0"/>
              </a:rPr>
              <a:t> </a:t>
            </a:r>
            <a:r>
              <a:rPr lang="en-US" sz="3100" dirty="0" err="1">
                <a:latin typeface="Arial" pitchFamily="34" charset="0"/>
                <a:cs typeface="Arial" pitchFamily="34" charset="0"/>
              </a:rPr>
              <a:t>үүдэлтэй</a:t>
            </a:r>
            <a:r>
              <a:rPr lang="en-US" sz="3100" dirty="0">
                <a:latin typeface="Arial" pitchFamily="34" charset="0"/>
                <a:cs typeface="Arial" pitchFamily="34" charset="0"/>
              </a:rPr>
              <a:t> </a:t>
            </a:r>
            <a:r>
              <a:rPr lang="en-US" sz="3100" dirty="0" err="1">
                <a:latin typeface="Arial" pitchFamily="34" charset="0"/>
                <a:cs typeface="Arial" pitchFamily="34" charset="0"/>
              </a:rPr>
              <a:t>ардын</a:t>
            </a:r>
            <a:r>
              <a:rPr lang="en-US" sz="3100" dirty="0">
                <a:latin typeface="Arial" pitchFamily="34" charset="0"/>
                <a:cs typeface="Arial" pitchFamily="34" charset="0"/>
              </a:rPr>
              <a:t> </a:t>
            </a:r>
            <a:r>
              <a:rPr lang="en-US" sz="3100" dirty="0" err="1">
                <a:latin typeface="Arial" pitchFamily="34" charset="0"/>
                <a:cs typeface="Arial" pitchFamily="34" charset="0"/>
              </a:rPr>
              <a:t>домог</a:t>
            </a:r>
            <a:r>
              <a:rPr lang="en-US" sz="3100" dirty="0">
                <a:latin typeface="Arial" pitchFamily="34" charset="0"/>
                <a:cs typeface="Arial" pitchFamily="34" charset="0"/>
              </a:rPr>
              <a:t> </a:t>
            </a:r>
            <a:r>
              <a:rPr lang="en-US" sz="3100" dirty="0" err="1">
                <a:latin typeface="Arial" pitchFamily="34" charset="0"/>
                <a:cs typeface="Arial" pitchFamily="34" charset="0"/>
              </a:rPr>
              <a:t>үлгэр</a:t>
            </a:r>
            <a:r>
              <a:rPr lang="en-US" sz="3100" dirty="0">
                <a:latin typeface="Arial" pitchFamily="34" charset="0"/>
                <a:cs typeface="Arial" pitchFamily="34" charset="0"/>
              </a:rPr>
              <a:t>, </a:t>
            </a:r>
            <a:r>
              <a:rPr lang="en-US" sz="3100" dirty="0" err="1">
                <a:latin typeface="Arial" pitchFamily="34" charset="0"/>
                <a:cs typeface="Arial" pitchFamily="34" charset="0"/>
              </a:rPr>
              <a:t>хууч</a:t>
            </a:r>
            <a:r>
              <a:rPr lang="en-US" sz="3100" dirty="0">
                <a:latin typeface="Arial" pitchFamily="34" charset="0"/>
                <a:cs typeface="Arial" pitchFamily="34" charset="0"/>
              </a:rPr>
              <a:t> </a:t>
            </a:r>
            <a:r>
              <a:rPr lang="en-US" sz="3100" dirty="0" err="1">
                <a:latin typeface="Arial" pitchFamily="34" charset="0"/>
                <a:cs typeface="Arial" pitchFamily="34" charset="0"/>
              </a:rPr>
              <a:t>яриаг</a:t>
            </a:r>
            <a:r>
              <a:rPr lang="en-US" sz="3100" dirty="0">
                <a:latin typeface="Arial" pitchFamily="34" charset="0"/>
                <a:cs typeface="Arial" pitchFamily="34" charset="0"/>
              </a:rPr>
              <a:t> </a:t>
            </a:r>
            <a:r>
              <a:rPr lang="en-US" sz="3100" dirty="0" err="1">
                <a:latin typeface="Arial" pitchFamily="34" charset="0"/>
                <a:cs typeface="Arial" pitchFamily="34" charset="0"/>
              </a:rPr>
              <a:t>ашиглан</a:t>
            </a:r>
            <a:r>
              <a:rPr lang="en-US" sz="3100" dirty="0">
                <a:latin typeface="Arial" pitchFamily="34" charset="0"/>
                <a:cs typeface="Arial" pitchFamily="34" charset="0"/>
              </a:rPr>
              <a:t>, </a:t>
            </a:r>
            <a:r>
              <a:rPr lang="en-US" sz="3100" dirty="0" err="1">
                <a:latin typeface="Arial" pitchFamily="34" charset="0"/>
                <a:cs typeface="Arial" pitchFamily="34" charset="0"/>
              </a:rPr>
              <a:t>ойролцоогоор</a:t>
            </a:r>
            <a:r>
              <a:rPr lang="en-US" sz="3100" dirty="0">
                <a:latin typeface="Arial" pitchFamily="34" charset="0"/>
                <a:cs typeface="Arial" pitchFamily="34" charset="0"/>
              </a:rPr>
              <a:t> НТӨ VIII-VII </a:t>
            </a:r>
            <a:r>
              <a:rPr lang="en-US" sz="3100" dirty="0" err="1">
                <a:latin typeface="Arial" pitchFamily="34" charset="0"/>
                <a:cs typeface="Arial" pitchFamily="34" charset="0"/>
              </a:rPr>
              <a:t>зууны</a:t>
            </a:r>
            <a:r>
              <a:rPr lang="en-US" sz="3100" dirty="0">
                <a:latin typeface="Arial" pitchFamily="34" charset="0"/>
                <a:cs typeface="Arial" pitchFamily="34" charset="0"/>
              </a:rPr>
              <a:t> </a:t>
            </a:r>
            <a:r>
              <a:rPr lang="en-US" sz="3100" dirty="0" err="1">
                <a:latin typeface="Arial" pitchFamily="34" charset="0"/>
                <a:cs typeface="Arial" pitchFamily="34" charset="0"/>
              </a:rPr>
              <a:t>үед</a:t>
            </a:r>
            <a:r>
              <a:rPr lang="en-US" sz="3100" dirty="0">
                <a:latin typeface="Arial" pitchFamily="34" charset="0"/>
                <a:cs typeface="Arial" pitchFamily="34" charset="0"/>
              </a:rPr>
              <a:t> </a:t>
            </a:r>
            <a:r>
              <a:rPr lang="en-US" sz="3100" dirty="0" err="1">
                <a:latin typeface="Arial" pitchFamily="34" charset="0"/>
                <a:cs typeface="Arial" pitchFamily="34" charset="0"/>
              </a:rPr>
              <a:t>зохиосон</a:t>
            </a:r>
            <a:r>
              <a:rPr lang="en-US" sz="3100" dirty="0">
                <a:latin typeface="Arial" pitchFamily="34" charset="0"/>
                <a:cs typeface="Arial" pitchFamily="34" charset="0"/>
              </a:rPr>
              <a:t> </a:t>
            </a:r>
            <a:r>
              <a:rPr lang="en-US" sz="3100" dirty="0" err="1">
                <a:latin typeface="Arial" pitchFamily="34" charset="0"/>
                <a:cs typeface="Arial" pitchFamily="34" charset="0"/>
              </a:rPr>
              <a:t>болов</a:t>
            </a:r>
            <a:r>
              <a:rPr lang="en-US" sz="3100" dirty="0">
                <a:latin typeface="Arial" pitchFamily="34" charset="0"/>
                <a:cs typeface="Arial" pitchFamily="34" charset="0"/>
              </a:rPr>
              <a:t> </a:t>
            </a:r>
            <a:r>
              <a:rPr lang="en-US" sz="3100" dirty="0" err="1">
                <a:latin typeface="Arial" pitchFamily="34" charset="0"/>
                <a:cs typeface="Arial" pitchFamily="34" charset="0"/>
              </a:rPr>
              <a:t>уу</a:t>
            </a:r>
            <a:r>
              <a:rPr lang="en-US" sz="3100" dirty="0">
                <a:latin typeface="Arial" pitchFamily="34" charset="0"/>
                <a:cs typeface="Arial" pitchFamily="34" charset="0"/>
              </a:rPr>
              <a:t> </a:t>
            </a:r>
            <a:r>
              <a:rPr lang="en-US" sz="3100" dirty="0" err="1">
                <a:latin typeface="Arial" pitchFamily="34" charset="0"/>
                <a:cs typeface="Arial" pitchFamily="34" charset="0"/>
              </a:rPr>
              <a:t>гэж</a:t>
            </a:r>
            <a:r>
              <a:rPr lang="en-US" sz="3100" dirty="0">
                <a:latin typeface="Arial" pitchFamily="34" charset="0"/>
                <a:cs typeface="Arial" pitchFamily="34" charset="0"/>
              </a:rPr>
              <a:t> </a:t>
            </a:r>
            <a:r>
              <a:rPr lang="en-US" sz="3100" dirty="0" err="1">
                <a:latin typeface="Arial" pitchFamily="34" charset="0"/>
                <a:cs typeface="Arial" pitchFamily="34" charset="0"/>
              </a:rPr>
              <a:t>үздэг</a:t>
            </a:r>
            <a:r>
              <a:rPr lang="en-US" sz="3100" dirty="0" smtClean="0">
                <a:latin typeface="Arial" pitchFamily="34" charset="0"/>
                <a:cs typeface="Arial" pitchFamily="34" charset="0"/>
              </a:rPr>
              <a:t>.</a:t>
            </a:r>
            <a:br>
              <a:rPr lang="en-US" sz="3100" dirty="0" smtClean="0">
                <a:latin typeface="Arial" pitchFamily="34" charset="0"/>
                <a:cs typeface="Arial" pitchFamily="34" charset="0"/>
              </a:rPr>
            </a:br>
            <a:r>
              <a:rPr lang="en-US" dirty="0"/>
              <a:t> </a:t>
            </a:r>
            <a:r>
              <a:rPr lang="en-US" sz="3100" dirty="0" err="1">
                <a:latin typeface="Arial" pitchFamily="34" charset="0"/>
                <a:cs typeface="Arial" pitchFamily="34" charset="0"/>
              </a:rPr>
              <a:t>Энэ</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зохиолын</a:t>
            </a:r>
            <a:r>
              <a:rPr lang="en-US" sz="3100" dirty="0">
                <a:latin typeface="Arial" pitchFamily="34" charset="0"/>
                <a:cs typeface="Arial" pitchFamily="34" charset="0"/>
              </a:rPr>
              <a:t> </a:t>
            </a:r>
            <a:r>
              <a:rPr lang="en-US" sz="3100" dirty="0" err="1">
                <a:latin typeface="Arial" pitchFamily="34" charset="0"/>
                <a:cs typeface="Arial" pitchFamily="34" charset="0"/>
              </a:rPr>
              <a:t>үйл</a:t>
            </a:r>
            <a:r>
              <a:rPr lang="en-US" sz="3100" dirty="0">
                <a:latin typeface="Arial" pitchFamily="34" charset="0"/>
                <a:cs typeface="Arial" pitchFamily="34" charset="0"/>
              </a:rPr>
              <a:t> </a:t>
            </a:r>
            <a:r>
              <a:rPr lang="en-US" sz="3100" dirty="0" err="1">
                <a:latin typeface="Arial" pitchFamily="34" charset="0"/>
                <a:cs typeface="Arial" pitchFamily="34" charset="0"/>
              </a:rPr>
              <a:t>явдлын</a:t>
            </a:r>
            <a:r>
              <a:rPr lang="en-US" sz="3100" dirty="0">
                <a:latin typeface="Arial" pitchFamily="34" charset="0"/>
                <a:cs typeface="Arial" pitchFamily="34" charset="0"/>
              </a:rPr>
              <a:t> </a:t>
            </a:r>
            <a:r>
              <a:rPr lang="en-US" sz="3100" dirty="0" err="1">
                <a:latin typeface="Arial" pitchFamily="34" charset="0"/>
                <a:cs typeface="Arial" pitchFamily="34" charset="0"/>
              </a:rPr>
              <a:t>нэгдлийн</a:t>
            </a:r>
            <a:r>
              <a:rPr lang="en-US" sz="3100" dirty="0">
                <a:latin typeface="Arial" pitchFamily="34" charset="0"/>
                <a:cs typeface="Arial" pitchFamily="34" charset="0"/>
              </a:rPr>
              <a:t> </a:t>
            </a:r>
            <a:r>
              <a:rPr lang="en-US" sz="3100" dirty="0" err="1">
                <a:latin typeface="Arial" pitchFamily="34" charset="0"/>
                <a:cs typeface="Arial" pitchFamily="34" charset="0"/>
              </a:rPr>
              <a:t>тухайд</a:t>
            </a:r>
            <a:r>
              <a:rPr lang="en-US" sz="3100" dirty="0">
                <a:latin typeface="Arial" pitchFamily="34" charset="0"/>
                <a:cs typeface="Arial" pitchFamily="34" charset="0"/>
              </a:rPr>
              <a:t> </a:t>
            </a:r>
            <a:r>
              <a:rPr lang="en-US" sz="3100" dirty="0" err="1">
                <a:latin typeface="Arial" pitchFamily="34" charset="0"/>
                <a:cs typeface="Arial" pitchFamily="34" charset="0"/>
              </a:rPr>
              <a:t>бүр</a:t>
            </a:r>
            <a:r>
              <a:rPr lang="en-US" sz="3100" dirty="0">
                <a:latin typeface="Arial" pitchFamily="34" charset="0"/>
                <a:cs typeface="Arial" pitchFamily="34" charset="0"/>
              </a:rPr>
              <a:t> </a:t>
            </a:r>
            <a:r>
              <a:rPr lang="en-US" sz="3100" dirty="0" err="1">
                <a:latin typeface="Arial" pitchFamily="34" charset="0"/>
                <a:cs typeface="Arial" pitchFamily="34" charset="0"/>
                <a:hlinkClick r:id="rId2" tooltip="Аристотель"/>
              </a:rPr>
              <a:t>Аристотель</a:t>
            </a:r>
            <a:r>
              <a:rPr lang="en-US" sz="3100" dirty="0">
                <a:latin typeface="Arial" pitchFamily="34" charset="0"/>
                <a:cs typeface="Arial" pitchFamily="34" charset="0"/>
              </a:rPr>
              <a:t> </a:t>
            </a:r>
            <a:r>
              <a:rPr lang="en-US" sz="3100" i="1" dirty="0" err="1">
                <a:latin typeface="Arial" pitchFamily="34" charset="0"/>
                <a:cs typeface="Arial" pitchFamily="34" charset="0"/>
              </a:rPr>
              <a:t>Туурвил</a:t>
            </a:r>
            <a:r>
              <a:rPr lang="en-US" sz="3100" i="1" dirty="0">
                <a:latin typeface="Arial" pitchFamily="34" charset="0"/>
                <a:cs typeface="Arial" pitchFamily="34" charset="0"/>
              </a:rPr>
              <a:t> </a:t>
            </a:r>
            <a:r>
              <a:rPr lang="en-US" sz="3100" i="1" dirty="0" err="1">
                <a:latin typeface="Arial" pitchFamily="34" charset="0"/>
                <a:cs typeface="Arial" pitchFamily="34" charset="0"/>
              </a:rPr>
              <a:t>зүй</a:t>
            </a:r>
            <a:r>
              <a:rPr lang="en-US" sz="3100" dirty="0">
                <a:latin typeface="Arial" pitchFamily="34" charset="0"/>
                <a:cs typeface="Arial" pitchFamily="34" charset="0"/>
              </a:rPr>
              <a:t> </a:t>
            </a:r>
            <a:r>
              <a:rPr lang="en-US" sz="3100" dirty="0" err="1">
                <a:latin typeface="Arial" pitchFamily="34" charset="0"/>
                <a:cs typeface="Arial" pitchFamily="34" charset="0"/>
              </a:rPr>
              <a:t>гэдэг</a:t>
            </a:r>
            <a:r>
              <a:rPr lang="en-US" sz="3100" dirty="0">
                <a:latin typeface="Arial" pitchFamily="34" charset="0"/>
                <a:cs typeface="Arial" pitchFamily="34" charset="0"/>
              </a:rPr>
              <a:t> </a:t>
            </a:r>
            <a:r>
              <a:rPr lang="en-US" sz="3100" dirty="0" err="1">
                <a:latin typeface="Arial" pitchFamily="34" charset="0"/>
                <a:cs typeface="Arial" pitchFamily="34" charset="0"/>
              </a:rPr>
              <a:t>шинжилгээний</a:t>
            </a:r>
            <a:r>
              <a:rPr lang="en-US" sz="3100" dirty="0">
                <a:latin typeface="Arial" pitchFamily="34" charset="0"/>
                <a:cs typeface="Arial" pitchFamily="34" charset="0"/>
              </a:rPr>
              <a:t> </a:t>
            </a:r>
            <a:r>
              <a:rPr lang="en-US" sz="3100" dirty="0" err="1">
                <a:latin typeface="Arial" pitchFamily="34" charset="0"/>
                <a:cs typeface="Arial" pitchFamily="34" charset="0"/>
              </a:rPr>
              <a:t>бүтээлдээ</a:t>
            </a:r>
            <a:r>
              <a:rPr lang="en-US" sz="3100" dirty="0">
                <a:latin typeface="Arial" pitchFamily="34" charset="0"/>
                <a:cs typeface="Arial" pitchFamily="34" charset="0"/>
              </a:rPr>
              <a:t>: " </a:t>
            </a:r>
            <a:br>
              <a:rPr lang="en-US" sz="3100" dirty="0">
                <a:latin typeface="Arial" pitchFamily="34" charset="0"/>
                <a:cs typeface="Arial" pitchFamily="34" charset="0"/>
              </a:rPr>
            </a:br>
            <a:endParaRPr lang="en-US" sz="3100" dirty="0">
              <a:latin typeface="Arial" pitchFamily="34" charset="0"/>
              <a:cs typeface="Arial" pitchFamily="34" charset="0"/>
            </a:endParaRPr>
          </a:p>
        </p:txBody>
      </p:sp>
    </p:spTree>
  </p:cSld>
  <p:clrMapOvr>
    <a:masterClrMapping/>
  </p:clrMapOvr>
  <p:transition spd="med">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Autofit/>
          </a:bodyPr>
          <a:lstStyle/>
          <a:p>
            <a:pPr algn="just">
              <a:lnSpc>
                <a:spcPct val="150000"/>
              </a:lnSpc>
            </a:pPr>
            <a:r>
              <a:rPr lang="en-US" sz="2800" dirty="0">
                <a:latin typeface="Arial" pitchFamily="34" charset="0"/>
                <a:cs typeface="Arial" pitchFamily="34" charset="0"/>
              </a:rPr>
              <a:t>"</a:t>
            </a:r>
            <a:r>
              <a:rPr lang="en-US" sz="2800" i="1" dirty="0" err="1">
                <a:latin typeface="Arial" pitchFamily="34" charset="0"/>
                <a:cs typeface="Arial" pitchFamily="34" charset="0"/>
                <a:hlinkClick r:id="rId2" tooltip="Илиада"/>
              </a:rPr>
              <a:t>Илионы</a:t>
            </a:r>
            <a:r>
              <a:rPr lang="en-US" sz="2800" i="1" dirty="0">
                <a:latin typeface="Arial" pitchFamily="34" charset="0"/>
                <a:cs typeface="Arial" pitchFamily="34" charset="0"/>
                <a:hlinkClick r:id="rId2" tooltip="Илиада"/>
              </a:rPr>
              <a:t> </a:t>
            </a:r>
            <a:r>
              <a:rPr lang="en-US" sz="2800" i="1" dirty="0" err="1">
                <a:latin typeface="Arial" pitchFamily="34" charset="0"/>
                <a:cs typeface="Arial" pitchFamily="34" charset="0"/>
                <a:hlinkClick r:id="rId2" tooltip="Илиада"/>
              </a:rPr>
              <a:t>дуулал</a:t>
            </a:r>
            <a:r>
              <a:rPr lang="en-US" sz="2800" dirty="0">
                <a:latin typeface="Arial" pitchFamily="34" charset="0"/>
                <a:cs typeface="Arial" pitchFamily="34" charset="0"/>
              </a:rPr>
              <a:t>, </a:t>
            </a:r>
            <a:r>
              <a:rPr lang="en-US" sz="2800" i="1" dirty="0" err="1">
                <a:latin typeface="Arial" pitchFamily="34" charset="0"/>
                <a:cs typeface="Arial" pitchFamily="34" charset="0"/>
                <a:hlinkClick r:id="rId3" tooltip="Одиссей (ийм хуудас байхгүй)"/>
              </a:rPr>
              <a:t>Одиссейн</a:t>
            </a:r>
            <a:r>
              <a:rPr lang="en-US" sz="2800" i="1" dirty="0">
                <a:latin typeface="Arial" pitchFamily="34" charset="0"/>
                <a:cs typeface="Arial" pitchFamily="34" charset="0"/>
                <a:hlinkClick r:id="rId3" tooltip="Одиссей (ийм хуудас байхгүй)"/>
              </a:rPr>
              <a:t> </a:t>
            </a:r>
            <a:r>
              <a:rPr lang="en-US" sz="2800" i="1" dirty="0" err="1">
                <a:latin typeface="Arial" pitchFamily="34" charset="0"/>
                <a:cs typeface="Arial" pitchFamily="34" charset="0"/>
                <a:hlinkClick r:id="rId3" tooltip="Одиссей (ийм хуудас байхгүй)"/>
              </a:rPr>
              <a:t>дуулал</a:t>
            </a:r>
            <a:r>
              <a:rPr lang="en-US" sz="2800" dirty="0">
                <a:latin typeface="Arial" pitchFamily="34" charset="0"/>
                <a:cs typeface="Arial" pitchFamily="34" charset="0"/>
              </a:rPr>
              <a:t> </a:t>
            </a:r>
            <a:r>
              <a:rPr lang="en-US" sz="2800" dirty="0" err="1">
                <a:latin typeface="Arial" pitchFamily="34" charset="0"/>
                <a:cs typeface="Arial" pitchFamily="34" charset="0"/>
              </a:rPr>
              <a:t>хоёрыг</a:t>
            </a:r>
            <a:r>
              <a:rPr lang="en-US" sz="2800" dirty="0">
                <a:latin typeface="Arial" pitchFamily="34" charset="0"/>
                <a:cs typeface="Arial" pitchFamily="34" charset="0"/>
              </a:rPr>
              <a:t> </a:t>
            </a:r>
            <a:r>
              <a:rPr lang="en-US" sz="2800" dirty="0" err="1">
                <a:latin typeface="Arial" pitchFamily="34" charset="0"/>
                <a:cs typeface="Arial" pitchFamily="34" charset="0"/>
              </a:rPr>
              <a:t>нэг</a:t>
            </a:r>
            <a:r>
              <a:rPr lang="en-US" sz="2800" dirty="0">
                <a:latin typeface="Arial" pitchFamily="34" charset="0"/>
                <a:cs typeface="Arial" pitchFamily="34" charset="0"/>
              </a:rPr>
              <a:t> л </a:t>
            </a:r>
            <a:r>
              <a:rPr lang="en-US" sz="2800" dirty="0" err="1">
                <a:latin typeface="Arial" pitchFamily="34" charset="0"/>
                <a:cs typeface="Arial" pitchFamily="34" charset="0"/>
              </a:rPr>
              <a:t>үйлдлийн</a:t>
            </a:r>
            <a:r>
              <a:rPr lang="en-US" sz="2800" dirty="0">
                <a:latin typeface="Arial" pitchFamily="34" charset="0"/>
                <a:cs typeface="Arial" pitchFamily="34" charset="0"/>
              </a:rPr>
              <a:t> </a:t>
            </a:r>
            <a:r>
              <a:rPr lang="en-US" sz="2800" dirty="0" err="1">
                <a:latin typeface="Arial" pitchFamily="34" charset="0"/>
                <a:cs typeface="Arial" pitchFamily="34" charset="0"/>
              </a:rPr>
              <a:t>эргэн</a:t>
            </a:r>
            <a:r>
              <a:rPr lang="en-US" sz="2800" dirty="0">
                <a:latin typeface="Arial" pitchFamily="34" charset="0"/>
                <a:cs typeface="Arial" pitchFamily="34" charset="0"/>
              </a:rPr>
              <a:t> </a:t>
            </a:r>
            <a:r>
              <a:rPr lang="en-US" sz="2800" dirty="0" err="1">
                <a:latin typeface="Arial" pitchFamily="34" charset="0"/>
                <a:cs typeface="Arial" pitchFamily="34" charset="0"/>
              </a:rPr>
              <a:t>тойронд</a:t>
            </a:r>
            <a:r>
              <a:rPr lang="en-US" sz="2800" dirty="0">
                <a:latin typeface="Arial" pitchFamily="34" charset="0"/>
                <a:cs typeface="Arial" pitchFamily="34" charset="0"/>
              </a:rPr>
              <a:t> </a:t>
            </a:r>
            <a:r>
              <a:rPr lang="en-US" sz="2800" dirty="0" err="1">
                <a:latin typeface="Arial" pitchFamily="34" charset="0"/>
                <a:cs typeface="Arial" pitchFamily="34" charset="0"/>
              </a:rPr>
              <a:t>эмхлэн</a:t>
            </a:r>
            <a:r>
              <a:rPr lang="en-US" sz="2800" dirty="0">
                <a:latin typeface="Arial" pitchFamily="34" charset="0"/>
                <a:cs typeface="Arial" pitchFamily="34" charset="0"/>
              </a:rPr>
              <a:t> </a:t>
            </a:r>
            <a:r>
              <a:rPr lang="en-US" sz="2800" dirty="0" err="1">
                <a:latin typeface="Arial" pitchFamily="34" charset="0"/>
                <a:cs typeface="Arial" pitchFamily="34" charset="0"/>
              </a:rPr>
              <a:t>зохиосон</a:t>
            </a:r>
            <a:r>
              <a:rPr lang="en-US" sz="2800" dirty="0">
                <a:latin typeface="Arial" pitchFamily="34" charset="0"/>
                <a:cs typeface="Arial" pitchFamily="34" charset="0"/>
              </a:rPr>
              <a:t> </a:t>
            </a:r>
            <a:r>
              <a:rPr lang="en-US" sz="2800" dirty="0" err="1">
                <a:latin typeface="Arial" pitchFamily="34" charset="0"/>
                <a:cs typeface="Arial" pitchFamily="34" charset="0"/>
              </a:rPr>
              <a:t>байна</a:t>
            </a:r>
            <a:r>
              <a:rPr lang="en-US" sz="2800" dirty="0">
                <a:latin typeface="Arial" pitchFamily="34" charset="0"/>
                <a:cs typeface="Arial" pitchFamily="34" charset="0"/>
              </a:rPr>
              <a:t>" </a:t>
            </a:r>
            <a:r>
              <a:rPr lang="en-US" sz="2800" dirty="0" err="1">
                <a:latin typeface="Arial" pitchFamily="34" charset="0"/>
                <a:cs typeface="Arial" pitchFamily="34" charset="0"/>
              </a:rPr>
              <a:t>гэж</a:t>
            </a:r>
            <a:r>
              <a:rPr lang="en-US" sz="2800" dirty="0">
                <a:latin typeface="Arial" pitchFamily="34" charset="0"/>
                <a:cs typeface="Arial" pitchFamily="34" charset="0"/>
              </a:rPr>
              <a:t> </a:t>
            </a:r>
            <a:r>
              <a:rPr lang="en-US" sz="2800" dirty="0" err="1">
                <a:latin typeface="Arial" pitchFamily="34" charset="0"/>
                <a:cs typeface="Arial" pitchFamily="34" charset="0"/>
              </a:rPr>
              <a:t>бичсэн</a:t>
            </a:r>
            <a:r>
              <a:rPr lang="en-US" sz="2800" dirty="0">
                <a:latin typeface="Arial" pitchFamily="34" charset="0"/>
                <a:cs typeface="Arial" pitchFamily="34" charset="0"/>
              </a:rPr>
              <a:t> </a:t>
            </a:r>
            <a:r>
              <a:rPr lang="en-US" sz="2800" dirty="0" err="1">
                <a:latin typeface="Arial" pitchFamily="34" charset="0"/>
                <a:cs typeface="Arial" pitchFamily="34" charset="0"/>
              </a:rPr>
              <a:t>байдаг</a:t>
            </a:r>
            <a:r>
              <a:rPr lang="en-US" sz="2800" dirty="0">
                <a:latin typeface="Arial" pitchFamily="34" charset="0"/>
                <a:cs typeface="Arial" pitchFamily="34" charset="0"/>
              </a:rPr>
              <a:t>.</a:t>
            </a:r>
            <a:br>
              <a:rPr lang="en-US" sz="2800" dirty="0">
                <a:latin typeface="Arial" pitchFamily="34" charset="0"/>
                <a:cs typeface="Arial" pitchFamily="34" charset="0"/>
              </a:rPr>
            </a:br>
            <a:r>
              <a:rPr lang="en-US" sz="2800" dirty="0" err="1">
                <a:latin typeface="Arial" pitchFamily="34" charset="0"/>
                <a:cs typeface="Arial" pitchFamily="34" charset="0"/>
              </a:rPr>
              <a:t>Хомерийн</a:t>
            </a:r>
            <a:r>
              <a:rPr lang="en-US" sz="2800" dirty="0">
                <a:latin typeface="Arial" pitchFamily="34" charset="0"/>
                <a:cs typeface="Arial" pitchFamily="34" charset="0"/>
              </a:rPr>
              <a:t> </a:t>
            </a:r>
            <a:r>
              <a:rPr lang="en-US" sz="2800" dirty="0" err="1">
                <a:latin typeface="Arial" pitchFamily="34" charset="0"/>
                <a:cs typeface="Arial" pitchFamily="34" charset="0"/>
              </a:rPr>
              <a:t>нэр</a:t>
            </a:r>
            <a:r>
              <a:rPr lang="en-US" sz="2800" dirty="0">
                <a:latin typeface="Arial" pitchFamily="34" charset="0"/>
                <a:cs typeface="Arial" pitchFamily="34" charset="0"/>
              </a:rPr>
              <a:t> </a:t>
            </a:r>
            <a:r>
              <a:rPr lang="en-US" sz="2800" dirty="0" err="1">
                <a:latin typeface="Arial" pitchFamily="34" charset="0"/>
                <a:cs typeface="Arial" pitchFamily="34" charset="0"/>
              </a:rPr>
              <a:t>дээр</a:t>
            </a:r>
            <a:r>
              <a:rPr lang="en-US" sz="2800" dirty="0">
                <a:latin typeface="Arial" pitchFamily="34" charset="0"/>
                <a:cs typeface="Arial" pitchFamily="34" charset="0"/>
              </a:rPr>
              <a:t> </a:t>
            </a:r>
            <a:r>
              <a:rPr lang="en-US" sz="2800" dirty="0" err="1">
                <a:latin typeface="Arial" pitchFamily="34" charset="0"/>
                <a:cs typeface="Arial" pitchFamily="34" charset="0"/>
              </a:rPr>
              <a:t>эл</a:t>
            </a:r>
            <a:r>
              <a:rPr lang="en-US" sz="2800" dirty="0">
                <a:latin typeface="Arial" pitchFamily="34" charset="0"/>
                <a:cs typeface="Arial" pitchFamily="34" charset="0"/>
              </a:rPr>
              <a:t> </a:t>
            </a:r>
            <a:r>
              <a:rPr lang="en-US" sz="2800" dirty="0" err="1">
                <a:latin typeface="Arial" pitchFamily="34" charset="0"/>
                <a:cs typeface="Arial" pitchFamily="34" charset="0"/>
              </a:rPr>
              <a:t>хоёр</a:t>
            </a:r>
            <a:r>
              <a:rPr lang="en-US" sz="2800" dirty="0">
                <a:latin typeface="Arial" pitchFamily="34" charset="0"/>
                <a:cs typeface="Arial" pitchFamily="34" charset="0"/>
              </a:rPr>
              <a:t> </a:t>
            </a:r>
            <a:r>
              <a:rPr lang="en-US" sz="2800" dirty="0" err="1">
                <a:latin typeface="Arial" pitchFamily="34" charset="0"/>
                <a:cs typeface="Arial" pitchFamily="34" charset="0"/>
              </a:rPr>
              <a:t>найраглалаас</a:t>
            </a:r>
            <a:r>
              <a:rPr lang="en-US" sz="2800" dirty="0">
                <a:latin typeface="Arial" pitchFamily="34" charset="0"/>
                <a:cs typeface="Arial" pitchFamily="34" charset="0"/>
              </a:rPr>
              <a:t> </a:t>
            </a:r>
            <a:r>
              <a:rPr lang="en-US" sz="2800" dirty="0" err="1">
                <a:latin typeface="Arial" pitchFamily="34" charset="0"/>
                <a:cs typeface="Arial" pitchFamily="34" charset="0"/>
              </a:rPr>
              <a:t>гадна</a:t>
            </a:r>
            <a:r>
              <a:rPr lang="en-US" sz="2800" dirty="0">
                <a:latin typeface="Arial" pitchFamily="34" charset="0"/>
                <a:cs typeface="Arial" pitchFamily="34" charset="0"/>
              </a:rPr>
              <a:t> </a:t>
            </a:r>
            <a:r>
              <a:rPr lang="en-US" sz="2800" i="1" dirty="0" err="1">
                <a:latin typeface="Arial" pitchFamily="34" charset="0"/>
                <a:cs typeface="Arial" pitchFamily="34" charset="0"/>
              </a:rPr>
              <a:t>Хомерийн</a:t>
            </a:r>
            <a:r>
              <a:rPr lang="en-US" sz="2800" i="1" dirty="0">
                <a:latin typeface="Arial" pitchFamily="34" charset="0"/>
                <a:cs typeface="Arial" pitchFamily="34" charset="0"/>
              </a:rPr>
              <a:t> </a:t>
            </a:r>
            <a:r>
              <a:rPr lang="en-US" sz="2800" i="1" dirty="0" err="1">
                <a:latin typeface="Arial" pitchFamily="34" charset="0"/>
                <a:cs typeface="Arial" pitchFamily="34" charset="0"/>
              </a:rPr>
              <a:t>сүлд</a:t>
            </a:r>
            <a:r>
              <a:rPr lang="en-US" sz="2800" i="1" dirty="0">
                <a:latin typeface="Arial" pitchFamily="34" charset="0"/>
                <a:cs typeface="Arial" pitchFamily="34" charset="0"/>
              </a:rPr>
              <a:t> </a:t>
            </a:r>
            <a:r>
              <a:rPr lang="en-US" sz="2800" i="1" dirty="0" err="1">
                <a:latin typeface="Arial" pitchFamily="34" charset="0"/>
                <a:cs typeface="Arial" pitchFamily="34" charset="0"/>
              </a:rPr>
              <a:t>дуунууд</a:t>
            </a:r>
            <a:r>
              <a:rPr lang="en-US" sz="2800" dirty="0">
                <a:latin typeface="Arial" pitchFamily="34" charset="0"/>
                <a:cs typeface="Arial" pitchFamily="34" charset="0"/>
              </a:rPr>
              <a:t> </a:t>
            </a:r>
            <a:r>
              <a:rPr lang="en-US" sz="2800" dirty="0" err="1">
                <a:latin typeface="Arial" pitchFamily="34" charset="0"/>
                <a:cs typeface="Arial" pitchFamily="34" charset="0"/>
              </a:rPr>
              <a:t>зэрэг</a:t>
            </a:r>
            <a:r>
              <a:rPr lang="en-US" sz="2800" dirty="0">
                <a:latin typeface="Arial" pitchFamily="34" charset="0"/>
                <a:cs typeface="Arial" pitchFamily="34" charset="0"/>
              </a:rPr>
              <a:t> </a:t>
            </a:r>
            <a:r>
              <a:rPr lang="en-US" sz="2800" dirty="0" err="1">
                <a:latin typeface="Arial" pitchFamily="34" charset="0"/>
                <a:cs typeface="Arial" pitchFamily="34" charset="0"/>
              </a:rPr>
              <a:t>өөр</a:t>
            </a:r>
            <a:r>
              <a:rPr lang="en-US" sz="2800" dirty="0">
                <a:latin typeface="Arial" pitchFamily="34" charset="0"/>
                <a:cs typeface="Arial" pitchFamily="34" charset="0"/>
              </a:rPr>
              <a:t> </a:t>
            </a:r>
            <a:r>
              <a:rPr lang="en-US" sz="2800" dirty="0" err="1">
                <a:latin typeface="Arial" pitchFamily="34" charset="0"/>
                <a:cs typeface="Arial" pitchFamily="34" charset="0"/>
              </a:rPr>
              <a:t>олон</a:t>
            </a:r>
            <a:r>
              <a:rPr lang="en-US" sz="2800" dirty="0">
                <a:latin typeface="Arial" pitchFamily="34" charset="0"/>
                <a:cs typeface="Arial" pitchFamily="34" charset="0"/>
              </a:rPr>
              <a:t> </a:t>
            </a:r>
            <a:r>
              <a:rPr lang="en-US" sz="2800" dirty="0" err="1">
                <a:latin typeface="Arial" pitchFamily="34" charset="0"/>
                <a:cs typeface="Arial" pitchFamily="34" charset="0"/>
              </a:rPr>
              <a:t>зохиол</a:t>
            </a:r>
            <a:r>
              <a:rPr lang="en-US" sz="2800" dirty="0">
                <a:latin typeface="Arial" pitchFamily="34" charset="0"/>
                <a:cs typeface="Arial" pitchFamily="34" charset="0"/>
              </a:rPr>
              <a:t> </a:t>
            </a:r>
            <a:r>
              <a:rPr lang="en-US" sz="2800" dirty="0" err="1">
                <a:latin typeface="Arial" pitchFamily="34" charset="0"/>
                <a:cs typeface="Arial" pitchFamily="34" charset="0"/>
              </a:rPr>
              <a:t>бүртгэгдсэн</a:t>
            </a:r>
            <a:r>
              <a:rPr lang="en-US" sz="2800" dirty="0">
                <a:latin typeface="Arial" pitchFamily="34" charset="0"/>
                <a:cs typeface="Arial" pitchFamily="34" charset="0"/>
              </a:rPr>
              <a:t> </a:t>
            </a:r>
            <a:r>
              <a:rPr lang="en-US" sz="2800" dirty="0" err="1">
                <a:latin typeface="Arial" pitchFamily="34" charset="0"/>
                <a:cs typeface="Arial" pitchFamily="34" charset="0"/>
              </a:rPr>
              <a:t>байдаг</a:t>
            </a:r>
            <a:r>
              <a:rPr lang="en-US" sz="2800" dirty="0">
                <a:latin typeface="Arial" pitchFamily="34" charset="0"/>
                <a:cs typeface="Arial" pitchFamily="34" charset="0"/>
              </a:rPr>
              <a:t> </a:t>
            </a:r>
            <a:r>
              <a:rPr lang="en-US" sz="2800" dirty="0" err="1">
                <a:latin typeface="Arial" pitchFamily="34" charset="0"/>
                <a:cs typeface="Arial" pitchFamily="34" charset="0"/>
              </a:rPr>
              <a:t>боловч</a:t>
            </a:r>
            <a:r>
              <a:rPr lang="en-US" sz="2800" dirty="0">
                <a:latin typeface="Arial" pitchFamily="34" charset="0"/>
                <a:cs typeface="Arial" pitchFamily="34" charset="0"/>
              </a:rPr>
              <a:t> </a:t>
            </a:r>
            <a:r>
              <a:rPr lang="en-US" sz="2800" dirty="0" err="1">
                <a:latin typeface="Arial" pitchFamily="34" charset="0"/>
                <a:cs typeface="Arial" pitchFamily="34" charset="0"/>
              </a:rPr>
              <a:t>Хомер</a:t>
            </a:r>
            <a:r>
              <a:rPr lang="en-US" sz="2800" dirty="0">
                <a:latin typeface="Arial" pitchFamily="34" charset="0"/>
                <a:cs typeface="Arial" pitchFamily="34" charset="0"/>
              </a:rPr>
              <a:t> </a:t>
            </a:r>
            <a:r>
              <a:rPr lang="en-US" sz="2800" dirty="0" err="1">
                <a:latin typeface="Arial" pitchFamily="34" charset="0"/>
                <a:cs typeface="Arial" pitchFamily="34" charset="0"/>
              </a:rPr>
              <a:t>гэгч</a:t>
            </a:r>
            <a:r>
              <a:rPr lang="en-US" sz="2800" dirty="0">
                <a:latin typeface="Arial" pitchFamily="34" charset="0"/>
                <a:cs typeface="Arial" pitchFamily="34" charset="0"/>
              </a:rPr>
              <a:t> </a:t>
            </a:r>
            <a:r>
              <a:rPr lang="en-US" sz="2800" dirty="0" err="1">
                <a:latin typeface="Arial" pitchFamily="34" charset="0"/>
                <a:cs typeface="Arial" pitchFamily="34" charset="0"/>
              </a:rPr>
              <a:t>хүн</a:t>
            </a:r>
            <a:r>
              <a:rPr lang="en-US" sz="2800" dirty="0">
                <a:latin typeface="Arial" pitchFamily="34" charset="0"/>
                <a:cs typeface="Arial" pitchFamily="34" charset="0"/>
              </a:rPr>
              <a:t> </a:t>
            </a:r>
            <a:r>
              <a:rPr lang="en-US" sz="2800" dirty="0" err="1">
                <a:latin typeface="Arial" pitchFamily="34" charset="0"/>
                <a:cs typeface="Arial" pitchFamily="34" charset="0"/>
              </a:rPr>
              <a:t>зохиосон</a:t>
            </a:r>
            <a:r>
              <a:rPr lang="en-US" sz="2800" dirty="0">
                <a:latin typeface="Arial" pitchFamily="34" charset="0"/>
                <a:cs typeface="Arial" pitchFamily="34" charset="0"/>
              </a:rPr>
              <a:t> </a:t>
            </a:r>
            <a:r>
              <a:rPr lang="en-US" sz="2800" dirty="0" err="1">
                <a:latin typeface="Arial" pitchFamily="34" charset="0"/>
                <a:cs typeface="Arial" pitchFamily="34" charset="0"/>
              </a:rPr>
              <a:t>гэж</a:t>
            </a:r>
            <a:r>
              <a:rPr lang="en-US" sz="2800" dirty="0">
                <a:latin typeface="Arial" pitchFamily="34" charset="0"/>
                <a:cs typeface="Arial" pitchFamily="34" charset="0"/>
              </a:rPr>
              <a:t> </a:t>
            </a:r>
            <a:r>
              <a:rPr lang="en-US" sz="2800" dirty="0" err="1">
                <a:latin typeface="Arial" pitchFamily="34" charset="0"/>
                <a:cs typeface="Arial" pitchFamily="34" charset="0"/>
              </a:rPr>
              <a:t>тооцсоор</a:t>
            </a:r>
            <a:r>
              <a:rPr lang="en-US" sz="2800" dirty="0">
                <a:latin typeface="Arial" pitchFamily="34" charset="0"/>
                <a:cs typeface="Arial" pitchFamily="34" charset="0"/>
              </a:rPr>
              <a:t> </a:t>
            </a:r>
            <a:r>
              <a:rPr lang="en-US" sz="2800" dirty="0" err="1">
                <a:latin typeface="Arial" pitchFamily="34" charset="0"/>
                <a:cs typeface="Arial" pitchFamily="34" charset="0"/>
              </a:rPr>
              <a:t>ирсэн</a:t>
            </a:r>
            <a:r>
              <a:rPr lang="en-US" sz="2800" dirty="0">
                <a:latin typeface="Arial" pitchFamily="34" charset="0"/>
                <a:cs typeface="Arial" pitchFamily="34" charset="0"/>
              </a:rPr>
              <a:t> </a:t>
            </a:r>
            <a:r>
              <a:rPr lang="en-US" sz="2800" i="1" dirty="0" err="1">
                <a:latin typeface="Arial" pitchFamily="34" charset="0"/>
                <a:cs typeface="Arial" pitchFamily="34" charset="0"/>
                <a:hlinkClick r:id="rId2" tooltip="Илиада"/>
              </a:rPr>
              <a:t>Илионы</a:t>
            </a:r>
            <a:r>
              <a:rPr lang="en-US" sz="2800" i="1" dirty="0">
                <a:latin typeface="Arial" pitchFamily="34" charset="0"/>
                <a:cs typeface="Arial" pitchFamily="34" charset="0"/>
                <a:hlinkClick r:id="rId2" tooltip="Илиада"/>
              </a:rPr>
              <a:t> </a:t>
            </a:r>
            <a:r>
              <a:rPr lang="en-US" sz="2800" i="1" dirty="0" err="1">
                <a:latin typeface="Arial" pitchFamily="34" charset="0"/>
                <a:cs typeface="Arial" pitchFamily="34" charset="0"/>
                <a:hlinkClick r:id="rId2" tooltip="Илиада"/>
              </a:rPr>
              <a:t>дуулал</a:t>
            </a:r>
            <a:r>
              <a:rPr lang="en-US" sz="2800" dirty="0">
                <a:latin typeface="Arial" pitchFamily="34" charset="0"/>
                <a:cs typeface="Arial" pitchFamily="34" charset="0"/>
              </a:rPr>
              <a:t>, </a:t>
            </a:r>
            <a:r>
              <a:rPr lang="en-US" sz="2800" i="1" dirty="0" err="1">
                <a:latin typeface="Arial" pitchFamily="34" charset="0"/>
                <a:cs typeface="Arial" pitchFamily="34" charset="0"/>
                <a:hlinkClick r:id="rId3" tooltip="Одиссей (ийм хуудас байхгүй)"/>
              </a:rPr>
              <a:t>Одиссейн</a:t>
            </a:r>
            <a:r>
              <a:rPr lang="en-US" sz="2800" i="1" dirty="0">
                <a:latin typeface="Arial" pitchFamily="34" charset="0"/>
                <a:cs typeface="Arial" pitchFamily="34" charset="0"/>
                <a:hlinkClick r:id="rId3" tooltip="Одиссей (ийм хуудас байхгүй)"/>
              </a:rPr>
              <a:t> </a:t>
            </a:r>
            <a:r>
              <a:rPr lang="en-US" sz="2800" i="1" dirty="0" err="1">
                <a:latin typeface="Arial" pitchFamily="34" charset="0"/>
                <a:cs typeface="Arial" pitchFamily="34" charset="0"/>
                <a:hlinkClick r:id="rId3" tooltip="Одиссей (ийм хуудас байхгүй)"/>
              </a:rPr>
              <a:t>дуулал</a:t>
            </a:r>
            <a:r>
              <a:rPr lang="en-US" sz="2800" dirty="0">
                <a:latin typeface="Arial" pitchFamily="34" charset="0"/>
                <a:cs typeface="Arial" pitchFamily="34" charset="0"/>
              </a:rPr>
              <a:t> </a:t>
            </a:r>
            <a:r>
              <a:rPr lang="en-US" sz="2800" dirty="0" err="1">
                <a:latin typeface="Arial" pitchFamily="34" charset="0"/>
                <a:cs typeface="Arial" pitchFamily="34" charset="0"/>
              </a:rPr>
              <a:t>найраглалууд</a:t>
            </a:r>
            <a:r>
              <a:rPr lang="en-US" sz="2800" dirty="0">
                <a:latin typeface="Arial" pitchFamily="34" charset="0"/>
                <a:cs typeface="Arial" pitchFamily="34" charset="0"/>
              </a:rPr>
              <a:t> </a:t>
            </a:r>
            <a:r>
              <a:rPr lang="en-US" sz="2800" dirty="0" err="1">
                <a:latin typeface="Arial" pitchFamily="34" charset="0"/>
                <a:cs typeface="Arial" pitchFamily="34" charset="0"/>
              </a:rPr>
              <a:t>дэлхий</a:t>
            </a:r>
            <a:r>
              <a:rPr lang="en-US" sz="2800" dirty="0">
                <a:latin typeface="Arial" pitchFamily="34" charset="0"/>
                <a:cs typeface="Arial" pitchFamily="34" charset="0"/>
              </a:rPr>
              <a:t> </a:t>
            </a:r>
            <a:r>
              <a:rPr lang="en-US" sz="2800" dirty="0" err="1">
                <a:latin typeface="Arial" pitchFamily="34" charset="0"/>
                <a:cs typeface="Arial" pitchFamily="34" charset="0"/>
              </a:rPr>
              <a:t>дахинаа</a:t>
            </a:r>
            <a:r>
              <a:rPr lang="en-US" sz="2800" dirty="0">
                <a:latin typeface="Arial" pitchFamily="34" charset="0"/>
                <a:cs typeface="Arial" pitchFamily="34" charset="0"/>
              </a:rPr>
              <a:t> </a:t>
            </a:r>
            <a:r>
              <a:rPr lang="en-US" sz="2800" dirty="0" err="1">
                <a:latin typeface="Arial" pitchFamily="34" charset="0"/>
                <a:cs typeface="Arial" pitchFamily="34" charset="0"/>
              </a:rPr>
              <a:t>энэ</a:t>
            </a:r>
            <a:r>
              <a:rPr lang="en-US" sz="2800" dirty="0">
                <a:latin typeface="Arial" pitchFamily="34" charset="0"/>
                <a:cs typeface="Arial" pitchFamily="34" charset="0"/>
              </a:rPr>
              <a:t> л </a:t>
            </a:r>
            <a:r>
              <a:rPr lang="en-US" sz="2800" dirty="0" err="1">
                <a:latin typeface="Arial" pitchFamily="34" charset="0"/>
                <a:cs typeface="Arial" pitchFamily="34" charset="0"/>
              </a:rPr>
              <a:t>хүний</a:t>
            </a:r>
            <a:r>
              <a:rPr lang="en-US" sz="2800" dirty="0">
                <a:latin typeface="Arial" pitchFamily="34" charset="0"/>
                <a:cs typeface="Arial" pitchFamily="34" charset="0"/>
              </a:rPr>
              <a:t> </a:t>
            </a:r>
            <a:r>
              <a:rPr lang="en-US" sz="2800" dirty="0" err="1">
                <a:latin typeface="Arial" pitchFamily="34" charset="0"/>
                <a:cs typeface="Arial" pitchFamily="34" charset="0"/>
              </a:rPr>
              <a:t>нэрээр</a:t>
            </a:r>
            <a:r>
              <a:rPr lang="en-US" sz="2800" dirty="0">
                <a:latin typeface="Arial" pitchFamily="34" charset="0"/>
                <a:cs typeface="Arial" pitchFamily="34" charset="0"/>
              </a:rPr>
              <a:t> </a:t>
            </a:r>
            <a:r>
              <a:rPr lang="en-US" sz="2800" dirty="0" err="1">
                <a:latin typeface="Arial" pitchFamily="34" charset="0"/>
                <a:cs typeface="Arial" pitchFamily="34" charset="0"/>
              </a:rPr>
              <a:t>алдаршсан</a:t>
            </a:r>
            <a:r>
              <a:rPr lang="en-US" sz="2800" dirty="0">
                <a:latin typeface="Arial" pitchFamily="34" charset="0"/>
                <a:cs typeface="Arial" pitchFamily="34" charset="0"/>
              </a:rPr>
              <a:t> </a:t>
            </a:r>
            <a:r>
              <a:rPr lang="en-US" sz="2800" dirty="0" err="1">
                <a:latin typeface="Arial" pitchFamily="34" charset="0"/>
                <a:cs typeface="Arial" pitchFamily="34" charset="0"/>
              </a:rPr>
              <a:t>юм</a:t>
            </a:r>
            <a:r>
              <a:rPr lang="en-US" sz="2800" dirty="0">
                <a:latin typeface="Arial" pitchFamily="34" charset="0"/>
                <a:cs typeface="Arial" pitchFamily="34" charset="0"/>
              </a:rPr>
              <a:t>.</a:t>
            </a:r>
          </a:p>
        </p:txBody>
      </p:sp>
    </p:spTree>
  </p:cSld>
  <p:clrMapOvr>
    <a:masterClrMapping/>
  </p:clrMapOvr>
  <p:transition spd="med">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pPr algn="just">
              <a:lnSpc>
                <a:spcPct val="150000"/>
              </a:lnSpc>
            </a:pPr>
            <a:r>
              <a:rPr lang="en-US" sz="3100" dirty="0" smtClean="0">
                <a:latin typeface="Arial" pitchFamily="34" charset="0"/>
                <a:cs typeface="Arial" pitchFamily="34" charset="0"/>
              </a:rPr>
              <a:t/>
            </a:r>
            <a:br>
              <a:rPr lang="en-US" sz="3100" dirty="0" smtClean="0">
                <a:latin typeface="Arial" pitchFamily="34" charset="0"/>
                <a:cs typeface="Arial" pitchFamily="34" charset="0"/>
              </a:rPr>
            </a:br>
            <a:r>
              <a:rPr lang="en-US" sz="3100" dirty="0">
                <a:latin typeface="Arial" pitchFamily="34" charset="0"/>
                <a:cs typeface="Arial" pitchFamily="34" charset="0"/>
              </a:rPr>
              <a:t/>
            </a:r>
            <a:br>
              <a:rPr lang="en-US" sz="3100" dirty="0">
                <a:latin typeface="Arial" pitchFamily="34" charset="0"/>
                <a:cs typeface="Arial" pitchFamily="34" charset="0"/>
              </a:rPr>
            </a:br>
            <a:r>
              <a:rPr lang="en-US" sz="3100" dirty="0" smtClean="0">
                <a:latin typeface="Arial" pitchFamily="34" charset="0"/>
                <a:cs typeface="Arial" pitchFamily="34" charset="0"/>
              </a:rPr>
              <a:t/>
            </a:r>
            <a:br>
              <a:rPr lang="en-US" sz="3100" dirty="0" smtClean="0">
                <a:latin typeface="Arial" pitchFamily="34" charset="0"/>
                <a:cs typeface="Arial" pitchFamily="34" charset="0"/>
              </a:rPr>
            </a:br>
            <a:r>
              <a:rPr lang="en-US" sz="3100" dirty="0">
                <a:latin typeface="Arial" pitchFamily="34" charset="0"/>
                <a:cs typeface="Arial" pitchFamily="34" charset="0"/>
              </a:rPr>
              <a:t/>
            </a:r>
            <a:br>
              <a:rPr lang="en-US" sz="3100" dirty="0">
                <a:latin typeface="Arial" pitchFamily="34" charset="0"/>
                <a:cs typeface="Arial" pitchFamily="34" charset="0"/>
              </a:rPr>
            </a:br>
            <a:r>
              <a:rPr lang="en-US" sz="3100" dirty="0" smtClean="0">
                <a:latin typeface="Arial" pitchFamily="34" charset="0"/>
                <a:cs typeface="Arial" pitchFamily="34" charset="0"/>
              </a:rPr>
              <a:t/>
            </a:r>
            <a:br>
              <a:rPr lang="en-US" sz="3100" dirty="0" smtClean="0">
                <a:latin typeface="Arial" pitchFamily="34" charset="0"/>
                <a:cs typeface="Arial" pitchFamily="34" charset="0"/>
              </a:rPr>
            </a:br>
            <a:r>
              <a:rPr lang="en-US" sz="3100" dirty="0">
                <a:latin typeface="Arial" pitchFamily="34" charset="0"/>
                <a:cs typeface="Arial" pitchFamily="34" charset="0"/>
              </a:rPr>
              <a:t/>
            </a:r>
            <a:br>
              <a:rPr lang="en-US" sz="3100" dirty="0">
                <a:latin typeface="Arial" pitchFamily="34" charset="0"/>
                <a:cs typeface="Arial" pitchFamily="34" charset="0"/>
              </a:rPr>
            </a:br>
            <a:r>
              <a:rPr lang="en-US" sz="3100" dirty="0" smtClean="0">
                <a:latin typeface="Arial" pitchFamily="34" charset="0"/>
                <a:cs typeface="Arial" pitchFamily="34" charset="0"/>
              </a:rPr>
              <a:t/>
            </a:r>
            <a:br>
              <a:rPr lang="en-US" sz="3100" dirty="0" smtClean="0">
                <a:latin typeface="Arial" pitchFamily="34" charset="0"/>
                <a:cs typeface="Arial" pitchFamily="34" charset="0"/>
              </a:rPr>
            </a:br>
            <a:r>
              <a:rPr lang="en-US" sz="3100" dirty="0">
                <a:latin typeface="Arial" pitchFamily="34" charset="0"/>
                <a:cs typeface="Arial" pitchFamily="34" charset="0"/>
              </a:rPr>
              <a:t/>
            </a:r>
            <a:br>
              <a:rPr lang="en-US" sz="3100" dirty="0">
                <a:latin typeface="Arial" pitchFamily="34" charset="0"/>
                <a:cs typeface="Arial" pitchFamily="34" charset="0"/>
              </a:rPr>
            </a:br>
            <a:r>
              <a:rPr lang="en-US" sz="3100" dirty="0" smtClean="0">
                <a:latin typeface="Arial" pitchFamily="34" charset="0"/>
                <a:cs typeface="Arial" pitchFamily="34" charset="0"/>
              </a:rPr>
              <a:t> </a:t>
            </a:r>
            <a:r>
              <a:rPr lang="en-US" sz="3100" dirty="0" err="1">
                <a:latin typeface="Arial" pitchFamily="34" charset="0"/>
                <a:cs typeface="Arial" pitchFamily="34" charset="0"/>
              </a:rPr>
              <a:t>Саяхи</a:t>
            </a:r>
            <a:r>
              <a:rPr lang="en-US" sz="3100" dirty="0">
                <a:latin typeface="Arial" pitchFamily="34" charset="0"/>
                <a:cs typeface="Arial" pitchFamily="34" charset="0"/>
              </a:rPr>
              <a:t> </a:t>
            </a:r>
            <a:r>
              <a:rPr lang="en-US" sz="3100" dirty="0" err="1">
                <a:latin typeface="Arial" pitchFamily="34" charset="0"/>
                <a:cs typeface="Arial" pitchFamily="34" charset="0"/>
              </a:rPr>
              <a:t>хоёр</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найраглалд</a:t>
            </a:r>
            <a:r>
              <a:rPr lang="en-US" sz="3100" dirty="0">
                <a:latin typeface="Arial" pitchFamily="34" charset="0"/>
                <a:cs typeface="Arial" pitchFamily="34" charset="0"/>
              </a:rPr>
              <a:t> </a:t>
            </a:r>
            <a:r>
              <a:rPr lang="en-US" sz="3100" dirty="0" err="1">
                <a:latin typeface="Arial" pitchFamily="34" charset="0"/>
                <a:cs typeface="Arial" pitchFamily="34" charset="0"/>
              </a:rPr>
              <a:t>эртний</a:t>
            </a:r>
            <a:r>
              <a:rPr lang="en-US" sz="3100" dirty="0">
                <a:latin typeface="Arial" pitchFamily="34" charset="0"/>
                <a:cs typeface="Arial" pitchFamily="34" charset="0"/>
              </a:rPr>
              <a:t> </a:t>
            </a:r>
            <a:r>
              <a:rPr lang="en-US" sz="3100" dirty="0" err="1">
                <a:latin typeface="Arial" pitchFamily="34" charset="0"/>
                <a:cs typeface="Arial" pitchFamily="34" charset="0"/>
              </a:rPr>
              <a:t>Трой</a:t>
            </a:r>
            <a:r>
              <a:rPr lang="en-US" sz="3100" dirty="0">
                <a:latin typeface="Arial" pitchFamily="34" charset="0"/>
                <a:cs typeface="Arial" pitchFamily="34" charset="0"/>
              </a:rPr>
              <a:t> </a:t>
            </a:r>
            <a:r>
              <a:rPr lang="en-US" sz="3100" dirty="0" err="1">
                <a:latin typeface="Arial" pitchFamily="34" charset="0"/>
                <a:cs typeface="Arial" pitchFamily="34" charset="0"/>
              </a:rPr>
              <a:t>хотынхон</a:t>
            </a:r>
            <a:r>
              <a:rPr lang="en-US" sz="3100" dirty="0">
                <a:latin typeface="Arial" pitchFamily="34" charset="0"/>
                <a:cs typeface="Arial" pitchFamily="34" charset="0"/>
              </a:rPr>
              <a:t> </a:t>
            </a:r>
            <a:r>
              <a:rPr lang="en-US" sz="3100" dirty="0" err="1">
                <a:latin typeface="Arial" pitchFamily="34" charset="0"/>
                <a:cs typeface="Arial" pitchFamily="34" charset="0"/>
              </a:rPr>
              <a:t>болон</a:t>
            </a:r>
            <a:r>
              <a:rPr lang="en-US" sz="3100" dirty="0">
                <a:latin typeface="Arial" pitchFamily="34" charset="0"/>
                <a:cs typeface="Arial" pitchFamily="34" charset="0"/>
              </a:rPr>
              <a:t> </a:t>
            </a:r>
            <a:r>
              <a:rPr lang="en-US" sz="3100" dirty="0" err="1">
                <a:latin typeface="Arial" pitchFamily="34" charset="0"/>
                <a:cs typeface="Arial" pitchFamily="34" charset="0"/>
              </a:rPr>
              <a:t>грекчүүдийн</a:t>
            </a:r>
            <a:r>
              <a:rPr lang="en-US" sz="3100" dirty="0">
                <a:latin typeface="Arial" pitchFamily="34" charset="0"/>
                <a:cs typeface="Arial" pitchFamily="34" charset="0"/>
              </a:rPr>
              <a:t> </a:t>
            </a:r>
            <a:r>
              <a:rPr lang="en-US" sz="3100" dirty="0" err="1">
                <a:latin typeface="Arial" pitchFamily="34" charset="0"/>
                <a:cs typeface="Arial" pitchFamily="34" charset="0"/>
              </a:rPr>
              <a:t>хооронд</a:t>
            </a:r>
            <a:r>
              <a:rPr lang="en-US" sz="3100" dirty="0">
                <a:latin typeface="Arial" pitchFamily="34" charset="0"/>
                <a:cs typeface="Arial" pitchFamily="34" charset="0"/>
              </a:rPr>
              <a:t> </a:t>
            </a:r>
            <a:r>
              <a:rPr lang="en-US" sz="3100" dirty="0" err="1">
                <a:latin typeface="Arial" pitchFamily="34" charset="0"/>
                <a:cs typeface="Arial" pitchFamily="34" charset="0"/>
              </a:rPr>
              <a:t>арав</a:t>
            </a:r>
            <a:r>
              <a:rPr lang="en-US" sz="3100" dirty="0">
                <a:latin typeface="Arial" pitchFamily="34" charset="0"/>
                <a:cs typeface="Arial" pitchFamily="34" charset="0"/>
              </a:rPr>
              <a:t> </a:t>
            </a:r>
            <a:r>
              <a:rPr lang="en-US" sz="3100" dirty="0" err="1">
                <a:latin typeface="Arial" pitchFamily="34" charset="0"/>
                <a:cs typeface="Arial" pitchFamily="34" charset="0"/>
              </a:rPr>
              <a:t>гаруй</a:t>
            </a:r>
            <a:r>
              <a:rPr lang="en-US" sz="3100" dirty="0">
                <a:latin typeface="Arial" pitchFamily="34" charset="0"/>
                <a:cs typeface="Arial" pitchFamily="34" charset="0"/>
              </a:rPr>
              <a:t> </a:t>
            </a:r>
            <a:r>
              <a:rPr lang="en-US" sz="3100" dirty="0" err="1">
                <a:latin typeface="Arial" pitchFamily="34" charset="0"/>
                <a:cs typeface="Arial" pitchFamily="34" charset="0"/>
              </a:rPr>
              <a:t>жил</a:t>
            </a:r>
            <a:r>
              <a:rPr lang="en-US" sz="3100" dirty="0">
                <a:latin typeface="Arial" pitchFamily="34" charset="0"/>
                <a:cs typeface="Arial" pitchFamily="34" charset="0"/>
              </a:rPr>
              <a:t> </a:t>
            </a:r>
            <a:r>
              <a:rPr lang="en-US" sz="3100" dirty="0" err="1">
                <a:latin typeface="Arial" pitchFamily="34" charset="0"/>
                <a:cs typeface="Arial" pitchFamily="34" charset="0"/>
              </a:rPr>
              <a:t>үргэлжилсэн</a:t>
            </a:r>
            <a:r>
              <a:rPr lang="en-US" sz="3100" dirty="0">
                <a:latin typeface="Arial" pitchFamily="34" charset="0"/>
                <a:cs typeface="Arial" pitchFamily="34" charset="0"/>
              </a:rPr>
              <a:t> </a:t>
            </a:r>
            <a:r>
              <a:rPr lang="en-US" sz="3100" dirty="0" err="1">
                <a:latin typeface="Arial" pitchFamily="34" charset="0"/>
                <a:cs typeface="Arial" pitchFamily="34" charset="0"/>
              </a:rPr>
              <a:t>дайнд</a:t>
            </a:r>
            <a:r>
              <a:rPr lang="en-US" sz="3100" dirty="0">
                <a:latin typeface="Arial" pitchFamily="34" charset="0"/>
                <a:cs typeface="Arial" pitchFamily="34" charset="0"/>
              </a:rPr>
              <a:t> </a:t>
            </a:r>
            <a:r>
              <a:rPr lang="en-US" sz="3100" dirty="0" err="1">
                <a:latin typeface="Arial" pitchFamily="34" charset="0"/>
                <a:cs typeface="Arial" pitchFamily="34" charset="0"/>
              </a:rPr>
              <a:t>хамааралтай</a:t>
            </a:r>
            <a:r>
              <a:rPr lang="en-US" sz="3100" dirty="0">
                <a:latin typeface="Arial" pitchFamily="34" charset="0"/>
                <a:cs typeface="Arial" pitchFamily="34" charset="0"/>
              </a:rPr>
              <a:t> </a:t>
            </a:r>
            <a:r>
              <a:rPr lang="en-US" sz="3100" dirty="0" err="1">
                <a:latin typeface="Arial" pitchFamily="34" charset="0"/>
                <a:cs typeface="Arial" pitchFamily="34" charset="0"/>
              </a:rPr>
              <a:t>хэрэг</a:t>
            </a:r>
            <a:r>
              <a:rPr lang="en-US" sz="3100" dirty="0">
                <a:latin typeface="Arial" pitchFamily="34" charset="0"/>
                <a:cs typeface="Arial" pitchFamily="34" charset="0"/>
              </a:rPr>
              <a:t> </a:t>
            </a:r>
            <a:r>
              <a:rPr lang="en-US" sz="3100" dirty="0" err="1">
                <a:latin typeface="Arial" pitchFamily="34" charset="0"/>
                <a:cs typeface="Arial" pitchFamily="34" charset="0"/>
              </a:rPr>
              <a:t>явдлыг</a:t>
            </a:r>
            <a:r>
              <a:rPr lang="en-US" sz="3100" dirty="0">
                <a:latin typeface="Arial" pitchFamily="34" charset="0"/>
                <a:cs typeface="Arial" pitchFamily="34" charset="0"/>
              </a:rPr>
              <a:t> </a:t>
            </a:r>
            <a:r>
              <a:rPr lang="en-US" sz="3100" dirty="0" err="1">
                <a:latin typeface="Arial" pitchFamily="34" charset="0"/>
                <a:cs typeface="Arial" pitchFamily="34" charset="0"/>
              </a:rPr>
              <a:t>өнө</a:t>
            </a:r>
            <a:r>
              <a:rPr lang="en-US" sz="3100" dirty="0">
                <a:latin typeface="Arial" pitchFamily="34" charset="0"/>
                <a:cs typeface="Arial" pitchFamily="34" charset="0"/>
              </a:rPr>
              <a:t> </a:t>
            </a:r>
            <a:r>
              <a:rPr lang="en-US" sz="3100" dirty="0" err="1">
                <a:latin typeface="Arial" pitchFamily="34" charset="0"/>
                <a:cs typeface="Arial" pitchFamily="34" charset="0"/>
              </a:rPr>
              <a:t>эртний</a:t>
            </a:r>
            <a:r>
              <a:rPr lang="en-US" sz="3100" dirty="0">
                <a:latin typeface="Arial" pitchFamily="34" charset="0"/>
                <a:cs typeface="Arial" pitchFamily="34" charset="0"/>
              </a:rPr>
              <a:t> </a:t>
            </a:r>
            <a:r>
              <a:rPr lang="en-US" sz="3100" dirty="0" err="1">
                <a:latin typeface="Arial" pitchFamily="34" charset="0"/>
                <a:cs typeface="Arial" pitchFamily="34" charset="0"/>
              </a:rPr>
              <a:t>домог</a:t>
            </a:r>
            <a:r>
              <a:rPr lang="en-US" sz="3100" dirty="0">
                <a:latin typeface="Arial" pitchFamily="34" charset="0"/>
                <a:cs typeface="Arial" pitchFamily="34" charset="0"/>
              </a:rPr>
              <a:t> </a:t>
            </a:r>
            <a:r>
              <a:rPr lang="en-US" sz="3100" dirty="0" err="1">
                <a:latin typeface="Arial" pitchFamily="34" charset="0"/>
                <a:cs typeface="Arial" pitchFamily="34" charset="0"/>
              </a:rPr>
              <a:t>үлгэр</a:t>
            </a:r>
            <a:r>
              <a:rPr lang="en-US" sz="3100" dirty="0">
                <a:latin typeface="Arial" pitchFamily="34" charset="0"/>
                <a:cs typeface="Arial" pitchFamily="34" charset="0"/>
              </a:rPr>
              <a:t> </a:t>
            </a:r>
            <a:r>
              <a:rPr lang="en-US" sz="3100" dirty="0" err="1">
                <a:latin typeface="Arial" pitchFamily="34" charset="0"/>
                <a:cs typeface="Arial" pitchFamily="34" charset="0"/>
              </a:rPr>
              <a:t>лүгээ</a:t>
            </a:r>
            <a:r>
              <a:rPr lang="en-US" sz="3100" dirty="0">
                <a:latin typeface="Arial" pitchFamily="34" charset="0"/>
                <a:cs typeface="Arial" pitchFamily="34" charset="0"/>
              </a:rPr>
              <a:t> </a:t>
            </a:r>
            <a:r>
              <a:rPr lang="en-US" sz="3100" dirty="0" err="1">
                <a:latin typeface="Arial" pitchFamily="34" charset="0"/>
                <a:cs typeface="Arial" pitchFamily="34" charset="0"/>
              </a:rPr>
              <a:t>холбон</a:t>
            </a:r>
            <a:r>
              <a:rPr lang="en-US" sz="3100" dirty="0">
                <a:latin typeface="Arial" pitchFamily="34" charset="0"/>
                <a:cs typeface="Arial" pitchFamily="34" charset="0"/>
              </a:rPr>
              <a:t> </a:t>
            </a:r>
            <a:r>
              <a:rPr lang="en-US" sz="3100" dirty="0" err="1">
                <a:latin typeface="Arial" pitchFamily="34" charset="0"/>
                <a:cs typeface="Arial" pitchFamily="34" charset="0"/>
              </a:rPr>
              <a:t>сүлжиж</a:t>
            </a:r>
            <a:r>
              <a:rPr lang="en-US" sz="3100" dirty="0">
                <a:latin typeface="Arial" pitchFamily="34" charset="0"/>
                <a:cs typeface="Arial" pitchFamily="34" charset="0"/>
              </a:rPr>
              <a:t> </a:t>
            </a:r>
            <a:r>
              <a:rPr lang="en-US" sz="3100" dirty="0" err="1">
                <a:latin typeface="Arial" pitchFamily="34" charset="0"/>
                <a:cs typeface="Arial" pitchFamily="34" charset="0"/>
              </a:rPr>
              <a:t>дүрсэлсэн</a:t>
            </a:r>
            <a:r>
              <a:rPr lang="en-US" sz="3100" dirty="0">
                <a:latin typeface="Arial" pitchFamily="34" charset="0"/>
                <a:cs typeface="Arial" pitchFamily="34" charset="0"/>
              </a:rPr>
              <a:t> </a:t>
            </a:r>
            <a:r>
              <a:rPr lang="en-US" sz="3100" dirty="0" err="1">
                <a:latin typeface="Arial" pitchFamily="34" charset="0"/>
                <a:cs typeface="Arial" pitchFamily="34" charset="0"/>
              </a:rPr>
              <a:t>байдаг</a:t>
            </a:r>
            <a:r>
              <a:rPr lang="en-US" sz="3100" dirty="0">
                <a:latin typeface="Arial" pitchFamily="34" charset="0"/>
                <a:cs typeface="Arial" pitchFamily="34" charset="0"/>
              </a:rPr>
              <a:t>.</a:t>
            </a:r>
            <a:br>
              <a:rPr lang="en-US" sz="3100" dirty="0">
                <a:latin typeface="Arial" pitchFamily="34" charset="0"/>
                <a:cs typeface="Arial" pitchFamily="34" charset="0"/>
              </a:rPr>
            </a:br>
            <a:r>
              <a:rPr lang="en-US" sz="3100" dirty="0">
                <a:latin typeface="Arial" pitchFamily="34" charset="0"/>
                <a:cs typeface="Arial" pitchFamily="34" charset="0"/>
              </a:rPr>
              <a:t>15700 </a:t>
            </a:r>
            <a:r>
              <a:rPr lang="en-US" sz="3100" dirty="0" err="1">
                <a:latin typeface="Arial" pitchFamily="34" charset="0"/>
                <a:cs typeface="Arial" pitchFamily="34" charset="0"/>
              </a:rPr>
              <a:t>орчим</a:t>
            </a:r>
            <a:r>
              <a:rPr lang="en-US" sz="3100" dirty="0">
                <a:latin typeface="Arial" pitchFamily="34" charset="0"/>
                <a:cs typeface="Arial" pitchFamily="34" charset="0"/>
              </a:rPr>
              <a:t> </a:t>
            </a:r>
            <a:r>
              <a:rPr lang="en-US" sz="3100" dirty="0" err="1">
                <a:latin typeface="Arial" pitchFamily="34" charset="0"/>
                <a:cs typeface="Arial" pitchFamily="34" charset="0"/>
              </a:rPr>
              <a:t>мөр</a:t>
            </a:r>
            <a:r>
              <a:rPr lang="en-US" sz="3100" dirty="0">
                <a:latin typeface="Arial" pitchFamily="34" charset="0"/>
                <a:cs typeface="Arial" pitchFamily="34" charset="0"/>
              </a:rPr>
              <a:t> </a:t>
            </a:r>
            <a:r>
              <a:rPr lang="en-US" sz="3100" dirty="0" err="1">
                <a:latin typeface="Arial" pitchFamily="34" charset="0"/>
                <a:cs typeface="Arial" pitchFamily="34" charset="0"/>
              </a:rPr>
              <a:t>шүлгээс</a:t>
            </a:r>
            <a:r>
              <a:rPr lang="en-US" sz="3100" dirty="0">
                <a:latin typeface="Arial" pitchFamily="34" charset="0"/>
                <a:cs typeface="Arial" pitchFamily="34" charset="0"/>
              </a:rPr>
              <a:t> </a:t>
            </a:r>
            <a:r>
              <a:rPr lang="en-US" sz="3100" dirty="0" err="1">
                <a:latin typeface="Arial" pitchFamily="34" charset="0"/>
                <a:cs typeface="Arial" pitchFamily="34" charset="0"/>
              </a:rPr>
              <a:t>бүрдэх</a:t>
            </a:r>
            <a:r>
              <a:rPr lang="en-US" sz="3100" dirty="0">
                <a:latin typeface="Arial" pitchFamily="34" charset="0"/>
                <a:cs typeface="Arial" pitchFamily="34" charset="0"/>
              </a:rPr>
              <a:t> </a:t>
            </a:r>
            <a:r>
              <a:rPr lang="en-US" sz="3100" i="1" dirty="0" err="1">
                <a:latin typeface="Arial" pitchFamily="34" charset="0"/>
                <a:cs typeface="Arial" pitchFamily="34" charset="0"/>
                <a:hlinkClick r:id="rId2" tooltip="Илиада"/>
              </a:rPr>
              <a:t>Илионы</a:t>
            </a:r>
            <a:r>
              <a:rPr lang="en-US" sz="3100" i="1" dirty="0">
                <a:latin typeface="Arial" pitchFamily="34" charset="0"/>
                <a:cs typeface="Arial" pitchFamily="34" charset="0"/>
                <a:hlinkClick r:id="rId2" tooltip="Илиада"/>
              </a:rPr>
              <a:t> </a:t>
            </a:r>
            <a:r>
              <a:rPr lang="en-US" sz="3100" i="1" dirty="0" err="1">
                <a:latin typeface="Arial" pitchFamily="34" charset="0"/>
                <a:cs typeface="Arial" pitchFamily="34" charset="0"/>
                <a:hlinkClick r:id="rId2" tooltip="Илиада"/>
              </a:rPr>
              <a:t>дуулал</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найраглалд</a:t>
            </a:r>
            <a:r>
              <a:rPr lang="en-US" sz="3100" dirty="0">
                <a:latin typeface="Arial" pitchFamily="34" charset="0"/>
                <a:cs typeface="Arial" pitchFamily="34" charset="0"/>
              </a:rPr>
              <a:t> </a:t>
            </a:r>
            <a:r>
              <a:rPr lang="en-US" sz="3100" dirty="0" err="1">
                <a:latin typeface="Arial" pitchFamily="34" charset="0"/>
                <a:cs typeface="Arial" pitchFamily="34" charset="0"/>
              </a:rPr>
              <a:t>гол</a:t>
            </a:r>
            <a:r>
              <a:rPr lang="en-US" sz="3100" dirty="0">
                <a:latin typeface="Arial" pitchFamily="34" charset="0"/>
                <a:cs typeface="Arial" pitchFamily="34" charset="0"/>
              </a:rPr>
              <a:t> </a:t>
            </a:r>
            <a:r>
              <a:rPr lang="en-US" sz="3100" dirty="0" err="1">
                <a:latin typeface="Arial" pitchFamily="34" charset="0"/>
                <a:cs typeface="Arial" pitchFamily="34" charset="0"/>
              </a:rPr>
              <a:t>төлөв</a:t>
            </a:r>
            <a:r>
              <a:rPr lang="en-US" sz="3100" dirty="0">
                <a:latin typeface="Arial" pitchFamily="34" charset="0"/>
                <a:cs typeface="Arial" pitchFamily="34" charset="0"/>
              </a:rPr>
              <a:t> </a:t>
            </a:r>
            <a:r>
              <a:rPr lang="en-US" sz="3100" dirty="0" err="1">
                <a:latin typeface="Arial" pitchFamily="34" charset="0"/>
                <a:cs typeface="Arial" pitchFamily="34" charset="0"/>
              </a:rPr>
              <a:t>дайн</a:t>
            </a:r>
            <a:r>
              <a:rPr lang="en-US" sz="3100" dirty="0">
                <a:latin typeface="Arial" pitchFamily="34" charset="0"/>
                <a:cs typeface="Arial" pitchFamily="34" charset="0"/>
              </a:rPr>
              <a:t> </a:t>
            </a:r>
            <a:r>
              <a:rPr lang="en-US" sz="3100" dirty="0" err="1">
                <a:latin typeface="Arial" pitchFamily="34" charset="0"/>
                <a:cs typeface="Arial" pitchFamily="34" charset="0"/>
              </a:rPr>
              <a:t>байлдаан</a:t>
            </a:r>
            <a:r>
              <a:rPr lang="en-US" sz="3100" dirty="0">
                <a:latin typeface="Arial" pitchFamily="34" charset="0"/>
                <a:cs typeface="Arial" pitchFamily="34" charset="0"/>
              </a:rPr>
              <a:t>, </a:t>
            </a:r>
            <a:r>
              <a:rPr lang="en-US" sz="3100" dirty="0" err="1">
                <a:latin typeface="Arial" pitchFamily="34" charset="0"/>
                <a:cs typeface="Arial" pitchFamily="34" charset="0"/>
              </a:rPr>
              <a:t>эр</a:t>
            </a:r>
            <a:r>
              <a:rPr lang="en-US" sz="3100" dirty="0">
                <a:latin typeface="Arial" pitchFamily="34" charset="0"/>
                <a:cs typeface="Arial" pitchFamily="34" charset="0"/>
              </a:rPr>
              <a:t> </a:t>
            </a:r>
            <a:r>
              <a:rPr lang="en-US" sz="3100" dirty="0" err="1">
                <a:latin typeface="Arial" pitchFamily="34" charset="0"/>
                <a:cs typeface="Arial" pitchFamily="34" charset="0"/>
              </a:rPr>
              <a:t>зориг</a:t>
            </a:r>
            <a:r>
              <a:rPr lang="en-US" sz="3100" dirty="0">
                <a:latin typeface="Arial" pitchFamily="34" charset="0"/>
                <a:cs typeface="Arial" pitchFamily="34" charset="0"/>
              </a:rPr>
              <a:t>, </a:t>
            </a:r>
            <a:r>
              <a:rPr lang="en-US" sz="3100" dirty="0" err="1">
                <a:latin typeface="Arial" pitchFamily="34" charset="0"/>
                <a:cs typeface="Arial" pitchFamily="34" charset="0"/>
              </a:rPr>
              <a:t>баатарлаг</a:t>
            </a:r>
            <a:r>
              <a:rPr lang="en-US" sz="3100" dirty="0">
                <a:latin typeface="Arial" pitchFamily="34" charset="0"/>
                <a:cs typeface="Arial" pitchFamily="34" charset="0"/>
              </a:rPr>
              <a:t> </a:t>
            </a:r>
            <a:r>
              <a:rPr lang="en-US" sz="3100" dirty="0" err="1">
                <a:latin typeface="Arial" pitchFamily="34" charset="0"/>
                <a:cs typeface="Arial" pitchFamily="34" charset="0"/>
              </a:rPr>
              <a:t>явдлын</a:t>
            </a:r>
            <a:r>
              <a:rPr lang="en-US" sz="3100" dirty="0">
                <a:latin typeface="Arial" pitchFamily="34" charset="0"/>
                <a:cs typeface="Arial" pitchFamily="34" charset="0"/>
              </a:rPr>
              <a:t> </a:t>
            </a:r>
            <a:r>
              <a:rPr lang="en-US" sz="3100" dirty="0" err="1">
                <a:latin typeface="Arial" pitchFamily="34" charset="0"/>
                <a:cs typeface="Arial" pitchFamily="34" charset="0"/>
              </a:rPr>
              <a:t>тухай</a:t>
            </a:r>
            <a:r>
              <a:rPr lang="en-US" sz="3100" dirty="0">
                <a:latin typeface="Arial" pitchFamily="34" charset="0"/>
                <a:cs typeface="Arial" pitchFamily="34" charset="0"/>
              </a:rPr>
              <a:t> </a:t>
            </a:r>
            <a:r>
              <a:rPr lang="en-US" sz="3100" dirty="0" err="1" smtClean="0">
                <a:latin typeface="Arial" pitchFamily="34" charset="0"/>
                <a:cs typeface="Arial" pitchFamily="34" charset="0"/>
              </a:rPr>
              <a:t>дүрсэлсэн</a:t>
            </a:r>
            <a:endParaRPr lang="en-US" sz="3100" dirty="0">
              <a:latin typeface="Arial" pitchFamily="34" charset="0"/>
              <a:cs typeface="Arial" pitchFamily="34" charset="0"/>
            </a:endParaRPr>
          </a:p>
        </p:txBody>
      </p:sp>
    </p:spTree>
  </p:cSld>
  <p:clrMapOvr>
    <a:masterClrMapping/>
  </p:clrMapOvr>
  <p:transition spd="med">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83254"/>
          </a:xfrm>
        </p:spPr>
        <p:txBody>
          <a:bodyPr>
            <a:noAutofit/>
          </a:bodyPr>
          <a:lstStyle/>
          <a:p>
            <a:pPr algn="just">
              <a:lnSpc>
                <a:spcPct val="150000"/>
              </a:lnSpc>
            </a:pPr>
            <a:r>
              <a:rPr lang="en-US" sz="2800" dirty="0" err="1" smtClean="0">
                <a:latin typeface="Arial" pitchFamily="34" charset="0"/>
                <a:cs typeface="Arial" pitchFamily="34" charset="0"/>
              </a:rPr>
              <a:t>бол</a:t>
            </a:r>
            <a:r>
              <a:rPr lang="en-US" sz="2800" dirty="0" smtClean="0">
                <a:latin typeface="Arial" pitchFamily="34" charset="0"/>
                <a:cs typeface="Arial" pitchFamily="34" charset="0"/>
              </a:rPr>
              <a:t> </a:t>
            </a:r>
            <a:r>
              <a:rPr lang="en-US" sz="2800" i="1" dirty="0" err="1" smtClean="0">
                <a:latin typeface="Arial" pitchFamily="34" charset="0"/>
                <a:cs typeface="Arial" pitchFamily="34" charset="0"/>
                <a:hlinkClick r:id="rId2" tooltip="Одиссей (ийм хуудас байхгүй)"/>
              </a:rPr>
              <a:t>Одиссейн</a:t>
            </a:r>
            <a:r>
              <a:rPr lang="en-US" sz="2800" i="1" dirty="0" smtClean="0">
                <a:latin typeface="Arial" pitchFamily="34" charset="0"/>
                <a:cs typeface="Arial" pitchFamily="34" charset="0"/>
                <a:hlinkClick r:id="rId2" tooltip="Одиссей (ийм хуудас байхгүй)"/>
              </a:rPr>
              <a:t> </a:t>
            </a:r>
            <a:r>
              <a:rPr lang="en-US" sz="2800" i="1" dirty="0" err="1" smtClean="0">
                <a:latin typeface="Arial" pitchFamily="34" charset="0"/>
                <a:cs typeface="Arial" pitchFamily="34" charset="0"/>
                <a:hlinkClick r:id="rId2" tooltip="Одиссей (ийм хуудас байхгүй)"/>
              </a:rPr>
              <a:t>дуулал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найраглал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нь</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хүний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аж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байдал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үлгэрийн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гэж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нэрлэж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болох</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адал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этгээд</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явдлыг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хослуулан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бичсэн</a:t>
            </a:r>
            <a:r>
              <a:rPr lang="en-US" sz="2800" dirty="0" smtClean="0">
                <a:latin typeface="Arial" pitchFamily="34" charset="0"/>
                <a:cs typeface="Arial" pitchFamily="34" charset="0"/>
              </a:rPr>
              <a:t>.</a:t>
            </a:r>
            <a:r>
              <a:rPr lang="en-US" sz="2800" dirty="0"/>
              <a:t> </a:t>
            </a:r>
            <a:r>
              <a:rPr lang="en-US" sz="2800" dirty="0">
                <a:latin typeface="Arial" pitchFamily="34" charset="0"/>
                <a:cs typeface="Arial" pitchFamily="34" charset="0"/>
              </a:rPr>
              <a:t>12100 </a:t>
            </a:r>
            <a:r>
              <a:rPr lang="en-US" sz="2800" dirty="0" err="1">
                <a:latin typeface="Arial" pitchFamily="34" charset="0"/>
                <a:cs typeface="Arial" pitchFamily="34" charset="0"/>
              </a:rPr>
              <a:t>орчим</a:t>
            </a:r>
            <a:r>
              <a:rPr lang="en-US" sz="2800" dirty="0">
                <a:latin typeface="Arial" pitchFamily="34" charset="0"/>
                <a:cs typeface="Arial" pitchFamily="34" charset="0"/>
              </a:rPr>
              <a:t> </a:t>
            </a:r>
            <a:r>
              <a:rPr lang="en-US" sz="2800" dirty="0" err="1">
                <a:latin typeface="Arial" pitchFamily="34" charset="0"/>
                <a:cs typeface="Arial" pitchFamily="34" charset="0"/>
              </a:rPr>
              <a:t>мөр</a:t>
            </a:r>
            <a:r>
              <a:rPr lang="en-US" sz="2800" dirty="0">
                <a:latin typeface="Arial" pitchFamily="34" charset="0"/>
                <a:cs typeface="Arial" pitchFamily="34" charset="0"/>
              </a:rPr>
              <a:t> </a:t>
            </a:r>
            <a:r>
              <a:rPr lang="en-US" sz="2800" dirty="0" err="1">
                <a:latin typeface="Arial" pitchFamily="34" charset="0"/>
                <a:cs typeface="Arial" pitchFamily="34" charset="0"/>
              </a:rPr>
              <a:t>шүлгээс</a:t>
            </a:r>
            <a:r>
              <a:rPr lang="en-US" sz="2800" dirty="0">
                <a:latin typeface="Arial" pitchFamily="34" charset="0"/>
                <a:cs typeface="Arial" pitchFamily="34" charset="0"/>
              </a:rPr>
              <a:t> </a:t>
            </a:r>
            <a:r>
              <a:rPr lang="en-US" sz="2800" dirty="0" err="1">
                <a:latin typeface="Arial" pitchFamily="34" charset="0"/>
                <a:cs typeface="Arial" pitchFamily="34" charset="0"/>
              </a:rPr>
              <a:t>бүтдэг</a:t>
            </a:r>
            <a:r>
              <a:rPr lang="en-US" sz="2800" dirty="0">
                <a:latin typeface="Arial" pitchFamily="34" charset="0"/>
                <a:cs typeface="Arial" pitchFamily="34" charset="0"/>
              </a:rPr>
              <a:t>. </a:t>
            </a:r>
            <a:r>
              <a:rPr lang="en-US" sz="2800" dirty="0" err="1">
                <a:latin typeface="Arial" pitchFamily="34" charset="0"/>
                <a:cs typeface="Arial" pitchFamily="34" charset="0"/>
              </a:rPr>
              <a:t>Хомерийн</a:t>
            </a:r>
            <a:r>
              <a:rPr lang="en-US" sz="2800" dirty="0">
                <a:latin typeface="Arial" pitchFamily="34" charset="0"/>
                <a:cs typeface="Arial" pitchFamily="34" charset="0"/>
              </a:rPr>
              <a:t> </a:t>
            </a:r>
            <a:r>
              <a:rPr lang="en-US" sz="2800" dirty="0" err="1">
                <a:latin typeface="Arial" pitchFamily="34" charset="0"/>
                <a:cs typeface="Arial" pitchFamily="34" charset="0"/>
              </a:rPr>
              <a:t>гэж</a:t>
            </a:r>
            <a:r>
              <a:rPr lang="en-US" sz="2800" dirty="0">
                <a:latin typeface="Arial" pitchFamily="34" charset="0"/>
                <a:cs typeface="Arial" pitchFamily="34" charset="0"/>
              </a:rPr>
              <a:t> </a:t>
            </a:r>
            <a:r>
              <a:rPr lang="en-US" sz="2800" dirty="0" err="1">
                <a:latin typeface="Arial" pitchFamily="34" charset="0"/>
                <a:cs typeface="Arial" pitchFamily="34" charset="0"/>
              </a:rPr>
              <a:t>одоо</a:t>
            </a:r>
            <a:r>
              <a:rPr lang="en-US" sz="2800" dirty="0">
                <a:latin typeface="Arial" pitchFamily="34" charset="0"/>
                <a:cs typeface="Arial" pitchFamily="34" charset="0"/>
              </a:rPr>
              <a:t> ч </a:t>
            </a:r>
            <a:r>
              <a:rPr lang="en-US" sz="2800" dirty="0" err="1">
                <a:latin typeface="Arial" pitchFamily="34" charset="0"/>
                <a:cs typeface="Arial" pitchFamily="34" charset="0"/>
              </a:rPr>
              <a:t>нэрлэгдсээр</a:t>
            </a:r>
            <a:r>
              <a:rPr lang="en-US" sz="2800" dirty="0">
                <a:latin typeface="Arial" pitchFamily="34" charset="0"/>
                <a:cs typeface="Arial" pitchFamily="34" charset="0"/>
              </a:rPr>
              <a:t> </a:t>
            </a:r>
            <a:r>
              <a:rPr lang="en-US" sz="2800" dirty="0" err="1">
                <a:latin typeface="Arial" pitchFamily="34" charset="0"/>
                <a:cs typeface="Arial" pitchFamily="34" charset="0"/>
              </a:rPr>
              <a:t>байгаа</a:t>
            </a:r>
            <a:r>
              <a:rPr lang="en-US" sz="2800" dirty="0">
                <a:latin typeface="Arial" pitchFamily="34" charset="0"/>
                <a:cs typeface="Arial" pitchFamily="34" charset="0"/>
              </a:rPr>
              <a:t> </a:t>
            </a:r>
            <a:r>
              <a:rPr lang="en-US" sz="2800" dirty="0" err="1">
                <a:latin typeface="Arial" pitchFamily="34" charset="0"/>
                <a:cs typeface="Arial" pitchFamily="34" charset="0"/>
              </a:rPr>
              <a:t>энэ</a:t>
            </a:r>
            <a:r>
              <a:rPr lang="en-US" sz="2800" dirty="0">
                <a:latin typeface="Arial" pitchFamily="34" charset="0"/>
                <a:cs typeface="Arial" pitchFamily="34" charset="0"/>
              </a:rPr>
              <a:t> </a:t>
            </a:r>
            <a:r>
              <a:rPr lang="en-US" sz="2800" dirty="0" err="1">
                <a:latin typeface="Arial" pitchFamily="34" charset="0"/>
                <a:cs typeface="Arial" pitchFamily="34" charset="0"/>
              </a:rPr>
              <a:t>хоёр</a:t>
            </a:r>
            <a:r>
              <a:rPr lang="en-US" sz="2800" dirty="0">
                <a:latin typeface="Arial" pitchFamily="34" charset="0"/>
                <a:cs typeface="Arial" pitchFamily="34" charset="0"/>
              </a:rPr>
              <a:t> </a:t>
            </a:r>
            <a:r>
              <a:rPr lang="en-US" sz="2800" dirty="0" err="1">
                <a:latin typeface="Arial" pitchFamily="34" charset="0"/>
                <a:cs typeface="Arial" pitchFamily="34" charset="0"/>
              </a:rPr>
              <a:t>найраглал</a:t>
            </a:r>
            <a:r>
              <a:rPr lang="en-US" sz="2800" dirty="0">
                <a:latin typeface="Arial" pitchFamily="34" charset="0"/>
                <a:cs typeface="Arial" pitchFamily="34" charset="0"/>
              </a:rPr>
              <a:t> </a:t>
            </a:r>
            <a:r>
              <a:rPr lang="en-US" sz="2800" dirty="0" err="1">
                <a:latin typeface="Arial" pitchFamily="34" charset="0"/>
                <a:cs typeface="Arial" pitchFamily="34" charset="0"/>
              </a:rPr>
              <a:t>эртний</a:t>
            </a:r>
            <a:r>
              <a:rPr lang="en-US" sz="2800" dirty="0">
                <a:latin typeface="Arial" pitchFamily="34" charset="0"/>
                <a:cs typeface="Arial" pitchFamily="34" charset="0"/>
              </a:rPr>
              <a:t> </a:t>
            </a:r>
            <a:r>
              <a:rPr lang="en-US" sz="2800" dirty="0" err="1">
                <a:latin typeface="Arial" pitchFamily="34" charset="0"/>
                <a:cs typeface="Arial" pitchFamily="34" charset="0"/>
              </a:rPr>
              <a:t>грекийн</a:t>
            </a:r>
            <a:r>
              <a:rPr lang="en-US" sz="2800" dirty="0">
                <a:latin typeface="Arial" pitchFamily="34" charset="0"/>
                <a:cs typeface="Arial" pitchFamily="34" charset="0"/>
              </a:rPr>
              <a:t> </a:t>
            </a:r>
            <a:r>
              <a:rPr lang="en-US" sz="2800" dirty="0" err="1">
                <a:latin typeface="Arial" pitchFamily="34" charset="0"/>
                <a:cs typeface="Arial" pitchFamily="34" charset="0"/>
              </a:rPr>
              <a:t>шүлэглэх</a:t>
            </a:r>
            <a:r>
              <a:rPr lang="en-US" sz="2800" dirty="0">
                <a:latin typeface="Arial" pitchFamily="34" charset="0"/>
                <a:cs typeface="Arial" pitchFamily="34" charset="0"/>
              </a:rPr>
              <a:t> </a:t>
            </a:r>
            <a:r>
              <a:rPr lang="en-US" sz="2800" dirty="0" err="1">
                <a:latin typeface="Arial" pitchFamily="34" charset="0"/>
                <a:cs typeface="Arial" pitchFamily="34" charset="0"/>
              </a:rPr>
              <a:t>ёсны</a:t>
            </a:r>
            <a:r>
              <a:rPr lang="en-US" sz="2800" dirty="0">
                <a:latin typeface="Arial" pitchFamily="34" charset="0"/>
                <a:cs typeface="Arial" pitchFamily="34" charset="0"/>
              </a:rPr>
              <a:t> </a:t>
            </a:r>
            <a:r>
              <a:rPr lang="en-US" sz="2800" dirty="0" err="1">
                <a:latin typeface="Arial" pitchFamily="34" charset="0"/>
                <a:cs typeface="Arial" pitchFamily="34" charset="0"/>
              </a:rPr>
              <a:t>түгээмэл</a:t>
            </a:r>
            <a:r>
              <a:rPr lang="en-US" sz="2800" dirty="0">
                <a:latin typeface="Arial" pitchFamily="34" charset="0"/>
                <a:cs typeface="Arial" pitchFamily="34" charset="0"/>
              </a:rPr>
              <a:t> </a:t>
            </a:r>
            <a:r>
              <a:rPr lang="en-US" sz="2800" dirty="0" err="1">
                <a:latin typeface="Arial" pitchFamily="34" charset="0"/>
                <a:cs typeface="Arial" pitchFamily="34" charset="0"/>
              </a:rPr>
              <a:t>хэлбэр</a:t>
            </a:r>
            <a:r>
              <a:rPr lang="en-US" sz="2800" dirty="0">
                <a:latin typeface="Arial" pitchFamily="34" charset="0"/>
                <a:cs typeface="Arial" pitchFamily="34" charset="0"/>
              </a:rPr>
              <a:t> </a:t>
            </a:r>
            <a:r>
              <a:rPr lang="en-US" sz="2800" dirty="0" err="1">
                <a:latin typeface="Arial" pitchFamily="34" charset="0"/>
                <a:cs typeface="Arial" pitchFamily="34" charset="0"/>
              </a:rPr>
              <a:t>нь</a:t>
            </a:r>
            <a:r>
              <a:rPr lang="en-US" sz="2800" dirty="0">
                <a:latin typeface="Arial" pitchFamily="34" charset="0"/>
                <a:cs typeface="Arial" pitchFamily="34" charset="0"/>
              </a:rPr>
              <a:t> </a:t>
            </a:r>
            <a:r>
              <a:rPr lang="en-US" sz="2800" dirty="0" err="1">
                <a:latin typeface="Arial" pitchFamily="34" charset="0"/>
                <a:cs typeface="Arial" pitchFamily="34" charset="0"/>
              </a:rPr>
              <a:t>байсан</a:t>
            </a:r>
            <a:r>
              <a:rPr lang="en-US" sz="2800" dirty="0">
                <a:latin typeface="Arial" pitchFamily="34" charset="0"/>
                <a:cs typeface="Arial" pitchFamily="34" charset="0"/>
              </a:rPr>
              <a:t> </a:t>
            </a:r>
            <a:r>
              <a:rPr lang="en-US" sz="2800" dirty="0" err="1">
                <a:latin typeface="Arial" pitchFamily="34" charset="0"/>
                <a:cs typeface="Arial" pitchFamily="34" charset="0"/>
              </a:rPr>
              <a:t>зургаан</a:t>
            </a:r>
            <a:r>
              <a:rPr lang="en-US" sz="2800" dirty="0">
                <a:latin typeface="Arial" pitchFamily="34" charset="0"/>
                <a:cs typeface="Arial" pitchFamily="34" charset="0"/>
              </a:rPr>
              <a:t> </a:t>
            </a:r>
            <a:r>
              <a:rPr lang="en-US" sz="2800" dirty="0" err="1">
                <a:latin typeface="Arial" pitchFamily="34" charset="0"/>
                <a:cs typeface="Arial" pitchFamily="34" charset="0"/>
              </a:rPr>
              <a:t>удаа</a:t>
            </a:r>
            <a:r>
              <a:rPr lang="en-US" sz="2800" dirty="0">
                <a:latin typeface="Arial" pitchFamily="34" charset="0"/>
                <a:cs typeface="Arial" pitchFamily="34" charset="0"/>
              </a:rPr>
              <a:t> </a:t>
            </a:r>
            <a:r>
              <a:rPr lang="en-US" sz="2800" dirty="0" err="1">
                <a:latin typeface="Arial" pitchFamily="34" charset="0"/>
                <a:cs typeface="Arial" pitchFamily="34" charset="0"/>
              </a:rPr>
              <a:t>давтагдах</a:t>
            </a:r>
            <a:r>
              <a:rPr lang="en-US" sz="2800" dirty="0">
                <a:latin typeface="Arial" pitchFamily="34" charset="0"/>
                <a:cs typeface="Arial" pitchFamily="34" charset="0"/>
              </a:rPr>
              <a:t> </a:t>
            </a:r>
            <a:r>
              <a:rPr lang="en-US" sz="2800" dirty="0" err="1">
                <a:latin typeface="Arial" pitchFamily="34" charset="0"/>
                <a:cs typeface="Arial" pitchFamily="34" charset="0"/>
              </a:rPr>
              <a:t>хуруу</a:t>
            </a:r>
            <a:r>
              <a:rPr lang="en-US" sz="2800" dirty="0">
                <a:latin typeface="Arial" pitchFamily="34" charset="0"/>
                <a:cs typeface="Arial" pitchFamily="34" charset="0"/>
              </a:rPr>
              <a:t> (</a:t>
            </a:r>
            <a:r>
              <a:rPr lang="en-US" sz="2800" i="1" dirty="0" err="1">
                <a:latin typeface="Arial" pitchFamily="34" charset="0"/>
                <a:cs typeface="Arial" pitchFamily="34" charset="0"/>
              </a:rPr>
              <a:t>хорей</a:t>
            </a:r>
            <a:r>
              <a:rPr lang="en-US" sz="2800" dirty="0">
                <a:latin typeface="Arial" pitchFamily="34" charset="0"/>
                <a:cs typeface="Arial" pitchFamily="34" charset="0"/>
              </a:rPr>
              <a:t>) </a:t>
            </a:r>
            <a:r>
              <a:rPr lang="en-US" sz="2800" dirty="0" err="1">
                <a:latin typeface="Arial" pitchFamily="34" charset="0"/>
                <a:cs typeface="Arial" pitchFamily="34" charset="0"/>
              </a:rPr>
              <a:t>өлмий</a:t>
            </a:r>
            <a:r>
              <a:rPr lang="en-US" sz="2800" dirty="0">
                <a:latin typeface="Arial" pitchFamily="34" charset="0"/>
                <a:cs typeface="Arial" pitchFamily="34" charset="0"/>
              </a:rPr>
              <a:t> </a:t>
            </a:r>
            <a:r>
              <a:rPr lang="en-US" sz="2800" dirty="0" err="1">
                <a:latin typeface="Arial" pitchFamily="34" charset="0"/>
                <a:cs typeface="Arial" pitchFamily="34" charset="0"/>
              </a:rPr>
              <a:t>хэмээх</a:t>
            </a:r>
            <a:r>
              <a:rPr lang="en-US" sz="2800" dirty="0">
                <a:latin typeface="Arial" pitchFamily="34" charset="0"/>
                <a:cs typeface="Arial" pitchFamily="34" charset="0"/>
              </a:rPr>
              <a:t> </a:t>
            </a:r>
            <a:r>
              <a:rPr lang="en-US" sz="2800" dirty="0" err="1">
                <a:latin typeface="Arial" pitchFamily="34" charset="0"/>
                <a:cs typeface="Arial" pitchFamily="34" charset="0"/>
              </a:rPr>
              <a:t>дактил</a:t>
            </a:r>
            <a:r>
              <a:rPr lang="en-US" sz="2800" dirty="0">
                <a:latin typeface="Arial" pitchFamily="34" charset="0"/>
                <a:cs typeface="Arial" pitchFamily="34" charset="0"/>
              </a:rPr>
              <a:t> </a:t>
            </a:r>
            <a:r>
              <a:rPr lang="en-US" sz="2800" dirty="0" err="1">
                <a:latin typeface="Arial" pitchFamily="34" charset="0"/>
                <a:cs typeface="Arial" pitchFamily="34" charset="0"/>
              </a:rPr>
              <a:t>шүлгээр</a:t>
            </a:r>
            <a:r>
              <a:rPr lang="en-US" sz="2800" dirty="0">
                <a:latin typeface="Arial" pitchFamily="34" charset="0"/>
                <a:cs typeface="Arial" pitchFamily="34" charset="0"/>
              </a:rPr>
              <a:t> </a:t>
            </a:r>
            <a:r>
              <a:rPr lang="en-US" sz="2800" dirty="0" err="1">
                <a:latin typeface="Arial" pitchFamily="34" charset="0"/>
                <a:cs typeface="Arial" pitchFamily="34" charset="0"/>
              </a:rPr>
              <a:t>бичигджээ</a:t>
            </a:r>
            <a:r>
              <a:rPr lang="en-US" sz="2800" dirty="0">
                <a:latin typeface="Arial" pitchFamily="34" charset="0"/>
                <a:cs typeface="Arial" pitchFamily="34" charset="0"/>
              </a:rPr>
              <a:t>. </a:t>
            </a:r>
          </a:p>
        </p:txBody>
      </p:sp>
    </p:spTree>
  </p:cSld>
  <p:clrMapOvr>
    <a:masterClrMapping/>
  </p:clrMapOvr>
  <p:transition spd="med">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797304"/>
          </a:xfrm>
        </p:spPr>
        <p:txBody>
          <a:bodyPr>
            <a:normAutofit fontScale="90000"/>
          </a:bodyPr>
          <a:lstStyle/>
          <a:p>
            <a:pPr algn="just">
              <a:lnSpc>
                <a:spcPct val="150000"/>
              </a:lnSpc>
            </a:pPr>
            <a:r>
              <a:rPr lang="en-US" sz="3100" dirty="0" err="1">
                <a:latin typeface="Arial" pitchFamily="34" charset="0"/>
                <a:cs typeface="Arial" pitchFamily="34" charset="0"/>
              </a:rPr>
              <a:t>Хомерийн</a:t>
            </a:r>
            <a:r>
              <a:rPr lang="en-US" sz="3100" dirty="0">
                <a:latin typeface="Arial" pitchFamily="34" charset="0"/>
                <a:cs typeface="Arial" pitchFamily="34" charset="0"/>
              </a:rPr>
              <a:t> </a:t>
            </a:r>
            <a:r>
              <a:rPr lang="en-US" sz="3100" dirty="0" err="1">
                <a:latin typeface="Arial" pitchFamily="34" charset="0"/>
                <a:cs typeface="Arial" pitchFamily="34" charset="0"/>
              </a:rPr>
              <a:t>найраглалууд</a:t>
            </a:r>
            <a:r>
              <a:rPr lang="en-US" sz="3100" dirty="0">
                <a:latin typeface="Arial" pitchFamily="34" charset="0"/>
                <a:cs typeface="Arial" pitchFamily="34" charset="0"/>
              </a:rPr>
              <a:t> </a:t>
            </a:r>
            <a:r>
              <a:rPr lang="en-US" sz="3100" dirty="0" err="1">
                <a:latin typeface="Arial" pitchFamily="34" charset="0"/>
                <a:cs typeface="Arial" pitchFamily="34" charset="0"/>
              </a:rPr>
              <a:t>хойч</a:t>
            </a:r>
            <a:r>
              <a:rPr lang="en-US" sz="3100" dirty="0">
                <a:latin typeface="Arial" pitchFamily="34" charset="0"/>
                <a:cs typeface="Arial" pitchFamily="34" charset="0"/>
              </a:rPr>
              <a:t> </a:t>
            </a:r>
            <a:r>
              <a:rPr lang="en-US" sz="3100" dirty="0" err="1">
                <a:latin typeface="Arial" pitchFamily="34" charset="0"/>
                <a:cs typeface="Arial" pitchFamily="34" charset="0"/>
              </a:rPr>
              <a:t>үеийн</a:t>
            </a:r>
            <a:r>
              <a:rPr lang="en-US" sz="3100" dirty="0">
                <a:latin typeface="Arial" pitchFamily="34" charset="0"/>
                <a:cs typeface="Arial" pitchFamily="34" charset="0"/>
              </a:rPr>
              <a:t> </a:t>
            </a:r>
            <a:r>
              <a:rPr lang="en-US" sz="3100" dirty="0" err="1">
                <a:latin typeface="Arial" pitchFamily="34" charset="0"/>
                <a:cs typeface="Arial" pitchFamily="34" charset="0"/>
              </a:rPr>
              <a:t>ялангуяа</a:t>
            </a:r>
            <a:r>
              <a:rPr lang="en-US" sz="3100" dirty="0">
                <a:latin typeface="Arial" pitchFamily="34" charset="0"/>
                <a:cs typeface="Arial" pitchFamily="34" charset="0"/>
              </a:rPr>
              <a:t> </a:t>
            </a:r>
            <a:r>
              <a:rPr lang="en-US" sz="3100" dirty="0" err="1">
                <a:latin typeface="Arial" pitchFamily="34" charset="0"/>
                <a:cs typeface="Arial" pitchFamily="34" charset="0"/>
              </a:rPr>
              <a:t>европ</a:t>
            </a:r>
            <a:r>
              <a:rPr lang="en-US" sz="3100" dirty="0">
                <a:latin typeface="Arial" pitchFamily="34" charset="0"/>
                <a:cs typeface="Arial" pitchFamily="34" charset="0"/>
              </a:rPr>
              <a:t> </a:t>
            </a:r>
            <a:r>
              <a:rPr lang="en-US" sz="3100" dirty="0" err="1">
                <a:latin typeface="Arial" pitchFamily="34" charset="0"/>
                <a:cs typeface="Arial" pitchFamily="34" charset="0"/>
              </a:rPr>
              <a:t>дахины</a:t>
            </a:r>
            <a:r>
              <a:rPr lang="en-US" sz="3100" dirty="0">
                <a:latin typeface="Arial" pitchFamily="34" charset="0"/>
                <a:cs typeface="Arial" pitchFamily="34" charset="0"/>
              </a:rPr>
              <a:t> </a:t>
            </a:r>
            <a:r>
              <a:rPr lang="en-US" sz="3100" dirty="0" err="1">
                <a:latin typeface="Arial" pitchFamily="34" charset="0"/>
                <a:cs typeface="Arial" pitchFamily="34" charset="0"/>
              </a:rPr>
              <a:t>урлаг</a:t>
            </a:r>
            <a:r>
              <a:rPr lang="en-US" sz="3100" dirty="0">
                <a:latin typeface="Arial" pitchFamily="34" charset="0"/>
                <a:cs typeface="Arial" pitchFamily="34" charset="0"/>
              </a:rPr>
              <a:t>, </a:t>
            </a:r>
            <a:r>
              <a:rPr lang="en-US" sz="3100" dirty="0" err="1">
                <a:latin typeface="Arial" pitchFamily="34" charset="0"/>
                <a:cs typeface="Arial" pitchFamily="34" charset="0"/>
              </a:rPr>
              <a:t>уран</a:t>
            </a:r>
            <a:r>
              <a:rPr lang="en-US" sz="3100" dirty="0">
                <a:latin typeface="Arial" pitchFamily="34" charset="0"/>
                <a:cs typeface="Arial" pitchFamily="34" charset="0"/>
              </a:rPr>
              <a:t> </a:t>
            </a:r>
            <a:r>
              <a:rPr lang="en-US" sz="3100" dirty="0" err="1">
                <a:latin typeface="Arial" pitchFamily="34" charset="0"/>
                <a:cs typeface="Arial" pitchFamily="34" charset="0"/>
              </a:rPr>
              <a:t>зохиолд</a:t>
            </a:r>
            <a:r>
              <a:rPr lang="en-US" sz="3100" dirty="0">
                <a:latin typeface="Arial" pitchFamily="34" charset="0"/>
                <a:cs typeface="Arial" pitchFamily="34" charset="0"/>
              </a:rPr>
              <a:t> </a:t>
            </a:r>
            <a:r>
              <a:rPr lang="en-US" sz="3100" dirty="0" err="1">
                <a:latin typeface="Arial" pitchFamily="34" charset="0"/>
                <a:cs typeface="Arial" pitchFamily="34" charset="0"/>
              </a:rPr>
              <a:t>асар</a:t>
            </a:r>
            <a:r>
              <a:rPr lang="en-US" sz="3100" dirty="0">
                <a:latin typeface="Arial" pitchFamily="34" charset="0"/>
                <a:cs typeface="Arial" pitchFamily="34" charset="0"/>
              </a:rPr>
              <a:t> </a:t>
            </a:r>
            <a:r>
              <a:rPr lang="en-US" sz="3100" dirty="0" err="1">
                <a:latin typeface="Arial" pitchFamily="34" charset="0"/>
                <a:cs typeface="Arial" pitchFamily="34" charset="0"/>
              </a:rPr>
              <a:t>их</a:t>
            </a:r>
            <a:r>
              <a:rPr lang="en-US" sz="3100" dirty="0">
                <a:latin typeface="Arial" pitchFamily="34" charset="0"/>
                <a:cs typeface="Arial" pitchFamily="34" charset="0"/>
              </a:rPr>
              <a:t> </a:t>
            </a:r>
            <a:r>
              <a:rPr lang="en-US" sz="3100" dirty="0" err="1">
                <a:latin typeface="Arial" pitchFamily="34" charset="0"/>
                <a:cs typeface="Arial" pitchFamily="34" charset="0"/>
              </a:rPr>
              <a:t>нөлөөлжээ</a:t>
            </a:r>
            <a:r>
              <a:rPr lang="en-US" sz="3100" dirty="0">
                <a:latin typeface="Arial" pitchFamily="34" charset="0"/>
                <a:cs typeface="Arial" pitchFamily="34" charset="0"/>
              </a:rPr>
              <a:t>.</a:t>
            </a:r>
            <a:r>
              <a:rPr lang="en-US" dirty="0"/>
              <a:t/>
            </a:r>
            <a:br>
              <a:rPr lang="en-US" dirty="0"/>
            </a:br>
            <a:r>
              <a:rPr lang="en-US" dirty="0"/>
              <a:t> </a:t>
            </a:r>
            <a:br>
              <a:rPr lang="en-US" dirty="0"/>
            </a:br>
            <a:r>
              <a:rPr lang="en-US" dirty="0"/>
              <a:t> </a:t>
            </a:r>
          </a:p>
        </p:txBody>
      </p:sp>
    </p:spTree>
  </p:cSld>
  <p:clrMapOvr>
    <a:masterClrMapping/>
  </p:clrMapOvr>
  <p:transition spd="med">
    <p:strip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55</TotalTime>
  <Words>243</Words>
  <Application>Microsoft Office PowerPoint</Application>
  <PresentationFormat>On-screen Show (4:3)</PresentationFormat>
  <Paragraphs>16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Slide 1</vt:lpstr>
      <vt:lpstr>Хомер бол өрнөдөд төдийгүй дэлхий дахинд алдаршсан Илионы дуулал, Одиссейн дуулал хэмээх гайхамшигт хоёр туульсыг зохиогч гэж эрт цагаас үзсээр ирсэн, эртний Грекийн домогт яруу найрагч. Энэ цуут найрагчийн цадиг намтар нь огт мэдэгдээгүй балархай тул ерөөс Хомер гэгч түүхэн хүн мөн үү, биш үү гэдэг асуудал ч гарч, эрдэмтэн судлаачид маргалдсаар ирсэн юм. </vt:lpstr>
      <vt:lpstr>Эртний Грекийн үед дээрхи хоёр их бүтээлийг Хомер гэгч суут найрагч туурвисан гэдэгт хэн ч эргэлздэггүй байжээ. Гэвч бас хэн ч түүний намтар, тэр бүү хэл, аж төрөл асан цаг үеийг нь ч мэддэггүй байсан аж. Ийм ч учраас хожуу үед Грекийн найман хот Хомерийн төрсөн хот болох гэж хоорондоо маргалдаж байсан гэдэг.</vt:lpstr>
      <vt:lpstr>Slide 4</vt:lpstr>
      <vt:lpstr>Нэлээд сүүл хэрд хамаарах Хомерийн найман зүйл намтар үлдэж хоцорсон боловч зохиогчид нь нотлох баримтад тулгуурласан бус, голдуу уран сэтгэмж, хувийн таамгаар бичсэн тул итгэж үнэмших аргагүйн дээр, зарим нь бүр илт зохиомол зүйл байдаг. Зарим цадигт Хомерийг бүр тэнгэр нараас гаралтай болгож бичсэн нь бий. </vt:lpstr>
      <vt:lpstr>Slide 6</vt:lpstr>
      <vt:lpstr>Хомерийн амьдрал, түүний зохиосон гэж үзсээр ирсэн Илионы дуулал,Одиссейн дуулал хоёр найраглалын зохиогчийн тухай асуудлыг XIX зууны зааг үеэс шинжлэх ухааны үүднээс нарийн судалж эхэлсэн байна. Энэ хоёр найраглалыг НТӨ VI зууны үед Писистрат хааны зарлигаар Афина тэнгэрийн баярын үеэр олонд хайлан уншиж байх зорилгоор туульч нараар хэлүүлж, эмхлэн цуглуулж авсан аж. </vt:lpstr>
      <vt:lpstr>Одиссейн дуулал</vt:lpstr>
      <vt:lpstr>Энэ бичмэл эхийг Хомерийн зохиол хэмээн үзсээр XVII зууны үе хүрсэн байна. Анх францын нэг хувраг Франсуа д'Обиняк гэгч Илионы дууллын тухай ганц сэдэвт зохиол (1664 онд бичиж, 1715 онд хэвлүүлсэн) бүтээлдээ эртний грек, ромын үеийн холбогдох материалыг нарийвчлан судалж үзээд, энэ хоёр найраглал бол тодорхой нэг зохиогчгүй бөгөөд хоорондоо</vt:lpstr>
      <vt:lpstr>үйл явдлын хувьд холбоотой салангид зохиолуудын эмхтгэл гэсэн өвөрмөц санаа дэвшүүлсэн байна. Д'Обиняк дээрх хоёр найраглалд буй үйл явдлын зөрөөтэй, зөрчилтэй олон хэсгийг олж ажиглаад ийм санаанд хүрчээ. Үүнээс хойш олон орны эрдэмтэд энэ асуудлыг нягтлан судалж, янз бүрийн санал дэвшүүлснийг нь ерөнхийдөө хоёр ангилж болно. </vt:lpstr>
      <vt:lpstr>Үүнд: нэг хэсэг судлаач (Д'Обиняк, А. Вольф, К. Лахман гэх мэт) Илионы дуулал, Одиссейн дуулал хоёрыг өөр өөр зохиогчтой, салангид зохиолуудын нэгдэл гэж үзэж байсан бол нөгөө хэсэг нь (Г. Нич, Ф. Соколов, Н. Гнедич гэх мэт) Вольф нарын саналыг үгүйсгэн, , дээрхи хоёр найраглал ардын аман зохиол, домог үлгэрүүдийг нэг шугамд зангидан, уран сайхны аргаар боловсруулсан, тодорхой нэг зохиогчтой</vt:lpstr>
      <vt:lpstr>Одиссей</vt:lpstr>
      <vt:lpstr>гэсэн саналыг тууштай хамгаалж байсан юм. Өнөө үед олонхи эрдэмтэд Илионы дуулал, Одиссейн дуулал хоёр найраглалыг аль алин нь олон үеийн ардын аман зохиолын уламжлалд тулгуурлан, саланги тусгай үлгэр домгийг нэг сэдэв, үйлдэлд холбон зангидаж, зохиомжийн хувьд хатуу төлөвлөгөөнд захируулан бичсэн нэг л зохиогчтой гэдэгт санал нийлж байна. </vt:lpstr>
      <vt:lpstr>Өөрөөр хэлбэл, энэ хоёр найраглалыг Хомер гэж хүн биш байлаа ч гэсэн, ямар нэгэн гоц авъяас билэгтэй, суут найрагч хүн түүхэн хэрэг явдлаас үүдэлтэй ардын домог үлгэр, хууч яриаг ашиглан, ойролцоогоор НТӨ VIII-VII зууны үед зохиосон болов уу гэж үздэг.  Энэ хоёр зохиолын үйл явдлын нэгдлийн тухайд бүр Аристотель Туурвил зүй гэдэг шинжилгээний бүтээлдээ: "  </vt:lpstr>
      <vt:lpstr>"Илионы дуулал, Одиссейн дуулал хоёрыг нэг л үйлдлийн эргэн тойронд эмхлэн зохиосон байна" гэж бичсэн байдаг. Хомерийн нэр дээр эл хоёр найраглалаас гадна Хомерийн сүлд дуунууд зэрэг өөр олон зохиол бүртгэгдсэн байдаг боловч Хомер гэгч хүн зохиосон гэж тооцсоор ирсэн Илионы дуулал, Одиссейн дуулал найраглалууд дэлхий дахинаа энэ л хүний нэрээр алдаршсан юм.</vt:lpstr>
      <vt:lpstr>         Саяхи хоёр найраглалд эртний Трой хотынхон болон грекчүүдийн хооронд арав гаруй жил үргэлжилсэн дайнд хамааралтай хэрэг явдлыг өнө эртний домог үлгэр лүгээ холбон сүлжиж дүрсэлсэн байдаг. 15700 орчим мөр шүлгээс бүрдэх Илионы дуулал найраглалд гол төлөв дайн байлдаан, эр зориг, баатарлаг явдлын тухай дүрсэлсэн</vt:lpstr>
      <vt:lpstr>бол Одиссейн дуулал найраглал нь хүний аж байдал, үлгэрийн гэж нэрлэж болох адал этгээд явдлыг хослуулан бичсэн. 12100 орчим мөр шүлгээс бүтдэг. Хомерийн гэж одоо ч нэрлэгдсээр байгаа энэ хоёр найраглал эртний грекийн шүлэглэх ёсны түгээмэл хэлбэр нь байсан зургаан удаа давтагдах хуруу (хорей) өлмий хэмээх дактил шүлгээр бичигджээ. </vt:lpstr>
      <vt:lpstr>Хомерийн найраглалууд хойч үеийн ялангуяа европ дахины урлаг, уран зохиолд асар их нөлөөлжээ.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Хомер (Грек: Ὅμηρος Hómēros) бол өрнөдөд төдийгүй дэлхий дахинд алдаршсан Илионы дуулал, Одиссейн дуулал хэмээх гайхамшигт хоёр туульсыг зохиогч гэж эрт цагаас үзсээр ирсэн, эртний Грекийн домогт яруу найрагч. Энэ цуут найрагчийн цадиг намтар нь огт мэдэгдээгүй балархай тул ерөөс Хомер гэгч түүхэн хүн мөн үү, биш үү гэдэг асуудал ч гарч, эрдэмтэн судлаачид маргалдсаар ирсэн юм. </dc:title>
  <dc:creator>DELL</dc:creator>
  <cp:lastModifiedBy>DELL</cp:lastModifiedBy>
  <cp:revision>14</cp:revision>
  <dcterms:created xsi:type="dcterms:W3CDTF">2014-10-03T06:34:16Z</dcterms:created>
  <dcterms:modified xsi:type="dcterms:W3CDTF">2014-12-02T18:46:14Z</dcterms:modified>
</cp:coreProperties>
</file>