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0" r:id="rId14"/>
    <p:sldId id="268" r:id="rId15"/>
    <p:sldId id="271" r:id="rId16"/>
    <p:sldId id="269" r:id="rId17"/>
  </p:sldIdLst>
  <p:sldSz cx="9144000" cy="6858000" type="screen4x3"/>
  <p:notesSz cx="6858000" cy="9144000"/>
  <p:defaultTextStyle>
    <a:defPPr>
      <a:defRPr lang="mn-M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718" autoAdjust="0"/>
  </p:normalViewPr>
  <p:slideViewPr>
    <p:cSldViewPr>
      <p:cViewPr varScale="1">
        <p:scale>
          <a:sx n="70" d="100"/>
          <a:sy n="70" d="100"/>
        </p:scale>
        <p:origin x="-138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7C4B123-4512-4B70-80AF-CF3FF00969BF}" type="datetimeFigureOut">
              <a:rPr lang="mn-MN" smtClean="0"/>
              <a:pPr/>
              <a:t>2015-04-22</a:t>
            </a:fld>
            <a:endParaRPr lang="mn-MN"/>
          </a:p>
        </p:txBody>
      </p:sp>
      <p:sp>
        <p:nvSpPr>
          <p:cNvPr id="19" name="Footer Placeholder 18"/>
          <p:cNvSpPr>
            <a:spLocks noGrp="1"/>
          </p:cNvSpPr>
          <p:nvPr>
            <p:ph type="ftr" sz="quarter" idx="11"/>
          </p:nvPr>
        </p:nvSpPr>
        <p:spPr/>
        <p:txBody>
          <a:bodyPr/>
          <a:lstStyle/>
          <a:p>
            <a:endParaRPr lang="mn-MN"/>
          </a:p>
        </p:txBody>
      </p:sp>
      <p:sp>
        <p:nvSpPr>
          <p:cNvPr id="27" name="Slide Number Placeholder 26"/>
          <p:cNvSpPr>
            <a:spLocks noGrp="1"/>
          </p:cNvSpPr>
          <p:nvPr>
            <p:ph type="sldNum" sz="quarter" idx="12"/>
          </p:nvPr>
        </p:nvSpPr>
        <p:spPr/>
        <p:txBody>
          <a:bodyPr/>
          <a:lstStyle/>
          <a:p>
            <a:fld id="{86EC0EEC-2ED9-411D-8291-B3E0DC2D67CE}" type="slidenum">
              <a:rPr lang="mn-MN" smtClean="0"/>
              <a:pPr/>
              <a:t>‹#›</a:t>
            </a:fld>
            <a:endParaRPr lang="mn-MN"/>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4B123-4512-4B70-80AF-CF3FF00969BF}" type="datetimeFigureOut">
              <a:rPr lang="mn-MN" smtClean="0"/>
              <a:pPr/>
              <a:t>2015-04-22</a:t>
            </a:fld>
            <a:endParaRPr lang="mn-MN"/>
          </a:p>
        </p:txBody>
      </p:sp>
      <p:sp>
        <p:nvSpPr>
          <p:cNvPr id="5" name="Footer Placeholder 4"/>
          <p:cNvSpPr>
            <a:spLocks noGrp="1"/>
          </p:cNvSpPr>
          <p:nvPr>
            <p:ph type="ftr" sz="quarter" idx="11"/>
          </p:nvPr>
        </p:nvSpPr>
        <p:spPr/>
        <p:txBody>
          <a:bodyPr/>
          <a:lstStyle/>
          <a:p>
            <a:endParaRPr lang="mn-MN"/>
          </a:p>
        </p:txBody>
      </p:sp>
      <p:sp>
        <p:nvSpPr>
          <p:cNvPr id="6" name="Slide Number Placeholder 5"/>
          <p:cNvSpPr>
            <a:spLocks noGrp="1"/>
          </p:cNvSpPr>
          <p:nvPr>
            <p:ph type="sldNum" sz="quarter" idx="12"/>
          </p:nvPr>
        </p:nvSpPr>
        <p:spPr/>
        <p:txBody>
          <a:bodyPr/>
          <a:lstStyle/>
          <a:p>
            <a:fld id="{86EC0EEC-2ED9-411D-8291-B3E0DC2D67CE}" type="slidenum">
              <a:rPr lang="mn-MN" smtClean="0"/>
              <a:pPr/>
              <a:t>‹#›</a:t>
            </a:fld>
            <a:endParaRPr lang="mn-M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7C4B123-4512-4B70-80AF-CF3FF00969BF}" type="datetimeFigureOut">
              <a:rPr lang="mn-MN" smtClean="0"/>
              <a:pPr/>
              <a:t>2015-04-22</a:t>
            </a:fld>
            <a:endParaRPr lang="mn-MN"/>
          </a:p>
        </p:txBody>
      </p:sp>
      <p:sp>
        <p:nvSpPr>
          <p:cNvPr id="5" name="Footer Placeholder 4"/>
          <p:cNvSpPr>
            <a:spLocks noGrp="1"/>
          </p:cNvSpPr>
          <p:nvPr>
            <p:ph type="ftr" sz="quarter" idx="11"/>
          </p:nvPr>
        </p:nvSpPr>
        <p:spPr/>
        <p:txBody>
          <a:bodyPr/>
          <a:lstStyle/>
          <a:p>
            <a:endParaRPr lang="mn-MN"/>
          </a:p>
        </p:txBody>
      </p:sp>
      <p:sp>
        <p:nvSpPr>
          <p:cNvPr id="6" name="Slide Number Placeholder 5"/>
          <p:cNvSpPr>
            <a:spLocks noGrp="1"/>
          </p:cNvSpPr>
          <p:nvPr>
            <p:ph type="sldNum" sz="quarter" idx="12"/>
          </p:nvPr>
        </p:nvSpPr>
        <p:spPr/>
        <p:txBody>
          <a:bodyPr/>
          <a:lstStyle/>
          <a:p>
            <a:fld id="{86EC0EEC-2ED9-411D-8291-B3E0DC2D67CE}" type="slidenum">
              <a:rPr lang="mn-MN" smtClean="0"/>
              <a:pPr/>
              <a:t>‹#›</a:t>
            </a:fld>
            <a:endParaRPr lang="mn-MN"/>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C4B123-4512-4B70-80AF-CF3FF00969BF}" type="datetimeFigureOut">
              <a:rPr lang="mn-MN" smtClean="0"/>
              <a:pPr/>
              <a:t>2015-04-22</a:t>
            </a:fld>
            <a:endParaRPr lang="mn-MN"/>
          </a:p>
        </p:txBody>
      </p:sp>
      <p:sp>
        <p:nvSpPr>
          <p:cNvPr id="6" name="Footer Placeholder 5"/>
          <p:cNvSpPr>
            <a:spLocks noGrp="1"/>
          </p:cNvSpPr>
          <p:nvPr>
            <p:ph type="ftr" sz="quarter" idx="11"/>
          </p:nvPr>
        </p:nvSpPr>
        <p:spPr/>
        <p:txBody>
          <a:bodyPr/>
          <a:lstStyle/>
          <a:p>
            <a:endParaRPr lang="mn-MN"/>
          </a:p>
        </p:txBody>
      </p:sp>
      <p:sp>
        <p:nvSpPr>
          <p:cNvPr id="7" name="Slide Number Placeholder 6"/>
          <p:cNvSpPr>
            <a:spLocks noGrp="1"/>
          </p:cNvSpPr>
          <p:nvPr>
            <p:ph type="sldNum" sz="quarter" idx="12"/>
          </p:nvPr>
        </p:nvSpPr>
        <p:spPr/>
        <p:txBody>
          <a:bodyPr/>
          <a:lstStyle/>
          <a:p>
            <a:fld id="{86EC0EEC-2ED9-411D-8291-B3E0DC2D67CE}" type="slidenum">
              <a:rPr lang="mn-MN" smtClean="0"/>
              <a:pPr/>
              <a:t>‹#›</a:t>
            </a:fld>
            <a:endParaRPr lang="mn-M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7C4B123-4512-4B70-80AF-CF3FF00969BF}" type="datetimeFigureOut">
              <a:rPr lang="mn-MN" smtClean="0"/>
              <a:pPr/>
              <a:t>2015-04-22</a:t>
            </a:fld>
            <a:endParaRPr lang="mn-MN"/>
          </a:p>
        </p:txBody>
      </p:sp>
      <p:sp>
        <p:nvSpPr>
          <p:cNvPr id="8" name="Footer Placeholder 7"/>
          <p:cNvSpPr>
            <a:spLocks noGrp="1"/>
          </p:cNvSpPr>
          <p:nvPr>
            <p:ph type="ftr" sz="quarter" idx="11"/>
          </p:nvPr>
        </p:nvSpPr>
        <p:spPr/>
        <p:txBody>
          <a:bodyPr/>
          <a:lstStyle/>
          <a:p>
            <a:endParaRPr lang="mn-MN"/>
          </a:p>
        </p:txBody>
      </p:sp>
      <p:sp>
        <p:nvSpPr>
          <p:cNvPr id="9" name="Slide Number Placeholder 8"/>
          <p:cNvSpPr>
            <a:spLocks noGrp="1"/>
          </p:cNvSpPr>
          <p:nvPr>
            <p:ph type="sldNum" sz="quarter" idx="12"/>
          </p:nvPr>
        </p:nvSpPr>
        <p:spPr/>
        <p:txBody>
          <a:bodyPr/>
          <a:lstStyle/>
          <a:p>
            <a:fld id="{86EC0EEC-2ED9-411D-8291-B3E0DC2D67CE}" type="slidenum">
              <a:rPr lang="mn-MN" smtClean="0"/>
              <a:pPr/>
              <a:t>‹#›</a:t>
            </a:fld>
            <a:endParaRPr lang="mn-M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7C4B123-4512-4B70-80AF-CF3FF00969BF}" type="datetimeFigureOut">
              <a:rPr lang="mn-MN" smtClean="0"/>
              <a:pPr/>
              <a:t>2015-04-22</a:t>
            </a:fld>
            <a:endParaRPr lang="mn-MN"/>
          </a:p>
        </p:txBody>
      </p:sp>
      <p:sp>
        <p:nvSpPr>
          <p:cNvPr id="4" name="Footer Placeholder 3"/>
          <p:cNvSpPr>
            <a:spLocks noGrp="1"/>
          </p:cNvSpPr>
          <p:nvPr>
            <p:ph type="ftr" sz="quarter" idx="11"/>
          </p:nvPr>
        </p:nvSpPr>
        <p:spPr/>
        <p:txBody>
          <a:bodyPr/>
          <a:lstStyle/>
          <a:p>
            <a:endParaRPr lang="mn-MN"/>
          </a:p>
        </p:txBody>
      </p:sp>
      <p:sp>
        <p:nvSpPr>
          <p:cNvPr id="5" name="Slide Number Placeholder 4"/>
          <p:cNvSpPr>
            <a:spLocks noGrp="1"/>
          </p:cNvSpPr>
          <p:nvPr>
            <p:ph type="sldNum" sz="quarter" idx="12"/>
          </p:nvPr>
        </p:nvSpPr>
        <p:spPr/>
        <p:txBody>
          <a:bodyPr/>
          <a:lstStyle/>
          <a:p>
            <a:fld id="{86EC0EEC-2ED9-411D-8291-B3E0DC2D67CE}" type="slidenum">
              <a:rPr lang="mn-MN" smtClean="0"/>
              <a:pPr/>
              <a:t>‹#›</a:t>
            </a:fld>
            <a:endParaRPr lang="mn-M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C4B123-4512-4B70-80AF-CF3FF00969BF}" type="datetimeFigureOut">
              <a:rPr lang="mn-MN" smtClean="0"/>
              <a:pPr/>
              <a:t>2015-04-22</a:t>
            </a:fld>
            <a:endParaRPr lang="mn-MN"/>
          </a:p>
        </p:txBody>
      </p:sp>
      <p:sp>
        <p:nvSpPr>
          <p:cNvPr id="3" name="Footer Placeholder 2"/>
          <p:cNvSpPr>
            <a:spLocks noGrp="1"/>
          </p:cNvSpPr>
          <p:nvPr>
            <p:ph type="ftr" sz="quarter" idx="11"/>
          </p:nvPr>
        </p:nvSpPr>
        <p:spPr/>
        <p:txBody>
          <a:bodyPr/>
          <a:lstStyle/>
          <a:p>
            <a:endParaRPr lang="mn-MN"/>
          </a:p>
        </p:txBody>
      </p:sp>
      <p:sp>
        <p:nvSpPr>
          <p:cNvPr id="4" name="Slide Number Placeholder 3"/>
          <p:cNvSpPr>
            <a:spLocks noGrp="1"/>
          </p:cNvSpPr>
          <p:nvPr>
            <p:ph type="sldNum" sz="quarter" idx="12"/>
          </p:nvPr>
        </p:nvSpPr>
        <p:spPr/>
        <p:txBody>
          <a:bodyPr/>
          <a:lstStyle/>
          <a:p>
            <a:fld id="{86EC0EEC-2ED9-411D-8291-B3E0DC2D67CE}" type="slidenum">
              <a:rPr lang="mn-MN" smtClean="0"/>
              <a:pPr/>
              <a:t>‹#›</a:t>
            </a:fld>
            <a:endParaRPr lang="mn-M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C4B123-4512-4B70-80AF-CF3FF00969BF}" type="datetimeFigureOut">
              <a:rPr lang="mn-MN" smtClean="0"/>
              <a:pPr/>
              <a:t>2015-04-22</a:t>
            </a:fld>
            <a:endParaRPr lang="mn-MN"/>
          </a:p>
        </p:txBody>
      </p:sp>
      <p:sp>
        <p:nvSpPr>
          <p:cNvPr id="6" name="Footer Placeholder 5"/>
          <p:cNvSpPr>
            <a:spLocks noGrp="1"/>
          </p:cNvSpPr>
          <p:nvPr>
            <p:ph type="ftr" sz="quarter" idx="11"/>
          </p:nvPr>
        </p:nvSpPr>
        <p:spPr/>
        <p:txBody>
          <a:bodyPr/>
          <a:lstStyle/>
          <a:p>
            <a:endParaRPr lang="mn-MN"/>
          </a:p>
        </p:txBody>
      </p:sp>
      <p:sp>
        <p:nvSpPr>
          <p:cNvPr id="7" name="Slide Number Placeholder 6"/>
          <p:cNvSpPr>
            <a:spLocks noGrp="1"/>
          </p:cNvSpPr>
          <p:nvPr>
            <p:ph type="sldNum" sz="quarter" idx="12"/>
          </p:nvPr>
        </p:nvSpPr>
        <p:spPr/>
        <p:txBody>
          <a:bodyPr/>
          <a:lstStyle/>
          <a:p>
            <a:fld id="{86EC0EEC-2ED9-411D-8291-B3E0DC2D67CE}" type="slidenum">
              <a:rPr lang="mn-MN" smtClean="0"/>
              <a:pPr/>
              <a:t>‹#›</a:t>
            </a:fld>
            <a:endParaRPr lang="mn-M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7C4B123-4512-4B70-80AF-CF3FF00969BF}" type="datetimeFigureOut">
              <a:rPr lang="mn-MN" smtClean="0"/>
              <a:pPr/>
              <a:t>2015-04-22</a:t>
            </a:fld>
            <a:endParaRPr lang="mn-MN"/>
          </a:p>
        </p:txBody>
      </p:sp>
      <p:sp>
        <p:nvSpPr>
          <p:cNvPr id="6" name="Footer Placeholder 5"/>
          <p:cNvSpPr>
            <a:spLocks noGrp="1"/>
          </p:cNvSpPr>
          <p:nvPr>
            <p:ph type="ftr" sz="quarter" idx="11"/>
          </p:nvPr>
        </p:nvSpPr>
        <p:spPr/>
        <p:txBody>
          <a:bodyPr/>
          <a:lstStyle/>
          <a:p>
            <a:endParaRPr lang="mn-MN"/>
          </a:p>
        </p:txBody>
      </p:sp>
      <p:sp>
        <p:nvSpPr>
          <p:cNvPr id="7" name="Slide Number Placeholder 6"/>
          <p:cNvSpPr>
            <a:spLocks noGrp="1"/>
          </p:cNvSpPr>
          <p:nvPr>
            <p:ph type="sldNum" sz="quarter" idx="12"/>
          </p:nvPr>
        </p:nvSpPr>
        <p:spPr>
          <a:xfrm>
            <a:off x="8077200" y="6356350"/>
            <a:ext cx="609600" cy="365125"/>
          </a:xfrm>
        </p:spPr>
        <p:txBody>
          <a:bodyPr/>
          <a:lstStyle/>
          <a:p>
            <a:fld id="{86EC0EEC-2ED9-411D-8291-B3E0DC2D67CE}" type="slidenum">
              <a:rPr lang="mn-MN" smtClean="0"/>
              <a:pPr/>
              <a:t>‹#›</a:t>
            </a:fld>
            <a:endParaRPr lang="mn-MN"/>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4B123-4512-4B70-80AF-CF3FF00969BF}" type="datetimeFigureOut">
              <a:rPr lang="mn-MN" smtClean="0"/>
              <a:pPr/>
              <a:t>2015-04-22</a:t>
            </a:fld>
            <a:endParaRPr lang="mn-MN"/>
          </a:p>
        </p:txBody>
      </p:sp>
      <p:sp>
        <p:nvSpPr>
          <p:cNvPr id="5" name="Footer Placeholder 4"/>
          <p:cNvSpPr>
            <a:spLocks noGrp="1"/>
          </p:cNvSpPr>
          <p:nvPr>
            <p:ph type="ftr" sz="quarter" idx="11"/>
          </p:nvPr>
        </p:nvSpPr>
        <p:spPr/>
        <p:txBody>
          <a:bodyPr/>
          <a:lstStyle/>
          <a:p>
            <a:endParaRPr lang="mn-MN"/>
          </a:p>
        </p:txBody>
      </p:sp>
      <p:sp>
        <p:nvSpPr>
          <p:cNvPr id="6" name="Slide Number Placeholder 5"/>
          <p:cNvSpPr>
            <a:spLocks noGrp="1"/>
          </p:cNvSpPr>
          <p:nvPr>
            <p:ph type="sldNum" sz="quarter" idx="12"/>
          </p:nvPr>
        </p:nvSpPr>
        <p:spPr/>
        <p:txBody>
          <a:bodyPr/>
          <a:lstStyle/>
          <a:p>
            <a:fld id="{86EC0EEC-2ED9-411D-8291-B3E0DC2D67CE}" type="slidenum">
              <a:rPr lang="mn-MN" smtClean="0"/>
              <a:pPr/>
              <a:t>‹#›</a:t>
            </a:fld>
            <a:endParaRPr lang="mn-M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4B123-4512-4B70-80AF-CF3FF00969BF}" type="datetimeFigureOut">
              <a:rPr lang="mn-MN" smtClean="0"/>
              <a:pPr/>
              <a:t>2015-04-22</a:t>
            </a:fld>
            <a:endParaRPr lang="mn-MN"/>
          </a:p>
        </p:txBody>
      </p:sp>
      <p:sp>
        <p:nvSpPr>
          <p:cNvPr id="5" name="Footer Placeholder 4"/>
          <p:cNvSpPr>
            <a:spLocks noGrp="1"/>
          </p:cNvSpPr>
          <p:nvPr>
            <p:ph type="ftr" sz="quarter" idx="11"/>
          </p:nvPr>
        </p:nvSpPr>
        <p:spPr/>
        <p:txBody>
          <a:bodyPr/>
          <a:lstStyle/>
          <a:p>
            <a:endParaRPr lang="mn-MN"/>
          </a:p>
        </p:txBody>
      </p:sp>
      <p:sp>
        <p:nvSpPr>
          <p:cNvPr id="6" name="Slide Number Placeholder 5"/>
          <p:cNvSpPr>
            <a:spLocks noGrp="1"/>
          </p:cNvSpPr>
          <p:nvPr>
            <p:ph type="sldNum" sz="quarter" idx="12"/>
          </p:nvPr>
        </p:nvSpPr>
        <p:spPr/>
        <p:txBody>
          <a:bodyPr/>
          <a:lstStyle/>
          <a:p>
            <a:fld id="{86EC0EEC-2ED9-411D-8291-B3E0DC2D67CE}" type="slidenum">
              <a:rPr lang="mn-MN" smtClean="0"/>
              <a:pPr/>
              <a:t>‹#›</a:t>
            </a:fld>
            <a:endParaRPr lang="mn-M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7C4B123-4512-4B70-80AF-CF3FF00969BF}" type="datetimeFigureOut">
              <a:rPr lang="mn-MN" smtClean="0"/>
              <a:pPr/>
              <a:t>2015-04-22</a:t>
            </a:fld>
            <a:endParaRPr lang="mn-MN"/>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mn-MN"/>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6EC0EEC-2ED9-411D-8291-B3E0DC2D67CE}" type="slidenum">
              <a:rPr lang="mn-MN" smtClean="0"/>
              <a:pPr/>
              <a:t>‹#›</a:t>
            </a:fld>
            <a:endParaRPr lang="mn-MN"/>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2984"/>
            <a:ext cx="7772400" cy="2071702"/>
          </a:xfrm>
        </p:spPr>
        <p:txBody>
          <a:bodyPr>
            <a:noAutofit/>
          </a:bodyPr>
          <a:lstStyle/>
          <a:p>
            <a:r>
              <a:rPr lang="mn-MN" sz="5400" dirty="0" smtClean="0">
                <a:latin typeface="Arial Mon" pitchFamily="34" charset="-52"/>
              </a:rPr>
              <a:t>Албан бичиг баримт хөтлөх</a:t>
            </a:r>
            <a:br>
              <a:rPr lang="mn-MN" sz="5400" dirty="0" smtClean="0">
                <a:latin typeface="Arial Mon" pitchFamily="34" charset="-52"/>
              </a:rPr>
            </a:br>
            <a:endParaRPr lang="mn-MN" sz="5400" dirty="0">
              <a:latin typeface="Arial Mon" pitchFamily="34" charset="-52"/>
            </a:endParaRPr>
          </a:p>
        </p:txBody>
      </p:sp>
      <p:sp>
        <p:nvSpPr>
          <p:cNvPr id="3" name="Subtitle 2"/>
          <p:cNvSpPr>
            <a:spLocks noGrp="1"/>
          </p:cNvSpPr>
          <p:nvPr>
            <p:ph type="subTitle" idx="1"/>
          </p:nvPr>
        </p:nvSpPr>
        <p:spPr/>
        <p:txBody>
          <a:bodyPr/>
          <a:lstStyle/>
          <a:p>
            <a:r>
              <a:rPr lang="en-US" dirty="0" smtClean="0">
                <a:latin typeface="Arial Mon" pitchFamily="34" charset="-52"/>
              </a:rPr>
              <a:t>J.IM12D022</a:t>
            </a:r>
          </a:p>
          <a:p>
            <a:r>
              <a:rPr lang="mn-MN" dirty="0" smtClean="0">
                <a:latin typeface="Arial Mon" pitchFamily="34" charset="-52"/>
              </a:rPr>
              <a:t>Э.Золбоо</a:t>
            </a:r>
          </a:p>
          <a:p>
            <a:r>
              <a:rPr lang="en-US" dirty="0" smtClean="0">
                <a:latin typeface="Arial Mon" pitchFamily="34" charset="-52"/>
              </a:rPr>
              <a:t>(</a:t>
            </a:r>
            <a:r>
              <a:rPr lang="mn-MN" dirty="0" smtClean="0">
                <a:latin typeface="Arial Mon" pitchFamily="34" charset="-52"/>
              </a:rPr>
              <a:t>1-5</a:t>
            </a:r>
            <a:r>
              <a:rPr lang="en-US" dirty="0" smtClean="0">
                <a:latin typeface="Arial Mon" pitchFamily="34" charset="-52"/>
              </a:rPr>
              <a:t> </a:t>
            </a:r>
            <a:r>
              <a:rPr lang="mn-MN" smtClean="0">
                <a:latin typeface="Arial Mon" pitchFamily="34" charset="-52"/>
              </a:rPr>
              <a:t> Семнар</a:t>
            </a:r>
            <a:r>
              <a:rPr lang="en-US" smtClean="0">
                <a:latin typeface="Arial Mon" pitchFamily="34" charset="-52"/>
              </a:rPr>
              <a:t>)</a:t>
            </a:r>
            <a:endParaRPr lang="mn-MN" dirty="0">
              <a:latin typeface="Arial Mon" pitchFamily="34" charset="-52"/>
            </a:endParaRPr>
          </a:p>
        </p:txBody>
      </p:sp>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mn-MN" dirty="0"/>
          </a:p>
        </p:txBody>
      </p:sp>
      <p:sp>
        <p:nvSpPr>
          <p:cNvPr id="3" name="Content Placeholder 2"/>
          <p:cNvSpPr>
            <a:spLocks noGrp="1"/>
          </p:cNvSpPr>
          <p:nvPr>
            <p:ph idx="1"/>
          </p:nvPr>
        </p:nvSpPr>
        <p:spPr/>
        <p:txBody>
          <a:bodyPr/>
          <a:lstStyle/>
          <a:p>
            <a:r>
              <a:rPr lang="mn-MN" i="1" dirty="0" smtClean="0"/>
              <a:t>Монголчууд  албан  бичгийг маш эртний  үүсэлтэй гэж үздэг.</a:t>
            </a:r>
          </a:p>
          <a:p>
            <a:r>
              <a:rPr lang="mn-MN" i="1" dirty="0" smtClean="0"/>
              <a:t>Албан бичгийн үүсэл  хөгжил албан захидлаас эхтэй гэж тодорхойлдог байна.Захидлын хамгийн анхны эх сурвалж  нь МЭӨ 192онд Хүннү улсын хаан Модун Шаньюгаас дундад улсын хатан хаан Гоо Хэү-д илгээсэн албан захидал юм.</a:t>
            </a:r>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mn-MN"/>
          </a:p>
        </p:txBody>
      </p:sp>
      <p:sp>
        <p:nvSpPr>
          <p:cNvPr id="2" name="Content Placeholder 1"/>
          <p:cNvSpPr>
            <a:spLocks noGrp="1"/>
          </p:cNvSpPr>
          <p:nvPr>
            <p:ph idx="1"/>
          </p:nvPr>
        </p:nvSpPr>
        <p:spPr/>
        <p:txBody>
          <a:bodyPr/>
          <a:lstStyle/>
          <a:p>
            <a:pPr>
              <a:buNone/>
            </a:pPr>
            <a:r>
              <a:rPr lang="mn-MN" u="sng" dirty="0" smtClean="0"/>
              <a:t>Албан бичгийн тухай үндсэн ойлголт</a:t>
            </a:r>
            <a:r>
              <a:rPr lang="en-US" u="sng" dirty="0" smtClean="0"/>
              <a:t>:</a:t>
            </a:r>
          </a:p>
          <a:p>
            <a:pPr>
              <a:buNone/>
            </a:pPr>
            <a:r>
              <a:rPr lang="mn-MN" dirty="0" smtClean="0"/>
              <a:t>Албан харилцаанд зайлшгүй хэрэглэгдэж байгаа зохих бүрдлүүд бүхий баримтжуулсан мэдээлэл буюу баримт бичгүүдийг албан бичиг гэнэ.</a:t>
            </a:r>
          </a:p>
          <a:p>
            <a:pPr>
              <a:buNone/>
            </a:pPr>
            <a:r>
              <a:rPr lang="mn-MN" dirty="0" smtClean="0"/>
              <a:t>Баримт бичиг гэдэг нь </a:t>
            </a:r>
            <a:r>
              <a:rPr lang="en-US" dirty="0" smtClean="0"/>
              <a:t>“</a:t>
            </a:r>
            <a:r>
              <a:rPr lang="en-US" dirty="0" err="1" smtClean="0"/>
              <a:t>Documentum</a:t>
            </a:r>
            <a:r>
              <a:rPr lang="en-US" dirty="0" smtClean="0"/>
              <a:t>”</a:t>
            </a:r>
            <a:r>
              <a:rPr lang="mn-MN" dirty="0" smtClean="0"/>
              <a:t>гэсэн </a:t>
            </a:r>
            <a:r>
              <a:rPr lang="mn-MN" i="1" dirty="0" smtClean="0"/>
              <a:t>Грек үгнээс гаралтай.</a:t>
            </a:r>
            <a:r>
              <a:rPr lang="en-US" i="1" dirty="0" smtClean="0"/>
              <a:t>(</a:t>
            </a:r>
            <a:r>
              <a:rPr lang="mn-MN" i="1" u="sng" dirty="0" smtClean="0"/>
              <a:t>Баримтжуулсан мэдээлэл</a:t>
            </a:r>
            <a:r>
              <a:rPr lang="en-US" i="1" u="sng" dirty="0" smtClean="0"/>
              <a:t>)</a:t>
            </a:r>
            <a:endParaRPr lang="mn-MN" u="sng" dirty="0"/>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mn-MN"/>
          </a:p>
        </p:txBody>
      </p:sp>
      <p:sp>
        <p:nvSpPr>
          <p:cNvPr id="2" name="Content Placeholder 1"/>
          <p:cNvSpPr>
            <a:spLocks noGrp="1"/>
          </p:cNvSpPr>
          <p:nvPr>
            <p:ph idx="1"/>
          </p:nvPr>
        </p:nvSpPr>
        <p:spPr/>
        <p:txBody>
          <a:bodyPr>
            <a:normAutofit/>
          </a:bodyPr>
          <a:lstStyle/>
          <a:p>
            <a:pPr>
              <a:buNone/>
            </a:pPr>
            <a:r>
              <a:rPr lang="mn-MN" sz="3200" i="1" u="sng" dirty="0" smtClean="0"/>
              <a:t>Албан бичиг хэрэг хөтлөлтийн үндсэн заавар </a:t>
            </a:r>
            <a:r>
              <a:rPr lang="en-US" sz="3200" i="1" u="sng" dirty="0" smtClean="0"/>
              <a:t>:</a:t>
            </a:r>
          </a:p>
          <a:p>
            <a:pPr>
              <a:buNone/>
            </a:pPr>
            <a:r>
              <a:rPr lang="mn-MN" sz="2800" i="1" dirty="0" smtClean="0"/>
              <a:t>Цаасны хэмжээ  А4 А5</a:t>
            </a:r>
          </a:p>
          <a:p>
            <a:pPr>
              <a:buNone/>
            </a:pPr>
            <a:r>
              <a:rPr lang="mn-MN" sz="2800" i="1" dirty="0" smtClean="0"/>
              <a:t>Дээд захаас  20мм-ээс доошгүй </a:t>
            </a:r>
          </a:p>
          <a:p>
            <a:pPr>
              <a:buNone/>
            </a:pPr>
            <a:r>
              <a:rPr lang="mn-MN" sz="2800" i="1" dirty="0" smtClean="0"/>
              <a:t>Доод захаас 20мм-ээс доошгүй </a:t>
            </a:r>
          </a:p>
          <a:p>
            <a:pPr>
              <a:buNone/>
            </a:pPr>
            <a:r>
              <a:rPr lang="mn-MN" sz="2800" i="1" dirty="0" smtClean="0"/>
              <a:t>Зүүн захаас 30мм</a:t>
            </a:r>
          </a:p>
          <a:p>
            <a:pPr>
              <a:buNone/>
            </a:pPr>
            <a:r>
              <a:rPr lang="mn-MN" sz="2800" i="1" dirty="0" smtClean="0"/>
              <a:t>Баруун захаас 15мм-ээс доошгүй</a:t>
            </a:r>
            <a:endParaRPr lang="mn-MN" sz="2800" i="1" dirty="0"/>
          </a:p>
        </p:txBody>
      </p:sp>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mn-MN"/>
          </a:p>
        </p:txBody>
      </p:sp>
      <p:sp>
        <p:nvSpPr>
          <p:cNvPr id="2" name="Content Placeholder 1"/>
          <p:cNvSpPr>
            <a:spLocks noGrp="1"/>
          </p:cNvSpPr>
          <p:nvPr>
            <p:ph idx="1"/>
          </p:nvPr>
        </p:nvSpPr>
        <p:spPr/>
        <p:txBody>
          <a:bodyPr/>
          <a:lstStyle/>
          <a:p>
            <a:r>
              <a:rPr lang="mn-MN" u="sng" dirty="0" smtClean="0"/>
              <a:t>Албан бичиг боловсруулахад анхаарах хүчин зүйл</a:t>
            </a:r>
            <a:r>
              <a:rPr lang="en-US" u="sng" dirty="0" smtClean="0"/>
              <a:t>:</a:t>
            </a:r>
            <a:endParaRPr lang="mn-MN" u="sng" dirty="0" smtClean="0"/>
          </a:p>
          <a:p>
            <a:pPr>
              <a:buNone/>
            </a:pPr>
            <a:r>
              <a:rPr lang="mn-MN" u="sng" dirty="0" smtClean="0"/>
              <a:t> </a:t>
            </a:r>
            <a:r>
              <a:rPr lang="mn-MN" dirty="0" smtClean="0"/>
              <a:t>  Аливаа албан байгууллага харилцагч талуудын хооронд явуулсан баримт бичгийг нэгдсэн хэв загварт оруулж заасан стандартын дагуу хөтөлж явуулах нягтлан боловсруулах төлөвлөх  үйл ажиллагааг хэлнэ.</a:t>
            </a:r>
            <a:endParaRPr lang="mn-MN" u="sng" dirty="0"/>
          </a:p>
        </p:txBody>
      </p:sp>
    </p:spTree>
  </p:cSld>
  <p:clrMapOvr>
    <a:masterClrMapping/>
  </p:clrMapOvr>
  <p:transition>
    <p:pull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mn-MN"/>
          </a:p>
        </p:txBody>
      </p:sp>
      <p:sp>
        <p:nvSpPr>
          <p:cNvPr id="2" name="Content Placeholder 1"/>
          <p:cNvSpPr>
            <a:spLocks noGrp="1"/>
          </p:cNvSpPr>
          <p:nvPr>
            <p:ph idx="1"/>
          </p:nvPr>
        </p:nvSpPr>
        <p:spPr/>
        <p:txBody>
          <a:bodyPr/>
          <a:lstStyle/>
          <a:p>
            <a:r>
              <a:rPr lang="mn-MN" i="1" u="sng" dirty="0" smtClean="0"/>
              <a:t>Тавигдах  зайлшгүй шаардлагууд</a:t>
            </a:r>
            <a:r>
              <a:rPr lang="en-US" i="1" u="sng" dirty="0" smtClean="0"/>
              <a:t>:</a:t>
            </a:r>
          </a:p>
          <a:p>
            <a:r>
              <a:rPr lang="mn-MN" dirty="0" smtClean="0"/>
              <a:t>1. Баримт бичгийн  стандартын тухай </a:t>
            </a:r>
          </a:p>
          <a:p>
            <a:r>
              <a:rPr lang="mn-MN" dirty="0" smtClean="0"/>
              <a:t>2.Баримт бичгийн бүрдэл</a:t>
            </a:r>
          </a:p>
          <a:p>
            <a:r>
              <a:rPr lang="mn-MN" dirty="0" smtClean="0"/>
              <a:t>3. Бүрдлүүдийг хэвлэмэл хуудсанд байрлуулах түүнд тавигдах шаардлага </a:t>
            </a:r>
          </a:p>
          <a:p>
            <a:r>
              <a:rPr lang="mn-MN" dirty="0" smtClean="0"/>
              <a:t>4.Албан бичгийн найруулгын үүрэг</a:t>
            </a:r>
            <a:endParaRPr lang="mn-MN" dirty="0"/>
          </a:p>
        </p:txBody>
      </p:sp>
    </p:spTree>
  </p:cSld>
  <p:clrMapOvr>
    <a:masterClrMapping/>
  </p:clrMapOvr>
  <p:transition>
    <p:pull dir="l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mn-MN" dirty="0" smtClean="0"/>
              <a:t>Баримт бичгийн бүрдэлийн тухай</a:t>
            </a:r>
            <a:endParaRPr lang="mn-MN" dirty="0"/>
          </a:p>
        </p:txBody>
      </p:sp>
      <p:sp>
        <p:nvSpPr>
          <p:cNvPr id="2" name="Content Placeholder 1"/>
          <p:cNvSpPr>
            <a:spLocks noGrp="1"/>
          </p:cNvSpPr>
          <p:nvPr>
            <p:ph idx="1"/>
          </p:nvPr>
        </p:nvSpPr>
        <p:spPr/>
        <p:txBody>
          <a:bodyPr/>
          <a:lstStyle/>
          <a:p>
            <a:r>
              <a:rPr lang="mn-MN" dirty="0" smtClean="0"/>
              <a:t>Бүрдэл гэдэг нь баримт бичиг зохиож бүрдүүлэх тэдгээрийг хуулийн хүчинтэй болгоход зайлшгүй шаардлагатай хууль тогтоомж стандаартаар тогтоосон мэдээллийн элемент юм.</a:t>
            </a:r>
            <a:r>
              <a:rPr lang="en-US" dirty="0" smtClean="0"/>
              <a:t>/</a:t>
            </a:r>
            <a:r>
              <a:rPr lang="mn-MN" dirty="0" smtClean="0"/>
              <a:t>МУ-ын баримт бичиг стандарт 2004</a:t>
            </a:r>
            <a:r>
              <a:rPr lang="en-US" dirty="0" smtClean="0"/>
              <a:t>/</a:t>
            </a:r>
            <a:endParaRPr lang="mn-MN" dirty="0"/>
          </a:p>
        </p:txBody>
      </p:sp>
    </p:spTree>
  </p:cSld>
  <p:clrMapOvr>
    <a:masterClrMapping/>
  </p:clrMapOvr>
  <p:transition>
    <p:pull dir="l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mn-MN"/>
          </a:p>
        </p:txBody>
      </p:sp>
      <p:sp>
        <p:nvSpPr>
          <p:cNvPr id="2" name="Content Placeholder 1"/>
          <p:cNvSpPr>
            <a:spLocks noGrp="1"/>
          </p:cNvSpPr>
          <p:nvPr>
            <p:ph idx="1"/>
          </p:nvPr>
        </p:nvSpPr>
        <p:spPr/>
        <p:txBody>
          <a:bodyPr>
            <a:normAutofit/>
          </a:bodyPr>
          <a:lstStyle/>
          <a:p>
            <a:r>
              <a:rPr lang="mn-MN" i="1" u="sng" dirty="0" smtClean="0"/>
              <a:t>Өргөдөл</a:t>
            </a:r>
            <a:r>
              <a:rPr lang="en-US" i="1" u="sng" dirty="0" smtClean="0"/>
              <a:t>:</a:t>
            </a:r>
          </a:p>
          <a:p>
            <a:r>
              <a:rPr lang="mn-MN" dirty="0" smtClean="0"/>
              <a:t>Хувь хүнээс асуудал шийдэх мэдэл бүхий албан газар,дарга сайд нарт хувийн хүсэлтээ бичин өргөж байгаа албан бичиг юм. Өргөдөлийн эхэнд харилцахыг хүссэн албан газар,албан тушаалтны нэрийн ард   </a:t>
            </a:r>
            <a:r>
              <a:rPr lang="en-US" dirty="0" smtClean="0"/>
              <a:t>“</a:t>
            </a:r>
            <a:r>
              <a:rPr lang="mn-MN" dirty="0" smtClean="0"/>
              <a:t>Танаа</a:t>
            </a:r>
            <a:r>
              <a:rPr lang="en-US" dirty="0" smtClean="0"/>
              <a:t>”</a:t>
            </a:r>
            <a:r>
              <a:rPr lang="mn-MN" dirty="0" smtClean="0"/>
              <a:t> гээд дараах мөрийг голлуулан  </a:t>
            </a:r>
            <a:r>
              <a:rPr lang="en-US" dirty="0" smtClean="0"/>
              <a:t>“</a:t>
            </a:r>
            <a:r>
              <a:rPr lang="mn-MN" dirty="0" smtClean="0"/>
              <a:t>Өргөдөл гаргах учир нь</a:t>
            </a:r>
            <a:r>
              <a:rPr lang="en-US" dirty="0" smtClean="0"/>
              <a:t>”</a:t>
            </a:r>
            <a:r>
              <a:rPr lang="mn-MN" dirty="0" smtClean="0"/>
              <a:t> гэж бичсэнийг өргөдөлийн толгой гэнэ.</a:t>
            </a:r>
            <a:endParaRPr lang="mn-MN" dirty="0"/>
          </a:p>
        </p:txBody>
      </p:sp>
    </p:spTree>
  </p:cSld>
  <p:clrMapOvr>
    <a:masterClrMapping/>
  </p:clrMapOvr>
  <p:transition>
    <p:newsfla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mn-MN"/>
          </a:p>
        </p:txBody>
      </p:sp>
      <p:sp>
        <p:nvSpPr>
          <p:cNvPr id="2" name="Content Placeholder 1"/>
          <p:cNvSpPr>
            <a:spLocks noGrp="1"/>
          </p:cNvSpPr>
          <p:nvPr>
            <p:ph idx="1"/>
          </p:nvPr>
        </p:nvSpPr>
        <p:spPr/>
        <p:txBody>
          <a:bodyPr>
            <a:normAutofit/>
          </a:bodyPr>
          <a:lstStyle/>
          <a:p>
            <a:r>
              <a:rPr lang="mn-MN" dirty="0" smtClean="0"/>
              <a:t>Өргөдөлийн эхэнд өөрийн тухай товч тодорхой танилцуулаад  дараан уг хүсэлтийг шийдвэрлэхэд холбогдох зүйлийг бичиж төгсгөлд юуг хэрхэн шийдүүлэхийг хүсэж байгаагаа бичнэ.</a:t>
            </a:r>
          </a:p>
          <a:p>
            <a:r>
              <a:rPr lang="mn-MN" dirty="0" smtClean="0"/>
              <a:t>Өргөдөлийн дор </a:t>
            </a:r>
            <a:r>
              <a:rPr lang="en-US" dirty="0" smtClean="0"/>
              <a:t>“</a:t>
            </a:r>
            <a:r>
              <a:rPr lang="mn-MN" dirty="0" smtClean="0"/>
              <a:t>Өргөдөл гаргасан </a:t>
            </a:r>
            <a:r>
              <a:rPr lang="en-US" dirty="0" smtClean="0"/>
              <a:t>”</a:t>
            </a:r>
            <a:r>
              <a:rPr lang="mn-MN" dirty="0" smtClean="0"/>
              <a:t>.......</a:t>
            </a:r>
          </a:p>
          <a:p>
            <a:r>
              <a:rPr lang="mn-MN" dirty="0" smtClean="0"/>
              <a:t>Гээд ажлын болон гэрийн хаяг, овог нэр, он сар, өдөр, утасны дугаарыг бичнэ.</a:t>
            </a:r>
            <a:endParaRPr lang="mn-MN" dirty="0"/>
          </a:p>
        </p:txBody>
      </p:sp>
    </p:spTree>
  </p:cSld>
  <p:clrMapOvr>
    <a:masterClrMapping/>
  </p:clrMapOvr>
  <p:transition>
    <p:strips dir="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mn-MN" dirty="0" smtClean="0"/>
              <a:t>БББ-д дараах зүйлсүүд хамаарна.</a:t>
            </a:r>
            <a:endParaRPr lang="mn-MN" dirty="0"/>
          </a:p>
        </p:txBody>
      </p:sp>
      <p:sp>
        <p:nvSpPr>
          <p:cNvPr id="2" name="Content Placeholder 1"/>
          <p:cNvSpPr>
            <a:spLocks noGrp="1"/>
          </p:cNvSpPr>
          <p:nvPr>
            <p:ph idx="1"/>
          </p:nvPr>
        </p:nvSpPr>
        <p:spPr/>
        <p:txBody>
          <a:bodyPr>
            <a:noAutofit/>
          </a:bodyPr>
          <a:lstStyle/>
          <a:p>
            <a:pPr>
              <a:buNone/>
            </a:pPr>
            <a:r>
              <a:rPr lang="mn-MN" sz="1800" dirty="0" smtClean="0"/>
              <a:t>1.Төрийн сүлд,соёмбо</a:t>
            </a:r>
          </a:p>
          <a:p>
            <a:pPr>
              <a:buNone/>
            </a:pPr>
            <a:r>
              <a:rPr lang="mn-MN" sz="1800" dirty="0" smtClean="0"/>
              <a:t>2.Бэлгэдэл ба барааны тэмдэгэ</a:t>
            </a:r>
          </a:p>
          <a:p>
            <a:pPr>
              <a:buNone/>
            </a:pPr>
            <a:r>
              <a:rPr lang="mn-MN" sz="1800" dirty="0" smtClean="0"/>
              <a:t>3.Байгуулгын нэр</a:t>
            </a:r>
          </a:p>
          <a:p>
            <a:pPr>
              <a:buNone/>
            </a:pPr>
            <a:r>
              <a:rPr lang="mn-MN" sz="1800" dirty="0" smtClean="0"/>
              <a:t>4.Баримт бичгийн нэр</a:t>
            </a:r>
          </a:p>
          <a:p>
            <a:pPr>
              <a:buNone/>
            </a:pPr>
            <a:r>
              <a:rPr lang="mn-MN" sz="1800" dirty="0" smtClean="0"/>
              <a:t>5.Байгуулгын хаяг</a:t>
            </a:r>
          </a:p>
          <a:p>
            <a:pPr>
              <a:buNone/>
            </a:pPr>
            <a:r>
              <a:rPr lang="mn-MN" sz="1800" dirty="0" smtClean="0"/>
              <a:t>6.Улсын бүртгэлийн дугаар</a:t>
            </a:r>
          </a:p>
          <a:p>
            <a:pPr>
              <a:buNone/>
            </a:pPr>
            <a:r>
              <a:rPr lang="mn-MN" sz="1800" dirty="0" smtClean="0"/>
              <a:t>7.Огноо</a:t>
            </a:r>
          </a:p>
          <a:p>
            <a:pPr>
              <a:buNone/>
            </a:pPr>
            <a:r>
              <a:rPr lang="mn-MN" sz="1800" dirty="0" smtClean="0"/>
              <a:t>8.БББ-ийн дугаар</a:t>
            </a:r>
          </a:p>
          <a:p>
            <a:pPr>
              <a:buNone/>
            </a:pPr>
            <a:r>
              <a:rPr lang="mn-MN" sz="1800" dirty="0" smtClean="0"/>
              <a:t>9.Баримт бичиг үйлдсэн газрын нэр</a:t>
            </a:r>
          </a:p>
          <a:p>
            <a:pPr>
              <a:buNone/>
            </a:pPr>
            <a:r>
              <a:rPr lang="mn-MN" sz="1800" dirty="0" smtClean="0"/>
              <a:t>10.Хариутай бичгийн огноо,дугаарын тэмдэглэл</a:t>
            </a:r>
          </a:p>
          <a:p>
            <a:pPr>
              <a:buNone/>
            </a:pPr>
            <a:r>
              <a:rPr lang="mn-MN" sz="1800" dirty="0" smtClean="0"/>
              <a:t>11.Баримт бичгийн нууцлалын талаарх тэмдэглэл</a:t>
            </a:r>
          </a:p>
          <a:p>
            <a:pPr>
              <a:buNone/>
            </a:pPr>
            <a:r>
              <a:rPr lang="mn-MN" sz="1800" dirty="0" smtClean="0"/>
              <a:t>12. Харилцагч ,харилцагч байгууллагын  нэр,хаяг</a:t>
            </a:r>
          </a:p>
          <a:p>
            <a:pPr>
              <a:buNone/>
            </a:pPr>
            <a:r>
              <a:rPr lang="mn-MN" sz="1800" dirty="0" smtClean="0"/>
              <a:t>13.Удирдлагын заалт </a:t>
            </a:r>
          </a:p>
          <a:p>
            <a:pPr>
              <a:buNone/>
            </a:pPr>
            <a:r>
              <a:rPr lang="mn-MN" sz="1800" dirty="0" smtClean="0"/>
              <a:t>14.Тэргүү</a:t>
            </a:r>
            <a:endParaRPr lang="mn-MN" sz="1800" dirty="0"/>
          </a:p>
        </p:txBody>
      </p:sp>
    </p:spTree>
  </p:cSld>
  <p:clrMapOvr>
    <a:masterClrMapping/>
  </p:clrMapOvr>
  <p:transition>
    <p:checke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mn-MN"/>
          </a:p>
        </p:txBody>
      </p:sp>
      <p:sp>
        <p:nvSpPr>
          <p:cNvPr id="2" name="Content Placeholder 1"/>
          <p:cNvSpPr>
            <a:spLocks noGrp="1"/>
          </p:cNvSpPr>
          <p:nvPr>
            <p:ph idx="1"/>
          </p:nvPr>
        </p:nvSpPr>
        <p:spPr/>
        <p:txBody>
          <a:bodyPr>
            <a:normAutofit/>
          </a:bodyPr>
          <a:lstStyle/>
          <a:p>
            <a:pPr>
              <a:buNone/>
            </a:pPr>
            <a:r>
              <a:rPr lang="mn-MN" sz="1800" dirty="0" smtClean="0"/>
              <a:t>15.Бичвэр </a:t>
            </a:r>
          </a:p>
          <a:p>
            <a:pPr>
              <a:buNone/>
            </a:pPr>
            <a:r>
              <a:rPr lang="mn-MN" sz="1800" dirty="0" smtClean="0"/>
              <a:t>16.Хавсралтын тухай тэмдэглэл</a:t>
            </a:r>
          </a:p>
          <a:p>
            <a:pPr>
              <a:buNone/>
            </a:pPr>
            <a:r>
              <a:rPr lang="mn-MN" sz="1800" dirty="0" smtClean="0"/>
              <a:t>17.Бичгийн хувийг илгээсэн тухай тэмдэглэл </a:t>
            </a:r>
          </a:p>
          <a:p>
            <a:pPr>
              <a:buNone/>
            </a:pPr>
            <a:r>
              <a:rPr lang="mn-MN" sz="1800" dirty="0" smtClean="0"/>
              <a:t>18.Гарын үсэг</a:t>
            </a:r>
          </a:p>
          <a:p>
            <a:pPr>
              <a:buNone/>
            </a:pPr>
            <a:r>
              <a:rPr lang="mn-MN" sz="1800" dirty="0" smtClean="0"/>
              <a:t>19.Тамга тэмдэг</a:t>
            </a:r>
          </a:p>
          <a:p>
            <a:pPr>
              <a:buNone/>
            </a:pPr>
            <a:r>
              <a:rPr lang="mn-MN" sz="1800" dirty="0" smtClean="0"/>
              <a:t>20.Баталсан тэмдэглэл</a:t>
            </a:r>
          </a:p>
          <a:p>
            <a:pPr>
              <a:buNone/>
            </a:pPr>
            <a:r>
              <a:rPr lang="mn-MN" sz="1800" dirty="0" smtClean="0"/>
              <a:t>21.Зөвшөөрсөн  тэмдэглэл </a:t>
            </a:r>
          </a:p>
          <a:p>
            <a:pPr>
              <a:buNone/>
            </a:pPr>
            <a:r>
              <a:rPr lang="mn-MN" sz="1800" dirty="0" smtClean="0"/>
              <a:t>22.Санал өгсөн тухай тэмдэглэл</a:t>
            </a:r>
          </a:p>
          <a:p>
            <a:pPr>
              <a:buNone/>
            </a:pPr>
            <a:r>
              <a:rPr lang="mn-MN" sz="1800" dirty="0" smtClean="0"/>
              <a:t>23.Хуулбар үнэн болох  тухай тэмдэглэл</a:t>
            </a:r>
          </a:p>
          <a:p>
            <a:pPr>
              <a:buNone/>
            </a:pPr>
            <a:r>
              <a:rPr lang="mn-MN" sz="1800" dirty="0" smtClean="0"/>
              <a:t>24.Баримт  бичиг  боловсруулсан тухай </a:t>
            </a:r>
          </a:p>
          <a:p>
            <a:pPr>
              <a:buNone/>
            </a:pPr>
            <a:r>
              <a:rPr lang="mn-MN" sz="1800" dirty="0" smtClean="0"/>
              <a:t>25.Шийдвэрлэсэн баримт бичгийг хөтлөх  хэрэгт хадгалсан тухай тэмдэглэл</a:t>
            </a:r>
          </a:p>
          <a:p>
            <a:pPr>
              <a:buNone/>
            </a:pPr>
            <a:r>
              <a:rPr lang="mn-MN" sz="1800" dirty="0" smtClean="0"/>
              <a:t>26.Баримт  бичгийг байгууллагад хүлээн авсан  тухай тэмдэглэл </a:t>
            </a:r>
          </a:p>
          <a:p>
            <a:pPr>
              <a:buNone/>
            </a:pPr>
            <a:r>
              <a:rPr lang="mn-MN" sz="1800" dirty="0" smtClean="0"/>
              <a:t>27.Санамжид  байгаа мэдээллийг эрж хайх тэмдэглэл</a:t>
            </a:r>
            <a:endParaRPr lang="mn-MN" sz="1800" dirty="0"/>
          </a:p>
        </p:txBody>
      </p:sp>
    </p:spTree>
  </p:cSld>
  <p:clrMapOvr>
    <a:masterClrMapping/>
  </p:clrMapOvr>
  <p:transition>
    <p:blinds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mn-MN"/>
          </a:p>
        </p:txBody>
      </p:sp>
      <p:sp>
        <p:nvSpPr>
          <p:cNvPr id="2" name="Content Placeholder 1"/>
          <p:cNvSpPr>
            <a:spLocks noGrp="1"/>
          </p:cNvSpPr>
          <p:nvPr>
            <p:ph idx="1"/>
          </p:nvPr>
        </p:nvSpPr>
        <p:spPr/>
        <p:txBody>
          <a:bodyPr>
            <a:normAutofit/>
          </a:bodyPr>
          <a:lstStyle/>
          <a:p>
            <a:pPr>
              <a:buNone/>
            </a:pPr>
            <a:r>
              <a:rPr lang="mn-MN" i="1" u="sng" dirty="0" smtClean="0"/>
              <a:t>Найруулгын онцлог</a:t>
            </a:r>
            <a:r>
              <a:rPr lang="en-US" i="1" u="sng" dirty="0" smtClean="0"/>
              <a:t>:</a:t>
            </a:r>
          </a:p>
          <a:p>
            <a:pPr>
              <a:buNone/>
            </a:pPr>
            <a:r>
              <a:rPr lang="mn-MN" dirty="0" smtClean="0"/>
              <a:t>Албан бичгийг зөв найруулж бичихэд түүний үндсэн шаардлагыг хангасан байх ёстой юм.Энэхүү шаардлага нь найруулгазүйн зарчмуудтай ерөнхийдөө адилхан байдаг.Албан бичгийн  найруулга нь дараах зарчмуудтай.   Үүнд</a:t>
            </a:r>
            <a:r>
              <a:rPr lang="en-US" dirty="0" smtClean="0"/>
              <a:t>:</a:t>
            </a:r>
          </a:p>
          <a:p>
            <a:pPr>
              <a:buNone/>
            </a:pPr>
            <a:r>
              <a:rPr lang="en-US" dirty="0" smtClean="0"/>
              <a:t>      </a:t>
            </a:r>
            <a:r>
              <a:rPr lang="mn-MN" dirty="0" smtClean="0"/>
              <a:t>-Товч тодорхой </a:t>
            </a:r>
          </a:p>
          <a:p>
            <a:pPr>
              <a:buNone/>
            </a:pPr>
            <a:r>
              <a:rPr lang="mn-MN" dirty="0" smtClean="0"/>
              <a:t>      -Маш оновчтой </a:t>
            </a:r>
          </a:p>
          <a:p>
            <a:pPr>
              <a:buNone/>
            </a:pPr>
            <a:r>
              <a:rPr lang="mn-MN" dirty="0" smtClean="0"/>
              <a:t>      -Энгийн ойлгомжтой  </a:t>
            </a:r>
            <a:endParaRPr lang="mn-MN"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mn-MN"/>
          </a:p>
        </p:txBody>
      </p:sp>
      <p:sp>
        <p:nvSpPr>
          <p:cNvPr id="2" name="Content Placeholder 1"/>
          <p:cNvSpPr>
            <a:spLocks noGrp="1"/>
          </p:cNvSpPr>
          <p:nvPr>
            <p:ph idx="1"/>
          </p:nvPr>
        </p:nvSpPr>
        <p:spPr/>
        <p:txBody>
          <a:bodyPr>
            <a:normAutofit/>
          </a:bodyPr>
          <a:lstStyle/>
          <a:p>
            <a:r>
              <a:rPr lang="mn-MN" dirty="0" smtClean="0"/>
              <a:t>-Өгүүлсэн зүйл нэмэр хачиргүй, энгийн төв </a:t>
            </a:r>
          </a:p>
          <a:p>
            <a:r>
              <a:rPr lang="mn-MN" dirty="0" smtClean="0"/>
              <a:t>-Хүмүүст итгэл үнэмшил төрүүлэхүйц </a:t>
            </a:r>
          </a:p>
          <a:p>
            <a:r>
              <a:rPr lang="mn-MN" dirty="0" smtClean="0"/>
              <a:t>-Найруулгын үг утга төгөлдөр </a:t>
            </a:r>
          </a:p>
          <a:p>
            <a:r>
              <a:rPr lang="mn-MN" dirty="0" smtClean="0"/>
              <a:t>-Элдэв нуршсан зүйлгүй </a:t>
            </a:r>
          </a:p>
          <a:p>
            <a:r>
              <a:rPr lang="mn-MN" dirty="0" smtClean="0"/>
              <a:t>-Төрөл зүйл бүрийн онцлогийг сайтар гаргасан байх ёстой зэрэг үндсэн шаардлагад нийцсэн байвал зохих юм.</a:t>
            </a:r>
            <a:endParaRPr lang="mn-MN"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mn-MN"/>
          </a:p>
        </p:txBody>
      </p:sp>
      <p:sp>
        <p:nvSpPr>
          <p:cNvPr id="2" name="Content Placeholder 1"/>
          <p:cNvSpPr>
            <a:spLocks noGrp="1"/>
          </p:cNvSpPr>
          <p:nvPr>
            <p:ph idx="1"/>
          </p:nvPr>
        </p:nvSpPr>
        <p:spPr/>
        <p:txBody>
          <a:bodyPr>
            <a:normAutofit/>
          </a:bodyPr>
          <a:lstStyle/>
          <a:p>
            <a:r>
              <a:rPr lang="mn-MN" i="1" u="sng" dirty="0" smtClean="0"/>
              <a:t>Найруулга зүйн тухай үндсэн ойлголт</a:t>
            </a:r>
            <a:r>
              <a:rPr lang="en-US" i="1" u="sng" dirty="0" smtClean="0"/>
              <a:t>:</a:t>
            </a:r>
            <a:endParaRPr lang="mn-MN" i="1" u="sng" dirty="0" smtClean="0"/>
          </a:p>
          <a:p>
            <a:r>
              <a:rPr lang="mn-MN" i="1" u="sng" dirty="0" smtClean="0"/>
              <a:t>Найруулга зүй нь хэлний олон зүйл нэгжийг хэрэглэх,тухайн харилцааны зорилго  нөлөөлөлтэй холбон,тэр учир зорилгод нийцэхүйц арга хэрэглүүрийг задлан шинжлэх,санаа бодол,юм үзэгдлийг хэрхэн яруу,тодорхой,чадамгай илэрхийлэх арга боломж болон түүний хэм хэмжээний тухай хэлний шинжлэлийн салбар ухаан юм.</a:t>
            </a:r>
            <a:endParaRPr lang="mn-MN" i="1" u="sng" dirty="0"/>
          </a:p>
        </p:txBody>
      </p:sp>
    </p:spTree>
  </p:cSld>
  <p:clrMapOvr>
    <a:masterClrMapping/>
  </p:clrMapOvr>
  <p:transition>
    <p:diamon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071546"/>
            <a:ext cx="8229600" cy="2000264"/>
          </a:xfrm>
        </p:spPr>
        <p:txBody>
          <a:bodyPr>
            <a:normAutofit/>
          </a:bodyPr>
          <a:lstStyle/>
          <a:p>
            <a:pPr algn="ctr"/>
            <a:r>
              <a:rPr lang="mn-MN" sz="4800" dirty="0" smtClean="0"/>
              <a:t>Анхаарал тавьсанд       баярлалаа</a:t>
            </a:r>
            <a:endParaRPr lang="mn-MN" sz="4800" dirty="0"/>
          </a:p>
        </p:txBody>
      </p:sp>
      <p:sp>
        <p:nvSpPr>
          <p:cNvPr id="2" name="Content Placeholder 1"/>
          <p:cNvSpPr>
            <a:spLocks noGrp="1"/>
          </p:cNvSpPr>
          <p:nvPr>
            <p:ph idx="1"/>
          </p:nvPr>
        </p:nvSpPr>
        <p:spPr/>
        <p:txBody>
          <a:bodyPr/>
          <a:lstStyle/>
          <a:p>
            <a:endParaRPr lang="mn-MN" dirty="0"/>
          </a:p>
        </p:txBody>
      </p:sp>
    </p:spTree>
  </p:cSld>
  <p:clrMapOvr>
    <a:masterClrMapping/>
  </p:clrMapOvr>
  <p:transition>
    <p:wheel spokes="8"/>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mn-MN"/>
          </a:p>
        </p:txBody>
      </p:sp>
      <p:sp>
        <p:nvSpPr>
          <p:cNvPr id="2" name="Content Placeholder 1"/>
          <p:cNvSpPr>
            <a:spLocks noGrp="1"/>
          </p:cNvSpPr>
          <p:nvPr>
            <p:ph idx="1"/>
          </p:nvPr>
        </p:nvSpPr>
        <p:spPr/>
        <p:txBody>
          <a:bodyPr/>
          <a:lstStyle/>
          <a:p>
            <a:endParaRPr lang="mn-MN"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229</TotalTime>
  <Words>529</Words>
  <Application>Microsoft Office PowerPoint</Application>
  <PresentationFormat>On-screen Show (4:3)</PresentationFormat>
  <Paragraphs>70</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Flow</vt:lpstr>
      <vt:lpstr>Албан бичиг баримт хөтлөх </vt:lpstr>
      <vt:lpstr>Slide 2</vt:lpstr>
      <vt:lpstr>Slide 3</vt:lpstr>
      <vt:lpstr>Slide 4</vt:lpstr>
      <vt:lpstr>Slide 5</vt:lpstr>
      <vt:lpstr>Slide 6</vt:lpstr>
      <vt:lpstr>Баримт бичгийн бүрдэлийн тухай</vt:lpstr>
      <vt:lpstr>Slide 8</vt:lpstr>
      <vt:lpstr>Slide 9</vt:lpstr>
      <vt:lpstr>БББ-д дараах зүйлсүүд хамаарна.</vt:lpstr>
      <vt:lpstr>Slide 11</vt:lpstr>
      <vt:lpstr>Slide 12</vt:lpstr>
      <vt:lpstr>Slide 13</vt:lpstr>
      <vt:lpstr>Slide 14</vt:lpstr>
      <vt:lpstr>Анхаарал тавьсанд       баярлалаа</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Албан бичиг баримт хөтлөх</dc:title>
  <dc:creator>Windows 8</dc:creator>
  <cp:lastModifiedBy>Windows 8</cp:lastModifiedBy>
  <cp:revision>22</cp:revision>
  <dcterms:created xsi:type="dcterms:W3CDTF">2014-02-26T10:26:14Z</dcterms:created>
  <dcterms:modified xsi:type="dcterms:W3CDTF">2015-04-22T13:30:13Z</dcterms:modified>
</cp:coreProperties>
</file>