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57" r:id="rId4"/>
    <p:sldId id="258" r:id="rId5"/>
    <p:sldId id="259" r:id="rId6"/>
    <p:sldId id="260" r:id="rId7"/>
    <p:sldId id="261" r:id="rId8"/>
    <p:sldId id="262" r:id="rId9"/>
    <p:sldId id="263" r:id="rId10"/>
    <p:sldId id="264" r:id="rId11"/>
    <p:sldId id="26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7D845F-FE35-46B2-AC92-EA5C465A6B50}"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2563488-01F2-4487-A8F7-71DF8CC3B2A8}">
      <dgm:prSet phldrT="[Text]" custT="1"/>
      <dgm:spPr/>
      <dgm:t>
        <a:bodyPr/>
        <a:lstStyle/>
        <a:p>
          <a:r>
            <a:rPr lang="mn-MN" sz="2800" dirty="0" smtClean="0"/>
            <a:t>Суралцагчдад шаардлагатай зөвлөмж удирдамжийг өгөх </a:t>
          </a:r>
          <a:endParaRPr lang="en-US" sz="2800" dirty="0"/>
        </a:p>
      </dgm:t>
    </dgm:pt>
    <dgm:pt modelId="{DA139E1C-0859-45C1-B95D-4698CCD46899}" type="parTrans" cxnId="{6484048D-B45B-4198-BFE8-22A6B697E270}">
      <dgm:prSet/>
      <dgm:spPr/>
      <dgm:t>
        <a:bodyPr/>
        <a:lstStyle/>
        <a:p>
          <a:endParaRPr lang="en-US"/>
        </a:p>
      </dgm:t>
    </dgm:pt>
    <dgm:pt modelId="{AD9511BC-DFBE-4861-8A58-5673B0709405}" type="sibTrans" cxnId="{6484048D-B45B-4198-BFE8-22A6B697E270}">
      <dgm:prSet/>
      <dgm:spPr/>
      <dgm:t>
        <a:bodyPr/>
        <a:lstStyle/>
        <a:p>
          <a:endParaRPr lang="en-US"/>
        </a:p>
      </dgm:t>
    </dgm:pt>
    <dgm:pt modelId="{AB93E528-ABB2-4F7C-AD08-18B4E91D1D6A}">
      <dgm:prSet phldrT="[Text]" custT="1"/>
      <dgm:spPr/>
      <dgm:t>
        <a:bodyPr/>
        <a:lstStyle/>
        <a:p>
          <a:r>
            <a:rPr lang="mn-MN" sz="2800" dirty="0" smtClean="0"/>
            <a:t>Суралцагчдад шинэ соёлыг бие даан эзэмшиж боломжийг олгох дүр зурагтай болох </a:t>
          </a:r>
          <a:endParaRPr lang="en-US" sz="2800" dirty="0"/>
        </a:p>
      </dgm:t>
    </dgm:pt>
    <dgm:pt modelId="{C056A25C-8E7C-42D3-B324-FB82CAD046E8}" type="parTrans" cxnId="{C84BD50F-F9F7-43B0-A70F-2B98C8D7D53A}">
      <dgm:prSet/>
      <dgm:spPr/>
      <dgm:t>
        <a:bodyPr/>
        <a:lstStyle/>
        <a:p>
          <a:endParaRPr lang="en-US"/>
        </a:p>
      </dgm:t>
    </dgm:pt>
    <dgm:pt modelId="{2E342C9E-C6D0-41A3-A4BF-9D505A36B16E}" type="sibTrans" cxnId="{C84BD50F-F9F7-43B0-A70F-2B98C8D7D53A}">
      <dgm:prSet/>
      <dgm:spPr/>
      <dgm:t>
        <a:bodyPr/>
        <a:lstStyle/>
        <a:p>
          <a:endParaRPr lang="en-US"/>
        </a:p>
      </dgm:t>
    </dgm:pt>
    <dgm:pt modelId="{09947E36-BDE9-424E-80CE-2B13ADCCA4D1}">
      <dgm:prSet phldrT="[Text]" custT="1"/>
      <dgm:spPr/>
      <dgm:t>
        <a:bodyPr/>
        <a:lstStyle/>
        <a:p>
          <a:r>
            <a:rPr lang="mn-MN" sz="2800" dirty="0" smtClean="0"/>
            <a:t>Бие даан өөрөө суралцана </a:t>
          </a:r>
          <a:endParaRPr lang="en-US" sz="2800" dirty="0"/>
        </a:p>
      </dgm:t>
    </dgm:pt>
    <dgm:pt modelId="{396BBA88-6FC2-4F82-A8A8-230007B5142D}" type="parTrans" cxnId="{D765549A-22C3-41B6-9167-E19B9E8BDF02}">
      <dgm:prSet/>
      <dgm:spPr/>
      <dgm:t>
        <a:bodyPr/>
        <a:lstStyle/>
        <a:p>
          <a:endParaRPr lang="en-US"/>
        </a:p>
      </dgm:t>
    </dgm:pt>
    <dgm:pt modelId="{90DEAE72-407C-41B9-9B06-4694E93A7BB0}" type="sibTrans" cxnId="{D765549A-22C3-41B6-9167-E19B9E8BDF02}">
      <dgm:prSet/>
      <dgm:spPr/>
      <dgm:t>
        <a:bodyPr/>
        <a:lstStyle/>
        <a:p>
          <a:endParaRPr lang="en-US"/>
        </a:p>
      </dgm:t>
    </dgm:pt>
    <dgm:pt modelId="{2B090611-76AC-46E9-96BD-741D0EDF80C6}" type="pres">
      <dgm:prSet presAssocID="{EC7D845F-FE35-46B2-AC92-EA5C465A6B50}" presName="linear" presStyleCnt="0">
        <dgm:presLayoutVars>
          <dgm:dir/>
          <dgm:animLvl val="lvl"/>
          <dgm:resizeHandles val="exact"/>
        </dgm:presLayoutVars>
      </dgm:prSet>
      <dgm:spPr/>
      <dgm:t>
        <a:bodyPr/>
        <a:lstStyle/>
        <a:p>
          <a:endParaRPr lang="en-US"/>
        </a:p>
      </dgm:t>
    </dgm:pt>
    <dgm:pt modelId="{1C1CDDFB-9015-4D2B-A238-D060734262A7}" type="pres">
      <dgm:prSet presAssocID="{22563488-01F2-4487-A8F7-71DF8CC3B2A8}" presName="parentLin" presStyleCnt="0"/>
      <dgm:spPr/>
    </dgm:pt>
    <dgm:pt modelId="{ADBB67FF-BCCA-4F0B-B81A-6284C0B1712D}" type="pres">
      <dgm:prSet presAssocID="{22563488-01F2-4487-A8F7-71DF8CC3B2A8}" presName="parentLeftMargin" presStyleLbl="node1" presStyleIdx="0" presStyleCnt="3"/>
      <dgm:spPr/>
      <dgm:t>
        <a:bodyPr/>
        <a:lstStyle/>
        <a:p>
          <a:endParaRPr lang="en-US"/>
        </a:p>
      </dgm:t>
    </dgm:pt>
    <dgm:pt modelId="{2E40CAE1-8CA7-4ADC-A1AF-11A3B2755AE5}" type="pres">
      <dgm:prSet presAssocID="{22563488-01F2-4487-A8F7-71DF8CC3B2A8}" presName="parentText" presStyleLbl="node1" presStyleIdx="0" presStyleCnt="3" custScaleY="394063">
        <dgm:presLayoutVars>
          <dgm:chMax val="0"/>
          <dgm:bulletEnabled val="1"/>
        </dgm:presLayoutVars>
      </dgm:prSet>
      <dgm:spPr/>
      <dgm:t>
        <a:bodyPr/>
        <a:lstStyle/>
        <a:p>
          <a:endParaRPr lang="en-US"/>
        </a:p>
      </dgm:t>
    </dgm:pt>
    <dgm:pt modelId="{86620359-18F0-4223-9757-B2526020C023}" type="pres">
      <dgm:prSet presAssocID="{22563488-01F2-4487-A8F7-71DF8CC3B2A8}" presName="negativeSpace" presStyleCnt="0"/>
      <dgm:spPr/>
    </dgm:pt>
    <dgm:pt modelId="{478C5687-1773-4A1E-AE96-0926B5CA1B66}" type="pres">
      <dgm:prSet presAssocID="{22563488-01F2-4487-A8F7-71DF8CC3B2A8}" presName="childText" presStyleLbl="conFgAcc1" presStyleIdx="0" presStyleCnt="3">
        <dgm:presLayoutVars>
          <dgm:bulletEnabled val="1"/>
        </dgm:presLayoutVars>
      </dgm:prSet>
      <dgm:spPr/>
    </dgm:pt>
    <dgm:pt modelId="{97CADF09-6A08-4DC2-A96E-F34CAEF00C7C}" type="pres">
      <dgm:prSet presAssocID="{AD9511BC-DFBE-4861-8A58-5673B0709405}" presName="spaceBetweenRectangles" presStyleCnt="0"/>
      <dgm:spPr/>
    </dgm:pt>
    <dgm:pt modelId="{76383A31-1878-4798-955B-71E8D57D6F95}" type="pres">
      <dgm:prSet presAssocID="{AB93E528-ABB2-4F7C-AD08-18B4E91D1D6A}" presName="parentLin" presStyleCnt="0"/>
      <dgm:spPr/>
    </dgm:pt>
    <dgm:pt modelId="{CB42ED0D-5640-438F-8F5E-1C3D87456B2F}" type="pres">
      <dgm:prSet presAssocID="{AB93E528-ABB2-4F7C-AD08-18B4E91D1D6A}" presName="parentLeftMargin" presStyleLbl="node1" presStyleIdx="0" presStyleCnt="3"/>
      <dgm:spPr/>
      <dgm:t>
        <a:bodyPr/>
        <a:lstStyle/>
        <a:p>
          <a:endParaRPr lang="en-US"/>
        </a:p>
      </dgm:t>
    </dgm:pt>
    <dgm:pt modelId="{848064CE-1821-4FF6-9345-BE40909DBDBC}" type="pres">
      <dgm:prSet presAssocID="{AB93E528-ABB2-4F7C-AD08-18B4E91D1D6A}" presName="parentText" presStyleLbl="node1" presStyleIdx="1" presStyleCnt="3" custScaleY="365606">
        <dgm:presLayoutVars>
          <dgm:chMax val="0"/>
          <dgm:bulletEnabled val="1"/>
        </dgm:presLayoutVars>
      </dgm:prSet>
      <dgm:spPr/>
      <dgm:t>
        <a:bodyPr/>
        <a:lstStyle/>
        <a:p>
          <a:endParaRPr lang="en-US"/>
        </a:p>
      </dgm:t>
    </dgm:pt>
    <dgm:pt modelId="{31455BB8-0F56-45FA-8839-36A88C2BBFC7}" type="pres">
      <dgm:prSet presAssocID="{AB93E528-ABB2-4F7C-AD08-18B4E91D1D6A}" presName="negativeSpace" presStyleCnt="0"/>
      <dgm:spPr/>
    </dgm:pt>
    <dgm:pt modelId="{36C16276-906F-43A4-86C1-C5AB03AD2CCD}" type="pres">
      <dgm:prSet presAssocID="{AB93E528-ABB2-4F7C-AD08-18B4E91D1D6A}" presName="childText" presStyleLbl="conFgAcc1" presStyleIdx="1" presStyleCnt="3">
        <dgm:presLayoutVars>
          <dgm:bulletEnabled val="1"/>
        </dgm:presLayoutVars>
      </dgm:prSet>
      <dgm:spPr/>
    </dgm:pt>
    <dgm:pt modelId="{8BD2EA46-834B-40F2-B9B1-74DF4EABC850}" type="pres">
      <dgm:prSet presAssocID="{2E342C9E-C6D0-41A3-A4BF-9D505A36B16E}" presName="spaceBetweenRectangles" presStyleCnt="0"/>
      <dgm:spPr/>
    </dgm:pt>
    <dgm:pt modelId="{8AAA1663-5A38-4515-9473-2C3DDAF66414}" type="pres">
      <dgm:prSet presAssocID="{09947E36-BDE9-424E-80CE-2B13ADCCA4D1}" presName="parentLin" presStyleCnt="0"/>
      <dgm:spPr/>
    </dgm:pt>
    <dgm:pt modelId="{334A8B37-5C71-482E-AA2B-5D895C925FF9}" type="pres">
      <dgm:prSet presAssocID="{09947E36-BDE9-424E-80CE-2B13ADCCA4D1}" presName="parentLeftMargin" presStyleLbl="node1" presStyleIdx="1" presStyleCnt="3"/>
      <dgm:spPr/>
      <dgm:t>
        <a:bodyPr/>
        <a:lstStyle/>
        <a:p>
          <a:endParaRPr lang="en-US"/>
        </a:p>
      </dgm:t>
    </dgm:pt>
    <dgm:pt modelId="{08F19ECE-65F9-4723-9485-63A5B3428C74}" type="pres">
      <dgm:prSet presAssocID="{09947E36-BDE9-424E-80CE-2B13ADCCA4D1}" presName="parentText" presStyleLbl="node1" presStyleIdx="2" presStyleCnt="3" custScaleY="275592">
        <dgm:presLayoutVars>
          <dgm:chMax val="0"/>
          <dgm:bulletEnabled val="1"/>
        </dgm:presLayoutVars>
      </dgm:prSet>
      <dgm:spPr/>
      <dgm:t>
        <a:bodyPr/>
        <a:lstStyle/>
        <a:p>
          <a:endParaRPr lang="en-US"/>
        </a:p>
      </dgm:t>
    </dgm:pt>
    <dgm:pt modelId="{D54D4732-1CCC-491C-A105-6C29FAA0E7B2}" type="pres">
      <dgm:prSet presAssocID="{09947E36-BDE9-424E-80CE-2B13ADCCA4D1}" presName="negativeSpace" presStyleCnt="0"/>
      <dgm:spPr/>
    </dgm:pt>
    <dgm:pt modelId="{5748266A-059F-41CC-BDE3-AD4C0334D6F9}" type="pres">
      <dgm:prSet presAssocID="{09947E36-BDE9-424E-80CE-2B13ADCCA4D1}" presName="childText" presStyleLbl="conFgAcc1" presStyleIdx="2" presStyleCnt="3">
        <dgm:presLayoutVars>
          <dgm:bulletEnabled val="1"/>
        </dgm:presLayoutVars>
      </dgm:prSet>
      <dgm:spPr/>
    </dgm:pt>
  </dgm:ptLst>
  <dgm:cxnLst>
    <dgm:cxn modelId="{3B9F8668-9ABE-4F0B-A367-7EC0A6ED1AFB}" type="presOf" srcId="{22563488-01F2-4487-A8F7-71DF8CC3B2A8}" destId="{2E40CAE1-8CA7-4ADC-A1AF-11A3B2755AE5}" srcOrd="1" destOrd="0" presId="urn:microsoft.com/office/officeart/2005/8/layout/list1"/>
    <dgm:cxn modelId="{51742888-ED70-430B-BEE8-E252787725FA}" type="presOf" srcId="{EC7D845F-FE35-46B2-AC92-EA5C465A6B50}" destId="{2B090611-76AC-46E9-96BD-741D0EDF80C6}" srcOrd="0" destOrd="0" presId="urn:microsoft.com/office/officeart/2005/8/layout/list1"/>
    <dgm:cxn modelId="{D765549A-22C3-41B6-9167-E19B9E8BDF02}" srcId="{EC7D845F-FE35-46B2-AC92-EA5C465A6B50}" destId="{09947E36-BDE9-424E-80CE-2B13ADCCA4D1}" srcOrd="2" destOrd="0" parTransId="{396BBA88-6FC2-4F82-A8A8-230007B5142D}" sibTransId="{90DEAE72-407C-41B9-9B06-4694E93A7BB0}"/>
    <dgm:cxn modelId="{0734821A-3890-4340-83E5-8CF3F7189F2A}" type="presOf" srcId="{09947E36-BDE9-424E-80CE-2B13ADCCA4D1}" destId="{334A8B37-5C71-482E-AA2B-5D895C925FF9}" srcOrd="0" destOrd="0" presId="urn:microsoft.com/office/officeart/2005/8/layout/list1"/>
    <dgm:cxn modelId="{C84BD50F-F9F7-43B0-A70F-2B98C8D7D53A}" srcId="{EC7D845F-FE35-46B2-AC92-EA5C465A6B50}" destId="{AB93E528-ABB2-4F7C-AD08-18B4E91D1D6A}" srcOrd="1" destOrd="0" parTransId="{C056A25C-8E7C-42D3-B324-FB82CAD046E8}" sibTransId="{2E342C9E-C6D0-41A3-A4BF-9D505A36B16E}"/>
    <dgm:cxn modelId="{6484048D-B45B-4198-BFE8-22A6B697E270}" srcId="{EC7D845F-FE35-46B2-AC92-EA5C465A6B50}" destId="{22563488-01F2-4487-A8F7-71DF8CC3B2A8}" srcOrd="0" destOrd="0" parTransId="{DA139E1C-0859-45C1-B95D-4698CCD46899}" sibTransId="{AD9511BC-DFBE-4861-8A58-5673B0709405}"/>
    <dgm:cxn modelId="{CA04C3B0-0D28-438A-83F5-55D2E1383C1A}" type="presOf" srcId="{AB93E528-ABB2-4F7C-AD08-18B4E91D1D6A}" destId="{848064CE-1821-4FF6-9345-BE40909DBDBC}" srcOrd="1" destOrd="0" presId="urn:microsoft.com/office/officeart/2005/8/layout/list1"/>
    <dgm:cxn modelId="{3807A995-E90E-4779-8263-06CFAA6C8A40}" type="presOf" srcId="{09947E36-BDE9-424E-80CE-2B13ADCCA4D1}" destId="{08F19ECE-65F9-4723-9485-63A5B3428C74}" srcOrd="1" destOrd="0" presId="urn:microsoft.com/office/officeart/2005/8/layout/list1"/>
    <dgm:cxn modelId="{687FC191-6D7F-44F0-BE84-79751320C507}" type="presOf" srcId="{22563488-01F2-4487-A8F7-71DF8CC3B2A8}" destId="{ADBB67FF-BCCA-4F0B-B81A-6284C0B1712D}" srcOrd="0" destOrd="0" presId="urn:microsoft.com/office/officeart/2005/8/layout/list1"/>
    <dgm:cxn modelId="{84C31666-7CD5-45EA-B4A8-0883E938C22C}" type="presOf" srcId="{AB93E528-ABB2-4F7C-AD08-18B4E91D1D6A}" destId="{CB42ED0D-5640-438F-8F5E-1C3D87456B2F}" srcOrd="0" destOrd="0" presId="urn:microsoft.com/office/officeart/2005/8/layout/list1"/>
    <dgm:cxn modelId="{779CED4D-0B20-4546-895B-DD09A037059A}" type="presParOf" srcId="{2B090611-76AC-46E9-96BD-741D0EDF80C6}" destId="{1C1CDDFB-9015-4D2B-A238-D060734262A7}" srcOrd="0" destOrd="0" presId="urn:microsoft.com/office/officeart/2005/8/layout/list1"/>
    <dgm:cxn modelId="{648E076A-5CA9-427D-8232-95A620C62A0E}" type="presParOf" srcId="{1C1CDDFB-9015-4D2B-A238-D060734262A7}" destId="{ADBB67FF-BCCA-4F0B-B81A-6284C0B1712D}" srcOrd="0" destOrd="0" presId="urn:microsoft.com/office/officeart/2005/8/layout/list1"/>
    <dgm:cxn modelId="{688BDE72-E3EE-40A0-98DD-C759DB0E9557}" type="presParOf" srcId="{1C1CDDFB-9015-4D2B-A238-D060734262A7}" destId="{2E40CAE1-8CA7-4ADC-A1AF-11A3B2755AE5}" srcOrd="1" destOrd="0" presId="urn:microsoft.com/office/officeart/2005/8/layout/list1"/>
    <dgm:cxn modelId="{2FDF44F7-E43D-41EC-A8D6-D60C0D58CE51}" type="presParOf" srcId="{2B090611-76AC-46E9-96BD-741D0EDF80C6}" destId="{86620359-18F0-4223-9757-B2526020C023}" srcOrd="1" destOrd="0" presId="urn:microsoft.com/office/officeart/2005/8/layout/list1"/>
    <dgm:cxn modelId="{CED7F50A-B308-4DB0-8AD7-0C8FEB4DD116}" type="presParOf" srcId="{2B090611-76AC-46E9-96BD-741D0EDF80C6}" destId="{478C5687-1773-4A1E-AE96-0926B5CA1B66}" srcOrd="2" destOrd="0" presId="urn:microsoft.com/office/officeart/2005/8/layout/list1"/>
    <dgm:cxn modelId="{89C23F2B-B4AE-467D-8C13-314A55B5EB97}" type="presParOf" srcId="{2B090611-76AC-46E9-96BD-741D0EDF80C6}" destId="{97CADF09-6A08-4DC2-A96E-F34CAEF00C7C}" srcOrd="3" destOrd="0" presId="urn:microsoft.com/office/officeart/2005/8/layout/list1"/>
    <dgm:cxn modelId="{CD1D0CA6-C97D-4920-A84C-4BCE393B2060}" type="presParOf" srcId="{2B090611-76AC-46E9-96BD-741D0EDF80C6}" destId="{76383A31-1878-4798-955B-71E8D57D6F95}" srcOrd="4" destOrd="0" presId="urn:microsoft.com/office/officeart/2005/8/layout/list1"/>
    <dgm:cxn modelId="{BE703542-3E05-4A95-9550-3BB8BD7E5C0F}" type="presParOf" srcId="{76383A31-1878-4798-955B-71E8D57D6F95}" destId="{CB42ED0D-5640-438F-8F5E-1C3D87456B2F}" srcOrd="0" destOrd="0" presId="urn:microsoft.com/office/officeart/2005/8/layout/list1"/>
    <dgm:cxn modelId="{753F77E6-3519-4796-AECE-3D0B7C4E2883}" type="presParOf" srcId="{76383A31-1878-4798-955B-71E8D57D6F95}" destId="{848064CE-1821-4FF6-9345-BE40909DBDBC}" srcOrd="1" destOrd="0" presId="urn:microsoft.com/office/officeart/2005/8/layout/list1"/>
    <dgm:cxn modelId="{F7581225-9C0B-48A6-BC1B-B2E08A02BB01}" type="presParOf" srcId="{2B090611-76AC-46E9-96BD-741D0EDF80C6}" destId="{31455BB8-0F56-45FA-8839-36A88C2BBFC7}" srcOrd="5" destOrd="0" presId="urn:microsoft.com/office/officeart/2005/8/layout/list1"/>
    <dgm:cxn modelId="{AE76996E-02CF-4F53-B164-26F17BF3FEDF}" type="presParOf" srcId="{2B090611-76AC-46E9-96BD-741D0EDF80C6}" destId="{36C16276-906F-43A4-86C1-C5AB03AD2CCD}" srcOrd="6" destOrd="0" presId="urn:microsoft.com/office/officeart/2005/8/layout/list1"/>
    <dgm:cxn modelId="{E563A7E8-E58A-4D1B-A752-31B5385F97E9}" type="presParOf" srcId="{2B090611-76AC-46E9-96BD-741D0EDF80C6}" destId="{8BD2EA46-834B-40F2-B9B1-74DF4EABC850}" srcOrd="7" destOrd="0" presId="urn:microsoft.com/office/officeart/2005/8/layout/list1"/>
    <dgm:cxn modelId="{CC8B0D70-D9CA-4E53-990E-93143A19FD8B}" type="presParOf" srcId="{2B090611-76AC-46E9-96BD-741D0EDF80C6}" destId="{8AAA1663-5A38-4515-9473-2C3DDAF66414}" srcOrd="8" destOrd="0" presId="urn:microsoft.com/office/officeart/2005/8/layout/list1"/>
    <dgm:cxn modelId="{C962DC01-E3B5-4AB0-947F-1575C6A5265B}" type="presParOf" srcId="{8AAA1663-5A38-4515-9473-2C3DDAF66414}" destId="{334A8B37-5C71-482E-AA2B-5D895C925FF9}" srcOrd="0" destOrd="0" presId="urn:microsoft.com/office/officeart/2005/8/layout/list1"/>
    <dgm:cxn modelId="{F810A56B-97B6-4DCB-BFCA-A2FF96E6C4AF}" type="presParOf" srcId="{8AAA1663-5A38-4515-9473-2C3DDAF66414}" destId="{08F19ECE-65F9-4723-9485-63A5B3428C74}" srcOrd="1" destOrd="0" presId="urn:microsoft.com/office/officeart/2005/8/layout/list1"/>
    <dgm:cxn modelId="{ED69055A-54BF-4949-BF6D-F4C0F67EB198}" type="presParOf" srcId="{2B090611-76AC-46E9-96BD-741D0EDF80C6}" destId="{D54D4732-1CCC-491C-A105-6C29FAA0E7B2}" srcOrd="9" destOrd="0" presId="urn:microsoft.com/office/officeart/2005/8/layout/list1"/>
    <dgm:cxn modelId="{A9BD17E7-A3D8-4779-9A75-3DCAD0A28435}" type="presParOf" srcId="{2B090611-76AC-46E9-96BD-741D0EDF80C6}" destId="{5748266A-059F-41CC-BDE3-AD4C0334D6F9}"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F4CB7A-1AC1-45C2-A0C7-39B1E7FECDBC}"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FBE1E522-E03A-450A-8D5E-C9D1B4BA6635}">
      <dgm:prSet phldrT="[Text]"/>
      <dgm:spPr/>
      <dgm:t>
        <a:bodyPr/>
        <a:lstStyle/>
        <a:p>
          <a:r>
            <a:rPr lang="mn-MN" dirty="0" smtClean="0"/>
            <a:t>Сурагчид нь өөрийн сонирхсон асуултаа тавьж туршиж оролдож үзэх бодож сэтгэх </a:t>
          </a:r>
          <a:endParaRPr lang="en-US" dirty="0"/>
        </a:p>
      </dgm:t>
    </dgm:pt>
    <dgm:pt modelId="{4DC3FE58-88E5-4AD3-BC3D-112FA7EA073F}" type="parTrans" cxnId="{DB7FB823-FEA1-4515-A056-483FFBB34511}">
      <dgm:prSet/>
      <dgm:spPr/>
      <dgm:t>
        <a:bodyPr/>
        <a:lstStyle/>
        <a:p>
          <a:endParaRPr lang="en-US"/>
        </a:p>
      </dgm:t>
    </dgm:pt>
    <dgm:pt modelId="{1BE02E8E-5C79-4136-AEA0-272DCB7DAC5C}" type="sibTrans" cxnId="{DB7FB823-FEA1-4515-A056-483FFBB34511}">
      <dgm:prSet/>
      <dgm:spPr/>
      <dgm:t>
        <a:bodyPr/>
        <a:lstStyle/>
        <a:p>
          <a:endParaRPr lang="en-US"/>
        </a:p>
      </dgm:t>
    </dgm:pt>
    <dgm:pt modelId="{E79B6EDA-3A23-41FD-A6ED-37781E8B762C}">
      <dgm:prSet phldrT="[Text]"/>
      <dgm:spPr/>
      <dgm:t>
        <a:bodyPr/>
        <a:lstStyle/>
        <a:p>
          <a:r>
            <a:rPr lang="mn-MN" dirty="0" smtClean="0"/>
            <a:t>Хичээл дээр сурагчдын хувьд сонирхолтой асуудлыг дэвшүүлэн хэлэлцэж шийдвэрлэх </a:t>
          </a:r>
          <a:endParaRPr lang="en-US" dirty="0"/>
        </a:p>
      </dgm:t>
    </dgm:pt>
    <dgm:pt modelId="{28D37E55-254D-47AC-AB4E-DD790B916B8F}" type="parTrans" cxnId="{024BE96D-521E-488A-8B30-4B4C47FE5AEC}">
      <dgm:prSet/>
      <dgm:spPr/>
      <dgm:t>
        <a:bodyPr/>
        <a:lstStyle/>
        <a:p>
          <a:endParaRPr lang="en-US"/>
        </a:p>
      </dgm:t>
    </dgm:pt>
    <dgm:pt modelId="{0CCC442A-9511-43F2-BA20-D17526CDB67C}" type="sibTrans" cxnId="{024BE96D-521E-488A-8B30-4B4C47FE5AEC}">
      <dgm:prSet/>
      <dgm:spPr/>
      <dgm:t>
        <a:bodyPr/>
        <a:lstStyle/>
        <a:p>
          <a:endParaRPr lang="en-US"/>
        </a:p>
      </dgm:t>
    </dgm:pt>
    <dgm:pt modelId="{4FBC01AE-7F67-4271-AA4C-828B698B42DA}">
      <dgm:prSet phldrT="[Text]"/>
      <dgm:spPr/>
      <dgm:t>
        <a:bodyPr/>
        <a:lstStyle/>
        <a:p>
          <a:r>
            <a:rPr lang="mn-MN" dirty="0" smtClean="0"/>
            <a:t>Багш сурагчдын өмнөх төсөөллийг өдөөн илрүүлж түүнийг хичээлийн явцад тооцох </a:t>
          </a:r>
          <a:endParaRPr lang="en-US" dirty="0"/>
        </a:p>
      </dgm:t>
    </dgm:pt>
    <dgm:pt modelId="{4B8099DC-E5C2-445D-8E0A-9E73CFC9720D}" type="parTrans" cxnId="{67714CB4-4BA6-43DE-9357-DB460DC8D43A}">
      <dgm:prSet/>
      <dgm:spPr/>
      <dgm:t>
        <a:bodyPr/>
        <a:lstStyle/>
        <a:p>
          <a:endParaRPr lang="en-US"/>
        </a:p>
      </dgm:t>
    </dgm:pt>
    <dgm:pt modelId="{E95DFD9A-AB93-4722-84D7-D23BF362A674}" type="sibTrans" cxnId="{67714CB4-4BA6-43DE-9357-DB460DC8D43A}">
      <dgm:prSet/>
      <dgm:spPr/>
      <dgm:t>
        <a:bodyPr/>
        <a:lstStyle/>
        <a:p>
          <a:endParaRPr lang="en-US"/>
        </a:p>
      </dgm:t>
    </dgm:pt>
    <dgm:pt modelId="{1DDC79B1-CBD1-4AA2-AD73-0B50D92B9B98}" type="pres">
      <dgm:prSet presAssocID="{47F4CB7A-1AC1-45C2-A0C7-39B1E7FECDBC}" presName="Name0" presStyleCnt="0">
        <dgm:presLayoutVars>
          <dgm:chMax val="7"/>
          <dgm:chPref val="7"/>
          <dgm:dir/>
        </dgm:presLayoutVars>
      </dgm:prSet>
      <dgm:spPr/>
      <dgm:t>
        <a:bodyPr/>
        <a:lstStyle/>
        <a:p>
          <a:endParaRPr lang="en-US"/>
        </a:p>
      </dgm:t>
    </dgm:pt>
    <dgm:pt modelId="{D82F6C53-4A2C-4EA4-94A7-072C9F0A31BD}" type="pres">
      <dgm:prSet presAssocID="{47F4CB7A-1AC1-45C2-A0C7-39B1E7FECDBC}" presName="Name1" presStyleCnt="0"/>
      <dgm:spPr/>
    </dgm:pt>
    <dgm:pt modelId="{491D143B-4067-4E2E-971D-D879A752E9EF}" type="pres">
      <dgm:prSet presAssocID="{47F4CB7A-1AC1-45C2-A0C7-39B1E7FECDBC}" presName="cycle" presStyleCnt="0"/>
      <dgm:spPr/>
    </dgm:pt>
    <dgm:pt modelId="{710A147A-5CA6-4890-B07C-CC6CB6C0FBB9}" type="pres">
      <dgm:prSet presAssocID="{47F4CB7A-1AC1-45C2-A0C7-39B1E7FECDBC}" presName="srcNode" presStyleLbl="node1" presStyleIdx="0" presStyleCnt="3"/>
      <dgm:spPr/>
    </dgm:pt>
    <dgm:pt modelId="{9C171E61-B8AC-4D37-B4BC-42E76BA1E093}" type="pres">
      <dgm:prSet presAssocID="{47F4CB7A-1AC1-45C2-A0C7-39B1E7FECDBC}" presName="conn" presStyleLbl="parChTrans1D2" presStyleIdx="0" presStyleCnt="1"/>
      <dgm:spPr/>
      <dgm:t>
        <a:bodyPr/>
        <a:lstStyle/>
        <a:p>
          <a:endParaRPr lang="en-US"/>
        </a:p>
      </dgm:t>
    </dgm:pt>
    <dgm:pt modelId="{173BFC2F-E095-4DFA-A610-17B1FEE3E15F}" type="pres">
      <dgm:prSet presAssocID="{47F4CB7A-1AC1-45C2-A0C7-39B1E7FECDBC}" presName="extraNode" presStyleLbl="node1" presStyleIdx="0" presStyleCnt="3"/>
      <dgm:spPr/>
    </dgm:pt>
    <dgm:pt modelId="{BA5A8D5C-F410-4575-AA09-498F6BFCFC25}" type="pres">
      <dgm:prSet presAssocID="{47F4CB7A-1AC1-45C2-A0C7-39B1E7FECDBC}" presName="dstNode" presStyleLbl="node1" presStyleIdx="0" presStyleCnt="3"/>
      <dgm:spPr/>
    </dgm:pt>
    <dgm:pt modelId="{006FAD44-4680-4B5B-BA23-E6A23987404B}" type="pres">
      <dgm:prSet presAssocID="{FBE1E522-E03A-450A-8D5E-C9D1B4BA6635}" presName="text_1" presStyleLbl="node1" presStyleIdx="0" presStyleCnt="3">
        <dgm:presLayoutVars>
          <dgm:bulletEnabled val="1"/>
        </dgm:presLayoutVars>
      </dgm:prSet>
      <dgm:spPr/>
      <dgm:t>
        <a:bodyPr/>
        <a:lstStyle/>
        <a:p>
          <a:endParaRPr lang="en-US"/>
        </a:p>
      </dgm:t>
    </dgm:pt>
    <dgm:pt modelId="{B4D0912F-C590-4E90-B4C2-0CD8C5F030DE}" type="pres">
      <dgm:prSet presAssocID="{FBE1E522-E03A-450A-8D5E-C9D1B4BA6635}" presName="accent_1" presStyleCnt="0"/>
      <dgm:spPr/>
    </dgm:pt>
    <dgm:pt modelId="{BE44CD39-3565-43F9-8D23-1BB9AEC85DA6}" type="pres">
      <dgm:prSet presAssocID="{FBE1E522-E03A-450A-8D5E-C9D1B4BA6635}" presName="accentRepeatNode" presStyleLbl="solidFgAcc1" presStyleIdx="0" presStyleCnt="3"/>
      <dgm:spPr/>
    </dgm:pt>
    <dgm:pt modelId="{C4538FBD-1572-4D0E-9627-A8AF2C19AC6D}" type="pres">
      <dgm:prSet presAssocID="{E79B6EDA-3A23-41FD-A6ED-37781E8B762C}" presName="text_2" presStyleLbl="node1" presStyleIdx="1" presStyleCnt="3">
        <dgm:presLayoutVars>
          <dgm:bulletEnabled val="1"/>
        </dgm:presLayoutVars>
      </dgm:prSet>
      <dgm:spPr/>
      <dgm:t>
        <a:bodyPr/>
        <a:lstStyle/>
        <a:p>
          <a:endParaRPr lang="en-US"/>
        </a:p>
      </dgm:t>
    </dgm:pt>
    <dgm:pt modelId="{8FDF9AE3-31E5-4B14-B813-974CC89FBCF7}" type="pres">
      <dgm:prSet presAssocID="{E79B6EDA-3A23-41FD-A6ED-37781E8B762C}" presName="accent_2" presStyleCnt="0"/>
      <dgm:spPr/>
    </dgm:pt>
    <dgm:pt modelId="{9DEFA95A-A923-43FD-BCBB-F25A8A20C66F}" type="pres">
      <dgm:prSet presAssocID="{E79B6EDA-3A23-41FD-A6ED-37781E8B762C}" presName="accentRepeatNode" presStyleLbl="solidFgAcc1" presStyleIdx="1" presStyleCnt="3"/>
      <dgm:spPr/>
    </dgm:pt>
    <dgm:pt modelId="{15500502-E604-497D-B017-5A661006A27F}" type="pres">
      <dgm:prSet presAssocID="{4FBC01AE-7F67-4271-AA4C-828B698B42DA}" presName="text_3" presStyleLbl="node1" presStyleIdx="2" presStyleCnt="3">
        <dgm:presLayoutVars>
          <dgm:bulletEnabled val="1"/>
        </dgm:presLayoutVars>
      </dgm:prSet>
      <dgm:spPr/>
      <dgm:t>
        <a:bodyPr/>
        <a:lstStyle/>
        <a:p>
          <a:endParaRPr lang="en-US"/>
        </a:p>
      </dgm:t>
    </dgm:pt>
    <dgm:pt modelId="{98464915-B859-4403-AB70-7E595DA0D98D}" type="pres">
      <dgm:prSet presAssocID="{4FBC01AE-7F67-4271-AA4C-828B698B42DA}" presName="accent_3" presStyleCnt="0"/>
      <dgm:spPr/>
    </dgm:pt>
    <dgm:pt modelId="{21BFD3CD-36E9-4393-9643-70BC5A93F819}" type="pres">
      <dgm:prSet presAssocID="{4FBC01AE-7F67-4271-AA4C-828B698B42DA}" presName="accentRepeatNode" presStyleLbl="solidFgAcc1" presStyleIdx="2" presStyleCnt="3"/>
      <dgm:spPr/>
    </dgm:pt>
  </dgm:ptLst>
  <dgm:cxnLst>
    <dgm:cxn modelId="{67714CB4-4BA6-43DE-9357-DB460DC8D43A}" srcId="{47F4CB7A-1AC1-45C2-A0C7-39B1E7FECDBC}" destId="{4FBC01AE-7F67-4271-AA4C-828B698B42DA}" srcOrd="2" destOrd="0" parTransId="{4B8099DC-E5C2-445D-8E0A-9E73CFC9720D}" sibTransId="{E95DFD9A-AB93-4722-84D7-D23BF362A674}"/>
    <dgm:cxn modelId="{994A0C39-DF61-4E13-9C35-F1EF6F09905A}" type="presOf" srcId="{4FBC01AE-7F67-4271-AA4C-828B698B42DA}" destId="{15500502-E604-497D-B017-5A661006A27F}" srcOrd="0" destOrd="0" presId="urn:microsoft.com/office/officeart/2008/layout/VerticalCurvedList"/>
    <dgm:cxn modelId="{218E1634-F37A-4BB0-8EC4-E23A6EBCFDB1}" type="presOf" srcId="{E79B6EDA-3A23-41FD-A6ED-37781E8B762C}" destId="{C4538FBD-1572-4D0E-9627-A8AF2C19AC6D}" srcOrd="0" destOrd="0" presId="urn:microsoft.com/office/officeart/2008/layout/VerticalCurvedList"/>
    <dgm:cxn modelId="{024BE96D-521E-488A-8B30-4B4C47FE5AEC}" srcId="{47F4CB7A-1AC1-45C2-A0C7-39B1E7FECDBC}" destId="{E79B6EDA-3A23-41FD-A6ED-37781E8B762C}" srcOrd="1" destOrd="0" parTransId="{28D37E55-254D-47AC-AB4E-DD790B916B8F}" sibTransId="{0CCC442A-9511-43F2-BA20-D17526CDB67C}"/>
    <dgm:cxn modelId="{DB7FB823-FEA1-4515-A056-483FFBB34511}" srcId="{47F4CB7A-1AC1-45C2-A0C7-39B1E7FECDBC}" destId="{FBE1E522-E03A-450A-8D5E-C9D1B4BA6635}" srcOrd="0" destOrd="0" parTransId="{4DC3FE58-88E5-4AD3-BC3D-112FA7EA073F}" sibTransId="{1BE02E8E-5C79-4136-AEA0-272DCB7DAC5C}"/>
    <dgm:cxn modelId="{0393B834-19BB-4DB0-A8DD-4CC8324BA596}" type="presOf" srcId="{1BE02E8E-5C79-4136-AEA0-272DCB7DAC5C}" destId="{9C171E61-B8AC-4D37-B4BC-42E76BA1E093}" srcOrd="0" destOrd="0" presId="urn:microsoft.com/office/officeart/2008/layout/VerticalCurvedList"/>
    <dgm:cxn modelId="{347ED0BE-A196-414B-9873-1B6169289EDA}" type="presOf" srcId="{47F4CB7A-1AC1-45C2-A0C7-39B1E7FECDBC}" destId="{1DDC79B1-CBD1-4AA2-AD73-0B50D92B9B98}" srcOrd="0" destOrd="0" presId="urn:microsoft.com/office/officeart/2008/layout/VerticalCurvedList"/>
    <dgm:cxn modelId="{09BAAA84-6313-4112-B073-85D64C44D32F}" type="presOf" srcId="{FBE1E522-E03A-450A-8D5E-C9D1B4BA6635}" destId="{006FAD44-4680-4B5B-BA23-E6A23987404B}" srcOrd="0" destOrd="0" presId="urn:microsoft.com/office/officeart/2008/layout/VerticalCurvedList"/>
    <dgm:cxn modelId="{FD28FA02-3504-48A3-98A0-0D66EEE241EA}" type="presParOf" srcId="{1DDC79B1-CBD1-4AA2-AD73-0B50D92B9B98}" destId="{D82F6C53-4A2C-4EA4-94A7-072C9F0A31BD}" srcOrd="0" destOrd="0" presId="urn:microsoft.com/office/officeart/2008/layout/VerticalCurvedList"/>
    <dgm:cxn modelId="{551538C9-A783-4238-ADFD-D4005CC918CC}" type="presParOf" srcId="{D82F6C53-4A2C-4EA4-94A7-072C9F0A31BD}" destId="{491D143B-4067-4E2E-971D-D879A752E9EF}" srcOrd="0" destOrd="0" presId="urn:microsoft.com/office/officeart/2008/layout/VerticalCurvedList"/>
    <dgm:cxn modelId="{AE2D4CE2-F077-49A7-A574-5895807149DA}" type="presParOf" srcId="{491D143B-4067-4E2E-971D-D879A752E9EF}" destId="{710A147A-5CA6-4890-B07C-CC6CB6C0FBB9}" srcOrd="0" destOrd="0" presId="urn:microsoft.com/office/officeart/2008/layout/VerticalCurvedList"/>
    <dgm:cxn modelId="{C51FD608-5AFB-4348-A570-27CFB57F617F}" type="presParOf" srcId="{491D143B-4067-4E2E-971D-D879A752E9EF}" destId="{9C171E61-B8AC-4D37-B4BC-42E76BA1E093}" srcOrd="1" destOrd="0" presId="urn:microsoft.com/office/officeart/2008/layout/VerticalCurvedList"/>
    <dgm:cxn modelId="{C56BE4AC-7D9F-4B10-8E80-D74DB9919857}" type="presParOf" srcId="{491D143B-4067-4E2E-971D-D879A752E9EF}" destId="{173BFC2F-E095-4DFA-A610-17B1FEE3E15F}" srcOrd="2" destOrd="0" presId="urn:microsoft.com/office/officeart/2008/layout/VerticalCurvedList"/>
    <dgm:cxn modelId="{C5CC7DB1-8B6E-4E0C-9FF7-278C7A8A5BB3}" type="presParOf" srcId="{491D143B-4067-4E2E-971D-D879A752E9EF}" destId="{BA5A8D5C-F410-4575-AA09-498F6BFCFC25}" srcOrd="3" destOrd="0" presId="urn:microsoft.com/office/officeart/2008/layout/VerticalCurvedList"/>
    <dgm:cxn modelId="{1DC38564-C4AB-4C5F-88B1-6F8A524C35EB}" type="presParOf" srcId="{D82F6C53-4A2C-4EA4-94A7-072C9F0A31BD}" destId="{006FAD44-4680-4B5B-BA23-E6A23987404B}" srcOrd="1" destOrd="0" presId="urn:microsoft.com/office/officeart/2008/layout/VerticalCurvedList"/>
    <dgm:cxn modelId="{84FD3DBA-49B5-4C07-B1AE-4F0E73A4FAB6}" type="presParOf" srcId="{D82F6C53-4A2C-4EA4-94A7-072C9F0A31BD}" destId="{B4D0912F-C590-4E90-B4C2-0CD8C5F030DE}" srcOrd="2" destOrd="0" presId="urn:microsoft.com/office/officeart/2008/layout/VerticalCurvedList"/>
    <dgm:cxn modelId="{61079391-05CE-481C-A4DA-EDABAD6A293E}" type="presParOf" srcId="{B4D0912F-C590-4E90-B4C2-0CD8C5F030DE}" destId="{BE44CD39-3565-43F9-8D23-1BB9AEC85DA6}" srcOrd="0" destOrd="0" presId="urn:microsoft.com/office/officeart/2008/layout/VerticalCurvedList"/>
    <dgm:cxn modelId="{57978DC0-7843-4F85-B9A2-74D867E74BC4}" type="presParOf" srcId="{D82F6C53-4A2C-4EA4-94A7-072C9F0A31BD}" destId="{C4538FBD-1572-4D0E-9627-A8AF2C19AC6D}" srcOrd="3" destOrd="0" presId="urn:microsoft.com/office/officeart/2008/layout/VerticalCurvedList"/>
    <dgm:cxn modelId="{276BDCFE-7AB9-41DD-82CE-782B27FFBB8C}" type="presParOf" srcId="{D82F6C53-4A2C-4EA4-94A7-072C9F0A31BD}" destId="{8FDF9AE3-31E5-4B14-B813-974CC89FBCF7}" srcOrd="4" destOrd="0" presId="urn:microsoft.com/office/officeart/2008/layout/VerticalCurvedList"/>
    <dgm:cxn modelId="{22F875CB-FB85-42DF-A717-E2EADF8675F1}" type="presParOf" srcId="{8FDF9AE3-31E5-4B14-B813-974CC89FBCF7}" destId="{9DEFA95A-A923-43FD-BCBB-F25A8A20C66F}" srcOrd="0" destOrd="0" presId="urn:microsoft.com/office/officeart/2008/layout/VerticalCurvedList"/>
    <dgm:cxn modelId="{286D70FC-257D-4C5D-AF76-C1891D173A0E}" type="presParOf" srcId="{D82F6C53-4A2C-4EA4-94A7-072C9F0A31BD}" destId="{15500502-E604-497D-B017-5A661006A27F}" srcOrd="5" destOrd="0" presId="urn:microsoft.com/office/officeart/2008/layout/VerticalCurvedList"/>
    <dgm:cxn modelId="{64451AA8-C347-45FC-9087-57DB1801D0E8}" type="presParOf" srcId="{D82F6C53-4A2C-4EA4-94A7-072C9F0A31BD}" destId="{98464915-B859-4403-AB70-7E595DA0D98D}" srcOrd="6" destOrd="0" presId="urn:microsoft.com/office/officeart/2008/layout/VerticalCurvedList"/>
    <dgm:cxn modelId="{EE344C75-0BFD-4BA5-BEC7-60E26F6967B5}" type="presParOf" srcId="{98464915-B859-4403-AB70-7E595DA0D98D}" destId="{21BFD3CD-36E9-4393-9643-70BC5A93F819}"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06F5F8-C1DE-4EB2-AE4E-4392D08A0DF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E51B68F7-3AF5-4B27-9C38-2A735C13E018}">
      <dgm:prSet phldrT="[Text]" custT="1"/>
      <dgm:spPr/>
      <dgm:t>
        <a:bodyPr/>
        <a:lstStyle/>
        <a:p>
          <a:r>
            <a:rPr lang="mn-MN" sz="2000" dirty="0" smtClean="0"/>
            <a:t>Сурагчид бие даан ажиллах өөрийн бодол санааг илэрхийлэх өөрийнхөөрөө байхад зохих боломжийг гаргаж өгөх  </a:t>
          </a:r>
          <a:endParaRPr lang="en-US" sz="2000" dirty="0"/>
        </a:p>
      </dgm:t>
    </dgm:pt>
    <dgm:pt modelId="{385F527C-10CB-4EBE-8BB4-57FBAE1BD807}" type="parTrans" cxnId="{F46D89A0-D176-4C8D-97FA-49F053A43F3E}">
      <dgm:prSet/>
      <dgm:spPr/>
      <dgm:t>
        <a:bodyPr/>
        <a:lstStyle/>
        <a:p>
          <a:endParaRPr lang="en-US"/>
        </a:p>
      </dgm:t>
    </dgm:pt>
    <dgm:pt modelId="{5F21B6A1-FFCA-4D88-A327-BF69A355AB3A}" type="sibTrans" cxnId="{F46D89A0-D176-4C8D-97FA-49F053A43F3E}">
      <dgm:prSet/>
      <dgm:spPr/>
      <dgm:t>
        <a:bodyPr/>
        <a:lstStyle/>
        <a:p>
          <a:endParaRPr lang="en-US"/>
        </a:p>
      </dgm:t>
    </dgm:pt>
    <dgm:pt modelId="{801816AE-5E0F-46F6-BF0F-97A3BAAAF470}">
      <dgm:prSet phldrT="[Text]" custT="1"/>
      <dgm:spPr/>
      <dgm:t>
        <a:bodyPr/>
        <a:lstStyle/>
        <a:p>
          <a:r>
            <a:rPr lang="mn-MN" sz="2800" dirty="0" smtClean="0"/>
            <a:t>Сурагчид багаар ажиллах </a:t>
          </a:r>
          <a:endParaRPr lang="en-US" sz="2800" dirty="0"/>
        </a:p>
      </dgm:t>
    </dgm:pt>
    <dgm:pt modelId="{BB615332-5586-4A00-8CB1-AAEBCF129F53}" type="parTrans" cxnId="{345BBF0B-9E28-4969-A883-FBBC7E6626BA}">
      <dgm:prSet/>
      <dgm:spPr/>
      <dgm:t>
        <a:bodyPr/>
        <a:lstStyle/>
        <a:p>
          <a:endParaRPr lang="en-US"/>
        </a:p>
      </dgm:t>
    </dgm:pt>
    <dgm:pt modelId="{76F9D9CF-465C-44F1-98DE-07B873BF6991}" type="sibTrans" cxnId="{345BBF0B-9E28-4969-A883-FBBC7E6626BA}">
      <dgm:prSet/>
      <dgm:spPr/>
      <dgm:t>
        <a:bodyPr/>
        <a:lstStyle/>
        <a:p>
          <a:endParaRPr lang="en-US"/>
        </a:p>
      </dgm:t>
    </dgm:pt>
    <dgm:pt modelId="{28610396-9CD1-4C31-8EE8-FE8CC8519DB5}">
      <dgm:prSet phldrT="[Text]" custT="1"/>
      <dgm:spPr/>
      <dgm:t>
        <a:bodyPr/>
        <a:lstStyle/>
        <a:p>
          <a:r>
            <a:rPr lang="mn-MN" sz="2800" dirty="0" smtClean="0"/>
            <a:t>Санал бодлоо солилцох боломжийг гаргаж өгөх </a:t>
          </a:r>
          <a:endParaRPr lang="en-US" sz="2800" dirty="0"/>
        </a:p>
      </dgm:t>
    </dgm:pt>
    <dgm:pt modelId="{886AFFA3-7C6F-4EBC-A061-60902F1E5576}" type="parTrans" cxnId="{5D678E72-A9C0-4339-8F42-1DB85880B52A}">
      <dgm:prSet/>
      <dgm:spPr/>
      <dgm:t>
        <a:bodyPr/>
        <a:lstStyle/>
        <a:p>
          <a:endParaRPr lang="en-US"/>
        </a:p>
      </dgm:t>
    </dgm:pt>
    <dgm:pt modelId="{A04E24DA-89B3-41F2-A226-514009CA3A86}" type="sibTrans" cxnId="{5D678E72-A9C0-4339-8F42-1DB85880B52A}">
      <dgm:prSet/>
      <dgm:spPr/>
      <dgm:t>
        <a:bodyPr/>
        <a:lstStyle/>
        <a:p>
          <a:endParaRPr lang="en-US"/>
        </a:p>
      </dgm:t>
    </dgm:pt>
    <dgm:pt modelId="{0A3BD781-31A2-4B3F-8BFD-C898A2624A60}" type="pres">
      <dgm:prSet presAssocID="{6E06F5F8-C1DE-4EB2-AE4E-4392D08A0DFD}" presName="linear" presStyleCnt="0">
        <dgm:presLayoutVars>
          <dgm:dir/>
          <dgm:animLvl val="lvl"/>
          <dgm:resizeHandles val="exact"/>
        </dgm:presLayoutVars>
      </dgm:prSet>
      <dgm:spPr/>
      <dgm:t>
        <a:bodyPr/>
        <a:lstStyle/>
        <a:p>
          <a:endParaRPr lang="en-US"/>
        </a:p>
      </dgm:t>
    </dgm:pt>
    <dgm:pt modelId="{85E28581-FC18-413C-9E76-257D89C56E25}" type="pres">
      <dgm:prSet presAssocID="{E51B68F7-3AF5-4B27-9C38-2A735C13E018}" presName="parentLin" presStyleCnt="0"/>
      <dgm:spPr/>
    </dgm:pt>
    <dgm:pt modelId="{ABAA3279-5254-4537-9432-1C4D6A71D278}" type="pres">
      <dgm:prSet presAssocID="{E51B68F7-3AF5-4B27-9C38-2A735C13E018}" presName="parentLeftMargin" presStyleLbl="node1" presStyleIdx="0" presStyleCnt="3"/>
      <dgm:spPr/>
      <dgm:t>
        <a:bodyPr/>
        <a:lstStyle/>
        <a:p>
          <a:endParaRPr lang="en-US"/>
        </a:p>
      </dgm:t>
    </dgm:pt>
    <dgm:pt modelId="{6F6BCD30-0388-4FBA-BE94-6B2054BBBD96}" type="pres">
      <dgm:prSet presAssocID="{E51B68F7-3AF5-4B27-9C38-2A735C13E018}" presName="parentText" presStyleLbl="node1" presStyleIdx="0" presStyleCnt="3">
        <dgm:presLayoutVars>
          <dgm:chMax val="0"/>
          <dgm:bulletEnabled val="1"/>
        </dgm:presLayoutVars>
      </dgm:prSet>
      <dgm:spPr/>
      <dgm:t>
        <a:bodyPr/>
        <a:lstStyle/>
        <a:p>
          <a:endParaRPr lang="en-US"/>
        </a:p>
      </dgm:t>
    </dgm:pt>
    <dgm:pt modelId="{31CBCCDF-EEE9-4EC3-A5F8-D3C141814B3C}" type="pres">
      <dgm:prSet presAssocID="{E51B68F7-3AF5-4B27-9C38-2A735C13E018}" presName="negativeSpace" presStyleCnt="0"/>
      <dgm:spPr/>
    </dgm:pt>
    <dgm:pt modelId="{C453EF78-76C1-45D8-B95A-7F813A40F4DF}" type="pres">
      <dgm:prSet presAssocID="{E51B68F7-3AF5-4B27-9C38-2A735C13E018}" presName="childText" presStyleLbl="conFgAcc1" presStyleIdx="0" presStyleCnt="3">
        <dgm:presLayoutVars>
          <dgm:bulletEnabled val="1"/>
        </dgm:presLayoutVars>
      </dgm:prSet>
      <dgm:spPr/>
    </dgm:pt>
    <dgm:pt modelId="{EC4150C6-2987-47C1-A05B-2DFA52925A0E}" type="pres">
      <dgm:prSet presAssocID="{5F21B6A1-FFCA-4D88-A327-BF69A355AB3A}" presName="spaceBetweenRectangles" presStyleCnt="0"/>
      <dgm:spPr/>
    </dgm:pt>
    <dgm:pt modelId="{31821B79-9AD5-4124-A520-D2E2451C3FBC}" type="pres">
      <dgm:prSet presAssocID="{801816AE-5E0F-46F6-BF0F-97A3BAAAF470}" presName="parentLin" presStyleCnt="0"/>
      <dgm:spPr/>
    </dgm:pt>
    <dgm:pt modelId="{FF296CEC-9F6F-460C-BA05-E0D2AC7EF8E1}" type="pres">
      <dgm:prSet presAssocID="{801816AE-5E0F-46F6-BF0F-97A3BAAAF470}" presName="parentLeftMargin" presStyleLbl="node1" presStyleIdx="0" presStyleCnt="3"/>
      <dgm:spPr/>
      <dgm:t>
        <a:bodyPr/>
        <a:lstStyle/>
        <a:p>
          <a:endParaRPr lang="en-US"/>
        </a:p>
      </dgm:t>
    </dgm:pt>
    <dgm:pt modelId="{84671671-444C-45F5-B648-15E4220A8519}" type="pres">
      <dgm:prSet presAssocID="{801816AE-5E0F-46F6-BF0F-97A3BAAAF470}" presName="parentText" presStyleLbl="node1" presStyleIdx="1" presStyleCnt="3">
        <dgm:presLayoutVars>
          <dgm:chMax val="0"/>
          <dgm:bulletEnabled val="1"/>
        </dgm:presLayoutVars>
      </dgm:prSet>
      <dgm:spPr/>
      <dgm:t>
        <a:bodyPr/>
        <a:lstStyle/>
        <a:p>
          <a:endParaRPr lang="en-US"/>
        </a:p>
      </dgm:t>
    </dgm:pt>
    <dgm:pt modelId="{712873D3-8AAE-4396-B26B-5CF208493B22}" type="pres">
      <dgm:prSet presAssocID="{801816AE-5E0F-46F6-BF0F-97A3BAAAF470}" presName="negativeSpace" presStyleCnt="0"/>
      <dgm:spPr/>
    </dgm:pt>
    <dgm:pt modelId="{6F17EDBA-64B3-4B5A-A685-9D6EE3E31654}" type="pres">
      <dgm:prSet presAssocID="{801816AE-5E0F-46F6-BF0F-97A3BAAAF470}" presName="childText" presStyleLbl="conFgAcc1" presStyleIdx="1" presStyleCnt="3">
        <dgm:presLayoutVars>
          <dgm:bulletEnabled val="1"/>
        </dgm:presLayoutVars>
      </dgm:prSet>
      <dgm:spPr/>
    </dgm:pt>
    <dgm:pt modelId="{76119182-0F9A-4414-9A9D-F546009B4EF2}" type="pres">
      <dgm:prSet presAssocID="{76F9D9CF-465C-44F1-98DE-07B873BF6991}" presName="spaceBetweenRectangles" presStyleCnt="0"/>
      <dgm:spPr/>
    </dgm:pt>
    <dgm:pt modelId="{4B7EC886-2698-4AB1-AA61-576AB6A79C16}" type="pres">
      <dgm:prSet presAssocID="{28610396-9CD1-4C31-8EE8-FE8CC8519DB5}" presName="parentLin" presStyleCnt="0"/>
      <dgm:spPr/>
    </dgm:pt>
    <dgm:pt modelId="{8B1B8F48-5BC9-453D-BB46-FAF78C23FD9B}" type="pres">
      <dgm:prSet presAssocID="{28610396-9CD1-4C31-8EE8-FE8CC8519DB5}" presName="parentLeftMargin" presStyleLbl="node1" presStyleIdx="1" presStyleCnt="3"/>
      <dgm:spPr/>
      <dgm:t>
        <a:bodyPr/>
        <a:lstStyle/>
        <a:p>
          <a:endParaRPr lang="en-US"/>
        </a:p>
      </dgm:t>
    </dgm:pt>
    <dgm:pt modelId="{CA89B419-E784-4E1C-BDEF-F58BD5726470}" type="pres">
      <dgm:prSet presAssocID="{28610396-9CD1-4C31-8EE8-FE8CC8519DB5}" presName="parentText" presStyleLbl="node1" presStyleIdx="2" presStyleCnt="3">
        <dgm:presLayoutVars>
          <dgm:chMax val="0"/>
          <dgm:bulletEnabled val="1"/>
        </dgm:presLayoutVars>
      </dgm:prSet>
      <dgm:spPr/>
      <dgm:t>
        <a:bodyPr/>
        <a:lstStyle/>
        <a:p>
          <a:endParaRPr lang="en-US"/>
        </a:p>
      </dgm:t>
    </dgm:pt>
    <dgm:pt modelId="{AF2DE492-E661-4BCC-AA4B-CEE52F6B7339}" type="pres">
      <dgm:prSet presAssocID="{28610396-9CD1-4C31-8EE8-FE8CC8519DB5}" presName="negativeSpace" presStyleCnt="0"/>
      <dgm:spPr/>
    </dgm:pt>
    <dgm:pt modelId="{50FBCE56-699D-4D99-8E37-A1F5E0CFF27F}" type="pres">
      <dgm:prSet presAssocID="{28610396-9CD1-4C31-8EE8-FE8CC8519DB5}" presName="childText" presStyleLbl="conFgAcc1" presStyleIdx="2" presStyleCnt="3">
        <dgm:presLayoutVars>
          <dgm:bulletEnabled val="1"/>
        </dgm:presLayoutVars>
      </dgm:prSet>
      <dgm:spPr/>
    </dgm:pt>
  </dgm:ptLst>
  <dgm:cxnLst>
    <dgm:cxn modelId="{F46D89A0-D176-4C8D-97FA-49F053A43F3E}" srcId="{6E06F5F8-C1DE-4EB2-AE4E-4392D08A0DFD}" destId="{E51B68F7-3AF5-4B27-9C38-2A735C13E018}" srcOrd="0" destOrd="0" parTransId="{385F527C-10CB-4EBE-8BB4-57FBAE1BD807}" sibTransId="{5F21B6A1-FFCA-4D88-A327-BF69A355AB3A}"/>
    <dgm:cxn modelId="{B9973289-5CA7-41B4-8471-B4A12C71A7E0}" type="presOf" srcId="{801816AE-5E0F-46F6-BF0F-97A3BAAAF470}" destId="{84671671-444C-45F5-B648-15E4220A8519}" srcOrd="1" destOrd="0" presId="urn:microsoft.com/office/officeart/2005/8/layout/list1"/>
    <dgm:cxn modelId="{5D678E72-A9C0-4339-8F42-1DB85880B52A}" srcId="{6E06F5F8-C1DE-4EB2-AE4E-4392D08A0DFD}" destId="{28610396-9CD1-4C31-8EE8-FE8CC8519DB5}" srcOrd="2" destOrd="0" parTransId="{886AFFA3-7C6F-4EBC-A061-60902F1E5576}" sibTransId="{A04E24DA-89B3-41F2-A226-514009CA3A86}"/>
    <dgm:cxn modelId="{92A6FD92-1383-49F9-86FF-6309E919906B}" type="presOf" srcId="{28610396-9CD1-4C31-8EE8-FE8CC8519DB5}" destId="{CA89B419-E784-4E1C-BDEF-F58BD5726470}" srcOrd="1" destOrd="0" presId="urn:microsoft.com/office/officeart/2005/8/layout/list1"/>
    <dgm:cxn modelId="{61970840-C832-47C0-8F8E-30051BCA3DBB}" type="presOf" srcId="{E51B68F7-3AF5-4B27-9C38-2A735C13E018}" destId="{ABAA3279-5254-4537-9432-1C4D6A71D278}" srcOrd="0" destOrd="0" presId="urn:microsoft.com/office/officeart/2005/8/layout/list1"/>
    <dgm:cxn modelId="{6D56B17D-50CC-4138-9D81-71FFBD34D0BD}" type="presOf" srcId="{6E06F5F8-C1DE-4EB2-AE4E-4392D08A0DFD}" destId="{0A3BD781-31A2-4B3F-8BFD-C898A2624A60}" srcOrd="0" destOrd="0" presId="urn:microsoft.com/office/officeart/2005/8/layout/list1"/>
    <dgm:cxn modelId="{EE07D02A-21B2-4842-8502-AA4D0A6E3685}" type="presOf" srcId="{28610396-9CD1-4C31-8EE8-FE8CC8519DB5}" destId="{8B1B8F48-5BC9-453D-BB46-FAF78C23FD9B}" srcOrd="0" destOrd="0" presId="urn:microsoft.com/office/officeart/2005/8/layout/list1"/>
    <dgm:cxn modelId="{345BBF0B-9E28-4969-A883-FBBC7E6626BA}" srcId="{6E06F5F8-C1DE-4EB2-AE4E-4392D08A0DFD}" destId="{801816AE-5E0F-46F6-BF0F-97A3BAAAF470}" srcOrd="1" destOrd="0" parTransId="{BB615332-5586-4A00-8CB1-AAEBCF129F53}" sibTransId="{76F9D9CF-465C-44F1-98DE-07B873BF6991}"/>
    <dgm:cxn modelId="{5EBD76FF-ED0A-4845-B8D8-ECB71388EDA5}" type="presOf" srcId="{801816AE-5E0F-46F6-BF0F-97A3BAAAF470}" destId="{FF296CEC-9F6F-460C-BA05-E0D2AC7EF8E1}" srcOrd="0" destOrd="0" presId="urn:microsoft.com/office/officeart/2005/8/layout/list1"/>
    <dgm:cxn modelId="{54837A99-33EB-4A89-8A64-CC306C459F52}" type="presOf" srcId="{E51B68F7-3AF5-4B27-9C38-2A735C13E018}" destId="{6F6BCD30-0388-4FBA-BE94-6B2054BBBD96}" srcOrd="1" destOrd="0" presId="urn:microsoft.com/office/officeart/2005/8/layout/list1"/>
    <dgm:cxn modelId="{824EAA37-55E6-40DE-ACF8-3C8307A2D0BB}" type="presParOf" srcId="{0A3BD781-31A2-4B3F-8BFD-C898A2624A60}" destId="{85E28581-FC18-413C-9E76-257D89C56E25}" srcOrd="0" destOrd="0" presId="urn:microsoft.com/office/officeart/2005/8/layout/list1"/>
    <dgm:cxn modelId="{DE6913BC-9388-4DF2-948F-39ECA69319B1}" type="presParOf" srcId="{85E28581-FC18-413C-9E76-257D89C56E25}" destId="{ABAA3279-5254-4537-9432-1C4D6A71D278}" srcOrd="0" destOrd="0" presId="urn:microsoft.com/office/officeart/2005/8/layout/list1"/>
    <dgm:cxn modelId="{AF193E4C-E70B-4ED4-A932-689A250CE328}" type="presParOf" srcId="{85E28581-FC18-413C-9E76-257D89C56E25}" destId="{6F6BCD30-0388-4FBA-BE94-6B2054BBBD96}" srcOrd="1" destOrd="0" presId="urn:microsoft.com/office/officeart/2005/8/layout/list1"/>
    <dgm:cxn modelId="{F0CCC3D0-F4B4-41A7-AF9C-55391D60B721}" type="presParOf" srcId="{0A3BD781-31A2-4B3F-8BFD-C898A2624A60}" destId="{31CBCCDF-EEE9-4EC3-A5F8-D3C141814B3C}" srcOrd="1" destOrd="0" presId="urn:microsoft.com/office/officeart/2005/8/layout/list1"/>
    <dgm:cxn modelId="{34043A83-BC3C-43AF-B20C-02946FEC6642}" type="presParOf" srcId="{0A3BD781-31A2-4B3F-8BFD-C898A2624A60}" destId="{C453EF78-76C1-45D8-B95A-7F813A40F4DF}" srcOrd="2" destOrd="0" presId="urn:microsoft.com/office/officeart/2005/8/layout/list1"/>
    <dgm:cxn modelId="{4C618E0C-B9BF-4C29-8F12-90268C99969A}" type="presParOf" srcId="{0A3BD781-31A2-4B3F-8BFD-C898A2624A60}" destId="{EC4150C6-2987-47C1-A05B-2DFA52925A0E}" srcOrd="3" destOrd="0" presId="urn:microsoft.com/office/officeart/2005/8/layout/list1"/>
    <dgm:cxn modelId="{CF7CABB2-4580-48C4-B5DC-F43C4D165720}" type="presParOf" srcId="{0A3BD781-31A2-4B3F-8BFD-C898A2624A60}" destId="{31821B79-9AD5-4124-A520-D2E2451C3FBC}" srcOrd="4" destOrd="0" presId="urn:microsoft.com/office/officeart/2005/8/layout/list1"/>
    <dgm:cxn modelId="{DBE18329-6A9C-47FF-A233-612D9AC3E4C4}" type="presParOf" srcId="{31821B79-9AD5-4124-A520-D2E2451C3FBC}" destId="{FF296CEC-9F6F-460C-BA05-E0D2AC7EF8E1}" srcOrd="0" destOrd="0" presId="urn:microsoft.com/office/officeart/2005/8/layout/list1"/>
    <dgm:cxn modelId="{C73C239C-9333-45D8-8D81-2815A6B5CA61}" type="presParOf" srcId="{31821B79-9AD5-4124-A520-D2E2451C3FBC}" destId="{84671671-444C-45F5-B648-15E4220A8519}" srcOrd="1" destOrd="0" presId="urn:microsoft.com/office/officeart/2005/8/layout/list1"/>
    <dgm:cxn modelId="{23FA3E3F-2211-4C13-B7AA-675AF5608605}" type="presParOf" srcId="{0A3BD781-31A2-4B3F-8BFD-C898A2624A60}" destId="{712873D3-8AAE-4396-B26B-5CF208493B22}" srcOrd="5" destOrd="0" presId="urn:microsoft.com/office/officeart/2005/8/layout/list1"/>
    <dgm:cxn modelId="{C1C399C3-5CFA-4D04-BD10-B26AE0496F86}" type="presParOf" srcId="{0A3BD781-31A2-4B3F-8BFD-C898A2624A60}" destId="{6F17EDBA-64B3-4B5A-A685-9D6EE3E31654}" srcOrd="6" destOrd="0" presId="urn:microsoft.com/office/officeart/2005/8/layout/list1"/>
    <dgm:cxn modelId="{D6CDDF7C-483C-4914-A9BA-0402E8963A25}" type="presParOf" srcId="{0A3BD781-31A2-4B3F-8BFD-C898A2624A60}" destId="{76119182-0F9A-4414-9A9D-F546009B4EF2}" srcOrd="7" destOrd="0" presId="urn:microsoft.com/office/officeart/2005/8/layout/list1"/>
    <dgm:cxn modelId="{D0257B64-2FF0-4A0A-B198-AA7563F9F45E}" type="presParOf" srcId="{0A3BD781-31A2-4B3F-8BFD-C898A2624A60}" destId="{4B7EC886-2698-4AB1-AA61-576AB6A79C16}" srcOrd="8" destOrd="0" presId="urn:microsoft.com/office/officeart/2005/8/layout/list1"/>
    <dgm:cxn modelId="{B4546AAA-2E4E-4779-9528-AF46F383FACE}" type="presParOf" srcId="{4B7EC886-2698-4AB1-AA61-576AB6A79C16}" destId="{8B1B8F48-5BC9-453D-BB46-FAF78C23FD9B}" srcOrd="0" destOrd="0" presId="urn:microsoft.com/office/officeart/2005/8/layout/list1"/>
    <dgm:cxn modelId="{F212ADE3-BEB2-4D83-83E9-2069759C909B}" type="presParOf" srcId="{4B7EC886-2698-4AB1-AA61-576AB6A79C16}" destId="{CA89B419-E784-4E1C-BDEF-F58BD5726470}" srcOrd="1" destOrd="0" presId="urn:microsoft.com/office/officeart/2005/8/layout/list1"/>
    <dgm:cxn modelId="{9169102A-B5D5-42BF-A663-E279B09D9152}" type="presParOf" srcId="{0A3BD781-31A2-4B3F-8BFD-C898A2624A60}" destId="{AF2DE492-E661-4BCC-AA4B-CEE52F6B7339}" srcOrd="9" destOrd="0" presId="urn:microsoft.com/office/officeart/2005/8/layout/list1"/>
    <dgm:cxn modelId="{2B83DB09-FF5C-48DD-9287-E93466B701E4}" type="presParOf" srcId="{0A3BD781-31A2-4B3F-8BFD-C898A2624A60}" destId="{50FBCE56-699D-4D99-8E37-A1F5E0CFF27F}"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8C5687-1773-4A1E-AE96-0926B5CA1B66}">
      <dsp:nvSpPr>
        <dsp:cNvPr id="0" name=""/>
        <dsp:cNvSpPr/>
      </dsp:nvSpPr>
      <dsp:spPr>
        <a:xfrm>
          <a:off x="0" y="1323118"/>
          <a:ext cx="8229600"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40CAE1-8CA7-4ADC-A1AF-11A3B2755AE5}">
      <dsp:nvSpPr>
        <dsp:cNvPr id="0" name=""/>
        <dsp:cNvSpPr/>
      </dsp:nvSpPr>
      <dsp:spPr>
        <a:xfrm>
          <a:off x="411078" y="2742"/>
          <a:ext cx="5755094" cy="15122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244600">
            <a:lnSpc>
              <a:spcPct val="90000"/>
            </a:lnSpc>
            <a:spcBef>
              <a:spcPct val="0"/>
            </a:spcBef>
            <a:spcAft>
              <a:spcPct val="35000"/>
            </a:spcAft>
          </a:pPr>
          <a:r>
            <a:rPr lang="mn-MN" sz="2800" kern="1200" dirty="0" smtClean="0"/>
            <a:t>Суралцагчдад шаардлагатай зөвлөмж удирдамжийг өгөх </a:t>
          </a:r>
          <a:endParaRPr lang="en-US" sz="2800" kern="1200" dirty="0"/>
        </a:p>
      </dsp:txBody>
      <dsp:txXfrm>
        <a:off x="484900" y="76564"/>
        <a:ext cx="5607450" cy="1364612"/>
      </dsp:txXfrm>
    </dsp:sp>
    <dsp:sp modelId="{36C16276-906F-43A4-86C1-C5AB03AD2CCD}">
      <dsp:nvSpPr>
        <dsp:cNvPr id="0" name=""/>
        <dsp:cNvSpPr/>
      </dsp:nvSpPr>
      <dsp:spPr>
        <a:xfrm>
          <a:off x="0" y="2932088"/>
          <a:ext cx="8229600"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8064CE-1821-4FF6-9345-BE40909DBDBC}">
      <dsp:nvSpPr>
        <dsp:cNvPr id="0" name=""/>
        <dsp:cNvSpPr/>
      </dsp:nvSpPr>
      <dsp:spPr>
        <a:xfrm>
          <a:off x="411078" y="1720918"/>
          <a:ext cx="5755094" cy="14030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244600">
            <a:lnSpc>
              <a:spcPct val="90000"/>
            </a:lnSpc>
            <a:spcBef>
              <a:spcPct val="0"/>
            </a:spcBef>
            <a:spcAft>
              <a:spcPct val="35000"/>
            </a:spcAft>
          </a:pPr>
          <a:r>
            <a:rPr lang="mn-MN" sz="2800" kern="1200" dirty="0" smtClean="0"/>
            <a:t>Суралцагчдад шинэ соёлыг бие даан эзэмшиж боломжийг олгох дүр зурагтай болох </a:t>
          </a:r>
          <a:endParaRPr lang="en-US" sz="2800" kern="1200" dirty="0"/>
        </a:p>
      </dsp:txBody>
      <dsp:txXfrm>
        <a:off x="479569" y="1789409"/>
        <a:ext cx="5618112" cy="1266067"/>
      </dsp:txXfrm>
    </dsp:sp>
    <dsp:sp modelId="{5748266A-059F-41CC-BDE3-AD4C0334D6F9}">
      <dsp:nvSpPr>
        <dsp:cNvPr id="0" name=""/>
        <dsp:cNvSpPr/>
      </dsp:nvSpPr>
      <dsp:spPr>
        <a:xfrm>
          <a:off x="0" y="4195620"/>
          <a:ext cx="8229600"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8F19ECE-65F9-4723-9485-63A5B3428C74}">
      <dsp:nvSpPr>
        <dsp:cNvPr id="0" name=""/>
        <dsp:cNvSpPr/>
      </dsp:nvSpPr>
      <dsp:spPr>
        <a:xfrm>
          <a:off x="411078" y="3329888"/>
          <a:ext cx="5755094" cy="105761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244600">
            <a:lnSpc>
              <a:spcPct val="90000"/>
            </a:lnSpc>
            <a:spcBef>
              <a:spcPct val="0"/>
            </a:spcBef>
            <a:spcAft>
              <a:spcPct val="35000"/>
            </a:spcAft>
          </a:pPr>
          <a:r>
            <a:rPr lang="mn-MN" sz="2800" kern="1200" dirty="0" smtClean="0"/>
            <a:t>Бие даан өөрөө суралцана </a:t>
          </a:r>
          <a:endParaRPr lang="en-US" sz="2800" kern="1200" dirty="0"/>
        </a:p>
      </dsp:txBody>
      <dsp:txXfrm>
        <a:off x="462706" y="3381516"/>
        <a:ext cx="5651838" cy="9543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171E61-B8AC-4D37-B4BC-42E76BA1E093}">
      <dsp:nvSpPr>
        <dsp:cNvPr id="0" name=""/>
        <dsp:cNvSpPr/>
      </dsp:nvSpPr>
      <dsp:spPr>
        <a:xfrm>
          <a:off x="-5116967" y="-783865"/>
          <a:ext cx="6093694" cy="6093694"/>
        </a:xfrm>
        <a:prstGeom prst="blockArc">
          <a:avLst>
            <a:gd name="adj1" fmla="val 18900000"/>
            <a:gd name="adj2" fmla="val 2700000"/>
            <a:gd name="adj3" fmla="val 354"/>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6FAD44-4680-4B5B-BA23-E6A23987404B}">
      <dsp:nvSpPr>
        <dsp:cNvPr id="0" name=""/>
        <dsp:cNvSpPr/>
      </dsp:nvSpPr>
      <dsp:spPr>
        <a:xfrm>
          <a:off x="628203" y="452596"/>
          <a:ext cx="7538938" cy="90519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8497" tIns="68580" rIns="68580" bIns="68580" numCol="1" spcCol="1270" anchor="ctr" anchorCtr="0">
          <a:noAutofit/>
        </a:bodyPr>
        <a:lstStyle/>
        <a:p>
          <a:pPr lvl="0" algn="l" defTabSz="1200150">
            <a:lnSpc>
              <a:spcPct val="90000"/>
            </a:lnSpc>
            <a:spcBef>
              <a:spcPct val="0"/>
            </a:spcBef>
            <a:spcAft>
              <a:spcPct val="35000"/>
            </a:spcAft>
          </a:pPr>
          <a:r>
            <a:rPr lang="mn-MN" sz="2700" kern="1200" dirty="0" smtClean="0"/>
            <a:t>Сурагчид нь өөрийн сонирхсон асуултаа тавьж туршиж оролдож үзэх бодож сэтгэх </a:t>
          </a:r>
          <a:endParaRPr lang="en-US" sz="2700" kern="1200" dirty="0"/>
        </a:p>
      </dsp:txBody>
      <dsp:txXfrm>
        <a:off x="628203" y="452596"/>
        <a:ext cx="7538938" cy="905192"/>
      </dsp:txXfrm>
    </dsp:sp>
    <dsp:sp modelId="{BE44CD39-3565-43F9-8D23-1BB9AEC85DA6}">
      <dsp:nvSpPr>
        <dsp:cNvPr id="0" name=""/>
        <dsp:cNvSpPr/>
      </dsp:nvSpPr>
      <dsp:spPr>
        <a:xfrm>
          <a:off x="62458" y="339447"/>
          <a:ext cx="1131490" cy="1131490"/>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4538FBD-1572-4D0E-9627-A8AF2C19AC6D}">
      <dsp:nvSpPr>
        <dsp:cNvPr id="0" name=""/>
        <dsp:cNvSpPr/>
      </dsp:nvSpPr>
      <dsp:spPr>
        <a:xfrm>
          <a:off x="957241" y="1810385"/>
          <a:ext cx="7209900" cy="90519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8497" tIns="68580" rIns="68580" bIns="68580" numCol="1" spcCol="1270" anchor="ctr" anchorCtr="0">
          <a:noAutofit/>
        </a:bodyPr>
        <a:lstStyle/>
        <a:p>
          <a:pPr lvl="0" algn="l" defTabSz="1200150">
            <a:lnSpc>
              <a:spcPct val="90000"/>
            </a:lnSpc>
            <a:spcBef>
              <a:spcPct val="0"/>
            </a:spcBef>
            <a:spcAft>
              <a:spcPct val="35000"/>
            </a:spcAft>
          </a:pPr>
          <a:r>
            <a:rPr lang="mn-MN" sz="2700" kern="1200" dirty="0" smtClean="0"/>
            <a:t>Хичээл дээр сурагчдын хувьд сонирхолтой асуудлыг дэвшүүлэн хэлэлцэж шийдвэрлэх </a:t>
          </a:r>
          <a:endParaRPr lang="en-US" sz="2700" kern="1200" dirty="0"/>
        </a:p>
      </dsp:txBody>
      <dsp:txXfrm>
        <a:off x="957241" y="1810385"/>
        <a:ext cx="7209900" cy="905192"/>
      </dsp:txXfrm>
    </dsp:sp>
    <dsp:sp modelId="{9DEFA95A-A923-43FD-BCBB-F25A8A20C66F}">
      <dsp:nvSpPr>
        <dsp:cNvPr id="0" name=""/>
        <dsp:cNvSpPr/>
      </dsp:nvSpPr>
      <dsp:spPr>
        <a:xfrm>
          <a:off x="391495" y="1697236"/>
          <a:ext cx="1131490" cy="1131490"/>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500502-E604-497D-B017-5A661006A27F}">
      <dsp:nvSpPr>
        <dsp:cNvPr id="0" name=""/>
        <dsp:cNvSpPr/>
      </dsp:nvSpPr>
      <dsp:spPr>
        <a:xfrm>
          <a:off x="628203" y="3168174"/>
          <a:ext cx="7538938" cy="90519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8497" tIns="68580" rIns="68580" bIns="68580" numCol="1" spcCol="1270" anchor="ctr" anchorCtr="0">
          <a:noAutofit/>
        </a:bodyPr>
        <a:lstStyle/>
        <a:p>
          <a:pPr lvl="0" algn="l" defTabSz="1200150">
            <a:lnSpc>
              <a:spcPct val="90000"/>
            </a:lnSpc>
            <a:spcBef>
              <a:spcPct val="0"/>
            </a:spcBef>
            <a:spcAft>
              <a:spcPct val="35000"/>
            </a:spcAft>
          </a:pPr>
          <a:r>
            <a:rPr lang="mn-MN" sz="2700" kern="1200" dirty="0" smtClean="0"/>
            <a:t>Багш сурагчдын өмнөх төсөөллийг өдөөн илрүүлж түүнийг хичээлийн явцад тооцох </a:t>
          </a:r>
          <a:endParaRPr lang="en-US" sz="2700" kern="1200" dirty="0"/>
        </a:p>
      </dsp:txBody>
      <dsp:txXfrm>
        <a:off x="628203" y="3168174"/>
        <a:ext cx="7538938" cy="905192"/>
      </dsp:txXfrm>
    </dsp:sp>
    <dsp:sp modelId="{21BFD3CD-36E9-4393-9643-70BC5A93F819}">
      <dsp:nvSpPr>
        <dsp:cNvPr id="0" name=""/>
        <dsp:cNvSpPr/>
      </dsp:nvSpPr>
      <dsp:spPr>
        <a:xfrm>
          <a:off x="62458" y="3055025"/>
          <a:ext cx="1131490" cy="1131490"/>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53EF78-76C1-45D8-B95A-7F813A40F4DF}">
      <dsp:nvSpPr>
        <dsp:cNvPr id="0" name=""/>
        <dsp:cNvSpPr/>
      </dsp:nvSpPr>
      <dsp:spPr>
        <a:xfrm>
          <a:off x="0" y="672681"/>
          <a:ext cx="8229600" cy="113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F6BCD30-0388-4FBA-BE94-6B2054BBBD96}">
      <dsp:nvSpPr>
        <dsp:cNvPr id="0" name=""/>
        <dsp:cNvSpPr/>
      </dsp:nvSpPr>
      <dsp:spPr>
        <a:xfrm>
          <a:off x="411480" y="8481"/>
          <a:ext cx="5760720" cy="1328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889000">
            <a:lnSpc>
              <a:spcPct val="90000"/>
            </a:lnSpc>
            <a:spcBef>
              <a:spcPct val="0"/>
            </a:spcBef>
            <a:spcAft>
              <a:spcPct val="35000"/>
            </a:spcAft>
          </a:pPr>
          <a:r>
            <a:rPr lang="mn-MN" sz="2000" kern="1200" dirty="0" smtClean="0"/>
            <a:t>Сурагчид бие даан ажиллах өөрийн бодол санааг илэрхийлэх өөрийнхөөрөө байхад зохих боломжийг гаргаж өгөх  </a:t>
          </a:r>
          <a:endParaRPr lang="en-US" sz="2000" kern="1200" dirty="0"/>
        </a:p>
      </dsp:txBody>
      <dsp:txXfrm>
        <a:off x="476327" y="73328"/>
        <a:ext cx="5631026" cy="1198706"/>
      </dsp:txXfrm>
    </dsp:sp>
    <dsp:sp modelId="{6F17EDBA-64B3-4B5A-A685-9D6EE3E31654}">
      <dsp:nvSpPr>
        <dsp:cNvPr id="0" name=""/>
        <dsp:cNvSpPr/>
      </dsp:nvSpPr>
      <dsp:spPr>
        <a:xfrm>
          <a:off x="0" y="2713881"/>
          <a:ext cx="8229600" cy="113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671671-444C-45F5-B648-15E4220A8519}">
      <dsp:nvSpPr>
        <dsp:cNvPr id="0" name=""/>
        <dsp:cNvSpPr/>
      </dsp:nvSpPr>
      <dsp:spPr>
        <a:xfrm>
          <a:off x="411480" y="2049681"/>
          <a:ext cx="5760720" cy="1328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244600">
            <a:lnSpc>
              <a:spcPct val="90000"/>
            </a:lnSpc>
            <a:spcBef>
              <a:spcPct val="0"/>
            </a:spcBef>
            <a:spcAft>
              <a:spcPct val="35000"/>
            </a:spcAft>
          </a:pPr>
          <a:r>
            <a:rPr lang="mn-MN" sz="2800" kern="1200" dirty="0" smtClean="0"/>
            <a:t>Сурагчид багаар ажиллах </a:t>
          </a:r>
          <a:endParaRPr lang="en-US" sz="2800" kern="1200" dirty="0"/>
        </a:p>
      </dsp:txBody>
      <dsp:txXfrm>
        <a:off x="476327" y="2114528"/>
        <a:ext cx="5631026" cy="1198706"/>
      </dsp:txXfrm>
    </dsp:sp>
    <dsp:sp modelId="{50FBCE56-699D-4D99-8E37-A1F5E0CFF27F}">
      <dsp:nvSpPr>
        <dsp:cNvPr id="0" name=""/>
        <dsp:cNvSpPr/>
      </dsp:nvSpPr>
      <dsp:spPr>
        <a:xfrm>
          <a:off x="0" y="4755081"/>
          <a:ext cx="8229600" cy="113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A89B419-E784-4E1C-BDEF-F58BD5726470}">
      <dsp:nvSpPr>
        <dsp:cNvPr id="0" name=""/>
        <dsp:cNvSpPr/>
      </dsp:nvSpPr>
      <dsp:spPr>
        <a:xfrm>
          <a:off x="411480" y="4090881"/>
          <a:ext cx="5760720" cy="1328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244600">
            <a:lnSpc>
              <a:spcPct val="90000"/>
            </a:lnSpc>
            <a:spcBef>
              <a:spcPct val="0"/>
            </a:spcBef>
            <a:spcAft>
              <a:spcPct val="35000"/>
            </a:spcAft>
          </a:pPr>
          <a:r>
            <a:rPr lang="mn-MN" sz="2800" kern="1200" dirty="0" smtClean="0"/>
            <a:t>Санал бодлоо солилцох боломжийг гаргаж өгөх </a:t>
          </a:r>
          <a:endParaRPr lang="en-US" sz="2800" kern="1200" dirty="0"/>
        </a:p>
      </dsp:txBody>
      <dsp:txXfrm>
        <a:off x="476327" y="4155728"/>
        <a:ext cx="5631026" cy="119870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C2AB81D-81A5-4E05-AB99-A640BE79BD95}" type="datetimeFigureOut">
              <a:rPr lang="en-US" smtClean="0"/>
              <a:t>9/25/2014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C26C4B-AB59-4E73-9A76-B9ACF2764423}" type="slidenum">
              <a:rPr lang="en-US" smtClean="0"/>
              <a:t>‹#›</a:t>
            </a:fld>
            <a:endParaRPr lang="en-US"/>
          </a:p>
        </p:txBody>
      </p:sp>
    </p:spTree>
    <p:extLst>
      <p:ext uri="{BB962C8B-B14F-4D97-AF65-F5344CB8AC3E}">
        <p14:creationId xmlns:p14="http://schemas.microsoft.com/office/powerpoint/2010/main" val="2058765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2AB81D-81A5-4E05-AB99-A640BE79BD95}" type="datetimeFigureOut">
              <a:rPr lang="en-US" smtClean="0"/>
              <a:t>9/25/2014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C26C4B-AB59-4E73-9A76-B9ACF2764423}" type="slidenum">
              <a:rPr lang="en-US" smtClean="0"/>
              <a:t>‹#›</a:t>
            </a:fld>
            <a:endParaRPr lang="en-US"/>
          </a:p>
        </p:txBody>
      </p:sp>
    </p:spTree>
    <p:extLst>
      <p:ext uri="{BB962C8B-B14F-4D97-AF65-F5344CB8AC3E}">
        <p14:creationId xmlns:p14="http://schemas.microsoft.com/office/powerpoint/2010/main" val="432766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2AB81D-81A5-4E05-AB99-A640BE79BD95}" type="datetimeFigureOut">
              <a:rPr lang="en-US" smtClean="0"/>
              <a:t>9/25/2014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C26C4B-AB59-4E73-9A76-B9ACF2764423}" type="slidenum">
              <a:rPr lang="en-US" smtClean="0"/>
              <a:t>‹#›</a:t>
            </a:fld>
            <a:endParaRPr lang="en-US"/>
          </a:p>
        </p:txBody>
      </p:sp>
    </p:spTree>
    <p:extLst>
      <p:ext uri="{BB962C8B-B14F-4D97-AF65-F5344CB8AC3E}">
        <p14:creationId xmlns:p14="http://schemas.microsoft.com/office/powerpoint/2010/main" val="83862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2AB81D-81A5-4E05-AB99-A640BE79BD95}" type="datetimeFigureOut">
              <a:rPr lang="en-US" smtClean="0"/>
              <a:t>9/25/2014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C26C4B-AB59-4E73-9A76-B9ACF2764423}" type="slidenum">
              <a:rPr lang="en-US" smtClean="0"/>
              <a:t>‹#›</a:t>
            </a:fld>
            <a:endParaRPr lang="en-US"/>
          </a:p>
        </p:txBody>
      </p:sp>
    </p:spTree>
    <p:extLst>
      <p:ext uri="{BB962C8B-B14F-4D97-AF65-F5344CB8AC3E}">
        <p14:creationId xmlns:p14="http://schemas.microsoft.com/office/powerpoint/2010/main" val="2304789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C2AB81D-81A5-4E05-AB99-A640BE79BD95}" type="datetimeFigureOut">
              <a:rPr lang="en-US" smtClean="0"/>
              <a:t>9/25/2014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C26C4B-AB59-4E73-9A76-B9ACF2764423}" type="slidenum">
              <a:rPr lang="en-US" smtClean="0"/>
              <a:t>‹#›</a:t>
            </a:fld>
            <a:endParaRPr lang="en-US"/>
          </a:p>
        </p:txBody>
      </p:sp>
    </p:spTree>
    <p:extLst>
      <p:ext uri="{BB962C8B-B14F-4D97-AF65-F5344CB8AC3E}">
        <p14:creationId xmlns:p14="http://schemas.microsoft.com/office/powerpoint/2010/main" val="2744412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C2AB81D-81A5-4E05-AB99-A640BE79BD95}" type="datetimeFigureOut">
              <a:rPr lang="en-US" smtClean="0"/>
              <a:t>9/25/2014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C26C4B-AB59-4E73-9A76-B9ACF2764423}" type="slidenum">
              <a:rPr lang="en-US" smtClean="0"/>
              <a:t>‹#›</a:t>
            </a:fld>
            <a:endParaRPr lang="en-US"/>
          </a:p>
        </p:txBody>
      </p:sp>
    </p:spTree>
    <p:extLst>
      <p:ext uri="{BB962C8B-B14F-4D97-AF65-F5344CB8AC3E}">
        <p14:creationId xmlns:p14="http://schemas.microsoft.com/office/powerpoint/2010/main" val="2491733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2AB81D-81A5-4E05-AB99-A640BE79BD95}" type="datetimeFigureOut">
              <a:rPr lang="en-US" smtClean="0"/>
              <a:t>9/25/2014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C26C4B-AB59-4E73-9A76-B9ACF2764423}" type="slidenum">
              <a:rPr lang="en-US" smtClean="0"/>
              <a:t>‹#›</a:t>
            </a:fld>
            <a:endParaRPr lang="en-US"/>
          </a:p>
        </p:txBody>
      </p:sp>
    </p:spTree>
    <p:extLst>
      <p:ext uri="{BB962C8B-B14F-4D97-AF65-F5344CB8AC3E}">
        <p14:creationId xmlns:p14="http://schemas.microsoft.com/office/powerpoint/2010/main" val="2253367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2AB81D-81A5-4E05-AB99-A640BE79BD95}" type="datetimeFigureOut">
              <a:rPr lang="en-US" smtClean="0"/>
              <a:t>9/25/2014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C26C4B-AB59-4E73-9A76-B9ACF2764423}" type="slidenum">
              <a:rPr lang="en-US" smtClean="0"/>
              <a:t>‹#›</a:t>
            </a:fld>
            <a:endParaRPr lang="en-US"/>
          </a:p>
        </p:txBody>
      </p:sp>
    </p:spTree>
    <p:extLst>
      <p:ext uri="{BB962C8B-B14F-4D97-AF65-F5344CB8AC3E}">
        <p14:creationId xmlns:p14="http://schemas.microsoft.com/office/powerpoint/2010/main" val="1296256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2AB81D-81A5-4E05-AB99-A640BE79BD95}" type="datetimeFigureOut">
              <a:rPr lang="en-US" smtClean="0"/>
              <a:t>9/25/2014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C26C4B-AB59-4E73-9A76-B9ACF2764423}" type="slidenum">
              <a:rPr lang="en-US" smtClean="0"/>
              <a:t>‹#›</a:t>
            </a:fld>
            <a:endParaRPr lang="en-US"/>
          </a:p>
        </p:txBody>
      </p:sp>
    </p:spTree>
    <p:extLst>
      <p:ext uri="{BB962C8B-B14F-4D97-AF65-F5344CB8AC3E}">
        <p14:creationId xmlns:p14="http://schemas.microsoft.com/office/powerpoint/2010/main" val="3958370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2AB81D-81A5-4E05-AB99-A640BE79BD95}" type="datetimeFigureOut">
              <a:rPr lang="en-US" smtClean="0"/>
              <a:t>9/25/2014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C26C4B-AB59-4E73-9A76-B9ACF2764423}" type="slidenum">
              <a:rPr lang="en-US" smtClean="0"/>
              <a:t>‹#›</a:t>
            </a:fld>
            <a:endParaRPr lang="en-US"/>
          </a:p>
        </p:txBody>
      </p:sp>
    </p:spTree>
    <p:extLst>
      <p:ext uri="{BB962C8B-B14F-4D97-AF65-F5344CB8AC3E}">
        <p14:creationId xmlns:p14="http://schemas.microsoft.com/office/powerpoint/2010/main" val="2260555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2AB81D-81A5-4E05-AB99-A640BE79BD95}" type="datetimeFigureOut">
              <a:rPr lang="en-US" smtClean="0"/>
              <a:t>9/25/2014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C26C4B-AB59-4E73-9A76-B9ACF2764423}" type="slidenum">
              <a:rPr lang="en-US" smtClean="0"/>
              <a:t>‹#›</a:t>
            </a:fld>
            <a:endParaRPr lang="en-US"/>
          </a:p>
        </p:txBody>
      </p:sp>
    </p:spTree>
    <p:extLst>
      <p:ext uri="{BB962C8B-B14F-4D97-AF65-F5344CB8AC3E}">
        <p14:creationId xmlns:p14="http://schemas.microsoft.com/office/powerpoint/2010/main" val="2509711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2AB81D-81A5-4E05-AB99-A640BE79BD95}" type="datetimeFigureOut">
              <a:rPr lang="en-US" smtClean="0"/>
              <a:t>9/25/2014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C26C4B-AB59-4E73-9A76-B9ACF2764423}" type="slidenum">
              <a:rPr lang="en-US" smtClean="0"/>
              <a:t>‹#›</a:t>
            </a:fld>
            <a:endParaRPr lang="en-US"/>
          </a:p>
        </p:txBody>
      </p:sp>
    </p:spTree>
    <p:extLst>
      <p:ext uri="{BB962C8B-B14F-4D97-AF65-F5344CB8AC3E}">
        <p14:creationId xmlns:p14="http://schemas.microsoft.com/office/powerpoint/2010/main" val="12843746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mn-MN" dirty="0" smtClean="0"/>
              <a:t>Физикийг сурах нь концепцийн </a:t>
            </a:r>
            <a:r>
              <a:rPr lang="en-US" dirty="0" smtClean="0"/>
              <a:t>(</a:t>
            </a:r>
            <a:r>
              <a:rPr lang="mn-MN" dirty="0" smtClean="0"/>
              <a:t>үзэл бодлын </a:t>
            </a:r>
            <a:r>
              <a:rPr lang="en-US" dirty="0" smtClean="0"/>
              <a:t>)</a:t>
            </a:r>
            <a:r>
              <a:rPr lang="mn-MN" dirty="0" smtClean="0"/>
              <a:t>өөрчлөлт болох нь </a:t>
            </a:r>
            <a:endParaRPr lang="en-US" dirty="0"/>
          </a:p>
        </p:txBody>
      </p:sp>
      <p:sp>
        <p:nvSpPr>
          <p:cNvPr id="3" name="Subtitle 2"/>
          <p:cNvSpPr>
            <a:spLocks noGrp="1"/>
          </p:cNvSpPr>
          <p:nvPr>
            <p:ph type="subTitle" idx="1"/>
          </p:nvPr>
        </p:nvSpPr>
        <p:spPr/>
        <p:txBody>
          <a:bodyPr/>
          <a:lstStyle/>
          <a:p>
            <a:r>
              <a:rPr lang="mn-MN" dirty="0" smtClean="0"/>
              <a:t>Гүйцэтгэсэн ФБ-3 Г.Анхмаа </a:t>
            </a:r>
          </a:p>
          <a:p>
            <a:r>
              <a:rPr lang="mn-MN" dirty="0"/>
              <a:t> </a:t>
            </a:r>
            <a:r>
              <a:rPr lang="mn-MN" dirty="0" smtClean="0"/>
              <a:t>                                 Г.Одгэрэл     </a:t>
            </a:r>
            <a:endParaRPr lang="en-US" dirty="0"/>
          </a:p>
        </p:txBody>
      </p:sp>
    </p:spTree>
    <p:extLst>
      <p:ext uri="{BB962C8B-B14F-4D97-AF65-F5344CB8AC3E}">
        <p14:creationId xmlns:p14="http://schemas.microsoft.com/office/powerpoint/2010/main" val="15649468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Агуулга </a:t>
            </a:r>
            <a:endParaRPr lang="en-US" dirty="0"/>
          </a:p>
        </p:txBody>
      </p:sp>
      <p:sp>
        <p:nvSpPr>
          <p:cNvPr id="3" name="Content Placeholder 2"/>
          <p:cNvSpPr>
            <a:spLocks noGrp="1"/>
          </p:cNvSpPr>
          <p:nvPr>
            <p:ph idx="1"/>
          </p:nvPr>
        </p:nvSpPr>
        <p:spPr/>
        <p:txBody>
          <a:bodyPr/>
          <a:lstStyle/>
          <a:p>
            <a:r>
              <a:rPr lang="mn-MN" dirty="0" smtClean="0"/>
              <a:t>Концепц</a:t>
            </a:r>
          </a:p>
          <a:p>
            <a:r>
              <a:rPr lang="mn-MN" dirty="0" smtClean="0"/>
              <a:t>Концепц нь юу судалдаг шинжлэх ухаан вэ?</a:t>
            </a:r>
          </a:p>
          <a:p>
            <a:r>
              <a:rPr lang="mn-MN" dirty="0" smtClean="0"/>
              <a:t>Концепцийн өөрчлөлт </a:t>
            </a:r>
          </a:p>
          <a:p>
            <a:endParaRPr lang="mn-MN" dirty="0" smtClean="0"/>
          </a:p>
          <a:p>
            <a:endParaRPr lang="en-US" dirty="0"/>
          </a:p>
        </p:txBody>
      </p:sp>
    </p:spTree>
    <p:extLst>
      <p:ext uri="{BB962C8B-B14F-4D97-AF65-F5344CB8AC3E}">
        <p14:creationId xmlns:p14="http://schemas.microsoft.com/office/powerpoint/2010/main" val="4090019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6600" dirty="0"/>
              <a:t>К</a:t>
            </a:r>
            <a:r>
              <a:rPr lang="mn-MN" sz="6600" dirty="0" smtClean="0"/>
              <a:t>онцепц</a:t>
            </a:r>
            <a:endParaRPr lang="en-US" sz="6600" dirty="0"/>
          </a:p>
        </p:txBody>
      </p:sp>
      <p:sp>
        <p:nvSpPr>
          <p:cNvPr id="3" name="Content Placeholder 2"/>
          <p:cNvSpPr>
            <a:spLocks noGrp="1"/>
          </p:cNvSpPr>
          <p:nvPr>
            <p:ph idx="1"/>
          </p:nvPr>
        </p:nvSpPr>
        <p:spPr/>
        <p:txBody>
          <a:bodyPr/>
          <a:lstStyle/>
          <a:p>
            <a:r>
              <a:rPr lang="mn-MN" dirty="0" smtClean="0"/>
              <a:t>Конструктив үзэл баримтлалын хүрээнд сурах  үйл ажиллагааг тайлбарлах судалгаа цаашид өргөтгөн 1980-аад оны эхнээс байгалийн ухааныг сурах үйл ажиллагааг </a:t>
            </a:r>
            <a:r>
              <a:rPr lang="en-US" dirty="0" smtClean="0"/>
              <a:t>Conceptual Change </a:t>
            </a:r>
            <a:r>
              <a:rPr lang="mn-MN" dirty="0" smtClean="0"/>
              <a:t>гэсэн ухагдахууны тусламжтайгаар тайлбарлах болсон.Өөрөөр хэлбэл 1980 аад оноос эхлэн Концепц гэсэн нэр томъёог хэрэглэх болжээ. </a:t>
            </a:r>
            <a:endParaRPr lang="en-US" dirty="0"/>
          </a:p>
        </p:txBody>
      </p:sp>
    </p:spTree>
    <p:extLst>
      <p:ext uri="{BB962C8B-B14F-4D97-AF65-F5344CB8AC3E}">
        <p14:creationId xmlns:p14="http://schemas.microsoft.com/office/powerpoint/2010/main" val="29295618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mn-MN" sz="7200" dirty="0" smtClean="0"/>
              <a:t>Концепц зорилго </a:t>
            </a:r>
            <a:endParaRPr lang="en-US" sz="7200" dirty="0"/>
          </a:p>
        </p:txBody>
      </p:sp>
      <p:sp>
        <p:nvSpPr>
          <p:cNvPr id="3" name="Content Placeholder 2"/>
          <p:cNvSpPr>
            <a:spLocks noGrp="1"/>
          </p:cNvSpPr>
          <p:nvPr>
            <p:ph idx="1"/>
          </p:nvPr>
        </p:nvSpPr>
        <p:spPr/>
        <p:txBody>
          <a:bodyPr>
            <a:normAutofit lnSpcReduction="10000"/>
          </a:bodyPr>
          <a:lstStyle/>
          <a:p>
            <a:r>
              <a:rPr lang="mn-MN" dirty="0" smtClean="0"/>
              <a:t>Физикийн хичээлийн хувьд энэхүү зорилго нь Блумын таксномийн когнитив зорилготой зарим талаараа тохирдог.</a:t>
            </a:r>
          </a:p>
          <a:p>
            <a:r>
              <a:rPr lang="mn-MN" dirty="0" smtClean="0"/>
              <a:t>-Ухагдахуун ба онолын тухай мэдлэг </a:t>
            </a:r>
          </a:p>
          <a:p>
            <a:r>
              <a:rPr lang="mn-MN" dirty="0" smtClean="0"/>
              <a:t>Харилцан хамаарлыг ойлгох мэдлэг</a:t>
            </a:r>
          </a:p>
          <a:p>
            <a:r>
              <a:rPr lang="mn-MN" dirty="0" smtClean="0"/>
              <a:t>-Дээд түвшний когнитив чадвар </a:t>
            </a:r>
            <a:r>
              <a:rPr lang="en-US" dirty="0" smtClean="0"/>
              <a:t>(</a:t>
            </a:r>
            <a:r>
              <a:rPr lang="mn-MN" dirty="0" smtClean="0"/>
              <a:t>таамаглал дэвшүүлэх </a:t>
            </a:r>
            <a:r>
              <a:rPr lang="en-US" dirty="0" smtClean="0"/>
              <a:t>)</a:t>
            </a:r>
            <a:endParaRPr lang="mn-MN" dirty="0" smtClean="0"/>
          </a:p>
          <a:p>
            <a:r>
              <a:rPr lang="mn-MN" dirty="0" smtClean="0"/>
              <a:t>Үнэлгээ хийх </a:t>
            </a:r>
            <a:r>
              <a:rPr lang="en-US" dirty="0" smtClean="0"/>
              <a:t>(</a:t>
            </a:r>
            <a:r>
              <a:rPr lang="mn-MN" dirty="0" smtClean="0"/>
              <a:t>Жнь:Хэмжилтийн нарийвчлал тогтоох </a:t>
            </a:r>
            <a:r>
              <a:rPr lang="en-US" dirty="0" smtClean="0"/>
              <a:t>)</a:t>
            </a:r>
            <a:endParaRPr lang="en-US" dirty="0"/>
          </a:p>
        </p:txBody>
      </p:sp>
    </p:spTree>
    <p:extLst>
      <p:ext uri="{BB962C8B-B14F-4D97-AF65-F5344CB8AC3E}">
        <p14:creationId xmlns:p14="http://schemas.microsoft.com/office/powerpoint/2010/main" val="2568683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r>
              <a:rPr lang="mn-MN" sz="3600" dirty="0" smtClean="0"/>
              <a:t>Байгалийн ухааныг сурах явцад сурагчдын өмнөх төсөөлөл буюу өмнөх үзэл бодол шинжлэх ухааны хувьд илүү зөв боломжтой төсөөлөл буюу шинэ үзэл бодлоор өөрчлөгдөхөд ямар орчин нөхцлийг бүрдүүлэх ёстой гэдгийг </a:t>
            </a:r>
            <a:r>
              <a:rPr lang="mn-MN" sz="3600" dirty="0" smtClean="0">
                <a:solidFill>
                  <a:srgbClr val="FF0000"/>
                </a:solidFill>
              </a:rPr>
              <a:t>судалдаг шинжлэх ухаан </a:t>
            </a:r>
            <a:r>
              <a:rPr lang="mn-MN" sz="3600" dirty="0" smtClean="0"/>
              <a:t>юм. Энэ чиглэлийн судалгааны эцэг гэж нэрлэгддэг эрдэмтэн Поснер үзэл бодолд өөрчлөлт гарахын тулд ямар нөхцөл бүрэлдсэн байх ёстойг дараах байдлаар тодорхойлжээ.   </a:t>
            </a:r>
            <a:endParaRPr lang="en-US" sz="3600" dirty="0"/>
          </a:p>
        </p:txBody>
      </p:sp>
    </p:spTree>
    <p:extLst>
      <p:ext uri="{BB962C8B-B14F-4D97-AF65-F5344CB8AC3E}">
        <p14:creationId xmlns:p14="http://schemas.microsoft.com/office/powerpoint/2010/main" val="20953601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0"/>
            <a:ext cx="8915400" cy="6781800"/>
          </a:xfrm>
        </p:spPr>
        <p:txBody>
          <a:bodyPr>
            <a:noAutofit/>
          </a:bodyPr>
          <a:lstStyle/>
          <a:p>
            <a:r>
              <a:rPr lang="mn-MN" sz="4000" dirty="0" smtClean="0"/>
              <a:t>-Суралцагч өөрт байгаа өмнөх төсөөллийн хувьд сэтгэл хангалуун биш байх .Тухайн бодит үзэгдлийн талаар итгэл үнэмшил бүхий мэдлэгтэй байхад миний өмнөх төсөөлөл хүрэлцээгүй юм байна гэдгийг  мэдэрсэн байх.</a:t>
            </a:r>
          </a:p>
          <a:p>
            <a:r>
              <a:rPr lang="mn-MN" sz="4000" dirty="0" smtClean="0"/>
              <a:t>-Хичээл дээр үзэж буй шинэ сэдэв агуулга нь суралцагчдын хувьд ойлгомжтой сургалтын үйл явцыг дагаад явах боломжтой байх .</a:t>
            </a:r>
          </a:p>
        </p:txBody>
      </p:sp>
    </p:spTree>
    <p:extLst>
      <p:ext uri="{BB962C8B-B14F-4D97-AF65-F5344CB8AC3E}">
        <p14:creationId xmlns:p14="http://schemas.microsoft.com/office/powerpoint/2010/main" val="25952807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0"/>
            <a:ext cx="9067800" cy="6858000"/>
          </a:xfrm>
        </p:spPr>
        <p:txBody>
          <a:bodyPr/>
          <a:lstStyle/>
          <a:p>
            <a:r>
              <a:rPr lang="mn-MN" dirty="0" smtClean="0"/>
              <a:t>Шинэ төсөөлөл нь суралцагчдад үнэмшилтэй байх тэдэнд үнэхээр ийм байна гэсэн итгэл төрүүлэхээр байх </a:t>
            </a:r>
          </a:p>
          <a:p>
            <a:r>
              <a:rPr lang="mn-MN" dirty="0" smtClean="0"/>
              <a:t>Шинэ концепцийг олон жишээн дээр хэрэглэж тодруулах замаар хэрэглэхэд үнэхээр үр ашигтай  байх боломжтойг харуулах </a:t>
            </a:r>
          </a:p>
          <a:p>
            <a:r>
              <a:rPr lang="mn-MN" dirty="0" smtClean="0"/>
              <a:t>Эрдэмтэн Пинтрич концепцийн өөрчлөлтийг хөгжүүлсэн эрдэмтэн юм.</a:t>
            </a:r>
          </a:p>
          <a:p>
            <a:r>
              <a:rPr lang="mn-MN" dirty="0" smtClean="0"/>
              <a:t>Үүндээ: концепцийн өөрчлөлт явагдахад  сурагчдын хүсэл зорилго хэрэгцээ сэтгэл санааны хүчин зүйл анги танхим сургалтын материал зэргийг нөлөөлөх хүчин зүйл гэж авч үзнэ. </a:t>
            </a:r>
          </a:p>
          <a:p>
            <a:pPr marL="0" indent="0">
              <a:buNone/>
            </a:pPr>
            <a:r>
              <a:rPr lang="mn-MN" dirty="0" smtClean="0"/>
              <a:t> </a:t>
            </a:r>
            <a:endParaRPr lang="en-US" dirty="0" smtClean="0"/>
          </a:p>
          <a:p>
            <a:endParaRPr lang="en-US" dirty="0"/>
          </a:p>
        </p:txBody>
      </p:sp>
    </p:spTree>
    <p:extLst>
      <p:ext uri="{BB962C8B-B14F-4D97-AF65-F5344CB8AC3E}">
        <p14:creationId xmlns:p14="http://schemas.microsoft.com/office/powerpoint/2010/main" val="19004637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sz="3100" dirty="0" smtClean="0"/>
              <a:t>Концепц нь шинжлэх ухаанч ойлголтонд  дараах  алхамтай байна</a:t>
            </a:r>
            <a:r>
              <a:rPr lang="mn-MN" dirty="0" smtClean="0"/>
              <a:t>.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5789631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027819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2800" dirty="0" smtClean="0"/>
              <a:t>концепцийн өөрчлөлтийг дэмжинэ гэсэн санаа ихээр тусгагдсан хичээлүүд нь дараах шинжтэй </a:t>
            </a:r>
            <a:endParaRPr lang="en-US"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5412932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512573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560084958"/>
              </p:ext>
            </p:extLst>
          </p:nvPr>
        </p:nvGraphicFramePr>
        <p:xfrm>
          <a:off x="457200" y="228600"/>
          <a:ext cx="8229600" cy="5897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26264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Дүгнэлт </a:t>
            </a:r>
            <a:endParaRPr lang="en-US" dirty="0"/>
          </a:p>
        </p:txBody>
      </p:sp>
      <p:sp>
        <p:nvSpPr>
          <p:cNvPr id="3" name="Content Placeholder 2"/>
          <p:cNvSpPr>
            <a:spLocks noGrp="1"/>
          </p:cNvSpPr>
          <p:nvPr>
            <p:ph idx="1"/>
          </p:nvPr>
        </p:nvSpPr>
        <p:spPr/>
        <p:txBody>
          <a:bodyPr/>
          <a:lstStyle/>
          <a:p>
            <a:r>
              <a:rPr lang="mn-MN" dirty="0" smtClean="0"/>
              <a:t>Концепц гэдэг бол бодлын өөрчлөлт гэсэн утгатай үүнээс үзэхэд сурагчдад багш анх хичээл заасан  гэж үзэхэд  заах үеийн өмнөх төсөөлөл буюу заасны дараах үеийн төсөөллийг авч үздэг юм .Өөрөөр сурагчдыг хөгжүүлэхийн тулд байгалийн ухааны хичээлийн үр өгөөжийг дээшлүүлэх төсөлд Алдаанаас суралцах гэсэн бие даасан боловсролыг хөгжүүлж байна. </a:t>
            </a:r>
            <a:endParaRPr lang="en-US" dirty="0"/>
          </a:p>
        </p:txBody>
      </p:sp>
    </p:spTree>
    <p:extLst>
      <p:ext uri="{BB962C8B-B14F-4D97-AF65-F5344CB8AC3E}">
        <p14:creationId xmlns:p14="http://schemas.microsoft.com/office/powerpoint/2010/main" val="24769809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TotalTime>
  <Words>422</Words>
  <Application>Microsoft Office PowerPoint</Application>
  <PresentationFormat>On-screen Show (4:3)</PresentationFormat>
  <Paragraphs>36</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Физикийг сурах нь концепцийн (үзэл бодлын )өөрчлөлт болох нь </vt:lpstr>
      <vt:lpstr>Агуулга </vt:lpstr>
      <vt:lpstr>Концепц</vt:lpstr>
      <vt:lpstr>Концепц зорилго </vt:lpstr>
      <vt:lpstr>PowerPoint Presentation</vt:lpstr>
      <vt:lpstr>PowerPoint Presentation</vt:lpstr>
      <vt:lpstr>PowerPoint Presentation</vt:lpstr>
      <vt:lpstr>Концепц нь шинжлэх ухаанч ойлголтонд  дараах  алхамтай байна. </vt:lpstr>
      <vt:lpstr>концепцийн өөрчлөлтийг дэмжинэ гэсэн санаа ихээр тусгагдсан хичээлүүд нь дараах шинжтэй </vt:lpstr>
      <vt:lpstr>PowerPoint Presentation</vt:lpstr>
      <vt:lpstr>Дүгнэлт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Физикийг сурах нь концепцийн (үзэл бодлын )өөрчлөлт болох нь</dc:title>
  <dc:creator>smile</dc:creator>
  <cp:lastModifiedBy>smile</cp:lastModifiedBy>
  <cp:revision>8</cp:revision>
  <dcterms:created xsi:type="dcterms:W3CDTF">2014-09-25T03:18:03Z</dcterms:created>
  <dcterms:modified xsi:type="dcterms:W3CDTF">2014-09-25T18:16:35Z</dcterms:modified>
</cp:coreProperties>
</file>