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57" r:id="rId4"/>
    <p:sldId id="260" r:id="rId5"/>
    <p:sldId id="258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F415306-3EC2-45D1-A0C8-F8A9F8AF1BC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088C62A-4B0A-44B1-870E-5E688C88F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828" y="2438400"/>
            <a:ext cx="7108371" cy="2590800"/>
          </a:xfrm>
        </p:spPr>
        <p:txBody>
          <a:bodyPr>
            <a:normAutofit/>
          </a:bodyPr>
          <a:lstStyle/>
          <a:p>
            <a:pPr algn="ctr"/>
            <a:r>
              <a:rPr lang="mn-MN" dirty="0" smtClean="0"/>
              <a:t>Хэрхэн дипломын ажлаа амжилттай бичиж хамгаалах вэ?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81200" y="457200"/>
            <a:ext cx="5867400" cy="11430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mn-MN" sz="2000" b="1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n-MN" dirty="0" smtClean="0"/>
          </a:p>
          <a:p>
            <a:r>
              <a:rPr lang="mn-MN" dirty="0" smtClean="0"/>
              <a:t>Материалаа цуглуулах</a:t>
            </a:r>
          </a:p>
          <a:p>
            <a:endParaRPr lang="mn-MN" dirty="0" smtClean="0"/>
          </a:p>
          <a:p>
            <a:r>
              <a:rPr lang="mn-MN" dirty="0" smtClean="0"/>
              <a:t>Үндэслэлээ зөв гаргах</a:t>
            </a:r>
          </a:p>
          <a:p>
            <a:endParaRPr lang="mn-MN" dirty="0" smtClean="0"/>
          </a:p>
          <a:p>
            <a:r>
              <a:rPr lang="mn-MN" dirty="0" smtClean="0"/>
              <a:t>Цаг хугацаагаа чанд баримтлах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мөрдөх хамгийн гол 3 зарчим: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4035552" cy="4800600"/>
          </a:xfrm>
        </p:spPr>
        <p:txBody>
          <a:bodyPr>
            <a:normAutofit/>
          </a:bodyPr>
          <a:lstStyle/>
          <a:p>
            <a:r>
              <a:rPr lang="mn-MN" dirty="0" smtClean="0"/>
              <a:t>Дипломын ажил</a:t>
            </a:r>
          </a:p>
          <a:p>
            <a:pPr lvl="1"/>
            <a:r>
              <a:rPr lang="mn-MN" dirty="0" smtClean="0"/>
              <a:t>Ерөнхий бүлэг</a:t>
            </a:r>
          </a:p>
          <a:p>
            <a:pPr lvl="1"/>
            <a:r>
              <a:rPr lang="mn-MN" dirty="0" smtClean="0"/>
              <a:t>Геологийн бүлэг</a:t>
            </a:r>
          </a:p>
          <a:p>
            <a:pPr lvl="1"/>
            <a:r>
              <a:rPr lang="mn-MN" dirty="0" smtClean="0"/>
              <a:t>Өмнөх судлагдсан байдал</a:t>
            </a:r>
          </a:p>
          <a:p>
            <a:pPr lvl="1"/>
            <a:r>
              <a:rPr lang="mn-MN" dirty="0" smtClean="0"/>
              <a:t>Судалгааны хэсэг</a:t>
            </a:r>
          </a:p>
          <a:p>
            <a:pPr lvl="1"/>
            <a:r>
              <a:rPr lang="mn-MN" dirty="0" smtClean="0"/>
              <a:t>Судалгааны арга, аргачлал</a:t>
            </a:r>
          </a:p>
          <a:p>
            <a:pPr lvl="1"/>
            <a:r>
              <a:rPr lang="mn-MN" dirty="0" smtClean="0"/>
              <a:t>Үрд дүн</a:t>
            </a:r>
          </a:p>
          <a:p>
            <a:pPr lvl="1"/>
            <a:r>
              <a:rPr lang="mn-MN" dirty="0" smtClean="0"/>
              <a:t>Дүгнэлт</a:t>
            </a:r>
          </a:p>
          <a:p>
            <a:pPr lvl="1"/>
            <a:r>
              <a:rPr lang="mn-MN" dirty="0" smtClean="0"/>
              <a:t>Ашигласан материал</a:t>
            </a:r>
          </a:p>
          <a:p>
            <a:pPr lvl="1"/>
            <a:r>
              <a:rPr lang="mn-MN" dirty="0" smtClean="0"/>
              <a:t>Хавсралт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Диплом бичих заавар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19600" y="1600200"/>
            <a:ext cx="4035552" cy="4724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mn-MN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Дипломын төсөл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Ерөнхий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бүлэг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Геологийн</a:t>
            </a:r>
            <a:r>
              <a:rPr lang="mn-MN" sz="2600" dirty="0" smtClean="0"/>
              <a:t> бүлэг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Аргачлалын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хэсэг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Үйлдвэр-техникийн</a:t>
            </a:r>
            <a:r>
              <a:rPr lang="mn-MN" sz="2600" dirty="0" smtClean="0"/>
              <a:t> хэсэг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Төсөв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dirty="0" smtClean="0"/>
              <a:t>Дүгнэлт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mn-M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Ашигласан</a:t>
            </a:r>
            <a:r>
              <a:rPr kumimoji="0" lang="mn-MN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материал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mn-MN" sz="2600" baseline="0" dirty="0" smtClean="0"/>
              <a:t>Хавсралт</a:t>
            </a:r>
            <a:endParaRPr kumimoji="0" lang="mn-M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3048000"/>
          </a:xfrm>
        </p:spPr>
        <p:txBody>
          <a:bodyPr/>
          <a:lstStyle/>
          <a:p>
            <a:pPr algn="just"/>
            <a:r>
              <a:rPr lang="mn-MN" dirty="0" smtClean="0"/>
              <a:t>Дипломын ажлын</a:t>
            </a:r>
            <a:r>
              <a:rPr lang="en-US" dirty="0" smtClean="0"/>
              <a:t>/</a:t>
            </a:r>
            <a:r>
              <a:rPr lang="mn-MN" dirty="0" smtClean="0"/>
              <a:t>төслийн зорилго нь сурсан  мэдлэгээ бататган гүнзгийрүүлж,</a:t>
            </a:r>
            <a:br>
              <a:rPr lang="mn-MN" dirty="0" smtClean="0"/>
            </a:br>
            <a:r>
              <a:rPr lang="mn-MN" dirty="0" smtClean="0"/>
              <a:t>суралцаж буй чиглэлийн хүрээнд  онол, практикийн судалгаа шинжилгээ хийсний үндсэн дээр шийдвэрлэвэл зохих асуудлыг илрүүлж, түүнийгээ хэрэгжүүлэхэд чиглэнэ.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mn-MN" sz="3200" dirty="0" smtClean="0"/>
              <a:t>Ямарваа нэг ажлыг хийхдээ үргэлж зорилгоо тодорхойлж байх хэрэгтэй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5943600"/>
            <a:ext cx="81534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lang="mn-MN" sz="2900" dirty="0" smtClean="0"/>
              <a:t>“Зорилгогүй хүн сэлүүргүй завьтай адил”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n-MN" dirty="0" smtClean="0"/>
              <a:t>Сэдвээ сонгох</a:t>
            </a:r>
          </a:p>
          <a:p>
            <a:pPr lvl="1"/>
            <a:r>
              <a:rPr lang="mn-MN" dirty="0" smtClean="0"/>
              <a:t>Аль болох өөртөө сонирхолтой сэдэв сонгох</a:t>
            </a:r>
          </a:p>
          <a:p>
            <a:pPr lvl="1"/>
            <a:r>
              <a:rPr lang="mn-MN" dirty="0" smtClean="0"/>
              <a:t>Практик ач холбогдолтой байх</a:t>
            </a:r>
          </a:p>
          <a:p>
            <a:pPr lvl="1"/>
            <a:r>
              <a:rPr lang="mn-MN" dirty="0" smtClean="0"/>
              <a:t>Шинэлэг санаа дэвшүүлэх</a:t>
            </a:r>
          </a:p>
          <a:p>
            <a:r>
              <a:rPr lang="mn-MN" dirty="0" smtClean="0"/>
              <a:t>Сэдэвтэйгээ холбоотой судалгаа хийх</a:t>
            </a:r>
          </a:p>
          <a:p>
            <a:pPr lvl="1"/>
            <a:r>
              <a:rPr lang="mn-MN" dirty="0" smtClean="0"/>
              <a:t>Материал цуглуулах </a:t>
            </a:r>
            <a:r>
              <a:rPr lang="en-US" dirty="0" smtClean="0"/>
              <a:t>(</a:t>
            </a:r>
            <a:r>
              <a:rPr lang="mn-MN" dirty="0" smtClean="0"/>
              <a:t>үйлдвэрлэлийн дадлагаар</a:t>
            </a:r>
            <a:r>
              <a:rPr lang="en-US" dirty="0" smtClean="0"/>
              <a:t>)</a:t>
            </a:r>
            <a:endParaRPr lang="mn-MN" dirty="0" smtClean="0"/>
          </a:p>
          <a:p>
            <a:pPr lvl="1"/>
            <a:r>
              <a:rPr lang="mn-MN" dirty="0" smtClean="0"/>
              <a:t>Өмнөх диплом бичсэн оюутнуудын дипломын ажилтай танилцах </a:t>
            </a:r>
          </a:p>
          <a:p>
            <a:pPr lvl="1"/>
            <a:r>
              <a:rPr lang="mn-MN" dirty="0" smtClean="0"/>
              <a:t>Диплом хамгаалалтанд сууж, туршлага судлах</a:t>
            </a:r>
          </a:p>
          <a:p>
            <a:r>
              <a:rPr lang="mn-MN" dirty="0" smtClean="0"/>
              <a:t>Удирдагч багшаа зөв сонгох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mn-MN" dirty="0" smtClean="0"/>
              <a:t>Агуулга боловсруулах</a:t>
            </a:r>
          </a:p>
          <a:p>
            <a:r>
              <a:rPr lang="mn-MN" dirty="0" smtClean="0"/>
              <a:t>Төлөвлөгөө гаргах</a:t>
            </a:r>
          </a:p>
          <a:p>
            <a:pPr lvl="1"/>
            <a:r>
              <a:rPr lang="mn-MN" dirty="0" smtClean="0"/>
              <a:t>Үзлэг 1,2,3</a:t>
            </a:r>
          </a:p>
          <a:p>
            <a:pPr lvl="1"/>
            <a:r>
              <a:rPr lang="mn-MN" dirty="0" smtClean="0"/>
              <a:t>Урьдчилсан хамгаалалт</a:t>
            </a:r>
          </a:p>
          <a:p>
            <a:pPr lvl="1"/>
            <a:r>
              <a:rPr lang="mn-MN" dirty="0" smtClean="0"/>
              <a:t>Шүүмж</a:t>
            </a:r>
          </a:p>
          <a:p>
            <a:pPr lvl="1"/>
            <a:r>
              <a:rPr lang="mn-MN" dirty="0" smtClean="0"/>
              <a:t>Жинхэнэ хамгаалалт</a:t>
            </a:r>
          </a:p>
          <a:p>
            <a:r>
              <a:rPr lang="mn-MN" dirty="0" smtClean="0"/>
              <a:t>Удирдагч болон зөвлөх багштайгаа нягт холбоотой ажиллах</a:t>
            </a:r>
          </a:p>
          <a:p>
            <a:r>
              <a:rPr lang="mn-MN" dirty="0" smtClean="0"/>
              <a:t>Хугацаандаа амжуулж өгөх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92500" lnSpcReduction="10000"/>
          </a:bodyPr>
          <a:lstStyle/>
          <a:p>
            <a:r>
              <a:rPr lang="mn-MN" dirty="0" smtClean="0"/>
              <a:t>Дипломын формат</a:t>
            </a:r>
          </a:p>
          <a:p>
            <a:pPr lvl="1"/>
            <a:r>
              <a:rPr lang="mn-MN" dirty="0" smtClean="0"/>
              <a:t>Фонтын төрөл - </a:t>
            </a:r>
            <a:r>
              <a:rPr lang="en-US" dirty="0" smtClean="0"/>
              <a:t>Times New Roman </a:t>
            </a:r>
            <a:endParaRPr lang="mn-MN" dirty="0" smtClean="0"/>
          </a:p>
          <a:p>
            <a:pPr lvl="1"/>
            <a:r>
              <a:rPr lang="mn-MN" dirty="0" smtClean="0"/>
              <a:t>Фонтын хэмжээ -12</a:t>
            </a:r>
          </a:p>
          <a:p>
            <a:pPr lvl="1"/>
            <a:r>
              <a:rPr lang="mn-MN" dirty="0" smtClean="0"/>
              <a:t>Цаасны хэмжээ – А4, зураг А4, А3, А2</a:t>
            </a:r>
          </a:p>
          <a:p>
            <a:pPr lvl="1"/>
            <a:r>
              <a:rPr lang="mn-MN" dirty="0" smtClean="0"/>
              <a:t>Хуудасны тохиргоо </a:t>
            </a:r>
            <a:r>
              <a:rPr lang="en-US" dirty="0" smtClean="0"/>
              <a:t>Top-20</a:t>
            </a:r>
            <a:r>
              <a:rPr lang="mn-MN" dirty="0" smtClean="0"/>
              <a:t>мм; </a:t>
            </a:r>
            <a:r>
              <a:rPr lang="en-US" dirty="0" smtClean="0"/>
              <a:t>Bottom-40</a:t>
            </a:r>
            <a:r>
              <a:rPr lang="mn-MN" dirty="0" smtClean="0"/>
              <a:t>мм; </a:t>
            </a:r>
            <a:r>
              <a:rPr lang="en-US" dirty="0" smtClean="0"/>
              <a:t>Left-40</a:t>
            </a:r>
            <a:r>
              <a:rPr lang="mn-MN" dirty="0" smtClean="0"/>
              <a:t>мм; </a:t>
            </a:r>
            <a:r>
              <a:rPr lang="en-US" dirty="0" smtClean="0"/>
              <a:t>Right-25</a:t>
            </a:r>
            <a:r>
              <a:rPr lang="mn-MN" dirty="0" smtClean="0"/>
              <a:t>мм </a:t>
            </a:r>
          </a:p>
          <a:p>
            <a:r>
              <a:rPr lang="mn-MN" dirty="0" smtClean="0"/>
              <a:t>Зөв бичих, найруулах</a:t>
            </a:r>
          </a:p>
          <a:p>
            <a:pPr lvl="1"/>
            <a:r>
              <a:rPr lang="mn-MN" dirty="0" smtClean="0"/>
              <a:t>Үг үсгийн алдаа</a:t>
            </a:r>
          </a:p>
          <a:p>
            <a:pPr lvl="1"/>
            <a:r>
              <a:rPr lang="mn-MN" dirty="0" smtClean="0"/>
              <a:t>Нэр томъёо буруу ашиглах</a:t>
            </a:r>
          </a:p>
          <a:p>
            <a:pPr lvl="1"/>
            <a:r>
              <a:rPr lang="mn-MN" dirty="0" smtClean="0"/>
              <a:t>Найруулгын алдаа</a:t>
            </a:r>
          </a:p>
          <a:p>
            <a:r>
              <a:rPr lang="mn-MN" dirty="0" smtClean="0"/>
              <a:t>Иш татах, холбоос хийх</a:t>
            </a:r>
          </a:p>
          <a:p>
            <a:pPr lvl="1"/>
            <a:r>
              <a:rPr lang="mn-MN" dirty="0" smtClean="0"/>
              <a:t>Ашигласан материалын дугаар </a:t>
            </a:r>
            <a:r>
              <a:rPr lang="en-US" dirty="0" smtClean="0"/>
              <a:t>[1]</a:t>
            </a:r>
            <a:endParaRPr lang="mn-MN" dirty="0" smtClean="0"/>
          </a:p>
          <a:p>
            <a:pPr lvl="1"/>
            <a:r>
              <a:rPr lang="mn-MN" dirty="0" smtClean="0"/>
              <a:t>Хавсралтын нэр, дугаар</a:t>
            </a:r>
          </a:p>
          <a:p>
            <a:pPr lvl="1"/>
            <a:r>
              <a:rPr lang="mn-MN" dirty="0" smtClean="0"/>
              <a:t>Зургийн нэр, дугаар</a:t>
            </a:r>
          </a:p>
          <a:p>
            <a:pPr lvl="1"/>
            <a:r>
              <a:rPr lang="mn-MN" dirty="0" smtClean="0"/>
              <a:t>Хүснэгтийн нэр, дугаар</a:t>
            </a:r>
          </a:p>
          <a:p>
            <a:pPr lvl="1"/>
            <a:endParaRPr lang="mn-MN" dirty="0" smtClean="0"/>
          </a:p>
          <a:p>
            <a:pPr lvl="1">
              <a:buNone/>
            </a:pPr>
            <a:endParaRPr lang="mn-MN" dirty="0" smtClean="0"/>
          </a:p>
          <a:p>
            <a:endParaRPr lang="mn-MN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бичихэд тавигдах үндсэн шаардлагууд: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/>
          </a:bodyPr>
          <a:lstStyle/>
          <a:p>
            <a:r>
              <a:rPr lang="mn-MN" dirty="0" smtClean="0"/>
              <a:t>Илтгэлээ </a:t>
            </a:r>
            <a:r>
              <a:rPr lang="en-US" dirty="0" smtClean="0"/>
              <a:t>(power point)</a:t>
            </a:r>
            <a:r>
              <a:rPr lang="mn-MN" dirty="0" smtClean="0"/>
              <a:t> бэлдэх</a:t>
            </a:r>
          </a:p>
          <a:p>
            <a:pPr lvl="1"/>
            <a:r>
              <a:rPr lang="mn-MN" dirty="0" smtClean="0"/>
              <a:t>Сонирхолтой хийх</a:t>
            </a:r>
          </a:p>
          <a:p>
            <a:pPr lvl="1"/>
            <a:r>
              <a:rPr lang="mn-MN" dirty="0" smtClean="0"/>
              <a:t>Аль болох зураг их оруулах, текст бага байх</a:t>
            </a:r>
          </a:p>
          <a:p>
            <a:pPr lvl="1"/>
            <a:r>
              <a:rPr lang="mn-MN" dirty="0" smtClean="0"/>
              <a:t>Энгийн, ойлгомжтой байх</a:t>
            </a:r>
          </a:p>
          <a:p>
            <a:pPr lvl="1"/>
            <a:r>
              <a:rPr lang="mn-MN" dirty="0" smtClean="0"/>
              <a:t>Цөөхөн слайд байх</a:t>
            </a:r>
          </a:p>
          <a:p>
            <a:r>
              <a:rPr lang="mn-MN" dirty="0" smtClean="0"/>
              <a:t>Хэл ярианы чадвараа хөгжүүлэх</a:t>
            </a:r>
          </a:p>
          <a:p>
            <a:pPr lvl="1"/>
            <a:r>
              <a:rPr lang="mn-MN" dirty="0" smtClean="0"/>
              <a:t>Бэлдэх</a:t>
            </a:r>
          </a:p>
          <a:p>
            <a:pPr lvl="1"/>
            <a:r>
              <a:rPr lang="mn-MN" dirty="0" smtClean="0"/>
              <a:t>Дасгал сургуулилалт хийх</a:t>
            </a:r>
            <a:endParaRPr lang="en-US" dirty="0" smtClean="0"/>
          </a:p>
          <a:p>
            <a:pPr lvl="1"/>
            <a:r>
              <a:rPr lang="mn-MN" dirty="0" smtClean="0"/>
              <a:t>Сандрахгүй байх</a:t>
            </a:r>
          </a:p>
          <a:p>
            <a:pPr lvl="1"/>
            <a:r>
              <a:rPr lang="mn-MN" dirty="0" smtClean="0"/>
              <a:t>Өөртөө итгэлтэй байх</a:t>
            </a:r>
          </a:p>
          <a:p>
            <a:pPr lvl="1"/>
            <a:r>
              <a:rPr lang="mn-MN" dirty="0" smtClean="0"/>
              <a:t>Асуултанд хариулах чадвартай байх</a:t>
            </a:r>
          </a:p>
          <a:p>
            <a:endParaRPr lang="mn-MN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800" dirty="0" smtClean="0"/>
              <a:t>Диплом хамгаалалт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sz="2400" dirty="0" smtClean="0"/>
              <a:t>Дипломоо бичиж, амжилттай хамгалахад тань амжилт хүсье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6970713" cy="1673225"/>
          </a:xfrm>
        </p:spPr>
        <p:txBody>
          <a:bodyPr/>
          <a:lstStyle/>
          <a:p>
            <a:pPr algn="ctr"/>
            <a:r>
              <a:rPr lang="mn-MN" dirty="0" smtClean="0"/>
              <a:t>АНХААРАЛ ТАВЬСАН ТА БҮХЭНД БАЯРЛАЛАА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81</TotalTime>
  <Words>303</Words>
  <Application>Microsoft Office PowerPoint</Application>
  <PresentationFormat>On-screen Show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Waveform</vt:lpstr>
      <vt:lpstr>Хэрхэн дипломын ажлаа амжилттай бичиж хамгаалах вэ?</vt:lpstr>
      <vt:lpstr>Диплом бичихэд мөрдөх хамгийн гол 3 зарчим:</vt:lpstr>
      <vt:lpstr>Диплом бичих заавар</vt:lpstr>
      <vt:lpstr>Ямарваа нэг ажлыг хийхдээ үргэлж зорилгоо тодорхойлж байх хэрэгтэй!</vt:lpstr>
      <vt:lpstr>Диплом бичихэд тавигдах үндсэн шаардлагууд:</vt:lpstr>
      <vt:lpstr>Диплом бичихэд тавигдах үндсэн шаардлагууд:</vt:lpstr>
      <vt:lpstr>Диплом бичихэд тавигдах үндсэн шаардлагууд:</vt:lpstr>
      <vt:lpstr>Диплом хамгаалалт</vt:lpstr>
      <vt:lpstr>Дипломоо бичиж, амжилттай хамгалахад тань амжилт хүсье!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Хэрхэн дипломын ажилаа амжилттай бичих вэ?</dc:title>
  <dc:creator>Proton</dc:creator>
  <cp:lastModifiedBy>Suugii</cp:lastModifiedBy>
  <cp:revision>21</cp:revision>
  <dcterms:created xsi:type="dcterms:W3CDTF">2013-04-28T13:25:58Z</dcterms:created>
  <dcterms:modified xsi:type="dcterms:W3CDTF">2014-06-04T09:25:11Z</dcterms:modified>
</cp:coreProperties>
</file>