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8" r:id="rId1"/>
  </p:sldMasterIdLst>
  <p:notesMasterIdLst>
    <p:notesMasterId r:id="rId42"/>
  </p:notesMasterIdLst>
  <p:sldIdLst>
    <p:sldId id="257" r:id="rId2"/>
    <p:sldId id="296" r:id="rId3"/>
    <p:sldId id="29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9144000" cy="5148263"/>
  <p:notesSz cx="6858000" cy="9144000"/>
  <p:embeddedFontLst>
    <p:embeddedFont>
      <p:font typeface="Sans Condensed" pitchFamily="34" charset="0"/>
      <p:bold r:id="rId43"/>
    </p:embeddedFont>
    <p:embeddedFont>
      <p:font typeface="ＭＳ Ｐゴシック" pitchFamily="34" charset="-128"/>
      <p:regular r:id="rId44"/>
    </p:embeddedFont>
    <p:embeddedFont>
      <p:font typeface="Calibri" pitchFamily="34" charset="0"/>
      <p:regular r:id="rId45"/>
      <p:bold r:id="rId46"/>
      <p:italic r:id="rId47"/>
      <p:boldItalic r:id="rId48"/>
    </p:embeddedFont>
  </p:embeddedFontLst>
  <p:defaultTextStyle>
    <a:defPPr>
      <a:defRPr lang="en-US"/>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96" y="-180"/>
      </p:cViewPr>
      <p:guideLst>
        <p:guide orient="horz" pos="1621"/>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spPr>
        <a:ln>
          <a:solidFill>
            <a:schemeClr val="bg1"/>
          </a:solidFill>
        </a:ln>
      </c:spPr>
    </c:floor>
    <c:sideWall>
      <c:thickness val="0"/>
    </c:sideWall>
    <c:backWall>
      <c:thickness val="0"/>
    </c:backWall>
    <c:plotArea>
      <c:layout/>
      <c:bar3DChart>
        <c:barDir val="col"/>
        <c:grouping val="percentStacked"/>
        <c:varyColors val="0"/>
        <c:ser>
          <c:idx val="0"/>
          <c:order val="0"/>
          <c:tx>
            <c:strRef>
              <c:f>Sheet1!$B$1</c:f>
              <c:strCache>
                <c:ptCount val="1"/>
                <c:pt idx="0">
                  <c:v>Series 1</c:v>
                </c:pt>
              </c:strCache>
            </c:strRef>
          </c:tx>
          <c:spPr>
            <a:gradFill flip="none" rotWithShape="1">
              <a:gsLst>
                <a:gs pos="100000">
                  <a:schemeClr val="accent5">
                    <a:lumMod val="80000"/>
                    <a:lumOff val="20000"/>
                  </a:schemeClr>
                </a:gs>
                <a:gs pos="0">
                  <a:schemeClr val="accent5"/>
                </a:gs>
              </a:gsLst>
              <a:lin ang="18900000" scaled="1"/>
              <a:tileRect/>
            </a:gradFill>
            <a:ln w="9525">
              <a:solidFill>
                <a:schemeClr val="accent5">
                  <a:lumMod val="75000"/>
                </a:schemeClr>
              </a:solidFill>
            </a:ln>
            <a:effectLst>
              <a:outerShdw blurRad="50800" dist="38100" dir="8100000" algn="tr" rotWithShape="0">
                <a:prstClr val="black">
                  <a:alpha val="23000"/>
                </a:prstClr>
              </a:outerShdw>
            </a:effectLst>
            <a:scene3d>
              <a:camera prst="orthographicFront"/>
              <a:lightRig rig="threePt" dir="t"/>
            </a:scene3d>
            <a:sp3d prstMaterial="metal"/>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spPr>
            <a:gradFill flip="none" rotWithShape="1">
              <a:gsLst>
                <a:gs pos="0">
                  <a:schemeClr val="accent6"/>
                </a:gs>
                <a:gs pos="100000">
                  <a:schemeClr val="accent6">
                    <a:lumMod val="90000"/>
                    <a:lumOff val="10000"/>
                  </a:schemeClr>
                </a:gs>
              </a:gsLst>
              <a:lin ang="18900000" scaled="1"/>
              <a:tileRect/>
            </a:gradFill>
            <a:ln>
              <a:solidFill>
                <a:schemeClr val="accent6">
                  <a:lumMod val="75000"/>
                </a:schemeClr>
              </a:solidFill>
            </a:ln>
            <a:scene3d>
              <a:camera prst="orthographicFront"/>
              <a:lightRig rig="threePt" dir="t"/>
            </a:scene3d>
            <a:sp3d prstMaterial="metal"/>
          </c:spPr>
          <c:invertIfNegative val="0"/>
          <c:dPt>
            <c:idx val="0"/>
            <c:invertIfNegative val="0"/>
            <c:bubble3D val="0"/>
            <c:spPr>
              <a:gradFill flip="none" rotWithShape="1">
                <a:gsLst>
                  <a:gs pos="0">
                    <a:schemeClr val="accent6"/>
                  </a:gs>
                  <a:gs pos="100000">
                    <a:schemeClr val="accent6">
                      <a:lumMod val="80000"/>
                      <a:lumOff val="20000"/>
                    </a:schemeClr>
                  </a:gs>
                </a:gsLst>
                <a:lin ang="18900000" scaled="1"/>
                <a:tileRect/>
              </a:gradFill>
              <a:ln>
                <a:solidFill>
                  <a:schemeClr val="accent6">
                    <a:lumMod val="75000"/>
                  </a:schemeClr>
                </a:solidFill>
              </a:ln>
              <a:scene3d>
                <a:camera prst="orthographicFront"/>
                <a:lightRig rig="threePt" dir="t"/>
              </a:scene3d>
              <a:sp3d prstMaterial="metal"/>
            </c:spPr>
          </c:dPt>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spPr>
            <a:gradFill flip="none" rotWithShape="1">
              <a:gsLst>
                <a:gs pos="100000">
                  <a:schemeClr val="accent2">
                    <a:lumMod val="80000"/>
                    <a:lumOff val="20000"/>
                  </a:schemeClr>
                </a:gs>
                <a:gs pos="0">
                  <a:srgbClr val="01AF01"/>
                </a:gs>
              </a:gsLst>
              <a:lin ang="18900000" scaled="1"/>
              <a:tileRect/>
            </a:gradFill>
            <a:ln>
              <a:solidFill>
                <a:schemeClr val="accent2">
                  <a:lumMod val="75000"/>
                </a:schemeClr>
              </a:solidFill>
            </a:ln>
            <a:scene3d>
              <a:camera prst="orthographicFront"/>
              <a:lightRig rig="threePt" dir="t"/>
            </a:scene3d>
            <a:sp3d prstMaterial="metal"/>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gapDepth val="350"/>
        <c:shape val="pyramid"/>
        <c:axId val="110424832"/>
        <c:axId val="114711936"/>
        <c:axId val="0"/>
      </c:bar3DChart>
      <c:catAx>
        <c:axId val="110424832"/>
        <c:scaling>
          <c:orientation val="minMax"/>
        </c:scaling>
        <c:delete val="0"/>
        <c:axPos val="b"/>
        <c:majorTickMark val="out"/>
        <c:minorTickMark val="none"/>
        <c:tickLblPos val="nextTo"/>
        <c:spPr>
          <a:ln>
            <a:solidFill>
              <a:schemeClr val="bg1"/>
            </a:solidFill>
          </a:ln>
        </c:spPr>
        <c:txPr>
          <a:bodyPr/>
          <a:lstStyle/>
          <a:p>
            <a:pPr>
              <a:defRPr sz="1700">
                <a:solidFill>
                  <a:srgbClr val="D4D2D0"/>
                </a:solidFill>
              </a:defRPr>
            </a:pPr>
            <a:endParaRPr lang="en-US"/>
          </a:p>
        </c:txPr>
        <c:crossAx val="114711936"/>
        <c:crosses val="autoZero"/>
        <c:auto val="1"/>
        <c:lblAlgn val="ctr"/>
        <c:lblOffset val="100"/>
        <c:noMultiLvlLbl val="0"/>
      </c:catAx>
      <c:valAx>
        <c:axId val="114711936"/>
        <c:scaling>
          <c:orientation val="minMax"/>
        </c:scaling>
        <c:delete val="0"/>
        <c:axPos val="l"/>
        <c:majorGridlines>
          <c:spPr>
            <a:ln>
              <a:solidFill>
                <a:schemeClr val="bg1"/>
              </a:solidFill>
            </a:ln>
          </c:spPr>
        </c:majorGridlines>
        <c:numFmt formatCode="0%" sourceLinked="1"/>
        <c:majorTickMark val="out"/>
        <c:minorTickMark val="none"/>
        <c:tickLblPos val="nextTo"/>
        <c:spPr>
          <a:ln>
            <a:solidFill>
              <a:schemeClr val="bg1"/>
            </a:solidFill>
          </a:ln>
        </c:spPr>
        <c:txPr>
          <a:bodyPr/>
          <a:lstStyle/>
          <a:p>
            <a:pPr>
              <a:defRPr sz="1700">
                <a:solidFill>
                  <a:srgbClr val="D4D2D0"/>
                </a:solidFill>
              </a:defRPr>
            </a:pPr>
            <a:endParaRPr lang="en-US"/>
          </a:p>
        </c:txPr>
        <c:crossAx val="110424832"/>
        <c:crosses val="autoZero"/>
        <c:crossBetween val="between"/>
      </c:valAx>
      <c:spPr>
        <a:ln>
          <a:noFill/>
        </a:ln>
      </c:spPr>
    </c:plotArea>
    <c:legend>
      <c:legendPos val="r"/>
      <c:layout>
        <c:manualLayout>
          <c:xMode val="edge"/>
          <c:yMode val="edge"/>
          <c:x val="0.82908842095892576"/>
          <c:y val="0.65536218479912456"/>
          <c:w val="0.16625923769909251"/>
          <c:h val="0.23364596661528164"/>
        </c:manualLayout>
      </c:layout>
      <c:overlay val="0"/>
      <c:txPr>
        <a:bodyPr/>
        <a:lstStyle/>
        <a:p>
          <a:pPr>
            <a:defRPr sz="1700">
              <a:solidFill>
                <a:srgbClr val="D4D2D0"/>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E2CAD8-1506-4EED-8B8F-F12FC8801B4A}" type="doc">
      <dgm:prSet loTypeId="urn:microsoft.com/office/officeart/2005/8/layout/venn1" loCatId="relationship" qsTypeId="urn:microsoft.com/office/officeart/2005/8/quickstyle/simple1" qsCatId="simple" csTypeId="urn:microsoft.com/office/officeart/2005/8/colors/colorful4" csCatId="colorful" phldr="1"/>
      <dgm:spPr/>
      <dgm:t>
        <a:bodyPr/>
        <a:lstStyle/>
        <a:p>
          <a:endParaRPr lang="en-US"/>
        </a:p>
      </dgm:t>
    </dgm:pt>
    <dgm:pt modelId="{4A529545-8472-41E8-9065-13C32CAE8325}">
      <dgm:prSet phldrT="[Text]" custT="1"/>
      <dgm:spPr>
        <a:solidFill>
          <a:schemeClr val="accent6"/>
        </a:solidFill>
        <a:ln w="28575">
          <a:noFill/>
        </a:ln>
        <a:effectLst>
          <a:reflection blurRad="6350" stA="20000" endPos="25000" dist="50800" dir="5400000" sy="-100000" algn="bl" rotWithShape="0"/>
        </a:effectLst>
        <a:scene3d>
          <a:camera prst="orthographicFront"/>
          <a:lightRig rig="balanced" dir="t"/>
        </a:scene3d>
        <a:sp3d prstMaterial="plastic">
          <a:bevelT prst="angle"/>
        </a:sp3d>
      </dgm:spPr>
      <dgm:t>
        <a:bodyPr/>
        <a:lstStyle/>
        <a:p>
          <a:r>
            <a:rPr lang="en-US" sz="1200" b="1" dirty="0" smtClean="0">
              <a:solidFill>
                <a:schemeClr val="bg1"/>
              </a:solidFill>
            </a:rPr>
            <a:t>Placeholder</a:t>
          </a:r>
          <a:br>
            <a:rPr lang="en-US" sz="1200" b="1" dirty="0" smtClean="0">
              <a:solidFill>
                <a:schemeClr val="bg1"/>
              </a:solidFill>
            </a:rPr>
          </a:br>
          <a:r>
            <a:rPr lang="en-US" sz="1200" b="1" dirty="0" smtClean="0">
              <a:solidFill>
                <a:schemeClr val="bg1"/>
              </a:solidFill>
            </a:rPr>
            <a:t>Text</a:t>
          </a:r>
          <a:endParaRPr lang="en-US" sz="1200" b="1" dirty="0">
            <a:solidFill>
              <a:schemeClr val="bg1"/>
            </a:solidFill>
          </a:endParaRPr>
        </a:p>
      </dgm:t>
    </dgm:pt>
    <dgm:pt modelId="{A136558F-41EC-49EA-92B3-28811961E4ED}" type="parTrans" cxnId="{856BF83C-A886-43E7-B65C-192284C755F5}">
      <dgm:prSet/>
      <dgm:spPr/>
      <dgm:t>
        <a:bodyPr/>
        <a:lstStyle/>
        <a:p>
          <a:endParaRPr lang="en-US"/>
        </a:p>
      </dgm:t>
    </dgm:pt>
    <dgm:pt modelId="{E4EE5DB5-0B96-436C-B697-2A75B9C45791}" type="sibTrans" cxnId="{856BF83C-A886-43E7-B65C-192284C755F5}">
      <dgm:prSet/>
      <dgm:spPr/>
      <dgm:t>
        <a:bodyPr/>
        <a:lstStyle/>
        <a:p>
          <a:endParaRPr lang="en-US"/>
        </a:p>
      </dgm:t>
    </dgm:pt>
    <dgm:pt modelId="{9BD4774E-11E3-424B-B048-54937B0738D7}">
      <dgm:prSet phldrT="[Text]" custT="1"/>
      <dgm:spPr>
        <a:solidFill>
          <a:schemeClr val="accent2"/>
        </a:solidFill>
        <a:ln w="28575">
          <a:noFill/>
        </a:ln>
        <a:effectLst>
          <a:reflection blurRad="6350" stA="20000" endPos="25000" dist="50800" dir="5400000" sy="-100000" algn="bl" rotWithShape="0"/>
        </a:effectLst>
        <a:scene3d>
          <a:camera prst="orthographicFront"/>
          <a:lightRig rig="balanced" dir="t"/>
        </a:scene3d>
        <a:sp3d prstMaterial="plastic">
          <a:bevelT prst="angle"/>
        </a:sp3d>
      </dgm:spPr>
      <dgm:t>
        <a:bodyPr/>
        <a:lstStyle/>
        <a:p>
          <a:r>
            <a:rPr lang="en-US" sz="1200" b="1" dirty="0" smtClean="0">
              <a:solidFill>
                <a:schemeClr val="bg1"/>
              </a:solidFill>
            </a:rPr>
            <a:t>Placeholder</a:t>
          </a:r>
          <a:br>
            <a:rPr lang="en-US" sz="1200" b="1" dirty="0" smtClean="0">
              <a:solidFill>
                <a:schemeClr val="bg1"/>
              </a:solidFill>
            </a:rPr>
          </a:br>
          <a:r>
            <a:rPr lang="en-US" sz="1200" b="1" dirty="0" smtClean="0">
              <a:solidFill>
                <a:schemeClr val="bg1"/>
              </a:solidFill>
            </a:rPr>
            <a:t>Text</a:t>
          </a:r>
          <a:endParaRPr lang="en-US" sz="1200" b="1" dirty="0">
            <a:solidFill>
              <a:schemeClr val="bg1"/>
            </a:solidFill>
          </a:endParaRPr>
        </a:p>
      </dgm:t>
    </dgm:pt>
    <dgm:pt modelId="{95B9713F-2C40-4FB9-9976-66455ED9B244}" type="parTrans" cxnId="{432B0BC2-DA4A-43D7-B28D-275BD21E9E0A}">
      <dgm:prSet/>
      <dgm:spPr/>
      <dgm:t>
        <a:bodyPr/>
        <a:lstStyle/>
        <a:p>
          <a:endParaRPr lang="en-US"/>
        </a:p>
      </dgm:t>
    </dgm:pt>
    <dgm:pt modelId="{FE8601B8-3A5F-42D7-892B-D5178C9B374F}" type="sibTrans" cxnId="{432B0BC2-DA4A-43D7-B28D-275BD21E9E0A}">
      <dgm:prSet/>
      <dgm:spPr/>
      <dgm:t>
        <a:bodyPr/>
        <a:lstStyle/>
        <a:p>
          <a:endParaRPr lang="en-US"/>
        </a:p>
      </dgm:t>
    </dgm:pt>
    <dgm:pt modelId="{53041321-A4A5-48A2-907E-E1167A3E5EE9}">
      <dgm:prSet phldrT="[Text]" custT="1"/>
      <dgm:spPr>
        <a:solidFill>
          <a:schemeClr val="accent5"/>
        </a:solidFill>
        <a:ln w="28575">
          <a:noFill/>
        </a:ln>
        <a:effectLst>
          <a:reflection blurRad="6350" stA="20000" endPos="25000" dist="50800" dir="5400000" sy="-100000" algn="bl" rotWithShape="0"/>
        </a:effectLst>
        <a:scene3d>
          <a:camera prst="orthographicFront"/>
          <a:lightRig rig="balanced" dir="t"/>
        </a:scene3d>
        <a:sp3d prstMaterial="plastic">
          <a:bevelT prst="angle"/>
        </a:sp3d>
      </dgm:spPr>
      <dgm:t>
        <a:bodyPr/>
        <a:lstStyle/>
        <a:p>
          <a:r>
            <a:rPr lang="en-US" sz="1200" b="1" dirty="0" smtClean="0">
              <a:solidFill>
                <a:schemeClr val="bg1"/>
              </a:solidFill>
            </a:rPr>
            <a:t>Placeholder</a:t>
          </a:r>
          <a:br>
            <a:rPr lang="en-US" sz="1200" b="1" dirty="0" smtClean="0">
              <a:solidFill>
                <a:schemeClr val="bg1"/>
              </a:solidFill>
            </a:rPr>
          </a:br>
          <a:r>
            <a:rPr lang="en-US" sz="1200" b="1" dirty="0" smtClean="0">
              <a:solidFill>
                <a:schemeClr val="bg1"/>
              </a:solidFill>
            </a:rPr>
            <a:t>Text</a:t>
          </a:r>
          <a:endParaRPr lang="en-US" sz="1200" b="1" dirty="0">
            <a:solidFill>
              <a:schemeClr val="bg1"/>
            </a:solidFill>
          </a:endParaRPr>
        </a:p>
      </dgm:t>
    </dgm:pt>
    <dgm:pt modelId="{74C3EEAB-E917-41E4-9550-6ACE4AF5D535}" type="parTrans" cxnId="{871C4A9B-7FC3-4DD3-8721-8CAD95E0499A}">
      <dgm:prSet/>
      <dgm:spPr/>
      <dgm:t>
        <a:bodyPr/>
        <a:lstStyle/>
        <a:p>
          <a:endParaRPr lang="en-US"/>
        </a:p>
      </dgm:t>
    </dgm:pt>
    <dgm:pt modelId="{A9CD9D75-752F-4E6F-928F-2AE3D24ADF84}" type="sibTrans" cxnId="{871C4A9B-7FC3-4DD3-8721-8CAD95E0499A}">
      <dgm:prSet/>
      <dgm:spPr/>
      <dgm:t>
        <a:bodyPr/>
        <a:lstStyle/>
        <a:p>
          <a:endParaRPr lang="en-US"/>
        </a:p>
      </dgm:t>
    </dgm:pt>
    <dgm:pt modelId="{D28F7403-5AD5-4BB2-9A20-62AE2CA06C19}">
      <dgm:prSet phldrT="[Text]" custT="1"/>
      <dgm:spPr>
        <a:solidFill>
          <a:schemeClr val="accent3"/>
        </a:solidFill>
        <a:ln w="28575">
          <a:noFill/>
        </a:ln>
        <a:effectLst>
          <a:reflection blurRad="6350" stA="20000" endPos="25000" dist="50800" dir="5400000" sy="-100000" algn="bl" rotWithShape="0"/>
        </a:effectLst>
        <a:scene3d>
          <a:camera prst="orthographicFront"/>
          <a:lightRig rig="balanced" dir="t"/>
        </a:scene3d>
        <a:sp3d prstMaterial="plastic">
          <a:bevelT prst="angle"/>
        </a:sp3d>
      </dgm:spPr>
      <dgm:t>
        <a:bodyPr/>
        <a:lstStyle/>
        <a:p>
          <a:pPr algn="ctr"/>
          <a:r>
            <a:rPr lang="en-US" sz="1200" b="1" dirty="0" smtClean="0">
              <a:solidFill>
                <a:schemeClr val="bg1"/>
              </a:solidFill>
            </a:rPr>
            <a:t>Placeholder</a:t>
          </a:r>
          <a:br>
            <a:rPr lang="en-US" sz="1200" b="1" dirty="0" smtClean="0">
              <a:solidFill>
                <a:schemeClr val="bg1"/>
              </a:solidFill>
            </a:rPr>
          </a:br>
          <a:r>
            <a:rPr lang="en-US" sz="1200" b="1" dirty="0" smtClean="0">
              <a:solidFill>
                <a:schemeClr val="bg1"/>
              </a:solidFill>
            </a:rPr>
            <a:t>Text</a:t>
          </a:r>
          <a:endParaRPr lang="en-US" sz="1200" b="1" dirty="0">
            <a:solidFill>
              <a:schemeClr val="bg1"/>
            </a:solidFill>
          </a:endParaRPr>
        </a:p>
      </dgm:t>
    </dgm:pt>
    <dgm:pt modelId="{3E183FB7-2FD9-455F-AE13-B677FC420C72}" type="parTrans" cxnId="{C1B8832F-356A-4745-AA71-7EDC72D96A21}">
      <dgm:prSet/>
      <dgm:spPr/>
      <dgm:t>
        <a:bodyPr/>
        <a:lstStyle/>
        <a:p>
          <a:endParaRPr lang="en-US"/>
        </a:p>
      </dgm:t>
    </dgm:pt>
    <dgm:pt modelId="{E01DC9B6-73A4-47BA-B2AD-997FF7DBCF57}" type="sibTrans" cxnId="{C1B8832F-356A-4745-AA71-7EDC72D96A21}">
      <dgm:prSet/>
      <dgm:spPr/>
      <dgm:t>
        <a:bodyPr/>
        <a:lstStyle/>
        <a:p>
          <a:endParaRPr lang="en-US"/>
        </a:p>
      </dgm:t>
    </dgm:pt>
    <dgm:pt modelId="{772BA23F-6855-4A7E-9D6B-6F2B210364DA}" type="pres">
      <dgm:prSet presAssocID="{5BE2CAD8-1506-4EED-8B8F-F12FC8801B4A}" presName="compositeShape" presStyleCnt="0">
        <dgm:presLayoutVars>
          <dgm:chMax val="7"/>
          <dgm:dir/>
          <dgm:resizeHandles val="exact"/>
        </dgm:presLayoutVars>
      </dgm:prSet>
      <dgm:spPr/>
      <dgm:t>
        <a:bodyPr/>
        <a:lstStyle/>
        <a:p>
          <a:endParaRPr lang="en-US"/>
        </a:p>
      </dgm:t>
    </dgm:pt>
    <dgm:pt modelId="{12E3A175-9955-4ACE-AD69-F40112CF0149}" type="pres">
      <dgm:prSet presAssocID="{4A529545-8472-41E8-9065-13C32CAE8325}" presName="circ1" presStyleLbl="vennNode1" presStyleIdx="0" presStyleCnt="4"/>
      <dgm:spPr/>
      <dgm:t>
        <a:bodyPr/>
        <a:lstStyle/>
        <a:p>
          <a:endParaRPr lang="en-US"/>
        </a:p>
      </dgm:t>
    </dgm:pt>
    <dgm:pt modelId="{5A5CAF5D-BC60-4911-8F06-EFD60CB5DB32}" type="pres">
      <dgm:prSet presAssocID="{4A529545-8472-41E8-9065-13C32CAE8325}" presName="circ1Tx" presStyleLbl="revTx" presStyleIdx="0" presStyleCnt="0">
        <dgm:presLayoutVars>
          <dgm:chMax val="0"/>
          <dgm:chPref val="0"/>
          <dgm:bulletEnabled val="1"/>
        </dgm:presLayoutVars>
      </dgm:prSet>
      <dgm:spPr/>
      <dgm:t>
        <a:bodyPr/>
        <a:lstStyle/>
        <a:p>
          <a:endParaRPr lang="en-US"/>
        </a:p>
      </dgm:t>
    </dgm:pt>
    <dgm:pt modelId="{9584299E-0C5F-48D4-AEBC-B212056C3726}" type="pres">
      <dgm:prSet presAssocID="{9BD4774E-11E3-424B-B048-54937B0738D7}" presName="circ2" presStyleLbl="vennNode1" presStyleIdx="1" presStyleCnt="4"/>
      <dgm:spPr/>
      <dgm:t>
        <a:bodyPr/>
        <a:lstStyle/>
        <a:p>
          <a:endParaRPr lang="en-US"/>
        </a:p>
      </dgm:t>
    </dgm:pt>
    <dgm:pt modelId="{5BB08690-35C5-4E47-AD2F-262F14E9C475}" type="pres">
      <dgm:prSet presAssocID="{9BD4774E-11E3-424B-B048-54937B0738D7}" presName="circ2Tx" presStyleLbl="revTx" presStyleIdx="0" presStyleCnt="0">
        <dgm:presLayoutVars>
          <dgm:chMax val="0"/>
          <dgm:chPref val="0"/>
          <dgm:bulletEnabled val="1"/>
        </dgm:presLayoutVars>
      </dgm:prSet>
      <dgm:spPr/>
      <dgm:t>
        <a:bodyPr/>
        <a:lstStyle/>
        <a:p>
          <a:endParaRPr lang="en-US"/>
        </a:p>
      </dgm:t>
    </dgm:pt>
    <dgm:pt modelId="{89A677DC-D026-4EF4-9B2D-D779C7A7B842}" type="pres">
      <dgm:prSet presAssocID="{53041321-A4A5-48A2-907E-E1167A3E5EE9}" presName="circ3" presStyleLbl="vennNode1" presStyleIdx="2" presStyleCnt="4"/>
      <dgm:spPr/>
      <dgm:t>
        <a:bodyPr/>
        <a:lstStyle/>
        <a:p>
          <a:endParaRPr lang="en-US"/>
        </a:p>
      </dgm:t>
    </dgm:pt>
    <dgm:pt modelId="{BED1B584-2661-419D-B28B-DBD050931452}" type="pres">
      <dgm:prSet presAssocID="{53041321-A4A5-48A2-907E-E1167A3E5EE9}" presName="circ3Tx" presStyleLbl="revTx" presStyleIdx="0" presStyleCnt="0">
        <dgm:presLayoutVars>
          <dgm:chMax val="0"/>
          <dgm:chPref val="0"/>
          <dgm:bulletEnabled val="1"/>
        </dgm:presLayoutVars>
      </dgm:prSet>
      <dgm:spPr/>
      <dgm:t>
        <a:bodyPr/>
        <a:lstStyle/>
        <a:p>
          <a:endParaRPr lang="en-US"/>
        </a:p>
      </dgm:t>
    </dgm:pt>
    <dgm:pt modelId="{68C6DB78-26C2-4AEC-B049-43D6AFB51CE0}" type="pres">
      <dgm:prSet presAssocID="{D28F7403-5AD5-4BB2-9A20-62AE2CA06C19}" presName="circ4" presStyleLbl="vennNode1" presStyleIdx="3" presStyleCnt="4"/>
      <dgm:spPr/>
      <dgm:t>
        <a:bodyPr/>
        <a:lstStyle/>
        <a:p>
          <a:endParaRPr lang="en-US"/>
        </a:p>
      </dgm:t>
    </dgm:pt>
    <dgm:pt modelId="{DE4D49C6-330A-4175-A9A1-9D7A905BD284}" type="pres">
      <dgm:prSet presAssocID="{D28F7403-5AD5-4BB2-9A20-62AE2CA06C19}" presName="circ4Tx" presStyleLbl="revTx" presStyleIdx="0" presStyleCnt="0">
        <dgm:presLayoutVars>
          <dgm:chMax val="0"/>
          <dgm:chPref val="0"/>
          <dgm:bulletEnabled val="1"/>
        </dgm:presLayoutVars>
      </dgm:prSet>
      <dgm:spPr/>
      <dgm:t>
        <a:bodyPr/>
        <a:lstStyle/>
        <a:p>
          <a:endParaRPr lang="en-US"/>
        </a:p>
      </dgm:t>
    </dgm:pt>
  </dgm:ptLst>
  <dgm:cxnLst>
    <dgm:cxn modelId="{856BF83C-A886-43E7-B65C-192284C755F5}" srcId="{5BE2CAD8-1506-4EED-8B8F-F12FC8801B4A}" destId="{4A529545-8472-41E8-9065-13C32CAE8325}" srcOrd="0" destOrd="0" parTransId="{A136558F-41EC-49EA-92B3-28811961E4ED}" sibTransId="{E4EE5DB5-0B96-436C-B697-2A75B9C45791}"/>
    <dgm:cxn modelId="{990B72A8-80D4-4530-9D12-29D781F8B2E0}" type="presOf" srcId="{9BD4774E-11E3-424B-B048-54937B0738D7}" destId="{5BB08690-35C5-4E47-AD2F-262F14E9C475}" srcOrd="1" destOrd="0" presId="urn:microsoft.com/office/officeart/2005/8/layout/venn1"/>
    <dgm:cxn modelId="{C1B8832F-356A-4745-AA71-7EDC72D96A21}" srcId="{5BE2CAD8-1506-4EED-8B8F-F12FC8801B4A}" destId="{D28F7403-5AD5-4BB2-9A20-62AE2CA06C19}" srcOrd="3" destOrd="0" parTransId="{3E183FB7-2FD9-455F-AE13-B677FC420C72}" sibTransId="{E01DC9B6-73A4-47BA-B2AD-997FF7DBCF57}"/>
    <dgm:cxn modelId="{A15D9540-E4C0-4D9C-9F9A-C0608668A30C}" type="presOf" srcId="{53041321-A4A5-48A2-907E-E1167A3E5EE9}" destId="{89A677DC-D026-4EF4-9B2D-D779C7A7B842}" srcOrd="0" destOrd="0" presId="urn:microsoft.com/office/officeart/2005/8/layout/venn1"/>
    <dgm:cxn modelId="{11459706-E2D7-41E7-A3D5-E2AEB3C5D860}" type="presOf" srcId="{4A529545-8472-41E8-9065-13C32CAE8325}" destId="{5A5CAF5D-BC60-4911-8F06-EFD60CB5DB32}" srcOrd="1" destOrd="0" presId="urn:microsoft.com/office/officeart/2005/8/layout/venn1"/>
    <dgm:cxn modelId="{166CD3BC-1A03-442E-8C0B-9516574B978E}" type="presOf" srcId="{5BE2CAD8-1506-4EED-8B8F-F12FC8801B4A}" destId="{772BA23F-6855-4A7E-9D6B-6F2B210364DA}" srcOrd="0" destOrd="0" presId="urn:microsoft.com/office/officeart/2005/8/layout/venn1"/>
    <dgm:cxn modelId="{BDF4460B-3A0D-4B80-B406-21115FC0DB1C}" type="presOf" srcId="{9BD4774E-11E3-424B-B048-54937B0738D7}" destId="{9584299E-0C5F-48D4-AEBC-B212056C3726}" srcOrd="0" destOrd="0" presId="urn:microsoft.com/office/officeart/2005/8/layout/venn1"/>
    <dgm:cxn modelId="{432B0BC2-DA4A-43D7-B28D-275BD21E9E0A}" srcId="{5BE2CAD8-1506-4EED-8B8F-F12FC8801B4A}" destId="{9BD4774E-11E3-424B-B048-54937B0738D7}" srcOrd="1" destOrd="0" parTransId="{95B9713F-2C40-4FB9-9976-66455ED9B244}" sibTransId="{FE8601B8-3A5F-42D7-892B-D5178C9B374F}"/>
    <dgm:cxn modelId="{871C4A9B-7FC3-4DD3-8721-8CAD95E0499A}" srcId="{5BE2CAD8-1506-4EED-8B8F-F12FC8801B4A}" destId="{53041321-A4A5-48A2-907E-E1167A3E5EE9}" srcOrd="2" destOrd="0" parTransId="{74C3EEAB-E917-41E4-9550-6ACE4AF5D535}" sibTransId="{A9CD9D75-752F-4E6F-928F-2AE3D24ADF84}"/>
    <dgm:cxn modelId="{4AAFC96C-2BC0-42A5-8BB4-2D14A053962E}" type="presOf" srcId="{53041321-A4A5-48A2-907E-E1167A3E5EE9}" destId="{BED1B584-2661-419D-B28B-DBD050931452}" srcOrd="1" destOrd="0" presId="urn:microsoft.com/office/officeart/2005/8/layout/venn1"/>
    <dgm:cxn modelId="{D81179D6-84AC-46D8-9484-826A1C1BF889}" type="presOf" srcId="{D28F7403-5AD5-4BB2-9A20-62AE2CA06C19}" destId="{DE4D49C6-330A-4175-A9A1-9D7A905BD284}" srcOrd="1" destOrd="0" presId="urn:microsoft.com/office/officeart/2005/8/layout/venn1"/>
    <dgm:cxn modelId="{398A8D5C-5F7F-4985-90B9-06F467DA686A}" type="presOf" srcId="{4A529545-8472-41E8-9065-13C32CAE8325}" destId="{12E3A175-9955-4ACE-AD69-F40112CF0149}" srcOrd="0" destOrd="0" presId="urn:microsoft.com/office/officeart/2005/8/layout/venn1"/>
    <dgm:cxn modelId="{E0C2BD90-9D25-49F8-87AF-DF2BEC77FC37}" type="presOf" srcId="{D28F7403-5AD5-4BB2-9A20-62AE2CA06C19}" destId="{68C6DB78-26C2-4AEC-B049-43D6AFB51CE0}" srcOrd="0" destOrd="0" presId="urn:microsoft.com/office/officeart/2005/8/layout/venn1"/>
    <dgm:cxn modelId="{DA329711-F44A-432A-8490-3940D7AD3342}" type="presParOf" srcId="{772BA23F-6855-4A7E-9D6B-6F2B210364DA}" destId="{12E3A175-9955-4ACE-AD69-F40112CF0149}" srcOrd="0" destOrd="0" presId="urn:microsoft.com/office/officeart/2005/8/layout/venn1"/>
    <dgm:cxn modelId="{28D86A32-C3A0-4CD6-B4EB-0B1D444359EE}" type="presParOf" srcId="{772BA23F-6855-4A7E-9D6B-6F2B210364DA}" destId="{5A5CAF5D-BC60-4911-8F06-EFD60CB5DB32}" srcOrd="1" destOrd="0" presId="urn:microsoft.com/office/officeart/2005/8/layout/venn1"/>
    <dgm:cxn modelId="{6B856D8D-1AAD-40E3-9547-FEAF9FA4BAB6}" type="presParOf" srcId="{772BA23F-6855-4A7E-9D6B-6F2B210364DA}" destId="{9584299E-0C5F-48D4-AEBC-B212056C3726}" srcOrd="2" destOrd="0" presId="urn:microsoft.com/office/officeart/2005/8/layout/venn1"/>
    <dgm:cxn modelId="{7F890FB3-C14B-4080-AE24-0A8B8D0AA433}" type="presParOf" srcId="{772BA23F-6855-4A7E-9D6B-6F2B210364DA}" destId="{5BB08690-35C5-4E47-AD2F-262F14E9C475}" srcOrd="3" destOrd="0" presId="urn:microsoft.com/office/officeart/2005/8/layout/venn1"/>
    <dgm:cxn modelId="{315318C1-BB69-4F70-AE35-8422EF38F0D4}" type="presParOf" srcId="{772BA23F-6855-4A7E-9D6B-6F2B210364DA}" destId="{89A677DC-D026-4EF4-9B2D-D779C7A7B842}" srcOrd="4" destOrd="0" presId="urn:microsoft.com/office/officeart/2005/8/layout/venn1"/>
    <dgm:cxn modelId="{E9797EDA-7789-41CB-9A10-2D5DA0F6AAC1}" type="presParOf" srcId="{772BA23F-6855-4A7E-9D6B-6F2B210364DA}" destId="{BED1B584-2661-419D-B28B-DBD050931452}" srcOrd="5" destOrd="0" presId="urn:microsoft.com/office/officeart/2005/8/layout/venn1"/>
    <dgm:cxn modelId="{15EA0485-E99B-41EF-BEB1-15AFE31E09EC}" type="presParOf" srcId="{772BA23F-6855-4A7E-9D6B-6F2B210364DA}" destId="{68C6DB78-26C2-4AEC-B049-43D6AFB51CE0}" srcOrd="6" destOrd="0" presId="urn:microsoft.com/office/officeart/2005/8/layout/venn1"/>
    <dgm:cxn modelId="{B0645DB4-68B4-46BB-BA1B-817ED20A38A0}" type="presParOf" srcId="{772BA23F-6855-4A7E-9D6B-6F2B210364DA}" destId="{DE4D49C6-330A-4175-A9A1-9D7A905BD284}" srcOrd="7"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E2CAD8-1506-4EED-8B8F-F12FC8801B4A}" type="doc">
      <dgm:prSet loTypeId="urn:microsoft.com/office/officeart/2005/8/layout/venn3" loCatId="relationship" qsTypeId="urn:microsoft.com/office/officeart/2005/8/quickstyle/simple1" qsCatId="simple" csTypeId="urn:microsoft.com/office/officeart/2005/8/colors/colorful4" csCatId="colorful" phldr="1"/>
      <dgm:spPr/>
      <dgm:t>
        <a:bodyPr/>
        <a:lstStyle/>
        <a:p>
          <a:endParaRPr lang="en-US"/>
        </a:p>
      </dgm:t>
    </dgm:pt>
    <dgm:pt modelId="{4A529545-8472-41E8-9065-13C32CAE8325}">
      <dgm:prSet phldrT="[Text]" custT="1"/>
      <dgm:spPr>
        <a:solidFill>
          <a:schemeClr val="accent6">
            <a:alpha val="90000"/>
          </a:schemeClr>
        </a:solidFill>
        <a:ln w="28575">
          <a:noFill/>
        </a:ln>
        <a:effectLst>
          <a:reflection blurRad="6350" stA="20000" endPos="25000" dist="50800" dir="5400000" sy="-100000" algn="bl" rotWithShape="0"/>
        </a:effectLst>
        <a:scene3d>
          <a:camera prst="orthographicFront"/>
          <a:lightRig rig="balanced" dir="t"/>
        </a:scene3d>
        <a:sp3d prstMaterial="plastic">
          <a:bevelT prst="angle"/>
        </a:sp3d>
      </dgm:spPr>
      <dgm:t>
        <a:bodyPr/>
        <a:lstStyle/>
        <a:p>
          <a:r>
            <a:rPr lang="en-US" sz="1400" b="1" dirty="0" smtClean="0">
              <a:solidFill>
                <a:schemeClr val="bg1"/>
              </a:solidFill>
            </a:rPr>
            <a:t>Placeholder</a:t>
          </a:r>
          <a:br>
            <a:rPr lang="en-US" sz="1400" b="1" dirty="0" smtClean="0">
              <a:solidFill>
                <a:schemeClr val="bg1"/>
              </a:solidFill>
            </a:rPr>
          </a:br>
          <a:r>
            <a:rPr lang="en-US" sz="1400" b="1" dirty="0" smtClean="0">
              <a:solidFill>
                <a:schemeClr val="bg1"/>
              </a:solidFill>
            </a:rPr>
            <a:t>Text'</a:t>
          </a:r>
          <a:endParaRPr lang="en-US" sz="1400" b="1" dirty="0">
            <a:solidFill>
              <a:schemeClr val="bg1"/>
            </a:solidFill>
          </a:endParaRPr>
        </a:p>
      </dgm:t>
    </dgm:pt>
    <dgm:pt modelId="{A136558F-41EC-49EA-92B3-28811961E4ED}" type="parTrans" cxnId="{856BF83C-A886-43E7-B65C-192284C755F5}">
      <dgm:prSet/>
      <dgm:spPr/>
      <dgm:t>
        <a:bodyPr/>
        <a:lstStyle/>
        <a:p>
          <a:endParaRPr lang="en-US"/>
        </a:p>
      </dgm:t>
    </dgm:pt>
    <dgm:pt modelId="{E4EE5DB5-0B96-436C-B697-2A75B9C45791}" type="sibTrans" cxnId="{856BF83C-A886-43E7-B65C-192284C755F5}">
      <dgm:prSet/>
      <dgm:spPr/>
      <dgm:t>
        <a:bodyPr/>
        <a:lstStyle/>
        <a:p>
          <a:endParaRPr lang="en-US"/>
        </a:p>
      </dgm:t>
    </dgm:pt>
    <dgm:pt modelId="{9BD4774E-11E3-424B-B048-54937B0738D7}">
      <dgm:prSet phldrT="[Text]" custT="1"/>
      <dgm:spPr>
        <a:solidFill>
          <a:schemeClr val="accent2">
            <a:alpha val="90000"/>
          </a:schemeClr>
        </a:solidFill>
        <a:ln w="28575">
          <a:noFill/>
        </a:ln>
        <a:effectLst>
          <a:reflection blurRad="6350" stA="20000" endPos="25000" dist="50800" dir="5400000" sy="-100000" algn="bl" rotWithShape="0"/>
        </a:effectLst>
        <a:scene3d>
          <a:camera prst="orthographicFront"/>
          <a:lightRig rig="balanced" dir="t"/>
        </a:scene3d>
        <a:sp3d prstMaterial="plastic">
          <a:bevelT prst="angle"/>
        </a:sp3d>
      </dgm:spPr>
      <dgm:t>
        <a:bodyPr/>
        <a:lstStyle/>
        <a:p>
          <a:r>
            <a:rPr lang="en-US" sz="1400" b="1" dirty="0" smtClean="0">
              <a:solidFill>
                <a:schemeClr val="bg1"/>
              </a:solidFill>
            </a:rPr>
            <a:t>Placeholder</a:t>
          </a:r>
          <a:br>
            <a:rPr lang="en-US" sz="1400" b="1" dirty="0" smtClean="0">
              <a:solidFill>
                <a:schemeClr val="bg1"/>
              </a:solidFill>
            </a:rPr>
          </a:br>
          <a:r>
            <a:rPr lang="en-US" sz="1400" b="1" dirty="0" smtClean="0">
              <a:solidFill>
                <a:schemeClr val="bg1"/>
              </a:solidFill>
            </a:rPr>
            <a:t>Text</a:t>
          </a:r>
          <a:endParaRPr lang="en-US" sz="1400" b="1" dirty="0">
            <a:solidFill>
              <a:schemeClr val="bg1"/>
            </a:solidFill>
          </a:endParaRPr>
        </a:p>
      </dgm:t>
    </dgm:pt>
    <dgm:pt modelId="{95B9713F-2C40-4FB9-9976-66455ED9B244}" type="parTrans" cxnId="{432B0BC2-DA4A-43D7-B28D-275BD21E9E0A}">
      <dgm:prSet/>
      <dgm:spPr/>
      <dgm:t>
        <a:bodyPr/>
        <a:lstStyle/>
        <a:p>
          <a:endParaRPr lang="en-US"/>
        </a:p>
      </dgm:t>
    </dgm:pt>
    <dgm:pt modelId="{FE8601B8-3A5F-42D7-892B-D5178C9B374F}" type="sibTrans" cxnId="{432B0BC2-DA4A-43D7-B28D-275BD21E9E0A}">
      <dgm:prSet/>
      <dgm:spPr/>
      <dgm:t>
        <a:bodyPr/>
        <a:lstStyle/>
        <a:p>
          <a:endParaRPr lang="en-US"/>
        </a:p>
      </dgm:t>
    </dgm:pt>
    <dgm:pt modelId="{53041321-A4A5-48A2-907E-E1167A3E5EE9}">
      <dgm:prSet phldrT="[Text]" custT="1"/>
      <dgm:spPr>
        <a:solidFill>
          <a:schemeClr val="accent5">
            <a:alpha val="90000"/>
          </a:schemeClr>
        </a:solidFill>
        <a:ln w="28575">
          <a:noFill/>
        </a:ln>
        <a:effectLst>
          <a:reflection blurRad="6350" stA="20000" endPos="25000" dist="50800" dir="5400000" sy="-100000" algn="bl" rotWithShape="0"/>
        </a:effectLst>
        <a:scene3d>
          <a:camera prst="orthographicFront"/>
          <a:lightRig rig="balanced" dir="t"/>
        </a:scene3d>
        <a:sp3d prstMaterial="plastic">
          <a:bevelT prst="angle"/>
        </a:sp3d>
      </dgm:spPr>
      <dgm:t>
        <a:bodyPr/>
        <a:lstStyle/>
        <a:p>
          <a:r>
            <a:rPr lang="en-US" sz="1400" b="1" dirty="0" smtClean="0">
              <a:solidFill>
                <a:schemeClr val="bg1"/>
              </a:solidFill>
            </a:rPr>
            <a:t>Placeholder</a:t>
          </a:r>
          <a:br>
            <a:rPr lang="en-US" sz="1400" b="1" dirty="0" smtClean="0">
              <a:solidFill>
                <a:schemeClr val="bg1"/>
              </a:solidFill>
            </a:rPr>
          </a:br>
          <a:r>
            <a:rPr lang="en-US" sz="1400" b="1" dirty="0" smtClean="0">
              <a:solidFill>
                <a:schemeClr val="bg1"/>
              </a:solidFill>
            </a:rPr>
            <a:t>Text</a:t>
          </a:r>
          <a:endParaRPr lang="en-US" sz="1400" b="1" dirty="0">
            <a:solidFill>
              <a:schemeClr val="bg1"/>
            </a:solidFill>
          </a:endParaRPr>
        </a:p>
      </dgm:t>
    </dgm:pt>
    <dgm:pt modelId="{74C3EEAB-E917-41E4-9550-6ACE4AF5D535}" type="parTrans" cxnId="{871C4A9B-7FC3-4DD3-8721-8CAD95E0499A}">
      <dgm:prSet/>
      <dgm:spPr/>
      <dgm:t>
        <a:bodyPr/>
        <a:lstStyle/>
        <a:p>
          <a:endParaRPr lang="en-US"/>
        </a:p>
      </dgm:t>
    </dgm:pt>
    <dgm:pt modelId="{A9CD9D75-752F-4E6F-928F-2AE3D24ADF84}" type="sibTrans" cxnId="{871C4A9B-7FC3-4DD3-8721-8CAD95E0499A}">
      <dgm:prSet/>
      <dgm:spPr/>
      <dgm:t>
        <a:bodyPr/>
        <a:lstStyle/>
        <a:p>
          <a:endParaRPr lang="en-US"/>
        </a:p>
      </dgm:t>
    </dgm:pt>
    <dgm:pt modelId="{D28F7403-5AD5-4BB2-9A20-62AE2CA06C19}">
      <dgm:prSet phldrT="[Text]" custT="1"/>
      <dgm:spPr>
        <a:solidFill>
          <a:schemeClr val="accent3">
            <a:alpha val="90000"/>
          </a:schemeClr>
        </a:solidFill>
        <a:ln w="28575">
          <a:noFill/>
        </a:ln>
        <a:effectLst>
          <a:reflection blurRad="6350" stA="20000" endPos="25000" dist="50800" dir="5400000" sy="-100000" algn="bl" rotWithShape="0"/>
        </a:effectLst>
        <a:scene3d>
          <a:camera prst="orthographicFront"/>
          <a:lightRig rig="balanced" dir="t"/>
        </a:scene3d>
        <a:sp3d prstMaterial="plastic">
          <a:bevelT prst="angle"/>
        </a:sp3d>
      </dgm:spPr>
      <dgm:t>
        <a:bodyPr/>
        <a:lstStyle/>
        <a:p>
          <a:r>
            <a:rPr lang="en-US" sz="1400" b="1" dirty="0" smtClean="0">
              <a:solidFill>
                <a:schemeClr val="bg1"/>
              </a:solidFill>
            </a:rPr>
            <a:t>Placeholder</a:t>
          </a:r>
          <a:br>
            <a:rPr lang="en-US" sz="1400" b="1" dirty="0" smtClean="0">
              <a:solidFill>
                <a:schemeClr val="bg1"/>
              </a:solidFill>
            </a:rPr>
          </a:br>
          <a:r>
            <a:rPr lang="en-US" sz="1400" b="1" dirty="0" smtClean="0">
              <a:solidFill>
                <a:schemeClr val="bg1"/>
              </a:solidFill>
            </a:rPr>
            <a:t>Text</a:t>
          </a:r>
          <a:endParaRPr lang="en-US" sz="1400" b="1" dirty="0">
            <a:solidFill>
              <a:schemeClr val="bg1"/>
            </a:solidFill>
          </a:endParaRPr>
        </a:p>
      </dgm:t>
    </dgm:pt>
    <dgm:pt modelId="{3E183FB7-2FD9-455F-AE13-B677FC420C72}" type="parTrans" cxnId="{C1B8832F-356A-4745-AA71-7EDC72D96A21}">
      <dgm:prSet/>
      <dgm:spPr/>
      <dgm:t>
        <a:bodyPr/>
        <a:lstStyle/>
        <a:p>
          <a:endParaRPr lang="en-US"/>
        </a:p>
      </dgm:t>
    </dgm:pt>
    <dgm:pt modelId="{E01DC9B6-73A4-47BA-B2AD-997FF7DBCF57}" type="sibTrans" cxnId="{C1B8832F-356A-4745-AA71-7EDC72D96A21}">
      <dgm:prSet/>
      <dgm:spPr/>
      <dgm:t>
        <a:bodyPr/>
        <a:lstStyle/>
        <a:p>
          <a:endParaRPr lang="en-US"/>
        </a:p>
      </dgm:t>
    </dgm:pt>
    <dgm:pt modelId="{6F0400C7-91F4-4DF5-862E-45488DE3F371}" type="pres">
      <dgm:prSet presAssocID="{5BE2CAD8-1506-4EED-8B8F-F12FC8801B4A}" presName="Name0" presStyleCnt="0">
        <dgm:presLayoutVars>
          <dgm:dir/>
          <dgm:resizeHandles val="exact"/>
        </dgm:presLayoutVars>
      </dgm:prSet>
      <dgm:spPr/>
      <dgm:t>
        <a:bodyPr/>
        <a:lstStyle/>
        <a:p>
          <a:endParaRPr lang="en-US"/>
        </a:p>
      </dgm:t>
    </dgm:pt>
    <dgm:pt modelId="{E7134C43-88DE-45CA-B387-973EC82DE13B}" type="pres">
      <dgm:prSet presAssocID="{4A529545-8472-41E8-9065-13C32CAE8325}" presName="Name5" presStyleLbl="vennNode1" presStyleIdx="0" presStyleCnt="4" custLinFactNeighborX="-13249">
        <dgm:presLayoutVars>
          <dgm:bulletEnabled val="1"/>
        </dgm:presLayoutVars>
      </dgm:prSet>
      <dgm:spPr/>
      <dgm:t>
        <a:bodyPr/>
        <a:lstStyle/>
        <a:p>
          <a:endParaRPr lang="en-US"/>
        </a:p>
      </dgm:t>
    </dgm:pt>
    <dgm:pt modelId="{53AD59B8-5073-40E4-8DB7-E73E29926F08}" type="pres">
      <dgm:prSet presAssocID="{E4EE5DB5-0B96-436C-B697-2A75B9C45791}" presName="space" presStyleCnt="0"/>
      <dgm:spPr/>
      <dgm:t>
        <a:bodyPr/>
        <a:lstStyle/>
        <a:p>
          <a:endParaRPr lang="en-US"/>
        </a:p>
      </dgm:t>
    </dgm:pt>
    <dgm:pt modelId="{97B24194-A804-4BA3-8573-A5E7A0DB2FE7}" type="pres">
      <dgm:prSet presAssocID="{9BD4774E-11E3-424B-B048-54937B0738D7}" presName="Name5" presStyleLbl="vennNode1" presStyleIdx="1" presStyleCnt="4">
        <dgm:presLayoutVars>
          <dgm:bulletEnabled val="1"/>
        </dgm:presLayoutVars>
      </dgm:prSet>
      <dgm:spPr/>
      <dgm:t>
        <a:bodyPr/>
        <a:lstStyle/>
        <a:p>
          <a:endParaRPr lang="en-US"/>
        </a:p>
      </dgm:t>
    </dgm:pt>
    <dgm:pt modelId="{F481FE3B-7077-4D32-85F7-608FE6A50A45}" type="pres">
      <dgm:prSet presAssocID="{FE8601B8-3A5F-42D7-892B-D5178C9B374F}" presName="space" presStyleCnt="0"/>
      <dgm:spPr/>
      <dgm:t>
        <a:bodyPr/>
        <a:lstStyle/>
        <a:p>
          <a:endParaRPr lang="en-US"/>
        </a:p>
      </dgm:t>
    </dgm:pt>
    <dgm:pt modelId="{763DAD4B-46F2-4E60-8B1C-20DE84145FB8}" type="pres">
      <dgm:prSet presAssocID="{53041321-A4A5-48A2-907E-E1167A3E5EE9}" presName="Name5" presStyleLbl="vennNode1" presStyleIdx="2" presStyleCnt="4">
        <dgm:presLayoutVars>
          <dgm:bulletEnabled val="1"/>
        </dgm:presLayoutVars>
      </dgm:prSet>
      <dgm:spPr/>
      <dgm:t>
        <a:bodyPr/>
        <a:lstStyle/>
        <a:p>
          <a:endParaRPr lang="en-US"/>
        </a:p>
      </dgm:t>
    </dgm:pt>
    <dgm:pt modelId="{C05CE4B5-1C2E-4015-9999-686AC4C127F9}" type="pres">
      <dgm:prSet presAssocID="{A9CD9D75-752F-4E6F-928F-2AE3D24ADF84}" presName="space" presStyleCnt="0"/>
      <dgm:spPr/>
      <dgm:t>
        <a:bodyPr/>
        <a:lstStyle/>
        <a:p>
          <a:endParaRPr lang="en-US"/>
        </a:p>
      </dgm:t>
    </dgm:pt>
    <dgm:pt modelId="{12DD0924-AA88-49F7-95B9-6337DFC61482}" type="pres">
      <dgm:prSet presAssocID="{D28F7403-5AD5-4BB2-9A20-62AE2CA06C19}" presName="Name5" presStyleLbl="vennNode1" presStyleIdx="3" presStyleCnt="4">
        <dgm:presLayoutVars>
          <dgm:bulletEnabled val="1"/>
        </dgm:presLayoutVars>
      </dgm:prSet>
      <dgm:spPr/>
      <dgm:t>
        <a:bodyPr/>
        <a:lstStyle/>
        <a:p>
          <a:endParaRPr lang="en-US"/>
        </a:p>
      </dgm:t>
    </dgm:pt>
  </dgm:ptLst>
  <dgm:cxnLst>
    <dgm:cxn modelId="{432B0BC2-DA4A-43D7-B28D-275BD21E9E0A}" srcId="{5BE2CAD8-1506-4EED-8B8F-F12FC8801B4A}" destId="{9BD4774E-11E3-424B-B048-54937B0738D7}" srcOrd="1" destOrd="0" parTransId="{95B9713F-2C40-4FB9-9976-66455ED9B244}" sibTransId="{FE8601B8-3A5F-42D7-892B-D5178C9B374F}"/>
    <dgm:cxn modelId="{856BF83C-A886-43E7-B65C-192284C755F5}" srcId="{5BE2CAD8-1506-4EED-8B8F-F12FC8801B4A}" destId="{4A529545-8472-41E8-9065-13C32CAE8325}" srcOrd="0" destOrd="0" parTransId="{A136558F-41EC-49EA-92B3-28811961E4ED}" sibTransId="{E4EE5DB5-0B96-436C-B697-2A75B9C45791}"/>
    <dgm:cxn modelId="{315EAB39-7EB7-44A4-B131-ED3FDB78A2B1}" type="presOf" srcId="{5BE2CAD8-1506-4EED-8B8F-F12FC8801B4A}" destId="{6F0400C7-91F4-4DF5-862E-45488DE3F371}" srcOrd="0" destOrd="0" presId="urn:microsoft.com/office/officeart/2005/8/layout/venn3"/>
    <dgm:cxn modelId="{26FFA140-11BA-46A8-BA3B-62728FB0A2A6}" type="presOf" srcId="{4A529545-8472-41E8-9065-13C32CAE8325}" destId="{E7134C43-88DE-45CA-B387-973EC82DE13B}" srcOrd="0" destOrd="0" presId="urn:microsoft.com/office/officeart/2005/8/layout/venn3"/>
    <dgm:cxn modelId="{42EAFCE1-7855-4E3B-AB4D-003A8F9E69A7}" type="presOf" srcId="{53041321-A4A5-48A2-907E-E1167A3E5EE9}" destId="{763DAD4B-46F2-4E60-8B1C-20DE84145FB8}" srcOrd="0" destOrd="0" presId="urn:microsoft.com/office/officeart/2005/8/layout/venn3"/>
    <dgm:cxn modelId="{0523C4AA-0A62-4079-B32A-3BEF46B520A0}" type="presOf" srcId="{9BD4774E-11E3-424B-B048-54937B0738D7}" destId="{97B24194-A804-4BA3-8573-A5E7A0DB2FE7}" srcOrd="0" destOrd="0" presId="urn:microsoft.com/office/officeart/2005/8/layout/venn3"/>
    <dgm:cxn modelId="{C1B8832F-356A-4745-AA71-7EDC72D96A21}" srcId="{5BE2CAD8-1506-4EED-8B8F-F12FC8801B4A}" destId="{D28F7403-5AD5-4BB2-9A20-62AE2CA06C19}" srcOrd="3" destOrd="0" parTransId="{3E183FB7-2FD9-455F-AE13-B677FC420C72}" sibTransId="{E01DC9B6-73A4-47BA-B2AD-997FF7DBCF57}"/>
    <dgm:cxn modelId="{871C4A9B-7FC3-4DD3-8721-8CAD95E0499A}" srcId="{5BE2CAD8-1506-4EED-8B8F-F12FC8801B4A}" destId="{53041321-A4A5-48A2-907E-E1167A3E5EE9}" srcOrd="2" destOrd="0" parTransId="{74C3EEAB-E917-41E4-9550-6ACE4AF5D535}" sibTransId="{A9CD9D75-752F-4E6F-928F-2AE3D24ADF84}"/>
    <dgm:cxn modelId="{B399B75A-0994-49D4-AA18-C8C03AAFA3DA}" type="presOf" srcId="{D28F7403-5AD5-4BB2-9A20-62AE2CA06C19}" destId="{12DD0924-AA88-49F7-95B9-6337DFC61482}" srcOrd="0" destOrd="0" presId="urn:microsoft.com/office/officeart/2005/8/layout/venn3"/>
    <dgm:cxn modelId="{BF52D7A0-DAD8-4CC0-A3B2-72A4B82D3C28}" type="presParOf" srcId="{6F0400C7-91F4-4DF5-862E-45488DE3F371}" destId="{E7134C43-88DE-45CA-B387-973EC82DE13B}" srcOrd="0" destOrd="0" presId="urn:microsoft.com/office/officeart/2005/8/layout/venn3"/>
    <dgm:cxn modelId="{398A15EC-9DD6-4B7D-A4EF-0ABF2EA3473D}" type="presParOf" srcId="{6F0400C7-91F4-4DF5-862E-45488DE3F371}" destId="{53AD59B8-5073-40E4-8DB7-E73E29926F08}" srcOrd="1" destOrd="0" presId="urn:microsoft.com/office/officeart/2005/8/layout/venn3"/>
    <dgm:cxn modelId="{B7CFA8BF-5EB0-4FCF-A62B-4ED13145251D}" type="presParOf" srcId="{6F0400C7-91F4-4DF5-862E-45488DE3F371}" destId="{97B24194-A804-4BA3-8573-A5E7A0DB2FE7}" srcOrd="2" destOrd="0" presId="urn:microsoft.com/office/officeart/2005/8/layout/venn3"/>
    <dgm:cxn modelId="{4E262E0F-89CC-4FC3-9156-F8A39712BF73}" type="presParOf" srcId="{6F0400C7-91F4-4DF5-862E-45488DE3F371}" destId="{F481FE3B-7077-4D32-85F7-608FE6A50A45}" srcOrd="3" destOrd="0" presId="urn:microsoft.com/office/officeart/2005/8/layout/venn3"/>
    <dgm:cxn modelId="{A87394A6-1BB8-4127-BCCE-E236C6EFD425}" type="presParOf" srcId="{6F0400C7-91F4-4DF5-862E-45488DE3F371}" destId="{763DAD4B-46F2-4E60-8B1C-20DE84145FB8}" srcOrd="4" destOrd="0" presId="urn:microsoft.com/office/officeart/2005/8/layout/venn3"/>
    <dgm:cxn modelId="{9FABF33C-04DA-4FDB-8ACA-5C1E3B828401}" type="presParOf" srcId="{6F0400C7-91F4-4DF5-862E-45488DE3F371}" destId="{C05CE4B5-1C2E-4015-9999-686AC4C127F9}" srcOrd="5" destOrd="0" presId="urn:microsoft.com/office/officeart/2005/8/layout/venn3"/>
    <dgm:cxn modelId="{8D440433-DECE-49C0-BBAE-412AED8D1A34}" type="presParOf" srcId="{6F0400C7-91F4-4DF5-862E-45488DE3F371}" destId="{12DD0924-AA88-49F7-95B9-6337DFC61482}" srcOrd="6"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B7DD30-B5FE-4E00-B780-D23EBAF36CCE}" type="datetimeFigureOut">
              <a:rPr lang="en-US" smtClean="0"/>
              <a:t>5/3/2013</a:t>
            </a:fld>
            <a:endParaRPr lang="en-US"/>
          </a:p>
        </p:txBody>
      </p:sp>
      <p:sp>
        <p:nvSpPr>
          <p:cNvPr id="4" name="Slide Image Placeholder 3"/>
          <p:cNvSpPr>
            <a:spLocks noGrp="1" noRot="1" noChangeAspect="1"/>
          </p:cNvSpPr>
          <p:nvPr>
            <p:ph type="sldImg" idx="2"/>
          </p:nvPr>
        </p:nvSpPr>
        <p:spPr>
          <a:xfrm>
            <a:off x="384175" y="685800"/>
            <a:ext cx="60896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A1D7F3-5289-469D-BA39-0EB1B80D9D99}" type="slidenum">
              <a:rPr lang="en-US" smtClean="0"/>
              <a:t>‹#›</a:t>
            </a:fld>
            <a:endParaRPr lang="en-US"/>
          </a:p>
        </p:txBody>
      </p:sp>
    </p:spTree>
    <p:extLst>
      <p:ext uri="{BB962C8B-B14F-4D97-AF65-F5344CB8AC3E}">
        <p14:creationId xmlns:p14="http://schemas.microsoft.com/office/powerpoint/2010/main" val="1450315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136447-E0D0-4C88-AE4E-DE3E9AFE0BDE}" type="slidenum">
              <a:rPr lang="en-US" smtClean="0"/>
              <a:pPr/>
              <a:t>8</a:t>
            </a:fld>
            <a:endParaRPr lang="en-US"/>
          </a:p>
        </p:txBody>
      </p:sp>
    </p:spTree>
    <p:extLst>
      <p:ext uri="{BB962C8B-B14F-4D97-AF65-F5344CB8AC3E}">
        <p14:creationId xmlns:p14="http://schemas.microsoft.com/office/powerpoint/2010/main" val="23486307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3314" name="Title Placeholder 1"/>
          <p:cNvSpPr>
            <a:spLocks noGrp="1"/>
          </p:cNvSpPr>
          <p:nvPr>
            <p:ph type="ctrTitle"/>
          </p:nvPr>
        </p:nvSpPr>
        <p:spPr>
          <a:xfrm>
            <a:off x="152400" y="19050"/>
            <a:ext cx="6934200" cy="823913"/>
          </a:xfrm>
        </p:spPr>
        <p:txBody>
          <a:bodyPr/>
          <a:lstStyle>
            <a:lvl1pPr>
              <a:defRPr sz="4400" smtClean="0">
                <a:effectLst>
                  <a:outerShdw blurRad="38100" dist="38100" dir="2700000" algn="tl">
                    <a:srgbClr val="C0C0C0"/>
                  </a:outerShdw>
                </a:effectLst>
              </a:defRPr>
            </a:lvl1pPr>
          </a:lstStyle>
          <a:p>
            <a:pPr lvl="0"/>
            <a:r>
              <a:rPr lang="en-US" noProof="0" smtClean="0"/>
              <a:t>Click to edit Master title style</a:t>
            </a:r>
          </a:p>
        </p:txBody>
      </p:sp>
      <p:sp>
        <p:nvSpPr>
          <p:cNvPr id="13315" name="Text Placeholder 2"/>
          <p:cNvSpPr>
            <a:spLocks noGrp="1"/>
          </p:cNvSpPr>
          <p:nvPr>
            <p:ph type="subTitle" idx="1"/>
          </p:nvPr>
        </p:nvSpPr>
        <p:spPr>
          <a:xfrm>
            <a:off x="2057400" y="4494213"/>
            <a:ext cx="6934200" cy="519112"/>
          </a:xfrm>
        </p:spPr>
        <p:txBody>
          <a:bodyPr/>
          <a:lstStyle>
            <a:lvl1pPr marL="0" indent="0" algn="r">
              <a:buFont typeface="Arial" charset="0"/>
              <a:buNone/>
              <a:defRPr smtClean="0">
                <a:solidFill>
                  <a:srgbClr val="BBB8C8"/>
                </a:solidFill>
                <a:effectLst>
                  <a:outerShdw blurRad="38100" dist="38100" dir="2700000" algn="tl">
                    <a:srgbClr val="C0C0C0"/>
                  </a:outerShdw>
                </a:effectLst>
                <a:latin typeface="Sans Condensed" pitchFamily="34" charset="0"/>
                <a:cs typeface="Arial" charset="0"/>
              </a:defRPr>
            </a:lvl1pPr>
          </a:lstStyle>
          <a:p>
            <a:pPr lvl="0"/>
            <a:r>
              <a:rPr lang="en-US" noProof="0" smtClean="0"/>
              <a:t>Click to edit Master subtitle style</a:t>
            </a:r>
          </a:p>
        </p:txBody>
      </p:sp>
      <p:sp>
        <p:nvSpPr>
          <p:cNvPr id="4" name="Date Placeholder 3"/>
          <p:cNvSpPr>
            <a:spLocks noGrp="1"/>
          </p:cNvSpPr>
          <p:nvPr>
            <p:ph type="dt" sz="half" idx="2"/>
          </p:nvPr>
        </p:nvSpPr>
        <p:spPr>
          <a:xfrm>
            <a:off x="457200" y="4687888"/>
            <a:ext cx="2133600" cy="357187"/>
          </a:xfrm>
        </p:spPr>
        <p:txBody>
          <a:bodyPr/>
          <a:lstStyle>
            <a:lvl1pPr algn="l" fontAlgn="auto">
              <a:spcBef>
                <a:spcPts val="0"/>
              </a:spcBef>
              <a:spcAft>
                <a:spcPts val="0"/>
              </a:spcAft>
              <a:defRPr sz="1200" smtClean="0">
                <a:solidFill>
                  <a:schemeClr val="tx1">
                    <a:tint val="75000"/>
                  </a:schemeClr>
                </a:solidFill>
                <a:latin typeface="+mn-lt"/>
              </a:defRPr>
            </a:lvl1pPr>
          </a:lstStyle>
          <a:p>
            <a:pPr>
              <a:defRPr/>
            </a:pPr>
            <a:fld id="{C5838C06-2940-49A1-B0DB-1BE31554EE45}" type="datetimeFigureOut">
              <a:rPr lang="en-US" smtClean="0"/>
              <a:pPr>
                <a:defRPr/>
              </a:pPr>
              <a:t>5/3/2013</a:t>
            </a:fld>
            <a:endParaRPr lang="en-US"/>
          </a:p>
        </p:txBody>
      </p:sp>
      <p:sp>
        <p:nvSpPr>
          <p:cNvPr id="5" name="Footer Placeholder 4"/>
          <p:cNvSpPr>
            <a:spLocks noGrp="1"/>
          </p:cNvSpPr>
          <p:nvPr>
            <p:ph type="ftr" sz="quarter" idx="3"/>
          </p:nvPr>
        </p:nvSpPr>
        <p:spPr>
          <a:xfrm>
            <a:off x="3124200" y="4687888"/>
            <a:ext cx="2895600" cy="357187"/>
          </a:xfrm>
        </p:spPr>
        <p:txBody>
          <a:bodyP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4687888"/>
            <a:ext cx="2133600" cy="357187"/>
          </a:xfrm>
        </p:spPr>
        <p:txBody>
          <a:bodyPr/>
          <a:lstStyle>
            <a:lvl1pPr algn="r" fontAlgn="auto">
              <a:spcBef>
                <a:spcPts val="0"/>
              </a:spcBef>
              <a:spcAft>
                <a:spcPts val="0"/>
              </a:spcAft>
              <a:defRPr sz="1200" smtClean="0">
                <a:solidFill>
                  <a:schemeClr val="tx1">
                    <a:tint val="75000"/>
                  </a:schemeClr>
                </a:solidFill>
                <a:latin typeface="+mn-lt"/>
              </a:defRPr>
            </a:lvl1pPr>
          </a:lstStyle>
          <a:p>
            <a:pPr>
              <a:defRPr/>
            </a:pPr>
            <a:fld id="{85288A36-B2D7-405D-BFA3-2CC1B786B43C}" type="slidenum">
              <a:rPr lang="en-US" smtClean="0"/>
              <a:pPr>
                <a:defRPr/>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ormAutofit/>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6069BF49-3062-49B9-9B8F-E074514B6378}" type="datetimeFigureOut">
              <a:rPr lang="en-US" smtClean="0"/>
              <a:pPr>
                <a:defRPr/>
              </a:pPr>
              <a:t>5/3/2013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EFD5D09-6864-4247-BE6E-CDBCE768024C}" type="slidenum">
              <a:rPr lang="en-US" smtClean="0"/>
              <a:pPr>
                <a:defRPr/>
              </a:pPr>
              <a:t>‹#›</a:t>
            </a:fld>
            <a:endParaRPr lang="en-US"/>
          </a:p>
        </p:txBody>
      </p:sp>
    </p:spTree>
    <p:extLst>
      <p:ext uri="{BB962C8B-B14F-4D97-AF65-F5344CB8AC3E}">
        <p14:creationId xmlns:p14="http://schemas.microsoft.com/office/powerpoint/2010/main" val="311847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8236"/>
            <a:ext cx="7772400" cy="102250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2054"/>
            <a:ext cx="7772400" cy="1126182"/>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939D2B3-43B5-4183-99D0-114433A0119F}" type="datetimeFigureOut">
              <a:rPr lang="en-US" smtClean="0"/>
              <a:pPr>
                <a:defRPr/>
              </a:pPr>
              <a:t>5/3/2013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6231862-B44B-4116-B233-8CA65C6D44EA}" type="slidenum">
              <a:rPr lang="en-US" smtClean="0"/>
              <a:pPr>
                <a:defRPr/>
              </a:pPr>
              <a:t>‹#›</a:t>
            </a:fld>
            <a:endParaRPr lang="en-US"/>
          </a:p>
        </p:txBody>
      </p:sp>
    </p:spTree>
    <p:extLst>
      <p:ext uri="{BB962C8B-B14F-4D97-AF65-F5344CB8AC3E}">
        <p14:creationId xmlns:p14="http://schemas.microsoft.com/office/powerpoint/2010/main" val="3919369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1262"/>
            <a:ext cx="4038600" cy="33976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1262"/>
            <a:ext cx="4038600" cy="33976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01F9706-E549-48C1-9B47-C0F94766AEDC}" type="datetimeFigureOut">
              <a:rPr lang="en-US" smtClean="0"/>
              <a:pPr>
                <a:defRPr/>
              </a:pPr>
              <a:t>5/3/2013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1AEAFD2-AE3B-4E90-AECF-A5B23974B56C}" type="slidenum">
              <a:rPr lang="en-US" smtClean="0"/>
              <a:pPr>
                <a:defRPr/>
              </a:pPr>
              <a:t>‹#›</a:t>
            </a:fld>
            <a:endParaRPr lang="en-US"/>
          </a:p>
        </p:txBody>
      </p:sp>
    </p:spTree>
    <p:extLst>
      <p:ext uri="{BB962C8B-B14F-4D97-AF65-F5344CB8AC3E}">
        <p14:creationId xmlns:p14="http://schemas.microsoft.com/office/powerpoint/2010/main" val="830662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2401"/>
            <a:ext cx="4040188" cy="48026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2667"/>
            <a:ext cx="4040188" cy="296621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2401"/>
            <a:ext cx="4041775" cy="48026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2667"/>
            <a:ext cx="4041775" cy="296621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55C26AF-66DF-453B-B011-B4341514E996}" type="datetimeFigureOut">
              <a:rPr lang="en-US" smtClean="0"/>
              <a:pPr>
                <a:defRPr/>
              </a:pPr>
              <a:t>5/3/2013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0C435F3-1A9E-48DD-B65F-5D888E9C76E5}" type="slidenum">
              <a:rPr lang="en-US" smtClean="0"/>
              <a:pPr>
                <a:defRPr/>
              </a:pPr>
              <a:t>‹#›</a:t>
            </a:fld>
            <a:endParaRPr lang="en-US"/>
          </a:p>
        </p:txBody>
      </p:sp>
    </p:spTree>
    <p:extLst>
      <p:ext uri="{BB962C8B-B14F-4D97-AF65-F5344CB8AC3E}">
        <p14:creationId xmlns:p14="http://schemas.microsoft.com/office/powerpoint/2010/main" val="3045259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9C0E6DE-DD01-485C-BADD-1269CAFC6C08}" type="datetimeFigureOut">
              <a:rPr lang="en-US" smtClean="0"/>
              <a:pPr>
                <a:defRPr/>
              </a:pPr>
              <a:t>5/3/2013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15C1E24-DF25-43FE-8FDF-9165904A7653}" type="slidenum">
              <a:rPr lang="en-US" smtClean="0"/>
              <a:pPr>
                <a:defRPr/>
              </a:pPr>
              <a:t>‹#›</a:t>
            </a:fld>
            <a:endParaRPr lang="en-US"/>
          </a:p>
        </p:txBody>
      </p:sp>
    </p:spTree>
    <p:extLst>
      <p:ext uri="{BB962C8B-B14F-4D97-AF65-F5344CB8AC3E}">
        <p14:creationId xmlns:p14="http://schemas.microsoft.com/office/powerpoint/2010/main" val="132733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ED65C95-5700-46E3-AF35-0BB0935D314B}" type="datetimeFigureOut">
              <a:rPr lang="en-US" smtClean="0"/>
              <a:pPr>
                <a:defRPr/>
              </a:pPr>
              <a:t>5/3/2013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CEA0DF6-FB47-4C9B-A1D5-9D4B2C67C48F}" type="slidenum">
              <a:rPr lang="en-US" smtClean="0"/>
              <a:pPr>
                <a:defRPr/>
              </a:pPr>
              <a:t>‹#›</a:t>
            </a:fld>
            <a:endParaRPr lang="en-US"/>
          </a:p>
        </p:txBody>
      </p:sp>
    </p:spTree>
    <p:extLst>
      <p:ext uri="{BB962C8B-B14F-4D97-AF65-F5344CB8AC3E}">
        <p14:creationId xmlns:p14="http://schemas.microsoft.com/office/powerpoint/2010/main" val="420508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977"/>
            <a:ext cx="3008313" cy="87234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977"/>
            <a:ext cx="5111750" cy="43939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7322"/>
            <a:ext cx="3008313" cy="352155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28E4856-1AC0-4EAC-8B7E-210DBE671738}" type="datetimeFigureOut">
              <a:rPr lang="en-US" smtClean="0"/>
              <a:pPr>
                <a:defRPr/>
              </a:pPr>
              <a:t>5/3/2013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E9AA9F5-B266-407B-B745-377CBADBAF26}" type="slidenum">
              <a:rPr lang="en-US" smtClean="0"/>
              <a:pPr>
                <a:defRPr/>
              </a:pPr>
              <a:t>‹#›</a:t>
            </a:fld>
            <a:endParaRPr lang="en-US"/>
          </a:p>
        </p:txBody>
      </p:sp>
    </p:spTree>
    <p:extLst>
      <p:ext uri="{BB962C8B-B14F-4D97-AF65-F5344CB8AC3E}">
        <p14:creationId xmlns:p14="http://schemas.microsoft.com/office/powerpoint/2010/main" val="1570902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3784"/>
            <a:ext cx="5486400" cy="42544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60007"/>
            <a:ext cx="5486400" cy="308895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4029231"/>
            <a:ext cx="5486400" cy="60420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11FF59D-5CA5-4683-9266-DE031AE3C610}" type="datetimeFigureOut">
              <a:rPr lang="en-US" smtClean="0"/>
              <a:pPr>
                <a:defRPr/>
              </a:pPr>
              <a:t>5/3/2013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0B40E2B-8FBE-45F2-9785-12DC0A9513AA}" type="slidenum">
              <a:rPr lang="en-US" smtClean="0"/>
              <a:pPr>
                <a:defRPr/>
              </a:pPr>
              <a:t>‹#›</a:t>
            </a:fld>
            <a:endParaRPr lang="en-US"/>
          </a:p>
        </p:txBody>
      </p:sp>
    </p:spTree>
    <p:extLst>
      <p:ext uri="{BB962C8B-B14F-4D97-AF65-F5344CB8AC3E}">
        <p14:creationId xmlns:p14="http://schemas.microsoft.com/office/powerpoint/2010/main" val="261869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27B0ACC-7AEF-4C28-A3D6-6EC95FDA63A5}" type="datetimeFigureOut">
              <a:rPr lang="en-US" smtClean="0"/>
              <a:pPr>
                <a:defRPr/>
              </a:pPr>
              <a:t>5/3/2013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61CB601-6C98-4988-9CFD-861CE283EDED}" type="slidenum">
              <a:rPr lang="en-US" smtClean="0"/>
              <a:pPr>
                <a:defRPr/>
              </a:pPr>
              <a:t>‹#›</a:t>
            </a:fld>
            <a:endParaRPr lang="en-US"/>
          </a:p>
        </p:txBody>
      </p:sp>
    </p:spTree>
    <p:extLst>
      <p:ext uri="{BB962C8B-B14F-4D97-AF65-F5344CB8AC3E}">
        <p14:creationId xmlns:p14="http://schemas.microsoft.com/office/powerpoint/2010/main" val="2293094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169"/>
            <a:ext cx="2057400" cy="439270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169"/>
            <a:ext cx="6019800" cy="439270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F345188-01E7-41BA-9D61-17F41F530996}" type="datetimeFigureOut">
              <a:rPr lang="en-US" smtClean="0"/>
              <a:pPr>
                <a:defRPr/>
              </a:pPr>
              <a:t>5/3/2013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EDCBB0-A731-4670-A688-55DFAE5EB3AF}" type="slidenum">
              <a:rPr lang="en-US" smtClean="0"/>
              <a:pPr>
                <a:defRPr/>
              </a:pPr>
              <a:t>‹#›</a:t>
            </a:fld>
            <a:endParaRPr lang="en-US"/>
          </a:p>
        </p:txBody>
      </p:sp>
    </p:spTree>
    <p:extLst>
      <p:ext uri="{BB962C8B-B14F-4D97-AF65-F5344CB8AC3E}">
        <p14:creationId xmlns:p14="http://schemas.microsoft.com/office/powerpoint/2010/main" val="3856717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mage 4">
    <p:spTree>
      <p:nvGrpSpPr>
        <p:cNvPr id="1" name=""/>
        <p:cNvGrpSpPr/>
        <p:nvPr/>
      </p:nvGrpSpPr>
      <p:grpSpPr>
        <a:xfrm>
          <a:off x="0" y="0"/>
          <a:ext cx="0" cy="0"/>
          <a:chOff x="0" y="0"/>
          <a:chExt cx="0" cy="0"/>
        </a:xfrm>
      </p:grpSpPr>
      <p:sp>
        <p:nvSpPr>
          <p:cNvPr id="6" name="Picture Placeholder 6"/>
          <p:cNvSpPr>
            <a:spLocks noGrp="1"/>
          </p:cNvSpPr>
          <p:nvPr>
            <p:ph type="pic" sz="quarter" idx="10" hasCustomPrompt="1"/>
          </p:nvPr>
        </p:nvSpPr>
        <p:spPr>
          <a:xfrm>
            <a:off x="2532831" y="1430073"/>
            <a:ext cx="1775178" cy="1773291"/>
          </a:xfrm>
          <a:noFill/>
        </p:spPr>
        <p:txBody>
          <a:bodyPr/>
          <a:lstStyle>
            <a:lvl1pPr marL="0" indent="0">
              <a:buNone/>
              <a:defRPr sz="100"/>
            </a:lvl1pPr>
          </a:lstStyle>
          <a:p>
            <a:r>
              <a:rPr lang="en-US" dirty="0" smtClean="0"/>
              <a:t>.</a:t>
            </a:r>
            <a:endParaRPr lang="en-US" dirty="0"/>
          </a:p>
        </p:txBody>
      </p:sp>
      <p:sp>
        <p:nvSpPr>
          <p:cNvPr id="7" name="Picture Placeholder 6"/>
          <p:cNvSpPr>
            <a:spLocks noGrp="1"/>
          </p:cNvSpPr>
          <p:nvPr>
            <p:ph type="pic" sz="quarter" idx="11" hasCustomPrompt="1"/>
          </p:nvPr>
        </p:nvSpPr>
        <p:spPr>
          <a:xfrm>
            <a:off x="4428716" y="1430073"/>
            <a:ext cx="1775178" cy="1773291"/>
          </a:xfrm>
          <a:noFill/>
        </p:spPr>
        <p:txBody>
          <a:bodyPr>
            <a:normAutofit/>
          </a:bodyPr>
          <a:lstStyle>
            <a:lvl1pPr marL="0" indent="0">
              <a:buNone/>
              <a:defRPr sz="100"/>
            </a:lvl1pPr>
          </a:lstStyle>
          <a:p>
            <a:r>
              <a:rPr lang="en-US" dirty="0" smtClean="0"/>
              <a:t>.</a:t>
            </a:r>
            <a:endParaRPr lang="en-US" dirty="0"/>
          </a:p>
        </p:txBody>
      </p:sp>
      <p:sp>
        <p:nvSpPr>
          <p:cNvPr id="8" name="Picture Placeholder 6"/>
          <p:cNvSpPr>
            <a:spLocks noGrp="1"/>
          </p:cNvSpPr>
          <p:nvPr>
            <p:ph type="pic" sz="quarter" idx="12" hasCustomPrompt="1"/>
          </p:nvPr>
        </p:nvSpPr>
        <p:spPr>
          <a:xfrm>
            <a:off x="6324600" y="1430073"/>
            <a:ext cx="1775178" cy="1773291"/>
          </a:xfrm>
          <a:noFill/>
        </p:spPr>
        <p:txBody>
          <a:bodyPr>
            <a:normAutofit/>
          </a:bodyPr>
          <a:lstStyle>
            <a:lvl1pPr marL="0" indent="0">
              <a:buNone/>
              <a:defRPr sz="100"/>
            </a:lvl1pPr>
          </a:lstStyle>
          <a:p>
            <a:r>
              <a:rPr lang="en-US" dirty="0" smtClean="0"/>
              <a:t>.</a:t>
            </a:r>
            <a:endParaRPr lang="en-US" dirty="0"/>
          </a:p>
        </p:txBody>
      </p:sp>
      <p:sp>
        <p:nvSpPr>
          <p:cNvPr id="9" name="Picture Placeholder 6"/>
          <p:cNvSpPr>
            <a:spLocks noGrp="1"/>
          </p:cNvSpPr>
          <p:nvPr>
            <p:ph type="pic" sz="quarter" idx="13" hasCustomPrompt="1"/>
          </p:nvPr>
        </p:nvSpPr>
        <p:spPr>
          <a:xfrm>
            <a:off x="636946" y="1430073"/>
            <a:ext cx="1775178" cy="1773291"/>
          </a:xfrm>
          <a:noFill/>
        </p:spPr>
        <p:txBody>
          <a:bodyPr>
            <a:normAutofit/>
          </a:bodyPr>
          <a:lstStyle>
            <a:lvl1pPr marL="0" indent="0">
              <a:buNone/>
              <a:defRPr sz="100"/>
            </a:lvl1pPr>
          </a:lstStyle>
          <a:p>
            <a:r>
              <a:rPr lang="en-US" dirty="0" smtClean="0"/>
              <a:t>.</a:t>
            </a:r>
            <a:endParaRPr lang="en-US" dirty="0"/>
          </a:p>
        </p:txBody>
      </p:sp>
    </p:spTree>
    <p:extLst>
      <p:ext uri="{BB962C8B-B14F-4D97-AF65-F5344CB8AC3E}">
        <p14:creationId xmlns:p14="http://schemas.microsoft.com/office/powerpoint/2010/main" val="23546526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333375"/>
            <a:ext cx="6858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20775"/>
            <a:ext cx="6858000" cy="351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4772025"/>
            <a:ext cx="2133600" cy="273050"/>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F473FACD-5942-478B-B01D-F3B157A481B3}" type="datetimeFigureOut">
              <a:rPr lang="en-US" smtClean="0"/>
              <a:pPr>
                <a:defRPr/>
              </a:pPr>
              <a:t>5/3/2013</a:t>
            </a:fld>
            <a:endParaRPr lang="en-US"/>
          </a:p>
        </p:txBody>
      </p:sp>
      <p:sp>
        <p:nvSpPr>
          <p:cNvPr id="5" name="Footer Placeholder 4"/>
          <p:cNvSpPr>
            <a:spLocks noGrp="1"/>
          </p:cNvSpPr>
          <p:nvPr>
            <p:ph type="ftr" sz="quarter" idx="3"/>
          </p:nvPr>
        </p:nvSpPr>
        <p:spPr>
          <a:xfrm>
            <a:off x="3124200" y="4772025"/>
            <a:ext cx="2895600" cy="273050"/>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4772025"/>
            <a:ext cx="2133600" cy="273050"/>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1F882E07-A144-4C24-AD73-AD6FA456F922}"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iming>
    <p:tnLst>
      <p:par>
        <p:cTn id="1" dur="indefinite" restart="never" nodeType="tmRoot"/>
      </p:par>
    </p:tnLst>
  </p:timing>
  <p:txStyles>
    <p:titleStyle>
      <a:lvl1pPr algn="l" rtl="0" eaLnBrk="1" fontAlgn="base" hangingPunct="1">
        <a:spcBef>
          <a:spcPct val="0"/>
        </a:spcBef>
        <a:spcAft>
          <a:spcPct val="0"/>
        </a:spcAft>
        <a:defRPr sz="3600" kern="1200">
          <a:solidFill>
            <a:schemeClr val="bg1"/>
          </a:solidFill>
          <a:latin typeface="Sans Condensed" pitchFamily="34" charset="0"/>
          <a:ea typeface="+mj-ea"/>
          <a:cs typeface="+mj-cs"/>
        </a:defRPr>
      </a:lvl1pPr>
      <a:lvl2pPr algn="l" rtl="0" eaLnBrk="1" fontAlgn="base" hangingPunct="1">
        <a:spcBef>
          <a:spcPct val="0"/>
        </a:spcBef>
        <a:spcAft>
          <a:spcPct val="0"/>
        </a:spcAft>
        <a:defRPr sz="3600">
          <a:solidFill>
            <a:schemeClr val="bg1"/>
          </a:solidFill>
          <a:latin typeface="Sans Condensed" pitchFamily="34" charset="0"/>
        </a:defRPr>
      </a:lvl2pPr>
      <a:lvl3pPr algn="l" rtl="0" eaLnBrk="1" fontAlgn="base" hangingPunct="1">
        <a:spcBef>
          <a:spcPct val="0"/>
        </a:spcBef>
        <a:spcAft>
          <a:spcPct val="0"/>
        </a:spcAft>
        <a:defRPr sz="3600">
          <a:solidFill>
            <a:schemeClr val="bg1"/>
          </a:solidFill>
          <a:latin typeface="Sans Condensed" pitchFamily="34" charset="0"/>
        </a:defRPr>
      </a:lvl3pPr>
      <a:lvl4pPr algn="l" rtl="0" eaLnBrk="1" fontAlgn="base" hangingPunct="1">
        <a:spcBef>
          <a:spcPct val="0"/>
        </a:spcBef>
        <a:spcAft>
          <a:spcPct val="0"/>
        </a:spcAft>
        <a:defRPr sz="3600">
          <a:solidFill>
            <a:schemeClr val="bg1"/>
          </a:solidFill>
          <a:latin typeface="Sans Condensed" pitchFamily="34" charset="0"/>
        </a:defRPr>
      </a:lvl4pPr>
      <a:lvl5pPr algn="l" rtl="0" eaLnBrk="1" fontAlgn="base" hangingPunct="1">
        <a:spcBef>
          <a:spcPct val="0"/>
        </a:spcBef>
        <a:spcAft>
          <a:spcPct val="0"/>
        </a:spcAft>
        <a:defRPr sz="3600">
          <a:solidFill>
            <a:schemeClr val="bg1"/>
          </a:solidFill>
          <a:latin typeface="Sans Condensed" pitchFamily="34" charset="0"/>
        </a:defRPr>
      </a:lvl5pPr>
      <a:lvl6pPr marL="457200" algn="l" rtl="0" eaLnBrk="1" fontAlgn="base" hangingPunct="1">
        <a:spcBef>
          <a:spcPct val="0"/>
        </a:spcBef>
        <a:spcAft>
          <a:spcPct val="0"/>
        </a:spcAft>
        <a:defRPr sz="3600">
          <a:solidFill>
            <a:schemeClr val="tx1"/>
          </a:solidFill>
          <a:latin typeface="Sans Condensed" pitchFamily="34" charset="0"/>
        </a:defRPr>
      </a:lvl6pPr>
      <a:lvl7pPr marL="914400" algn="l" rtl="0" eaLnBrk="1" fontAlgn="base" hangingPunct="1">
        <a:spcBef>
          <a:spcPct val="0"/>
        </a:spcBef>
        <a:spcAft>
          <a:spcPct val="0"/>
        </a:spcAft>
        <a:defRPr sz="3600">
          <a:solidFill>
            <a:schemeClr val="tx1"/>
          </a:solidFill>
          <a:latin typeface="Sans Condensed" pitchFamily="34" charset="0"/>
        </a:defRPr>
      </a:lvl7pPr>
      <a:lvl8pPr marL="1371600" algn="l" rtl="0" eaLnBrk="1" fontAlgn="base" hangingPunct="1">
        <a:spcBef>
          <a:spcPct val="0"/>
        </a:spcBef>
        <a:spcAft>
          <a:spcPct val="0"/>
        </a:spcAft>
        <a:defRPr sz="3600">
          <a:solidFill>
            <a:schemeClr val="tx1"/>
          </a:solidFill>
          <a:latin typeface="Sans Condensed" pitchFamily="34" charset="0"/>
        </a:defRPr>
      </a:lvl8pPr>
      <a:lvl9pPr marL="1828800" algn="l" rtl="0" eaLnBrk="1" fontAlgn="base" hangingPunct="1">
        <a:spcBef>
          <a:spcPct val="0"/>
        </a:spcBef>
        <a:spcAft>
          <a:spcPct val="0"/>
        </a:spcAft>
        <a:defRPr sz="3600">
          <a:solidFill>
            <a:schemeClr val="tx1"/>
          </a:solidFill>
          <a:latin typeface="Sans Condensed" pitchFamily="34" charset="0"/>
        </a:defRPr>
      </a:lvl9pPr>
    </p:titleStyle>
    <p:bodyStyle>
      <a:lvl1pPr marL="342900" indent="-342900" algn="l" rtl="0" eaLnBrk="1" fontAlgn="base" hangingPunct="1">
        <a:spcBef>
          <a:spcPct val="20000"/>
        </a:spcBef>
        <a:spcAft>
          <a:spcPct val="0"/>
        </a:spcAft>
        <a:buFont typeface="Arial" charset="0"/>
        <a:buChar char="•"/>
        <a:defRPr sz="2800" kern="1200">
          <a:solidFill>
            <a:schemeClr val="bg1"/>
          </a:solidFill>
          <a:latin typeface="+mj-lt"/>
          <a:ea typeface="+mn-ea"/>
          <a:cs typeface="Arial" pitchFamily="34" charset="0"/>
        </a:defRPr>
      </a:lvl1pPr>
      <a:lvl2pPr marL="742950" indent="-285750" algn="l" rtl="0" eaLnBrk="1" fontAlgn="base" hangingPunct="1">
        <a:spcBef>
          <a:spcPct val="20000"/>
        </a:spcBef>
        <a:spcAft>
          <a:spcPct val="0"/>
        </a:spcAft>
        <a:buFont typeface="Arial" charset="0"/>
        <a:buChar char="–"/>
        <a:defRPr sz="2400" kern="1200">
          <a:solidFill>
            <a:schemeClr val="bg1"/>
          </a:solidFill>
          <a:latin typeface="+mj-lt"/>
          <a:ea typeface="+mn-ea"/>
          <a:cs typeface="Arial" pitchFamily="34" charset="0"/>
        </a:defRPr>
      </a:lvl2pPr>
      <a:lvl3pPr marL="1143000" indent="-228600" algn="l" rtl="0" eaLnBrk="1" fontAlgn="base" hangingPunct="1">
        <a:spcBef>
          <a:spcPct val="20000"/>
        </a:spcBef>
        <a:spcAft>
          <a:spcPct val="0"/>
        </a:spcAft>
        <a:buFont typeface="Arial" charset="0"/>
        <a:buChar char="•"/>
        <a:defRPr sz="2000" kern="1200">
          <a:solidFill>
            <a:schemeClr val="bg1"/>
          </a:solidFill>
          <a:latin typeface="+mj-lt"/>
          <a:ea typeface="+mn-ea"/>
          <a:cs typeface="Arial" pitchFamily="34" charset="0"/>
        </a:defRPr>
      </a:lvl3pPr>
      <a:lvl4pPr marL="1600200" indent="-228600" algn="l" rtl="0" eaLnBrk="1" fontAlgn="base" hangingPunct="1">
        <a:spcBef>
          <a:spcPct val="20000"/>
        </a:spcBef>
        <a:spcAft>
          <a:spcPct val="0"/>
        </a:spcAft>
        <a:buFont typeface="Arial" charset="0"/>
        <a:buChar char="–"/>
        <a:defRPr kern="1200">
          <a:solidFill>
            <a:schemeClr val="bg1"/>
          </a:solidFill>
          <a:latin typeface="+mj-lt"/>
          <a:ea typeface="+mn-ea"/>
          <a:cs typeface="Arial" pitchFamily="34" charset="0"/>
        </a:defRPr>
      </a:lvl4pPr>
      <a:lvl5pPr marL="2057400" indent="-228600" algn="l" rtl="0" eaLnBrk="1" fontAlgn="base" hangingPunct="1">
        <a:spcBef>
          <a:spcPct val="20000"/>
        </a:spcBef>
        <a:spcAft>
          <a:spcPct val="0"/>
        </a:spcAft>
        <a:buFont typeface="Arial" charset="0"/>
        <a:buChar char="»"/>
        <a:defRPr kern="1200">
          <a:solidFill>
            <a:schemeClr val="bg1"/>
          </a:solidFill>
          <a:latin typeface="+mj-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2.xml"/><Relationship Id="rId5" Type="http://schemas.openxmlformats.org/officeDocument/2006/relationships/image" Target="../media/image12.jpeg"/><Relationship Id="rId4" Type="http://schemas.openxmlformats.org/officeDocument/2006/relationships/image" Target="../media/image11.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Title 1"/>
          <p:cNvSpPr>
            <a:spLocks noGrp="1"/>
          </p:cNvSpPr>
          <p:nvPr>
            <p:ph type="ctrTitle"/>
          </p:nvPr>
        </p:nvSpPr>
        <p:spPr/>
        <p:txBody>
          <a:bodyPr/>
          <a:lstStyle/>
          <a:p>
            <a:r>
              <a:rPr lang="en-US"/>
              <a:t>Name of Presentation</a:t>
            </a:r>
          </a:p>
        </p:txBody>
      </p:sp>
      <p:sp>
        <p:nvSpPr>
          <p:cNvPr id="14339" name="Subtitle 1"/>
          <p:cNvSpPr>
            <a:spLocks noGrp="1"/>
          </p:cNvSpPr>
          <p:nvPr>
            <p:ph type="subTitle" idx="1"/>
          </p:nvPr>
        </p:nvSpPr>
        <p:spPr/>
        <p:txBody>
          <a:bodyPr/>
          <a:lstStyle/>
          <a:p>
            <a:r>
              <a:rPr lang="en-US"/>
              <a:t>Company Name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additive="base">
                                        <p:cTn id="7" dur="500"/>
                                        <p:tgtEl>
                                          <p:spTgt spid="14338"/>
                                        </p:tgtEl>
                                        <p:attrNameLst>
                                          <p:attrName>ppt_x</p:attrName>
                                        </p:attrNameLst>
                                      </p:cBhvr>
                                      <p:tavLst>
                                        <p:tav tm="0">
                                          <p:val>
                                            <p:strVal val="#ppt_x-#ppt_w*1.125000"/>
                                          </p:val>
                                        </p:tav>
                                        <p:tav tm="100000">
                                          <p:val>
                                            <p:strVal val="#ppt_x"/>
                                          </p:val>
                                        </p:tav>
                                      </p:tavLst>
                                    </p:anim>
                                    <p:animEffect transition="in" filter="wipe(right)">
                                      <p:cBhvr>
                                        <p:cTn id="8" dur="500"/>
                                        <p:tgtEl>
                                          <p:spTgt spid="14338"/>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14339">
                                            <p:txEl>
                                              <p:pRg st="0" end="0"/>
                                            </p:txEl>
                                          </p:spTgt>
                                        </p:tgtEl>
                                        <p:attrNameLst>
                                          <p:attrName>style.visibility</p:attrName>
                                        </p:attrNameLst>
                                      </p:cBhvr>
                                      <p:to>
                                        <p:strVal val="visible"/>
                                      </p:to>
                                    </p:set>
                                    <p:anim calcmode="lin" valueType="num">
                                      <p:cBhvr additive="base">
                                        <p:cTn id="11" dur="500"/>
                                        <p:tgtEl>
                                          <p:spTgt spid="14339">
                                            <p:txEl>
                                              <p:pRg st="0" end="0"/>
                                            </p:txEl>
                                          </p:spTgt>
                                        </p:tgtEl>
                                        <p:attrNameLst>
                                          <p:attrName>ppt_x</p:attrName>
                                        </p:attrNameLst>
                                      </p:cBhvr>
                                      <p:tavLst>
                                        <p:tav tm="0">
                                          <p:val>
                                            <p:strVal val="#ppt_x+#ppt_w*1.125000"/>
                                          </p:val>
                                        </p:tav>
                                        <p:tav tm="100000">
                                          <p:val>
                                            <p:strVal val="#ppt_x"/>
                                          </p:val>
                                        </p:tav>
                                      </p:tavLst>
                                    </p:anim>
                                    <p:animEffect transition="in" filter="wipe(left)">
                                      <p:cBhvr>
                                        <p:cTn id="12" dur="500"/>
                                        <p:tgtEl>
                                          <p:spTgt spid="143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39"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t>Slide Master</a:t>
            </a:r>
          </a:p>
        </p:txBody>
      </p:sp>
      <p:sp>
        <p:nvSpPr>
          <p:cNvPr id="16387" name="Content Placeholder 2"/>
          <p:cNvSpPr>
            <a:spLocks noGrp="1"/>
          </p:cNvSpPr>
          <p:nvPr>
            <p:ph type="body" idx="1"/>
          </p:nvPr>
        </p:nvSpPr>
        <p:spPr/>
        <p:txBody>
          <a:bodyPr/>
          <a:lstStyle/>
          <a:p>
            <a:pPr>
              <a:lnSpc>
                <a:spcPct val="90000"/>
              </a:lnSpc>
            </a:pPr>
            <a:r>
              <a:rPr lang="en-US" sz="2000" smtClean="0">
                <a:cs typeface="Arial" charset="0"/>
              </a:rPr>
              <a:t>Your Text here</a:t>
            </a:r>
          </a:p>
          <a:p>
            <a:pPr>
              <a:lnSpc>
                <a:spcPct val="90000"/>
              </a:lnSpc>
            </a:pPr>
            <a:endParaRPr lang="en-US" sz="2000" smtClean="0">
              <a:cs typeface="Arial" charset="0"/>
            </a:endParaRPr>
          </a:p>
          <a:p>
            <a:pPr>
              <a:lnSpc>
                <a:spcPct val="90000"/>
              </a:lnSpc>
            </a:pPr>
            <a:r>
              <a:rPr lang="en-US" sz="2000" smtClean="0">
                <a:cs typeface="Arial" charset="0"/>
              </a:rPr>
              <a:t>Lorem ipsum dolor sit amet, consectetuer adipiscing elit, sed diam nonummy nibh euismod tincidunt ut laoreet dolore magna aliquam erat volutpat. Ut wisi enim ad minim veniam</a:t>
            </a:r>
          </a:p>
          <a:p>
            <a:pPr>
              <a:lnSpc>
                <a:spcPct val="90000"/>
              </a:lnSpc>
            </a:pPr>
            <a:endParaRPr lang="en-US" sz="2000" smtClean="0">
              <a:cs typeface="Arial" charset="0"/>
            </a:endParaRPr>
          </a:p>
          <a:p>
            <a:pPr>
              <a:lnSpc>
                <a:spcPct val="90000"/>
              </a:lnSpc>
            </a:pPr>
            <a:r>
              <a:rPr lang="en-US" sz="2000" smtClean="0">
                <a:cs typeface="Arial" charset="0"/>
              </a:rPr>
              <a:t>Duis autem vel eum iriure dolor in hendrerit in vulputate velit esse molestie consequat, vel illum dolore eu feugiat nulla facilisis at vero eros et accumsan et iusto odio dignissim qui blandit praesent luptatum zzril delenit augue duis dolore te feugait nulla facilisi.</a:t>
            </a:r>
          </a:p>
        </p:txBody>
      </p:sp>
    </p:spTree>
    <p:extLst>
      <p:ext uri="{BB962C8B-B14F-4D97-AF65-F5344CB8AC3E}">
        <p14:creationId xmlns:p14="http://schemas.microsoft.com/office/powerpoint/2010/main" val="18919615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p:tgtEl>
                                          <p:spTgt spid="16387">
                                            <p:txEl>
                                              <p:pRg st="0" end="0"/>
                                            </p:txEl>
                                          </p:spTgt>
                                        </p:tgtEl>
                                        <p:attrNameLst>
                                          <p:attrName>ppt_x</p:attrName>
                                        </p:attrNameLst>
                                      </p:cBhvr>
                                      <p:tavLst>
                                        <p:tav tm="0">
                                          <p:val>
                                            <p:strVal val="#ppt_x+#ppt_w*1.125000"/>
                                          </p:val>
                                        </p:tav>
                                        <p:tav tm="100000">
                                          <p:val>
                                            <p:strVal val="#ppt_x"/>
                                          </p:val>
                                        </p:tav>
                                      </p:tavLst>
                                    </p:anim>
                                    <p:animEffect transition="in" filter="wipe(left)">
                                      <p:cBhvr>
                                        <p:cTn id="8" dur="500"/>
                                        <p:tgtEl>
                                          <p:spTgt spid="16387">
                                            <p:txEl>
                                              <p:pRg st="0" end="0"/>
                                            </p:txEl>
                                          </p:spTgt>
                                        </p:tgtEl>
                                      </p:cBhvr>
                                    </p:animEffect>
                                  </p:childTnLst>
                                </p:cTn>
                              </p:par>
                            </p:childTnLst>
                          </p:cTn>
                        </p:par>
                        <p:par>
                          <p:cTn id="9" fill="hold">
                            <p:stCondLst>
                              <p:cond delay="500"/>
                            </p:stCondLst>
                            <p:childTnLst>
                              <p:par>
                                <p:cTn id="10" presetID="12" presetClass="entr" presetSubtype="2" fill="hold" grpId="0" nodeType="afterEffect">
                                  <p:stCondLst>
                                    <p:cond delay="0"/>
                                  </p:stCondLst>
                                  <p:childTnLst>
                                    <p:set>
                                      <p:cBhvr>
                                        <p:cTn id="11" dur="1" fill="hold">
                                          <p:stCondLst>
                                            <p:cond delay="0"/>
                                          </p:stCondLst>
                                        </p:cTn>
                                        <p:tgtEl>
                                          <p:spTgt spid="16387">
                                            <p:txEl>
                                              <p:pRg st="2" end="2"/>
                                            </p:txEl>
                                          </p:spTgt>
                                        </p:tgtEl>
                                        <p:attrNameLst>
                                          <p:attrName>style.visibility</p:attrName>
                                        </p:attrNameLst>
                                      </p:cBhvr>
                                      <p:to>
                                        <p:strVal val="visible"/>
                                      </p:to>
                                    </p:set>
                                    <p:anim calcmode="lin" valueType="num">
                                      <p:cBhvr additive="base">
                                        <p:cTn id="12" dur="500"/>
                                        <p:tgtEl>
                                          <p:spTgt spid="16387">
                                            <p:txEl>
                                              <p:pRg st="2" end="2"/>
                                            </p:txEl>
                                          </p:spTgt>
                                        </p:tgtEl>
                                        <p:attrNameLst>
                                          <p:attrName>ppt_x</p:attrName>
                                        </p:attrNameLst>
                                      </p:cBhvr>
                                      <p:tavLst>
                                        <p:tav tm="0">
                                          <p:val>
                                            <p:strVal val="#ppt_x+#ppt_w*1.125000"/>
                                          </p:val>
                                        </p:tav>
                                        <p:tav tm="100000">
                                          <p:val>
                                            <p:strVal val="#ppt_x"/>
                                          </p:val>
                                        </p:tav>
                                      </p:tavLst>
                                    </p:anim>
                                    <p:animEffect transition="in" filter="wipe(left)">
                                      <p:cBhvr>
                                        <p:cTn id="13" dur="500"/>
                                        <p:tgtEl>
                                          <p:spTgt spid="16387">
                                            <p:txEl>
                                              <p:pRg st="2" end="2"/>
                                            </p:txEl>
                                          </p:spTgt>
                                        </p:tgtEl>
                                      </p:cBhvr>
                                    </p:animEffect>
                                  </p:childTnLst>
                                </p:cTn>
                              </p:par>
                            </p:childTnLst>
                          </p:cTn>
                        </p:par>
                        <p:par>
                          <p:cTn id="14" fill="hold">
                            <p:stCondLst>
                              <p:cond delay="1000"/>
                            </p:stCondLst>
                            <p:childTnLst>
                              <p:par>
                                <p:cTn id="15" presetID="12" presetClass="entr" presetSubtype="2" fill="hold" grpId="0" nodeType="afterEffect">
                                  <p:stCondLst>
                                    <p:cond delay="0"/>
                                  </p:stCondLst>
                                  <p:childTnLst>
                                    <p:set>
                                      <p:cBhvr>
                                        <p:cTn id="16" dur="1" fill="hold">
                                          <p:stCondLst>
                                            <p:cond delay="0"/>
                                          </p:stCondLst>
                                        </p:cTn>
                                        <p:tgtEl>
                                          <p:spTgt spid="16387">
                                            <p:txEl>
                                              <p:pRg st="4" end="4"/>
                                            </p:txEl>
                                          </p:spTgt>
                                        </p:tgtEl>
                                        <p:attrNameLst>
                                          <p:attrName>style.visibility</p:attrName>
                                        </p:attrNameLst>
                                      </p:cBhvr>
                                      <p:to>
                                        <p:strVal val="visible"/>
                                      </p:to>
                                    </p:set>
                                    <p:anim calcmode="lin" valueType="num">
                                      <p:cBhvr additive="base">
                                        <p:cTn id="17" dur="500"/>
                                        <p:tgtEl>
                                          <p:spTgt spid="16387">
                                            <p:txEl>
                                              <p:pRg st="4" end="4"/>
                                            </p:txEl>
                                          </p:spTgt>
                                        </p:tgtEl>
                                        <p:attrNameLst>
                                          <p:attrName>ppt_x</p:attrName>
                                        </p:attrNameLst>
                                      </p:cBhvr>
                                      <p:tavLst>
                                        <p:tav tm="0">
                                          <p:val>
                                            <p:strVal val="#ppt_x+#ppt_w*1.125000"/>
                                          </p:val>
                                        </p:tav>
                                        <p:tav tm="100000">
                                          <p:val>
                                            <p:strVal val="#ppt_x"/>
                                          </p:val>
                                        </p:tav>
                                      </p:tavLst>
                                    </p:anim>
                                    <p:animEffect transition="in" filter="wipe(left)">
                                      <p:cBhvr>
                                        <p:cTn id="18" dur="500"/>
                                        <p:tgtEl>
                                          <p:spTgt spid="163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advAuto="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blipFill>
          <a:blip r:embed="rId2"/>
          <a:stretch>
            <a:fillRect/>
          </a:stretch>
        </a:blipFill>
        <a:effectLst/>
      </p:bgPr>
    </p:bg>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206375"/>
            <a:ext cx="7391400" cy="641350"/>
          </a:xfrm>
        </p:spPr>
        <p:txBody>
          <a:bodyPr/>
          <a:lstStyle/>
          <a:p>
            <a:r>
              <a:rPr lang="en-US" smtClean="0"/>
              <a:t>Print Master</a:t>
            </a:r>
          </a:p>
        </p:txBody>
      </p:sp>
      <p:sp>
        <p:nvSpPr>
          <p:cNvPr id="16387" name="Content Placeholder 2"/>
          <p:cNvSpPr>
            <a:spLocks noGrp="1"/>
          </p:cNvSpPr>
          <p:nvPr>
            <p:ph type="body" idx="1"/>
          </p:nvPr>
        </p:nvSpPr>
        <p:spPr>
          <a:xfrm>
            <a:off x="457200" y="1196975"/>
            <a:ext cx="8229600" cy="3511550"/>
          </a:xfrm>
        </p:spPr>
        <p:txBody>
          <a:bodyPr>
            <a:normAutofit/>
          </a:bodyPr>
          <a:lstStyle/>
          <a:p>
            <a:pPr>
              <a:lnSpc>
                <a:spcPct val="90000"/>
              </a:lnSpc>
            </a:pPr>
            <a:r>
              <a:rPr lang="en-US" sz="2000" smtClean="0">
                <a:solidFill>
                  <a:schemeClr val="tx1"/>
                </a:solidFill>
                <a:cs typeface="Arial" charset="0"/>
              </a:rPr>
              <a:t>Your Text here</a:t>
            </a:r>
          </a:p>
          <a:p>
            <a:pPr>
              <a:lnSpc>
                <a:spcPct val="90000"/>
              </a:lnSpc>
            </a:pPr>
            <a:endParaRPr lang="en-US" sz="2000" smtClean="0">
              <a:solidFill>
                <a:schemeClr val="tx1"/>
              </a:solidFill>
              <a:cs typeface="Arial" charset="0"/>
            </a:endParaRPr>
          </a:p>
          <a:p>
            <a:pPr>
              <a:lnSpc>
                <a:spcPct val="90000"/>
              </a:lnSpc>
            </a:pPr>
            <a:r>
              <a:rPr lang="en-US" sz="2000" smtClean="0">
                <a:solidFill>
                  <a:schemeClr val="tx1"/>
                </a:solidFill>
                <a:cs typeface="Arial" charset="0"/>
              </a:rPr>
              <a:t>Lorem ipsum dolor sit amet, consectetuer adipiscing elit, sed diam nonummy nibh euismod tincidunt ut laoreet dolore magna aliquam erat volutpat. Ut wisi enim ad minim veniam</a:t>
            </a:r>
          </a:p>
          <a:p>
            <a:pPr>
              <a:lnSpc>
                <a:spcPct val="90000"/>
              </a:lnSpc>
            </a:pPr>
            <a:endParaRPr lang="en-US" sz="2000" smtClean="0">
              <a:solidFill>
                <a:schemeClr val="tx1"/>
              </a:solidFill>
              <a:cs typeface="Arial" charset="0"/>
            </a:endParaRPr>
          </a:p>
          <a:p>
            <a:pPr>
              <a:lnSpc>
                <a:spcPct val="90000"/>
              </a:lnSpc>
            </a:pPr>
            <a:r>
              <a:rPr lang="en-US" sz="2000" smtClean="0">
                <a:solidFill>
                  <a:schemeClr val="tx1"/>
                </a:solidFill>
                <a:cs typeface="Arial" charset="0"/>
              </a:rPr>
              <a:t>Duis autem vel eum iriure dolor in hendrerit in vulputate velit esse molestie consequat, vel illum dolore eu feugiat nulla facilisis at vero eros et accumsan et iusto odio dignissim qui blandit praesent luptatum zzril delenit augue duis dolore te feugait nulla facilisi.</a:t>
            </a:r>
          </a:p>
        </p:txBody>
      </p:sp>
    </p:spTree>
    <p:extLst>
      <p:ext uri="{BB962C8B-B14F-4D97-AF65-F5344CB8AC3E}">
        <p14:creationId xmlns:p14="http://schemas.microsoft.com/office/powerpoint/2010/main" val="29554420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p:tgtEl>
                                          <p:spTgt spid="16387">
                                            <p:txEl>
                                              <p:pRg st="0" end="0"/>
                                            </p:txEl>
                                          </p:spTgt>
                                        </p:tgtEl>
                                        <p:attrNameLst>
                                          <p:attrName>ppt_x</p:attrName>
                                        </p:attrNameLst>
                                      </p:cBhvr>
                                      <p:tavLst>
                                        <p:tav tm="0">
                                          <p:val>
                                            <p:strVal val="#ppt_x+#ppt_w*1.125000"/>
                                          </p:val>
                                        </p:tav>
                                        <p:tav tm="100000">
                                          <p:val>
                                            <p:strVal val="#ppt_x"/>
                                          </p:val>
                                        </p:tav>
                                      </p:tavLst>
                                    </p:anim>
                                    <p:animEffect transition="in" filter="wipe(left)">
                                      <p:cBhvr>
                                        <p:cTn id="8" dur="500"/>
                                        <p:tgtEl>
                                          <p:spTgt spid="16387">
                                            <p:txEl>
                                              <p:pRg st="0" end="0"/>
                                            </p:txEl>
                                          </p:spTgt>
                                        </p:tgtEl>
                                      </p:cBhvr>
                                    </p:animEffect>
                                  </p:childTnLst>
                                </p:cTn>
                              </p:par>
                            </p:childTnLst>
                          </p:cTn>
                        </p:par>
                        <p:par>
                          <p:cTn id="9" fill="hold">
                            <p:stCondLst>
                              <p:cond delay="500"/>
                            </p:stCondLst>
                            <p:childTnLst>
                              <p:par>
                                <p:cTn id="10" presetID="12" presetClass="entr" presetSubtype="2" fill="hold" grpId="0" nodeType="afterEffect">
                                  <p:stCondLst>
                                    <p:cond delay="0"/>
                                  </p:stCondLst>
                                  <p:childTnLst>
                                    <p:set>
                                      <p:cBhvr>
                                        <p:cTn id="11" dur="1" fill="hold">
                                          <p:stCondLst>
                                            <p:cond delay="0"/>
                                          </p:stCondLst>
                                        </p:cTn>
                                        <p:tgtEl>
                                          <p:spTgt spid="16387">
                                            <p:txEl>
                                              <p:pRg st="2" end="2"/>
                                            </p:txEl>
                                          </p:spTgt>
                                        </p:tgtEl>
                                        <p:attrNameLst>
                                          <p:attrName>style.visibility</p:attrName>
                                        </p:attrNameLst>
                                      </p:cBhvr>
                                      <p:to>
                                        <p:strVal val="visible"/>
                                      </p:to>
                                    </p:set>
                                    <p:anim calcmode="lin" valueType="num">
                                      <p:cBhvr additive="base">
                                        <p:cTn id="12" dur="500"/>
                                        <p:tgtEl>
                                          <p:spTgt spid="16387">
                                            <p:txEl>
                                              <p:pRg st="2" end="2"/>
                                            </p:txEl>
                                          </p:spTgt>
                                        </p:tgtEl>
                                        <p:attrNameLst>
                                          <p:attrName>ppt_x</p:attrName>
                                        </p:attrNameLst>
                                      </p:cBhvr>
                                      <p:tavLst>
                                        <p:tav tm="0">
                                          <p:val>
                                            <p:strVal val="#ppt_x+#ppt_w*1.125000"/>
                                          </p:val>
                                        </p:tav>
                                        <p:tav tm="100000">
                                          <p:val>
                                            <p:strVal val="#ppt_x"/>
                                          </p:val>
                                        </p:tav>
                                      </p:tavLst>
                                    </p:anim>
                                    <p:animEffect transition="in" filter="wipe(left)">
                                      <p:cBhvr>
                                        <p:cTn id="13" dur="500"/>
                                        <p:tgtEl>
                                          <p:spTgt spid="16387">
                                            <p:txEl>
                                              <p:pRg st="2" end="2"/>
                                            </p:txEl>
                                          </p:spTgt>
                                        </p:tgtEl>
                                      </p:cBhvr>
                                    </p:animEffect>
                                  </p:childTnLst>
                                </p:cTn>
                              </p:par>
                            </p:childTnLst>
                          </p:cTn>
                        </p:par>
                        <p:par>
                          <p:cTn id="14" fill="hold">
                            <p:stCondLst>
                              <p:cond delay="1000"/>
                            </p:stCondLst>
                            <p:childTnLst>
                              <p:par>
                                <p:cTn id="15" presetID="12" presetClass="entr" presetSubtype="2" fill="hold" grpId="0" nodeType="afterEffect">
                                  <p:stCondLst>
                                    <p:cond delay="0"/>
                                  </p:stCondLst>
                                  <p:childTnLst>
                                    <p:set>
                                      <p:cBhvr>
                                        <p:cTn id="16" dur="1" fill="hold">
                                          <p:stCondLst>
                                            <p:cond delay="0"/>
                                          </p:stCondLst>
                                        </p:cTn>
                                        <p:tgtEl>
                                          <p:spTgt spid="16387">
                                            <p:txEl>
                                              <p:pRg st="4" end="4"/>
                                            </p:txEl>
                                          </p:spTgt>
                                        </p:tgtEl>
                                        <p:attrNameLst>
                                          <p:attrName>style.visibility</p:attrName>
                                        </p:attrNameLst>
                                      </p:cBhvr>
                                      <p:to>
                                        <p:strVal val="visible"/>
                                      </p:to>
                                    </p:set>
                                    <p:anim calcmode="lin" valueType="num">
                                      <p:cBhvr additive="base">
                                        <p:cTn id="17" dur="500"/>
                                        <p:tgtEl>
                                          <p:spTgt spid="16387">
                                            <p:txEl>
                                              <p:pRg st="4" end="4"/>
                                            </p:txEl>
                                          </p:spTgt>
                                        </p:tgtEl>
                                        <p:attrNameLst>
                                          <p:attrName>ppt_x</p:attrName>
                                        </p:attrNameLst>
                                      </p:cBhvr>
                                      <p:tavLst>
                                        <p:tav tm="0">
                                          <p:val>
                                            <p:strVal val="#ppt_x+#ppt_w*1.125000"/>
                                          </p:val>
                                        </p:tav>
                                        <p:tav tm="100000">
                                          <p:val>
                                            <p:strVal val="#ppt_x"/>
                                          </p:val>
                                        </p:tav>
                                      </p:tavLst>
                                    </p:anim>
                                    <p:animEffect transition="in" filter="wipe(left)">
                                      <p:cBhvr>
                                        <p:cTn id="18" dur="500"/>
                                        <p:tgtEl>
                                          <p:spTgt spid="163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p:cNvGraphicFramePr>
          <p:nvPr>
            <p:extLst>
              <p:ext uri="{D42A27DB-BD31-4B8C-83A1-F6EECF244321}">
                <p14:modId xmlns:p14="http://schemas.microsoft.com/office/powerpoint/2010/main" val="545226613"/>
              </p:ext>
            </p:extLst>
          </p:nvPr>
        </p:nvGraphicFramePr>
        <p:xfrm>
          <a:off x="1134591" y="681939"/>
          <a:ext cx="6874818" cy="378438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57628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animEffect transition="in" filter="barn(inVertical)">
                                      <p:cBhvr>
                                        <p:cTn id="7" dur="500"/>
                                        <p:tgtEl>
                                          <p:spTgt spid="2">
                                            <p:graphicEl>
                                              <a:chart seriesIdx="-3" categoryIdx="-3" bldStep="gridLegend"/>
                                            </p:graphicEl>
                                          </p:spTgt>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graphicEl>
                                              <a:chart seriesIdx="0" categoryIdx="-4" bldStep="series"/>
                                            </p:graphicEl>
                                          </p:spTgt>
                                        </p:tgtEl>
                                        <p:attrNameLst>
                                          <p:attrName>style.visibility</p:attrName>
                                        </p:attrNameLst>
                                      </p:cBhvr>
                                      <p:to>
                                        <p:strVal val="visible"/>
                                      </p:to>
                                    </p:set>
                                    <p:animEffect transition="in" filter="barn(inVertical)">
                                      <p:cBhvr>
                                        <p:cTn id="11" dur="500"/>
                                        <p:tgtEl>
                                          <p:spTgt spid="2">
                                            <p:graphicEl>
                                              <a:chart seriesIdx="0" categoryIdx="-4" bldStep="series"/>
                                            </p:graphic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2">
                                            <p:graphicEl>
                                              <a:chart seriesIdx="1" categoryIdx="-4" bldStep="series"/>
                                            </p:graphicEl>
                                          </p:spTgt>
                                        </p:tgtEl>
                                        <p:attrNameLst>
                                          <p:attrName>style.visibility</p:attrName>
                                        </p:attrNameLst>
                                      </p:cBhvr>
                                      <p:to>
                                        <p:strVal val="visible"/>
                                      </p:to>
                                    </p:set>
                                    <p:animEffect transition="in" filter="barn(inVertical)">
                                      <p:cBhvr>
                                        <p:cTn id="15" dur="500"/>
                                        <p:tgtEl>
                                          <p:spTgt spid="2">
                                            <p:graphicEl>
                                              <a:chart seriesIdx="1" categoryIdx="-4" bldStep="series"/>
                                            </p:graphicEl>
                                          </p:spTgt>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2">
                                            <p:graphicEl>
                                              <a:chart seriesIdx="2" categoryIdx="-4" bldStep="series"/>
                                            </p:graphicEl>
                                          </p:spTgt>
                                        </p:tgtEl>
                                        <p:attrNameLst>
                                          <p:attrName>style.visibility</p:attrName>
                                        </p:attrNameLst>
                                      </p:cBhvr>
                                      <p:to>
                                        <p:strVal val="visible"/>
                                      </p:to>
                                    </p:set>
                                    <p:animEffect transition="in" filter="barn(inVertical)">
                                      <p:cBhvr>
                                        <p:cTn id="19" dur="500"/>
                                        <p:tgtEl>
                                          <p:spTgt spid="2">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series"/>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Callout 1"/>
          <p:cNvSpPr/>
          <p:nvPr/>
        </p:nvSpPr>
        <p:spPr bwMode="gray">
          <a:xfrm>
            <a:off x="4092135" y="1488033"/>
            <a:ext cx="1981775" cy="691751"/>
          </a:xfrm>
          <a:prstGeom prst="rightArrowCallout">
            <a:avLst>
              <a:gd name="adj1" fmla="val 27597"/>
              <a:gd name="adj2" fmla="val 25000"/>
              <a:gd name="adj3" fmla="val 26299"/>
              <a:gd name="adj4" fmla="val 83036"/>
            </a:avLst>
          </a:prstGeom>
          <a:gradFill>
            <a:gsLst>
              <a:gs pos="0">
                <a:schemeClr val="accent5"/>
              </a:gs>
              <a:gs pos="100000">
                <a:schemeClr val="accent5">
                  <a:lumMod val="70000"/>
                  <a:lumOff val="30000"/>
                </a:schemeClr>
              </a:gs>
            </a:gsLst>
          </a:gradFill>
          <a:ln>
            <a:solidFill>
              <a:schemeClr val="bg1">
                <a:lumMod val="75000"/>
              </a:schemeClr>
            </a:solidFill>
          </a:ln>
          <a:effectLst>
            <a:reflection blurRad="6350" stA="50000" endA="300" endPos="38500" dist="50800" dir="5400000" sy="-100000" algn="bl" rotWithShape="0"/>
          </a:effectLst>
          <a:scene3d>
            <a:camera prst="perspectiveHeroicExtremeRightFacing">
              <a:rot lat="188816" lon="19518316" rev="146971"/>
            </a:camera>
            <a:lightRig rig="soft" dir="t"/>
          </a:scene3d>
          <a:sp3d extrusionH="317500" contourW="12700" prstMaterial="plastic">
            <a:bevelT w="25400" h="25400"/>
            <a:extrusionClr>
              <a:schemeClr val="accent5"/>
            </a:extrusionClr>
            <a:contourClr>
              <a:schemeClr val="accent5"/>
            </a:contourClr>
          </a:sp3d>
          <a:extLst/>
        </p:spPr>
        <p:style>
          <a:lnRef idx="1">
            <a:schemeClr val="dk1"/>
          </a:lnRef>
          <a:fillRef idx="2">
            <a:schemeClr val="dk1"/>
          </a:fillRef>
          <a:effectRef idx="1">
            <a:schemeClr val="dk1"/>
          </a:effectRef>
          <a:fontRef idx="minor">
            <a:schemeClr val="dk1"/>
          </a:fontRef>
        </p:style>
        <p:txBody>
          <a:bodyPr wrap="none" rtlCol="0" anchor="ctr"/>
          <a:lstStyle/>
          <a:p>
            <a:pPr algn="ctr"/>
            <a:r>
              <a:rPr lang="en-US" sz="1600" b="1" dirty="0" smtClean="0">
                <a:solidFill>
                  <a:schemeClr val="bg1"/>
                </a:solidFill>
                <a:latin typeface="Calibri"/>
              </a:rPr>
              <a:t>2014</a:t>
            </a:r>
            <a:endParaRPr lang="en-US" sz="1600" b="1" dirty="0">
              <a:solidFill>
                <a:schemeClr val="bg1"/>
              </a:solidFill>
              <a:latin typeface="Calibri"/>
            </a:endParaRPr>
          </a:p>
        </p:txBody>
      </p:sp>
      <p:sp>
        <p:nvSpPr>
          <p:cNvPr id="3" name="Right Arrow Callout 2"/>
          <p:cNvSpPr/>
          <p:nvPr/>
        </p:nvSpPr>
        <p:spPr bwMode="gray">
          <a:xfrm>
            <a:off x="1367211" y="1410494"/>
            <a:ext cx="2882810" cy="1006261"/>
          </a:xfrm>
          <a:prstGeom prst="rightArrowCallout">
            <a:avLst>
              <a:gd name="adj1" fmla="val 27597"/>
              <a:gd name="adj2" fmla="val 25000"/>
              <a:gd name="adj3" fmla="val 26299"/>
              <a:gd name="adj4" fmla="val 83036"/>
            </a:avLst>
          </a:prstGeom>
          <a:gradFill>
            <a:gsLst>
              <a:gs pos="0">
                <a:schemeClr val="accent5"/>
              </a:gs>
              <a:gs pos="100000">
                <a:schemeClr val="accent5">
                  <a:lumMod val="70000"/>
                  <a:lumOff val="30000"/>
                </a:schemeClr>
              </a:gs>
            </a:gsLst>
          </a:gradFill>
          <a:ln>
            <a:solidFill>
              <a:schemeClr val="bg1">
                <a:lumMod val="75000"/>
              </a:schemeClr>
            </a:solidFill>
          </a:ln>
          <a:effectLst>
            <a:reflection blurRad="6350" stA="50000" endA="300" endPos="38500" dist="50800" dir="5400000" sy="-100000" algn="bl" rotWithShape="0"/>
          </a:effectLst>
          <a:scene3d>
            <a:camera prst="perspectiveHeroicExtremeRightFacing">
              <a:rot lat="188816" lon="19518316" rev="146971"/>
            </a:camera>
            <a:lightRig rig="soft" dir="t"/>
          </a:scene3d>
          <a:sp3d extrusionH="317500" contourW="12700" prstMaterial="plastic">
            <a:bevelT w="25400" h="25400"/>
            <a:extrusionClr>
              <a:schemeClr val="accent5"/>
            </a:extrusionClr>
            <a:contourClr>
              <a:schemeClr val="accent5"/>
            </a:contourClr>
          </a:sp3d>
          <a:extLst/>
        </p:spPr>
        <p:style>
          <a:lnRef idx="1">
            <a:schemeClr val="dk1"/>
          </a:lnRef>
          <a:fillRef idx="2">
            <a:schemeClr val="dk1"/>
          </a:fillRef>
          <a:effectRef idx="1">
            <a:schemeClr val="dk1"/>
          </a:effectRef>
          <a:fontRef idx="minor">
            <a:schemeClr val="dk1"/>
          </a:fontRef>
        </p:style>
        <p:txBody>
          <a:bodyPr wrap="none" rtlCol="0" anchor="ctr"/>
          <a:lstStyle/>
          <a:p>
            <a:pPr algn="ctr"/>
            <a:r>
              <a:rPr lang="en-US" sz="1600" b="1" dirty="0" smtClean="0">
                <a:solidFill>
                  <a:schemeClr val="bg1"/>
                </a:solidFill>
                <a:latin typeface="Calibri"/>
              </a:rPr>
              <a:t>2015</a:t>
            </a:r>
            <a:endParaRPr lang="en-US" sz="1600" b="1" dirty="0">
              <a:solidFill>
                <a:schemeClr val="bg1"/>
              </a:solidFill>
              <a:latin typeface="Calibri"/>
            </a:endParaRPr>
          </a:p>
        </p:txBody>
      </p:sp>
      <p:sp>
        <p:nvSpPr>
          <p:cNvPr id="4" name="Right Arrow Callout 3"/>
          <p:cNvSpPr/>
          <p:nvPr/>
        </p:nvSpPr>
        <p:spPr bwMode="gray">
          <a:xfrm>
            <a:off x="6073910" y="1438445"/>
            <a:ext cx="1567251" cy="547057"/>
          </a:xfrm>
          <a:prstGeom prst="rightArrowCallout">
            <a:avLst>
              <a:gd name="adj1" fmla="val 27597"/>
              <a:gd name="adj2" fmla="val 25000"/>
              <a:gd name="adj3" fmla="val 26299"/>
              <a:gd name="adj4" fmla="val 83036"/>
            </a:avLst>
          </a:prstGeom>
          <a:gradFill>
            <a:gsLst>
              <a:gs pos="0">
                <a:schemeClr val="accent5"/>
              </a:gs>
              <a:gs pos="100000">
                <a:schemeClr val="accent5">
                  <a:lumMod val="70000"/>
                  <a:lumOff val="30000"/>
                </a:schemeClr>
              </a:gs>
            </a:gsLst>
          </a:gradFill>
          <a:ln>
            <a:solidFill>
              <a:schemeClr val="bg1">
                <a:lumMod val="75000"/>
              </a:schemeClr>
            </a:solidFill>
          </a:ln>
          <a:effectLst>
            <a:reflection blurRad="6350" stA="50000" endA="300" endPos="38500" dist="50800" dir="5400000" sy="-100000" algn="bl" rotWithShape="0"/>
          </a:effectLst>
          <a:scene3d>
            <a:camera prst="perspectiveHeroicExtremeRightFacing">
              <a:rot lat="188816" lon="19518316" rev="146971"/>
            </a:camera>
            <a:lightRig rig="soft" dir="t"/>
          </a:scene3d>
          <a:sp3d extrusionH="317500" contourW="12700" prstMaterial="plastic">
            <a:bevelT w="25400" h="25400"/>
            <a:extrusionClr>
              <a:schemeClr val="accent5"/>
            </a:extrusionClr>
            <a:contourClr>
              <a:schemeClr val="accent5"/>
            </a:contourClr>
          </a:sp3d>
          <a:extLst/>
        </p:spPr>
        <p:style>
          <a:lnRef idx="1">
            <a:schemeClr val="dk1"/>
          </a:lnRef>
          <a:fillRef idx="2">
            <a:schemeClr val="dk1"/>
          </a:fillRef>
          <a:effectRef idx="1">
            <a:schemeClr val="dk1"/>
          </a:effectRef>
          <a:fontRef idx="minor">
            <a:schemeClr val="dk1"/>
          </a:fontRef>
        </p:style>
        <p:txBody>
          <a:bodyPr wrap="none" rtlCol="0" anchor="ctr"/>
          <a:lstStyle/>
          <a:p>
            <a:pPr algn="ctr"/>
            <a:r>
              <a:rPr lang="en-US" sz="1600" b="1" dirty="0" smtClean="0">
                <a:solidFill>
                  <a:schemeClr val="bg1"/>
                </a:solidFill>
                <a:latin typeface="Calibri"/>
              </a:rPr>
              <a:t>2013</a:t>
            </a:r>
            <a:endParaRPr lang="en-US" sz="1600" b="1" dirty="0">
              <a:solidFill>
                <a:schemeClr val="bg1"/>
              </a:solidFill>
              <a:latin typeface="Calibri"/>
            </a:endParaRPr>
          </a:p>
        </p:txBody>
      </p:sp>
      <p:grpSp>
        <p:nvGrpSpPr>
          <p:cNvPr id="5" name="Group 4"/>
          <p:cNvGrpSpPr/>
          <p:nvPr/>
        </p:nvGrpSpPr>
        <p:grpSpPr>
          <a:xfrm>
            <a:off x="1595811" y="2670999"/>
            <a:ext cx="1811180" cy="1314481"/>
            <a:chOff x="628213" y="4648200"/>
            <a:chExt cx="2059202" cy="1493104"/>
          </a:xfrm>
        </p:grpSpPr>
        <p:sp>
          <p:nvSpPr>
            <p:cNvPr id="6" name="Down Arrow Callout 5"/>
            <p:cNvSpPr/>
            <p:nvPr/>
          </p:nvSpPr>
          <p:spPr bwMode="gray">
            <a:xfrm rot="10800000">
              <a:off x="628213" y="4648200"/>
              <a:ext cx="2059202" cy="1411355"/>
            </a:xfrm>
            <a:prstGeom prst="downArrowCallout">
              <a:avLst>
                <a:gd name="adj1" fmla="val 9442"/>
                <a:gd name="adj2" fmla="val 8145"/>
                <a:gd name="adj3" fmla="val 10738"/>
                <a:gd name="adj4" fmla="val 81183"/>
              </a:avLst>
            </a:prstGeom>
            <a:gradFill>
              <a:gsLst>
                <a:gs pos="0">
                  <a:schemeClr val="bg1">
                    <a:lumMod val="95000"/>
                  </a:schemeClr>
                </a:gs>
                <a:gs pos="100000">
                  <a:schemeClr val="bg1"/>
                </a:gs>
              </a:gsLst>
            </a:gradFill>
            <a:ln>
              <a:solidFill>
                <a:schemeClr val="bg1">
                  <a:lumMod val="75000"/>
                </a:schemeClr>
              </a:solid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sz="1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a:endParaRPr>
            </a:p>
          </p:txBody>
        </p:sp>
        <p:sp>
          <p:nvSpPr>
            <p:cNvPr id="7" name="TextBox 6"/>
            <p:cNvSpPr txBox="1"/>
            <p:nvPr/>
          </p:nvSpPr>
          <p:spPr>
            <a:xfrm>
              <a:off x="747420" y="5034238"/>
              <a:ext cx="1828200" cy="1107066"/>
            </a:xfrm>
            <a:prstGeom prst="rect">
              <a:avLst/>
            </a:prstGeom>
            <a:noFill/>
          </p:spPr>
          <p:txBody>
            <a:bodyPr wrap="square" lIns="0" tIns="0" rIns="0" bIns="0" rtlCol="0">
              <a:spAutoFit/>
            </a:bodyPr>
            <a:lstStyle/>
            <a:p>
              <a:r>
                <a:rPr lang="en-US" sz="1200" b="1" dirty="0" smtClean="0">
                  <a:solidFill>
                    <a:schemeClr val="accent5"/>
                  </a:solidFill>
                  <a:latin typeface="Calibri"/>
                </a:rPr>
                <a:t>Placeholder Text</a:t>
              </a:r>
            </a:p>
            <a:p>
              <a:pPr>
                <a:spcBef>
                  <a:spcPts val="400"/>
                </a:spcBef>
              </a:pPr>
              <a:r>
                <a:rPr lang="en-US" sz="1200" dirty="0" smtClean="0">
                  <a:latin typeface="Calibri"/>
                </a:rPr>
                <a:t>This is placeholder text. </a:t>
              </a:r>
              <a:br>
                <a:rPr lang="en-US" sz="1200" dirty="0" smtClean="0">
                  <a:latin typeface="Calibri"/>
                </a:rPr>
              </a:br>
              <a:r>
                <a:rPr lang="en-US" sz="1200" dirty="0" smtClean="0">
                  <a:latin typeface="Calibri"/>
                </a:rPr>
                <a:t>It can be easily replaced with your own text. </a:t>
              </a:r>
            </a:p>
            <a:p>
              <a:endParaRPr lang="en-US" sz="1200" dirty="0">
                <a:latin typeface="Calibri"/>
              </a:endParaRPr>
            </a:p>
          </p:txBody>
        </p:sp>
      </p:grpSp>
      <p:grpSp>
        <p:nvGrpSpPr>
          <p:cNvPr id="8" name="Group 7"/>
          <p:cNvGrpSpPr/>
          <p:nvPr/>
        </p:nvGrpSpPr>
        <p:grpSpPr>
          <a:xfrm>
            <a:off x="3805611" y="2504745"/>
            <a:ext cx="1811180" cy="1307857"/>
            <a:chOff x="628213" y="4648200"/>
            <a:chExt cx="2059202" cy="1485580"/>
          </a:xfrm>
        </p:grpSpPr>
        <p:sp>
          <p:nvSpPr>
            <p:cNvPr id="9" name="Down Arrow Callout 8"/>
            <p:cNvSpPr/>
            <p:nvPr/>
          </p:nvSpPr>
          <p:spPr bwMode="gray">
            <a:xfrm rot="10800000">
              <a:off x="628213" y="4648200"/>
              <a:ext cx="2059202" cy="1411355"/>
            </a:xfrm>
            <a:prstGeom prst="downArrowCallout">
              <a:avLst>
                <a:gd name="adj1" fmla="val 9442"/>
                <a:gd name="adj2" fmla="val 8145"/>
                <a:gd name="adj3" fmla="val 10738"/>
                <a:gd name="adj4" fmla="val 81183"/>
              </a:avLst>
            </a:prstGeom>
            <a:gradFill>
              <a:gsLst>
                <a:gs pos="0">
                  <a:schemeClr val="bg1">
                    <a:lumMod val="95000"/>
                  </a:schemeClr>
                </a:gs>
                <a:gs pos="100000">
                  <a:schemeClr val="bg1"/>
                </a:gs>
              </a:gsLst>
            </a:gradFill>
            <a:ln>
              <a:solidFill>
                <a:schemeClr val="bg1">
                  <a:lumMod val="75000"/>
                </a:schemeClr>
              </a:solid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sz="1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a:endParaRPr>
            </a:p>
          </p:txBody>
        </p:sp>
        <p:sp>
          <p:nvSpPr>
            <p:cNvPr id="10" name="TextBox 9"/>
            <p:cNvSpPr txBox="1"/>
            <p:nvPr/>
          </p:nvSpPr>
          <p:spPr>
            <a:xfrm>
              <a:off x="747420" y="5026714"/>
              <a:ext cx="1828200" cy="1107066"/>
            </a:xfrm>
            <a:prstGeom prst="rect">
              <a:avLst/>
            </a:prstGeom>
            <a:noFill/>
          </p:spPr>
          <p:txBody>
            <a:bodyPr wrap="square" lIns="0" tIns="0" rIns="0" bIns="0" rtlCol="0">
              <a:spAutoFit/>
            </a:bodyPr>
            <a:lstStyle/>
            <a:p>
              <a:r>
                <a:rPr lang="en-US" sz="1200" b="1" dirty="0" smtClean="0">
                  <a:solidFill>
                    <a:schemeClr val="accent5"/>
                  </a:solidFill>
                  <a:latin typeface="Calibri"/>
                </a:rPr>
                <a:t>Placeholder Text</a:t>
              </a:r>
            </a:p>
            <a:p>
              <a:pPr>
                <a:spcBef>
                  <a:spcPts val="400"/>
                </a:spcBef>
              </a:pPr>
              <a:r>
                <a:rPr lang="en-US" sz="1200" dirty="0" smtClean="0">
                  <a:latin typeface="Calibri"/>
                </a:rPr>
                <a:t>This is placeholder text. </a:t>
              </a:r>
              <a:br>
                <a:rPr lang="en-US" sz="1200" dirty="0" smtClean="0">
                  <a:latin typeface="Calibri"/>
                </a:rPr>
              </a:br>
              <a:r>
                <a:rPr lang="en-US" sz="1200" dirty="0" smtClean="0">
                  <a:latin typeface="Calibri"/>
                </a:rPr>
                <a:t>It can be easily replaced with your own text. </a:t>
              </a:r>
            </a:p>
            <a:p>
              <a:endParaRPr lang="en-US" sz="1200" dirty="0">
                <a:latin typeface="Calibri"/>
              </a:endParaRPr>
            </a:p>
          </p:txBody>
        </p:sp>
      </p:grpSp>
      <p:grpSp>
        <p:nvGrpSpPr>
          <p:cNvPr id="11" name="Group 10"/>
          <p:cNvGrpSpPr/>
          <p:nvPr/>
        </p:nvGrpSpPr>
        <p:grpSpPr>
          <a:xfrm>
            <a:off x="5965609" y="2303493"/>
            <a:ext cx="1811180" cy="1310805"/>
            <a:chOff x="628213" y="4648200"/>
            <a:chExt cx="2059202" cy="1488928"/>
          </a:xfrm>
        </p:grpSpPr>
        <p:sp>
          <p:nvSpPr>
            <p:cNvPr id="12" name="Down Arrow Callout 11"/>
            <p:cNvSpPr/>
            <p:nvPr/>
          </p:nvSpPr>
          <p:spPr bwMode="gray">
            <a:xfrm rot="10800000">
              <a:off x="628213" y="4648200"/>
              <a:ext cx="2059202" cy="1411355"/>
            </a:xfrm>
            <a:prstGeom prst="downArrowCallout">
              <a:avLst>
                <a:gd name="adj1" fmla="val 9442"/>
                <a:gd name="adj2" fmla="val 8145"/>
                <a:gd name="adj3" fmla="val 10738"/>
                <a:gd name="adj4" fmla="val 81183"/>
              </a:avLst>
            </a:prstGeom>
            <a:gradFill>
              <a:gsLst>
                <a:gs pos="0">
                  <a:schemeClr val="bg1">
                    <a:lumMod val="95000"/>
                  </a:schemeClr>
                </a:gs>
                <a:gs pos="100000">
                  <a:schemeClr val="bg1"/>
                </a:gs>
              </a:gsLst>
            </a:gradFill>
            <a:ln>
              <a:solidFill>
                <a:schemeClr val="bg1">
                  <a:lumMod val="75000"/>
                </a:schemeClr>
              </a:solid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sz="1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a:endParaRPr>
            </a:p>
          </p:txBody>
        </p:sp>
        <p:sp>
          <p:nvSpPr>
            <p:cNvPr id="13" name="TextBox 12"/>
            <p:cNvSpPr txBox="1"/>
            <p:nvPr/>
          </p:nvSpPr>
          <p:spPr>
            <a:xfrm>
              <a:off x="747420" y="5030062"/>
              <a:ext cx="1828200" cy="1107066"/>
            </a:xfrm>
            <a:prstGeom prst="rect">
              <a:avLst/>
            </a:prstGeom>
            <a:noFill/>
          </p:spPr>
          <p:txBody>
            <a:bodyPr wrap="square" lIns="0" tIns="0" rIns="0" bIns="0" rtlCol="0">
              <a:spAutoFit/>
            </a:bodyPr>
            <a:lstStyle/>
            <a:p>
              <a:r>
                <a:rPr lang="en-US" sz="1200" b="1" dirty="0" smtClean="0">
                  <a:solidFill>
                    <a:schemeClr val="accent5"/>
                  </a:solidFill>
                  <a:latin typeface="Calibri"/>
                </a:rPr>
                <a:t>Placeholder Text</a:t>
              </a:r>
            </a:p>
            <a:p>
              <a:pPr>
                <a:spcBef>
                  <a:spcPts val="400"/>
                </a:spcBef>
              </a:pPr>
              <a:r>
                <a:rPr lang="en-US" sz="1200" dirty="0" smtClean="0">
                  <a:latin typeface="Calibri"/>
                </a:rPr>
                <a:t>This is placeholder text. </a:t>
              </a:r>
              <a:br>
                <a:rPr lang="en-US" sz="1200" dirty="0" smtClean="0">
                  <a:latin typeface="Calibri"/>
                </a:rPr>
              </a:br>
              <a:r>
                <a:rPr lang="en-US" sz="1200" dirty="0" smtClean="0">
                  <a:latin typeface="Calibri"/>
                </a:rPr>
                <a:t>It can be easily replaced with your own text. </a:t>
              </a:r>
            </a:p>
            <a:p>
              <a:endParaRPr lang="en-US" sz="1200" dirty="0">
                <a:latin typeface="Calibri"/>
              </a:endParaRPr>
            </a:p>
          </p:txBody>
        </p:sp>
      </p:grpSp>
    </p:spTree>
    <p:extLst>
      <p:ext uri="{BB962C8B-B14F-4D97-AF65-F5344CB8AC3E}">
        <p14:creationId xmlns:p14="http://schemas.microsoft.com/office/powerpoint/2010/main" val="18407050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bwMode="gray">
          <a:xfrm>
            <a:off x="1358815" y="959279"/>
            <a:ext cx="6400800" cy="1481893"/>
          </a:xfrm>
          <a:prstGeom prst="roundRect">
            <a:avLst>
              <a:gd name="adj" fmla="val 5140"/>
            </a:avLst>
          </a:prstGeom>
          <a:solidFill>
            <a:schemeClr val="bg1">
              <a:lumMod val="95000"/>
            </a:schemeClr>
          </a:solidFill>
          <a:ln>
            <a:no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dirty="0">
              <a:latin typeface="Calibri"/>
            </a:endParaRPr>
          </a:p>
        </p:txBody>
      </p:sp>
      <p:grpSp>
        <p:nvGrpSpPr>
          <p:cNvPr id="3" name="Group 2"/>
          <p:cNvGrpSpPr/>
          <p:nvPr/>
        </p:nvGrpSpPr>
        <p:grpSpPr>
          <a:xfrm>
            <a:off x="1498897" y="1101555"/>
            <a:ext cx="1190872" cy="1194747"/>
            <a:chOff x="4114800" y="2358301"/>
            <a:chExt cx="1676400" cy="1680299"/>
          </a:xfrm>
        </p:grpSpPr>
        <p:sp>
          <p:nvSpPr>
            <p:cNvPr id="4" name="Donut 3"/>
            <p:cNvSpPr/>
            <p:nvPr/>
          </p:nvSpPr>
          <p:spPr bwMode="gray">
            <a:xfrm>
              <a:off x="4114800" y="2362200"/>
              <a:ext cx="1676400" cy="1676400"/>
            </a:xfrm>
            <a:prstGeom prst="donut">
              <a:avLst>
                <a:gd name="adj" fmla="val 14210"/>
              </a:avLst>
            </a:prstGeom>
            <a:gradFill>
              <a:gsLst>
                <a:gs pos="0">
                  <a:schemeClr val="dk1">
                    <a:shade val="51000"/>
                    <a:satMod val="130000"/>
                  </a:schemeClr>
                </a:gs>
                <a:gs pos="100000">
                  <a:schemeClr val="dk1">
                    <a:shade val="94000"/>
                    <a:satMod val="135000"/>
                  </a:schemeClr>
                </a:gs>
              </a:gsLst>
            </a:gradFill>
            <a:ln/>
            <a:effectLst/>
            <a:scene3d>
              <a:camera prst="orthographicFront">
                <a:rot lat="0" lon="0" rev="0"/>
              </a:camera>
              <a:lightRig rig="threePt" dir="t">
                <a:rot lat="0" lon="0" rev="1200000"/>
              </a:lightRig>
            </a:scene3d>
            <a:sp3d/>
            <a:extLst/>
          </p:spPr>
          <p:style>
            <a:lnRef idx="0">
              <a:schemeClr val="dk1"/>
            </a:lnRef>
            <a:fillRef idx="3">
              <a:schemeClr val="dk1"/>
            </a:fillRef>
            <a:effectRef idx="3">
              <a:schemeClr val="dk1"/>
            </a:effectRef>
            <a:fontRef idx="minor">
              <a:schemeClr val="lt1"/>
            </a:fontRef>
          </p:style>
          <p:txBody>
            <a:bodyPr wrap="none" rtlCol="0" anchor="ctr"/>
            <a:lstStyle/>
            <a:p>
              <a:pPr algn="ctr"/>
              <a:r>
                <a:rPr lang="en-US" sz="2000" b="1" dirty="0" smtClean="0">
                  <a:solidFill>
                    <a:schemeClr val="tx1"/>
                  </a:solidFill>
                  <a:latin typeface="Calibri"/>
                </a:rPr>
                <a:t>2012</a:t>
              </a:r>
              <a:endParaRPr lang="en-US" b="1" dirty="0">
                <a:solidFill>
                  <a:schemeClr val="tx1"/>
                </a:solidFill>
                <a:latin typeface="Calibri"/>
              </a:endParaRPr>
            </a:p>
          </p:txBody>
        </p:sp>
        <p:sp>
          <p:nvSpPr>
            <p:cNvPr id="5" name="Block Arc 4"/>
            <p:cNvSpPr/>
            <p:nvPr/>
          </p:nvSpPr>
          <p:spPr bwMode="gray">
            <a:xfrm>
              <a:off x="4114800" y="2358301"/>
              <a:ext cx="1676400" cy="1676400"/>
            </a:xfrm>
            <a:prstGeom prst="blockArc">
              <a:avLst>
                <a:gd name="adj1" fmla="val 16119409"/>
                <a:gd name="adj2" fmla="val 45768"/>
                <a:gd name="adj3" fmla="val 14141"/>
              </a:avLst>
            </a:prstGeom>
            <a:solidFill>
              <a:schemeClr val="accent5">
                <a:lumMod val="75000"/>
              </a:schemeClr>
            </a:solidFill>
            <a:ln/>
            <a:effectLst/>
            <a:scene3d>
              <a:camera prst="orthographicFront">
                <a:rot lat="0" lon="0" rev="0"/>
              </a:camera>
              <a:lightRig rig="threePt" dir="t">
                <a:rot lat="0" lon="0" rev="1200000"/>
              </a:lightRig>
            </a:scene3d>
            <a:sp3d/>
            <a:extLst/>
          </p:spPr>
          <p:style>
            <a:lnRef idx="0">
              <a:schemeClr val="dk1"/>
            </a:lnRef>
            <a:fillRef idx="3">
              <a:schemeClr val="dk1"/>
            </a:fillRef>
            <a:effectRef idx="3">
              <a:schemeClr val="dk1"/>
            </a:effectRef>
            <a:fontRef idx="minor">
              <a:schemeClr val="lt1"/>
            </a:fontRef>
          </p:style>
          <p:txBody>
            <a:bodyPr wrap="none" rtlCol="0" anchor="ctr"/>
            <a:lstStyle/>
            <a:p>
              <a:pPr algn="ctr"/>
              <a:endParaRPr lang="en-US">
                <a:solidFill>
                  <a:schemeClr val="tx1"/>
                </a:solidFill>
                <a:latin typeface="Calibri"/>
              </a:endParaRPr>
            </a:p>
          </p:txBody>
        </p:sp>
      </p:grpSp>
      <p:grpSp>
        <p:nvGrpSpPr>
          <p:cNvPr id="6" name="Group 5"/>
          <p:cNvGrpSpPr/>
          <p:nvPr/>
        </p:nvGrpSpPr>
        <p:grpSpPr>
          <a:xfrm>
            <a:off x="2870574" y="1212783"/>
            <a:ext cx="4663440" cy="985797"/>
            <a:chOff x="3643850" y="1149854"/>
            <a:chExt cx="4902868" cy="984885"/>
          </a:xfrm>
        </p:grpSpPr>
        <p:sp>
          <p:nvSpPr>
            <p:cNvPr id="7" name="Donut 6"/>
            <p:cNvSpPr/>
            <p:nvPr/>
          </p:nvSpPr>
          <p:spPr bwMode="gray">
            <a:xfrm>
              <a:off x="3643850" y="1444629"/>
              <a:ext cx="175190" cy="175190"/>
            </a:xfrm>
            <a:prstGeom prst="donut">
              <a:avLst>
                <a:gd name="adj" fmla="val 14210"/>
              </a:avLst>
            </a:prstGeom>
            <a:gradFill>
              <a:gsLst>
                <a:gs pos="0">
                  <a:schemeClr val="dk1">
                    <a:shade val="51000"/>
                    <a:satMod val="130000"/>
                  </a:schemeClr>
                </a:gs>
                <a:gs pos="100000">
                  <a:schemeClr val="dk1">
                    <a:shade val="94000"/>
                    <a:satMod val="135000"/>
                  </a:schemeClr>
                </a:gs>
              </a:gsLst>
            </a:gradFill>
            <a:ln/>
            <a:effectLst/>
            <a:scene3d>
              <a:camera prst="orthographicFront">
                <a:rot lat="0" lon="0" rev="0"/>
              </a:camera>
              <a:lightRig rig="threePt" dir="t">
                <a:rot lat="0" lon="0" rev="1200000"/>
              </a:lightRig>
            </a:scene3d>
            <a:sp3d/>
            <a:extLst/>
          </p:spPr>
          <p:style>
            <a:lnRef idx="0">
              <a:schemeClr val="dk1"/>
            </a:lnRef>
            <a:fillRef idx="3">
              <a:schemeClr val="dk1"/>
            </a:fillRef>
            <a:effectRef idx="3">
              <a:schemeClr val="dk1"/>
            </a:effectRef>
            <a:fontRef idx="minor">
              <a:schemeClr val="lt1"/>
            </a:fontRef>
          </p:style>
          <p:txBody>
            <a:bodyPr wrap="none" rtlCol="0" anchor="ctr"/>
            <a:lstStyle/>
            <a:p>
              <a:pPr algn="ctr"/>
              <a:endParaRPr lang="en-US" b="1" dirty="0">
                <a:solidFill>
                  <a:schemeClr val="tx1"/>
                </a:solidFill>
                <a:latin typeface="Calibri"/>
              </a:endParaRPr>
            </a:p>
          </p:txBody>
        </p:sp>
        <p:sp>
          <p:nvSpPr>
            <p:cNvPr id="8" name="Donut 7"/>
            <p:cNvSpPr/>
            <p:nvPr/>
          </p:nvSpPr>
          <p:spPr bwMode="gray">
            <a:xfrm>
              <a:off x="3643850" y="1677220"/>
              <a:ext cx="175190" cy="175190"/>
            </a:xfrm>
            <a:prstGeom prst="donut">
              <a:avLst>
                <a:gd name="adj" fmla="val 14210"/>
              </a:avLst>
            </a:prstGeom>
            <a:solidFill>
              <a:schemeClr val="accent5">
                <a:lumMod val="75000"/>
              </a:schemeClr>
            </a:solidFill>
            <a:ln/>
            <a:effectLst/>
            <a:scene3d>
              <a:camera prst="orthographicFront">
                <a:rot lat="0" lon="0" rev="0"/>
              </a:camera>
              <a:lightRig rig="threePt" dir="t">
                <a:rot lat="0" lon="0" rev="1200000"/>
              </a:lightRig>
            </a:scene3d>
            <a:sp3d/>
            <a:extLst/>
          </p:spPr>
          <p:style>
            <a:lnRef idx="0">
              <a:schemeClr val="dk1"/>
            </a:lnRef>
            <a:fillRef idx="3">
              <a:schemeClr val="dk1"/>
            </a:fillRef>
            <a:effectRef idx="3">
              <a:schemeClr val="dk1"/>
            </a:effectRef>
            <a:fontRef idx="minor">
              <a:schemeClr val="lt1"/>
            </a:fontRef>
          </p:style>
          <p:txBody>
            <a:bodyPr wrap="none" rtlCol="0" anchor="ctr"/>
            <a:lstStyle/>
            <a:p>
              <a:pPr algn="ctr"/>
              <a:endParaRPr lang="en-US" dirty="0">
                <a:solidFill>
                  <a:schemeClr val="tx1"/>
                </a:solidFill>
                <a:latin typeface="Calibri"/>
              </a:endParaRPr>
            </a:p>
          </p:txBody>
        </p:sp>
        <p:sp>
          <p:nvSpPr>
            <p:cNvPr id="9" name="TextBox 8"/>
            <p:cNvSpPr txBox="1"/>
            <p:nvPr/>
          </p:nvSpPr>
          <p:spPr>
            <a:xfrm>
              <a:off x="3837862" y="1385313"/>
              <a:ext cx="524467" cy="307777"/>
            </a:xfrm>
            <a:prstGeom prst="rect">
              <a:avLst/>
            </a:prstGeom>
            <a:noFill/>
          </p:spPr>
          <p:txBody>
            <a:bodyPr wrap="none" rtlCol="0">
              <a:spAutoFit/>
            </a:bodyPr>
            <a:lstStyle/>
            <a:p>
              <a:r>
                <a:rPr lang="en-US" sz="1400" b="1" dirty="0" smtClean="0">
                  <a:latin typeface="Calibri"/>
                </a:rPr>
                <a:t>75%</a:t>
              </a:r>
              <a:endParaRPr lang="en-US" b="1" dirty="0">
                <a:latin typeface="Calibri"/>
              </a:endParaRPr>
            </a:p>
          </p:txBody>
        </p:sp>
        <p:sp>
          <p:nvSpPr>
            <p:cNvPr id="10" name="TextBox 9"/>
            <p:cNvSpPr txBox="1"/>
            <p:nvPr/>
          </p:nvSpPr>
          <p:spPr>
            <a:xfrm>
              <a:off x="3838115" y="1628230"/>
              <a:ext cx="524467" cy="307777"/>
            </a:xfrm>
            <a:prstGeom prst="rect">
              <a:avLst/>
            </a:prstGeom>
            <a:noFill/>
          </p:spPr>
          <p:txBody>
            <a:bodyPr wrap="none" rtlCol="0">
              <a:spAutoFit/>
            </a:bodyPr>
            <a:lstStyle/>
            <a:p>
              <a:r>
                <a:rPr lang="en-US" sz="1400" b="1" dirty="0" smtClean="0">
                  <a:latin typeface="Calibri"/>
                </a:rPr>
                <a:t>25%</a:t>
              </a:r>
              <a:endParaRPr lang="en-US" b="1" dirty="0">
                <a:latin typeface="Calibri"/>
              </a:endParaRPr>
            </a:p>
          </p:txBody>
        </p:sp>
        <p:sp>
          <p:nvSpPr>
            <p:cNvPr id="11" name="Rectangle 10"/>
            <p:cNvSpPr/>
            <p:nvPr/>
          </p:nvSpPr>
          <p:spPr bwMode="auto">
            <a:xfrm flipH="1">
              <a:off x="4694463" y="1149854"/>
              <a:ext cx="3852255" cy="984885"/>
            </a:xfrm>
            <a:prstGeom prst="rect">
              <a:avLst/>
            </a:prstGeom>
          </p:spPr>
          <p:txBody>
            <a:bodyPr wrap="square">
              <a:spAutoFit/>
            </a:bodyPr>
            <a:lstStyle/>
            <a:p>
              <a:r>
                <a:rPr lang="en-US" sz="1600" b="1" dirty="0" smtClean="0">
                  <a:solidFill>
                    <a:schemeClr val="accent1">
                      <a:lumMod val="75000"/>
                    </a:schemeClr>
                  </a:solidFill>
                  <a:latin typeface="Calibri"/>
                </a:rPr>
                <a:t>Your text here</a:t>
              </a:r>
            </a:p>
            <a:p>
              <a:r>
                <a:rPr lang="en-US" sz="1400" dirty="0" smtClean="0">
                  <a:latin typeface="Calibri"/>
                  <a:cs typeface="Arial" pitchFamily="34" charset="0"/>
                </a:rPr>
                <a:t>This is placeholder text. </a:t>
              </a:r>
            </a:p>
            <a:p>
              <a:r>
                <a:rPr lang="en-US" sz="1400" dirty="0" smtClean="0">
                  <a:latin typeface="Calibri"/>
                  <a:cs typeface="Arial" pitchFamily="34" charset="0"/>
                </a:rPr>
                <a:t>This text can be replaced with your own text.</a:t>
              </a:r>
              <a:endParaRPr lang="en-US" sz="1400" dirty="0">
                <a:latin typeface="Calibri"/>
                <a:cs typeface="Arial" pitchFamily="34" charset="0"/>
              </a:endParaRPr>
            </a:p>
            <a:p>
              <a:r>
                <a:rPr lang="en-US" sz="1400" dirty="0">
                  <a:latin typeface="Calibri"/>
                  <a:cs typeface="Arial" pitchFamily="34" charset="0"/>
                </a:rPr>
                <a:t>This text can be replaced with your own text. </a:t>
              </a:r>
              <a:endParaRPr lang="en-US" sz="1400" dirty="0">
                <a:latin typeface="Calibri"/>
              </a:endParaRPr>
            </a:p>
          </p:txBody>
        </p:sp>
      </p:grpSp>
      <p:sp>
        <p:nvSpPr>
          <p:cNvPr id="12" name="Rounded Rectangle 11"/>
          <p:cNvSpPr/>
          <p:nvPr/>
        </p:nvSpPr>
        <p:spPr bwMode="gray">
          <a:xfrm>
            <a:off x="1358815" y="2707091"/>
            <a:ext cx="6400800" cy="1481893"/>
          </a:xfrm>
          <a:prstGeom prst="roundRect">
            <a:avLst>
              <a:gd name="adj" fmla="val 5140"/>
            </a:avLst>
          </a:prstGeom>
          <a:solidFill>
            <a:schemeClr val="bg1">
              <a:lumMod val="95000"/>
            </a:schemeClr>
          </a:solidFill>
          <a:ln>
            <a:no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dirty="0">
              <a:latin typeface="Calibri"/>
            </a:endParaRPr>
          </a:p>
        </p:txBody>
      </p:sp>
      <p:grpSp>
        <p:nvGrpSpPr>
          <p:cNvPr id="13" name="Group 12"/>
          <p:cNvGrpSpPr/>
          <p:nvPr/>
        </p:nvGrpSpPr>
        <p:grpSpPr>
          <a:xfrm>
            <a:off x="1498897" y="2849366"/>
            <a:ext cx="1190872" cy="1194747"/>
            <a:chOff x="4114800" y="2358301"/>
            <a:chExt cx="1676400" cy="1680299"/>
          </a:xfrm>
        </p:grpSpPr>
        <p:sp>
          <p:nvSpPr>
            <p:cNvPr id="14" name="Donut 13"/>
            <p:cNvSpPr/>
            <p:nvPr/>
          </p:nvSpPr>
          <p:spPr bwMode="gray">
            <a:xfrm>
              <a:off x="4114800" y="2362200"/>
              <a:ext cx="1676400" cy="1676400"/>
            </a:xfrm>
            <a:prstGeom prst="donut">
              <a:avLst>
                <a:gd name="adj" fmla="val 14210"/>
              </a:avLst>
            </a:prstGeom>
            <a:gradFill>
              <a:gsLst>
                <a:gs pos="0">
                  <a:schemeClr val="dk1">
                    <a:shade val="51000"/>
                    <a:satMod val="130000"/>
                  </a:schemeClr>
                </a:gs>
                <a:gs pos="100000">
                  <a:schemeClr val="dk1">
                    <a:shade val="94000"/>
                    <a:satMod val="135000"/>
                  </a:schemeClr>
                </a:gs>
              </a:gsLst>
            </a:gradFill>
            <a:ln/>
            <a:effectLst/>
            <a:scene3d>
              <a:camera prst="orthographicFront">
                <a:rot lat="0" lon="0" rev="0"/>
              </a:camera>
              <a:lightRig rig="threePt" dir="t">
                <a:rot lat="0" lon="0" rev="1200000"/>
              </a:lightRig>
            </a:scene3d>
            <a:sp3d/>
            <a:extLst/>
          </p:spPr>
          <p:style>
            <a:lnRef idx="0">
              <a:schemeClr val="dk1"/>
            </a:lnRef>
            <a:fillRef idx="3">
              <a:schemeClr val="dk1"/>
            </a:fillRef>
            <a:effectRef idx="3">
              <a:schemeClr val="dk1"/>
            </a:effectRef>
            <a:fontRef idx="minor">
              <a:schemeClr val="lt1"/>
            </a:fontRef>
          </p:style>
          <p:txBody>
            <a:bodyPr wrap="none" rtlCol="0" anchor="ctr"/>
            <a:lstStyle/>
            <a:p>
              <a:pPr algn="ctr"/>
              <a:r>
                <a:rPr lang="en-US" sz="2000" b="1" dirty="0" smtClean="0">
                  <a:solidFill>
                    <a:schemeClr val="tx1"/>
                  </a:solidFill>
                  <a:latin typeface="Calibri"/>
                </a:rPr>
                <a:t>2013</a:t>
              </a:r>
              <a:endParaRPr lang="en-US" b="1" dirty="0">
                <a:solidFill>
                  <a:schemeClr val="tx1"/>
                </a:solidFill>
                <a:latin typeface="Calibri"/>
              </a:endParaRPr>
            </a:p>
          </p:txBody>
        </p:sp>
        <p:sp>
          <p:nvSpPr>
            <p:cNvPr id="15" name="Block Arc 14"/>
            <p:cNvSpPr/>
            <p:nvPr/>
          </p:nvSpPr>
          <p:spPr bwMode="gray">
            <a:xfrm>
              <a:off x="4114800" y="2358301"/>
              <a:ext cx="1676400" cy="1676400"/>
            </a:xfrm>
            <a:prstGeom prst="blockArc">
              <a:avLst>
                <a:gd name="adj1" fmla="val 10694322"/>
                <a:gd name="adj2" fmla="val 45768"/>
                <a:gd name="adj3" fmla="val 14141"/>
              </a:avLst>
            </a:prstGeom>
            <a:solidFill>
              <a:schemeClr val="accent5">
                <a:lumMod val="75000"/>
              </a:schemeClr>
            </a:solidFill>
            <a:ln/>
            <a:effectLst/>
            <a:scene3d>
              <a:camera prst="orthographicFront">
                <a:rot lat="0" lon="0" rev="0"/>
              </a:camera>
              <a:lightRig rig="threePt" dir="t">
                <a:rot lat="0" lon="0" rev="1200000"/>
              </a:lightRig>
            </a:scene3d>
            <a:sp3d/>
            <a:extLst/>
          </p:spPr>
          <p:style>
            <a:lnRef idx="0">
              <a:schemeClr val="dk1"/>
            </a:lnRef>
            <a:fillRef idx="3">
              <a:schemeClr val="dk1"/>
            </a:fillRef>
            <a:effectRef idx="3">
              <a:schemeClr val="dk1"/>
            </a:effectRef>
            <a:fontRef idx="minor">
              <a:schemeClr val="lt1"/>
            </a:fontRef>
          </p:style>
          <p:txBody>
            <a:bodyPr wrap="none" rtlCol="0" anchor="ctr"/>
            <a:lstStyle/>
            <a:p>
              <a:pPr algn="ctr"/>
              <a:endParaRPr lang="en-US">
                <a:solidFill>
                  <a:schemeClr val="tx1"/>
                </a:solidFill>
                <a:latin typeface="Calibri"/>
              </a:endParaRPr>
            </a:p>
          </p:txBody>
        </p:sp>
      </p:grpSp>
      <p:grpSp>
        <p:nvGrpSpPr>
          <p:cNvPr id="16" name="Group 15"/>
          <p:cNvGrpSpPr/>
          <p:nvPr/>
        </p:nvGrpSpPr>
        <p:grpSpPr>
          <a:xfrm>
            <a:off x="2870574" y="2949946"/>
            <a:ext cx="4663440" cy="985797"/>
            <a:chOff x="3643850" y="2852752"/>
            <a:chExt cx="4902868" cy="984885"/>
          </a:xfrm>
        </p:grpSpPr>
        <p:sp>
          <p:nvSpPr>
            <p:cNvPr id="17" name="Donut 16"/>
            <p:cNvSpPr/>
            <p:nvPr/>
          </p:nvSpPr>
          <p:spPr bwMode="gray">
            <a:xfrm>
              <a:off x="3643850" y="3151081"/>
              <a:ext cx="175190" cy="175190"/>
            </a:xfrm>
            <a:prstGeom prst="donut">
              <a:avLst>
                <a:gd name="adj" fmla="val 14210"/>
              </a:avLst>
            </a:prstGeom>
            <a:gradFill>
              <a:gsLst>
                <a:gs pos="0">
                  <a:schemeClr val="dk1">
                    <a:shade val="51000"/>
                    <a:satMod val="130000"/>
                  </a:schemeClr>
                </a:gs>
                <a:gs pos="100000">
                  <a:schemeClr val="dk1">
                    <a:shade val="94000"/>
                    <a:satMod val="135000"/>
                  </a:schemeClr>
                </a:gs>
              </a:gsLst>
            </a:gradFill>
            <a:ln/>
            <a:effectLst/>
            <a:scene3d>
              <a:camera prst="orthographicFront">
                <a:rot lat="0" lon="0" rev="0"/>
              </a:camera>
              <a:lightRig rig="threePt" dir="t">
                <a:rot lat="0" lon="0" rev="1200000"/>
              </a:lightRig>
            </a:scene3d>
            <a:sp3d/>
            <a:extLst/>
          </p:spPr>
          <p:style>
            <a:lnRef idx="0">
              <a:schemeClr val="dk1"/>
            </a:lnRef>
            <a:fillRef idx="3">
              <a:schemeClr val="dk1"/>
            </a:fillRef>
            <a:effectRef idx="3">
              <a:schemeClr val="dk1"/>
            </a:effectRef>
            <a:fontRef idx="minor">
              <a:schemeClr val="lt1"/>
            </a:fontRef>
          </p:style>
          <p:txBody>
            <a:bodyPr wrap="none" rtlCol="0" anchor="ctr"/>
            <a:lstStyle/>
            <a:p>
              <a:pPr algn="ctr"/>
              <a:endParaRPr lang="en-US" b="1" dirty="0">
                <a:solidFill>
                  <a:schemeClr val="tx1"/>
                </a:solidFill>
                <a:latin typeface="Calibri"/>
              </a:endParaRPr>
            </a:p>
          </p:txBody>
        </p:sp>
        <p:sp>
          <p:nvSpPr>
            <p:cNvPr id="18" name="Donut 17"/>
            <p:cNvSpPr/>
            <p:nvPr/>
          </p:nvSpPr>
          <p:spPr bwMode="gray">
            <a:xfrm>
              <a:off x="3643850" y="3383673"/>
              <a:ext cx="175190" cy="175190"/>
            </a:xfrm>
            <a:prstGeom prst="donut">
              <a:avLst>
                <a:gd name="adj" fmla="val 14210"/>
              </a:avLst>
            </a:prstGeom>
            <a:solidFill>
              <a:schemeClr val="accent5">
                <a:lumMod val="75000"/>
              </a:schemeClr>
            </a:solidFill>
            <a:ln/>
            <a:effectLst/>
            <a:scene3d>
              <a:camera prst="orthographicFront">
                <a:rot lat="0" lon="0" rev="0"/>
              </a:camera>
              <a:lightRig rig="threePt" dir="t">
                <a:rot lat="0" lon="0" rev="1200000"/>
              </a:lightRig>
            </a:scene3d>
            <a:sp3d/>
            <a:extLst/>
          </p:spPr>
          <p:style>
            <a:lnRef idx="0">
              <a:schemeClr val="dk1"/>
            </a:lnRef>
            <a:fillRef idx="3">
              <a:schemeClr val="dk1"/>
            </a:fillRef>
            <a:effectRef idx="3">
              <a:schemeClr val="dk1"/>
            </a:effectRef>
            <a:fontRef idx="minor">
              <a:schemeClr val="lt1"/>
            </a:fontRef>
          </p:style>
          <p:txBody>
            <a:bodyPr wrap="none" rtlCol="0" anchor="ctr"/>
            <a:lstStyle/>
            <a:p>
              <a:pPr algn="ctr"/>
              <a:endParaRPr lang="en-US" dirty="0">
                <a:solidFill>
                  <a:schemeClr val="tx1"/>
                </a:solidFill>
                <a:latin typeface="Calibri"/>
              </a:endParaRPr>
            </a:p>
          </p:txBody>
        </p:sp>
        <p:sp>
          <p:nvSpPr>
            <p:cNvPr id="19" name="TextBox 18"/>
            <p:cNvSpPr txBox="1"/>
            <p:nvPr/>
          </p:nvSpPr>
          <p:spPr>
            <a:xfrm>
              <a:off x="3837862" y="3091766"/>
              <a:ext cx="524467" cy="307492"/>
            </a:xfrm>
            <a:prstGeom prst="rect">
              <a:avLst/>
            </a:prstGeom>
            <a:noFill/>
          </p:spPr>
          <p:txBody>
            <a:bodyPr wrap="none" rtlCol="0">
              <a:spAutoFit/>
            </a:bodyPr>
            <a:lstStyle/>
            <a:p>
              <a:r>
                <a:rPr lang="en-US" sz="1400" b="1" dirty="0" smtClean="0">
                  <a:latin typeface="Calibri"/>
                </a:rPr>
                <a:t>50%</a:t>
              </a:r>
              <a:endParaRPr lang="en-US" b="1" dirty="0">
                <a:latin typeface="Calibri"/>
              </a:endParaRPr>
            </a:p>
          </p:txBody>
        </p:sp>
        <p:sp>
          <p:nvSpPr>
            <p:cNvPr id="20" name="TextBox 19"/>
            <p:cNvSpPr txBox="1"/>
            <p:nvPr/>
          </p:nvSpPr>
          <p:spPr>
            <a:xfrm>
              <a:off x="3838115" y="3334681"/>
              <a:ext cx="524467" cy="307492"/>
            </a:xfrm>
            <a:prstGeom prst="rect">
              <a:avLst/>
            </a:prstGeom>
            <a:noFill/>
          </p:spPr>
          <p:txBody>
            <a:bodyPr wrap="none" rtlCol="0">
              <a:spAutoFit/>
            </a:bodyPr>
            <a:lstStyle/>
            <a:p>
              <a:r>
                <a:rPr lang="en-US" sz="1400" b="1" dirty="0" smtClean="0">
                  <a:latin typeface="Calibri"/>
                </a:rPr>
                <a:t>50%</a:t>
              </a:r>
              <a:endParaRPr lang="en-US" b="1" dirty="0">
                <a:latin typeface="Calibri"/>
              </a:endParaRPr>
            </a:p>
          </p:txBody>
        </p:sp>
        <p:sp>
          <p:nvSpPr>
            <p:cNvPr id="21" name="Rectangle 20"/>
            <p:cNvSpPr/>
            <p:nvPr/>
          </p:nvSpPr>
          <p:spPr bwMode="auto">
            <a:xfrm flipH="1">
              <a:off x="4694463" y="2852752"/>
              <a:ext cx="3852255" cy="984885"/>
            </a:xfrm>
            <a:prstGeom prst="rect">
              <a:avLst/>
            </a:prstGeom>
          </p:spPr>
          <p:txBody>
            <a:bodyPr wrap="square">
              <a:spAutoFit/>
            </a:bodyPr>
            <a:lstStyle/>
            <a:p>
              <a:r>
                <a:rPr lang="en-US" sz="1600" b="1" dirty="0" smtClean="0">
                  <a:solidFill>
                    <a:schemeClr val="accent1">
                      <a:lumMod val="75000"/>
                    </a:schemeClr>
                  </a:solidFill>
                  <a:latin typeface="Calibri"/>
                </a:rPr>
                <a:t>Your text here</a:t>
              </a:r>
            </a:p>
            <a:p>
              <a:r>
                <a:rPr lang="en-US" sz="1400" dirty="0" smtClean="0">
                  <a:latin typeface="Calibri"/>
                  <a:cs typeface="Arial" pitchFamily="34" charset="0"/>
                </a:rPr>
                <a:t>This is placeholder text. </a:t>
              </a:r>
            </a:p>
            <a:p>
              <a:r>
                <a:rPr lang="en-US" sz="1400" dirty="0" smtClean="0">
                  <a:latin typeface="Calibri"/>
                  <a:cs typeface="Arial" pitchFamily="34" charset="0"/>
                </a:rPr>
                <a:t>This text can be replaced with your own text.</a:t>
              </a:r>
              <a:endParaRPr lang="en-US" sz="1400" dirty="0">
                <a:latin typeface="Calibri"/>
                <a:cs typeface="Arial" pitchFamily="34" charset="0"/>
              </a:endParaRPr>
            </a:p>
            <a:p>
              <a:r>
                <a:rPr lang="en-US" sz="1400" dirty="0">
                  <a:latin typeface="Calibri"/>
                  <a:cs typeface="Arial" pitchFamily="34" charset="0"/>
                </a:rPr>
                <a:t>This text can be replaced with your own text. </a:t>
              </a:r>
              <a:endParaRPr lang="en-US" sz="1400" dirty="0">
                <a:latin typeface="Calibri"/>
              </a:endParaRPr>
            </a:p>
          </p:txBody>
        </p:sp>
      </p:grpSp>
    </p:spTree>
    <p:extLst>
      <p:ext uri="{BB962C8B-B14F-4D97-AF65-F5344CB8AC3E}">
        <p14:creationId xmlns:p14="http://schemas.microsoft.com/office/powerpoint/2010/main" val="24688627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1"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heel(1)">
                                      <p:cBhvr>
                                        <p:cTn id="15" dur="1000"/>
                                        <p:tgtEl>
                                          <p:spTgt spid="3"/>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500"/>
                            </p:stCondLst>
                            <p:childTnLst>
                              <p:par>
                                <p:cTn id="21" presetID="21" presetClass="entr" presetSubtype="1"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heel(1)">
                                      <p:cBhvr>
                                        <p:cTn id="23" dur="1000"/>
                                        <p:tgtEl>
                                          <p:spTgt spid="13"/>
                                        </p:tgtEl>
                                      </p:cBhvr>
                                    </p:animEffect>
                                  </p:childTnLst>
                                </p:cTn>
                              </p:par>
                            </p:childTnLst>
                          </p:cTn>
                        </p:par>
                        <p:par>
                          <p:cTn id="24" fill="hold">
                            <p:stCondLst>
                              <p:cond delay="3500"/>
                            </p:stCondLst>
                            <p:childTnLst>
                              <p:par>
                                <p:cTn id="25" presetID="10"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099753291"/>
              </p:ext>
            </p:extLst>
          </p:nvPr>
        </p:nvGraphicFramePr>
        <p:xfrm>
          <a:off x="836294" y="689773"/>
          <a:ext cx="4035771" cy="3768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p:cNvGrpSpPr/>
          <p:nvPr/>
        </p:nvGrpSpPr>
        <p:grpSpPr>
          <a:xfrm>
            <a:off x="5024463" y="854825"/>
            <a:ext cx="3283245" cy="3456468"/>
            <a:chOff x="6488790" y="1229379"/>
            <a:chExt cx="2619100" cy="3501845"/>
          </a:xfrm>
        </p:grpSpPr>
        <p:sp>
          <p:nvSpPr>
            <p:cNvPr id="4" name="TextBox 3"/>
            <p:cNvSpPr txBox="1"/>
            <p:nvPr/>
          </p:nvSpPr>
          <p:spPr>
            <a:xfrm>
              <a:off x="6610031" y="1317719"/>
              <a:ext cx="2391693" cy="707440"/>
            </a:xfrm>
            <a:prstGeom prst="rect">
              <a:avLst/>
            </a:prstGeom>
            <a:noFill/>
          </p:spPr>
          <p:txBody>
            <a:bodyPr wrap="square" lIns="0" tIns="0" rIns="0" bIns="0" rtlCol="0">
              <a:spAutoFit/>
            </a:bodyPr>
            <a:lstStyle/>
            <a:p>
              <a:r>
                <a:rPr lang="en-US" sz="1600" b="1" dirty="0" smtClean="0">
                  <a:solidFill>
                    <a:schemeClr val="accent6"/>
                  </a:solidFill>
                  <a:latin typeface="Calibri"/>
                </a:rPr>
                <a:t>Placeholder Text</a:t>
              </a:r>
            </a:p>
            <a:p>
              <a:pPr>
                <a:spcBef>
                  <a:spcPts val="400"/>
                </a:spcBef>
              </a:pPr>
              <a:r>
                <a:rPr lang="en-US" sz="1300" dirty="0" smtClean="0">
                  <a:solidFill>
                    <a:schemeClr val="bg2"/>
                  </a:solidFill>
                  <a:latin typeface="Calibri"/>
                </a:rPr>
                <a:t>This is placeholder text. </a:t>
              </a:r>
              <a:br>
                <a:rPr lang="en-US" sz="1300" dirty="0" smtClean="0">
                  <a:solidFill>
                    <a:schemeClr val="bg2"/>
                  </a:solidFill>
                  <a:latin typeface="Calibri"/>
                </a:rPr>
              </a:br>
              <a:r>
                <a:rPr lang="en-US" sz="1300" dirty="0" smtClean="0">
                  <a:solidFill>
                    <a:schemeClr val="bg2"/>
                  </a:solidFill>
                  <a:latin typeface="Calibri"/>
                </a:rPr>
                <a:t>It can be easily replaced with your own text.</a:t>
              </a:r>
              <a:endParaRPr lang="en-US" sz="1300" dirty="0">
                <a:solidFill>
                  <a:schemeClr val="bg2"/>
                </a:solidFill>
                <a:latin typeface="Calibri"/>
              </a:endParaRPr>
            </a:p>
          </p:txBody>
        </p:sp>
        <p:sp>
          <p:nvSpPr>
            <p:cNvPr id="5" name="AutoShape 5"/>
            <p:cNvSpPr>
              <a:spLocks noChangeArrowheads="1"/>
            </p:cNvSpPr>
            <p:nvPr/>
          </p:nvSpPr>
          <p:spPr bwMode="gray">
            <a:xfrm>
              <a:off x="6488790" y="1229379"/>
              <a:ext cx="2619100" cy="3501845"/>
            </a:xfrm>
            <a:prstGeom prst="roundRect">
              <a:avLst>
                <a:gd name="adj" fmla="val 4384"/>
              </a:avLst>
            </a:prstGeom>
            <a:noFill/>
            <a:ln w="12700" algn="ctr">
              <a:solidFill>
                <a:schemeClr val="bg1"/>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sz="1400">
                <a:solidFill>
                  <a:schemeClr val="tx1">
                    <a:lumMod val="50000"/>
                    <a:lumOff val="50000"/>
                  </a:schemeClr>
                </a:solidFill>
                <a:latin typeface="Calibri"/>
              </a:endParaRPr>
            </a:p>
          </p:txBody>
        </p:sp>
        <p:sp>
          <p:nvSpPr>
            <p:cNvPr id="6" name="TextBox 5"/>
            <p:cNvSpPr txBox="1"/>
            <p:nvPr/>
          </p:nvSpPr>
          <p:spPr>
            <a:xfrm>
              <a:off x="6610031" y="2158243"/>
              <a:ext cx="2391693" cy="707440"/>
            </a:xfrm>
            <a:prstGeom prst="rect">
              <a:avLst/>
            </a:prstGeom>
            <a:noFill/>
          </p:spPr>
          <p:txBody>
            <a:bodyPr wrap="square" lIns="0" tIns="0" rIns="0" bIns="0" rtlCol="0">
              <a:spAutoFit/>
            </a:bodyPr>
            <a:lstStyle/>
            <a:p>
              <a:r>
                <a:rPr lang="en-US" sz="1600" b="1" dirty="0" smtClean="0">
                  <a:solidFill>
                    <a:schemeClr val="accent2"/>
                  </a:solidFill>
                  <a:latin typeface="Calibri"/>
                </a:rPr>
                <a:t>Placeholder Text</a:t>
              </a:r>
            </a:p>
            <a:p>
              <a:pPr>
                <a:spcBef>
                  <a:spcPts val="400"/>
                </a:spcBef>
              </a:pPr>
              <a:r>
                <a:rPr lang="en-US" sz="1300" dirty="0" smtClean="0">
                  <a:solidFill>
                    <a:schemeClr val="bg2"/>
                  </a:solidFill>
                  <a:latin typeface="Calibri"/>
                </a:rPr>
                <a:t>This is placeholder text. </a:t>
              </a:r>
              <a:br>
                <a:rPr lang="en-US" sz="1300" dirty="0" smtClean="0">
                  <a:solidFill>
                    <a:schemeClr val="bg2"/>
                  </a:solidFill>
                  <a:latin typeface="Calibri"/>
                </a:rPr>
              </a:br>
              <a:r>
                <a:rPr lang="en-US" sz="1300" dirty="0" smtClean="0">
                  <a:solidFill>
                    <a:schemeClr val="bg2"/>
                  </a:solidFill>
                  <a:latin typeface="Calibri"/>
                </a:rPr>
                <a:t>It can be easily replaced with your own text.</a:t>
              </a:r>
              <a:endParaRPr lang="en-US" sz="1300" dirty="0">
                <a:solidFill>
                  <a:schemeClr val="bg2"/>
                </a:solidFill>
                <a:latin typeface="Calibri"/>
              </a:endParaRPr>
            </a:p>
          </p:txBody>
        </p:sp>
        <p:sp>
          <p:nvSpPr>
            <p:cNvPr id="7" name="TextBox 6"/>
            <p:cNvSpPr txBox="1"/>
            <p:nvPr/>
          </p:nvSpPr>
          <p:spPr>
            <a:xfrm>
              <a:off x="6610031" y="3015902"/>
              <a:ext cx="2391693" cy="707440"/>
            </a:xfrm>
            <a:prstGeom prst="rect">
              <a:avLst/>
            </a:prstGeom>
            <a:noFill/>
          </p:spPr>
          <p:txBody>
            <a:bodyPr wrap="square" lIns="0" tIns="0" rIns="0" bIns="0" rtlCol="0">
              <a:spAutoFit/>
            </a:bodyPr>
            <a:lstStyle/>
            <a:p>
              <a:r>
                <a:rPr lang="en-US" sz="1600" b="1" dirty="0" smtClean="0">
                  <a:solidFill>
                    <a:schemeClr val="accent5"/>
                  </a:solidFill>
                  <a:latin typeface="Calibri"/>
                </a:rPr>
                <a:t>Placeholder Text</a:t>
              </a:r>
            </a:p>
            <a:p>
              <a:pPr>
                <a:spcBef>
                  <a:spcPts val="400"/>
                </a:spcBef>
              </a:pPr>
              <a:r>
                <a:rPr lang="en-US" sz="1300" dirty="0" smtClean="0">
                  <a:solidFill>
                    <a:schemeClr val="bg2"/>
                  </a:solidFill>
                  <a:latin typeface="Calibri"/>
                </a:rPr>
                <a:t>This is placeholder text. </a:t>
              </a:r>
              <a:br>
                <a:rPr lang="en-US" sz="1300" dirty="0" smtClean="0">
                  <a:solidFill>
                    <a:schemeClr val="bg2"/>
                  </a:solidFill>
                  <a:latin typeface="Calibri"/>
                </a:rPr>
              </a:br>
              <a:r>
                <a:rPr lang="en-US" sz="1300" dirty="0" smtClean="0">
                  <a:solidFill>
                    <a:schemeClr val="bg2"/>
                  </a:solidFill>
                  <a:latin typeface="Calibri"/>
                </a:rPr>
                <a:t>It can be easily replaced with your own text.</a:t>
              </a:r>
              <a:endParaRPr lang="en-US" sz="1300" dirty="0">
                <a:solidFill>
                  <a:schemeClr val="bg2"/>
                </a:solidFill>
                <a:latin typeface="Calibri"/>
              </a:endParaRPr>
            </a:p>
          </p:txBody>
        </p:sp>
        <p:sp>
          <p:nvSpPr>
            <p:cNvPr id="8" name="TextBox 7"/>
            <p:cNvSpPr txBox="1"/>
            <p:nvPr/>
          </p:nvSpPr>
          <p:spPr>
            <a:xfrm>
              <a:off x="6610031" y="3866112"/>
              <a:ext cx="2391693" cy="707440"/>
            </a:xfrm>
            <a:prstGeom prst="rect">
              <a:avLst/>
            </a:prstGeom>
            <a:noFill/>
          </p:spPr>
          <p:txBody>
            <a:bodyPr wrap="square" lIns="0" tIns="0" rIns="0" bIns="0" rtlCol="0">
              <a:spAutoFit/>
            </a:bodyPr>
            <a:lstStyle/>
            <a:p>
              <a:r>
                <a:rPr lang="en-US" sz="1600" b="1" dirty="0" smtClean="0">
                  <a:solidFill>
                    <a:schemeClr val="accent3"/>
                  </a:solidFill>
                  <a:latin typeface="Calibri"/>
                </a:rPr>
                <a:t>Placeholder Text</a:t>
              </a:r>
            </a:p>
            <a:p>
              <a:pPr>
                <a:spcBef>
                  <a:spcPts val="400"/>
                </a:spcBef>
              </a:pPr>
              <a:r>
                <a:rPr lang="en-US" sz="1300" dirty="0" smtClean="0">
                  <a:solidFill>
                    <a:schemeClr val="bg2"/>
                  </a:solidFill>
                  <a:latin typeface="Calibri"/>
                </a:rPr>
                <a:t>This is placeholder text. </a:t>
              </a:r>
              <a:br>
                <a:rPr lang="en-US" sz="1300" dirty="0" smtClean="0">
                  <a:solidFill>
                    <a:schemeClr val="bg2"/>
                  </a:solidFill>
                  <a:latin typeface="Calibri"/>
                </a:rPr>
              </a:br>
              <a:r>
                <a:rPr lang="en-US" sz="1300" dirty="0" smtClean="0">
                  <a:solidFill>
                    <a:schemeClr val="bg2"/>
                  </a:solidFill>
                  <a:latin typeface="Calibri"/>
                </a:rPr>
                <a:t>It can be easily replaced with your own text.</a:t>
              </a:r>
              <a:endParaRPr lang="en-US" sz="1300" dirty="0">
                <a:solidFill>
                  <a:schemeClr val="bg2"/>
                </a:solidFill>
                <a:latin typeface="Calibri"/>
              </a:endParaRPr>
            </a:p>
          </p:txBody>
        </p:sp>
      </p:grpSp>
    </p:spTree>
    <p:extLst>
      <p:ext uri="{BB962C8B-B14F-4D97-AF65-F5344CB8AC3E}">
        <p14:creationId xmlns:p14="http://schemas.microsoft.com/office/powerpoint/2010/main" val="15206805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graphicEl>
                                              <a:dgm id="{12E3A175-9955-4ACE-AD69-F40112CF0149}"/>
                                            </p:graphicEl>
                                          </p:spTgt>
                                        </p:tgtEl>
                                        <p:attrNameLst>
                                          <p:attrName>style.visibility</p:attrName>
                                        </p:attrNameLst>
                                      </p:cBhvr>
                                      <p:to>
                                        <p:strVal val="visible"/>
                                      </p:to>
                                    </p:set>
                                    <p:animEffect transition="in" filter="fade">
                                      <p:cBhvr>
                                        <p:cTn id="7" dur="500"/>
                                        <p:tgtEl>
                                          <p:spTgt spid="2">
                                            <p:graphicEl>
                                              <a:dgm id="{12E3A175-9955-4ACE-AD69-F40112CF0149}"/>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graphicEl>
                                              <a:dgm id="{9584299E-0C5F-48D4-AEBC-B212056C3726}"/>
                                            </p:graphicEl>
                                          </p:spTgt>
                                        </p:tgtEl>
                                        <p:attrNameLst>
                                          <p:attrName>style.visibility</p:attrName>
                                        </p:attrNameLst>
                                      </p:cBhvr>
                                      <p:to>
                                        <p:strVal val="visible"/>
                                      </p:to>
                                    </p:set>
                                    <p:animEffect transition="in" filter="fade">
                                      <p:cBhvr>
                                        <p:cTn id="11" dur="500"/>
                                        <p:tgtEl>
                                          <p:spTgt spid="2">
                                            <p:graphicEl>
                                              <a:dgm id="{9584299E-0C5F-48D4-AEBC-B212056C3726}"/>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graphicEl>
                                              <a:dgm id="{89A677DC-D026-4EF4-9B2D-D779C7A7B842}"/>
                                            </p:graphicEl>
                                          </p:spTgt>
                                        </p:tgtEl>
                                        <p:attrNameLst>
                                          <p:attrName>style.visibility</p:attrName>
                                        </p:attrNameLst>
                                      </p:cBhvr>
                                      <p:to>
                                        <p:strVal val="visible"/>
                                      </p:to>
                                    </p:set>
                                    <p:animEffect transition="in" filter="fade">
                                      <p:cBhvr>
                                        <p:cTn id="15" dur="500"/>
                                        <p:tgtEl>
                                          <p:spTgt spid="2">
                                            <p:graphicEl>
                                              <a:dgm id="{89A677DC-D026-4EF4-9B2D-D779C7A7B842}"/>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graphicEl>
                                              <a:dgm id="{68C6DB78-26C2-4AEC-B049-43D6AFB51CE0}"/>
                                            </p:graphicEl>
                                          </p:spTgt>
                                        </p:tgtEl>
                                        <p:attrNameLst>
                                          <p:attrName>style.visibility</p:attrName>
                                        </p:attrNameLst>
                                      </p:cBhvr>
                                      <p:to>
                                        <p:strVal val="visible"/>
                                      </p:to>
                                    </p:set>
                                    <p:animEffect transition="in" filter="fade">
                                      <p:cBhvr>
                                        <p:cTn id="19" dur="500"/>
                                        <p:tgtEl>
                                          <p:spTgt spid="2">
                                            <p:graphicEl>
                                              <a:dgm id="{68C6DB78-26C2-4AEC-B049-43D6AFB51CE0}"/>
                                            </p:graphicEl>
                                          </p:spTgt>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365677" y="2918261"/>
            <a:ext cx="6412649" cy="1490986"/>
            <a:chOff x="1840826" y="3714016"/>
            <a:chExt cx="7557844" cy="1755626"/>
          </a:xfrm>
        </p:grpSpPr>
        <p:sp>
          <p:nvSpPr>
            <p:cNvPr id="4" name="AutoShape 2"/>
            <p:cNvSpPr>
              <a:spLocks noChangeArrowheads="1"/>
            </p:cNvSpPr>
            <p:nvPr/>
          </p:nvSpPr>
          <p:spPr bwMode="gray">
            <a:xfrm>
              <a:off x="2235949" y="3714016"/>
              <a:ext cx="2753379" cy="1616546"/>
            </a:xfrm>
            <a:prstGeom prst="roundRect">
              <a:avLst>
                <a:gd name="adj" fmla="val 3459"/>
              </a:avLst>
            </a:prstGeom>
            <a:gradFill rotWithShape="1">
              <a:gsLst>
                <a:gs pos="0">
                  <a:schemeClr val="accent6"/>
                </a:gs>
                <a:gs pos="100000">
                  <a:schemeClr val="accent6"/>
                </a:gs>
              </a:gsLst>
              <a:lin ang="5400000" scaled="0"/>
            </a:gradFill>
            <a:ln w="19050" algn="ctr">
              <a:round/>
              <a:headEnd/>
              <a:tailEnd/>
            </a:ln>
            <a:effectLst/>
            <a:scene3d>
              <a:camera prst="legacyPerspectiveTop"/>
              <a:lightRig rig="balanced" dir="b"/>
            </a:scene3d>
            <a:sp3d z="38100" extrusionH="887400" prstMaterial="plastic">
              <a:bevelT/>
              <a:bevelB/>
              <a:extrusionClr>
                <a:schemeClr val="accent6"/>
              </a:extrusionClr>
            </a:sp3d>
            <a:extLst/>
          </p:spPr>
          <p:txBody>
            <a:bodyPr wrap="none" anchor="ctr">
              <a:flatTx/>
            </a:bodyPr>
            <a:lstStyle/>
            <a:p>
              <a:endParaRPr lang="en-US" sz="1600" dirty="0">
                <a:latin typeface="Calibri"/>
              </a:endParaRPr>
            </a:p>
          </p:txBody>
        </p:sp>
        <p:sp>
          <p:nvSpPr>
            <p:cNvPr id="5" name="AutoShape 2"/>
            <p:cNvSpPr>
              <a:spLocks noChangeArrowheads="1"/>
            </p:cNvSpPr>
            <p:nvPr/>
          </p:nvSpPr>
          <p:spPr bwMode="gray">
            <a:xfrm>
              <a:off x="6262268" y="3714016"/>
              <a:ext cx="2753381" cy="1616546"/>
            </a:xfrm>
            <a:prstGeom prst="roundRect">
              <a:avLst>
                <a:gd name="adj" fmla="val 3459"/>
              </a:avLst>
            </a:prstGeom>
            <a:gradFill rotWithShape="1">
              <a:gsLst>
                <a:gs pos="0">
                  <a:schemeClr val="accent5">
                    <a:lumMod val="57000"/>
                    <a:lumOff val="43000"/>
                  </a:schemeClr>
                </a:gs>
                <a:gs pos="100000">
                  <a:schemeClr val="accent5"/>
                </a:gs>
              </a:gsLst>
              <a:lin ang="5400000" scaled="0"/>
            </a:gradFill>
            <a:ln w="19050" algn="ctr">
              <a:round/>
              <a:headEnd/>
              <a:tailEnd/>
            </a:ln>
            <a:effectLst/>
            <a:scene3d>
              <a:camera prst="legacyPerspectiveTop"/>
              <a:lightRig rig="balanced" dir="b"/>
            </a:scene3d>
            <a:sp3d z="38100" extrusionH="887400" prstMaterial="plastic">
              <a:bevelT/>
              <a:bevelB/>
              <a:extrusionClr>
                <a:schemeClr val="accent5"/>
              </a:extrusionClr>
            </a:sp3d>
            <a:extLst/>
          </p:spPr>
          <p:txBody>
            <a:bodyPr wrap="none" anchor="ctr">
              <a:flatTx/>
            </a:bodyPr>
            <a:lstStyle/>
            <a:p>
              <a:endParaRPr lang="en-US" sz="1600" dirty="0">
                <a:latin typeface="Calibri"/>
              </a:endParaRPr>
            </a:p>
          </p:txBody>
        </p:sp>
        <p:grpSp>
          <p:nvGrpSpPr>
            <p:cNvPr id="6" name="Group 5"/>
            <p:cNvGrpSpPr/>
            <p:nvPr/>
          </p:nvGrpSpPr>
          <p:grpSpPr>
            <a:xfrm>
              <a:off x="1840826" y="4076136"/>
              <a:ext cx="7557844" cy="1393506"/>
              <a:chOff x="1840826" y="4076136"/>
              <a:chExt cx="7557844" cy="1393506"/>
            </a:xfrm>
          </p:grpSpPr>
          <p:sp>
            <p:nvSpPr>
              <p:cNvPr id="7" name="Ellipse 53"/>
              <p:cNvSpPr/>
              <p:nvPr/>
            </p:nvSpPr>
            <p:spPr bwMode="auto">
              <a:xfrm>
                <a:off x="1840826" y="5263984"/>
                <a:ext cx="3529973" cy="205658"/>
              </a:xfrm>
              <a:prstGeom prst="ellipse">
                <a:avLst/>
              </a:prstGeom>
              <a:gradFill flip="none" rotWithShape="1">
                <a:gsLst>
                  <a:gs pos="24000">
                    <a:sysClr val="windowText" lastClr="000000">
                      <a:alpha val="4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sz="1600">
                  <a:solidFill>
                    <a:srgbClr val="FFFFFF"/>
                  </a:solidFill>
                  <a:latin typeface="Calibri"/>
                  <a:ea typeface="ＭＳ Ｐゴシック" charset="-128"/>
                </a:endParaRPr>
              </a:p>
            </p:txBody>
          </p:sp>
          <p:sp>
            <p:nvSpPr>
              <p:cNvPr id="8" name="TextBox 7"/>
              <p:cNvSpPr txBox="1"/>
              <p:nvPr/>
            </p:nvSpPr>
            <p:spPr>
              <a:xfrm>
                <a:off x="2452395" y="4076136"/>
                <a:ext cx="2329782" cy="979400"/>
              </a:xfrm>
              <a:prstGeom prst="rect">
                <a:avLst/>
              </a:prstGeom>
              <a:noFill/>
            </p:spPr>
            <p:txBody>
              <a:bodyPr wrap="square" rtlCol="0">
                <a:spAutoFit/>
              </a:bodyPr>
              <a:lstStyle/>
              <a:p>
                <a:pPr algn="ctr"/>
                <a:r>
                  <a:rPr lang="en-US" sz="1600" b="1" dirty="0" smtClean="0">
                    <a:solidFill>
                      <a:schemeClr val="bg1"/>
                    </a:solidFill>
                    <a:latin typeface="Calibri"/>
                  </a:rPr>
                  <a:t>This is an example text. Replace with your own text here.</a:t>
                </a:r>
                <a:endParaRPr lang="en-US" sz="1600" b="1" dirty="0">
                  <a:solidFill>
                    <a:schemeClr val="bg1"/>
                  </a:solidFill>
                  <a:latin typeface="Calibri"/>
                </a:endParaRPr>
              </a:p>
            </p:txBody>
          </p:sp>
          <p:sp>
            <p:nvSpPr>
              <p:cNvPr id="9" name="Ellipse 53"/>
              <p:cNvSpPr/>
              <p:nvPr/>
            </p:nvSpPr>
            <p:spPr bwMode="auto">
              <a:xfrm>
                <a:off x="5868697" y="5252981"/>
                <a:ext cx="3529973" cy="205658"/>
              </a:xfrm>
              <a:prstGeom prst="ellipse">
                <a:avLst/>
              </a:prstGeom>
              <a:gradFill flip="none" rotWithShape="1">
                <a:gsLst>
                  <a:gs pos="24000">
                    <a:sysClr val="windowText" lastClr="000000">
                      <a:alpha val="4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sz="1600">
                  <a:solidFill>
                    <a:srgbClr val="FFFFFF"/>
                  </a:solidFill>
                  <a:latin typeface="Calibri"/>
                  <a:ea typeface="ＭＳ Ｐゴシック" charset="-128"/>
                </a:endParaRPr>
              </a:p>
            </p:txBody>
          </p:sp>
          <p:sp>
            <p:nvSpPr>
              <p:cNvPr id="10" name="TextBox 9"/>
              <p:cNvSpPr txBox="1"/>
              <p:nvPr/>
            </p:nvSpPr>
            <p:spPr>
              <a:xfrm>
                <a:off x="6510899" y="4076136"/>
                <a:ext cx="2329782" cy="979400"/>
              </a:xfrm>
              <a:prstGeom prst="rect">
                <a:avLst/>
              </a:prstGeom>
              <a:noFill/>
            </p:spPr>
            <p:txBody>
              <a:bodyPr wrap="square" rtlCol="0">
                <a:spAutoFit/>
              </a:bodyPr>
              <a:lstStyle/>
              <a:p>
                <a:pPr algn="ctr"/>
                <a:r>
                  <a:rPr lang="en-US" sz="1600" b="1" dirty="0" smtClean="0">
                    <a:solidFill>
                      <a:schemeClr val="bg1"/>
                    </a:solidFill>
                    <a:latin typeface="Calibri"/>
                  </a:rPr>
                  <a:t>This is an example text. Replace with your own text here.</a:t>
                </a:r>
                <a:endParaRPr lang="en-US" sz="1600" b="1" dirty="0">
                  <a:solidFill>
                    <a:schemeClr val="bg1"/>
                  </a:solidFill>
                  <a:latin typeface="Calibri"/>
                </a:endParaRPr>
              </a:p>
            </p:txBody>
          </p:sp>
        </p:grpSp>
      </p:gr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466" y="759583"/>
            <a:ext cx="2080474" cy="2082401"/>
          </a:xfrm>
          <a:prstGeom prst="rect">
            <a:avLst/>
          </a:prstGeom>
          <a:effectLst>
            <a:outerShdw blurRad="50800" dist="38100" dir="2700000" algn="tl" rotWithShape="0">
              <a:prstClr val="black">
                <a:alpha val="40000"/>
              </a:prstClr>
            </a:outerShdw>
          </a:effectLst>
          <a:scene3d>
            <a:camera prst="orthographicFront"/>
            <a:lightRig rig="threePt" dir="t"/>
          </a:scene3d>
          <a:sp3d>
            <a:bevelT w="146050" h="38100" prst="slope"/>
          </a:sp3d>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1691" y="740599"/>
            <a:ext cx="2080474" cy="2082401"/>
          </a:xfrm>
          <a:prstGeom prst="rect">
            <a:avLst/>
          </a:prstGeom>
          <a:effectLst>
            <a:outerShdw blurRad="50800" dist="38100" dir="2700000" algn="tl" rotWithShape="0">
              <a:prstClr val="black">
                <a:alpha val="40000"/>
              </a:prstClr>
            </a:outerShdw>
          </a:effectLst>
          <a:scene3d>
            <a:camera prst="orthographicFront"/>
            <a:lightRig rig="threePt" dir="t"/>
          </a:scene3d>
          <a:sp3d>
            <a:bevelT w="146050" h="38100" prst="slope"/>
          </a:sp3d>
        </p:spPr>
      </p:pic>
      <p:sp>
        <p:nvSpPr>
          <p:cNvPr id="12" name="Picture Placeholder 11"/>
          <p:cNvSpPr>
            <a:spLocks noGrp="1"/>
          </p:cNvSpPr>
          <p:nvPr>
            <p:ph type="pic" sz="quarter" idx="10"/>
          </p:nvPr>
        </p:nvSpPr>
        <p:spPr>
          <a:xfrm>
            <a:off x="1839200" y="739016"/>
            <a:ext cx="2072965" cy="2083984"/>
          </a:xfrm>
          <a:noFill/>
          <a:effectLst>
            <a:outerShdw blurRad="50800" dist="38100" dir="2700000" algn="tl" rotWithShape="0">
              <a:prstClr val="black">
                <a:alpha val="40000"/>
              </a:prstClr>
            </a:outerShdw>
          </a:effectLst>
          <a:scene3d>
            <a:camera prst="orthographicFront"/>
            <a:lightRig rig="threePt" dir="t"/>
          </a:scene3d>
          <a:sp3d>
            <a:bevelT w="146050" h="38100" prst="slope"/>
          </a:sp3d>
        </p:spPr>
      </p:sp>
      <p:sp>
        <p:nvSpPr>
          <p:cNvPr id="13" name="Picture Placeholder 12"/>
          <p:cNvSpPr>
            <a:spLocks noGrp="1"/>
          </p:cNvSpPr>
          <p:nvPr>
            <p:ph type="pic" sz="quarter" idx="11"/>
          </p:nvPr>
        </p:nvSpPr>
        <p:spPr>
          <a:xfrm>
            <a:off x="5212548" y="746426"/>
            <a:ext cx="2092337" cy="2095557"/>
          </a:xfrm>
          <a:noFill/>
          <a:effectLst>
            <a:outerShdw blurRad="50800" dist="38100" dir="2700000" algn="tl" rotWithShape="0">
              <a:prstClr val="black">
                <a:alpha val="40000"/>
              </a:prstClr>
            </a:outerShdw>
          </a:effectLst>
          <a:scene3d>
            <a:camera prst="orthographicFront"/>
            <a:lightRig rig="threePt" dir="t"/>
          </a:scene3d>
          <a:sp3d>
            <a:bevelT w="146050" h="38100" prst="slope"/>
          </a:sp3d>
        </p:spPr>
      </p:sp>
    </p:spTree>
    <p:extLst>
      <p:ext uri="{BB962C8B-B14F-4D97-AF65-F5344CB8AC3E}">
        <p14:creationId xmlns:p14="http://schemas.microsoft.com/office/powerpoint/2010/main" val="29678296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ircular Arrow 1"/>
          <p:cNvSpPr/>
          <p:nvPr/>
        </p:nvSpPr>
        <p:spPr bwMode="gray">
          <a:xfrm rot="15300000">
            <a:off x="1579952" y="630494"/>
            <a:ext cx="3658049" cy="3887275"/>
          </a:xfrm>
          <a:prstGeom prst="circularArrow">
            <a:avLst>
              <a:gd name="adj1" fmla="val 5122"/>
              <a:gd name="adj2" fmla="val 533178"/>
              <a:gd name="adj3" fmla="val 20097378"/>
              <a:gd name="adj4" fmla="val 2945053"/>
              <a:gd name="adj5" fmla="val 6351"/>
            </a:avLst>
          </a:prstGeom>
          <a:solidFill>
            <a:schemeClr val="accent5"/>
          </a:solidFill>
          <a:ln>
            <a:noFill/>
          </a:ln>
          <a:scene3d>
            <a:camera prst="perspectiveContrastingLeftFacing"/>
            <a:lightRig rig="balanced" dir="t"/>
          </a:scene3d>
          <a:sp3d extrusionH="254000" prstMaterial="plastic">
            <a:bevelT w="25400" h="25400"/>
            <a:contourClr>
              <a:schemeClr val="bg1"/>
            </a:contourClr>
          </a:sp3d>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solidFill>
                <a:schemeClr val="tx1"/>
              </a:solidFill>
              <a:latin typeface="Calibri"/>
            </a:endParaRPr>
          </a:p>
        </p:txBody>
      </p:sp>
      <p:grpSp>
        <p:nvGrpSpPr>
          <p:cNvPr id="3" name="Group 2"/>
          <p:cNvGrpSpPr/>
          <p:nvPr/>
        </p:nvGrpSpPr>
        <p:grpSpPr>
          <a:xfrm>
            <a:off x="2095775" y="1511760"/>
            <a:ext cx="2581348" cy="2583737"/>
            <a:chOff x="319088" y="3886200"/>
            <a:chExt cx="2555875" cy="2555875"/>
          </a:xfrm>
          <a:effectLst>
            <a:outerShdw blurRad="50800" dist="38100" algn="l" rotWithShape="0">
              <a:prstClr val="black">
                <a:alpha val="40000"/>
              </a:prstClr>
            </a:outerShdw>
          </a:effectLst>
          <a:scene3d>
            <a:camera prst="orthographicFront">
              <a:rot lat="0" lon="599993" rev="0"/>
            </a:camera>
            <a:lightRig rig="threePt" dir="t"/>
          </a:scene3d>
        </p:grpSpPr>
        <p:sp>
          <p:nvSpPr>
            <p:cNvPr id="4" name="Oval 3"/>
            <p:cNvSpPr/>
            <p:nvPr/>
          </p:nvSpPr>
          <p:spPr bwMode="gray">
            <a:xfrm>
              <a:off x="319088" y="3886200"/>
              <a:ext cx="2555875" cy="2555875"/>
            </a:xfrm>
            <a:prstGeom prst="ellipse">
              <a:avLst/>
            </a:prstGeom>
            <a:gradFill flip="none" rotWithShape="1">
              <a:gsLst>
                <a:gs pos="0">
                  <a:schemeClr val="accent5">
                    <a:lumMod val="60000"/>
                    <a:lumOff val="40000"/>
                  </a:schemeClr>
                </a:gs>
                <a:gs pos="65000">
                  <a:schemeClr val="accent5">
                    <a:lumMod val="75000"/>
                  </a:schemeClr>
                </a:gs>
              </a:gsLst>
              <a:path path="circle">
                <a:fillToRect l="50000" t="50000" r="50000" b="50000"/>
              </a:path>
              <a:tileRect/>
            </a:gradFill>
            <a:ln>
              <a:noFill/>
            </a:ln>
            <a:sp3d extrusionH="254000">
              <a:bevelT w="1016000" prst="coolSlant"/>
            </a:sp3d>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sp>
          <p:nvSpPr>
            <p:cNvPr id="5" name="Freeform 338"/>
            <p:cNvSpPr>
              <a:spLocks noEditPoints="1"/>
            </p:cNvSpPr>
            <p:nvPr/>
          </p:nvSpPr>
          <p:spPr bwMode="auto">
            <a:xfrm>
              <a:off x="436984" y="4101200"/>
              <a:ext cx="1538288" cy="2170113"/>
            </a:xfrm>
            <a:custGeom>
              <a:avLst/>
              <a:gdLst>
                <a:gd name="T0" fmla="*/ 881 w 2907"/>
                <a:gd name="T1" fmla="*/ 1971 h 4100"/>
                <a:gd name="T2" fmla="*/ 657 w 2907"/>
                <a:gd name="T3" fmla="*/ 1875 h 4100"/>
                <a:gd name="T4" fmla="*/ 524 w 2907"/>
                <a:gd name="T5" fmla="*/ 1834 h 4100"/>
                <a:gd name="T6" fmla="*/ 942 w 2907"/>
                <a:gd name="T7" fmla="*/ 955 h 4100"/>
                <a:gd name="T8" fmla="*/ 977 w 2907"/>
                <a:gd name="T9" fmla="*/ 1103 h 4100"/>
                <a:gd name="T10" fmla="*/ 1133 w 2907"/>
                <a:gd name="T11" fmla="*/ 1156 h 4100"/>
                <a:gd name="T12" fmla="*/ 2892 w 2907"/>
                <a:gd name="T13" fmla="*/ 478 h 4100"/>
                <a:gd name="T14" fmla="*/ 582 w 2907"/>
                <a:gd name="T15" fmla="*/ 324 h 4100"/>
                <a:gd name="T16" fmla="*/ 1998 w 2907"/>
                <a:gd name="T17" fmla="*/ 338 h 4100"/>
                <a:gd name="T18" fmla="*/ 2038 w 2907"/>
                <a:gd name="T19" fmla="*/ 540 h 4100"/>
                <a:gd name="T20" fmla="*/ 1909 w 2907"/>
                <a:gd name="T21" fmla="*/ 427 h 4100"/>
                <a:gd name="T22" fmla="*/ 1865 w 2907"/>
                <a:gd name="T23" fmla="*/ 275 h 4100"/>
                <a:gd name="T24" fmla="*/ 1507 w 2907"/>
                <a:gd name="T25" fmla="*/ 237 h 4100"/>
                <a:gd name="T26" fmla="*/ 1403 w 2907"/>
                <a:gd name="T27" fmla="*/ 303 h 4100"/>
                <a:gd name="T28" fmla="*/ 1791 w 2907"/>
                <a:gd name="T29" fmla="*/ 182 h 4100"/>
                <a:gd name="T30" fmla="*/ 1642 w 2907"/>
                <a:gd name="T31" fmla="*/ 140 h 4100"/>
                <a:gd name="T32" fmla="*/ 1619 w 2907"/>
                <a:gd name="T33" fmla="*/ 169 h 4100"/>
                <a:gd name="T34" fmla="*/ 1042 w 2907"/>
                <a:gd name="T35" fmla="*/ 156 h 4100"/>
                <a:gd name="T36" fmla="*/ 1194 w 2907"/>
                <a:gd name="T37" fmla="*/ 268 h 4100"/>
                <a:gd name="T38" fmla="*/ 1156 w 2907"/>
                <a:gd name="T39" fmla="*/ 416 h 4100"/>
                <a:gd name="T40" fmla="*/ 1476 w 2907"/>
                <a:gd name="T41" fmla="*/ 405 h 4100"/>
                <a:gd name="T42" fmla="*/ 1703 w 2907"/>
                <a:gd name="T43" fmla="*/ 336 h 4100"/>
                <a:gd name="T44" fmla="*/ 1639 w 2907"/>
                <a:gd name="T45" fmla="*/ 486 h 4100"/>
                <a:gd name="T46" fmla="*/ 1422 w 2907"/>
                <a:gd name="T47" fmla="*/ 892 h 4100"/>
                <a:gd name="T48" fmla="*/ 1909 w 2907"/>
                <a:gd name="T49" fmla="*/ 723 h 4100"/>
                <a:gd name="T50" fmla="*/ 2005 w 2907"/>
                <a:gd name="T51" fmla="*/ 912 h 4100"/>
                <a:gd name="T52" fmla="*/ 1648 w 2907"/>
                <a:gd name="T53" fmla="*/ 1043 h 4100"/>
                <a:gd name="T54" fmla="*/ 1692 w 2907"/>
                <a:gd name="T55" fmla="*/ 1158 h 4100"/>
                <a:gd name="T56" fmla="*/ 1181 w 2907"/>
                <a:gd name="T57" fmla="*/ 1345 h 4100"/>
                <a:gd name="T58" fmla="*/ 803 w 2907"/>
                <a:gd name="T59" fmla="*/ 1511 h 4100"/>
                <a:gd name="T60" fmla="*/ 630 w 2907"/>
                <a:gd name="T61" fmla="*/ 1548 h 4100"/>
                <a:gd name="T62" fmla="*/ 247 w 2907"/>
                <a:gd name="T63" fmla="*/ 1562 h 4100"/>
                <a:gd name="T64" fmla="*/ 366 w 2907"/>
                <a:gd name="T65" fmla="*/ 1809 h 4100"/>
                <a:gd name="T66" fmla="*/ 576 w 2907"/>
                <a:gd name="T67" fmla="*/ 2273 h 4100"/>
                <a:gd name="T68" fmla="*/ 1154 w 2907"/>
                <a:gd name="T69" fmla="*/ 2427 h 4100"/>
                <a:gd name="T70" fmla="*/ 1536 w 2907"/>
                <a:gd name="T71" fmla="*/ 2727 h 4100"/>
                <a:gd name="T72" fmla="*/ 2067 w 2907"/>
                <a:gd name="T73" fmla="*/ 3030 h 4100"/>
                <a:gd name="T74" fmla="*/ 2259 w 2907"/>
                <a:gd name="T75" fmla="*/ 3277 h 4100"/>
                <a:gd name="T76" fmla="*/ 1934 w 2907"/>
                <a:gd name="T77" fmla="*/ 3646 h 4100"/>
                <a:gd name="T78" fmla="*/ 1717 w 2907"/>
                <a:gd name="T79" fmla="*/ 3917 h 4100"/>
                <a:gd name="T80" fmla="*/ 1621 w 2907"/>
                <a:gd name="T81" fmla="*/ 4044 h 4100"/>
                <a:gd name="T82" fmla="*/ 772 w 2907"/>
                <a:gd name="T83" fmla="*/ 3213 h 4100"/>
                <a:gd name="T84" fmla="*/ 453 w 2907"/>
                <a:gd name="T85" fmla="*/ 2707 h 4100"/>
                <a:gd name="T86" fmla="*/ 209 w 2907"/>
                <a:gd name="T87" fmla="*/ 1968 h 4100"/>
                <a:gd name="T88" fmla="*/ 97 w 2907"/>
                <a:gd name="T89" fmla="*/ 1327 h 4100"/>
                <a:gd name="T90" fmla="*/ 0 w 2907"/>
                <a:gd name="T91" fmla="*/ 1468 h 4100"/>
                <a:gd name="T92" fmla="*/ 163 w 2907"/>
                <a:gd name="T93" fmla="*/ 981 h 4100"/>
                <a:gd name="T94" fmla="*/ 653 w 2907"/>
                <a:gd name="T95" fmla="*/ 516 h 4100"/>
                <a:gd name="T96" fmla="*/ 782 w 2907"/>
                <a:gd name="T97" fmla="*/ 285 h 4100"/>
                <a:gd name="T98" fmla="*/ 631 w 2907"/>
                <a:gd name="T99" fmla="*/ 289 h 4100"/>
                <a:gd name="T100" fmla="*/ 818 w 2907"/>
                <a:gd name="T101" fmla="*/ 190 h 4100"/>
                <a:gd name="T102" fmla="*/ 1033 w 2907"/>
                <a:gd name="T103" fmla="*/ 110 h 4100"/>
                <a:gd name="T104" fmla="*/ 2025 w 2907"/>
                <a:gd name="T105" fmla="*/ 200 h 4100"/>
                <a:gd name="T106" fmla="*/ 2040 w 2907"/>
                <a:gd name="T107" fmla="*/ 73 h 4100"/>
                <a:gd name="T108" fmla="*/ 1799 w 2907"/>
                <a:gd name="T109" fmla="*/ 86 h 4100"/>
                <a:gd name="T110" fmla="*/ 1798 w 2907"/>
                <a:gd name="T111" fmla="*/ 52 h 4100"/>
                <a:gd name="T112" fmla="*/ 2673 w 2907"/>
                <a:gd name="T113" fmla="*/ 172 h 4100"/>
                <a:gd name="T114" fmla="*/ 2711 w 2907"/>
                <a:gd name="T115" fmla="*/ 351 h 4100"/>
                <a:gd name="T116" fmla="*/ 2323 w 2907"/>
                <a:gd name="T117" fmla="*/ 622 h 4100"/>
                <a:gd name="T118" fmla="*/ 2233 w 2907"/>
                <a:gd name="T119" fmla="*/ 240 h 4100"/>
                <a:gd name="T120" fmla="*/ 2270 w 2907"/>
                <a:gd name="T121" fmla="*/ 27 h 4100"/>
                <a:gd name="T122" fmla="*/ 2459 w 2907"/>
                <a:gd name="T123" fmla="*/ 18 h 4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07" h="4100">
                  <a:moveTo>
                    <a:pt x="892" y="1968"/>
                  </a:moveTo>
                  <a:lnTo>
                    <a:pt x="962" y="2006"/>
                  </a:lnTo>
                  <a:lnTo>
                    <a:pt x="1003" y="2071"/>
                  </a:lnTo>
                  <a:lnTo>
                    <a:pt x="950" y="2119"/>
                  </a:lnTo>
                  <a:lnTo>
                    <a:pt x="933" y="2099"/>
                  </a:lnTo>
                  <a:lnTo>
                    <a:pt x="921" y="2084"/>
                  </a:lnTo>
                  <a:lnTo>
                    <a:pt x="911" y="2073"/>
                  </a:lnTo>
                  <a:lnTo>
                    <a:pt x="901" y="2064"/>
                  </a:lnTo>
                  <a:lnTo>
                    <a:pt x="894" y="2059"/>
                  </a:lnTo>
                  <a:lnTo>
                    <a:pt x="885" y="2056"/>
                  </a:lnTo>
                  <a:lnTo>
                    <a:pt x="875" y="2054"/>
                  </a:lnTo>
                  <a:lnTo>
                    <a:pt x="864" y="2054"/>
                  </a:lnTo>
                  <a:lnTo>
                    <a:pt x="851" y="2056"/>
                  </a:lnTo>
                  <a:lnTo>
                    <a:pt x="845" y="2030"/>
                  </a:lnTo>
                  <a:lnTo>
                    <a:pt x="841" y="2012"/>
                  </a:lnTo>
                  <a:lnTo>
                    <a:pt x="843" y="1998"/>
                  </a:lnTo>
                  <a:lnTo>
                    <a:pt x="845" y="1988"/>
                  </a:lnTo>
                  <a:lnTo>
                    <a:pt x="854" y="1981"/>
                  </a:lnTo>
                  <a:lnTo>
                    <a:pt x="865" y="1977"/>
                  </a:lnTo>
                  <a:lnTo>
                    <a:pt x="881" y="1971"/>
                  </a:lnTo>
                  <a:lnTo>
                    <a:pt x="892" y="1968"/>
                  </a:lnTo>
                  <a:close/>
                  <a:moveTo>
                    <a:pt x="697" y="1863"/>
                  </a:moveTo>
                  <a:lnTo>
                    <a:pt x="706" y="1867"/>
                  </a:lnTo>
                  <a:lnTo>
                    <a:pt x="715" y="1875"/>
                  </a:lnTo>
                  <a:lnTo>
                    <a:pt x="726" y="1888"/>
                  </a:lnTo>
                  <a:lnTo>
                    <a:pt x="739" y="1905"/>
                  </a:lnTo>
                  <a:lnTo>
                    <a:pt x="753" y="1922"/>
                  </a:lnTo>
                  <a:lnTo>
                    <a:pt x="763" y="1934"/>
                  </a:lnTo>
                  <a:lnTo>
                    <a:pt x="772" y="1942"/>
                  </a:lnTo>
                  <a:lnTo>
                    <a:pt x="779" y="1946"/>
                  </a:lnTo>
                  <a:lnTo>
                    <a:pt x="755" y="1966"/>
                  </a:lnTo>
                  <a:lnTo>
                    <a:pt x="728" y="1960"/>
                  </a:lnTo>
                  <a:lnTo>
                    <a:pt x="706" y="1953"/>
                  </a:lnTo>
                  <a:lnTo>
                    <a:pt x="689" y="1947"/>
                  </a:lnTo>
                  <a:lnTo>
                    <a:pt x="677" y="1942"/>
                  </a:lnTo>
                  <a:lnTo>
                    <a:pt x="667" y="1933"/>
                  </a:lnTo>
                  <a:lnTo>
                    <a:pt x="658" y="1920"/>
                  </a:lnTo>
                  <a:lnTo>
                    <a:pt x="648" y="1906"/>
                  </a:lnTo>
                  <a:lnTo>
                    <a:pt x="637" y="1885"/>
                  </a:lnTo>
                  <a:lnTo>
                    <a:pt x="657" y="1875"/>
                  </a:lnTo>
                  <a:lnTo>
                    <a:pt x="674" y="1867"/>
                  </a:lnTo>
                  <a:lnTo>
                    <a:pt x="687" y="1863"/>
                  </a:lnTo>
                  <a:lnTo>
                    <a:pt x="697" y="1863"/>
                  </a:lnTo>
                  <a:close/>
                  <a:moveTo>
                    <a:pt x="499" y="1808"/>
                  </a:moveTo>
                  <a:lnTo>
                    <a:pt x="526" y="1812"/>
                  </a:lnTo>
                  <a:lnTo>
                    <a:pt x="549" y="1813"/>
                  </a:lnTo>
                  <a:lnTo>
                    <a:pt x="577" y="1815"/>
                  </a:lnTo>
                  <a:lnTo>
                    <a:pt x="594" y="1817"/>
                  </a:lnTo>
                  <a:lnTo>
                    <a:pt x="607" y="1823"/>
                  </a:lnTo>
                  <a:lnTo>
                    <a:pt x="617" y="1833"/>
                  </a:lnTo>
                  <a:lnTo>
                    <a:pt x="624" y="1844"/>
                  </a:lnTo>
                  <a:lnTo>
                    <a:pt x="630" y="1856"/>
                  </a:lnTo>
                  <a:lnTo>
                    <a:pt x="633" y="1867"/>
                  </a:lnTo>
                  <a:lnTo>
                    <a:pt x="636" y="1878"/>
                  </a:lnTo>
                  <a:lnTo>
                    <a:pt x="637" y="1885"/>
                  </a:lnTo>
                  <a:lnTo>
                    <a:pt x="623" y="1882"/>
                  </a:lnTo>
                  <a:lnTo>
                    <a:pt x="589" y="1871"/>
                  </a:lnTo>
                  <a:lnTo>
                    <a:pt x="560" y="1858"/>
                  </a:lnTo>
                  <a:lnTo>
                    <a:pt x="539" y="1846"/>
                  </a:lnTo>
                  <a:lnTo>
                    <a:pt x="524" y="1834"/>
                  </a:lnTo>
                  <a:lnTo>
                    <a:pt x="512" y="1825"/>
                  </a:lnTo>
                  <a:lnTo>
                    <a:pt x="505" y="1815"/>
                  </a:lnTo>
                  <a:lnTo>
                    <a:pt x="499" y="1808"/>
                  </a:lnTo>
                  <a:close/>
                  <a:moveTo>
                    <a:pt x="1826" y="1052"/>
                  </a:moveTo>
                  <a:lnTo>
                    <a:pt x="1951" y="1074"/>
                  </a:lnTo>
                  <a:lnTo>
                    <a:pt x="1902" y="1129"/>
                  </a:lnTo>
                  <a:lnTo>
                    <a:pt x="1896" y="1118"/>
                  </a:lnTo>
                  <a:lnTo>
                    <a:pt x="1886" y="1107"/>
                  </a:lnTo>
                  <a:lnTo>
                    <a:pt x="1875" y="1094"/>
                  </a:lnTo>
                  <a:lnTo>
                    <a:pt x="1862" y="1081"/>
                  </a:lnTo>
                  <a:lnTo>
                    <a:pt x="1849" y="1070"/>
                  </a:lnTo>
                  <a:lnTo>
                    <a:pt x="1839" y="1062"/>
                  </a:lnTo>
                  <a:lnTo>
                    <a:pt x="1831" y="1055"/>
                  </a:lnTo>
                  <a:lnTo>
                    <a:pt x="1828" y="1053"/>
                  </a:lnTo>
                  <a:lnTo>
                    <a:pt x="1826" y="1052"/>
                  </a:lnTo>
                  <a:close/>
                  <a:moveTo>
                    <a:pt x="1021" y="921"/>
                  </a:moveTo>
                  <a:lnTo>
                    <a:pt x="1001" y="922"/>
                  </a:lnTo>
                  <a:lnTo>
                    <a:pt x="981" y="928"/>
                  </a:lnTo>
                  <a:lnTo>
                    <a:pt x="962" y="939"/>
                  </a:lnTo>
                  <a:lnTo>
                    <a:pt x="942" y="955"/>
                  </a:lnTo>
                  <a:lnTo>
                    <a:pt x="921" y="976"/>
                  </a:lnTo>
                  <a:lnTo>
                    <a:pt x="940" y="986"/>
                  </a:lnTo>
                  <a:lnTo>
                    <a:pt x="959" y="998"/>
                  </a:lnTo>
                  <a:lnTo>
                    <a:pt x="977" y="1011"/>
                  </a:lnTo>
                  <a:lnTo>
                    <a:pt x="994" y="1024"/>
                  </a:lnTo>
                  <a:lnTo>
                    <a:pt x="960" y="1046"/>
                  </a:lnTo>
                  <a:lnTo>
                    <a:pt x="933" y="1069"/>
                  </a:lnTo>
                  <a:lnTo>
                    <a:pt x="913" y="1088"/>
                  </a:lnTo>
                  <a:lnTo>
                    <a:pt x="896" y="1110"/>
                  </a:lnTo>
                  <a:lnTo>
                    <a:pt x="885" y="1129"/>
                  </a:lnTo>
                  <a:lnTo>
                    <a:pt x="878" y="1149"/>
                  </a:lnTo>
                  <a:lnTo>
                    <a:pt x="871" y="1169"/>
                  </a:lnTo>
                  <a:lnTo>
                    <a:pt x="867" y="1189"/>
                  </a:lnTo>
                  <a:lnTo>
                    <a:pt x="892" y="1176"/>
                  </a:lnTo>
                  <a:lnTo>
                    <a:pt x="909" y="1165"/>
                  </a:lnTo>
                  <a:lnTo>
                    <a:pt x="922" y="1155"/>
                  </a:lnTo>
                  <a:lnTo>
                    <a:pt x="932" y="1145"/>
                  </a:lnTo>
                  <a:lnTo>
                    <a:pt x="947" y="1129"/>
                  </a:lnTo>
                  <a:lnTo>
                    <a:pt x="963" y="1115"/>
                  </a:lnTo>
                  <a:lnTo>
                    <a:pt x="977" y="1103"/>
                  </a:lnTo>
                  <a:lnTo>
                    <a:pt x="990" y="1091"/>
                  </a:lnTo>
                  <a:lnTo>
                    <a:pt x="1000" y="1083"/>
                  </a:lnTo>
                  <a:lnTo>
                    <a:pt x="1006" y="1077"/>
                  </a:lnTo>
                  <a:lnTo>
                    <a:pt x="1008" y="1076"/>
                  </a:lnTo>
                  <a:lnTo>
                    <a:pt x="1023" y="1072"/>
                  </a:lnTo>
                  <a:lnTo>
                    <a:pt x="1040" y="1070"/>
                  </a:lnTo>
                  <a:lnTo>
                    <a:pt x="1057" y="1070"/>
                  </a:lnTo>
                  <a:lnTo>
                    <a:pt x="1072" y="1070"/>
                  </a:lnTo>
                  <a:lnTo>
                    <a:pt x="1018" y="1108"/>
                  </a:lnTo>
                  <a:lnTo>
                    <a:pt x="1014" y="1131"/>
                  </a:lnTo>
                  <a:lnTo>
                    <a:pt x="1007" y="1152"/>
                  </a:lnTo>
                  <a:lnTo>
                    <a:pt x="997" y="1173"/>
                  </a:lnTo>
                  <a:lnTo>
                    <a:pt x="987" y="1194"/>
                  </a:lnTo>
                  <a:lnTo>
                    <a:pt x="979" y="1214"/>
                  </a:lnTo>
                  <a:lnTo>
                    <a:pt x="1008" y="1215"/>
                  </a:lnTo>
                  <a:lnTo>
                    <a:pt x="1037" y="1210"/>
                  </a:lnTo>
                  <a:lnTo>
                    <a:pt x="1062" y="1200"/>
                  </a:lnTo>
                  <a:lnTo>
                    <a:pt x="1086" y="1187"/>
                  </a:lnTo>
                  <a:lnTo>
                    <a:pt x="1110" y="1172"/>
                  </a:lnTo>
                  <a:lnTo>
                    <a:pt x="1133" y="1156"/>
                  </a:lnTo>
                  <a:lnTo>
                    <a:pt x="1156" y="1141"/>
                  </a:lnTo>
                  <a:lnTo>
                    <a:pt x="1180" y="1125"/>
                  </a:lnTo>
                  <a:lnTo>
                    <a:pt x="1204" y="1114"/>
                  </a:lnTo>
                  <a:lnTo>
                    <a:pt x="1207" y="1112"/>
                  </a:lnTo>
                  <a:lnTo>
                    <a:pt x="1181" y="1096"/>
                  </a:lnTo>
                  <a:lnTo>
                    <a:pt x="1160" y="1074"/>
                  </a:lnTo>
                  <a:lnTo>
                    <a:pt x="1145" y="1049"/>
                  </a:lnTo>
                  <a:lnTo>
                    <a:pt x="1130" y="1018"/>
                  </a:lnTo>
                  <a:lnTo>
                    <a:pt x="1119" y="983"/>
                  </a:lnTo>
                  <a:lnTo>
                    <a:pt x="1108" y="942"/>
                  </a:lnTo>
                  <a:lnTo>
                    <a:pt x="1074" y="931"/>
                  </a:lnTo>
                  <a:lnTo>
                    <a:pt x="1045" y="924"/>
                  </a:lnTo>
                  <a:lnTo>
                    <a:pt x="1021" y="921"/>
                  </a:lnTo>
                  <a:close/>
                  <a:moveTo>
                    <a:pt x="2877" y="438"/>
                  </a:moveTo>
                  <a:lnTo>
                    <a:pt x="2905" y="441"/>
                  </a:lnTo>
                  <a:lnTo>
                    <a:pt x="2907" y="448"/>
                  </a:lnTo>
                  <a:lnTo>
                    <a:pt x="2905" y="455"/>
                  </a:lnTo>
                  <a:lnTo>
                    <a:pt x="2904" y="462"/>
                  </a:lnTo>
                  <a:lnTo>
                    <a:pt x="2901" y="471"/>
                  </a:lnTo>
                  <a:lnTo>
                    <a:pt x="2892" y="478"/>
                  </a:lnTo>
                  <a:lnTo>
                    <a:pt x="2881" y="485"/>
                  </a:lnTo>
                  <a:lnTo>
                    <a:pt x="2863" y="492"/>
                  </a:lnTo>
                  <a:lnTo>
                    <a:pt x="2836" y="499"/>
                  </a:lnTo>
                  <a:lnTo>
                    <a:pt x="2802" y="506"/>
                  </a:lnTo>
                  <a:lnTo>
                    <a:pt x="2785" y="493"/>
                  </a:lnTo>
                  <a:lnTo>
                    <a:pt x="2768" y="481"/>
                  </a:lnTo>
                  <a:lnTo>
                    <a:pt x="2751" y="469"/>
                  </a:lnTo>
                  <a:lnTo>
                    <a:pt x="2769" y="458"/>
                  </a:lnTo>
                  <a:lnTo>
                    <a:pt x="2792" y="450"/>
                  </a:lnTo>
                  <a:lnTo>
                    <a:pt x="2817" y="443"/>
                  </a:lnTo>
                  <a:lnTo>
                    <a:pt x="2847" y="438"/>
                  </a:lnTo>
                  <a:lnTo>
                    <a:pt x="2877" y="438"/>
                  </a:lnTo>
                  <a:close/>
                  <a:moveTo>
                    <a:pt x="610" y="299"/>
                  </a:moveTo>
                  <a:lnTo>
                    <a:pt x="603" y="306"/>
                  </a:lnTo>
                  <a:lnTo>
                    <a:pt x="602" y="309"/>
                  </a:lnTo>
                  <a:lnTo>
                    <a:pt x="611" y="299"/>
                  </a:lnTo>
                  <a:lnTo>
                    <a:pt x="606" y="307"/>
                  </a:lnTo>
                  <a:lnTo>
                    <a:pt x="600" y="313"/>
                  </a:lnTo>
                  <a:lnTo>
                    <a:pt x="590" y="320"/>
                  </a:lnTo>
                  <a:lnTo>
                    <a:pt x="582" y="324"/>
                  </a:lnTo>
                  <a:lnTo>
                    <a:pt x="593" y="312"/>
                  </a:lnTo>
                  <a:lnTo>
                    <a:pt x="602" y="305"/>
                  </a:lnTo>
                  <a:lnTo>
                    <a:pt x="599" y="309"/>
                  </a:lnTo>
                  <a:lnTo>
                    <a:pt x="610" y="299"/>
                  </a:lnTo>
                  <a:close/>
                  <a:moveTo>
                    <a:pt x="1868" y="274"/>
                  </a:moveTo>
                  <a:lnTo>
                    <a:pt x="1860" y="292"/>
                  </a:lnTo>
                  <a:lnTo>
                    <a:pt x="1858" y="305"/>
                  </a:lnTo>
                  <a:lnTo>
                    <a:pt x="1858" y="313"/>
                  </a:lnTo>
                  <a:lnTo>
                    <a:pt x="1860" y="316"/>
                  </a:lnTo>
                  <a:lnTo>
                    <a:pt x="1876" y="305"/>
                  </a:lnTo>
                  <a:lnTo>
                    <a:pt x="1889" y="295"/>
                  </a:lnTo>
                  <a:lnTo>
                    <a:pt x="1899" y="288"/>
                  </a:lnTo>
                  <a:lnTo>
                    <a:pt x="1909" y="281"/>
                  </a:lnTo>
                  <a:lnTo>
                    <a:pt x="1917" y="300"/>
                  </a:lnTo>
                  <a:lnTo>
                    <a:pt x="1927" y="320"/>
                  </a:lnTo>
                  <a:lnTo>
                    <a:pt x="1934" y="319"/>
                  </a:lnTo>
                  <a:lnTo>
                    <a:pt x="1944" y="319"/>
                  </a:lnTo>
                  <a:lnTo>
                    <a:pt x="1958" y="323"/>
                  </a:lnTo>
                  <a:lnTo>
                    <a:pt x="1977" y="330"/>
                  </a:lnTo>
                  <a:lnTo>
                    <a:pt x="1998" y="338"/>
                  </a:lnTo>
                  <a:lnTo>
                    <a:pt x="2014" y="344"/>
                  </a:lnTo>
                  <a:lnTo>
                    <a:pt x="2023" y="347"/>
                  </a:lnTo>
                  <a:lnTo>
                    <a:pt x="2025" y="362"/>
                  </a:lnTo>
                  <a:lnTo>
                    <a:pt x="2031" y="376"/>
                  </a:lnTo>
                  <a:lnTo>
                    <a:pt x="2043" y="391"/>
                  </a:lnTo>
                  <a:lnTo>
                    <a:pt x="2062" y="405"/>
                  </a:lnTo>
                  <a:lnTo>
                    <a:pt x="2060" y="416"/>
                  </a:lnTo>
                  <a:lnTo>
                    <a:pt x="2060" y="429"/>
                  </a:lnTo>
                  <a:lnTo>
                    <a:pt x="2062" y="441"/>
                  </a:lnTo>
                  <a:lnTo>
                    <a:pt x="2063" y="454"/>
                  </a:lnTo>
                  <a:lnTo>
                    <a:pt x="2066" y="464"/>
                  </a:lnTo>
                  <a:lnTo>
                    <a:pt x="2072" y="471"/>
                  </a:lnTo>
                  <a:lnTo>
                    <a:pt x="2080" y="475"/>
                  </a:lnTo>
                  <a:lnTo>
                    <a:pt x="2090" y="474"/>
                  </a:lnTo>
                  <a:lnTo>
                    <a:pt x="2089" y="484"/>
                  </a:lnTo>
                  <a:lnTo>
                    <a:pt x="2083" y="508"/>
                  </a:lnTo>
                  <a:lnTo>
                    <a:pt x="2072" y="526"/>
                  </a:lnTo>
                  <a:lnTo>
                    <a:pt x="2060" y="541"/>
                  </a:lnTo>
                  <a:lnTo>
                    <a:pt x="2050" y="553"/>
                  </a:lnTo>
                  <a:lnTo>
                    <a:pt x="2038" y="540"/>
                  </a:lnTo>
                  <a:lnTo>
                    <a:pt x="2025" y="530"/>
                  </a:lnTo>
                  <a:lnTo>
                    <a:pt x="2011" y="522"/>
                  </a:lnTo>
                  <a:lnTo>
                    <a:pt x="1998" y="516"/>
                  </a:lnTo>
                  <a:lnTo>
                    <a:pt x="1985" y="513"/>
                  </a:lnTo>
                  <a:lnTo>
                    <a:pt x="1971" y="516"/>
                  </a:lnTo>
                  <a:lnTo>
                    <a:pt x="1955" y="523"/>
                  </a:lnTo>
                  <a:lnTo>
                    <a:pt x="1940" y="536"/>
                  </a:lnTo>
                  <a:lnTo>
                    <a:pt x="1924" y="556"/>
                  </a:lnTo>
                  <a:lnTo>
                    <a:pt x="1907" y="581"/>
                  </a:lnTo>
                  <a:lnTo>
                    <a:pt x="1889" y="615"/>
                  </a:lnTo>
                  <a:lnTo>
                    <a:pt x="1851" y="544"/>
                  </a:lnTo>
                  <a:lnTo>
                    <a:pt x="1804" y="541"/>
                  </a:lnTo>
                  <a:lnTo>
                    <a:pt x="1757" y="537"/>
                  </a:lnTo>
                  <a:lnTo>
                    <a:pt x="1785" y="532"/>
                  </a:lnTo>
                  <a:lnTo>
                    <a:pt x="1812" y="526"/>
                  </a:lnTo>
                  <a:lnTo>
                    <a:pt x="1842" y="524"/>
                  </a:lnTo>
                  <a:lnTo>
                    <a:pt x="1858" y="498"/>
                  </a:lnTo>
                  <a:lnTo>
                    <a:pt x="1873" y="474"/>
                  </a:lnTo>
                  <a:lnTo>
                    <a:pt x="1890" y="451"/>
                  </a:lnTo>
                  <a:lnTo>
                    <a:pt x="1909" y="427"/>
                  </a:lnTo>
                  <a:lnTo>
                    <a:pt x="1931" y="400"/>
                  </a:lnTo>
                  <a:lnTo>
                    <a:pt x="1924" y="383"/>
                  </a:lnTo>
                  <a:lnTo>
                    <a:pt x="1913" y="369"/>
                  </a:lnTo>
                  <a:lnTo>
                    <a:pt x="1896" y="358"/>
                  </a:lnTo>
                  <a:lnTo>
                    <a:pt x="1876" y="350"/>
                  </a:lnTo>
                  <a:lnTo>
                    <a:pt x="1856" y="347"/>
                  </a:lnTo>
                  <a:lnTo>
                    <a:pt x="1835" y="347"/>
                  </a:lnTo>
                  <a:lnTo>
                    <a:pt x="1818" y="352"/>
                  </a:lnTo>
                  <a:lnTo>
                    <a:pt x="1809" y="336"/>
                  </a:lnTo>
                  <a:lnTo>
                    <a:pt x="1804" y="323"/>
                  </a:lnTo>
                  <a:lnTo>
                    <a:pt x="1799" y="316"/>
                  </a:lnTo>
                  <a:lnTo>
                    <a:pt x="1798" y="313"/>
                  </a:lnTo>
                  <a:lnTo>
                    <a:pt x="1797" y="312"/>
                  </a:lnTo>
                  <a:lnTo>
                    <a:pt x="1797" y="310"/>
                  </a:lnTo>
                  <a:lnTo>
                    <a:pt x="1807" y="302"/>
                  </a:lnTo>
                  <a:lnTo>
                    <a:pt x="1815" y="295"/>
                  </a:lnTo>
                  <a:lnTo>
                    <a:pt x="1824" y="290"/>
                  </a:lnTo>
                  <a:lnTo>
                    <a:pt x="1833" y="286"/>
                  </a:lnTo>
                  <a:lnTo>
                    <a:pt x="1846" y="281"/>
                  </a:lnTo>
                  <a:lnTo>
                    <a:pt x="1865" y="275"/>
                  </a:lnTo>
                  <a:lnTo>
                    <a:pt x="1868" y="274"/>
                  </a:lnTo>
                  <a:close/>
                  <a:moveTo>
                    <a:pt x="1781" y="233"/>
                  </a:moveTo>
                  <a:lnTo>
                    <a:pt x="1782" y="269"/>
                  </a:lnTo>
                  <a:lnTo>
                    <a:pt x="1781" y="302"/>
                  </a:lnTo>
                  <a:lnTo>
                    <a:pt x="1773" y="330"/>
                  </a:lnTo>
                  <a:lnTo>
                    <a:pt x="1773" y="326"/>
                  </a:lnTo>
                  <a:lnTo>
                    <a:pt x="1770" y="299"/>
                  </a:lnTo>
                  <a:lnTo>
                    <a:pt x="1770" y="278"/>
                  </a:lnTo>
                  <a:lnTo>
                    <a:pt x="1771" y="262"/>
                  </a:lnTo>
                  <a:lnTo>
                    <a:pt x="1774" y="251"/>
                  </a:lnTo>
                  <a:lnTo>
                    <a:pt x="1777" y="241"/>
                  </a:lnTo>
                  <a:lnTo>
                    <a:pt x="1780" y="235"/>
                  </a:lnTo>
                  <a:lnTo>
                    <a:pt x="1781" y="233"/>
                  </a:lnTo>
                  <a:close/>
                  <a:moveTo>
                    <a:pt x="1472" y="178"/>
                  </a:moveTo>
                  <a:lnTo>
                    <a:pt x="1480" y="186"/>
                  </a:lnTo>
                  <a:lnTo>
                    <a:pt x="1486" y="192"/>
                  </a:lnTo>
                  <a:lnTo>
                    <a:pt x="1489" y="199"/>
                  </a:lnTo>
                  <a:lnTo>
                    <a:pt x="1490" y="209"/>
                  </a:lnTo>
                  <a:lnTo>
                    <a:pt x="1490" y="223"/>
                  </a:lnTo>
                  <a:lnTo>
                    <a:pt x="1507" y="237"/>
                  </a:lnTo>
                  <a:lnTo>
                    <a:pt x="1524" y="252"/>
                  </a:lnTo>
                  <a:lnTo>
                    <a:pt x="1543" y="245"/>
                  </a:lnTo>
                  <a:lnTo>
                    <a:pt x="1554" y="241"/>
                  </a:lnTo>
                  <a:lnTo>
                    <a:pt x="1564" y="240"/>
                  </a:lnTo>
                  <a:lnTo>
                    <a:pt x="1571" y="240"/>
                  </a:lnTo>
                  <a:lnTo>
                    <a:pt x="1573" y="245"/>
                  </a:lnTo>
                  <a:lnTo>
                    <a:pt x="1578" y="252"/>
                  </a:lnTo>
                  <a:lnTo>
                    <a:pt x="1587" y="259"/>
                  </a:lnTo>
                  <a:lnTo>
                    <a:pt x="1601" y="265"/>
                  </a:lnTo>
                  <a:lnTo>
                    <a:pt x="1624" y="271"/>
                  </a:lnTo>
                  <a:lnTo>
                    <a:pt x="1611" y="281"/>
                  </a:lnTo>
                  <a:lnTo>
                    <a:pt x="1571" y="309"/>
                  </a:lnTo>
                  <a:lnTo>
                    <a:pt x="1536" y="328"/>
                  </a:lnTo>
                  <a:lnTo>
                    <a:pt x="1502" y="341"/>
                  </a:lnTo>
                  <a:lnTo>
                    <a:pt x="1471" y="345"/>
                  </a:lnTo>
                  <a:lnTo>
                    <a:pt x="1444" y="344"/>
                  </a:lnTo>
                  <a:lnTo>
                    <a:pt x="1421" y="337"/>
                  </a:lnTo>
                  <a:lnTo>
                    <a:pt x="1403" y="324"/>
                  </a:lnTo>
                  <a:lnTo>
                    <a:pt x="1390" y="307"/>
                  </a:lnTo>
                  <a:lnTo>
                    <a:pt x="1403" y="303"/>
                  </a:lnTo>
                  <a:lnTo>
                    <a:pt x="1414" y="300"/>
                  </a:lnTo>
                  <a:lnTo>
                    <a:pt x="1425" y="297"/>
                  </a:lnTo>
                  <a:lnTo>
                    <a:pt x="1434" y="296"/>
                  </a:lnTo>
                  <a:lnTo>
                    <a:pt x="1438" y="295"/>
                  </a:lnTo>
                  <a:lnTo>
                    <a:pt x="1442" y="288"/>
                  </a:lnTo>
                  <a:lnTo>
                    <a:pt x="1445" y="281"/>
                  </a:lnTo>
                  <a:lnTo>
                    <a:pt x="1448" y="274"/>
                  </a:lnTo>
                  <a:lnTo>
                    <a:pt x="1449" y="259"/>
                  </a:lnTo>
                  <a:lnTo>
                    <a:pt x="1446" y="245"/>
                  </a:lnTo>
                  <a:lnTo>
                    <a:pt x="1446" y="233"/>
                  </a:lnTo>
                  <a:lnTo>
                    <a:pt x="1449" y="220"/>
                  </a:lnTo>
                  <a:lnTo>
                    <a:pt x="1455" y="210"/>
                  </a:lnTo>
                  <a:lnTo>
                    <a:pt x="1462" y="200"/>
                  </a:lnTo>
                  <a:lnTo>
                    <a:pt x="1469" y="190"/>
                  </a:lnTo>
                  <a:lnTo>
                    <a:pt x="1472" y="179"/>
                  </a:lnTo>
                  <a:lnTo>
                    <a:pt x="1472" y="178"/>
                  </a:lnTo>
                  <a:close/>
                  <a:moveTo>
                    <a:pt x="1795" y="144"/>
                  </a:moveTo>
                  <a:lnTo>
                    <a:pt x="1794" y="162"/>
                  </a:lnTo>
                  <a:lnTo>
                    <a:pt x="1794" y="180"/>
                  </a:lnTo>
                  <a:lnTo>
                    <a:pt x="1791" y="182"/>
                  </a:lnTo>
                  <a:lnTo>
                    <a:pt x="1775" y="195"/>
                  </a:lnTo>
                  <a:lnTo>
                    <a:pt x="1761" y="203"/>
                  </a:lnTo>
                  <a:lnTo>
                    <a:pt x="1750" y="207"/>
                  </a:lnTo>
                  <a:lnTo>
                    <a:pt x="1741" y="209"/>
                  </a:lnTo>
                  <a:lnTo>
                    <a:pt x="1736" y="209"/>
                  </a:lnTo>
                  <a:lnTo>
                    <a:pt x="1731" y="209"/>
                  </a:lnTo>
                  <a:lnTo>
                    <a:pt x="1756" y="166"/>
                  </a:lnTo>
                  <a:lnTo>
                    <a:pt x="1757" y="164"/>
                  </a:lnTo>
                  <a:lnTo>
                    <a:pt x="1758" y="162"/>
                  </a:lnTo>
                  <a:lnTo>
                    <a:pt x="1765" y="158"/>
                  </a:lnTo>
                  <a:lnTo>
                    <a:pt x="1777" y="152"/>
                  </a:lnTo>
                  <a:lnTo>
                    <a:pt x="1792" y="145"/>
                  </a:lnTo>
                  <a:lnTo>
                    <a:pt x="1795" y="144"/>
                  </a:lnTo>
                  <a:close/>
                  <a:moveTo>
                    <a:pt x="1612" y="130"/>
                  </a:moveTo>
                  <a:lnTo>
                    <a:pt x="1614" y="131"/>
                  </a:lnTo>
                  <a:lnTo>
                    <a:pt x="1614" y="133"/>
                  </a:lnTo>
                  <a:lnTo>
                    <a:pt x="1617" y="135"/>
                  </a:lnTo>
                  <a:lnTo>
                    <a:pt x="1618" y="137"/>
                  </a:lnTo>
                  <a:lnTo>
                    <a:pt x="1622" y="138"/>
                  </a:lnTo>
                  <a:lnTo>
                    <a:pt x="1642" y="140"/>
                  </a:lnTo>
                  <a:lnTo>
                    <a:pt x="1663" y="140"/>
                  </a:lnTo>
                  <a:lnTo>
                    <a:pt x="1666" y="141"/>
                  </a:lnTo>
                  <a:lnTo>
                    <a:pt x="1659" y="151"/>
                  </a:lnTo>
                  <a:lnTo>
                    <a:pt x="1655" y="159"/>
                  </a:lnTo>
                  <a:lnTo>
                    <a:pt x="1653" y="171"/>
                  </a:lnTo>
                  <a:lnTo>
                    <a:pt x="1653" y="185"/>
                  </a:lnTo>
                  <a:lnTo>
                    <a:pt x="1655" y="197"/>
                  </a:lnTo>
                  <a:lnTo>
                    <a:pt x="1656" y="210"/>
                  </a:lnTo>
                  <a:lnTo>
                    <a:pt x="1678" y="200"/>
                  </a:lnTo>
                  <a:lnTo>
                    <a:pt x="1700" y="187"/>
                  </a:lnTo>
                  <a:lnTo>
                    <a:pt x="1695" y="195"/>
                  </a:lnTo>
                  <a:lnTo>
                    <a:pt x="1661" y="237"/>
                  </a:lnTo>
                  <a:lnTo>
                    <a:pt x="1625" y="231"/>
                  </a:lnTo>
                  <a:lnTo>
                    <a:pt x="1614" y="226"/>
                  </a:lnTo>
                  <a:lnTo>
                    <a:pt x="1604" y="219"/>
                  </a:lnTo>
                  <a:lnTo>
                    <a:pt x="1595" y="209"/>
                  </a:lnTo>
                  <a:lnTo>
                    <a:pt x="1585" y="200"/>
                  </a:lnTo>
                  <a:lnTo>
                    <a:pt x="1574" y="196"/>
                  </a:lnTo>
                  <a:lnTo>
                    <a:pt x="1597" y="182"/>
                  </a:lnTo>
                  <a:lnTo>
                    <a:pt x="1619" y="169"/>
                  </a:lnTo>
                  <a:lnTo>
                    <a:pt x="1618" y="169"/>
                  </a:lnTo>
                  <a:lnTo>
                    <a:pt x="1615" y="169"/>
                  </a:lnTo>
                  <a:lnTo>
                    <a:pt x="1608" y="169"/>
                  </a:lnTo>
                  <a:lnTo>
                    <a:pt x="1597" y="169"/>
                  </a:lnTo>
                  <a:lnTo>
                    <a:pt x="1578" y="168"/>
                  </a:lnTo>
                  <a:lnTo>
                    <a:pt x="1550" y="168"/>
                  </a:lnTo>
                  <a:lnTo>
                    <a:pt x="1547" y="158"/>
                  </a:lnTo>
                  <a:lnTo>
                    <a:pt x="1556" y="154"/>
                  </a:lnTo>
                  <a:lnTo>
                    <a:pt x="1566" y="149"/>
                  </a:lnTo>
                  <a:lnTo>
                    <a:pt x="1577" y="144"/>
                  </a:lnTo>
                  <a:lnTo>
                    <a:pt x="1592" y="138"/>
                  </a:lnTo>
                  <a:lnTo>
                    <a:pt x="1612" y="130"/>
                  </a:lnTo>
                  <a:close/>
                  <a:moveTo>
                    <a:pt x="1041" y="104"/>
                  </a:moveTo>
                  <a:lnTo>
                    <a:pt x="1024" y="123"/>
                  </a:lnTo>
                  <a:lnTo>
                    <a:pt x="1007" y="141"/>
                  </a:lnTo>
                  <a:lnTo>
                    <a:pt x="1031" y="140"/>
                  </a:lnTo>
                  <a:lnTo>
                    <a:pt x="1055" y="140"/>
                  </a:lnTo>
                  <a:lnTo>
                    <a:pt x="1051" y="145"/>
                  </a:lnTo>
                  <a:lnTo>
                    <a:pt x="1047" y="151"/>
                  </a:lnTo>
                  <a:lnTo>
                    <a:pt x="1042" y="156"/>
                  </a:lnTo>
                  <a:lnTo>
                    <a:pt x="1047" y="162"/>
                  </a:lnTo>
                  <a:lnTo>
                    <a:pt x="1051" y="168"/>
                  </a:lnTo>
                  <a:lnTo>
                    <a:pt x="1055" y="173"/>
                  </a:lnTo>
                  <a:lnTo>
                    <a:pt x="1044" y="190"/>
                  </a:lnTo>
                  <a:lnTo>
                    <a:pt x="1034" y="209"/>
                  </a:lnTo>
                  <a:lnTo>
                    <a:pt x="1064" y="203"/>
                  </a:lnTo>
                  <a:lnTo>
                    <a:pt x="1088" y="199"/>
                  </a:lnTo>
                  <a:lnTo>
                    <a:pt x="1105" y="196"/>
                  </a:lnTo>
                  <a:lnTo>
                    <a:pt x="1120" y="196"/>
                  </a:lnTo>
                  <a:lnTo>
                    <a:pt x="1132" y="197"/>
                  </a:lnTo>
                  <a:lnTo>
                    <a:pt x="1142" y="199"/>
                  </a:lnTo>
                  <a:lnTo>
                    <a:pt x="1153" y="202"/>
                  </a:lnTo>
                  <a:lnTo>
                    <a:pt x="1139" y="223"/>
                  </a:lnTo>
                  <a:lnTo>
                    <a:pt x="1125" y="244"/>
                  </a:lnTo>
                  <a:lnTo>
                    <a:pt x="1110" y="265"/>
                  </a:lnTo>
                  <a:lnTo>
                    <a:pt x="1129" y="271"/>
                  </a:lnTo>
                  <a:lnTo>
                    <a:pt x="1146" y="275"/>
                  </a:lnTo>
                  <a:lnTo>
                    <a:pt x="1160" y="275"/>
                  </a:lnTo>
                  <a:lnTo>
                    <a:pt x="1176" y="272"/>
                  </a:lnTo>
                  <a:lnTo>
                    <a:pt x="1194" y="268"/>
                  </a:lnTo>
                  <a:lnTo>
                    <a:pt x="1215" y="259"/>
                  </a:lnTo>
                  <a:lnTo>
                    <a:pt x="1269" y="279"/>
                  </a:lnTo>
                  <a:lnTo>
                    <a:pt x="1254" y="320"/>
                  </a:lnTo>
                  <a:lnTo>
                    <a:pt x="1296" y="333"/>
                  </a:lnTo>
                  <a:lnTo>
                    <a:pt x="1266" y="348"/>
                  </a:lnTo>
                  <a:lnTo>
                    <a:pt x="1242" y="360"/>
                  </a:lnTo>
                  <a:lnTo>
                    <a:pt x="1221" y="368"/>
                  </a:lnTo>
                  <a:lnTo>
                    <a:pt x="1203" y="375"/>
                  </a:lnTo>
                  <a:lnTo>
                    <a:pt x="1186" y="382"/>
                  </a:lnTo>
                  <a:lnTo>
                    <a:pt x="1169" y="386"/>
                  </a:lnTo>
                  <a:lnTo>
                    <a:pt x="1150" y="391"/>
                  </a:lnTo>
                  <a:lnTo>
                    <a:pt x="1127" y="396"/>
                  </a:lnTo>
                  <a:lnTo>
                    <a:pt x="1101" y="400"/>
                  </a:lnTo>
                  <a:lnTo>
                    <a:pt x="1106" y="407"/>
                  </a:lnTo>
                  <a:lnTo>
                    <a:pt x="1112" y="413"/>
                  </a:lnTo>
                  <a:lnTo>
                    <a:pt x="1119" y="417"/>
                  </a:lnTo>
                  <a:lnTo>
                    <a:pt x="1125" y="420"/>
                  </a:lnTo>
                  <a:lnTo>
                    <a:pt x="1133" y="420"/>
                  </a:lnTo>
                  <a:lnTo>
                    <a:pt x="1143" y="419"/>
                  </a:lnTo>
                  <a:lnTo>
                    <a:pt x="1156" y="416"/>
                  </a:lnTo>
                  <a:lnTo>
                    <a:pt x="1171" y="410"/>
                  </a:lnTo>
                  <a:lnTo>
                    <a:pt x="1191" y="402"/>
                  </a:lnTo>
                  <a:lnTo>
                    <a:pt x="1215" y="391"/>
                  </a:lnTo>
                  <a:lnTo>
                    <a:pt x="1244" y="376"/>
                  </a:lnTo>
                  <a:lnTo>
                    <a:pt x="1278" y="360"/>
                  </a:lnTo>
                  <a:lnTo>
                    <a:pt x="1317" y="340"/>
                  </a:lnTo>
                  <a:lnTo>
                    <a:pt x="1322" y="362"/>
                  </a:lnTo>
                  <a:lnTo>
                    <a:pt x="1325" y="386"/>
                  </a:lnTo>
                  <a:lnTo>
                    <a:pt x="1344" y="391"/>
                  </a:lnTo>
                  <a:lnTo>
                    <a:pt x="1364" y="396"/>
                  </a:lnTo>
                  <a:lnTo>
                    <a:pt x="1361" y="402"/>
                  </a:lnTo>
                  <a:lnTo>
                    <a:pt x="1359" y="409"/>
                  </a:lnTo>
                  <a:lnTo>
                    <a:pt x="1356" y="415"/>
                  </a:lnTo>
                  <a:lnTo>
                    <a:pt x="1377" y="406"/>
                  </a:lnTo>
                  <a:lnTo>
                    <a:pt x="1400" y="395"/>
                  </a:lnTo>
                  <a:lnTo>
                    <a:pt x="1420" y="386"/>
                  </a:lnTo>
                  <a:lnTo>
                    <a:pt x="1438" y="393"/>
                  </a:lnTo>
                  <a:lnTo>
                    <a:pt x="1452" y="398"/>
                  </a:lnTo>
                  <a:lnTo>
                    <a:pt x="1463" y="402"/>
                  </a:lnTo>
                  <a:lnTo>
                    <a:pt x="1476" y="405"/>
                  </a:lnTo>
                  <a:lnTo>
                    <a:pt x="1489" y="406"/>
                  </a:lnTo>
                  <a:lnTo>
                    <a:pt x="1507" y="407"/>
                  </a:lnTo>
                  <a:lnTo>
                    <a:pt x="1510" y="415"/>
                  </a:lnTo>
                  <a:lnTo>
                    <a:pt x="1512" y="422"/>
                  </a:lnTo>
                  <a:lnTo>
                    <a:pt x="1515" y="429"/>
                  </a:lnTo>
                  <a:lnTo>
                    <a:pt x="1536" y="429"/>
                  </a:lnTo>
                  <a:lnTo>
                    <a:pt x="1554" y="430"/>
                  </a:lnTo>
                  <a:lnTo>
                    <a:pt x="1570" y="429"/>
                  </a:lnTo>
                  <a:lnTo>
                    <a:pt x="1584" y="426"/>
                  </a:lnTo>
                  <a:lnTo>
                    <a:pt x="1597" y="420"/>
                  </a:lnTo>
                  <a:lnTo>
                    <a:pt x="1608" y="412"/>
                  </a:lnTo>
                  <a:lnTo>
                    <a:pt x="1619" y="400"/>
                  </a:lnTo>
                  <a:lnTo>
                    <a:pt x="1631" y="385"/>
                  </a:lnTo>
                  <a:lnTo>
                    <a:pt x="1644" y="365"/>
                  </a:lnTo>
                  <a:lnTo>
                    <a:pt x="1659" y="340"/>
                  </a:lnTo>
                  <a:lnTo>
                    <a:pt x="1676" y="309"/>
                  </a:lnTo>
                  <a:lnTo>
                    <a:pt x="1696" y="272"/>
                  </a:lnTo>
                  <a:lnTo>
                    <a:pt x="1703" y="275"/>
                  </a:lnTo>
                  <a:lnTo>
                    <a:pt x="1704" y="306"/>
                  </a:lnTo>
                  <a:lnTo>
                    <a:pt x="1703" y="336"/>
                  </a:lnTo>
                  <a:lnTo>
                    <a:pt x="1703" y="367"/>
                  </a:lnTo>
                  <a:lnTo>
                    <a:pt x="1707" y="398"/>
                  </a:lnTo>
                  <a:lnTo>
                    <a:pt x="1717" y="427"/>
                  </a:lnTo>
                  <a:lnTo>
                    <a:pt x="1731" y="423"/>
                  </a:lnTo>
                  <a:lnTo>
                    <a:pt x="1746" y="419"/>
                  </a:lnTo>
                  <a:lnTo>
                    <a:pt x="1760" y="415"/>
                  </a:lnTo>
                  <a:lnTo>
                    <a:pt x="1778" y="406"/>
                  </a:lnTo>
                  <a:lnTo>
                    <a:pt x="1802" y="396"/>
                  </a:lnTo>
                  <a:lnTo>
                    <a:pt x="1818" y="438"/>
                  </a:lnTo>
                  <a:lnTo>
                    <a:pt x="1797" y="457"/>
                  </a:lnTo>
                  <a:lnTo>
                    <a:pt x="1775" y="475"/>
                  </a:lnTo>
                  <a:lnTo>
                    <a:pt x="1756" y="495"/>
                  </a:lnTo>
                  <a:lnTo>
                    <a:pt x="1739" y="486"/>
                  </a:lnTo>
                  <a:lnTo>
                    <a:pt x="1724" y="481"/>
                  </a:lnTo>
                  <a:lnTo>
                    <a:pt x="1712" y="477"/>
                  </a:lnTo>
                  <a:lnTo>
                    <a:pt x="1699" y="474"/>
                  </a:lnTo>
                  <a:lnTo>
                    <a:pt x="1686" y="474"/>
                  </a:lnTo>
                  <a:lnTo>
                    <a:pt x="1672" y="475"/>
                  </a:lnTo>
                  <a:lnTo>
                    <a:pt x="1656" y="479"/>
                  </a:lnTo>
                  <a:lnTo>
                    <a:pt x="1639" y="486"/>
                  </a:lnTo>
                  <a:lnTo>
                    <a:pt x="1619" y="496"/>
                  </a:lnTo>
                  <a:lnTo>
                    <a:pt x="1595" y="509"/>
                  </a:lnTo>
                  <a:lnTo>
                    <a:pt x="1567" y="524"/>
                  </a:lnTo>
                  <a:lnTo>
                    <a:pt x="1534" y="544"/>
                  </a:lnTo>
                  <a:lnTo>
                    <a:pt x="1496" y="568"/>
                  </a:lnTo>
                  <a:lnTo>
                    <a:pt x="1452" y="596"/>
                  </a:lnTo>
                  <a:lnTo>
                    <a:pt x="1383" y="632"/>
                  </a:lnTo>
                  <a:lnTo>
                    <a:pt x="1353" y="647"/>
                  </a:lnTo>
                  <a:lnTo>
                    <a:pt x="1322" y="663"/>
                  </a:lnTo>
                  <a:lnTo>
                    <a:pt x="1292" y="678"/>
                  </a:lnTo>
                  <a:lnTo>
                    <a:pt x="1293" y="701"/>
                  </a:lnTo>
                  <a:lnTo>
                    <a:pt x="1298" y="729"/>
                  </a:lnTo>
                  <a:lnTo>
                    <a:pt x="1302" y="761"/>
                  </a:lnTo>
                  <a:lnTo>
                    <a:pt x="1309" y="797"/>
                  </a:lnTo>
                  <a:lnTo>
                    <a:pt x="1317" y="833"/>
                  </a:lnTo>
                  <a:lnTo>
                    <a:pt x="1327" y="869"/>
                  </a:lnTo>
                  <a:lnTo>
                    <a:pt x="1340" y="901"/>
                  </a:lnTo>
                  <a:lnTo>
                    <a:pt x="1353" y="928"/>
                  </a:lnTo>
                  <a:lnTo>
                    <a:pt x="1367" y="950"/>
                  </a:lnTo>
                  <a:lnTo>
                    <a:pt x="1422" y="892"/>
                  </a:lnTo>
                  <a:lnTo>
                    <a:pt x="1479" y="836"/>
                  </a:lnTo>
                  <a:lnTo>
                    <a:pt x="1537" y="781"/>
                  </a:lnTo>
                  <a:lnTo>
                    <a:pt x="1594" y="726"/>
                  </a:lnTo>
                  <a:lnTo>
                    <a:pt x="1648" y="667"/>
                  </a:lnTo>
                  <a:lnTo>
                    <a:pt x="1716" y="674"/>
                  </a:lnTo>
                  <a:lnTo>
                    <a:pt x="1717" y="642"/>
                  </a:lnTo>
                  <a:lnTo>
                    <a:pt x="1720" y="608"/>
                  </a:lnTo>
                  <a:lnTo>
                    <a:pt x="1730" y="610"/>
                  </a:lnTo>
                  <a:lnTo>
                    <a:pt x="1737" y="612"/>
                  </a:lnTo>
                  <a:lnTo>
                    <a:pt x="1746" y="616"/>
                  </a:lnTo>
                  <a:lnTo>
                    <a:pt x="1753" y="620"/>
                  </a:lnTo>
                  <a:lnTo>
                    <a:pt x="1760" y="629"/>
                  </a:lnTo>
                  <a:lnTo>
                    <a:pt x="1768" y="639"/>
                  </a:lnTo>
                  <a:lnTo>
                    <a:pt x="1778" y="654"/>
                  </a:lnTo>
                  <a:lnTo>
                    <a:pt x="1791" y="674"/>
                  </a:lnTo>
                  <a:lnTo>
                    <a:pt x="1805" y="698"/>
                  </a:lnTo>
                  <a:lnTo>
                    <a:pt x="1824" y="729"/>
                  </a:lnTo>
                  <a:lnTo>
                    <a:pt x="1853" y="725"/>
                  </a:lnTo>
                  <a:lnTo>
                    <a:pt x="1880" y="722"/>
                  </a:lnTo>
                  <a:lnTo>
                    <a:pt x="1909" y="723"/>
                  </a:lnTo>
                  <a:lnTo>
                    <a:pt x="1936" y="729"/>
                  </a:lnTo>
                  <a:lnTo>
                    <a:pt x="1962" y="740"/>
                  </a:lnTo>
                  <a:lnTo>
                    <a:pt x="1955" y="754"/>
                  </a:lnTo>
                  <a:lnTo>
                    <a:pt x="1950" y="766"/>
                  </a:lnTo>
                  <a:lnTo>
                    <a:pt x="1945" y="774"/>
                  </a:lnTo>
                  <a:lnTo>
                    <a:pt x="1941" y="783"/>
                  </a:lnTo>
                  <a:lnTo>
                    <a:pt x="1938" y="792"/>
                  </a:lnTo>
                  <a:lnTo>
                    <a:pt x="1934" y="806"/>
                  </a:lnTo>
                  <a:lnTo>
                    <a:pt x="1944" y="826"/>
                  </a:lnTo>
                  <a:lnTo>
                    <a:pt x="1955" y="847"/>
                  </a:lnTo>
                  <a:lnTo>
                    <a:pt x="1967" y="867"/>
                  </a:lnTo>
                  <a:lnTo>
                    <a:pt x="1960" y="881"/>
                  </a:lnTo>
                  <a:lnTo>
                    <a:pt x="1955" y="892"/>
                  </a:lnTo>
                  <a:lnTo>
                    <a:pt x="1951" y="901"/>
                  </a:lnTo>
                  <a:lnTo>
                    <a:pt x="1950" y="911"/>
                  </a:lnTo>
                  <a:lnTo>
                    <a:pt x="1947" y="921"/>
                  </a:lnTo>
                  <a:lnTo>
                    <a:pt x="1944" y="935"/>
                  </a:lnTo>
                  <a:lnTo>
                    <a:pt x="1968" y="925"/>
                  </a:lnTo>
                  <a:lnTo>
                    <a:pt x="1988" y="918"/>
                  </a:lnTo>
                  <a:lnTo>
                    <a:pt x="2005" y="912"/>
                  </a:lnTo>
                  <a:lnTo>
                    <a:pt x="2021" y="909"/>
                  </a:lnTo>
                  <a:lnTo>
                    <a:pt x="2036" y="907"/>
                  </a:lnTo>
                  <a:lnTo>
                    <a:pt x="2055" y="905"/>
                  </a:lnTo>
                  <a:lnTo>
                    <a:pt x="2022" y="933"/>
                  </a:lnTo>
                  <a:lnTo>
                    <a:pt x="1995" y="956"/>
                  </a:lnTo>
                  <a:lnTo>
                    <a:pt x="1972" y="976"/>
                  </a:lnTo>
                  <a:lnTo>
                    <a:pt x="1953" y="991"/>
                  </a:lnTo>
                  <a:lnTo>
                    <a:pt x="1937" y="1004"/>
                  </a:lnTo>
                  <a:lnTo>
                    <a:pt x="1923" y="1014"/>
                  </a:lnTo>
                  <a:lnTo>
                    <a:pt x="1913" y="1021"/>
                  </a:lnTo>
                  <a:lnTo>
                    <a:pt x="1903" y="1026"/>
                  </a:lnTo>
                  <a:lnTo>
                    <a:pt x="1894" y="1029"/>
                  </a:lnTo>
                  <a:lnTo>
                    <a:pt x="1887" y="1031"/>
                  </a:lnTo>
                  <a:lnTo>
                    <a:pt x="1880" y="1032"/>
                  </a:lnTo>
                  <a:lnTo>
                    <a:pt x="1873" y="1032"/>
                  </a:lnTo>
                  <a:lnTo>
                    <a:pt x="1865" y="1032"/>
                  </a:lnTo>
                  <a:lnTo>
                    <a:pt x="1801" y="1031"/>
                  </a:lnTo>
                  <a:lnTo>
                    <a:pt x="1744" y="1031"/>
                  </a:lnTo>
                  <a:lnTo>
                    <a:pt x="1693" y="1035"/>
                  </a:lnTo>
                  <a:lnTo>
                    <a:pt x="1648" y="1043"/>
                  </a:lnTo>
                  <a:lnTo>
                    <a:pt x="1605" y="1057"/>
                  </a:lnTo>
                  <a:lnTo>
                    <a:pt x="1566" y="1079"/>
                  </a:lnTo>
                  <a:lnTo>
                    <a:pt x="1527" y="1107"/>
                  </a:lnTo>
                  <a:lnTo>
                    <a:pt x="1573" y="1098"/>
                  </a:lnTo>
                  <a:lnTo>
                    <a:pt x="1609" y="1091"/>
                  </a:lnTo>
                  <a:lnTo>
                    <a:pt x="1639" y="1086"/>
                  </a:lnTo>
                  <a:lnTo>
                    <a:pt x="1663" y="1081"/>
                  </a:lnTo>
                  <a:lnTo>
                    <a:pt x="1680" y="1079"/>
                  </a:lnTo>
                  <a:lnTo>
                    <a:pt x="1693" y="1076"/>
                  </a:lnTo>
                  <a:lnTo>
                    <a:pt x="1702" y="1074"/>
                  </a:lnTo>
                  <a:lnTo>
                    <a:pt x="1707" y="1073"/>
                  </a:lnTo>
                  <a:lnTo>
                    <a:pt x="1712" y="1073"/>
                  </a:lnTo>
                  <a:lnTo>
                    <a:pt x="1713" y="1073"/>
                  </a:lnTo>
                  <a:lnTo>
                    <a:pt x="1713" y="1073"/>
                  </a:lnTo>
                  <a:lnTo>
                    <a:pt x="1697" y="1091"/>
                  </a:lnTo>
                  <a:lnTo>
                    <a:pt x="1679" y="1110"/>
                  </a:lnTo>
                  <a:lnTo>
                    <a:pt x="1663" y="1128"/>
                  </a:lnTo>
                  <a:lnTo>
                    <a:pt x="1675" y="1142"/>
                  </a:lnTo>
                  <a:lnTo>
                    <a:pt x="1683" y="1152"/>
                  </a:lnTo>
                  <a:lnTo>
                    <a:pt x="1692" y="1158"/>
                  </a:lnTo>
                  <a:lnTo>
                    <a:pt x="1699" y="1163"/>
                  </a:lnTo>
                  <a:lnTo>
                    <a:pt x="1707" y="1166"/>
                  </a:lnTo>
                  <a:lnTo>
                    <a:pt x="1719" y="1169"/>
                  </a:lnTo>
                  <a:lnTo>
                    <a:pt x="1734" y="1173"/>
                  </a:lnTo>
                  <a:lnTo>
                    <a:pt x="1663" y="1191"/>
                  </a:lnTo>
                  <a:lnTo>
                    <a:pt x="1602" y="1208"/>
                  </a:lnTo>
                  <a:lnTo>
                    <a:pt x="1549" y="1224"/>
                  </a:lnTo>
                  <a:lnTo>
                    <a:pt x="1500" y="1237"/>
                  </a:lnTo>
                  <a:lnTo>
                    <a:pt x="1458" y="1248"/>
                  </a:lnTo>
                  <a:lnTo>
                    <a:pt x="1422" y="1259"/>
                  </a:lnTo>
                  <a:lnTo>
                    <a:pt x="1390" y="1268"/>
                  </a:lnTo>
                  <a:lnTo>
                    <a:pt x="1361" y="1277"/>
                  </a:lnTo>
                  <a:lnTo>
                    <a:pt x="1336" y="1284"/>
                  </a:lnTo>
                  <a:lnTo>
                    <a:pt x="1312" y="1293"/>
                  </a:lnTo>
                  <a:lnTo>
                    <a:pt x="1291" y="1300"/>
                  </a:lnTo>
                  <a:lnTo>
                    <a:pt x="1269" y="1308"/>
                  </a:lnTo>
                  <a:lnTo>
                    <a:pt x="1249" y="1317"/>
                  </a:lnTo>
                  <a:lnTo>
                    <a:pt x="1228" y="1325"/>
                  </a:lnTo>
                  <a:lnTo>
                    <a:pt x="1205" y="1335"/>
                  </a:lnTo>
                  <a:lnTo>
                    <a:pt x="1181" y="1345"/>
                  </a:lnTo>
                  <a:lnTo>
                    <a:pt x="1154" y="1356"/>
                  </a:lnTo>
                  <a:lnTo>
                    <a:pt x="1147" y="1365"/>
                  </a:lnTo>
                  <a:lnTo>
                    <a:pt x="1140" y="1370"/>
                  </a:lnTo>
                  <a:lnTo>
                    <a:pt x="1135" y="1378"/>
                  </a:lnTo>
                  <a:lnTo>
                    <a:pt x="1129" y="1383"/>
                  </a:lnTo>
                  <a:lnTo>
                    <a:pt x="1120" y="1392"/>
                  </a:lnTo>
                  <a:lnTo>
                    <a:pt x="1112" y="1402"/>
                  </a:lnTo>
                  <a:lnTo>
                    <a:pt x="1102" y="1414"/>
                  </a:lnTo>
                  <a:lnTo>
                    <a:pt x="1089" y="1430"/>
                  </a:lnTo>
                  <a:lnTo>
                    <a:pt x="1072" y="1449"/>
                  </a:lnTo>
                  <a:lnTo>
                    <a:pt x="1052" y="1473"/>
                  </a:lnTo>
                  <a:lnTo>
                    <a:pt x="1028" y="1502"/>
                  </a:lnTo>
                  <a:lnTo>
                    <a:pt x="998" y="1496"/>
                  </a:lnTo>
                  <a:lnTo>
                    <a:pt x="966" y="1492"/>
                  </a:lnTo>
                  <a:lnTo>
                    <a:pt x="932" y="1490"/>
                  </a:lnTo>
                  <a:lnTo>
                    <a:pt x="896" y="1510"/>
                  </a:lnTo>
                  <a:lnTo>
                    <a:pt x="860" y="1528"/>
                  </a:lnTo>
                  <a:lnTo>
                    <a:pt x="823" y="1545"/>
                  </a:lnTo>
                  <a:lnTo>
                    <a:pt x="789" y="1565"/>
                  </a:lnTo>
                  <a:lnTo>
                    <a:pt x="803" y="1511"/>
                  </a:lnTo>
                  <a:lnTo>
                    <a:pt x="789" y="1538"/>
                  </a:lnTo>
                  <a:lnTo>
                    <a:pt x="777" y="1559"/>
                  </a:lnTo>
                  <a:lnTo>
                    <a:pt x="769" y="1579"/>
                  </a:lnTo>
                  <a:lnTo>
                    <a:pt x="762" y="1595"/>
                  </a:lnTo>
                  <a:lnTo>
                    <a:pt x="756" y="1612"/>
                  </a:lnTo>
                  <a:lnTo>
                    <a:pt x="750" y="1627"/>
                  </a:lnTo>
                  <a:lnTo>
                    <a:pt x="745" y="1644"/>
                  </a:lnTo>
                  <a:lnTo>
                    <a:pt x="777" y="1715"/>
                  </a:lnTo>
                  <a:lnTo>
                    <a:pt x="753" y="1736"/>
                  </a:lnTo>
                  <a:lnTo>
                    <a:pt x="726" y="1758"/>
                  </a:lnTo>
                  <a:lnTo>
                    <a:pt x="699" y="1781"/>
                  </a:lnTo>
                  <a:lnTo>
                    <a:pt x="674" y="1802"/>
                  </a:lnTo>
                  <a:lnTo>
                    <a:pt x="674" y="1748"/>
                  </a:lnTo>
                  <a:lnTo>
                    <a:pt x="670" y="1695"/>
                  </a:lnTo>
                  <a:lnTo>
                    <a:pt x="667" y="1643"/>
                  </a:lnTo>
                  <a:lnTo>
                    <a:pt x="665" y="1589"/>
                  </a:lnTo>
                  <a:lnTo>
                    <a:pt x="671" y="1535"/>
                  </a:lnTo>
                  <a:lnTo>
                    <a:pt x="654" y="1541"/>
                  </a:lnTo>
                  <a:lnTo>
                    <a:pt x="641" y="1545"/>
                  </a:lnTo>
                  <a:lnTo>
                    <a:pt x="630" y="1548"/>
                  </a:lnTo>
                  <a:lnTo>
                    <a:pt x="621" y="1548"/>
                  </a:lnTo>
                  <a:lnTo>
                    <a:pt x="611" y="1548"/>
                  </a:lnTo>
                  <a:lnTo>
                    <a:pt x="600" y="1548"/>
                  </a:lnTo>
                  <a:lnTo>
                    <a:pt x="580" y="1483"/>
                  </a:lnTo>
                  <a:lnTo>
                    <a:pt x="559" y="1495"/>
                  </a:lnTo>
                  <a:lnTo>
                    <a:pt x="536" y="1507"/>
                  </a:lnTo>
                  <a:lnTo>
                    <a:pt x="515" y="1519"/>
                  </a:lnTo>
                  <a:lnTo>
                    <a:pt x="491" y="1503"/>
                  </a:lnTo>
                  <a:lnTo>
                    <a:pt x="471" y="1490"/>
                  </a:lnTo>
                  <a:lnTo>
                    <a:pt x="454" y="1480"/>
                  </a:lnTo>
                  <a:lnTo>
                    <a:pt x="438" y="1473"/>
                  </a:lnTo>
                  <a:lnTo>
                    <a:pt x="420" y="1469"/>
                  </a:lnTo>
                  <a:lnTo>
                    <a:pt x="400" y="1466"/>
                  </a:lnTo>
                  <a:lnTo>
                    <a:pt x="375" y="1464"/>
                  </a:lnTo>
                  <a:lnTo>
                    <a:pt x="344" y="1462"/>
                  </a:lnTo>
                  <a:lnTo>
                    <a:pt x="304" y="1461"/>
                  </a:lnTo>
                  <a:lnTo>
                    <a:pt x="285" y="1495"/>
                  </a:lnTo>
                  <a:lnTo>
                    <a:pt x="270" y="1523"/>
                  </a:lnTo>
                  <a:lnTo>
                    <a:pt x="257" y="1544"/>
                  </a:lnTo>
                  <a:lnTo>
                    <a:pt x="247" y="1562"/>
                  </a:lnTo>
                  <a:lnTo>
                    <a:pt x="239" y="1576"/>
                  </a:lnTo>
                  <a:lnTo>
                    <a:pt x="232" y="1586"/>
                  </a:lnTo>
                  <a:lnTo>
                    <a:pt x="224" y="1595"/>
                  </a:lnTo>
                  <a:lnTo>
                    <a:pt x="217" y="1600"/>
                  </a:lnTo>
                  <a:lnTo>
                    <a:pt x="210" y="1606"/>
                  </a:lnTo>
                  <a:lnTo>
                    <a:pt x="203" y="1610"/>
                  </a:lnTo>
                  <a:lnTo>
                    <a:pt x="193" y="1614"/>
                  </a:lnTo>
                  <a:lnTo>
                    <a:pt x="189" y="1660"/>
                  </a:lnTo>
                  <a:lnTo>
                    <a:pt x="189" y="1702"/>
                  </a:lnTo>
                  <a:lnTo>
                    <a:pt x="190" y="1743"/>
                  </a:lnTo>
                  <a:lnTo>
                    <a:pt x="195" y="1779"/>
                  </a:lnTo>
                  <a:lnTo>
                    <a:pt x="199" y="1810"/>
                  </a:lnTo>
                  <a:lnTo>
                    <a:pt x="205" y="1834"/>
                  </a:lnTo>
                  <a:lnTo>
                    <a:pt x="209" y="1851"/>
                  </a:lnTo>
                  <a:lnTo>
                    <a:pt x="268" y="1879"/>
                  </a:lnTo>
                  <a:lnTo>
                    <a:pt x="291" y="1854"/>
                  </a:lnTo>
                  <a:lnTo>
                    <a:pt x="311" y="1834"/>
                  </a:lnTo>
                  <a:lnTo>
                    <a:pt x="329" y="1820"/>
                  </a:lnTo>
                  <a:lnTo>
                    <a:pt x="348" y="1812"/>
                  </a:lnTo>
                  <a:lnTo>
                    <a:pt x="366" y="1809"/>
                  </a:lnTo>
                  <a:lnTo>
                    <a:pt x="386" y="1809"/>
                  </a:lnTo>
                  <a:lnTo>
                    <a:pt x="380" y="1829"/>
                  </a:lnTo>
                  <a:lnTo>
                    <a:pt x="375" y="1846"/>
                  </a:lnTo>
                  <a:lnTo>
                    <a:pt x="368" y="1860"/>
                  </a:lnTo>
                  <a:lnTo>
                    <a:pt x="359" y="1874"/>
                  </a:lnTo>
                  <a:lnTo>
                    <a:pt x="348" y="1888"/>
                  </a:lnTo>
                  <a:lnTo>
                    <a:pt x="334" y="1906"/>
                  </a:lnTo>
                  <a:lnTo>
                    <a:pt x="319" y="2018"/>
                  </a:lnTo>
                  <a:lnTo>
                    <a:pt x="335" y="2056"/>
                  </a:lnTo>
                  <a:lnTo>
                    <a:pt x="366" y="2078"/>
                  </a:lnTo>
                  <a:lnTo>
                    <a:pt x="395" y="2101"/>
                  </a:lnTo>
                  <a:lnTo>
                    <a:pt x="419" y="2123"/>
                  </a:lnTo>
                  <a:lnTo>
                    <a:pt x="438" y="2146"/>
                  </a:lnTo>
                  <a:lnTo>
                    <a:pt x="453" y="2167"/>
                  </a:lnTo>
                  <a:lnTo>
                    <a:pt x="464" y="2184"/>
                  </a:lnTo>
                  <a:lnTo>
                    <a:pt x="471" y="2198"/>
                  </a:lnTo>
                  <a:lnTo>
                    <a:pt x="474" y="2205"/>
                  </a:lnTo>
                  <a:lnTo>
                    <a:pt x="514" y="2232"/>
                  </a:lnTo>
                  <a:lnTo>
                    <a:pt x="548" y="2255"/>
                  </a:lnTo>
                  <a:lnTo>
                    <a:pt x="576" y="2273"/>
                  </a:lnTo>
                  <a:lnTo>
                    <a:pt x="602" y="2287"/>
                  </a:lnTo>
                  <a:lnTo>
                    <a:pt x="624" y="2297"/>
                  </a:lnTo>
                  <a:lnTo>
                    <a:pt x="644" y="2302"/>
                  </a:lnTo>
                  <a:lnTo>
                    <a:pt x="662" y="2305"/>
                  </a:lnTo>
                  <a:lnTo>
                    <a:pt x="680" y="2304"/>
                  </a:lnTo>
                  <a:lnTo>
                    <a:pt x="695" y="2298"/>
                  </a:lnTo>
                  <a:lnTo>
                    <a:pt x="712" y="2288"/>
                  </a:lnTo>
                  <a:lnTo>
                    <a:pt x="729" y="2276"/>
                  </a:lnTo>
                  <a:lnTo>
                    <a:pt x="749" y="2257"/>
                  </a:lnTo>
                  <a:lnTo>
                    <a:pt x="774" y="2273"/>
                  </a:lnTo>
                  <a:lnTo>
                    <a:pt x="796" y="2287"/>
                  </a:lnTo>
                  <a:lnTo>
                    <a:pt x="817" y="2300"/>
                  </a:lnTo>
                  <a:lnTo>
                    <a:pt x="838" y="2312"/>
                  </a:lnTo>
                  <a:lnTo>
                    <a:pt x="861" y="2326"/>
                  </a:lnTo>
                  <a:lnTo>
                    <a:pt x="889" y="2343"/>
                  </a:lnTo>
                  <a:lnTo>
                    <a:pt x="959" y="2336"/>
                  </a:lnTo>
                  <a:lnTo>
                    <a:pt x="1010" y="2356"/>
                  </a:lnTo>
                  <a:lnTo>
                    <a:pt x="1059" y="2377"/>
                  </a:lnTo>
                  <a:lnTo>
                    <a:pt x="1108" y="2400"/>
                  </a:lnTo>
                  <a:lnTo>
                    <a:pt x="1154" y="2427"/>
                  </a:lnTo>
                  <a:lnTo>
                    <a:pt x="1198" y="2456"/>
                  </a:lnTo>
                  <a:lnTo>
                    <a:pt x="1239" y="2491"/>
                  </a:lnTo>
                  <a:lnTo>
                    <a:pt x="1268" y="2520"/>
                  </a:lnTo>
                  <a:lnTo>
                    <a:pt x="1278" y="2555"/>
                  </a:lnTo>
                  <a:lnTo>
                    <a:pt x="1288" y="2582"/>
                  </a:lnTo>
                  <a:lnTo>
                    <a:pt x="1298" y="2603"/>
                  </a:lnTo>
                  <a:lnTo>
                    <a:pt x="1308" y="2618"/>
                  </a:lnTo>
                  <a:lnTo>
                    <a:pt x="1322" y="2628"/>
                  </a:lnTo>
                  <a:lnTo>
                    <a:pt x="1339" y="2637"/>
                  </a:lnTo>
                  <a:lnTo>
                    <a:pt x="1360" y="2642"/>
                  </a:lnTo>
                  <a:lnTo>
                    <a:pt x="1388" y="2648"/>
                  </a:lnTo>
                  <a:lnTo>
                    <a:pt x="1425" y="2652"/>
                  </a:lnTo>
                  <a:lnTo>
                    <a:pt x="1442" y="2655"/>
                  </a:lnTo>
                  <a:lnTo>
                    <a:pt x="1456" y="2658"/>
                  </a:lnTo>
                  <a:lnTo>
                    <a:pt x="1471" y="2662"/>
                  </a:lnTo>
                  <a:lnTo>
                    <a:pt x="1483" y="2668"/>
                  </a:lnTo>
                  <a:lnTo>
                    <a:pt x="1495" y="2676"/>
                  </a:lnTo>
                  <a:lnTo>
                    <a:pt x="1507" y="2689"/>
                  </a:lnTo>
                  <a:lnTo>
                    <a:pt x="1522" y="2706"/>
                  </a:lnTo>
                  <a:lnTo>
                    <a:pt x="1536" y="2727"/>
                  </a:lnTo>
                  <a:lnTo>
                    <a:pt x="1553" y="2754"/>
                  </a:lnTo>
                  <a:lnTo>
                    <a:pt x="1571" y="2788"/>
                  </a:lnTo>
                  <a:lnTo>
                    <a:pt x="1592" y="2828"/>
                  </a:lnTo>
                  <a:lnTo>
                    <a:pt x="1541" y="2883"/>
                  </a:lnTo>
                  <a:lnTo>
                    <a:pt x="1561" y="2896"/>
                  </a:lnTo>
                  <a:lnTo>
                    <a:pt x="1584" y="2912"/>
                  </a:lnTo>
                  <a:lnTo>
                    <a:pt x="1604" y="2926"/>
                  </a:lnTo>
                  <a:lnTo>
                    <a:pt x="1635" y="2905"/>
                  </a:lnTo>
                  <a:lnTo>
                    <a:pt x="1662" y="2888"/>
                  </a:lnTo>
                  <a:lnTo>
                    <a:pt x="1686" y="2876"/>
                  </a:lnTo>
                  <a:lnTo>
                    <a:pt x="1707" y="2869"/>
                  </a:lnTo>
                  <a:lnTo>
                    <a:pt x="1726" y="2865"/>
                  </a:lnTo>
                  <a:lnTo>
                    <a:pt x="1743" y="2862"/>
                  </a:lnTo>
                  <a:lnTo>
                    <a:pt x="1757" y="2862"/>
                  </a:lnTo>
                  <a:lnTo>
                    <a:pt x="1804" y="2902"/>
                  </a:lnTo>
                  <a:lnTo>
                    <a:pt x="1855" y="2937"/>
                  </a:lnTo>
                  <a:lnTo>
                    <a:pt x="1907" y="2967"/>
                  </a:lnTo>
                  <a:lnTo>
                    <a:pt x="1961" y="2992"/>
                  </a:lnTo>
                  <a:lnTo>
                    <a:pt x="2015" y="3013"/>
                  </a:lnTo>
                  <a:lnTo>
                    <a:pt x="2067" y="3030"/>
                  </a:lnTo>
                  <a:lnTo>
                    <a:pt x="2118" y="3044"/>
                  </a:lnTo>
                  <a:lnTo>
                    <a:pt x="2165" y="3055"/>
                  </a:lnTo>
                  <a:lnTo>
                    <a:pt x="2209" y="3064"/>
                  </a:lnTo>
                  <a:lnTo>
                    <a:pt x="2246" y="3070"/>
                  </a:lnTo>
                  <a:lnTo>
                    <a:pt x="2277" y="3072"/>
                  </a:lnTo>
                  <a:lnTo>
                    <a:pt x="2301" y="3075"/>
                  </a:lnTo>
                  <a:lnTo>
                    <a:pt x="2317" y="3077"/>
                  </a:lnTo>
                  <a:lnTo>
                    <a:pt x="2323" y="3077"/>
                  </a:lnTo>
                  <a:lnTo>
                    <a:pt x="2323" y="3096"/>
                  </a:lnTo>
                  <a:lnTo>
                    <a:pt x="2321" y="3116"/>
                  </a:lnTo>
                  <a:lnTo>
                    <a:pt x="2320" y="3137"/>
                  </a:lnTo>
                  <a:lnTo>
                    <a:pt x="2318" y="3154"/>
                  </a:lnTo>
                  <a:lnTo>
                    <a:pt x="2317" y="3170"/>
                  </a:lnTo>
                  <a:lnTo>
                    <a:pt x="2314" y="3185"/>
                  </a:lnTo>
                  <a:lnTo>
                    <a:pt x="2310" y="3198"/>
                  </a:lnTo>
                  <a:lnTo>
                    <a:pt x="2304" y="3212"/>
                  </a:lnTo>
                  <a:lnTo>
                    <a:pt x="2297" y="3226"/>
                  </a:lnTo>
                  <a:lnTo>
                    <a:pt x="2287" y="3242"/>
                  </a:lnTo>
                  <a:lnTo>
                    <a:pt x="2274" y="3257"/>
                  </a:lnTo>
                  <a:lnTo>
                    <a:pt x="2259" y="3277"/>
                  </a:lnTo>
                  <a:lnTo>
                    <a:pt x="2240" y="3298"/>
                  </a:lnTo>
                  <a:lnTo>
                    <a:pt x="2218" y="3323"/>
                  </a:lnTo>
                  <a:lnTo>
                    <a:pt x="2192" y="3352"/>
                  </a:lnTo>
                  <a:lnTo>
                    <a:pt x="2161" y="3385"/>
                  </a:lnTo>
                  <a:lnTo>
                    <a:pt x="2168" y="3402"/>
                  </a:lnTo>
                  <a:lnTo>
                    <a:pt x="2175" y="3418"/>
                  </a:lnTo>
                  <a:lnTo>
                    <a:pt x="2179" y="3432"/>
                  </a:lnTo>
                  <a:lnTo>
                    <a:pt x="2182" y="3445"/>
                  </a:lnTo>
                  <a:lnTo>
                    <a:pt x="2182" y="3456"/>
                  </a:lnTo>
                  <a:lnTo>
                    <a:pt x="2179" y="3467"/>
                  </a:lnTo>
                  <a:lnTo>
                    <a:pt x="2174" y="3480"/>
                  </a:lnTo>
                  <a:lnTo>
                    <a:pt x="2165" y="3491"/>
                  </a:lnTo>
                  <a:lnTo>
                    <a:pt x="2152" y="3504"/>
                  </a:lnTo>
                  <a:lnTo>
                    <a:pt x="2135" y="3518"/>
                  </a:lnTo>
                  <a:lnTo>
                    <a:pt x="2116" y="3533"/>
                  </a:lnTo>
                  <a:lnTo>
                    <a:pt x="2090" y="3550"/>
                  </a:lnTo>
                  <a:lnTo>
                    <a:pt x="2059" y="3570"/>
                  </a:lnTo>
                  <a:lnTo>
                    <a:pt x="2023" y="3593"/>
                  </a:lnTo>
                  <a:lnTo>
                    <a:pt x="1982" y="3618"/>
                  </a:lnTo>
                  <a:lnTo>
                    <a:pt x="1934" y="3646"/>
                  </a:lnTo>
                  <a:lnTo>
                    <a:pt x="1940" y="3665"/>
                  </a:lnTo>
                  <a:lnTo>
                    <a:pt x="1944" y="3680"/>
                  </a:lnTo>
                  <a:lnTo>
                    <a:pt x="1947" y="3694"/>
                  </a:lnTo>
                  <a:lnTo>
                    <a:pt x="1950" y="3708"/>
                  </a:lnTo>
                  <a:lnTo>
                    <a:pt x="1951" y="3724"/>
                  </a:lnTo>
                  <a:lnTo>
                    <a:pt x="1951" y="3744"/>
                  </a:lnTo>
                  <a:lnTo>
                    <a:pt x="1951" y="3769"/>
                  </a:lnTo>
                  <a:lnTo>
                    <a:pt x="1951" y="3803"/>
                  </a:lnTo>
                  <a:lnTo>
                    <a:pt x="1913" y="3831"/>
                  </a:lnTo>
                  <a:lnTo>
                    <a:pt x="1894" y="3825"/>
                  </a:lnTo>
                  <a:lnTo>
                    <a:pt x="1876" y="3820"/>
                  </a:lnTo>
                  <a:lnTo>
                    <a:pt x="1849" y="3838"/>
                  </a:lnTo>
                  <a:lnTo>
                    <a:pt x="1821" y="3851"/>
                  </a:lnTo>
                  <a:lnTo>
                    <a:pt x="1791" y="3861"/>
                  </a:lnTo>
                  <a:lnTo>
                    <a:pt x="1761" y="3870"/>
                  </a:lnTo>
                  <a:lnTo>
                    <a:pt x="1733" y="3882"/>
                  </a:lnTo>
                  <a:lnTo>
                    <a:pt x="1746" y="3899"/>
                  </a:lnTo>
                  <a:lnTo>
                    <a:pt x="1758" y="3917"/>
                  </a:lnTo>
                  <a:lnTo>
                    <a:pt x="1736" y="3917"/>
                  </a:lnTo>
                  <a:lnTo>
                    <a:pt x="1717" y="3917"/>
                  </a:lnTo>
                  <a:lnTo>
                    <a:pt x="1700" y="3918"/>
                  </a:lnTo>
                  <a:lnTo>
                    <a:pt x="1683" y="3921"/>
                  </a:lnTo>
                  <a:lnTo>
                    <a:pt x="1665" y="3925"/>
                  </a:lnTo>
                  <a:lnTo>
                    <a:pt x="1641" y="3931"/>
                  </a:lnTo>
                  <a:lnTo>
                    <a:pt x="1700" y="3944"/>
                  </a:lnTo>
                  <a:lnTo>
                    <a:pt x="1697" y="3959"/>
                  </a:lnTo>
                  <a:lnTo>
                    <a:pt x="1696" y="3972"/>
                  </a:lnTo>
                  <a:lnTo>
                    <a:pt x="1696" y="3982"/>
                  </a:lnTo>
                  <a:lnTo>
                    <a:pt x="1699" y="3992"/>
                  </a:lnTo>
                  <a:lnTo>
                    <a:pt x="1706" y="4003"/>
                  </a:lnTo>
                  <a:lnTo>
                    <a:pt x="1716" y="4018"/>
                  </a:lnTo>
                  <a:lnTo>
                    <a:pt x="1729" y="4040"/>
                  </a:lnTo>
                  <a:lnTo>
                    <a:pt x="1774" y="4061"/>
                  </a:lnTo>
                  <a:lnTo>
                    <a:pt x="1780" y="4068"/>
                  </a:lnTo>
                  <a:lnTo>
                    <a:pt x="1785" y="4075"/>
                  </a:lnTo>
                  <a:lnTo>
                    <a:pt x="1780" y="4088"/>
                  </a:lnTo>
                  <a:lnTo>
                    <a:pt x="1773" y="4100"/>
                  </a:lnTo>
                  <a:lnTo>
                    <a:pt x="1721" y="4085"/>
                  </a:lnTo>
                  <a:lnTo>
                    <a:pt x="1670" y="4065"/>
                  </a:lnTo>
                  <a:lnTo>
                    <a:pt x="1621" y="4044"/>
                  </a:lnTo>
                  <a:lnTo>
                    <a:pt x="1571" y="4023"/>
                  </a:lnTo>
                  <a:lnTo>
                    <a:pt x="1522" y="4004"/>
                  </a:lnTo>
                  <a:lnTo>
                    <a:pt x="1479" y="3963"/>
                  </a:lnTo>
                  <a:lnTo>
                    <a:pt x="1410" y="3921"/>
                  </a:lnTo>
                  <a:lnTo>
                    <a:pt x="1346" y="3876"/>
                  </a:lnTo>
                  <a:lnTo>
                    <a:pt x="1288" y="3825"/>
                  </a:lnTo>
                  <a:lnTo>
                    <a:pt x="1235" y="3773"/>
                  </a:lnTo>
                  <a:lnTo>
                    <a:pt x="1188" y="3715"/>
                  </a:lnTo>
                  <a:lnTo>
                    <a:pt x="1147" y="3655"/>
                  </a:lnTo>
                  <a:lnTo>
                    <a:pt x="1110" y="3590"/>
                  </a:lnTo>
                  <a:lnTo>
                    <a:pt x="1081" y="3521"/>
                  </a:lnTo>
                  <a:lnTo>
                    <a:pt x="1058" y="3449"/>
                  </a:lnTo>
                  <a:lnTo>
                    <a:pt x="1040" y="3373"/>
                  </a:lnTo>
                  <a:lnTo>
                    <a:pt x="1000" y="3359"/>
                  </a:lnTo>
                  <a:lnTo>
                    <a:pt x="960" y="3340"/>
                  </a:lnTo>
                  <a:lnTo>
                    <a:pt x="919" y="3318"/>
                  </a:lnTo>
                  <a:lnTo>
                    <a:pt x="881" y="3294"/>
                  </a:lnTo>
                  <a:lnTo>
                    <a:pt x="843" y="3267"/>
                  </a:lnTo>
                  <a:lnTo>
                    <a:pt x="806" y="3240"/>
                  </a:lnTo>
                  <a:lnTo>
                    <a:pt x="772" y="3213"/>
                  </a:lnTo>
                  <a:lnTo>
                    <a:pt x="742" y="3187"/>
                  </a:lnTo>
                  <a:lnTo>
                    <a:pt x="715" y="3163"/>
                  </a:lnTo>
                  <a:lnTo>
                    <a:pt x="692" y="3141"/>
                  </a:lnTo>
                  <a:lnTo>
                    <a:pt x="675" y="3125"/>
                  </a:lnTo>
                  <a:lnTo>
                    <a:pt x="648" y="3026"/>
                  </a:lnTo>
                  <a:lnTo>
                    <a:pt x="628" y="3015"/>
                  </a:lnTo>
                  <a:lnTo>
                    <a:pt x="607" y="3003"/>
                  </a:lnTo>
                  <a:lnTo>
                    <a:pt x="586" y="2991"/>
                  </a:lnTo>
                  <a:lnTo>
                    <a:pt x="566" y="2976"/>
                  </a:lnTo>
                  <a:lnTo>
                    <a:pt x="545" y="2962"/>
                  </a:lnTo>
                  <a:lnTo>
                    <a:pt x="526" y="2945"/>
                  </a:lnTo>
                  <a:lnTo>
                    <a:pt x="508" y="2927"/>
                  </a:lnTo>
                  <a:lnTo>
                    <a:pt x="491" y="2907"/>
                  </a:lnTo>
                  <a:lnTo>
                    <a:pt x="477" y="2886"/>
                  </a:lnTo>
                  <a:lnTo>
                    <a:pt x="465" y="2862"/>
                  </a:lnTo>
                  <a:lnTo>
                    <a:pt x="456" y="2837"/>
                  </a:lnTo>
                  <a:lnTo>
                    <a:pt x="450" y="2809"/>
                  </a:lnTo>
                  <a:lnTo>
                    <a:pt x="447" y="2778"/>
                  </a:lnTo>
                  <a:lnTo>
                    <a:pt x="447" y="2744"/>
                  </a:lnTo>
                  <a:lnTo>
                    <a:pt x="453" y="2707"/>
                  </a:lnTo>
                  <a:lnTo>
                    <a:pt x="463" y="2668"/>
                  </a:lnTo>
                  <a:lnTo>
                    <a:pt x="477" y="2624"/>
                  </a:lnTo>
                  <a:lnTo>
                    <a:pt x="498" y="2579"/>
                  </a:lnTo>
                  <a:lnTo>
                    <a:pt x="524" y="2528"/>
                  </a:lnTo>
                  <a:lnTo>
                    <a:pt x="556" y="2475"/>
                  </a:lnTo>
                  <a:lnTo>
                    <a:pt x="553" y="2470"/>
                  </a:lnTo>
                  <a:lnTo>
                    <a:pt x="549" y="2459"/>
                  </a:lnTo>
                  <a:lnTo>
                    <a:pt x="542" y="2442"/>
                  </a:lnTo>
                  <a:lnTo>
                    <a:pt x="531" y="2418"/>
                  </a:lnTo>
                  <a:lnTo>
                    <a:pt x="518" y="2390"/>
                  </a:lnTo>
                  <a:lnTo>
                    <a:pt x="501" y="2357"/>
                  </a:lnTo>
                  <a:lnTo>
                    <a:pt x="481" y="2321"/>
                  </a:lnTo>
                  <a:lnTo>
                    <a:pt x="458" y="2281"/>
                  </a:lnTo>
                  <a:lnTo>
                    <a:pt x="433" y="2240"/>
                  </a:lnTo>
                  <a:lnTo>
                    <a:pt x="403" y="2195"/>
                  </a:lnTo>
                  <a:lnTo>
                    <a:pt x="370" y="2150"/>
                  </a:lnTo>
                  <a:lnTo>
                    <a:pt x="335" y="2105"/>
                  </a:lnTo>
                  <a:lnTo>
                    <a:pt x="297" y="2059"/>
                  </a:lnTo>
                  <a:lnTo>
                    <a:pt x="254" y="2012"/>
                  </a:lnTo>
                  <a:lnTo>
                    <a:pt x="209" y="1968"/>
                  </a:lnTo>
                  <a:lnTo>
                    <a:pt x="161" y="1925"/>
                  </a:lnTo>
                  <a:lnTo>
                    <a:pt x="108" y="1885"/>
                  </a:lnTo>
                  <a:lnTo>
                    <a:pt x="53" y="1847"/>
                  </a:lnTo>
                  <a:lnTo>
                    <a:pt x="46" y="1796"/>
                  </a:lnTo>
                  <a:lnTo>
                    <a:pt x="39" y="1743"/>
                  </a:lnTo>
                  <a:lnTo>
                    <a:pt x="33" y="1688"/>
                  </a:lnTo>
                  <a:lnTo>
                    <a:pt x="27" y="1637"/>
                  </a:lnTo>
                  <a:lnTo>
                    <a:pt x="40" y="1581"/>
                  </a:lnTo>
                  <a:lnTo>
                    <a:pt x="54" y="1521"/>
                  </a:lnTo>
                  <a:lnTo>
                    <a:pt x="70" y="1456"/>
                  </a:lnTo>
                  <a:lnTo>
                    <a:pt x="71" y="1449"/>
                  </a:lnTo>
                  <a:lnTo>
                    <a:pt x="71" y="1442"/>
                  </a:lnTo>
                  <a:lnTo>
                    <a:pt x="73" y="1435"/>
                  </a:lnTo>
                  <a:lnTo>
                    <a:pt x="74" y="1428"/>
                  </a:lnTo>
                  <a:lnTo>
                    <a:pt x="76" y="1418"/>
                  </a:lnTo>
                  <a:lnTo>
                    <a:pt x="77" y="1407"/>
                  </a:lnTo>
                  <a:lnTo>
                    <a:pt x="81" y="1393"/>
                  </a:lnTo>
                  <a:lnTo>
                    <a:pt x="84" y="1375"/>
                  </a:lnTo>
                  <a:lnTo>
                    <a:pt x="90" y="1354"/>
                  </a:lnTo>
                  <a:lnTo>
                    <a:pt x="97" y="1327"/>
                  </a:lnTo>
                  <a:lnTo>
                    <a:pt x="104" y="1294"/>
                  </a:lnTo>
                  <a:lnTo>
                    <a:pt x="112" y="1256"/>
                  </a:lnTo>
                  <a:lnTo>
                    <a:pt x="124" y="1213"/>
                  </a:lnTo>
                  <a:lnTo>
                    <a:pt x="137" y="1160"/>
                  </a:lnTo>
                  <a:lnTo>
                    <a:pt x="127" y="1176"/>
                  </a:lnTo>
                  <a:lnTo>
                    <a:pt x="121" y="1187"/>
                  </a:lnTo>
                  <a:lnTo>
                    <a:pt x="115" y="1198"/>
                  </a:lnTo>
                  <a:lnTo>
                    <a:pt x="111" y="1210"/>
                  </a:lnTo>
                  <a:lnTo>
                    <a:pt x="107" y="1227"/>
                  </a:lnTo>
                  <a:lnTo>
                    <a:pt x="100" y="1249"/>
                  </a:lnTo>
                  <a:lnTo>
                    <a:pt x="78" y="1277"/>
                  </a:lnTo>
                  <a:lnTo>
                    <a:pt x="61" y="1308"/>
                  </a:lnTo>
                  <a:lnTo>
                    <a:pt x="47" y="1341"/>
                  </a:lnTo>
                  <a:lnTo>
                    <a:pt x="37" y="1372"/>
                  </a:lnTo>
                  <a:lnTo>
                    <a:pt x="32" y="1402"/>
                  </a:lnTo>
                  <a:lnTo>
                    <a:pt x="26" y="1428"/>
                  </a:lnTo>
                  <a:lnTo>
                    <a:pt x="25" y="1448"/>
                  </a:lnTo>
                  <a:lnTo>
                    <a:pt x="23" y="1462"/>
                  </a:lnTo>
                  <a:lnTo>
                    <a:pt x="23" y="1468"/>
                  </a:lnTo>
                  <a:lnTo>
                    <a:pt x="0" y="1468"/>
                  </a:lnTo>
                  <a:lnTo>
                    <a:pt x="10" y="1427"/>
                  </a:lnTo>
                  <a:lnTo>
                    <a:pt x="16" y="1386"/>
                  </a:lnTo>
                  <a:lnTo>
                    <a:pt x="23" y="1345"/>
                  </a:lnTo>
                  <a:lnTo>
                    <a:pt x="43" y="1289"/>
                  </a:lnTo>
                  <a:lnTo>
                    <a:pt x="53" y="1263"/>
                  </a:lnTo>
                  <a:lnTo>
                    <a:pt x="63" y="1237"/>
                  </a:lnTo>
                  <a:lnTo>
                    <a:pt x="76" y="1208"/>
                  </a:lnTo>
                  <a:lnTo>
                    <a:pt x="90" y="1177"/>
                  </a:lnTo>
                  <a:lnTo>
                    <a:pt x="100" y="1160"/>
                  </a:lnTo>
                  <a:lnTo>
                    <a:pt x="108" y="1146"/>
                  </a:lnTo>
                  <a:lnTo>
                    <a:pt x="115" y="1132"/>
                  </a:lnTo>
                  <a:lnTo>
                    <a:pt x="120" y="1120"/>
                  </a:lnTo>
                  <a:lnTo>
                    <a:pt x="125" y="1105"/>
                  </a:lnTo>
                  <a:lnTo>
                    <a:pt x="129" y="1088"/>
                  </a:lnTo>
                  <a:lnTo>
                    <a:pt x="134" y="1067"/>
                  </a:lnTo>
                  <a:lnTo>
                    <a:pt x="138" y="1042"/>
                  </a:lnTo>
                  <a:lnTo>
                    <a:pt x="144" y="1008"/>
                  </a:lnTo>
                  <a:lnTo>
                    <a:pt x="151" y="998"/>
                  </a:lnTo>
                  <a:lnTo>
                    <a:pt x="156" y="990"/>
                  </a:lnTo>
                  <a:lnTo>
                    <a:pt x="163" y="981"/>
                  </a:lnTo>
                  <a:lnTo>
                    <a:pt x="169" y="973"/>
                  </a:lnTo>
                  <a:lnTo>
                    <a:pt x="176" y="964"/>
                  </a:lnTo>
                  <a:lnTo>
                    <a:pt x="183" y="955"/>
                  </a:lnTo>
                  <a:lnTo>
                    <a:pt x="192" y="946"/>
                  </a:lnTo>
                  <a:lnTo>
                    <a:pt x="202" y="935"/>
                  </a:lnTo>
                  <a:lnTo>
                    <a:pt x="212" y="924"/>
                  </a:lnTo>
                  <a:lnTo>
                    <a:pt x="224" y="911"/>
                  </a:lnTo>
                  <a:lnTo>
                    <a:pt x="240" y="897"/>
                  </a:lnTo>
                  <a:lnTo>
                    <a:pt x="256" y="880"/>
                  </a:lnTo>
                  <a:lnTo>
                    <a:pt x="275" y="861"/>
                  </a:lnTo>
                  <a:lnTo>
                    <a:pt x="297" y="842"/>
                  </a:lnTo>
                  <a:lnTo>
                    <a:pt x="322" y="818"/>
                  </a:lnTo>
                  <a:lnTo>
                    <a:pt x="349" y="792"/>
                  </a:lnTo>
                  <a:lnTo>
                    <a:pt x="380" y="764"/>
                  </a:lnTo>
                  <a:lnTo>
                    <a:pt x="416" y="732"/>
                  </a:lnTo>
                  <a:lnTo>
                    <a:pt x="454" y="697"/>
                  </a:lnTo>
                  <a:lnTo>
                    <a:pt x="497" y="657"/>
                  </a:lnTo>
                  <a:lnTo>
                    <a:pt x="545" y="615"/>
                  </a:lnTo>
                  <a:lnTo>
                    <a:pt x="596" y="567"/>
                  </a:lnTo>
                  <a:lnTo>
                    <a:pt x="653" y="516"/>
                  </a:lnTo>
                  <a:lnTo>
                    <a:pt x="715" y="460"/>
                  </a:lnTo>
                  <a:lnTo>
                    <a:pt x="782" y="399"/>
                  </a:lnTo>
                  <a:lnTo>
                    <a:pt x="765" y="393"/>
                  </a:lnTo>
                  <a:lnTo>
                    <a:pt x="745" y="388"/>
                  </a:lnTo>
                  <a:lnTo>
                    <a:pt x="728" y="381"/>
                  </a:lnTo>
                  <a:lnTo>
                    <a:pt x="746" y="361"/>
                  </a:lnTo>
                  <a:lnTo>
                    <a:pt x="760" y="344"/>
                  </a:lnTo>
                  <a:lnTo>
                    <a:pt x="772" y="331"/>
                  </a:lnTo>
                  <a:lnTo>
                    <a:pt x="780" y="321"/>
                  </a:lnTo>
                  <a:lnTo>
                    <a:pt x="786" y="314"/>
                  </a:lnTo>
                  <a:lnTo>
                    <a:pt x="790" y="307"/>
                  </a:lnTo>
                  <a:lnTo>
                    <a:pt x="792" y="302"/>
                  </a:lnTo>
                  <a:lnTo>
                    <a:pt x="794" y="296"/>
                  </a:lnTo>
                  <a:lnTo>
                    <a:pt x="796" y="290"/>
                  </a:lnTo>
                  <a:lnTo>
                    <a:pt x="796" y="289"/>
                  </a:lnTo>
                  <a:lnTo>
                    <a:pt x="794" y="288"/>
                  </a:lnTo>
                  <a:lnTo>
                    <a:pt x="793" y="286"/>
                  </a:lnTo>
                  <a:lnTo>
                    <a:pt x="790" y="285"/>
                  </a:lnTo>
                  <a:lnTo>
                    <a:pt x="787" y="285"/>
                  </a:lnTo>
                  <a:lnTo>
                    <a:pt x="782" y="285"/>
                  </a:lnTo>
                  <a:lnTo>
                    <a:pt x="776" y="285"/>
                  </a:lnTo>
                  <a:lnTo>
                    <a:pt x="762" y="290"/>
                  </a:lnTo>
                  <a:lnTo>
                    <a:pt x="750" y="296"/>
                  </a:lnTo>
                  <a:lnTo>
                    <a:pt x="742" y="300"/>
                  </a:lnTo>
                  <a:lnTo>
                    <a:pt x="735" y="305"/>
                  </a:lnTo>
                  <a:lnTo>
                    <a:pt x="726" y="310"/>
                  </a:lnTo>
                  <a:lnTo>
                    <a:pt x="716" y="319"/>
                  </a:lnTo>
                  <a:lnTo>
                    <a:pt x="729" y="299"/>
                  </a:lnTo>
                  <a:lnTo>
                    <a:pt x="740" y="281"/>
                  </a:lnTo>
                  <a:lnTo>
                    <a:pt x="719" y="285"/>
                  </a:lnTo>
                  <a:lnTo>
                    <a:pt x="698" y="289"/>
                  </a:lnTo>
                  <a:lnTo>
                    <a:pt x="675" y="293"/>
                  </a:lnTo>
                  <a:lnTo>
                    <a:pt x="655" y="302"/>
                  </a:lnTo>
                  <a:lnTo>
                    <a:pt x="648" y="299"/>
                  </a:lnTo>
                  <a:lnTo>
                    <a:pt x="641" y="296"/>
                  </a:lnTo>
                  <a:lnTo>
                    <a:pt x="636" y="293"/>
                  </a:lnTo>
                  <a:lnTo>
                    <a:pt x="623" y="300"/>
                  </a:lnTo>
                  <a:lnTo>
                    <a:pt x="610" y="307"/>
                  </a:lnTo>
                  <a:lnTo>
                    <a:pt x="623" y="297"/>
                  </a:lnTo>
                  <a:lnTo>
                    <a:pt x="631" y="289"/>
                  </a:lnTo>
                  <a:lnTo>
                    <a:pt x="638" y="282"/>
                  </a:lnTo>
                  <a:lnTo>
                    <a:pt x="644" y="276"/>
                  </a:lnTo>
                  <a:lnTo>
                    <a:pt x="651" y="271"/>
                  </a:lnTo>
                  <a:lnTo>
                    <a:pt x="661" y="262"/>
                  </a:lnTo>
                  <a:lnTo>
                    <a:pt x="655" y="274"/>
                  </a:lnTo>
                  <a:lnTo>
                    <a:pt x="651" y="283"/>
                  </a:lnTo>
                  <a:lnTo>
                    <a:pt x="684" y="259"/>
                  </a:lnTo>
                  <a:lnTo>
                    <a:pt x="711" y="240"/>
                  </a:lnTo>
                  <a:lnTo>
                    <a:pt x="732" y="224"/>
                  </a:lnTo>
                  <a:lnTo>
                    <a:pt x="749" y="211"/>
                  </a:lnTo>
                  <a:lnTo>
                    <a:pt x="762" y="202"/>
                  </a:lnTo>
                  <a:lnTo>
                    <a:pt x="772" y="195"/>
                  </a:lnTo>
                  <a:lnTo>
                    <a:pt x="780" y="189"/>
                  </a:lnTo>
                  <a:lnTo>
                    <a:pt x="786" y="186"/>
                  </a:lnTo>
                  <a:lnTo>
                    <a:pt x="792" y="183"/>
                  </a:lnTo>
                  <a:lnTo>
                    <a:pt x="796" y="182"/>
                  </a:lnTo>
                  <a:lnTo>
                    <a:pt x="800" y="180"/>
                  </a:lnTo>
                  <a:lnTo>
                    <a:pt x="807" y="183"/>
                  </a:lnTo>
                  <a:lnTo>
                    <a:pt x="813" y="187"/>
                  </a:lnTo>
                  <a:lnTo>
                    <a:pt x="818" y="190"/>
                  </a:lnTo>
                  <a:lnTo>
                    <a:pt x="843" y="178"/>
                  </a:lnTo>
                  <a:lnTo>
                    <a:pt x="861" y="168"/>
                  </a:lnTo>
                  <a:lnTo>
                    <a:pt x="877" y="159"/>
                  </a:lnTo>
                  <a:lnTo>
                    <a:pt x="888" y="154"/>
                  </a:lnTo>
                  <a:lnTo>
                    <a:pt x="898" y="149"/>
                  </a:lnTo>
                  <a:lnTo>
                    <a:pt x="906" y="147"/>
                  </a:lnTo>
                  <a:lnTo>
                    <a:pt x="913" y="145"/>
                  </a:lnTo>
                  <a:lnTo>
                    <a:pt x="922" y="144"/>
                  </a:lnTo>
                  <a:lnTo>
                    <a:pt x="933" y="142"/>
                  </a:lnTo>
                  <a:lnTo>
                    <a:pt x="929" y="149"/>
                  </a:lnTo>
                  <a:lnTo>
                    <a:pt x="926" y="156"/>
                  </a:lnTo>
                  <a:lnTo>
                    <a:pt x="923" y="164"/>
                  </a:lnTo>
                  <a:lnTo>
                    <a:pt x="949" y="151"/>
                  </a:lnTo>
                  <a:lnTo>
                    <a:pt x="970" y="141"/>
                  </a:lnTo>
                  <a:lnTo>
                    <a:pt x="986" y="134"/>
                  </a:lnTo>
                  <a:lnTo>
                    <a:pt x="998" y="127"/>
                  </a:lnTo>
                  <a:lnTo>
                    <a:pt x="1008" y="123"/>
                  </a:lnTo>
                  <a:lnTo>
                    <a:pt x="1015" y="118"/>
                  </a:lnTo>
                  <a:lnTo>
                    <a:pt x="1024" y="114"/>
                  </a:lnTo>
                  <a:lnTo>
                    <a:pt x="1033" y="110"/>
                  </a:lnTo>
                  <a:lnTo>
                    <a:pt x="1041" y="104"/>
                  </a:lnTo>
                  <a:close/>
                  <a:moveTo>
                    <a:pt x="2178" y="38"/>
                  </a:moveTo>
                  <a:lnTo>
                    <a:pt x="2182" y="39"/>
                  </a:lnTo>
                  <a:lnTo>
                    <a:pt x="2189" y="46"/>
                  </a:lnTo>
                  <a:lnTo>
                    <a:pt x="2195" y="55"/>
                  </a:lnTo>
                  <a:lnTo>
                    <a:pt x="2195" y="66"/>
                  </a:lnTo>
                  <a:lnTo>
                    <a:pt x="2184" y="97"/>
                  </a:lnTo>
                  <a:lnTo>
                    <a:pt x="2171" y="120"/>
                  </a:lnTo>
                  <a:lnTo>
                    <a:pt x="2155" y="134"/>
                  </a:lnTo>
                  <a:lnTo>
                    <a:pt x="2138" y="144"/>
                  </a:lnTo>
                  <a:lnTo>
                    <a:pt x="2117" y="147"/>
                  </a:lnTo>
                  <a:lnTo>
                    <a:pt x="2106" y="162"/>
                  </a:lnTo>
                  <a:lnTo>
                    <a:pt x="2093" y="179"/>
                  </a:lnTo>
                  <a:lnTo>
                    <a:pt x="2080" y="196"/>
                  </a:lnTo>
                  <a:lnTo>
                    <a:pt x="2069" y="186"/>
                  </a:lnTo>
                  <a:lnTo>
                    <a:pt x="2059" y="182"/>
                  </a:lnTo>
                  <a:lnTo>
                    <a:pt x="2049" y="179"/>
                  </a:lnTo>
                  <a:lnTo>
                    <a:pt x="2042" y="187"/>
                  </a:lnTo>
                  <a:lnTo>
                    <a:pt x="2033" y="195"/>
                  </a:lnTo>
                  <a:lnTo>
                    <a:pt x="2025" y="200"/>
                  </a:lnTo>
                  <a:lnTo>
                    <a:pt x="2014" y="204"/>
                  </a:lnTo>
                  <a:lnTo>
                    <a:pt x="1999" y="210"/>
                  </a:lnTo>
                  <a:lnTo>
                    <a:pt x="1978" y="217"/>
                  </a:lnTo>
                  <a:lnTo>
                    <a:pt x="1951" y="226"/>
                  </a:lnTo>
                  <a:lnTo>
                    <a:pt x="1937" y="217"/>
                  </a:lnTo>
                  <a:lnTo>
                    <a:pt x="1926" y="213"/>
                  </a:lnTo>
                  <a:lnTo>
                    <a:pt x="1917" y="209"/>
                  </a:lnTo>
                  <a:lnTo>
                    <a:pt x="1910" y="207"/>
                  </a:lnTo>
                  <a:lnTo>
                    <a:pt x="1928" y="207"/>
                  </a:lnTo>
                  <a:lnTo>
                    <a:pt x="1947" y="204"/>
                  </a:lnTo>
                  <a:lnTo>
                    <a:pt x="1962" y="199"/>
                  </a:lnTo>
                  <a:lnTo>
                    <a:pt x="1980" y="192"/>
                  </a:lnTo>
                  <a:lnTo>
                    <a:pt x="1998" y="180"/>
                  </a:lnTo>
                  <a:lnTo>
                    <a:pt x="2019" y="166"/>
                  </a:lnTo>
                  <a:lnTo>
                    <a:pt x="2042" y="149"/>
                  </a:lnTo>
                  <a:lnTo>
                    <a:pt x="2070" y="127"/>
                  </a:lnTo>
                  <a:lnTo>
                    <a:pt x="2057" y="110"/>
                  </a:lnTo>
                  <a:lnTo>
                    <a:pt x="2049" y="96"/>
                  </a:lnTo>
                  <a:lnTo>
                    <a:pt x="2043" y="83"/>
                  </a:lnTo>
                  <a:lnTo>
                    <a:pt x="2040" y="73"/>
                  </a:lnTo>
                  <a:lnTo>
                    <a:pt x="2038" y="62"/>
                  </a:lnTo>
                  <a:lnTo>
                    <a:pt x="2049" y="62"/>
                  </a:lnTo>
                  <a:lnTo>
                    <a:pt x="2066" y="59"/>
                  </a:lnTo>
                  <a:lnTo>
                    <a:pt x="2089" y="54"/>
                  </a:lnTo>
                  <a:lnTo>
                    <a:pt x="2110" y="49"/>
                  </a:lnTo>
                  <a:lnTo>
                    <a:pt x="2131" y="45"/>
                  </a:lnTo>
                  <a:lnTo>
                    <a:pt x="2148" y="45"/>
                  </a:lnTo>
                  <a:lnTo>
                    <a:pt x="2162" y="48"/>
                  </a:lnTo>
                  <a:lnTo>
                    <a:pt x="2167" y="44"/>
                  </a:lnTo>
                  <a:lnTo>
                    <a:pt x="2169" y="42"/>
                  </a:lnTo>
                  <a:lnTo>
                    <a:pt x="2172" y="39"/>
                  </a:lnTo>
                  <a:lnTo>
                    <a:pt x="2175" y="38"/>
                  </a:lnTo>
                  <a:lnTo>
                    <a:pt x="2178" y="38"/>
                  </a:lnTo>
                  <a:close/>
                  <a:moveTo>
                    <a:pt x="1826" y="35"/>
                  </a:moveTo>
                  <a:lnTo>
                    <a:pt x="1824" y="52"/>
                  </a:lnTo>
                  <a:lnTo>
                    <a:pt x="1821" y="62"/>
                  </a:lnTo>
                  <a:lnTo>
                    <a:pt x="1819" y="69"/>
                  </a:lnTo>
                  <a:lnTo>
                    <a:pt x="1816" y="72"/>
                  </a:lnTo>
                  <a:lnTo>
                    <a:pt x="1812" y="76"/>
                  </a:lnTo>
                  <a:lnTo>
                    <a:pt x="1799" y="86"/>
                  </a:lnTo>
                  <a:lnTo>
                    <a:pt x="1791" y="92"/>
                  </a:lnTo>
                  <a:lnTo>
                    <a:pt x="1787" y="94"/>
                  </a:lnTo>
                  <a:lnTo>
                    <a:pt x="1784" y="96"/>
                  </a:lnTo>
                  <a:lnTo>
                    <a:pt x="1782" y="92"/>
                  </a:lnTo>
                  <a:lnTo>
                    <a:pt x="1782" y="87"/>
                  </a:lnTo>
                  <a:lnTo>
                    <a:pt x="1782" y="83"/>
                  </a:lnTo>
                  <a:lnTo>
                    <a:pt x="1784" y="78"/>
                  </a:lnTo>
                  <a:lnTo>
                    <a:pt x="1774" y="80"/>
                  </a:lnTo>
                  <a:lnTo>
                    <a:pt x="1767" y="83"/>
                  </a:lnTo>
                  <a:lnTo>
                    <a:pt x="1757" y="86"/>
                  </a:lnTo>
                  <a:lnTo>
                    <a:pt x="1746" y="87"/>
                  </a:lnTo>
                  <a:lnTo>
                    <a:pt x="1726" y="90"/>
                  </a:lnTo>
                  <a:lnTo>
                    <a:pt x="1731" y="89"/>
                  </a:lnTo>
                  <a:lnTo>
                    <a:pt x="1736" y="87"/>
                  </a:lnTo>
                  <a:lnTo>
                    <a:pt x="1740" y="85"/>
                  </a:lnTo>
                  <a:lnTo>
                    <a:pt x="1747" y="82"/>
                  </a:lnTo>
                  <a:lnTo>
                    <a:pt x="1754" y="78"/>
                  </a:lnTo>
                  <a:lnTo>
                    <a:pt x="1765" y="70"/>
                  </a:lnTo>
                  <a:lnTo>
                    <a:pt x="1780" y="63"/>
                  </a:lnTo>
                  <a:lnTo>
                    <a:pt x="1798" y="52"/>
                  </a:lnTo>
                  <a:lnTo>
                    <a:pt x="1821" y="38"/>
                  </a:lnTo>
                  <a:lnTo>
                    <a:pt x="1826" y="35"/>
                  </a:lnTo>
                  <a:close/>
                  <a:moveTo>
                    <a:pt x="2497" y="0"/>
                  </a:moveTo>
                  <a:lnTo>
                    <a:pt x="2544" y="24"/>
                  </a:lnTo>
                  <a:lnTo>
                    <a:pt x="2501" y="32"/>
                  </a:lnTo>
                  <a:lnTo>
                    <a:pt x="2531" y="61"/>
                  </a:lnTo>
                  <a:lnTo>
                    <a:pt x="2539" y="66"/>
                  </a:lnTo>
                  <a:lnTo>
                    <a:pt x="2547" y="68"/>
                  </a:lnTo>
                  <a:lnTo>
                    <a:pt x="2555" y="66"/>
                  </a:lnTo>
                  <a:lnTo>
                    <a:pt x="2564" y="61"/>
                  </a:lnTo>
                  <a:lnTo>
                    <a:pt x="2576" y="51"/>
                  </a:lnTo>
                  <a:lnTo>
                    <a:pt x="2593" y="37"/>
                  </a:lnTo>
                  <a:lnTo>
                    <a:pt x="2593" y="39"/>
                  </a:lnTo>
                  <a:lnTo>
                    <a:pt x="2595" y="44"/>
                  </a:lnTo>
                  <a:lnTo>
                    <a:pt x="2598" y="55"/>
                  </a:lnTo>
                  <a:lnTo>
                    <a:pt x="2606" y="72"/>
                  </a:lnTo>
                  <a:lnTo>
                    <a:pt x="2616" y="93"/>
                  </a:lnTo>
                  <a:lnTo>
                    <a:pt x="2630" y="117"/>
                  </a:lnTo>
                  <a:lnTo>
                    <a:pt x="2649" y="144"/>
                  </a:lnTo>
                  <a:lnTo>
                    <a:pt x="2673" y="172"/>
                  </a:lnTo>
                  <a:lnTo>
                    <a:pt x="2700" y="199"/>
                  </a:lnTo>
                  <a:lnTo>
                    <a:pt x="2707" y="220"/>
                  </a:lnTo>
                  <a:lnTo>
                    <a:pt x="2714" y="241"/>
                  </a:lnTo>
                  <a:lnTo>
                    <a:pt x="2697" y="235"/>
                  </a:lnTo>
                  <a:lnTo>
                    <a:pt x="2684" y="233"/>
                  </a:lnTo>
                  <a:lnTo>
                    <a:pt x="2676" y="231"/>
                  </a:lnTo>
                  <a:lnTo>
                    <a:pt x="2667" y="231"/>
                  </a:lnTo>
                  <a:lnTo>
                    <a:pt x="2720" y="303"/>
                  </a:lnTo>
                  <a:lnTo>
                    <a:pt x="2694" y="302"/>
                  </a:lnTo>
                  <a:lnTo>
                    <a:pt x="2676" y="302"/>
                  </a:lnTo>
                  <a:lnTo>
                    <a:pt x="2663" y="303"/>
                  </a:lnTo>
                  <a:lnTo>
                    <a:pt x="2654" y="305"/>
                  </a:lnTo>
                  <a:lnTo>
                    <a:pt x="2649" y="309"/>
                  </a:lnTo>
                  <a:lnTo>
                    <a:pt x="2644" y="313"/>
                  </a:lnTo>
                  <a:lnTo>
                    <a:pt x="2647" y="320"/>
                  </a:lnTo>
                  <a:lnTo>
                    <a:pt x="2659" y="328"/>
                  </a:lnTo>
                  <a:lnTo>
                    <a:pt x="2671" y="337"/>
                  </a:lnTo>
                  <a:lnTo>
                    <a:pt x="2687" y="344"/>
                  </a:lnTo>
                  <a:lnTo>
                    <a:pt x="2701" y="348"/>
                  </a:lnTo>
                  <a:lnTo>
                    <a:pt x="2711" y="351"/>
                  </a:lnTo>
                  <a:lnTo>
                    <a:pt x="2681" y="388"/>
                  </a:lnTo>
                  <a:lnTo>
                    <a:pt x="2649" y="422"/>
                  </a:lnTo>
                  <a:lnTo>
                    <a:pt x="2615" y="453"/>
                  </a:lnTo>
                  <a:lnTo>
                    <a:pt x="2581" y="482"/>
                  </a:lnTo>
                  <a:lnTo>
                    <a:pt x="2547" y="508"/>
                  </a:lnTo>
                  <a:lnTo>
                    <a:pt x="2514" y="530"/>
                  </a:lnTo>
                  <a:lnTo>
                    <a:pt x="2483" y="550"/>
                  </a:lnTo>
                  <a:lnTo>
                    <a:pt x="2454" y="565"/>
                  </a:lnTo>
                  <a:lnTo>
                    <a:pt x="2430" y="578"/>
                  </a:lnTo>
                  <a:lnTo>
                    <a:pt x="2409" y="587"/>
                  </a:lnTo>
                  <a:lnTo>
                    <a:pt x="2395" y="591"/>
                  </a:lnTo>
                  <a:lnTo>
                    <a:pt x="2396" y="603"/>
                  </a:lnTo>
                  <a:lnTo>
                    <a:pt x="2396" y="616"/>
                  </a:lnTo>
                  <a:lnTo>
                    <a:pt x="2393" y="626"/>
                  </a:lnTo>
                  <a:lnTo>
                    <a:pt x="2389" y="634"/>
                  </a:lnTo>
                  <a:lnTo>
                    <a:pt x="2381" y="639"/>
                  </a:lnTo>
                  <a:lnTo>
                    <a:pt x="2369" y="642"/>
                  </a:lnTo>
                  <a:lnTo>
                    <a:pt x="2351" y="640"/>
                  </a:lnTo>
                  <a:lnTo>
                    <a:pt x="2337" y="632"/>
                  </a:lnTo>
                  <a:lnTo>
                    <a:pt x="2323" y="622"/>
                  </a:lnTo>
                  <a:lnTo>
                    <a:pt x="2308" y="612"/>
                  </a:lnTo>
                  <a:lnTo>
                    <a:pt x="2296" y="602"/>
                  </a:lnTo>
                  <a:lnTo>
                    <a:pt x="2280" y="596"/>
                  </a:lnTo>
                  <a:lnTo>
                    <a:pt x="2274" y="575"/>
                  </a:lnTo>
                  <a:lnTo>
                    <a:pt x="2266" y="554"/>
                  </a:lnTo>
                  <a:lnTo>
                    <a:pt x="2259" y="534"/>
                  </a:lnTo>
                  <a:lnTo>
                    <a:pt x="2252" y="513"/>
                  </a:lnTo>
                  <a:lnTo>
                    <a:pt x="2250" y="491"/>
                  </a:lnTo>
                  <a:lnTo>
                    <a:pt x="2257" y="478"/>
                  </a:lnTo>
                  <a:lnTo>
                    <a:pt x="2277" y="437"/>
                  </a:lnTo>
                  <a:lnTo>
                    <a:pt x="2298" y="389"/>
                  </a:lnTo>
                  <a:lnTo>
                    <a:pt x="2287" y="375"/>
                  </a:lnTo>
                  <a:lnTo>
                    <a:pt x="2274" y="361"/>
                  </a:lnTo>
                  <a:lnTo>
                    <a:pt x="2263" y="347"/>
                  </a:lnTo>
                  <a:lnTo>
                    <a:pt x="2267" y="328"/>
                  </a:lnTo>
                  <a:lnTo>
                    <a:pt x="2270" y="313"/>
                  </a:lnTo>
                  <a:lnTo>
                    <a:pt x="2270" y="300"/>
                  </a:lnTo>
                  <a:lnTo>
                    <a:pt x="2269" y="286"/>
                  </a:lnTo>
                  <a:lnTo>
                    <a:pt x="2252" y="265"/>
                  </a:lnTo>
                  <a:lnTo>
                    <a:pt x="2233" y="240"/>
                  </a:lnTo>
                  <a:lnTo>
                    <a:pt x="2215" y="216"/>
                  </a:lnTo>
                  <a:lnTo>
                    <a:pt x="2196" y="196"/>
                  </a:lnTo>
                  <a:lnTo>
                    <a:pt x="2192" y="195"/>
                  </a:lnTo>
                  <a:lnTo>
                    <a:pt x="2185" y="192"/>
                  </a:lnTo>
                  <a:lnTo>
                    <a:pt x="2174" y="189"/>
                  </a:lnTo>
                  <a:lnTo>
                    <a:pt x="2161" y="185"/>
                  </a:lnTo>
                  <a:lnTo>
                    <a:pt x="2148" y="182"/>
                  </a:lnTo>
                  <a:lnTo>
                    <a:pt x="2137" y="180"/>
                  </a:lnTo>
                  <a:lnTo>
                    <a:pt x="2161" y="154"/>
                  </a:lnTo>
                  <a:lnTo>
                    <a:pt x="2182" y="131"/>
                  </a:lnTo>
                  <a:lnTo>
                    <a:pt x="2201" y="109"/>
                  </a:lnTo>
                  <a:lnTo>
                    <a:pt x="2216" y="85"/>
                  </a:lnTo>
                  <a:lnTo>
                    <a:pt x="2232" y="59"/>
                  </a:lnTo>
                  <a:lnTo>
                    <a:pt x="2242" y="68"/>
                  </a:lnTo>
                  <a:lnTo>
                    <a:pt x="2250" y="73"/>
                  </a:lnTo>
                  <a:lnTo>
                    <a:pt x="2256" y="76"/>
                  </a:lnTo>
                  <a:lnTo>
                    <a:pt x="2260" y="79"/>
                  </a:lnTo>
                  <a:lnTo>
                    <a:pt x="2264" y="79"/>
                  </a:lnTo>
                  <a:lnTo>
                    <a:pt x="2267" y="54"/>
                  </a:lnTo>
                  <a:lnTo>
                    <a:pt x="2270" y="27"/>
                  </a:lnTo>
                  <a:lnTo>
                    <a:pt x="2293" y="38"/>
                  </a:lnTo>
                  <a:lnTo>
                    <a:pt x="2308" y="45"/>
                  </a:lnTo>
                  <a:lnTo>
                    <a:pt x="2320" y="48"/>
                  </a:lnTo>
                  <a:lnTo>
                    <a:pt x="2325" y="51"/>
                  </a:lnTo>
                  <a:lnTo>
                    <a:pt x="2330" y="51"/>
                  </a:lnTo>
                  <a:lnTo>
                    <a:pt x="2338" y="51"/>
                  </a:lnTo>
                  <a:lnTo>
                    <a:pt x="2351" y="51"/>
                  </a:lnTo>
                  <a:lnTo>
                    <a:pt x="2368" y="51"/>
                  </a:lnTo>
                  <a:lnTo>
                    <a:pt x="2379" y="52"/>
                  </a:lnTo>
                  <a:lnTo>
                    <a:pt x="2391" y="58"/>
                  </a:lnTo>
                  <a:lnTo>
                    <a:pt x="2401" y="63"/>
                  </a:lnTo>
                  <a:lnTo>
                    <a:pt x="2413" y="68"/>
                  </a:lnTo>
                  <a:lnTo>
                    <a:pt x="2412" y="49"/>
                  </a:lnTo>
                  <a:lnTo>
                    <a:pt x="2413" y="37"/>
                  </a:lnTo>
                  <a:lnTo>
                    <a:pt x="2420" y="25"/>
                  </a:lnTo>
                  <a:lnTo>
                    <a:pt x="2427" y="23"/>
                  </a:lnTo>
                  <a:lnTo>
                    <a:pt x="2435" y="24"/>
                  </a:lnTo>
                  <a:lnTo>
                    <a:pt x="2442" y="25"/>
                  </a:lnTo>
                  <a:lnTo>
                    <a:pt x="2449" y="24"/>
                  </a:lnTo>
                  <a:lnTo>
                    <a:pt x="2459" y="18"/>
                  </a:lnTo>
                  <a:lnTo>
                    <a:pt x="2467" y="11"/>
                  </a:lnTo>
                  <a:lnTo>
                    <a:pt x="2477" y="6"/>
                  </a:lnTo>
                  <a:lnTo>
                    <a:pt x="2480" y="4"/>
                  </a:lnTo>
                  <a:lnTo>
                    <a:pt x="2493" y="0"/>
                  </a:lnTo>
                  <a:lnTo>
                    <a:pt x="2497" y="0"/>
                  </a:lnTo>
                  <a:close/>
                </a:path>
              </a:pathLst>
            </a:custGeom>
            <a:solidFill>
              <a:schemeClr val="bg1">
                <a:lumMod val="95000"/>
              </a:schemeClr>
            </a:solidFill>
            <a:ln w="0">
              <a:noFill/>
              <a:prstDash val="solid"/>
              <a:round/>
              <a:headEnd/>
              <a:tailEnd/>
            </a:ln>
            <a:sp3d extrusionH="381000"/>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6" name="Freeform 339"/>
            <p:cNvSpPr>
              <a:spLocks noEditPoints="1"/>
            </p:cNvSpPr>
            <p:nvPr/>
          </p:nvSpPr>
          <p:spPr bwMode="auto">
            <a:xfrm>
              <a:off x="2084978" y="4041656"/>
              <a:ext cx="788988" cy="1965325"/>
            </a:xfrm>
            <a:custGeom>
              <a:avLst/>
              <a:gdLst>
                <a:gd name="T0" fmla="*/ 1183 w 1492"/>
                <a:gd name="T1" fmla="*/ 961 h 3714"/>
                <a:gd name="T2" fmla="*/ 294 w 1492"/>
                <a:gd name="T3" fmla="*/ 819 h 3714"/>
                <a:gd name="T4" fmla="*/ 275 w 1492"/>
                <a:gd name="T5" fmla="*/ 932 h 3714"/>
                <a:gd name="T6" fmla="*/ 278 w 1492"/>
                <a:gd name="T7" fmla="*/ 830 h 3714"/>
                <a:gd name="T8" fmla="*/ 505 w 1492"/>
                <a:gd name="T9" fmla="*/ 592 h 3714"/>
                <a:gd name="T10" fmla="*/ 352 w 1492"/>
                <a:gd name="T11" fmla="*/ 148 h 3714"/>
                <a:gd name="T12" fmla="*/ 844 w 1492"/>
                <a:gd name="T13" fmla="*/ 521 h 3714"/>
                <a:gd name="T14" fmla="*/ 1066 w 1492"/>
                <a:gd name="T15" fmla="*/ 784 h 3714"/>
                <a:gd name="T16" fmla="*/ 1041 w 1492"/>
                <a:gd name="T17" fmla="*/ 753 h 3714"/>
                <a:gd name="T18" fmla="*/ 970 w 1492"/>
                <a:gd name="T19" fmla="*/ 665 h 3714"/>
                <a:gd name="T20" fmla="*/ 1072 w 1492"/>
                <a:gd name="T21" fmla="*/ 803 h 3714"/>
                <a:gd name="T22" fmla="*/ 1265 w 1492"/>
                <a:gd name="T23" fmla="*/ 1112 h 3714"/>
                <a:gd name="T24" fmla="*/ 1415 w 1492"/>
                <a:gd name="T25" fmla="*/ 1524 h 3714"/>
                <a:gd name="T26" fmla="*/ 1435 w 1492"/>
                <a:gd name="T27" fmla="*/ 1647 h 3714"/>
                <a:gd name="T28" fmla="*/ 1492 w 1492"/>
                <a:gd name="T29" fmla="*/ 2099 h 3714"/>
                <a:gd name="T30" fmla="*/ 1455 w 1492"/>
                <a:gd name="T31" fmla="*/ 2498 h 3714"/>
                <a:gd name="T32" fmla="*/ 1374 w 1492"/>
                <a:gd name="T33" fmla="*/ 2808 h 3714"/>
                <a:gd name="T34" fmla="*/ 1246 w 1492"/>
                <a:gd name="T35" fmla="*/ 3109 h 3714"/>
                <a:gd name="T36" fmla="*/ 1072 w 1492"/>
                <a:gd name="T37" fmla="*/ 3394 h 3714"/>
                <a:gd name="T38" fmla="*/ 803 w 1492"/>
                <a:gd name="T39" fmla="*/ 3699 h 3714"/>
                <a:gd name="T40" fmla="*/ 1159 w 1492"/>
                <a:gd name="T41" fmla="*/ 2976 h 3714"/>
                <a:gd name="T42" fmla="*/ 1122 w 1492"/>
                <a:gd name="T43" fmla="*/ 2516 h 3714"/>
                <a:gd name="T44" fmla="*/ 660 w 1492"/>
                <a:gd name="T45" fmla="*/ 2684 h 3714"/>
                <a:gd name="T46" fmla="*/ 509 w 1492"/>
                <a:gd name="T47" fmla="*/ 2588 h 3714"/>
                <a:gd name="T48" fmla="*/ 328 w 1492"/>
                <a:gd name="T49" fmla="*/ 2308 h 3714"/>
                <a:gd name="T50" fmla="*/ 417 w 1492"/>
                <a:gd name="T51" fmla="*/ 1771 h 3714"/>
                <a:gd name="T52" fmla="*/ 584 w 1492"/>
                <a:gd name="T53" fmla="*/ 1465 h 3714"/>
                <a:gd name="T54" fmla="*/ 851 w 1492"/>
                <a:gd name="T55" fmla="*/ 1324 h 3714"/>
                <a:gd name="T56" fmla="*/ 1062 w 1492"/>
                <a:gd name="T57" fmla="*/ 1415 h 3714"/>
                <a:gd name="T58" fmla="*/ 1217 w 1492"/>
                <a:gd name="T59" fmla="*/ 1297 h 3714"/>
                <a:gd name="T60" fmla="*/ 1235 w 1492"/>
                <a:gd name="T61" fmla="*/ 1201 h 3714"/>
                <a:gd name="T62" fmla="*/ 1129 w 1492"/>
                <a:gd name="T63" fmla="*/ 1099 h 3714"/>
                <a:gd name="T64" fmla="*/ 1027 w 1492"/>
                <a:gd name="T65" fmla="*/ 965 h 3714"/>
                <a:gd name="T66" fmla="*/ 1059 w 1492"/>
                <a:gd name="T67" fmla="*/ 867 h 3714"/>
                <a:gd name="T68" fmla="*/ 953 w 1492"/>
                <a:gd name="T69" fmla="*/ 755 h 3714"/>
                <a:gd name="T70" fmla="*/ 970 w 1492"/>
                <a:gd name="T71" fmla="*/ 808 h 3714"/>
                <a:gd name="T72" fmla="*/ 1000 w 1492"/>
                <a:gd name="T73" fmla="*/ 1006 h 3714"/>
                <a:gd name="T74" fmla="*/ 943 w 1492"/>
                <a:gd name="T75" fmla="*/ 1068 h 3714"/>
                <a:gd name="T76" fmla="*/ 811 w 1492"/>
                <a:gd name="T77" fmla="*/ 999 h 3714"/>
                <a:gd name="T78" fmla="*/ 886 w 1492"/>
                <a:gd name="T79" fmla="*/ 1057 h 3714"/>
                <a:gd name="T80" fmla="*/ 939 w 1492"/>
                <a:gd name="T81" fmla="*/ 1147 h 3714"/>
                <a:gd name="T82" fmla="*/ 777 w 1492"/>
                <a:gd name="T83" fmla="*/ 1059 h 3714"/>
                <a:gd name="T84" fmla="*/ 662 w 1492"/>
                <a:gd name="T85" fmla="*/ 1326 h 3714"/>
                <a:gd name="T86" fmla="*/ 453 w 1492"/>
                <a:gd name="T87" fmla="*/ 1380 h 3714"/>
                <a:gd name="T88" fmla="*/ 478 w 1492"/>
                <a:gd name="T89" fmla="*/ 1142 h 3714"/>
                <a:gd name="T90" fmla="*/ 461 w 1492"/>
                <a:gd name="T91" fmla="*/ 994 h 3714"/>
                <a:gd name="T92" fmla="*/ 389 w 1492"/>
                <a:gd name="T93" fmla="*/ 844 h 3714"/>
                <a:gd name="T94" fmla="*/ 324 w 1492"/>
                <a:gd name="T95" fmla="*/ 722 h 3714"/>
                <a:gd name="T96" fmla="*/ 386 w 1492"/>
                <a:gd name="T97" fmla="*/ 801 h 3714"/>
                <a:gd name="T98" fmla="*/ 521 w 1492"/>
                <a:gd name="T99" fmla="*/ 761 h 3714"/>
                <a:gd name="T100" fmla="*/ 509 w 1492"/>
                <a:gd name="T101" fmla="*/ 699 h 3714"/>
                <a:gd name="T102" fmla="*/ 616 w 1492"/>
                <a:gd name="T103" fmla="*/ 715 h 3714"/>
                <a:gd name="T104" fmla="*/ 593 w 1492"/>
                <a:gd name="T105" fmla="*/ 596 h 3714"/>
                <a:gd name="T106" fmla="*/ 389 w 1492"/>
                <a:gd name="T107" fmla="*/ 397 h 3714"/>
                <a:gd name="T108" fmla="*/ 467 w 1492"/>
                <a:gd name="T109" fmla="*/ 590 h 3714"/>
                <a:gd name="T110" fmla="*/ 377 w 1492"/>
                <a:gd name="T111" fmla="*/ 554 h 3714"/>
                <a:gd name="T112" fmla="*/ 322 w 1492"/>
                <a:gd name="T113" fmla="*/ 569 h 3714"/>
                <a:gd name="T114" fmla="*/ 248 w 1492"/>
                <a:gd name="T115" fmla="*/ 401 h 3714"/>
                <a:gd name="T116" fmla="*/ 281 w 1492"/>
                <a:gd name="T117" fmla="*/ 276 h 3714"/>
                <a:gd name="T118" fmla="*/ 455 w 1492"/>
                <a:gd name="T119" fmla="*/ 361 h 3714"/>
                <a:gd name="T120" fmla="*/ 257 w 1492"/>
                <a:gd name="T121" fmla="*/ 139 h 3714"/>
                <a:gd name="T122" fmla="*/ 315 w 1492"/>
                <a:gd name="T123" fmla="*/ 132 h 3714"/>
                <a:gd name="T124" fmla="*/ 165 w 1492"/>
                <a:gd name="T125" fmla="*/ 66 h 3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92" h="3714">
                  <a:moveTo>
                    <a:pt x="1415" y="1524"/>
                  </a:moveTo>
                  <a:lnTo>
                    <a:pt x="1419" y="1534"/>
                  </a:lnTo>
                  <a:lnTo>
                    <a:pt x="1431" y="1575"/>
                  </a:lnTo>
                  <a:lnTo>
                    <a:pt x="1439" y="1613"/>
                  </a:lnTo>
                  <a:lnTo>
                    <a:pt x="1448" y="1647"/>
                  </a:lnTo>
                  <a:lnTo>
                    <a:pt x="1434" y="1593"/>
                  </a:lnTo>
                  <a:lnTo>
                    <a:pt x="1418" y="1534"/>
                  </a:lnTo>
                  <a:lnTo>
                    <a:pt x="1415" y="1524"/>
                  </a:lnTo>
                  <a:close/>
                  <a:moveTo>
                    <a:pt x="1144" y="901"/>
                  </a:moveTo>
                  <a:lnTo>
                    <a:pt x="1163" y="929"/>
                  </a:lnTo>
                  <a:lnTo>
                    <a:pt x="1184" y="963"/>
                  </a:lnTo>
                  <a:lnTo>
                    <a:pt x="1183" y="961"/>
                  </a:lnTo>
                  <a:lnTo>
                    <a:pt x="1186" y="968"/>
                  </a:lnTo>
                  <a:lnTo>
                    <a:pt x="1160" y="926"/>
                  </a:lnTo>
                  <a:lnTo>
                    <a:pt x="1156" y="920"/>
                  </a:lnTo>
                  <a:lnTo>
                    <a:pt x="1144" y="901"/>
                  </a:lnTo>
                  <a:close/>
                  <a:moveTo>
                    <a:pt x="505" y="874"/>
                  </a:moveTo>
                  <a:lnTo>
                    <a:pt x="491" y="894"/>
                  </a:lnTo>
                  <a:lnTo>
                    <a:pt x="475" y="912"/>
                  </a:lnTo>
                  <a:lnTo>
                    <a:pt x="462" y="932"/>
                  </a:lnTo>
                  <a:lnTo>
                    <a:pt x="451" y="953"/>
                  </a:lnTo>
                  <a:lnTo>
                    <a:pt x="508" y="920"/>
                  </a:lnTo>
                  <a:lnTo>
                    <a:pt x="505" y="874"/>
                  </a:lnTo>
                  <a:close/>
                  <a:moveTo>
                    <a:pt x="294" y="819"/>
                  </a:moveTo>
                  <a:lnTo>
                    <a:pt x="335" y="905"/>
                  </a:lnTo>
                  <a:lnTo>
                    <a:pt x="319" y="913"/>
                  </a:lnTo>
                  <a:lnTo>
                    <a:pt x="308" y="926"/>
                  </a:lnTo>
                  <a:lnTo>
                    <a:pt x="301" y="946"/>
                  </a:lnTo>
                  <a:lnTo>
                    <a:pt x="297" y="973"/>
                  </a:lnTo>
                  <a:lnTo>
                    <a:pt x="294" y="967"/>
                  </a:lnTo>
                  <a:lnTo>
                    <a:pt x="291" y="961"/>
                  </a:lnTo>
                  <a:lnTo>
                    <a:pt x="288" y="956"/>
                  </a:lnTo>
                  <a:lnTo>
                    <a:pt x="285" y="950"/>
                  </a:lnTo>
                  <a:lnTo>
                    <a:pt x="282" y="944"/>
                  </a:lnTo>
                  <a:lnTo>
                    <a:pt x="278" y="937"/>
                  </a:lnTo>
                  <a:lnTo>
                    <a:pt x="275" y="932"/>
                  </a:lnTo>
                  <a:lnTo>
                    <a:pt x="273" y="926"/>
                  </a:lnTo>
                  <a:lnTo>
                    <a:pt x="270" y="920"/>
                  </a:lnTo>
                  <a:lnTo>
                    <a:pt x="267" y="915"/>
                  </a:lnTo>
                  <a:lnTo>
                    <a:pt x="264" y="909"/>
                  </a:lnTo>
                  <a:lnTo>
                    <a:pt x="260" y="903"/>
                  </a:lnTo>
                  <a:lnTo>
                    <a:pt x="257" y="898"/>
                  </a:lnTo>
                  <a:lnTo>
                    <a:pt x="254" y="892"/>
                  </a:lnTo>
                  <a:lnTo>
                    <a:pt x="251" y="887"/>
                  </a:lnTo>
                  <a:lnTo>
                    <a:pt x="247" y="881"/>
                  </a:lnTo>
                  <a:lnTo>
                    <a:pt x="256" y="863"/>
                  </a:lnTo>
                  <a:lnTo>
                    <a:pt x="267" y="846"/>
                  </a:lnTo>
                  <a:lnTo>
                    <a:pt x="278" y="830"/>
                  </a:lnTo>
                  <a:lnTo>
                    <a:pt x="291" y="820"/>
                  </a:lnTo>
                  <a:lnTo>
                    <a:pt x="294" y="819"/>
                  </a:lnTo>
                  <a:close/>
                  <a:moveTo>
                    <a:pt x="460" y="503"/>
                  </a:moveTo>
                  <a:lnTo>
                    <a:pt x="462" y="507"/>
                  </a:lnTo>
                  <a:lnTo>
                    <a:pt x="477" y="531"/>
                  </a:lnTo>
                  <a:lnTo>
                    <a:pt x="488" y="552"/>
                  </a:lnTo>
                  <a:lnTo>
                    <a:pt x="497" y="572"/>
                  </a:lnTo>
                  <a:lnTo>
                    <a:pt x="504" y="586"/>
                  </a:lnTo>
                  <a:lnTo>
                    <a:pt x="508" y="597"/>
                  </a:lnTo>
                  <a:lnTo>
                    <a:pt x="509" y="602"/>
                  </a:lnTo>
                  <a:lnTo>
                    <a:pt x="508" y="599"/>
                  </a:lnTo>
                  <a:lnTo>
                    <a:pt x="505" y="592"/>
                  </a:lnTo>
                  <a:lnTo>
                    <a:pt x="498" y="583"/>
                  </a:lnTo>
                  <a:lnTo>
                    <a:pt x="487" y="569"/>
                  </a:lnTo>
                  <a:lnTo>
                    <a:pt x="471" y="552"/>
                  </a:lnTo>
                  <a:lnTo>
                    <a:pt x="467" y="548"/>
                  </a:lnTo>
                  <a:lnTo>
                    <a:pt x="464" y="527"/>
                  </a:lnTo>
                  <a:lnTo>
                    <a:pt x="461" y="506"/>
                  </a:lnTo>
                  <a:lnTo>
                    <a:pt x="460" y="503"/>
                  </a:lnTo>
                  <a:close/>
                  <a:moveTo>
                    <a:pt x="0" y="0"/>
                  </a:moveTo>
                  <a:lnTo>
                    <a:pt x="92" y="29"/>
                  </a:lnTo>
                  <a:lnTo>
                    <a:pt x="180" y="64"/>
                  </a:lnTo>
                  <a:lnTo>
                    <a:pt x="268" y="104"/>
                  </a:lnTo>
                  <a:lnTo>
                    <a:pt x="352" y="148"/>
                  </a:lnTo>
                  <a:lnTo>
                    <a:pt x="419" y="187"/>
                  </a:lnTo>
                  <a:lnTo>
                    <a:pt x="480" y="225"/>
                  </a:lnTo>
                  <a:lnTo>
                    <a:pt x="533" y="263"/>
                  </a:lnTo>
                  <a:lnTo>
                    <a:pt x="584" y="300"/>
                  </a:lnTo>
                  <a:lnTo>
                    <a:pt x="631" y="335"/>
                  </a:lnTo>
                  <a:lnTo>
                    <a:pt x="677" y="373"/>
                  </a:lnTo>
                  <a:lnTo>
                    <a:pt x="722" y="411"/>
                  </a:lnTo>
                  <a:lnTo>
                    <a:pt x="769" y="451"/>
                  </a:lnTo>
                  <a:lnTo>
                    <a:pt x="790" y="472"/>
                  </a:lnTo>
                  <a:lnTo>
                    <a:pt x="810" y="490"/>
                  </a:lnTo>
                  <a:lnTo>
                    <a:pt x="827" y="506"/>
                  </a:lnTo>
                  <a:lnTo>
                    <a:pt x="844" y="521"/>
                  </a:lnTo>
                  <a:lnTo>
                    <a:pt x="858" y="537"/>
                  </a:lnTo>
                  <a:lnTo>
                    <a:pt x="872" y="552"/>
                  </a:lnTo>
                  <a:lnTo>
                    <a:pt x="888" y="569"/>
                  </a:lnTo>
                  <a:lnTo>
                    <a:pt x="903" y="586"/>
                  </a:lnTo>
                  <a:lnTo>
                    <a:pt x="922" y="606"/>
                  </a:lnTo>
                  <a:lnTo>
                    <a:pt x="942" y="630"/>
                  </a:lnTo>
                  <a:lnTo>
                    <a:pt x="963" y="657"/>
                  </a:lnTo>
                  <a:lnTo>
                    <a:pt x="990" y="686"/>
                  </a:lnTo>
                  <a:lnTo>
                    <a:pt x="1020" y="722"/>
                  </a:lnTo>
                  <a:lnTo>
                    <a:pt x="1037" y="746"/>
                  </a:lnTo>
                  <a:lnTo>
                    <a:pt x="1052" y="765"/>
                  </a:lnTo>
                  <a:lnTo>
                    <a:pt x="1066" y="784"/>
                  </a:lnTo>
                  <a:lnTo>
                    <a:pt x="1078" y="801"/>
                  </a:lnTo>
                  <a:lnTo>
                    <a:pt x="1091" y="817"/>
                  </a:lnTo>
                  <a:lnTo>
                    <a:pt x="1102" y="834"/>
                  </a:lnTo>
                  <a:lnTo>
                    <a:pt x="1113" y="851"/>
                  </a:lnTo>
                  <a:lnTo>
                    <a:pt x="1126" y="872"/>
                  </a:lnTo>
                  <a:lnTo>
                    <a:pt x="1140" y="895"/>
                  </a:lnTo>
                  <a:lnTo>
                    <a:pt x="1144" y="901"/>
                  </a:lnTo>
                  <a:lnTo>
                    <a:pt x="1139" y="892"/>
                  </a:lnTo>
                  <a:lnTo>
                    <a:pt x="1113" y="854"/>
                  </a:lnTo>
                  <a:lnTo>
                    <a:pt x="1089" y="817"/>
                  </a:lnTo>
                  <a:lnTo>
                    <a:pt x="1065" y="784"/>
                  </a:lnTo>
                  <a:lnTo>
                    <a:pt x="1041" y="753"/>
                  </a:lnTo>
                  <a:lnTo>
                    <a:pt x="1031" y="740"/>
                  </a:lnTo>
                  <a:lnTo>
                    <a:pt x="1024" y="731"/>
                  </a:lnTo>
                  <a:lnTo>
                    <a:pt x="1020" y="726"/>
                  </a:lnTo>
                  <a:lnTo>
                    <a:pt x="1017" y="723"/>
                  </a:lnTo>
                  <a:lnTo>
                    <a:pt x="1015" y="722"/>
                  </a:lnTo>
                  <a:lnTo>
                    <a:pt x="1014" y="720"/>
                  </a:lnTo>
                  <a:lnTo>
                    <a:pt x="1015" y="724"/>
                  </a:lnTo>
                  <a:lnTo>
                    <a:pt x="1011" y="717"/>
                  </a:lnTo>
                  <a:lnTo>
                    <a:pt x="1005" y="709"/>
                  </a:lnTo>
                  <a:lnTo>
                    <a:pt x="997" y="698"/>
                  </a:lnTo>
                  <a:lnTo>
                    <a:pt x="986" y="683"/>
                  </a:lnTo>
                  <a:lnTo>
                    <a:pt x="970" y="665"/>
                  </a:lnTo>
                  <a:lnTo>
                    <a:pt x="987" y="691"/>
                  </a:lnTo>
                  <a:lnTo>
                    <a:pt x="1000" y="712"/>
                  </a:lnTo>
                  <a:lnTo>
                    <a:pt x="1010" y="727"/>
                  </a:lnTo>
                  <a:lnTo>
                    <a:pt x="1018" y="740"/>
                  </a:lnTo>
                  <a:lnTo>
                    <a:pt x="1025" y="751"/>
                  </a:lnTo>
                  <a:lnTo>
                    <a:pt x="1032" y="761"/>
                  </a:lnTo>
                  <a:lnTo>
                    <a:pt x="1039" y="772"/>
                  </a:lnTo>
                  <a:lnTo>
                    <a:pt x="1049" y="784"/>
                  </a:lnTo>
                  <a:lnTo>
                    <a:pt x="1059" y="796"/>
                  </a:lnTo>
                  <a:lnTo>
                    <a:pt x="1059" y="795"/>
                  </a:lnTo>
                  <a:lnTo>
                    <a:pt x="1065" y="796"/>
                  </a:lnTo>
                  <a:lnTo>
                    <a:pt x="1072" y="803"/>
                  </a:lnTo>
                  <a:lnTo>
                    <a:pt x="1081" y="813"/>
                  </a:lnTo>
                  <a:lnTo>
                    <a:pt x="1089" y="823"/>
                  </a:lnTo>
                  <a:lnTo>
                    <a:pt x="1096" y="832"/>
                  </a:lnTo>
                  <a:lnTo>
                    <a:pt x="1143" y="899"/>
                  </a:lnTo>
                  <a:lnTo>
                    <a:pt x="1160" y="926"/>
                  </a:lnTo>
                  <a:lnTo>
                    <a:pt x="1174" y="951"/>
                  </a:lnTo>
                  <a:lnTo>
                    <a:pt x="1195" y="987"/>
                  </a:lnTo>
                  <a:lnTo>
                    <a:pt x="1221" y="1028"/>
                  </a:lnTo>
                  <a:lnTo>
                    <a:pt x="1234" y="1053"/>
                  </a:lnTo>
                  <a:lnTo>
                    <a:pt x="1245" y="1074"/>
                  </a:lnTo>
                  <a:lnTo>
                    <a:pt x="1256" y="1094"/>
                  </a:lnTo>
                  <a:lnTo>
                    <a:pt x="1265" y="1112"/>
                  </a:lnTo>
                  <a:lnTo>
                    <a:pt x="1273" y="1130"/>
                  </a:lnTo>
                  <a:lnTo>
                    <a:pt x="1282" y="1149"/>
                  </a:lnTo>
                  <a:lnTo>
                    <a:pt x="1292" y="1169"/>
                  </a:lnTo>
                  <a:lnTo>
                    <a:pt x="1300" y="1191"/>
                  </a:lnTo>
                  <a:lnTo>
                    <a:pt x="1310" y="1216"/>
                  </a:lnTo>
                  <a:lnTo>
                    <a:pt x="1323" y="1245"/>
                  </a:lnTo>
                  <a:lnTo>
                    <a:pt x="1336" y="1279"/>
                  </a:lnTo>
                  <a:lnTo>
                    <a:pt x="1351" y="1317"/>
                  </a:lnTo>
                  <a:lnTo>
                    <a:pt x="1368" y="1362"/>
                  </a:lnTo>
                  <a:lnTo>
                    <a:pt x="1385" y="1417"/>
                  </a:lnTo>
                  <a:lnTo>
                    <a:pt x="1402" y="1474"/>
                  </a:lnTo>
                  <a:lnTo>
                    <a:pt x="1415" y="1524"/>
                  </a:lnTo>
                  <a:lnTo>
                    <a:pt x="1404" y="1491"/>
                  </a:lnTo>
                  <a:lnTo>
                    <a:pt x="1387" y="1451"/>
                  </a:lnTo>
                  <a:lnTo>
                    <a:pt x="1364" y="1412"/>
                  </a:lnTo>
                  <a:lnTo>
                    <a:pt x="1363" y="1420"/>
                  </a:lnTo>
                  <a:lnTo>
                    <a:pt x="1361" y="1428"/>
                  </a:lnTo>
                  <a:lnTo>
                    <a:pt x="1371" y="1451"/>
                  </a:lnTo>
                  <a:lnTo>
                    <a:pt x="1381" y="1479"/>
                  </a:lnTo>
                  <a:lnTo>
                    <a:pt x="1392" y="1510"/>
                  </a:lnTo>
                  <a:lnTo>
                    <a:pt x="1404" y="1544"/>
                  </a:lnTo>
                  <a:lnTo>
                    <a:pt x="1415" y="1577"/>
                  </a:lnTo>
                  <a:lnTo>
                    <a:pt x="1425" y="1613"/>
                  </a:lnTo>
                  <a:lnTo>
                    <a:pt x="1435" y="1647"/>
                  </a:lnTo>
                  <a:lnTo>
                    <a:pt x="1444" y="1679"/>
                  </a:lnTo>
                  <a:lnTo>
                    <a:pt x="1452" y="1707"/>
                  </a:lnTo>
                  <a:lnTo>
                    <a:pt x="1459" y="1731"/>
                  </a:lnTo>
                  <a:lnTo>
                    <a:pt x="1463" y="1751"/>
                  </a:lnTo>
                  <a:lnTo>
                    <a:pt x="1468" y="1762"/>
                  </a:lnTo>
                  <a:lnTo>
                    <a:pt x="1468" y="1768"/>
                  </a:lnTo>
                  <a:lnTo>
                    <a:pt x="1469" y="1775"/>
                  </a:lnTo>
                  <a:lnTo>
                    <a:pt x="1476" y="1837"/>
                  </a:lnTo>
                  <a:lnTo>
                    <a:pt x="1482" y="1903"/>
                  </a:lnTo>
                  <a:lnTo>
                    <a:pt x="1486" y="1971"/>
                  </a:lnTo>
                  <a:lnTo>
                    <a:pt x="1489" y="2037"/>
                  </a:lnTo>
                  <a:lnTo>
                    <a:pt x="1492" y="2099"/>
                  </a:lnTo>
                  <a:lnTo>
                    <a:pt x="1492" y="2134"/>
                  </a:lnTo>
                  <a:lnTo>
                    <a:pt x="1492" y="2165"/>
                  </a:lnTo>
                  <a:lnTo>
                    <a:pt x="1490" y="2194"/>
                  </a:lnTo>
                  <a:lnTo>
                    <a:pt x="1489" y="2220"/>
                  </a:lnTo>
                  <a:lnTo>
                    <a:pt x="1487" y="2246"/>
                  </a:lnTo>
                  <a:lnTo>
                    <a:pt x="1486" y="2271"/>
                  </a:lnTo>
                  <a:lnTo>
                    <a:pt x="1483" y="2298"/>
                  </a:lnTo>
                  <a:lnTo>
                    <a:pt x="1479" y="2328"/>
                  </a:lnTo>
                  <a:lnTo>
                    <a:pt x="1475" y="2361"/>
                  </a:lnTo>
                  <a:lnTo>
                    <a:pt x="1469" y="2401"/>
                  </a:lnTo>
                  <a:lnTo>
                    <a:pt x="1463" y="2446"/>
                  </a:lnTo>
                  <a:lnTo>
                    <a:pt x="1455" y="2498"/>
                  </a:lnTo>
                  <a:lnTo>
                    <a:pt x="1451" y="2526"/>
                  </a:lnTo>
                  <a:lnTo>
                    <a:pt x="1445" y="2552"/>
                  </a:lnTo>
                  <a:lnTo>
                    <a:pt x="1441" y="2573"/>
                  </a:lnTo>
                  <a:lnTo>
                    <a:pt x="1436" y="2594"/>
                  </a:lnTo>
                  <a:lnTo>
                    <a:pt x="1432" y="2614"/>
                  </a:lnTo>
                  <a:lnTo>
                    <a:pt x="1427" y="2634"/>
                  </a:lnTo>
                  <a:lnTo>
                    <a:pt x="1421" y="2655"/>
                  </a:lnTo>
                  <a:lnTo>
                    <a:pt x="1414" y="2677"/>
                  </a:lnTo>
                  <a:lnTo>
                    <a:pt x="1407" y="2704"/>
                  </a:lnTo>
                  <a:lnTo>
                    <a:pt x="1397" y="2734"/>
                  </a:lnTo>
                  <a:lnTo>
                    <a:pt x="1387" y="2769"/>
                  </a:lnTo>
                  <a:lnTo>
                    <a:pt x="1374" y="2808"/>
                  </a:lnTo>
                  <a:lnTo>
                    <a:pt x="1358" y="2856"/>
                  </a:lnTo>
                  <a:lnTo>
                    <a:pt x="1349" y="2883"/>
                  </a:lnTo>
                  <a:lnTo>
                    <a:pt x="1340" y="2906"/>
                  </a:lnTo>
                  <a:lnTo>
                    <a:pt x="1332" y="2927"/>
                  </a:lnTo>
                  <a:lnTo>
                    <a:pt x="1324" y="2947"/>
                  </a:lnTo>
                  <a:lnTo>
                    <a:pt x="1316" y="2965"/>
                  </a:lnTo>
                  <a:lnTo>
                    <a:pt x="1307" y="2983"/>
                  </a:lnTo>
                  <a:lnTo>
                    <a:pt x="1299" y="3003"/>
                  </a:lnTo>
                  <a:lnTo>
                    <a:pt x="1289" y="3025"/>
                  </a:lnTo>
                  <a:lnTo>
                    <a:pt x="1276" y="3049"/>
                  </a:lnTo>
                  <a:lnTo>
                    <a:pt x="1262" y="3076"/>
                  </a:lnTo>
                  <a:lnTo>
                    <a:pt x="1246" y="3109"/>
                  </a:lnTo>
                  <a:lnTo>
                    <a:pt x="1228" y="3145"/>
                  </a:lnTo>
                  <a:lnTo>
                    <a:pt x="1205" y="3189"/>
                  </a:lnTo>
                  <a:lnTo>
                    <a:pt x="1191" y="3213"/>
                  </a:lnTo>
                  <a:lnTo>
                    <a:pt x="1178" y="3236"/>
                  </a:lnTo>
                  <a:lnTo>
                    <a:pt x="1166" y="3257"/>
                  </a:lnTo>
                  <a:lnTo>
                    <a:pt x="1154" y="3275"/>
                  </a:lnTo>
                  <a:lnTo>
                    <a:pt x="1144" y="3292"/>
                  </a:lnTo>
                  <a:lnTo>
                    <a:pt x="1132" y="3309"/>
                  </a:lnTo>
                  <a:lnTo>
                    <a:pt x="1120" y="3327"/>
                  </a:lnTo>
                  <a:lnTo>
                    <a:pt x="1106" y="3347"/>
                  </a:lnTo>
                  <a:lnTo>
                    <a:pt x="1091" y="3370"/>
                  </a:lnTo>
                  <a:lnTo>
                    <a:pt x="1072" y="3394"/>
                  </a:lnTo>
                  <a:lnTo>
                    <a:pt x="1052" y="3422"/>
                  </a:lnTo>
                  <a:lnTo>
                    <a:pt x="1028" y="3454"/>
                  </a:lnTo>
                  <a:lnTo>
                    <a:pt x="1000" y="3492"/>
                  </a:lnTo>
                  <a:lnTo>
                    <a:pt x="966" y="3533"/>
                  </a:lnTo>
                  <a:lnTo>
                    <a:pt x="935" y="3570"/>
                  </a:lnTo>
                  <a:lnTo>
                    <a:pt x="908" y="3599"/>
                  </a:lnTo>
                  <a:lnTo>
                    <a:pt x="884" y="3625"/>
                  </a:lnTo>
                  <a:lnTo>
                    <a:pt x="862" y="3647"/>
                  </a:lnTo>
                  <a:lnTo>
                    <a:pt x="844" y="3664"/>
                  </a:lnTo>
                  <a:lnTo>
                    <a:pt x="828" y="3678"/>
                  </a:lnTo>
                  <a:lnTo>
                    <a:pt x="814" y="3690"/>
                  </a:lnTo>
                  <a:lnTo>
                    <a:pt x="803" y="3699"/>
                  </a:lnTo>
                  <a:lnTo>
                    <a:pt x="793" y="3708"/>
                  </a:lnTo>
                  <a:lnTo>
                    <a:pt x="783" y="3714"/>
                  </a:lnTo>
                  <a:lnTo>
                    <a:pt x="833" y="3644"/>
                  </a:lnTo>
                  <a:lnTo>
                    <a:pt x="876" y="3573"/>
                  </a:lnTo>
                  <a:lnTo>
                    <a:pt x="916" y="3498"/>
                  </a:lnTo>
                  <a:lnTo>
                    <a:pt x="954" y="3423"/>
                  </a:lnTo>
                  <a:lnTo>
                    <a:pt x="991" y="3347"/>
                  </a:lnTo>
                  <a:lnTo>
                    <a:pt x="1030" y="3271"/>
                  </a:lnTo>
                  <a:lnTo>
                    <a:pt x="1069" y="3196"/>
                  </a:lnTo>
                  <a:lnTo>
                    <a:pt x="1112" y="3123"/>
                  </a:lnTo>
                  <a:lnTo>
                    <a:pt x="1136" y="3051"/>
                  </a:lnTo>
                  <a:lnTo>
                    <a:pt x="1159" y="2976"/>
                  </a:lnTo>
                  <a:lnTo>
                    <a:pt x="1166" y="2897"/>
                  </a:lnTo>
                  <a:lnTo>
                    <a:pt x="1171" y="2827"/>
                  </a:lnTo>
                  <a:lnTo>
                    <a:pt x="1174" y="2765"/>
                  </a:lnTo>
                  <a:lnTo>
                    <a:pt x="1177" y="2711"/>
                  </a:lnTo>
                  <a:lnTo>
                    <a:pt x="1178" y="2665"/>
                  </a:lnTo>
                  <a:lnTo>
                    <a:pt x="1177" y="2625"/>
                  </a:lnTo>
                  <a:lnTo>
                    <a:pt x="1174" y="2593"/>
                  </a:lnTo>
                  <a:lnTo>
                    <a:pt x="1168" y="2567"/>
                  </a:lnTo>
                  <a:lnTo>
                    <a:pt x="1160" y="2546"/>
                  </a:lnTo>
                  <a:lnTo>
                    <a:pt x="1150" y="2532"/>
                  </a:lnTo>
                  <a:lnTo>
                    <a:pt x="1137" y="2522"/>
                  </a:lnTo>
                  <a:lnTo>
                    <a:pt x="1122" y="2516"/>
                  </a:lnTo>
                  <a:lnTo>
                    <a:pt x="1102" y="2514"/>
                  </a:lnTo>
                  <a:lnTo>
                    <a:pt x="1079" y="2516"/>
                  </a:lnTo>
                  <a:lnTo>
                    <a:pt x="1054" y="2521"/>
                  </a:lnTo>
                  <a:lnTo>
                    <a:pt x="1024" y="2529"/>
                  </a:lnTo>
                  <a:lnTo>
                    <a:pt x="991" y="2539"/>
                  </a:lnTo>
                  <a:lnTo>
                    <a:pt x="953" y="2550"/>
                  </a:lnTo>
                  <a:lnTo>
                    <a:pt x="874" y="2576"/>
                  </a:lnTo>
                  <a:lnTo>
                    <a:pt x="790" y="2598"/>
                  </a:lnTo>
                  <a:lnTo>
                    <a:pt x="701" y="2619"/>
                  </a:lnTo>
                  <a:lnTo>
                    <a:pt x="686" y="2641"/>
                  </a:lnTo>
                  <a:lnTo>
                    <a:pt x="672" y="2663"/>
                  </a:lnTo>
                  <a:lnTo>
                    <a:pt x="660" y="2684"/>
                  </a:lnTo>
                  <a:lnTo>
                    <a:pt x="650" y="2681"/>
                  </a:lnTo>
                  <a:lnTo>
                    <a:pt x="640" y="2679"/>
                  </a:lnTo>
                  <a:lnTo>
                    <a:pt x="631" y="2676"/>
                  </a:lnTo>
                  <a:lnTo>
                    <a:pt x="621" y="2672"/>
                  </a:lnTo>
                  <a:lnTo>
                    <a:pt x="613" y="2667"/>
                  </a:lnTo>
                  <a:lnTo>
                    <a:pt x="603" y="2662"/>
                  </a:lnTo>
                  <a:lnTo>
                    <a:pt x="591" y="2655"/>
                  </a:lnTo>
                  <a:lnTo>
                    <a:pt x="580" y="2646"/>
                  </a:lnTo>
                  <a:lnTo>
                    <a:pt x="566" y="2635"/>
                  </a:lnTo>
                  <a:lnTo>
                    <a:pt x="550" y="2622"/>
                  </a:lnTo>
                  <a:lnTo>
                    <a:pt x="532" y="2607"/>
                  </a:lnTo>
                  <a:lnTo>
                    <a:pt x="509" y="2588"/>
                  </a:lnTo>
                  <a:lnTo>
                    <a:pt x="485" y="2567"/>
                  </a:lnTo>
                  <a:lnTo>
                    <a:pt x="457" y="2543"/>
                  </a:lnTo>
                  <a:lnTo>
                    <a:pt x="424" y="2515"/>
                  </a:lnTo>
                  <a:lnTo>
                    <a:pt x="387" y="2483"/>
                  </a:lnTo>
                  <a:lnTo>
                    <a:pt x="346" y="2446"/>
                  </a:lnTo>
                  <a:lnTo>
                    <a:pt x="301" y="2404"/>
                  </a:lnTo>
                  <a:lnTo>
                    <a:pt x="308" y="2387"/>
                  </a:lnTo>
                  <a:lnTo>
                    <a:pt x="315" y="2371"/>
                  </a:lnTo>
                  <a:lnTo>
                    <a:pt x="321" y="2356"/>
                  </a:lnTo>
                  <a:lnTo>
                    <a:pt x="324" y="2342"/>
                  </a:lnTo>
                  <a:lnTo>
                    <a:pt x="326" y="2326"/>
                  </a:lnTo>
                  <a:lnTo>
                    <a:pt x="328" y="2308"/>
                  </a:lnTo>
                  <a:lnTo>
                    <a:pt x="326" y="2287"/>
                  </a:lnTo>
                  <a:lnTo>
                    <a:pt x="325" y="2261"/>
                  </a:lnTo>
                  <a:lnTo>
                    <a:pt x="321" y="2230"/>
                  </a:lnTo>
                  <a:lnTo>
                    <a:pt x="316" y="2192"/>
                  </a:lnTo>
                  <a:lnTo>
                    <a:pt x="311" y="2147"/>
                  </a:lnTo>
                  <a:lnTo>
                    <a:pt x="302" y="2093"/>
                  </a:lnTo>
                  <a:lnTo>
                    <a:pt x="246" y="2044"/>
                  </a:lnTo>
                  <a:lnTo>
                    <a:pt x="288" y="1982"/>
                  </a:lnTo>
                  <a:lnTo>
                    <a:pt x="326" y="1924"/>
                  </a:lnTo>
                  <a:lnTo>
                    <a:pt x="360" y="1871"/>
                  </a:lnTo>
                  <a:lnTo>
                    <a:pt x="390" y="1819"/>
                  </a:lnTo>
                  <a:lnTo>
                    <a:pt x="417" y="1771"/>
                  </a:lnTo>
                  <a:lnTo>
                    <a:pt x="441" y="1725"/>
                  </a:lnTo>
                  <a:lnTo>
                    <a:pt x="462" y="1682"/>
                  </a:lnTo>
                  <a:lnTo>
                    <a:pt x="482" y="1639"/>
                  </a:lnTo>
                  <a:lnTo>
                    <a:pt x="499" y="1597"/>
                  </a:lnTo>
                  <a:lnTo>
                    <a:pt x="516" y="1556"/>
                  </a:lnTo>
                  <a:lnTo>
                    <a:pt x="533" y="1515"/>
                  </a:lnTo>
                  <a:lnTo>
                    <a:pt x="549" y="1474"/>
                  </a:lnTo>
                  <a:lnTo>
                    <a:pt x="556" y="1472"/>
                  </a:lnTo>
                  <a:lnTo>
                    <a:pt x="563" y="1470"/>
                  </a:lnTo>
                  <a:lnTo>
                    <a:pt x="570" y="1469"/>
                  </a:lnTo>
                  <a:lnTo>
                    <a:pt x="577" y="1467"/>
                  </a:lnTo>
                  <a:lnTo>
                    <a:pt x="584" y="1465"/>
                  </a:lnTo>
                  <a:lnTo>
                    <a:pt x="591" y="1463"/>
                  </a:lnTo>
                  <a:lnTo>
                    <a:pt x="597" y="1462"/>
                  </a:lnTo>
                  <a:lnTo>
                    <a:pt x="603" y="1460"/>
                  </a:lnTo>
                  <a:lnTo>
                    <a:pt x="604" y="1453"/>
                  </a:lnTo>
                  <a:lnTo>
                    <a:pt x="604" y="1446"/>
                  </a:lnTo>
                  <a:lnTo>
                    <a:pt x="604" y="1439"/>
                  </a:lnTo>
                  <a:lnTo>
                    <a:pt x="591" y="1427"/>
                  </a:lnTo>
                  <a:lnTo>
                    <a:pt x="655" y="1407"/>
                  </a:lnTo>
                  <a:lnTo>
                    <a:pt x="713" y="1386"/>
                  </a:lnTo>
                  <a:lnTo>
                    <a:pt x="766" y="1365"/>
                  </a:lnTo>
                  <a:lnTo>
                    <a:pt x="813" y="1343"/>
                  </a:lnTo>
                  <a:lnTo>
                    <a:pt x="851" y="1324"/>
                  </a:lnTo>
                  <a:lnTo>
                    <a:pt x="884" y="1305"/>
                  </a:lnTo>
                  <a:lnTo>
                    <a:pt x="910" y="1291"/>
                  </a:lnTo>
                  <a:lnTo>
                    <a:pt x="913" y="1294"/>
                  </a:lnTo>
                  <a:lnTo>
                    <a:pt x="920" y="1301"/>
                  </a:lnTo>
                  <a:lnTo>
                    <a:pt x="930" y="1312"/>
                  </a:lnTo>
                  <a:lnTo>
                    <a:pt x="945" y="1325"/>
                  </a:lnTo>
                  <a:lnTo>
                    <a:pt x="962" y="1341"/>
                  </a:lnTo>
                  <a:lnTo>
                    <a:pt x="980" y="1357"/>
                  </a:lnTo>
                  <a:lnTo>
                    <a:pt x="1000" y="1374"/>
                  </a:lnTo>
                  <a:lnTo>
                    <a:pt x="1021" y="1390"/>
                  </a:lnTo>
                  <a:lnTo>
                    <a:pt x="1041" y="1404"/>
                  </a:lnTo>
                  <a:lnTo>
                    <a:pt x="1062" y="1415"/>
                  </a:lnTo>
                  <a:lnTo>
                    <a:pt x="1081" y="1424"/>
                  </a:lnTo>
                  <a:lnTo>
                    <a:pt x="1098" y="1429"/>
                  </a:lnTo>
                  <a:lnTo>
                    <a:pt x="1105" y="1407"/>
                  </a:lnTo>
                  <a:lnTo>
                    <a:pt x="1109" y="1390"/>
                  </a:lnTo>
                  <a:lnTo>
                    <a:pt x="1112" y="1376"/>
                  </a:lnTo>
                  <a:lnTo>
                    <a:pt x="1115" y="1365"/>
                  </a:lnTo>
                  <a:lnTo>
                    <a:pt x="1115" y="1352"/>
                  </a:lnTo>
                  <a:lnTo>
                    <a:pt x="1113" y="1338"/>
                  </a:lnTo>
                  <a:lnTo>
                    <a:pt x="1149" y="1324"/>
                  </a:lnTo>
                  <a:lnTo>
                    <a:pt x="1177" y="1312"/>
                  </a:lnTo>
                  <a:lnTo>
                    <a:pt x="1200" y="1304"/>
                  </a:lnTo>
                  <a:lnTo>
                    <a:pt x="1217" y="1297"/>
                  </a:lnTo>
                  <a:lnTo>
                    <a:pt x="1228" y="1291"/>
                  </a:lnTo>
                  <a:lnTo>
                    <a:pt x="1237" y="1288"/>
                  </a:lnTo>
                  <a:lnTo>
                    <a:pt x="1241" y="1286"/>
                  </a:lnTo>
                  <a:lnTo>
                    <a:pt x="1244" y="1286"/>
                  </a:lnTo>
                  <a:lnTo>
                    <a:pt x="1245" y="1284"/>
                  </a:lnTo>
                  <a:lnTo>
                    <a:pt x="1245" y="1284"/>
                  </a:lnTo>
                  <a:lnTo>
                    <a:pt x="1255" y="1276"/>
                  </a:lnTo>
                  <a:lnTo>
                    <a:pt x="1252" y="1259"/>
                  </a:lnTo>
                  <a:lnTo>
                    <a:pt x="1251" y="1243"/>
                  </a:lnTo>
                  <a:lnTo>
                    <a:pt x="1246" y="1229"/>
                  </a:lnTo>
                  <a:lnTo>
                    <a:pt x="1242" y="1216"/>
                  </a:lnTo>
                  <a:lnTo>
                    <a:pt x="1235" y="1201"/>
                  </a:lnTo>
                  <a:lnTo>
                    <a:pt x="1227" y="1185"/>
                  </a:lnTo>
                  <a:lnTo>
                    <a:pt x="1217" y="1166"/>
                  </a:lnTo>
                  <a:lnTo>
                    <a:pt x="1203" y="1142"/>
                  </a:lnTo>
                  <a:lnTo>
                    <a:pt x="1186" y="1114"/>
                  </a:lnTo>
                  <a:lnTo>
                    <a:pt x="1170" y="1084"/>
                  </a:lnTo>
                  <a:lnTo>
                    <a:pt x="1154" y="1053"/>
                  </a:lnTo>
                  <a:lnTo>
                    <a:pt x="1140" y="1025"/>
                  </a:lnTo>
                  <a:lnTo>
                    <a:pt x="1134" y="1028"/>
                  </a:lnTo>
                  <a:lnTo>
                    <a:pt x="1127" y="1030"/>
                  </a:lnTo>
                  <a:lnTo>
                    <a:pt x="1122" y="1033"/>
                  </a:lnTo>
                  <a:lnTo>
                    <a:pt x="1125" y="1066"/>
                  </a:lnTo>
                  <a:lnTo>
                    <a:pt x="1129" y="1099"/>
                  </a:lnTo>
                  <a:lnTo>
                    <a:pt x="1132" y="1132"/>
                  </a:lnTo>
                  <a:lnTo>
                    <a:pt x="1115" y="1118"/>
                  </a:lnTo>
                  <a:lnTo>
                    <a:pt x="1102" y="1108"/>
                  </a:lnTo>
                  <a:lnTo>
                    <a:pt x="1092" y="1099"/>
                  </a:lnTo>
                  <a:lnTo>
                    <a:pt x="1085" y="1092"/>
                  </a:lnTo>
                  <a:lnTo>
                    <a:pt x="1078" y="1087"/>
                  </a:lnTo>
                  <a:lnTo>
                    <a:pt x="1072" y="1081"/>
                  </a:lnTo>
                  <a:lnTo>
                    <a:pt x="1066" y="1074"/>
                  </a:lnTo>
                  <a:lnTo>
                    <a:pt x="1059" y="1066"/>
                  </a:lnTo>
                  <a:lnTo>
                    <a:pt x="1030" y="1019"/>
                  </a:lnTo>
                  <a:lnTo>
                    <a:pt x="1028" y="989"/>
                  </a:lnTo>
                  <a:lnTo>
                    <a:pt x="1027" y="965"/>
                  </a:lnTo>
                  <a:lnTo>
                    <a:pt x="1027" y="946"/>
                  </a:lnTo>
                  <a:lnTo>
                    <a:pt x="1027" y="930"/>
                  </a:lnTo>
                  <a:lnTo>
                    <a:pt x="1028" y="916"/>
                  </a:lnTo>
                  <a:lnTo>
                    <a:pt x="1030" y="901"/>
                  </a:lnTo>
                  <a:lnTo>
                    <a:pt x="1032" y="884"/>
                  </a:lnTo>
                  <a:lnTo>
                    <a:pt x="1035" y="861"/>
                  </a:lnTo>
                  <a:lnTo>
                    <a:pt x="1037" y="857"/>
                  </a:lnTo>
                  <a:lnTo>
                    <a:pt x="1039" y="854"/>
                  </a:lnTo>
                  <a:lnTo>
                    <a:pt x="1041" y="850"/>
                  </a:lnTo>
                  <a:lnTo>
                    <a:pt x="1042" y="848"/>
                  </a:lnTo>
                  <a:lnTo>
                    <a:pt x="1051" y="858"/>
                  </a:lnTo>
                  <a:lnTo>
                    <a:pt x="1059" y="867"/>
                  </a:lnTo>
                  <a:lnTo>
                    <a:pt x="1066" y="872"/>
                  </a:lnTo>
                  <a:lnTo>
                    <a:pt x="1076" y="878"/>
                  </a:lnTo>
                  <a:lnTo>
                    <a:pt x="1091" y="884"/>
                  </a:lnTo>
                  <a:lnTo>
                    <a:pt x="1075" y="863"/>
                  </a:lnTo>
                  <a:lnTo>
                    <a:pt x="1064" y="844"/>
                  </a:lnTo>
                  <a:lnTo>
                    <a:pt x="1052" y="830"/>
                  </a:lnTo>
                  <a:lnTo>
                    <a:pt x="1042" y="817"/>
                  </a:lnTo>
                  <a:lnTo>
                    <a:pt x="1031" y="808"/>
                  </a:lnTo>
                  <a:lnTo>
                    <a:pt x="1017" y="796"/>
                  </a:lnTo>
                  <a:lnTo>
                    <a:pt x="1000" y="785"/>
                  </a:lnTo>
                  <a:lnTo>
                    <a:pt x="980" y="772"/>
                  </a:lnTo>
                  <a:lnTo>
                    <a:pt x="953" y="755"/>
                  </a:lnTo>
                  <a:lnTo>
                    <a:pt x="953" y="758"/>
                  </a:lnTo>
                  <a:lnTo>
                    <a:pt x="952" y="760"/>
                  </a:lnTo>
                  <a:lnTo>
                    <a:pt x="950" y="762"/>
                  </a:lnTo>
                  <a:lnTo>
                    <a:pt x="950" y="765"/>
                  </a:lnTo>
                  <a:lnTo>
                    <a:pt x="949" y="767"/>
                  </a:lnTo>
                  <a:lnTo>
                    <a:pt x="947" y="768"/>
                  </a:lnTo>
                  <a:lnTo>
                    <a:pt x="947" y="771"/>
                  </a:lnTo>
                  <a:lnTo>
                    <a:pt x="946" y="772"/>
                  </a:lnTo>
                  <a:lnTo>
                    <a:pt x="959" y="784"/>
                  </a:lnTo>
                  <a:lnTo>
                    <a:pt x="970" y="795"/>
                  </a:lnTo>
                  <a:lnTo>
                    <a:pt x="970" y="801"/>
                  </a:lnTo>
                  <a:lnTo>
                    <a:pt x="970" y="808"/>
                  </a:lnTo>
                  <a:lnTo>
                    <a:pt x="969" y="815"/>
                  </a:lnTo>
                  <a:lnTo>
                    <a:pt x="949" y="813"/>
                  </a:lnTo>
                  <a:lnTo>
                    <a:pt x="929" y="815"/>
                  </a:lnTo>
                  <a:lnTo>
                    <a:pt x="954" y="861"/>
                  </a:lnTo>
                  <a:lnTo>
                    <a:pt x="980" y="909"/>
                  </a:lnTo>
                  <a:lnTo>
                    <a:pt x="1010" y="954"/>
                  </a:lnTo>
                  <a:lnTo>
                    <a:pt x="1014" y="963"/>
                  </a:lnTo>
                  <a:lnTo>
                    <a:pt x="1015" y="970"/>
                  </a:lnTo>
                  <a:lnTo>
                    <a:pt x="1015" y="977"/>
                  </a:lnTo>
                  <a:lnTo>
                    <a:pt x="1014" y="984"/>
                  </a:lnTo>
                  <a:lnTo>
                    <a:pt x="1008" y="994"/>
                  </a:lnTo>
                  <a:lnTo>
                    <a:pt x="1000" y="1006"/>
                  </a:lnTo>
                  <a:lnTo>
                    <a:pt x="1008" y="1028"/>
                  </a:lnTo>
                  <a:lnTo>
                    <a:pt x="1020" y="1049"/>
                  </a:lnTo>
                  <a:lnTo>
                    <a:pt x="1034" y="1067"/>
                  </a:lnTo>
                  <a:lnTo>
                    <a:pt x="1048" y="1087"/>
                  </a:lnTo>
                  <a:lnTo>
                    <a:pt x="1061" y="1105"/>
                  </a:lnTo>
                  <a:lnTo>
                    <a:pt x="1071" y="1126"/>
                  </a:lnTo>
                  <a:lnTo>
                    <a:pt x="1076" y="1149"/>
                  </a:lnTo>
                  <a:lnTo>
                    <a:pt x="1075" y="1174"/>
                  </a:lnTo>
                  <a:lnTo>
                    <a:pt x="1035" y="1142"/>
                  </a:lnTo>
                  <a:lnTo>
                    <a:pt x="1000" y="1114"/>
                  </a:lnTo>
                  <a:lnTo>
                    <a:pt x="969" y="1090"/>
                  </a:lnTo>
                  <a:lnTo>
                    <a:pt x="943" y="1068"/>
                  </a:lnTo>
                  <a:lnTo>
                    <a:pt x="920" y="1051"/>
                  </a:lnTo>
                  <a:lnTo>
                    <a:pt x="902" y="1037"/>
                  </a:lnTo>
                  <a:lnTo>
                    <a:pt x="886" y="1026"/>
                  </a:lnTo>
                  <a:lnTo>
                    <a:pt x="874" y="1016"/>
                  </a:lnTo>
                  <a:lnTo>
                    <a:pt x="862" y="1009"/>
                  </a:lnTo>
                  <a:lnTo>
                    <a:pt x="854" y="1005"/>
                  </a:lnTo>
                  <a:lnTo>
                    <a:pt x="845" y="1001"/>
                  </a:lnTo>
                  <a:lnTo>
                    <a:pt x="838" y="998"/>
                  </a:lnTo>
                  <a:lnTo>
                    <a:pt x="831" y="997"/>
                  </a:lnTo>
                  <a:lnTo>
                    <a:pt x="824" y="995"/>
                  </a:lnTo>
                  <a:lnTo>
                    <a:pt x="815" y="994"/>
                  </a:lnTo>
                  <a:lnTo>
                    <a:pt x="811" y="999"/>
                  </a:lnTo>
                  <a:lnTo>
                    <a:pt x="806" y="1005"/>
                  </a:lnTo>
                  <a:lnTo>
                    <a:pt x="800" y="1011"/>
                  </a:lnTo>
                  <a:lnTo>
                    <a:pt x="815" y="1023"/>
                  </a:lnTo>
                  <a:lnTo>
                    <a:pt x="825" y="1030"/>
                  </a:lnTo>
                  <a:lnTo>
                    <a:pt x="833" y="1036"/>
                  </a:lnTo>
                  <a:lnTo>
                    <a:pt x="840" y="1039"/>
                  </a:lnTo>
                  <a:lnTo>
                    <a:pt x="847" y="1042"/>
                  </a:lnTo>
                  <a:lnTo>
                    <a:pt x="855" y="1044"/>
                  </a:lnTo>
                  <a:lnTo>
                    <a:pt x="858" y="1039"/>
                  </a:lnTo>
                  <a:lnTo>
                    <a:pt x="861" y="1033"/>
                  </a:lnTo>
                  <a:lnTo>
                    <a:pt x="864" y="1028"/>
                  </a:lnTo>
                  <a:lnTo>
                    <a:pt x="886" y="1057"/>
                  </a:lnTo>
                  <a:lnTo>
                    <a:pt x="905" y="1083"/>
                  </a:lnTo>
                  <a:lnTo>
                    <a:pt x="919" y="1104"/>
                  </a:lnTo>
                  <a:lnTo>
                    <a:pt x="930" y="1122"/>
                  </a:lnTo>
                  <a:lnTo>
                    <a:pt x="940" y="1138"/>
                  </a:lnTo>
                  <a:lnTo>
                    <a:pt x="949" y="1150"/>
                  </a:lnTo>
                  <a:lnTo>
                    <a:pt x="954" y="1161"/>
                  </a:lnTo>
                  <a:lnTo>
                    <a:pt x="962" y="1173"/>
                  </a:lnTo>
                  <a:lnTo>
                    <a:pt x="967" y="1184"/>
                  </a:lnTo>
                  <a:lnTo>
                    <a:pt x="957" y="1171"/>
                  </a:lnTo>
                  <a:lnTo>
                    <a:pt x="950" y="1161"/>
                  </a:lnTo>
                  <a:lnTo>
                    <a:pt x="945" y="1154"/>
                  </a:lnTo>
                  <a:lnTo>
                    <a:pt x="939" y="1147"/>
                  </a:lnTo>
                  <a:lnTo>
                    <a:pt x="933" y="1138"/>
                  </a:lnTo>
                  <a:lnTo>
                    <a:pt x="925" y="1126"/>
                  </a:lnTo>
                  <a:lnTo>
                    <a:pt x="909" y="1130"/>
                  </a:lnTo>
                  <a:lnTo>
                    <a:pt x="896" y="1135"/>
                  </a:lnTo>
                  <a:lnTo>
                    <a:pt x="885" y="1136"/>
                  </a:lnTo>
                  <a:lnTo>
                    <a:pt x="874" y="1135"/>
                  </a:lnTo>
                  <a:lnTo>
                    <a:pt x="862" y="1130"/>
                  </a:lnTo>
                  <a:lnTo>
                    <a:pt x="850" y="1125"/>
                  </a:lnTo>
                  <a:lnTo>
                    <a:pt x="835" y="1114"/>
                  </a:lnTo>
                  <a:lnTo>
                    <a:pt x="820" y="1099"/>
                  </a:lnTo>
                  <a:lnTo>
                    <a:pt x="800" y="1081"/>
                  </a:lnTo>
                  <a:lnTo>
                    <a:pt x="777" y="1059"/>
                  </a:lnTo>
                  <a:lnTo>
                    <a:pt x="750" y="1030"/>
                  </a:lnTo>
                  <a:lnTo>
                    <a:pt x="703" y="1049"/>
                  </a:lnTo>
                  <a:lnTo>
                    <a:pt x="691" y="1068"/>
                  </a:lnTo>
                  <a:lnTo>
                    <a:pt x="682" y="1090"/>
                  </a:lnTo>
                  <a:lnTo>
                    <a:pt x="677" y="1112"/>
                  </a:lnTo>
                  <a:lnTo>
                    <a:pt x="674" y="1135"/>
                  </a:lnTo>
                  <a:lnTo>
                    <a:pt x="669" y="1157"/>
                  </a:lnTo>
                  <a:lnTo>
                    <a:pt x="662" y="1180"/>
                  </a:lnTo>
                  <a:lnTo>
                    <a:pt x="652" y="1200"/>
                  </a:lnTo>
                  <a:lnTo>
                    <a:pt x="638" y="1218"/>
                  </a:lnTo>
                  <a:lnTo>
                    <a:pt x="684" y="1318"/>
                  </a:lnTo>
                  <a:lnTo>
                    <a:pt x="662" y="1326"/>
                  </a:lnTo>
                  <a:lnTo>
                    <a:pt x="645" y="1333"/>
                  </a:lnTo>
                  <a:lnTo>
                    <a:pt x="630" y="1341"/>
                  </a:lnTo>
                  <a:lnTo>
                    <a:pt x="614" y="1346"/>
                  </a:lnTo>
                  <a:lnTo>
                    <a:pt x="599" y="1353"/>
                  </a:lnTo>
                  <a:lnTo>
                    <a:pt x="580" y="1360"/>
                  </a:lnTo>
                  <a:lnTo>
                    <a:pt x="557" y="1367"/>
                  </a:lnTo>
                  <a:lnTo>
                    <a:pt x="532" y="1377"/>
                  </a:lnTo>
                  <a:lnTo>
                    <a:pt x="499" y="1388"/>
                  </a:lnTo>
                  <a:lnTo>
                    <a:pt x="460" y="1401"/>
                  </a:lnTo>
                  <a:lnTo>
                    <a:pt x="458" y="1394"/>
                  </a:lnTo>
                  <a:lnTo>
                    <a:pt x="455" y="1387"/>
                  </a:lnTo>
                  <a:lnTo>
                    <a:pt x="453" y="1380"/>
                  </a:lnTo>
                  <a:lnTo>
                    <a:pt x="450" y="1372"/>
                  </a:lnTo>
                  <a:lnTo>
                    <a:pt x="447" y="1365"/>
                  </a:lnTo>
                  <a:lnTo>
                    <a:pt x="444" y="1356"/>
                  </a:lnTo>
                  <a:lnTo>
                    <a:pt x="441" y="1348"/>
                  </a:lnTo>
                  <a:lnTo>
                    <a:pt x="438" y="1339"/>
                  </a:lnTo>
                  <a:lnTo>
                    <a:pt x="453" y="1325"/>
                  </a:lnTo>
                  <a:lnTo>
                    <a:pt x="423" y="1267"/>
                  </a:lnTo>
                  <a:lnTo>
                    <a:pt x="392" y="1209"/>
                  </a:lnTo>
                  <a:lnTo>
                    <a:pt x="362" y="1152"/>
                  </a:lnTo>
                  <a:lnTo>
                    <a:pt x="410" y="1149"/>
                  </a:lnTo>
                  <a:lnTo>
                    <a:pt x="448" y="1145"/>
                  </a:lnTo>
                  <a:lnTo>
                    <a:pt x="478" y="1142"/>
                  </a:lnTo>
                  <a:lnTo>
                    <a:pt x="501" y="1139"/>
                  </a:lnTo>
                  <a:lnTo>
                    <a:pt x="518" y="1136"/>
                  </a:lnTo>
                  <a:lnTo>
                    <a:pt x="531" y="1133"/>
                  </a:lnTo>
                  <a:lnTo>
                    <a:pt x="539" y="1130"/>
                  </a:lnTo>
                  <a:lnTo>
                    <a:pt x="546" y="1128"/>
                  </a:lnTo>
                  <a:lnTo>
                    <a:pt x="550" y="1125"/>
                  </a:lnTo>
                  <a:lnTo>
                    <a:pt x="528" y="1091"/>
                  </a:lnTo>
                  <a:lnTo>
                    <a:pt x="509" y="1061"/>
                  </a:lnTo>
                  <a:lnTo>
                    <a:pt x="494" y="1039"/>
                  </a:lnTo>
                  <a:lnTo>
                    <a:pt x="481" y="1019"/>
                  </a:lnTo>
                  <a:lnTo>
                    <a:pt x="470" y="1005"/>
                  </a:lnTo>
                  <a:lnTo>
                    <a:pt x="461" y="994"/>
                  </a:lnTo>
                  <a:lnTo>
                    <a:pt x="453" y="985"/>
                  </a:lnTo>
                  <a:lnTo>
                    <a:pt x="445" y="980"/>
                  </a:lnTo>
                  <a:lnTo>
                    <a:pt x="440" y="975"/>
                  </a:lnTo>
                  <a:lnTo>
                    <a:pt x="434" y="974"/>
                  </a:lnTo>
                  <a:lnTo>
                    <a:pt x="427" y="973"/>
                  </a:lnTo>
                  <a:lnTo>
                    <a:pt x="419" y="971"/>
                  </a:lnTo>
                  <a:lnTo>
                    <a:pt x="423" y="957"/>
                  </a:lnTo>
                  <a:lnTo>
                    <a:pt x="407" y="940"/>
                  </a:lnTo>
                  <a:lnTo>
                    <a:pt x="392" y="926"/>
                  </a:lnTo>
                  <a:lnTo>
                    <a:pt x="392" y="899"/>
                  </a:lnTo>
                  <a:lnTo>
                    <a:pt x="390" y="871"/>
                  </a:lnTo>
                  <a:lnTo>
                    <a:pt x="389" y="844"/>
                  </a:lnTo>
                  <a:lnTo>
                    <a:pt x="360" y="824"/>
                  </a:lnTo>
                  <a:lnTo>
                    <a:pt x="338" y="808"/>
                  </a:lnTo>
                  <a:lnTo>
                    <a:pt x="319" y="792"/>
                  </a:lnTo>
                  <a:lnTo>
                    <a:pt x="307" y="779"/>
                  </a:lnTo>
                  <a:lnTo>
                    <a:pt x="297" y="768"/>
                  </a:lnTo>
                  <a:lnTo>
                    <a:pt x="290" y="758"/>
                  </a:lnTo>
                  <a:lnTo>
                    <a:pt x="287" y="751"/>
                  </a:lnTo>
                  <a:lnTo>
                    <a:pt x="284" y="744"/>
                  </a:lnTo>
                  <a:lnTo>
                    <a:pt x="282" y="738"/>
                  </a:lnTo>
                  <a:lnTo>
                    <a:pt x="298" y="723"/>
                  </a:lnTo>
                  <a:lnTo>
                    <a:pt x="316" y="710"/>
                  </a:lnTo>
                  <a:lnTo>
                    <a:pt x="324" y="722"/>
                  </a:lnTo>
                  <a:lnTo>
                    <a:pt x="332" y="731"/>
                  </a:lnTo>
                  <a:lnTo>
                    <a:pt x="339" y="743"/>
                  </a:lnTo>
                  <a:lnTo>
                    <a:pt x="348" y="753"/>
                  </a:lnTo>
                  <a:lnTo>
                    <a:pt x="355" y="762"/>
                  </a:lnTo>
                  <a:lnTo>
                    <a:pt x="363" y="774"/>
                  </a:lnTo>
                  <a:lnTo>
                    <a:pt x="370" y="785"/>
                  </a:lnTo>
                  <a:lnTo>
                    <a:pt x="372" y="786"/>
                  </a:lnTo>
                  <a:lnTo>
                    <a:pt x="373" y="788"/>
                  </a:lnTo>
                  <a:lnTo>
                    <a:pt x="375" y="791"/>
                  </a:lnTo>
                  <a:lnTo>
                    <a:pt x="377" y="793"/>
                  </a:lnTo>
                  <a:lnTo>
                    <a:pt x="382" y="796"/>
                  </a:lnTo>
                  <a:lnTo>
                    <a:pt x="386" y="801"/>
                  </a:lnTo>
                  <a:lnTo>
                    <a:pt x="400" y="808"/>
                  </a:lnTo>
                  <a:lnTo>
                    <a:pt x="411" y="815"/>
                  </a:lnTo>
                  <a:lnTo>
                    <a:pt x="421" y="820"/>
                  </a:lnTo>
                  <a:lnTo>
                    <a:pt x="431" y="824"/>
                  </a:lnTo>
                  <a:lnTo>
                    <a:pt x="444" y="830"/>
                  </a:lnTo>
                  <a:lnTo>
                    <a:pt x="458" y="836"/>
                  </a:lnTo>
                  <a:lnTo>
                    <a:pt x="478" y="843"/>
                  </a:lnTo>
                  <a:lnTo>
                    <a:pt x="504" y="851"/>
                  </a:lnTo>
                  <a:lnTo>
                    <a:pt x="504" y="816"/>
                  </a:lnTo>
                  <a:lnTo>
                    <a:pt x="502" y="781"/>
                  </a:lnTo>
                  <a:lnTo>
                    <a:pt x="512" y="772"/>
                  </a:lnTo>
                  <a:lnTo>
                    <a:pt x="521" y="761"/>
                  </a:lnTo>
                  <a:lnTo>
                    <a:pt x="526" y="748"/>
                  </a:lnTo>
                  <a:lnTo>
                    <a:pt x="509" y="729"/>
                  </a:lnTo>
                  <a:lnTo>
                    <a:pt x="497" y="712"/>
                  </a:lnTo>
                  <a:lnTo>
                    <a:pt x="487" y="699"/>
                  </a:lnTo>
                  <a:lnTo>
                    <a:pt x="480" y="689"/>
                  </a:lnTo>
                  <a:lnTo>
                    <a:pt x="475" y="682"/>
                  </a:lnTo>
                  <a:lnTo>
                    <a:pt x="472" y="676"/>
                  </a:lnTo>
                  <a:lnTo>
                    <a:pt x="471" y="671"/>
                  </a:lnTo>
                  <a:lnTo>
                    <a:pt x="471" y="665"/>
                  </a:lnTo>
                  <a:lnTo>
                    <a:pt x="472" y="660"/>
                  </a:lnTo>
                  <a:lnTo>
                    <a:pt x="492" y="682"/>
                  </a:lnTo>
                  <a:lnTo>
                    <a:pt x="509" y="699"/>
                  </a:lnTo>
                  <a:lnTo>
                    <a:pt x="522" y="712"/>
                  </a:lnTo>
                  <a:lnTo>
                    <a:pt x="532" y="720"/>
                  </a:lnTo>
                  <a:lnTo>
                    <a:pt x="540" y="727"/>
                  </a:lnTo>
                  <a:lnTo>
                    <a:pt x="548" y="731"/>
                  </a:lnTo>
                  <a:lnTo>
                    <a:pt x="556" y="734"/>
                  </a:lnTo>
                  <a:lnTo>
                    <a:pt x="565" y="737"/>
                  </a:lnTo>
                  <a:lnTo>
                    <a:pt x="570" y="717"/>
                  </a:lnTo>
                  <a:lnTo>
                    <a:pt x="576" y="698"/>
                  </a:lnTo>
                  <a:lnTo>
                    <a:pt x="590" y="703"/>
                  </a:lnTo>
                  <a:lnTo>
                    <a:pt x="600" y="709"/>
                  </a:lnTo>
                  <a:lnTo>
                    <a:pt x="607" y="712"/>
                  </a:lnTo>
                  <a:lnTo>
                    <a:pt x="616" y="715"/>
                  </a:lnTo>
                  <a:lnTo>
                    <a:pt x="623" y="717"/>
                  </a:lnTo>
                  <a:lnTo>
                    <a:pt x="634" y="722"/>
                  </a:lnTo>
                  <a:lnTo>
                    <a:pt x="634" y="712"/>
                  </a:lnTo>
                  <a:lnTo>
                    <a:pt x="634" y="702"/>
                  </a:lnTo>
                  <a:lnTo>
                    <a:pt x="633" y="693"/>
                  </a:lnTo>
                  <a:lnTo>
                    <a:pt x="631" y="685"/>
                  </a:lnTo>
                  <a:lnTo>
                    <a:pt x="628" y="675"/>
                  </a:lnTo>
                  <a:lnTo>
                    <a:pt x="626" y="664"/>
                  </a:lnTo>
                  <a:lnTo>
                    <a:pt x="620" y="651"/>
                  </a:lnTo>
                  <a:lnTo>
                    <a:pt x="613" y="636"/>
                  </a:lnTo>
                  <a:lnTo>
                    <a:pt x="604" y="619"/>
                  </a:lnTo>
                  <a:lnTo>
                    <a:pt x="593" y="596"/>
                  </a:lnTo>
                  <a:lnTo>
                    <a:pt x="580" y="571"/>
                  </a:lnTo>
                  <a:lnTo>
                    <a:pt x="565" y="540"/>
                  </a:lnTo>
                  <a:lnTo>
                    <a:pt x="546" y="503"/>
                  </a:lnTo>
                  <a:lnTo>
                    <a:pt x="523" y="462"/>
                  </a:lnTo>
                  <a:lnTo>
                    <a:pt x="521" y="465"/>
                  </a:lnTo>
                  <a:lnTo>
                    <a:pt x="516" y="468"/>
                  </a:lnTo>
                  <a:lnTo>
                    <a:pt x="509" y="473"/>
                  </a:lnTo>
                  <a:lnTo>
                    <a:pt x="499" y="480"/>
                  </a:lnTo>
                  <a:lnTo>
                    <a:pt x="484" y="483"/>
                  </a:lnTo>
                  <a:lnTo>
                    <a:pt x="467" y="483"/>
                  </a:lnTo>
                  <a:lnTo>
                    <a:pt x="451" y="482"/>
                  </a:lnTo>
                  <a:lnTo>
                    <a:pt x="389" y="397"/>
                  </a:lnTo>
                  <a:lnTo>
                    <a:pt x="353" y="394"/>
                  </a:lnTo>
                  <a:lnTo>
                    <a:pt x="380" y="430"/>
                  </a:lnTo>
                  <a:lnTo>
                    <a:pt x="403" y="459"/>
                  </a:lnTo>
                  <a:lnTo>
                    <a:pt x="421" y="485"/>
                  </a:lnTo>
                  <a:lnTo>
                    <a:pt x="437" y="506"/>
                  </a:lnTo>
                  <a:lnTo>
                    <a:pt x="448" y="523"/>
                  </a:lnTo>
                  <a:lnTo>
                    <a:pt x="457" y="538"/>
                  </a:lnTo>
                  <a:lnTo>
                    <a:pt x="464" y="551"/>
                  </a:lnTo>
                  <a:lnTo>
                    <a:pt x="467" y="561"/>
                  </a:lnTo>
                  <a:lnTo>
                    <a:pt x="470" y="571"/>
                  </a:lnTo>
                  <a:lnTo>
                    <a:pt x="468" y="581"/>
                  </a:lnTo>
                  <a:lnTo>
                    <a:pt x="467" y="590"/>
                  </a:lnTo>
                  <a:lnTo>
                    <a:pt x="464" y="600"/>
                  </a:lnTo>
                  <a:lnTo>
                    <a:pt x="460" y="612"/>
                  </a:lnTo>
                  <a:lnTo>
                    <a:pt x="440" y="612"/>
                  </a:lnTo>
                  <a:lnTo>
                    <a:pt x="431" y="602"/>
                  </a:lnTo>
                  <a:lnTo>
                    <a:pt x="421" y="592"/>
                  </a:lnTo>
                  <a:lnTo>
                    <a:pt x="411" y="582"/>
                  </a:lnTo>
                  <a:lnTo>
                    <a:pt x="402" y="572"/>
                  </a:lnTo>
                  <a:lnTo>
                    <a:pt x="392" y="562"/>
                  </a:lnTo>
                  <a:lnTo>
                    <a:pt x="382" y="552"/>
                  </a:lnTo>
                  <a:lnTo>
                    <a:pt x="372" y="541"/>
                  </a:lnTo>
                  <a:lnTo>
                    <a:pt x="366" y="537"/>
                  </a:lnTo>
                  <a:lnTo>
                    <a:pt x="377" y="554"/>
                  </a:lnTo>
                  <a:lnTo>
                    <a:pt x="387" y="565"/>
                  </a:lnTo>
                  <a:lnTo>
                    <a:pt x="393" y="575"/>
                  </a:lnTo>
                  <a:lnTo>
                    <a:pt x="397" y="583"/>
                  </a:lnTo>
                  <a:lnTo>
                    <a:pt x="402" y="590"/>
                  </a:lnTo>
                  <a:lnTo>
                    <a:pt x="404" y="600"/>
                  </a:lnTo>
                  <a:lnTo>
                    <a:pt x="409" y="612"/>
                  </a:lnTo>
                  <a:lnTo>
                    <a:pt x="402" y="616"/>
                  </a:lnTo>
                  <a:lnTo>
                    <a:pt x="396" y="621"/>
                  </a:lnTo>
                  <a:lnTo>
                    <a:pt x="390" y="624"/>
                  </a:lnTo>
                  <a:lnTo>
                    <a:pt x="363" y="603"/>
                  </a:lnTo>
                  <a:lnTo>
                    <a:pt x="341" y="585"/>
                  </a:lnTo>
                  <a:lnTo>
                    <a:pt x="322" y="569"/>
                  </a:lnTo>
                  <a:lnTo>
                    <a:pt x="309" y="557"/>
                  </a:lnTo>
                  <a:lnTo>
                    <a:pt x="299" y="545"/>
                  </a:lnTo>
                  <a:lnTo>
                    <a:pt x="292" y="535"/>
                  </a:lnTo>
                  <a:lnTo>
                    <a:pt x="288" y="526"/>
                  </a:lnTo>
                  <a:lnTo>
                    <a:pt x="287" y="516"/>
                  </a:lnTo>
                  <a:lnTo>
                    <a:pt x="288" y="504"/>
                  </a:lnTo>
                  <a:lnTo>
                    <a:pt x="290" y="493"/>
                  </a:lnTo>
                  <a:lnTo>
                    <a:pt x="292" y="478"/>
                  </a:lnTo>
                  <a:lnTo>
                    <a:pt x="280" y="455"/>
                  </a:lnTo>
                  <a:lnTo>
                    <a:pt x="268" y="435"/>
                  </a:lnTo>
                  <a:lnTo>
                    <a:pt x="258" y="418"/>
                  </a:lnTo>
                  <a:lnTo>
                    <a:pt x="248" y="401"/>
                  </a:lnTo>
                  <a:lnTo>
                    <a:pt x="237" y="386"/>
                  </a:lnTo>
                  <a:lnTo>
                    <a:pt x="224" y="370"/>
                  </a:lnTo>
                  <a:lnTo>
                    <a:pt x="210" y="352"/>
                  </a:lnTo>
                  <a:lnTo>
                    <a:pt x="193" y="332"/>
                  </a:lnTo>
                  <a:lnTo>
                    <a:pt x="173" y="308"/>
                  </a:lnTo>
                  <a:lnTo>
                    <a:pt x="149" y="280"/>
                  </a:lnTo>
                  <a:lnTo>
                    <a:pt x="173" y="265"/>
                  </a:lnTo>
                  <a:lnTo>
                    <a:pt x="195" y="248"/>
                  </a:lnTo>
                  <a:lnTo>
                    <a:pt x="224" y="258"/>
                  </a:lnTo>
                  <a:lnTo>
                    <a:pt x="248" y="266"/>
                  </a:lnTo>
                  <a:lnTo>
                    <a:pt x="267" y="272"/>
                  </a:lnTo>
                  <a:lnTo>
                    <a:pt x="281" y="276"/>
                  </a:lnTo>
                  <a:lnTo>
                    <a:pt x="292" y="277"/>
                  </a:lnTo>
                  <a:lnTo>
                    <a:pt x="302" y="276"/>
                  </a:lnTo>
                  <a:lnTo>
                    <a:pt x="311" y="275"/>
                  </a:lnTo>
                  <a:lnTo>
                    <a:pt x="321" y="270"/>
                  </a:lnTo>
                  <a:lnTo>
                    <a:pt x="329" y="265"/>
                  </a:lnTo>
                  <a:lnTo>
                    <a:pt x="382" y="284"/>
                  </a:lnTo>
                  <a:lnTo>
                    <a:pt x="424" y="323"/>
                  </a:lnTo>
                  <a:lnTo>
                    <a:pt x="392" y="320"/>
                  </a:lnTo>
                  <a:lnTo>
                    <a:pt x="360" y="317"/>
                  </a:lnTo>
                  <a:lnTo>
                    <a:pt x="379" y="332"/>
                  </a:lnTo>
                  <a:lnTo>
                    <a:pt x="416" y="346"/>
                  </a:lnTo>
                  <a:lnTo>
                    <a:pt x="455" y="361"/>
                  </a:lnTo>
                  <a:lnTo>
                    <a:pt x="492" y="375"/>
                  </a:lnTo>
                  <a:lnTo>
                    <a:pt x="474" y="351"/>
                  </a:lnTo>
                  <a:lnTo>
                    <a:pt x="451" y="327"/>
                  </a:lnTo>
                  <a:lnTo>
                    <a:pt x="428" y="303"/>
                  </a:lnTo>
                  <a:lnTo>
                    <a:pt x="409" y="280"/>
                  </a:lnTo>
                  <a:lnTo>
                    <a:pt x="373" y="242"/>
                  </a:lnTo>
                  <a:lnTo>
                    <a:pt x="341" y="204"/>
                  </a:lnTo>
                  <a:lnTo>
                    <a:pt x="305" y="166"/>
                  </a:lnTo>
                  <a:lnTo>
                    <a:pt x="288" y="158"/>
                  </a:lnTo>
                  <a:lnTo>
                    <a:pt x="268" y="149"/>
                  </a:lnTo>
                  <a:lnTo>
                    <a:pt x="250" y="141"/>
                  </a:lnTo>
                  <a:lnTo>
                    <a:pt x="257" y="139"/>
                  </a:lnTo>
                  <a:lnTo>
                    <a:pt x="264" y="136"/>
                  </a:lnTo>
                  <a:lnTo>
                    <a:pt x="270" y="134"/>
                  </a:lnTo>
                  <a:lnTo>
                    <a:pt x="261" y="128"/>
                  </a:lnTo>
                  <a:lnTo>
                    <a:pt x="254" y="124"/>
                  </a:lnTo>
                  <a:lnTo>
                    <a:pt x="247" y="119"/>
                  </a:lnTo>
                  <a:lnTo>
                    <a:pt x="238" y="115"/>
                  </a:lnTo>
                  <a:lnTo>
                    <a:pt x="227" y="110"/>
                  </a:lnTo>
                  <a:lnTo>
                    <a:pt x="210" y="103"/>
                  </a:lnTo>
                  <a:lnTo>
                    <a:pt x="187" y="93"/>
                  </a:lnTo>
                  <a:lnTo>
                    <a:pt x="265" y="119"/>
                  </a:lnTo>
                  <a:lnTo>
                    <a:pt x="342" y="148"/>
                  </a:lnTo>
                  <a:lnTo>
                    <a:pt x="315" y="132"/>
                  </a:lnTo>
                  <a:lnTo>
                    <a:pt x="294" y="119"/>
                  </a:lnTo>
                  <a:lnTo>
                    <a:pt x="274" y="110"/>
                  </a:lnTo>
                  <a:lnTo>
                    <a:pt x="257" y="101"/>
                  </a:lnTo>
                  <a:lnTo>
                    <a:pt x="238" y="91"/>
                  </a:lnTo>
                  <a:lnTo>
                    <a:pt x="220" y="83"/>
                  </a:lnTo>
                  <a:lnTo>
                    <a:pt x="207" y="87"/>
                  </a:lnTo>
                  <a:lnTo>
                    <a:pt x="202" y="84"/>
                  </a:lnTo>
                  <a:lnTo>
                    <a:pt x="197" y="80"/>
                  </a:lnTo>
                  <a:lnTo>
                    <a:pt x="192" y="77"/>
                  </a:lnTo>
                  <a:lnTo>
                    <a:pt x="185" y="74"/>
                  </a:lnTo>
                  <a:lnTo>
                    <a:pt x="176" y="70"/>
                  </a:lnTo>
                  <a:lnTo>
                    <a:pt x="165" y="66"/>
                  </a:lnTo>
                  <a:lnTo>
                    <a:pt x="151" y="59"/>
                  </a:lnTo>
                  <a:lnTo>
                    <a:pt x="131" y="52"/>
                  </a:lnTo>
                  <a:lnTo>
                    <a:pt x="108" y="42"/>
                  </a:lnTo>
                  <a:lnTo>
                    <a:pt x="78" y="31"/>
                  </a:lnTo>
                  <a:lnTo>
                    <a:pt x="43" y="17"/>
                  </a:lnTo>
                  <a:lnTo>
                    <a:pt x="0" y="0"/>
                  </a:lnTo>
                  <a:lnTo>
                    <a:pt x="0" y="0"/>
                  </a:lnTo>
                  <a:close/>
                </a:path>
              </a:pathLst>
            </a:custGeom>
            <a:solidFill>
              <a:schemeClr val="bg1">
                <a:lumMod val="95000"/>
              </a:schemeClr>
            </a:solidFill>
            <a:ln w="0">
              <a:noFill/>
              <a:prstDash val="solid"/>
              <a:round/>
              <a:headEnd/>
              <a:tailEnd/>
            </a:ln>
            <a:sp3d extrusionH="381000"/>
          </p:spPr>
          <p:txBody>
            <a:bodyPr vert="horz" wrap="square" lIns="91440" tIns="45720" rIns="91440" bIns="45720" numCol="1" anchor="t" anchorCtr="0" compatLnSpc="1">
              <a:prstTxWarp prst="textNoShape">
                <a:avLst/>
              </a:prstTxWarp>
            </a:bodyPr>
            <a:lstStyle/>
            <a:p>
              <a:endParaRPr lang="en-US">
                <a:latin typeface="Calibri"/>
              </a:endParaRPr>
            </a:p>
          </p:txBody>
        </p:sp>
      </p:grpSp>
      <p:grpSp>
        <p:nvGrpSpPr>
          <p:cNvPr id="10" name="Group 9"/>
          <p:cNvGrpSpPr/>
          <p:nvPr/>
        </p:nvGrpSpPr>
        <p:grpSpPr>
          <a:xfrm rot="5400000">
            <a:off x="5688622" y="1291167"/>
            <a:ext cx="1554307" cy="2357251"/>
            <a:chOff x="3048001" y="893086"/>
            <a:chExt cx="2059202" cy="1926314"/>
          </a:xfrm>
        </p:grpSpPr>
        <p:sp>
          <p:nvSpPr>
            <p:cNvPr id="11" name="Down Arrow Callout 10"/>
            <p:cNvSpPr/>
            <p:nvPr/>
          </p:nvSpPr>
          <p:spPr bwMode="gray">
            <a:xfrm>
              <a:off x="3048001" y="893086"/>
              <a:ext cx="2059202" cy="1926314"/>
            </a:xfrm>
            <a:prstGeom prst="downArrowCallout">
              <a:avLst>
                <a:gd name="adj1" fmla="val 4828"/>
                <a:gd name="adj2" fmla="val 4685"/>
                <a:gd name="adj3" fmla="val 7278"/>
                <a:gd name="adj4" fmla="val 85493"/>
              </a:avLst>
            </a:prstGeom>
            <a:gradFill>
              <a:gsLst>
                <a:gs pos="0">
                  <a:schemeClr val="bg1">
                    <a:lumMod val="95000"/>
                  </a:schemeClr>
                </a:gs>
                <a:gs pos="100000">
                  <a:schemeClr val="bg1"/>
                </a:gs>
              </a:gsLst>
            </a:gradFill>
            <a:ln>
              <a:solidFill>
                <a:schemeClr val="bg1">
                  <a:lumMod val="75000"/>
                </a:schemeClr>
              </a:solid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a:endParaRPr>
            </a:p>
          </p:txBody>
        </p:sp>
        <p:sp>
          <p:nvSpPr>
            <p:cNvPr id="12" name="TextBox 11"/>
            <p:cNvSpPr txBox="1"/>
            <p:nvPr/>
          </p:nvSpPr>
          <p:spPr>
            <a:xfrm rot="16200000">
              <a:off x="3300668" y="773379"/>
              <a:ext cx="1522306" cy="1863799"/>
            </a:xfrm>
            <a:prstGeom prst="rect">
              <a:avLst/>
            </a:prstGeom>
            <a:noFill/>
          </p:spPr>
          <p:txBody>
            <a:bodyPr wrap="square" lIns="0" tIns="0" rIns="0" bIns="0" rtlCol="0">
              <a:spAutoFit/>
            </a:bodyPr>
            <a:lstStyle/>
            <a:p>
              <a:r>
                <a:rPr lang="en-US" sz="1400" b="1" dirty="0" smtClean="0">
                  <a:solidFill>
                    <a:schemeClr val="accent5"/>
                  </a:solidFill>
                  <a:latin typeface="Calibri"/>
                </a:rPr>
                <a:t>Placeholder Text</a:t>
              </a:r>
            </a:p>
            <a:p>
              <a:pPr>
                <a:spcBef>
                  <a:spcPts val="400"/>
                </a:spcBef>
              </a:pPr>
              <a:r>
                <a:rPr lang="en-US" sz="1200" dirty="0" smtClean="0">
                  <a:latin typeface="Calibri"/>
                </a:rPr>
                <a:t>This is placeholder text. </a:t>
              </a:r>
              <a:br>
                <a:rPr lang="en-US" sz="1200" dirty="0" smtClean="0">
                  <a:latin typeface="Calibri"/>
                </a:rPr>
              </a:br>
              <a:r>
                <a:rPr lang="en-US" sz="1200" dirty="0" smtClean="0">
                  <a:latin typeface="Calibri"/>
                </a:rPr>
                <a:t>It can be easily replaced with your own text. </a:t>
              </a:r>
              <a:r>
                <a:rPr lang="en-US" sz="1200" dirty="0">
                  <a:latin typeface="Calibri"/>
                </a:rPr>
                <a:t>This is placeholder text. </a:t>
              </a:r>
              <a:br>
                <a:rPr lang="en-US" sz="1200" dirty="0">
                  <a:latin typeface="Calibri"/>
                </a:rPr>
              </a:br>
              <a:endParaRPr lang="en-US" sz="1200" dirty="0" smtClean="0">
                <a:latin typeface="Calibri"/>
              </a:endParaRPr>
            </a:p>
            <a:p>
              <a:endParaRPr lang="en-US" sz="1400" dirty="0">
                <a:latin typeface="Calibri"/>
              </a:endParaRPr>
            </a:p>
          </p:txBody>
        </p:sp>
      </p:grpSp>
    </p:spTree>
    <p:extLst>
      <p:ext uri="{BB962C8B-B14F-4D97-AF65-F5344CB8AC3E}">
        <p14:creationId xmlns:p14="http://schemas.microsoft.com/office/powerpoint/2010/main" val="18988461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750"/>
                                        <p:tgtEl>
                                          <p:spTgt spid="3"/>
                                        </p:tgtEl>
                                      </p:cBhvr>
                                    </p:animEffect>
                                  </p:childTnLst>
                                </p:cTn>
                              </p:par>
                            </p:childTnLst>
                          </p:cTn>
                        </p:par>
                        <p:par>
                          <p:cTn id="8" fill="hold">
                            <p:stCondLst>
                              <p:cond delay="750"/>
                            </p:stCondLst>
                            <p:childTnLst>
                              <p:par>
                                <p:cTn id="9" presetID="21"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1000"/>
                                        <p:tgtEl>
                                          <p:spTgt spid="2"/>
                                        </p:tgtEl>
                                      </p:cBhvr>
                                    </p:animEffect>
                                  </p:childTnLst>
                                </p:cTn>
                              </p:par>
                            </p:childTnLst>
                          </p:cTn>
                        </p:par>
                        <p:par>
                          <p:cTn id="12" fill="hold">
                            <p:stCondLst>
                              <p:cond delay="1750"/>
                            </p:stCondLst>
                            <p:childTnLst>
                              <p:par>
                                <p:cTn id="13" presetID="2" presetClass="entr" presetSubtype="2"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89055" y="1039942"/>
            <a:ext cx="5965893" cy="2679953"/>
            <a:chOff x="924190" y="1125450"/>
            <a:chExt cx="8528474" cy="3827550"/>
          </a:xfrm>
        </p:grpSpPr>
        <p:cxnSp>
          <p:nvCxnSpPr>
            <p:cNvPr id="3" name="Straight Connector 2"/>
            <p:cNvCxnSpPr/>
            <p:nvPr/>
          </p:nvCxnSpPr>
          <p:spPr>
            <a:xfrm>
              <a:off x="1371600" y="1224810"/>
              <a:ext cx="0" cy="3723167"/>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cxnSp>
          <p:nvCxnSpPr>
            <p:cNvPr id="4" name="Straight Connector 3"/>
            <p:cNvCxnSpPr/>
            <p:nvPr/>
          </p:nvCxnSpPr>
          <p:spPr>
            <a:xfrm flipV="1">
              <a:off x="1366577" y="4932622"/>
              <a:ext cx="8086087" cy="20378"/>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cxnSp>
          <p:nvCxnSpPr>
            <p:cNvPr id="5" name="Straight Connector 4"/>
            <p:cNvCxnSpPr/>
            <p:nvPr/>
          </p:nvCxnSpPr>
          <p:spPr>
            <a:xfrm>
              <a:off x="1293052" y="4495800"/>
              <a:ext cx="76200" cy="0"/>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1293060" y="4038600"/>
              <a:ext cx="76200" cy="0"/>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1295400" y="3581400"/>
              <a:ext cx="76200" cy="0"/>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1289798" y="3124200"/>
              <a:ext cx="76200" cy="0"/>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1290712" y="2667000"/>
              <a:ext cx="76200" cy="0"/>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1290720" y="2209800"/>
              <a:ext cx="76200" cy="0"/>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1293060" y="1752600"/>
              <a:ext cx="76200" cy="0"/>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a:off x="1287458" y="1295400"/>
              <a:ext cx="76200" cy="0"/>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926576" y="4334784"/>
              <a:ext cx="428979" cy="329983"/>
            </a:xfrm>
            <a:prstGeom prst="rect">
              <a:avLst/>
            </a:prstGeom>
            <a:noFill/>
          </p:spPr>
          <p:txBody>
            <a:bodyPr wrap="none" rtlCol="0">
              <a:spAutoFit/>
            </a:bodyPr>
            <a:lstStyle/>
            <a:p>
              <a:r>
                <a:rPr lang="en-US" sz="900" b="1" dirty="0" smtClean="0">
                  <a:solidFill>
                    <a:schemeClr val="bg2"/>
                  </a:solidFill>
                  <a:latin typeface="Calibri"/>
                </a:rPr>
                <a:t>10</a:t>
              </a:r>
              <a:endParaRPr lang="en-US" sz="900" b="1" dirty="0">
                <a:solidFill>
                  <a:schemeClr val="bg2"/>
                </a:solidFill>
                <a:latin typeface="Calibri"/>
              </a:endParaRPr>
            </a:p>
          </p:txBody>
        </p:sp>
        <p:sp>
          <p:nvSpPr>
            <p:cNvPr id="14" name="TextBox 13"/>
            <p:cNvSpPr txBox="1"/>
            <p:nvPr/>
          </p:nvSpPr>
          <p:spPr>
            <a:xfrm>
              <a:off x="924190" y="3877583"/>
              <a:ext cx="428979" cy="329983"/>
            </a:xfrm>
            <a:prstGeom prst="rect">
              <a:avLst/>
            </a:prstGeom>
            <a:noFill/>
          </p:spPr>
          <p:txBody>
            <a:bodyPr wrap="none" rtlCol="0">
              <a:spAutoFit/>
            </a:bodyPr>
            <a:lstStyle/>
            <a:p>
              <a:r>
                <a:rPr lang="en-US" sz="900" b="1" dirty="0" smtClean="0">
                  <a:solidFill>
                    <a:schemeClr val="bg2"/>
                  </a:solidFill>
                  <a:latin typeface="Calibri"/>
                </a:rPr>
                <a:t>20</a:t>
              </a:r>
              <a:endParaRPr lang="en-US" sz="900" b="1" dirty="0">
                <a:solidFill>
                  <a:schemeClr val="bg2"/>
                </a:solidFill>
                <a:latin typeface="Calibri"/>
              </a:endParaRPr>
            </a:p>
          </p:txBody>
        </p:sp>
        <p:sp>
          <p:nvSpPr>
            <p:cNvPr id="15" name="TextBox 14"/>
            <p:cNvSpPr txBox="1"/>
            <p:nvPr/>
          </p:nvSpPr>
          <p:spPr>
            <a:xfrm>
              <a:off x="926576" y="3418097"/>
              <a:ext cx="428979" cy="329983"/>
            </a:xfrm>
            <a:prstGeom prst="rect">
              <a:avLst/>
            </a:prstGeom>
            <a:noFill/>
          </p:spPr>
          <p:txBody>
            <a:bodyPr wrap="none" rtlCol="0">
              <a:spAutoFit/>
            </a:bodyPr>
            <a:lstStyle/>
            <a:p>
              <a:r>
                <a:rPr lang="en-US" sz="900" b="1" dirty="0" smtClean="0">
                  <a:solidFill>
                    <a:schemeClr val="bg2"/>
                  </a:solidFill>
                  <a:latin typeface="Calibri"/>
                </a:rPr>
                <a:t>30</a:t>
              </a:r>
              <a:endParaRPr lang="en-US" sz="900" b="1" dirty="0">
                <a:solidFill>
                  <a:schemeClr val="bg2"/>
                </a:solidFill>
                <a:latin typeface="Calibri"/>
              </a:endParaRPr>
            </a:p>
          </p:txBody>
        </p:sp>
        <p:sp>
          <p:nvSpPr>
            <p:cNvPr id="16" name="TextBox 15"/>
            <p:cNvSpPr txBox="1"/>
            <p:nvPr/>
          </p:nvSpPr>
          <p:spPr>
            <a:xfrm>
              <a:off x="924190" y="2960898"/>
              <a:ext cx="428979" cy="329983"/>
            </a:xfrm>
            <a:prstGeom prst="rect">
              <a:avLst/>
            </a:prstGeom>
            <a:noFill/>
          </p:spPr>
          <p:txBody>
            <a:bodyPr wrap="none" rtlCol="0">
              <a:spAutoFit/>
            </a:bodyPr>
            <a:lstStyle/>
            <a:p>
              <a:r>
                <a:rPr lang="en-US" sz="900" b="1" dirty="0" smtClean="0">
                  <a:solidFill>
                    <a:schemeClr val="bg2"/>
                  </a:solidFill>
                  <a:latin typeface="Calibri"/>
                </a:rPr>
                <a:t>40</a:t>
              </a:r>
              <a:endParaRPr lang="en-US" sz="900" b="1" dirty="0">
                <a:solidFill>
                  <a:schemeClr val="bg2"/>
                </a:solidFill>
                <a:latin typeface="Calibri"/>
              </a:endParaRPr>
            </a:p>
          </p:txBody>
        </p:sp>
        <p:sp>
          <p:nvSpPr>
            <p:cNvPr id="17" name="TextBox 16"/>
            <p:cNvSpPr txBox="1"/>
            <p:nvPr/>
          </p:nvSpPr>
          <p:spPr>
            <a:xfrm>
              <a:off x="926576" y="2499336"/>
              <a:ext cx="428979" cy="329983"/>
            </a:xfrm>
            <a:prstGeom prst="rect">
              <a:avLst/>
            </a:prstGeom>
            <a:noFill/>
          </p:spPr>
          <p:txBody>
            <a:bodyPr wrap="none" rtlCol="0">
              <a:spAutoFit/>
            </a:bodyPr>
            <a:lstStyle/>
            <a:p>
              <a:r>
                <a:rPr lang="en-US" sz="900" b="1" dirty="0" smtClean="0">
                  <a:solidFill>
                    <a:schemeClr val="bg2"/>
                  </a:solidFill>
                  <a:latin typeface="Calibri"/>
                </a:rPr>
                <a:t>50</a:t>
              </a:r>
              <a:endParaRPr lang="en-US" sz="900" b="1" dirty="0">
                <a:solidFill>
                  <a:schemeClr val="bg2"/>
                </a:solidFill>
                <a:latin typeface="Calibri"/>
              </a:endParaRPr>
            </a:p>
          </p:txBody>
        </p:sp>
        <p:sp>
          <p:nvSpPr>
            <p:cNvPr id="18" name="TextBox 17"/>
            <p:cNvSpPr txBox="1"/>
            <p:nvPr/>
          </p:nvSpPr>
          <p:spPr>
            <a:xfrm>
              <a:off x="924190" y="2042137"/>
              <a:ext cx="428979" cy="329983"/>
            </a:xfrm>
            <a:prstGeom prst="rect">
              <a:avLst/>
            </a:prstGeom>
            <a:noFill/>
          </p:spPr>
          <p:txBody>
            <a:bodyPr wrap="none" rtlCol="0">
              <a:spAutoFit/>
            </a:bodyPr>
            <a:lstStyle/>
            <a:p>
              <a:r>
                <a:rPr lang="en-US" sz="900" b="1" dirty="0" smtClean="0">
                  <a:solidFill>
                    <a:schemeClr val="bg2"/>
                  </a:solidFill>
                  <a:latin typeface="Calibri"/>
                </a:rPr>
                <a:t>60</a:t>
              </a:r>
              <a:endParaRPr lang="en-US" sz="900" b="1" dirty="0">
                <a:solidFill>
                  <a:schemeClr val="bg2"/>
                </a:solidFill>
                <a:latin typeface="Calibri"/>
              </a:endParaRPr>
            </a:p>
          </p:txBody>
        </p:sp>
        <p:sp>
          <p:nvSpPr>
            <p:cNvPr id="19" name="TextBox 18"/>
            <p:cNvSpPr txBox="1"/>
            <p:nvPr/>
          </p:nvSpPr>
          <p:spPr>
            <a:xfrm>
              <a:off x="926576" y="1582649"/>
              <a:ext cx="428979" cy="329983"/>
            </a:xfrm>
            <a:prstGeom prst="rect">
              <a:avLst/>
            </a:prstGeom>
            <a:noFill/>
          </p:spPr>
          <p:txBody>
            <a:bodyPr wrap="none" rtlCol="0">
              <a:spAutoFit/>
            </a:bodyPr>
            <a:lstStyle/>
            <a:p>
              <a:r>
                <a:rPr lang="en-US" sz="900" b="1" dirty="0" smtClean="0">
                  <a:solidFill>
                    <a:schemeClr val="bg2"/>
                  </a:solidFill>
                  <a:latin typeface="Calibri"/>
                </a:rPr>
                <a:t>70</a:t>
              </a:r>
              <a:endParaRPr lang="en-US" sz="900" b="1" dirty="0">
                <a:solidFill>
                  <a:schemeClr val="bg2"/>
                </a:solidFill>
                <a:latin typeface="Calibri"/>
              </a:endParaRPr>
            </a:p>
          </p:txBody>
        </p:sp>
        <p:sp>
          <p:nvSpPr>
            <p:cNvPr id="20" name="TextBox 19"/>
            <p:cNvSpPr txBox="1"/>
            <p:nvPr/>
          </p:nvSpPr>
          <p:spPr>
            <a:xfrm>
              <a:off x="924190" y="1125450"/>
              <a:ext cx="428979" cy="329983"/>
            </a:xfrm>
            <a:prstGeom prst="rect">
              <a:avLst/>
            </a:prstGeom>
            <a:noFill/>
          </p:spPr>
          <p:txBody>
            <a:bodyPr wrap="none" rtlCol="0">
              <a:spAutoFit/>
            </a:bodyPr>
            <a:lstStyle/>
            <a:p>
              <a:r>
                <a:rPr lang="en-US" sz="900" b="1" dirty="0" smtClean="0">
                  <a:solidFill>
                    <a:schemeClr val="bg2"/>
                  </a:solidFill>
                  <a:latin typeface="Calibri"/>
                </a:rPr>
                <a:t>80</a:t>
              </a:r>
              <a:endParaRPr lang="en-US" sz="900" b="1" dirty="0">
                <a:solidFill>
                  <a:schemeClr val="bg2"/>
                </a:solidFill>
                <a:latin typeface="Calibri"/>
              </a:endParaRPr>
            </a:p>
          </p:txBody>
        </p:sp>
      </p:grpSp>
      <p:sp>
        <p:nvSpPr>
          <p:cNvPr id="21" name="TextBox 20"/>
          <p:cNvSpPr txBox="1"/>
          <p:nvPr/>
        </p:nvSpPr>
        <p:spPr>
          <a:xfrm>
            <a:off x="1879105" y="3904031"/>
            <a:ext cx="5675841" cy="482630"/>
          </a:xfrm>
          <a:prstGeom prst="rect">
            <a:avLst/>
          </a:prstGeom>
          <a:noFill/>
        </p:spPr>
        <p:txBody>
          <a:bodyPr wrap="square" lIns="0" tIns="0" rIns="0" bIns="0" rtlCol="0">
            <a:spAutoFit/>
          </a:bodyPr>
          <a:lstStyle/>
          <a:p>
            <a:r>
              <a:rPr lang="en-US" sz="1500" b="1" dirty="0" smtClean="0">
                <a:solidFill>
                  <a:schemeClr val="bg2"/>
                </a:solidFill>
                <a:latin typeface="Calibri"/>
              </a:rPr>
              <a:t>Placeholder Text</a:t>
            </a:r>
          </a:p>
          <a:p>
            <a:pPr>
              <a:spcBef>
                <a:spcPts val="400"/>
              </a:spcBef>
            </a:pPr>
            <a:r>
              <a:rPr lang="en-US" sz="1300" dirty="0" smtClean="0">
                <a:solidFill>
                  <a:schemeClr val="bg2"/>
                </a:solidFill>
                <a:latin typeface="Calibri"/>
              </a:rPr>
              <a:t>This is placeholder text.  It can be easily replaced with your own text. </a:t>
            </a:r>
          </a:p>
        </p:txBody>
      </p:sp>
      <p:grpSp>
        <p:nvGrpSpPr>
          <p:cNvPr id="22" name="Group 21"/>
          <p:cNvGrpSpPr/>
          <p:nvPr/>
        </p:nvGrpSpPr>
        <p:grpSpPr>
          <a:xfrm>
            <a:off x="2260331" y="2386626"/>
            <a:ext cx="731520" cy="1319002"/>
            <a:chOff x="2475808" y="3030423"/>
            <a:chExt cx="968743" cy="1745119"/>
          </a:xfrm>
        </p:grpSpPr>
        <p:sp>
          <p:nvSpPr>
            <p:cNvPr id="23" name="Freeform 6"/>
            <p:cNvSpPr>
              <a:spLocks/>
            </p:cNvSpPr>
            <p:nvPr/>
          </p:nvSpPr>
          <p:spPr bwMode="auto">
            <a:xfrm>
              <a:off x="2712430" y="3519184"/>
              <a:ext cx="471425" cy="1256358"/>
            </a:xfrm>
            <a:custGeom>
              <a:avLst/>
              <a:gdLst>
                <a:gd name="T0" fmla="*/ 844 w 1621"/>
                <a:gd name="T1" fmla="*/ 1 h 4320"/>
                <a:gd name="T2" fmla="*/ 911 w 1621"/>
                <a:gd name="T3" fmla="*/ 18 h 4320"/>
                <a:gd name="T4" fmla="*/ 976 w 1621"/>
                <a:gd name="T5" fmla="*/ 50 h 4320"/>
                <a:gd name="T6" fmla="*/ 1036 w 1621"/>
                <a:gd name="T7" fmla="*/ 97 h 4320"/>
                <a:gd name="T8" fmla="*/ 1087 w 1621"/>
                <a:gd name="T9" fmla="*/ 158 h 4320"/>
                <a:gd name="T10" fmla="*/ 1124 w 1621"/>
                <a:gd name="T11" fmla="*/ 236 h 4320"/>
                <a:gd name="T12" fmla="*/ 1145 w 1621"/>
                <a:gd name="T13" fmla="*/ 329 h 4320"/>
                <a:gd name="T14" fmla="*/ 1145 w 1621"/>
                <a:gd name="T15" fmla="*/ 414 h 4320"/>
                <a:gd name="T16" fmla="*/ 1129 w 1621"/>
                <a:gd name="T17" fmla="*/ 486 h 4320"/>
                <a:gd name="T18" fmla="*/ 1101 w 1621"/>
                <a:gd name="T19" fmla="*/ 558 h 4320"/>
                <a:gd name="T20" fmla="*/ 1055 w 1621"/>
                <a:gd name="T21" fmla="*/ 625 h 4320"/>
                <a:gd name="T22" fmla="*/ 994 w 1621"/>
                <a:gd name="T23" fmla="*/ 684 h 4320"/>
                <a:gd name="T24" fmla="*/ 929 w 1621"/>
                <a:gd name="T25" fmla="*/ 742 h 4320"/>
                <a:gd name="T26" fmla="*/ 930 w 1621"/>
                <a:gd name="T27" fmla="*/ 784 h 4320"/>
                <a:gd name="T28" fmla="*/ 975 w 1621"/>
                <a:gd name="T29" fmla="*/ 822 h 4320"/>
                <a:gd name="T30" fmla="*/ 1056 w 1621"/>
                <a:gd name="T31" fmla="*/ 847 h 4320"/>
                <a:gd name="T32" fmla="*/ 1142 w 1621"/>
                <a:gd name="T33" fmla="*/ 863 h 4320"/>
                <a:gd name="T34" fmla="*/ 1229 w 1621"/>
                <a:gd name="T35" fmla="*/ 877 h 4320"/>
                <a:gd name="T36" fmla="*/ 1311 w 1621"/>
                <a:gd name="T37" fmla="*/ 898 h 4320"/>
                <a:gd name="T38" fmla="*/ 1385 w 1621"/>
                <a:gd name="T39" fmla="*/ 932 h 4320"/>
                <a:gd name="T40" fmla="*/ 1412 w 1621"/>
                <a:gd name="T41" fmla="*/ 1023 h 4320"/>
                <a:gd name="T42" fmla="*/ 1432 w 1621"/>
                <a:gd name="T43" fmla="*/ 1126 h 4320"/>
                <a:gd name="T44" fmla="*/ 1448 w 1621"/>
                <a:gd name="T45" fmla="*/ 1232 h 4320"/>
                <a:gd name="T46" fmla="*/ 1461 w 1621"/>
                <a:gd name="T47" fmla="*/ 1329 h 4320"/>
                <a:gd name="T48" fmla="*/ 1456 w 1621"/>
                <a:gd name="T49" fmla="*/ 2480 h 4320"/>
                <a:gd name="T50" fmla="*/ 1216 w 1621"/>
                <a:gd name="T51" fmla="*/ 1544 h 4320"/>
                <a:gd name="T52" fmla="*/ 1528 w 1621"/>
                <a:gd name="T53" fmla="*/ 4320 h 4320"/>
                <a:gd name="T54" fmla="*/ 827 w 1621"/>
                <a:gd name="T55" fmla="*/ 2839 h 4320"/>
                <a:gd name="T56" fmla="*/ 397 w 1621"/>
                <a:gd name="T57" fmla="*/ 4320 h 4320"/>
                <a:gd name="T58" fmla="*/ 527 w 1621"/>
                <a:gd name="T59" fmla="*/ 1945 h 4320"/>
                <a:gd name="T60" fmla="*/ 384 w 1621"/>
                <a:gd name="T61" fmla="*/ 1544 h 4320"/>
                <a:gd name="T62" fmla="*/ 0 w 1621"/>
                <a:gd name="T63" fmla="*/ 2480 h 4320"/>
                <a:gd name="T64" fmla="*/ 166 w 1621"/>
                <a:gd name="T65" fmla="*/ 1282 h 4320"/>
                <a:gd name="T66" fmla="*/ 181 w 1621"/>
                <a:gd name="T67" fmla="*/ 1180 h 4320"/>
                <a:gd name="T68" fmla="*/ 198 w 1621"/>
                <a:gd name="T69" fmla="*/ 1072 h 4320"/>
                <a:gd name="T70" fmla="*/ 221 w 1621"/>
                <a:gd name="T71" fmla="*/ 974 h 4320"/>
                <a:gd name="T72" fmla="*/ 271 w 1621"/>
                <a:gd name="T73" fmla="*/ 913 h 4320"/>
                <a:gd name="T74" fmla="*/ 350 w 1621"/>
                <a:gd name="T75" fmla="*/ 887 h 4320"/>
                <a:gd name="T76" fmla="*/ 435 w 1621"/>
                <a:gd name="T77" fmla="*/ 869 h 4320"/>
                <a:gd name="T78" fmla="*/ 523 w 1621"/>
                <a:gd name="T79" fmla="*/ 855 h 4320"/>
                <a:gd name="T80" fmla="*/ 607 w 1621"/>
                <a:gd name="T81" fmla="*/ 837 h 4320"/>
                <a:gd name="T82" fmla="*/ 684 w 1621"/>
                <a:gd name="T83" fmla="*/ 805 h 4320"/>
                <a:gd name="T84" fmla="*/ 694 w 1621"/>
                <a:gd name="T85" fmla="*/ 763 h 4320"/>
                <a:gd name="T86" fmla="*/ 659 w 1621"/>
                <a:gd name="T87" fmla="*/ 712 h 4320"/>
                <a:gd name="T88" fmla="*/ 594 w 1621"/>
                <a:gd name="T89" fmla="*/ 655 h 4320"/>
                <a:gd name="T90" fmla="*/ 541 w 1621"/>
                <a:gd name="T91" fmla="*/ 592 h 4320"/>
                <a:gd name="T92" fmla="*/ 504 w 1621"/>
                <a:gd name="T93" fmla="*/ 521 h 4320"/>
                <a:gd name="T94" fmla="*/ 482 w 1621"/>
                <a:gd name="T95" fmla="*/ 449 h 4320"/>
                <a:gd name="T96" fmla="*/ 473 w 1621"/>
                <a:gd name="T97" fmla="*/ 380 h 4320"/>
                <a:gd name="T98" fmla="*/ 483 w 1621"/>
                <a:gd name="T99" fmla="*/ 280 h 4320"/>
                <a:gd name="T100" fmla="*/ 514 w 1621"/>
                <a:gd name="T101" fmla="*/ 195 h 4320"/>
                <a:gd name="T102" fmla="*/ 558 w 1621"/>
                <a:gd name="T103" fmla="*/ 126 h 4320"/>
                <a:gd name="T104" fmla="*/ 613 w 1621"/>
                <a:gd name="T105" fmla="*/ 71 h 4320"/>
                <a:gd name="T106" fmla="*/ 677 w 1621"/>
                <a:gd name="T107" fmla="*/ 31 h 4320"/>
                <a:gd name="T108" fmla="*/ 744 w 1621"/>
                <a:gd name="T109" fmla="*/ 8 h 4320"/>
                <a:gd name="T110" fmla="*/ 810 w 1621"/>
                <a:gd name="T111" fmla="*/ 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21" h="4320">
                  <a:moveTo>
                    <a:pt x="810" y="0"/>
                  </a:moveTo>
                  <a:lnTo>
                    <a:pt x="844" y="1"/>
                  </a:lnTo>
                  <a:lnTo>
                    <a:pt x="877" y="8"/>
                  </a:lnTo>
                  <a:lnTo>
                    <a:pt x="911" y="18"/>
                  </a:lnTo>
                  <a:lnTo>
                    <a:pt x="943" y="31"/>
                  </a:lnTo>
                  <a:lnTo>
                    <a:pt x="976" y="50"/>
                  </a:lnTo>
                  <a:lnTo>
                    <a:pt x="1008" y="71"/>
                  </a:lnTo>
                  <a:lnTo>
                    <a:pt x="1036" y="97"/>
                  </a:lnTo>
                  <a:lnTo>
                    <a:pt x="1063" y="126"/>
                  </a:lnTo>
                  <a:lnTo>
                    <a:pt x="1087" y="158"/>
                  </a:lnTo>
                  <a:lnTo>
                    <a:pt x="1107" y="195"/>
                  </a:lnTo>
                  <a:lnTo>
                    <a:pt x="1124" y="236"/>
                  </a:lnTo>
                  <a:lnTo>
                    <a:pt x="1137" y="280"/>
                  </a:lnTo>
                  <a:lnTo>
                    <a:pt x="1145" y="329"/>
                  </a:lnTo>
                  <a:lnTo>
                    <a:pt x="1148" y="380"/>
                  </a:lnTo>
                  <a:lnTo>
                    <a:pt x="1145" y="414"/>
                  </a:lnTo>
                  <a:lnTo>
                    <a:pt x="1139" y="449"/>
                  </a:lnTo>
                  <a:lnTo>
                    <a:pt x="1129" y="486"/>
                  </a:lnTo>
                  <a:lnTo>
                    <a:pt x="1118" y="521"/>
                  </a:lnTo>
                  <a:lnTo>
                    <a:pt x="1101" y="558"/>
                  </a:lnTo>
                  <a:lnTo>
                    <a:pt x="1080" y="592"/>
                  </a:lnTo>
                  <a:lnTo>
                    <a:pt x="1055" y="625"/>
                  </a:lnTo>
                  <a:lnTo>
                    <a:pt x="1027" y="655"/>
                  </a:lnTo>
                  <a:lnTo>
                    <a:pt x="994" y="684"/>
                  </a:lnTo>
                  <a:lnTo>
                    <a:pt x="962" y="712"/>
                  </a:lnTo>
                  <a:lnTo>
                    <a:pt x="929" y="742"/>
                  </a:lnTo>
                  <a:lnTo>
                    <a:pt x="928" y="763"/>
                  </a:lnTo>
                  <a:lnTo>
                    <a:pt x="930" y="784"/>
                  </a:lnTo>
                  <a:lnTo>
                    <a:pt x="937" y="805"/>
                  </a:lnTo>
                  <a:lnTo>
                    <a:pt x="975" y="822"/>
                  </a:lnTo>
                  <a:lnTo>
                    <a:pt x="1014" y="837"/>
                  </a:lnTo>
                  <a:lnTo>
                    <a:pt x="1056" y="847"/>
                  </a:lnTo>
                  <a:lnTo>
                    <a:pt x="1098" y="855"/>
                  </a:lnTo>
                  <a:lnTo>
                    <a:pt x="1142" y="863"/>
                  </a:lnTo>
                  <a:lnTo>
                    <a:pt x="1186" y="869"/>
                  </a:lnTo>
                  <a:lnTo>
                    <a:pt x="1229" y="877"/>
                  </a:lnTo>
                  <a:lnTo>
                    <a:pt x="1271" y="887"/>
                  </a:lnTo>
                  <a:lnTo>
                    <a:pt x="1311" y="898"/>
                  </a:lnTo>
                  <a:lnTo>
                    <a:pt x="1349" y="913"/>
                  </a:lnTo>
                  <a:lnTo>
                    <a:pt x="1385" y="932"/>
                  </a:lnTo>
                  <a:lnTo>
                    <a:pt x="1399" y="974"/>
                  </a:lnTo>
                  <a:lnTo>
                    <a:pt x="1412" y="1023"/>
                  </a:lnTo>
                  <a:lnTo>
                    <a:pt x="1423" y="1072"/>
                  </a:lnTo>
                  <a:lnTo>
                    <a:pt x="1432" y="1126"/>
                  </a:lnTo>
                  <a:lnTo>
                    <a:pt x="1440" y="1180"/>
                  </a:lnTo>
                  <a:lnTo>
                    <a:pt x="1448" y="1232"/>
                  </a:lnTo>
                  <a:lnTo>
                    <a:pt x="1454" y="1282"/>
                  </a:lnTo>
                  <a:lnTo>
                    <a:pt x="1461" y="1329"/>
                  </a:lnTo>
                  <a:lnTo>
                    <a:pt x="1621" y="2480"/>
                  </a:lnTo>
                  <a:lnTo>
                    <a:pt x="1456" y="2480"/>
                  </a:lnTo>
                  <a:lnTo>
                    <a:pt x="1237" y="1544"/>
                  </a:lnTo>
                  <a:lnTo>
                    <a:pt x="1216" y="1544"/>
                  </a:lnTo>
                  <a:lnTo>
                    <a:pt x="1091" y="1945"/>
                  </a:lnTo>
                  <a:lnTo>
                    <a:pt x="1528" y="4320"/>
                  </a:lnTo>
                  <a:lnTo>
                    <a:pt x="1224" y="4320"/>
                  </a:lnTo>
                  <a:lnTo>
                    <a:pt x="827" y="2839"/>
                  </a:lnTo>
                  <a:lnTo>
                    <a:pt x="794" y="2839"/>
                  </a:lnTo>
                  <a:lnTo>
                    <a:pt x="397" y="4320"/>
                  </a:lnTo>
                  <a:lnTo>
                    <a:pt x="93" y="4320"/>
                  </a:lnTo>
                  <a:lnTo>
                    <a:pt x="527" y="1945"/>
                  </a:lnTo>
                  <a:lnTo>
                    <a:pt x="405" y="1544"/>
                  </a:lnTo>
                  <a:lnTo>
                    <a:pt x="384" y="1544"/>
                  </a:lnTo>
                  <a:lnTo>
                    <a:pt x="165" y="2480"/>
                  </a:lnTo>
                  <a:lnTo>
                    <a:pt x="0" y="2480"/>
                  </a:lnTo>
                  <a:lnTo>
                    <a:pt x="160" y="1329"/>
                  </a:lnTo>
                  <a:lnTo>
                    <a:pt x="166" y="1282"/>
                  </a:lnTo>
                  <a:lnTo>
                    <a:pt x="173" y="1232"/>
                  </a:lnTo>
                  <a:lnTo>
                    <a:pt x="181" y="1180"/>
                  </a:lnTo>
                  <a:lnTo>
                    <a:pt x="189" y="1126"/>
                  </a:lnTo>
                  <a:lnTo>
                    <a:pt x="198" y="1072"/>
                  </a:lnTo>
                  <a:lnTo>
                    <a:pt x="210" y="1023"/>
                  </a:lnTo>
                  <a:lnTo>
                    <a:pt x="221" y="974"/>
                  </a:lnTo>
                  <a:lnTo>
                    <a:pt x="236" y="932"/>
                  </a:lnTo>
                  <a:lnTo>
                    <a:pt x="271" y="913"/>
                  </a:lnTo>
                  <a:lnTo>
                    <a:pt x="309" y="898"/>
                  </a:lnTo>
                  <a:lnTo>
                    <a:pt x="350" y="887"/>
                  </a:lnTo>
                  <a:lnTo>
                    <a:pt x="392" y="877"/>
                  </a:lnTo>
                  <a:lnTo>
                    <a:pt x="435" y="869"/>
                  </a:lnTo>
                  <a:lnTo>
                    <a:pt x="478" y="863"/>
                  </a:lnTo>
                  <a:lnTo>
                    <a:pt x="523" y="855"/>
                  </a:lnTo>
                  <a:lnTo>
                    <a:pt x="565" y="847"/>
                  </a:lnTo>
                  <a:lnTo>
                    <a:pt x="607" y="837"/>
                  </a:lnTo>
                  <a:lnTo>
                    <a:pt x="647" y="822"/>
                  </a:lnTo>
                  <a:lnTo>
                    <a:pt x="684" y="805"/>
                  </a:lnTo>
                  <a:lnTo>
                    <a:pt x="690" y="784"/>
                  </a:lnTo>
                  <a:lnTo>
                    <a:pt x="694" y="763"/>
                  </a:lnTo>
                  <a:lnTo>
                    <a:pt x="692" y="742"/>
                  </a:lnTo>
                  <a:lnTo>
                    <a:pt x="659" y="712"/>
                  </a:lnTo>
                  <a:lnTo>
                    <a:pt x="626" y="684"/>
                  </a:lnTo>
                  <a:lnTo>
                    <a:pt x="594" y="655"/>
                  </a:lnTo>
                  <a:lnTo>
                    <a:pt x="566" y="625"/>
                  </a:lnTo>
                  <a:lnTo>
                    <a:pt x="541" y="592"/>
                  </a:lnTo>
                  <a:lnTo>
                    <a:pt x="520" y="558"/>
                  </a:lnTo>
                  <a:lnTo>
                    <a:pt x="504" y="521"/>
                  </a:lnTo>
                  <a:lnTo>
                    <a:pt x="491" y="486"/>
                  </a:lnTo>
                  <a:lnTo>
                    <a:pt x="482" y="449"/>
                  </a:lnTo>
                  <a:lnTo>
                    <a:pt x="476" y="414"/>
                  </a:lnTo>
                  <a:lnTo>
                    <a:pt x="473" y="380"/>
                  </a:lnTo>
                  <a:lnTo>
                    <a:pt x="476" y="329"/>
                  </a:lnTo>
                  <a:lnTo>
                    <a:pt x="483" y="280"/>
                  </a:lnTo>
                  <a:lnTo>
                    <a:pt x="497" y="236"/>
                  </a:lnTo>
                  <a:lnTo>
                    <a:pt x="514" y="195"/>
                  </a:lnTo>
                  <a:lnTo>
                    <a:pt x="533" y="158"/>
                  </a:lnTo>
                  <a:lnTo>
                    <a:pt x="558" y="126"/>
                  </a:lnTo>
                  <a:lnTo>
                    <a:pt x="584" y="97"/>
                  </a:lnTo>
                  <a:lnTo>
                    <a:pt x="613" y="71"/>
                  </a:lnTo>
                  <a:lnTo>
                    <a:pt x="645" y="50"/>
                  </a:lnTo>
                  <a:lnTo>
                    <a:pt x="677" y="31"/>
                  </a:lnTo>
                  <a:lnTo>
                    <a:pt x="710" y="18"/>
                  </a:lnTo>
                  <a:lnTo>
                    <a:pt x="744" y="8"/>
                  </a:lnTo>
                  <a:lnTo>
                    <a:pt x="777" y="1"/>
                  </a:lnTo>
                  <a:lnTo>
                    <a:pt x="810" y="0"/>
                  </a:lnTo>
                  <a:close/>
                </a:path>
              </a:pathLst>
            </a:custGeom>
            <a:solidFill>
              <a:schemeClr val="bg2"/>
            </a:solidFill>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600">
                <a:solidFill>
                  <a:schemeClr val="tx2"/>
                </a:solidFill>
                <a:latin typeface="Calibri"/>
              </a:endParaRPr>
            </a:p>
          </p:txBody>
        </p:sp>
        <p:sp>
          <p:nvSpPr>
            <p:cNvPr id="24" name="TextBox 23"/>
            <p:cNvSpPr txBox="1"/>
            <p:nvPr/>
          </p:nvSpPr>
          <p:spPr>
            <a:xfrm>
              <a:off x="2475808" y="3030423"/>
              <a:ext cx="968743" cy="427963"/>
            </a:xfrm>
            <a:prstGeom prst="rect">
              <a:avLst/>
            </a:prstGeom>
            <a:noFill/>
          </p:spPr>
          <p:txBody>
            <a:bodyPr wrap="square" rtlCol="0">
              <a:spAutoFit/>
            </a:bodyPr>
            <a:lstStyle/>
            <a:p>
              <a:pPr algn="ctr"/>
              <a:r>
                <a:rPr lang="en-US" sz="1500" b="1" dirty="0" smtClean="0">
                  <a:solidFill>
                    <a:schemeClr val="bg2"/>
                  </a:solidFill>
                  <a:latin typeface="Calibri"/>
                </a:rPr>
                <a:t>30%</a:t>
              </a:r>
              <a:endParaRPr lang="en-US" sz="1500" b="1" dirty="0">
                <a:solidFill>
                  <a:schemeClr val="bg2"/>
                </a:solidFill>
                <a:latin typeface="Calibri"/>
              </a:endParaRPr>
            </a:p>
          </p:txBody>
        </p:sp>
      </p:grpSp>
      <p:grpSp>
        <p:nvGrpSpPr>
          <p:cNvPr id="25" name="Group 24"/>
          <p:cNvGrpSpPr/>
          <p:nvPr/>
        </p:nvGrpSpPr>
        <p:grpSpPr>
          <a:xfrm>
            <a:off x="3504834" y="1745118"/>
            <a:ext cx="731519" cy="1974776"/>
            <a:chOff x="3759789" y="2177046"/>
            <a:chExt cx="968743" cy="2612750"/>
          </a:xfrm>
        </p:grpSpPr>
        <p:sp>
          <p:nvSpPr>
            <p:cNvPr id="26" name="Freeform 6"/>
            <p:cNvSpPr>
              <a:spLocks/>
            </p:cNvSpPr>
            <p:nvPr/>
          </p:nvSpPr>
          <p:spPr bwMode="auto">
            <a:xfrm>
              <a:off x="3835215" y="2672108"/>
              <a:ext cx="794622" cy="2117688"/>
            </a:xfrm>
            <a:custGeom>
              <a:avLst/>
              <a:gdLst>
                <a:gd name="T0" fmla="*/ 844 w 1621"/>
                <a:gd name="T1" fmla="*/ 1 h 4320"/>
                <a:gd name="T2" fmla="*/ 911 w 1621"/>
                <a:gd name="T3" fmla="*/ 18 h 4320"/>
                <a:gd name="T4" fmla="*/ 976 w 1621"/>
                <a:gd name="T5" fmla="*/ 50 h 4320"/>
                <a:gd name="T6" fmla="*/ 1036 w 1621"/>
                <a:gd name="T7" fmla="*/ 97 h 4320"/>
                <a:gd name="T8" fmla="*/ 1087 w 1621"/>
                <a:gd name="T9" fmla="*/ 158 h 4320"/>
                <a:gd name="T10" fmla="*/ 1124 w 1621"/>
                <a:gd name="T11" fmla="*/ 236 h 4320"/>
                <a:gd name="T12" fmla="*/ 1145 w 1621"/>
                <a:gd name="T13" fmla="*/ 329 h 4320"/>
                <a:gd name="T14" fmla="*/ 1145 w 1621"/>
                <a:gd name="T15" fmla="*/ 414 h 4320"/>
                <a:gd name="T16" fmla="*/ 1129 w 1621"/>
                <a:gd name="T17" fmla="*/ 486 h 4320"/>
                <a:gd name="T18" fmla="*/ 1101 w 1621"/>
                <a:gd name="T19" fmla="*/ 558 h 4320"/>
                <a:gd name="T20" fmla="*/ 1055 w 1621"/>
                <a:gd name="T21" fmla="*/ 625 h 4320"/>
                <a:gd name="T22" fmla="*/ 994 w 1621"/>
                <a:gd name="T23" fmla="*/ 684 h 4320"/>
                <a:gd name="T24" fmla="*/ 929 w 1621"/>
                <a:gd name="T25" fmla="*/ 742 h 4320"/>
                <a:gd name="T26" fmla="*/ 930 w 1621"/>
                <a:gd name="T27" fmla="*/ 784 h 4320"/>
                <a:gd name="T28" fmla="*/ 975 w 1621"/>
                <a:gd name="T29" fmla="*/ 822 h 4320"/>
                <a:gd name="T30" fmla="*/ 1056 w 1621"/>
                <a:gd name="T31" fmla="*/ 847 h 4320"/>
                <a:gd name="T32" fmla="*/ 1142 w 1621"/>
                <a:gd name="T33" fmla="*/ 863 h 4320"/>
                <a:gd name="T34" fmla="*/ 1229 w 1621"/>
                <a:gd name="T35" fmla="*/ 877 h 4320"/>
                <a:gd name="T36" fmla="*/ 1311 w 1621"/>
                <a:gd name="T37" fmla="*/ 898 h 4320"/>
                <a:gd name="T38" fmla="*/ 1385 w 1621"/>
                <a:gd name="T39" fmla="*/ 932 h 4320"/>
                <a:gd name="T40" fmla="*/ 1412 w 1621"/>
                <a:gd name="T41" fmla="*/ 1023 h 4320"/>
                <a:gd name="T42" fmla="*/ 1432 w 1621"/>
                <a:gd name="T43" fmla="*/ 1126 h 4320"/>
                <a:gd name="T44" fmla="*/ 1448 w 1621"/>
                <a:gd name="T45" fmla="*/ 1232 h 4320"/>
                <a:gd name="T46" fmla="*/ 1461 w 1621"/>
                <a:gd name="T47" fmla="*/ 1329 h 4320"/>
                <a:gd name="T48" fmla="*/ 1456 w 1621"/>
                <a:gd name="T49" fmla="*/ 2480 h 4320"/>
                <a:gd name="T50" fmla="*/ 1216 w 1621"/>
                <a:gd name="T51" fmla="*/ 1544 h 4320"/>
                <a:gd name="T52" fmla="*/ 1528 w 1621"/>
                <a:gd name="T53" fmla="*/ 4320 h 4320"/>
                <a:gd name="T54" fmla="*/ 827 w 1621"/>
                <a:gd name="T55" fmla="*/ 2839 h 4320"/>
                <a:gd name="T56" fmla="*/ 397 w 1621"/>
                <a:gd name="T57" fmla="*/ 4320 h 4320"/>
                <a:gd name="T58" fmla="*/ 527 w 1621"/>
                <a:gd name="T59" fmla="*/ 1945 h 4320"/>
                <a:gd name="T60" fmla="*/ 384 w 1621"/>
                <a:gd name="T61" fmla="*/ 1544 h 4320"/>
                <a:gd name="T62" fmla="*/ 0 w 1621"/>
                <a:gd name="T63" fmla="*/ 2480 h 4320"/>
                <a:gd name="T64" fmla="*/ 166 w 1621"/>
                <a:gd name="T65" fmla="*/ 1282 h 4320"/>
                <a:gd name="T66" fmla="*/ 181 w 1621"/>
                <a:gd name="T67" fmla="*/ 1180 h 4320"/>
                <a:gd name="T68" fmla="*/ 198 w 1621"/>
                <a:gd name="T69" fmla="*/ 1072 h 4320"/>
                <a:gd name="T70" fmla="*/ 221 w 1621"/>
                <a:gd name="T71" fmla="*/ 974 h 4320"/>
                <a:gd name="T72" fmla="*/ 271 w 1621"/>
                <a:gd name="T73" fmla="*/ 913 h 4320"/>
                <a:gd name="T74" fmla="*/ 350 w 1621"/>
                <a:gd name="T75" fmla="*/ 887 h 4320"/>
                <a:gd name="T76" fmla="*/ 435 w 1621"/>
                <a:gd name="T77" fmla="*/ 869 h 4320"/>
                <a:gd name="T78" fmla="*/ 523 w 1621"/>
                <a:gd name="T79" fmla="*/ 855 h 4320"/>
                <a:gd name="T80" fmla="*/ 607 w 1621"/>
                <a:gd name="T81" fmla="*/ 837 h 4320"/>
                <a:gd name="T82" fmla="*/ 684 w 1621"/>
                <a:gd name="T83" fmla="*/ 805 h 4320"/>
                <a:gd name="T84" fmla="*/ 694 w 1621"/>
                <a:gd name="T85" fmla="*/ 763 h 4320"/>
                <a:gd name="T86" fmla="*/ 659 w 1621"/>
                <a:gd name="T87" fmla="*/ 712 h 4320"/>
                <a:gd name="T88" fmla="*/ 594 w 1621"/>
                <a:gd name="T89" fmla="*/ 655 h 4320"/>
                <a:gd name="T90" fmla="*/ 541 w 1621"/>
                <a:gd name="T91" fmla="*/ 592 h 4320"/>
                <a:gd name="T92" fmla="*/ 504 w 1621"/>
                <a:gd name="T93" fmla="*/ 521 h 4320"/>
                <a:gd name="T94" fmla="*/ 482 w 1621"/>
                <a:gd name="T95" fmla="*/ 449 h 4320"/>
                <a:gd name="T96" fmla="*/ 473 w 1621"/>
                <a:gd name="T97" fmla="*/ 380 h 4320"/>
                <a:gd name="T98" fmla="*/ 483 w 1621"/>
                <a:gd name="T99" fmla="*/ 280 h 4320"/>
                <a:gd name="T100" fmla="*/ 514 w 1621"/>
                <a:gd name="T101" fmla="*/ 195 h 4320"/>
                <a:gd name="T102" fmla="*/ 558 w 1621"/>
                <a:gd name="T103" fmla="*/ 126 h 4320"/>
                <a:gd name="T104" fmla="*/ 613 w 1621"/>
                <a:gd name="T105" fmla="*/ 71 h 4320"/>
                <a:gd name="T106" fmla="*/ 677 w 1621"/>
                <a:gd name="T107" fmla="*/ 31 h 4320"/>
                <a:gd name="T108" fmla="*/ 744 w 1621"/>
                <a:gd name="T109" fmla="*/ 8 h 4320"/>
                <a:gd name="T110" fmla="*/ 810 w 1621"/>
                <a:gd name="T111" fmla="*/ 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21" h="4320">
                  <a:moveTo>
                    <a:pt x="810" y="0"/>
                  </a:moveTo>
                  <a:lnTo>
                    <a:pt x="844" y="1"/>
                  </a:lnTo>
                  <a:lnTo>
                    <a:pt x="877" y="8"/>
                  </a:lnTo>
                  <a:lnTo>
                    <a:pt x="911" y="18"/>
                  </a:lnTo>
                  <a:lnTo>
                    <a:pt x="943" y="31"/>
                  </a:lnTo>
                  <a:lnTo>
                    <a:pt x="976" y="50"/>
                  </a:lnTo>
                  <a:lnTo>
                    <a:pt x="1008" y="71"/>
                  </a:lnTo>
                  <a:lnTo>
                    <a:pt x="1036" y="97"/>
                  </a:lnTo>
                  <a:lnTo>
                    <a:pt x="1063" y="126"/>
                  </a:lnTo>
                  <a:lnTo>
                    <a:pt x="1087" y="158"/>
                  </a:lnTo>
                  <a:lnTo>
                    <a:pt x="1107" y="195"/>
                  </a:lnTo>
                  <a:lnTo>
                    <a:pt x="1124" y="236"/>
                  </a:lnTo>
                  <a:lnTo>
                    <a:pt x="1137" y="280"/>
                  </a:lnTo>
                  <a:lnTo>
                    <a:pt x="1145" y="329"/>
                  </a:lnTo>
                  <a:lnTo>
                    <a:pt x="1148" y="380"/>
                  </a:lnTo>
                  <a:lnTo>
                    <a:pt x="1145" y="414"/>
                  </a:lnTo>
                  <a:lnTo>
                    <a:pt x="1139" y="449"/>
                  </a:lnTo>
                  <a:lnTo>
                    <a:pt x="1129" y="486"/>
                  </a:lnTo>
                  <a:lnTo>
                    <a:pt x="1118" y="521"/>
                  </a:lnTo>
                  <a:lnTo>
                    <a:pt x="1101" y="558"/>
                  </a:lnTo>
                  <a:lnTo>
                    <a:pt x="1080" y="592"/>
                  </a:lnTo>
                  <a:lnTo>
                    <a:pt x="1055" y="625"/>
                  </a:lnTo>
                  <a:lnTo>
                    <a:pt x="1027" y="655"/>
                  </a:lnTo>
                  <a:lnTo>
                    <a:pt x="994" y="684"/>
                  </a:lnTo>
                  <a:lnTo>
                    <a:pt x="962" y="712"/>
                  </a:lnTo>
                  <a:lnTo>
                    <a:pt x="929" y="742"/>
                  </a:lnTo>
                  <a:lnTo>
                    <a:pt x="928" y="763"/>
                  </a:lnTo>
                  <a:lnTo>
                    <a:pt x="930" y="784"/>
                  </a:lnTo>
                  <a:lnTo>
                    <a:pt x="937" y="805"/>
                  </a:lnTo>
                  <a:lnTo>
                    <a:pt x="975" y="822"/>
                  </a:lnTo>
                  <a:lnTo>
                    <a:pt x="1014" y="837"/>
                  </a:lnTo>
                  <a:lnTo>
                    <a:pt x="1056" y="847"/>
                  </a:lnTo>
                  <a:lnTo>
                    <a:pt x="1098" y="855"/>
                  </a:lnTo>
                  <a:lnTo>
                    <a:pt x="1142" y="863"/>
                  </a:lnTo>
                  <a:lnTo>
                    <a:pt x="1186" y="869"/>
                  </a:lnTo>
                  <a:lnTo>
                    <a:pt x="1229" y="877"/>
                  </a:lnTo>
                  <a:lnTo>
                    <a:pt x="1271" y="887"/>
                  </a:lnTo>
                  <a:lnTo>
                    <a:pt x="1311" y="898"/>
                  </a:lnTo>
                  <a:lnTo>
                    <a:pt x="1349" y="913"/>
                  </a:lnTo>
                  <a:lnTo>
                    <a:pt x="1385" y="932"/>
                  </a:lnTo>
                  <a:lnTo>
                    <a:pt x="1399" y="974"/>
                  </a:lnTo>
                  <a:lnTo>
                    <a:pt x="1412" y="1023"/>
                  </a:lnTo>
                  <a:lnTo>
                    <a:pt x="1423" y="1072"/>
                  </a:lnTo>
                  <a:lnTo>
                    <a:pt x="1432" y="1126"/>
                  </a:lnTo>
                  <a:lnTo>
                    <a:pt x="1440" y="1180"/>
                  </a:lnTo>
                  <a:lnTo>
                    <a:pt x="1448" y="1232"/>
                  </a:lnTo>
                  <a:lnTo>
                    <a:pt x="1454" y="1282"/>
                  </a:lnTo>
                  <a:lnTo>
                    <a:pt x="1461" y="1329"/>
                  </a:lnTo>
                  <a:lnTo>
                    <a:pt x="1621" y="2480"/>
                  </a:lnTo>
                  <a:lnTo>
                    <a:pt x="1456" y="2480"/>
                  </a:lnTo>
                  <a:lnTo>
                    <a:pt x="1237" y="1544"/>
                  </a:lnTo>
                  <a:lnTo>
                    <a:pt x="1216" y="1544"/>
                  </a:lnTo>
                  <a:lnTo>
                    <a:pt x="1091" y="1945"/>
                  </a:lnTo>
                  <a:lnTo>
                    <a:pt x="1528" y="4320"/>
                  </a:lnTo>
                  <a:lnTo>
                    <a:pt x="1224" y="4320"/>
                  </a:lnTo>
                  <a:lnTo>
                    <a:pt x="827" y="2839"/>
                  </a:lnTo>
                  <a:lnTo>
                    <a:pt x="794" y="2839"/>
                  </a:lnTo>
                  <a:lnTo>
                    <a:pt x="397" y="4320"/>
                  </a:lnTo>
                  <a:lnTo>
                    <a:pt x="93" y="4320"/>
                  </a:lnTo>
                  <a:lnTo>
                    <a:pt x="527" y="1945"/>
                  </a:lnTo>
                  <a:lnTo>
                    <a:pt x="405" y="1544"/>
                  </a:lnTo>
                  <a:lnTo>
                    <a:pt x="384" y="1544"/>
                  </a:lnTo>
                  <a:lnTo>
                    <a:pt x="165" y="2480"/>
                  </a:lnTo>
                  <a:lnTo>
                    <a:pt x="0" y="2480"/>
                  </a:lnTo>
                  <a:lnTo>
                    <a:pt x="160" y="1329"/>
                  </a:lnTo>
                  <a:lnTo>
                    <a:pt x="166" y="1282"/>
                  </a:lnTo>
                  <a:lnTo>
                    <a:pt x="173" y="1232"/>
                  </a:lnTo>
                  <a:lnTo>
                    <a:pt x="181" y="1180"/>
                  </a:lnTo>
                  <a:lnTo>
                    <a:pt x="189" y="1126"/>
                  </a:lnTo>
                  <a:lnTo>
                    <a:pt x="198" y="1072"/>
                  </a:lnTo>
                  <a:lnTo>
                    <a:pt x="210" y="1023"/>
                  </a:lnTo>
                  <a:lnTo>
                    <a:pt x="221" y="974"/>
                  </a:lnTo>
                  <a:lnTo>
                    <a:pt x="236" y="932"/>
                  </a:lnTo>
                  <a:lnTo>
                    <a:pt x="271" y="913"/>
                  </a:lnTo>
                  <a:lnTo>
                    <a:pt x="309" y="898"/>
                  </a:lnTo>
                  <a:lnTo>
                    <a:pt x="350" y="887"/>
                  </a:lnTo>
                  <a:lnTo>
                    <a:pt x="392" y="877"/>
                  </a:lnTo>
                  <a:lnTo>
                    <a:pt x="435" y="869"/>
                  </a:lnTo>
                  <a:lnTo>
                    <a:pt x="478" y="863"/>
                  </a:lnTo>
                  <a:lnTo>
                    <a:pt x="523" y="855"/>
                  </a:lnTo>
                  <a:lnTo>
                    <a:pt x="565" y="847"/>
                  </a:lnTo>
                  <a:lnTo>
                    <a:pt x="607" y="837"/>
                  </a:lnTo>
                  <a:lnTo>
                    <a:pt x="647" y="822"/>
                  </a:lnTo>
                  <a:lnTo>
                    <a:pt x="684" y="805"/>
                  </a:lnTo>
                  <a:lnTo>
                    <a:pt x="690" y="784"/>
                  </a:lnTo>
                  <a:lnTo>
                    <a:pt x="694" y="763"/>
                  </a:lnTo>
                  <a:lnTo>
                    <a:pt x="692" y="742"/>
                  </a:lnTo>
                  <a:lnTo>
                    <a:pt x="659" y="712"/>
                  </a:lnTo>
                  <a:lnTo>
                    <a:pt x="626" y="684"/>
                  </a:lnTo>
                  <a:lnTo>
                    <a:pt x="594" y="655"/>
                  </a:lnTo>
                  <a:lnTo>
                    <a:pt x="566" y="625"/>
                  </a:lnTo>
                  <a:lnTo>
                    <a:pt x="541" y="592"/>
                  </a:lnTo>
                  <a:lnTo>
                    <a:pt x="520" y="558"/>
                  </a:lnTo>
                  <a:lnTo>
                    <a:pt x="504" y="521"/>
                  </a:lnTo>
                  <a:lnTo>
                    <a:pt x="491" y="486"/>
                  </a:lnTo>
                  <a:lnTo>
                    <a:pt x="482" y="449"/>
                  </a:lnTo>
                  <a:lnTo>
                    <a:pt x="476" y="414"/>
                  </a:lnTo>
                  <a:lnTo>
                    <a:pt x="473" y="380"/>
                  </a:lnTo>
                  <a:lnTo>
                    <a:pt x="476" y="329"/>
                  </a:lnTo>
                  <a:lnTo>
                    <a:pt x="483" y="280"/>
                  </a:lnTo>
                  <a:lnTo>
                    <a:pt x="497" y="236"/>
                  </a:lnTo>
                  <a:lnTo>
                    <a:pt x="514" y="195"/>
                  </a:lnTo>
                  <a:lnTo>
                    <a:pt x="533" y="158"/>
                  </a:lnTo>
                  <a:lnTo>
                    <a:pt x="558" y="126"/>
                  </a:lnTo>
                  <a:lnTo>
                    <a:pt x="584" y="97"/>
                  </a:lnTo>
                  <a:lnTo>
                    <a:pt x="613" y="71"/>
                  </a:lnTo>
                  <a:lnTo>
                    <a:pt x="645" y="50"/>
                  </a:lnTo>
                  <a:lnTo>
                    <a:pt x="677" y="31"/>
                  </a:lnTo>
                  <a:lnTo>
                    <a:pt x="710" y="18"/>
                  </a:lnTo>
                  <a:lnTo>
                    <a:pt x="744" y="8"/>
                  </a:lnTo>
                  <a:lnTo>
                    <a:pt x="777" y="1"/>
                  </a:lnTo>
                  <a:lnTo>
                    <a:pt x="810" y="0"/>
                  </a:lnTo>
                  <a:close/>
                </a:path>
              </a:pathLst>
            </a:custGeom>
            <a:solidFill>
              <a:schemeClr val="bg2"/>
            </a:solidFill>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600">
                <a:solidFill>
                  <a:schemeClr val="tx2"/>
                </a:solidFill>
                <a:latin typeface="Calibri"/>
              </a:endParaRPr>
            </a:p>
          </p:txBody>
        </p:sp>
        <p:sp>
          <p:nvSpPr>
            <p:cNvPr id="27" name="TextBox 26"/>
            <p:cNvSpPr txBox="1"/>
            <p:nvPr/>
          </p:nvSpPr>
          <p:spPr>
            <a:xfrm>
              <a:off x="3759789" y="2177046"/>
              <a:ext cx="968743" cy="427963"/>
            </a:xfrm>
            <a:prstGeom prst="rect">
              <a:avLst/>
            </a:prstGeom>
            <a:noFill/>
          </p:spPr>
          <p:txBody>
            <a:bodyPr wrap="square" rtlCol="0">
              <a:spAutoFit/>
            </a:bodyPr>
            <a:lstStyle/>
            <a:p>
              <a:pPr algn="ctr"/>
              <a:r>
                <a:rPr lang="en-US" sz="1500" b="1" dirty="0" smtClean="0">
                  <a:solidFill>
                    <a:schemeClr val="bg2"/>
                  </a:solidFill>
                  <a:latin typeface="Calibri"/>
                </a:rPr>
                <a:t>50%</a:t>
              </a:r>
              <a:endParaRPr lang="en-US" sz="1500" b="1" dirty="0">
                <a:solidFill>
                  <a:schemeClr val="bg2"/>
                </a:solidFill>
                <a:latin typeface="Calibri"/>
              </a:endParaRPr>
            </a:p>
          </p:txBody>
        </p:sp>
      </p:grpSp>
      <p:grpSp>
        <p:nvGrpSpPr>
          <p:cNvPr id="28" name="Group 27"/>
          <p:cNvGrpSpPr/>
          <p:nvPr/>
        </p:nvGrpSpPr>
        <p:grpSpPr>
          <a:xfrm>
            <a:off x="4838305" y="1425612"/>
            <a:ext cx="734049" cy="2294284"/>
            <a:chOff x="5068593" y="1754317"/>
            <a:chExt cx="972092" cy="3035479"/>
          </a:xfrm>
        </p:grpSpPr>
        <p:sp>
          <p:nvSpPr>
            <p:cNvPr id="29" name="Freeform 6"/>
            <p:cNvSpPr>
              <a:spLocks/>
            </p:cNvSpPr>
            <p:nvPr/>
          </p:nvSpPr>
          <p:spPr bwMode="auto">
            <a:xfrm>
              <a:off x="5068593" y="2248570"/>
              <a:ext cx="953547" cy="2541226"/>
            </a:xfrm>
            <a:custGeom>
              <a:avLst/>
              <a:gdLst>
                <a:gd name="T0" fmla="*/ 844 w 1621"/>
                <a:gd name="T1" fmla="*/ 1 h 4320"/>
                <a:gd name="T2" fmla="*/ 911 w 1621"/>
                <a:gd name="T3" fmla="*/ 18 h 4320"/>
                <a:gd name="T4" fmla="*/ 976 w 1621"/>
                <a:gd name="T5" fmla="*/ 50 h 4320"/>
                <a:gd name="T6" fmla="*/ 1036 w 1621"/>
                <a:gd name="T7" fmla="*/ 97 h 4320"/>
                <a:gd name="T8" fmla="*/ 1087 w 1621"/>
                <a:gd name="T9" fmla="*/ 158 h 4320"/>
                <a:gd name="T10" fmla="*/ 1124 w 1621"/>
                <a:gd name="T11" fmla="*/ 236 h 4320"/>
                <a:gd name="T12" fmla="*/ 1145 w 1621"/>
                <a:gd name="T13" fmla="*/ 329 h 4320"/>
                <a:gd name="T14" fmla="*/ 1145 w 1621"/>
                <a:gd name="T15" fmla="*/ 414 h 4320"/>
                <a:gd name="T16" fmla="*/ 1129 w 1621"/>
                <a:gd name="T17" fmla="*/ 486 h 4320"/>
                <a:gd name="T18" fmla="*/ 1101 w 1621"/>
                <a:gd name="T19" fmla="*/ 558 h 4320"/>
                <a:gd name="T20" fmla="*/ 1055 w 1621"/>
                <a:gd name="T21" fmla="*/ 625 h 4320"/>
                <a:gd name="T22" fmla="*/ 994 w 1621"/>
                <a:gd name="T23" fmla="*/ 684 h 4320"/>
                <a:gd name="T24" fmla="*/ 929 w 1621"/>
                <a:gd name="T25" fmla="*/ 742 h 4320"/>
                <a:gd name="T26" fmla="*/ 930 w 1621"/>
                <a:gd name="T27" fmla="*/ 784 h 4320"/>
                <a:gd name="T28" fmla="*/ 975 w 1621"/>
                <a:gd name="T29" fmla="*/ 822 h 4320"/>
                <a:gd name="T30" fmla="*/ 1056 w 1621"/>
                <a:gd name="T31" fmla="*/ 847 h 4320"/>
                <a:gd name="T32" fmla="*/ 1142 w 1621"/>
                <a:gd name="T33" fmla="*/ 863 h 4320"/>
                <a:gd name="T34" fmla="*/ 1229 w 1621"/>
                <a:gd name="T35" fmla="*/ 877 h 4320"/>
                <a:gd name="T36" fmla="*/ 1311 w 1621"/>
                <a:gd name="T37" fmla="*/ 898 h 4320"/>
                <a:gd name="T38" fmla="*/ 1385 w 1621"/>
                <a:gd name="T39" fmla="*/ 932 h 4320"/>
                <a:gd name="T40" fmla="*/ 1412 w 1621"/>
                <a:gd name="T41" fmla="*/ 1023 h 4320"/>
                <a:gd name="T42" fmla="*/ 1432 w 1621"/>
                <a:gd name="T43" fmla="*/ 1126 h 4320"/>
                <a:gd name="T44" fmla="*/ 1448 w 1621"/>
                <a:gd name="T45" fmla="*/ 1232 h 4320"/>
                <a:gd name="T46" fmla="*/ 1461 w 1621"/>
                <a:gd name="T47" fmla="*/ 1329 h 4320"/>
                <a:gd name="T48" fmla="*/ 1456 w 1621"/>
                <a:gd name="T49" fmla="*/ 2480 h 4320"/>
                <a:gd name="T50" fmla="*/ 1216 w 1621"/>
                <a:gd name="T51" fmla="*/ 1544 h 4320"/>
                <a:gd name="T52" fmla="*/ 1528 w 1621"/>
                <a:gd name="T53" fmla="*/ 4320 h 4320"/>
                <a:gd name="T54" fmla="*/ 827 w 1621"/>
                <a:gd name="T55" fmla="*/ 2839 h 4320"/>
                <a:gd name="T56" fmla="*/ 397 w 1621"/>
                <a:gd name="T57" fmla="*/ 4320 h 4320"/>
                <a:gd name="T58" fmla="*/ 527 w 1621"/>
                <a:gd name="T59" fmla="*/ 1945 h 4320"/>
                <a:gd name="T60" fmla="*/ 384 w 1621"/>
                <a:gd name="T61" fmla="*/ 1544 h 4320"/>
                <a:gd name="T62" fmla="*/ 0 w 1621"/>
                <a:gd name="T63" fmla="*/ 2480 h 4320"/>
                <a:gd name="T64" fmla="*/ 166 w 1621"/>
                <a:gd name="T65" fmla="*/ 1282 h 4320"/>
                <a:gd name="T66" fmla="*/ 181 w 1621"/>
                <a:gd name="T67" fmla="*/ 1180 h 4320"/>
                <a:gd name="T68" fmla="*/ 198 w 1621"/>
                <a:gd name="T69" fmla="*/ 1072 h 4320"/>
                <a:gd name="T70" fmla="*/ 221 w 1621"/>
                <a:gd name="T71" fmla="*/ 974 h 4320"/>
                <a:gd name="T72" fmla="*/ 271 w 1621"/>
                <a:gd name="T73" fmla="*/ 913 h 4320"/>
                <a:gd name="T74" fmla="*/ 350 w 1621"/>
                <a:gd name="T75" fmla="*/ 887 h 4320"/>
                <a:gd name="T76" fmla="*/ 435 w 1621"/>
                <a:gd name="T77" fmla="*/ 869 h 4320"/>
                <a:gd name="T78" fmla="*/ 523 w 1621"/>
                <a:gd name="T79" fmla="*/ 855 h 4320"/>
                <a:gd name="T80" fmla="*/ 607 w 1621"/>
                <a:gd name="T81" fmla="*/ 837 h 4320"/>
                <a:gd name="T82" fmla="*/ 684 w 1621"/>
                <a:gd name="T83" fmla="*/ 805 h 4320"/>
                <a:gd name="T84" fmla="*/ 694 w 1621"/>
                <a:gd name="T85" fmla="*/ 763 h 4320"/>
                <a:gd name="T86" fmla="*/ 659 w 1621"/>
                <a:gd name="T87" fmla="*/ 712 h 4320"/>
                <a:gd name="T88" fmla="*/ 594 w 1621"/>
                <a:gd name="T89" fmla="*/ 655 h 4320"/>
                <a:gd name="T90" fmla="*/ 541 w 1621"/>
                <a:gd name="T91" fmla="*/ 592 h 4320"/>
                <a:gd name="T92" fmla="*/ 504 w 1621"/>
                <a:gd name="T93" fmla="*/ 521 h 4320"/>
                <a:gd name="T94" fmla="*/ 482 w 1621"/>
                <a:gd name="T95" fmla="*/ 449 h 4320"/>
                <a:gd name="T96" fmla="*/ 473 w 1621"/>
                <a:gd name="T97" fmla="*/ 380 h 4320"/>
                <a:gd name="T98" fmla="*/ 483 w 1621"/>
                <a:gd name="T99" fmla="*/ 280 h 4320"/>
                <a:gd name="T100" fmla="*/ 514 w 1621"/>
                <a:gd name="T101" fmla="*/ 195 h 4320"/>
                <a:gd name="T102" fmla="*/ 558 w 1621"/>
                <a:gd name="T103" fmla="*/ 126 h 4320"/>
                <a:gd name="T104" fmla="*/ 613 w 1621"/>
                <a:gd name="T105" fmla="*/ 71 h 4320"/>
                <a:gd name="T106" fmla="*/ 677 w 1621"/>
                <a:gd name="T107" fmla="*/ 31 h 4320"/>
                <a:gd name="T108" fmla="*/ 744 w 1621"/>
                <a:gd name="T109" fmla="*/ 8 h 4320"/>
                <a:gd name="T110" fmla="*/ 810 w 1621"/>
                <a:gd name="T111" fmla="*/ 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21" h="4320">
                  <a:moveTo>
                    <a:pt x="810" y="0"/>
                  </a:moveTo>
                  <a:lnTo>
                    <a:pt x="844" y="1"/>
                  </a:lnTo>
                  <a:lnTo>
                    <a:pt x="877" y="8"/>
                  </a:lnTo>
                  <a:lnTo>
                    <a:pt x="911" y="18"/>
                  </a:lnTo>
                  <a:lnTo>
                    <a:pt x="943" y="31"/>
                  </a:lnTo>
                  <a:lnTo>
                    <a:pt x="976" y="50"/>
                  </a:lnTo>
                  <a:lnTo>
                    <a:pt x="1008" y="71"/>
                  </a:lnTo>
                  <a:lnTo>
                    <a:pt x="1036" y="97"/>
                  </a:lnTo>
                  <a:lnTo>
                    <a:pt x="1063" y="126"/>
                  </a:lnTo>
                  <a:lnTo>
                    <a:pt x="1087" y="158"/>
                  </a:lnTo>
                  <a:lnTo>
                    <a:pt x="1107" y="195"/>
                  </a:lnTo>
                  <a:lnTo>
                    <a:pt x="1124" y="236"/>
                  </a:lnTo>
                  <a:lnTo>
                    <a:pt x="1137" y="280"/>
                  </a:lnTo>
                  <a:lnTo>
                    <a:pt x="1145" y="329"/>
                  </a:lnTo>
                  <a:lnTo>
                    <a:pt x="1148" y="380"/>
                  </a:lnTo>
                  <a:lnTo>
                    <a:pt x="1145" y="414"/>
                  </a:lnTo>
                  <a:lnTo>
                    <a:pt x="1139" y="449"/>
                  </a:lnTo>
                  <a:lnTo>
                    <a:pt x="1129" y="486"/>
                  </a:lnTo>
                  <a:lnTo>
                    <a:pt x="1118" y="521"/>
                  </a:lnTo>
                  <a:lnTo>
                    <a:pt x="1101" y="558"/>
                  </a:lnTo>
                  <a:lnTo>
                    <a:pt x="1080" y="592"/>
                  </a:lnTo>
                  <a:lnTo>
                    <a:pt x="1055" y="625"/>
                  </a:lnTo>
                  <a:lnTo>
                    <a:pt x="1027" y="655"/>
                  </a:lnTo>
                  <a:lnTo>
                    <a:pt x="994" y="684"/>
                  </a:lnTo>
                  <a:lnTo>
                    <a:pt x="962" y="712"/>
                  </a:lnTo>
                  <a:lnTo>
                    <a:pt x="929" y="742"/>
                  </a:lnTo>
                  <a:lnTo>
                    <a:pt x="928" y="763"/>
                  </a:lnTo>
                  <a:lnTo>
                    <a:pt x="930" y="784"/>
                  </a:lnTo>
                  <a:lnTo>
                    <a:pt x="937" y="805"/>
                  </a:lnTo>
                  <a:lnTo>
                    <a:pt x="975" y="822"/>
                  </a:lnTo>
                  <a:lnTo>
                    <a:pt x="1014" y="837"/>
                  </a:lnTo>
                  <a:lnTo>
                    <a:pt x="1056" y="847"/>
                  </a:lnTo>
                  <a:lnTo>
                    <a:pt x="1098" y="855"/>
                  </a:lnTo>
                  <a:lnTo>
                    <a:pt x="1142" y="863"/>
                  </a:lnTo>
                  <a:lnTo>
                    <a:pt x="1186" y="869"/>
                  </a:lnTo>
                  <a:lnTo>
                    <a:pt x="1229" y="877"/>
                  </a:lnTo>
                  <a:lnTo>
                    <a:pt x="1271" y="887"/>
                  </a:lnTo>
                  <a:lnTo>
                    <a:pt x="1311" y="898"/>
                  </a:lnTo>
                  <a:lnTo>
                    <a:pt x="1349" y="913"/>
                  </a:lnTo>
                  <a:lnTo>
                    <a:pt x="1385" y="932"/>
                  </a:lnTo>
                  <a:lnTo>
                    <a:pt x="1399" y="974"/>
                  </a:lnTo>
                  <a:lnTo>
                    <a:pt x="1412" y="1023"/>
                  </a:lnTo>
                  <a:lnTo>
                    <a:pt x="1423" y="1072"/>
                  </a:lnTo>
                  <a:lnTo>
                    <a:pt x="1432" y="1126"/>
                  </a:lnTo>
                  <a:lnTo>
                    <a:pt x="1440" y="1180"/>
                  </a:lnTo>
                  <a:lnTo>
                    <a:pt x="1448" y="1232"/>
                  </a:lnTo>
                  <a:lnTo>
                    <a:pt x="1454" y="1282"/>
                  </a:lnTo>
                  <a:lnTo>
                    <a:pt x="1461" y="1329"/>
                  </a:lnTo>
                  <a:lnTo>
                    <a:pt x="1621" y="2480"/>
                  </a:lnTo>
                  <a:lnTo>
                    <a:pt x="1456" y="2480"/>
                  </a:lnTo>
                  <a:lnTo>
                    <a:pt x="1237" y="1544"/>
                  </a:lnTo>
                  <a:lnTo>
                    <a:pt x="1216" y="1544"/>
                  </a:lnTo>
                  <a:lnTo>
                    <a:pt x="1091" y="1945"/>
                  </a:lnTo>
                  <a:lnTo>
                    <a:pt x="1528" y="4320"/>
                  </a:lnTo>
                  <a:lnTo>
                    <a:pt x="1224" y="4320"/>
                  </a:lnTo>
                  <a:lnTo>
                    <a:pt x="827" y="2839"/>
                  </a:lnTo>
                  <a:lnTo>
                    <a:pt x="794" y="2839"/>
                  </a:lnTo>
                  <a:lnTo>
                    <a:pt x="397" y="4320"/>
                  </a:lnTo>
                  <a:lnTo>
                    <a:pt x="93" y="4320"/>
                  </a:lnTo>
                  <a:lnTo>
                    <a:pt x="527" y="1945"/>
                  </a:lnTo>
                  <a:lnTo>
                    <a:pt x="405" y="1544"/>
                  </a:lnTo>
                  <a:lnTo>
                    <a:pt x="384" y="1544"/>
                  </a:lnTo>
                  <a:lnTo>
                    <a:pt x="165" y="2480"/>
                  </a:lnTo>
                  <a:lnTo>
                    <a:pt x="0" y="2480"/>
                  </a:lnTo>
                  <a:lnTo>
                    <a:pt x="160" y="1329"/>
                  </a:lnTo>
                  <a:lnTo>
                    <a:pt x="166" y="1282"/>
                  </a:lnTo>
                  <a:lnTo>
                    <a:pt x="173" y="1232"/>
                  </a:lnTo>
                  <a:lnTo>
                    <a:pt x="181" y="1180"/>
                  </a:lnTo>
                  <a:lnTo>
                    <a:pt x="189" y="1126"/>
                  </a:lnTo>
                  <a:lnTo>
                    <a:pt x="198" y="1072"/>
                  </a:lnTo>
                  <a:lnTo>
                    <a:pt x="210" y="1023"/>
                  </a:lnTo>
                  <a:lnTo>
                    <a:pt x="221" y="974"/>
                  </a:lnTo>
                  <a:lnTo>
                    <a:pt x="236" y="932"/>
                  </a:lnTo>
                  <a:lnTo>
                    <a:pt x="271" y="913"/>
                  </a:lnTo>
                  <a:lnTo>
                    <a:pt x="309" y="898"/>
                  </a:lnTo>
                  <a:lnTo>
                    <a:pt x="350" y="887"/>
                  </a:lnTo>
                  <a:lnTo>
                    <a:pt x="392" y="877"/>
                  </a:lnTo>
                  <a:lnTo>
                    <a:pt x="435" y="869"/>
                  </a:lnTo>
                  <a:lnTo>
                    <a:pt x="478" y="863"/>
                  </a:lnTo>
                  <a:lnTo>
                    <a:pt x="523" y="855"/>
                  </a:lnTo>
                  <a:lnTo>
                    <a:pt x="565" y="847"/>
                  </a:lnTo>
                  <a:lnTo>
                    <a:pt x="607" y="837"/>
                  </a:lnTo>
                  <a:lnTo>
                    <a:pt x="647" y="822"/>
                  </a:lnTo>
                  <a:lnTo>
                    <a:pt x="684" y="805"/>
                  </a:lnTo>
                  <a:lnTo>
                    <a:pt x="690" y="784"/>
                  </a:lnTo>
                  <a:lnTo>
                    <a:pt x="694" y="763"/>
                  </a:lnTo>
                  <a:lnTo>
                    <a:pt x="692" y="742"/>
                  </a:lnTo>
                  <a:lnTo>
                    <a:pt x="659" y="712"/>
                  </a:lnTo>
                  <a:lnTo>
                    <a:pt x="626" y="684"/>
                  </a:lnTo>
                  <a:lnTo>
                    <a:pt x="594" y="655"/>
                  </a:lnTo>
                  <a:lnTo>
                    <a:pt x="566" y="625"/>
                  </a:lnTo>
                  <a:lnTo>
                    <a:pt x="541" y="592"/>
                  </a:lnTo>
                  <a:lnTo>
                    <a:pt x="520" y="558"/>
                  </a:lnTo>
                  <a:lnTo>
                    <a:pt x="504" y="521"/>
                  </a:lnTo>
                  <a:lnTo>
                    <a:pt x="491" y="486"/>
                  </a:lnTo>
                  <a:lnTo>
                    <a:pt x="482" y="449"/>
                  </a:lnTo>
                  <a:lnTo>
                    <a:pt x="476" y="414"/>
                  </a:lnTo>
                  <a:lnTo>
                    <a:pt x="473" y="380"/>
                  </a:lnTo>
                  <a:lnTo>
                    <a:pt x="476" y="329"/>
                  </a:lnTo>
                  <a:lnTo>
                    <a:pt x="483" y="280"/>
                  </a:lnTo>
                  <a:lnTo>
                    <a:pt x="497" y="236"/>
                  </a:lnTo>
                  <a:lnTo>
                    <a:pt x="514" y="195"/>
                  </a:lnTo>
                  <a:lnTo>
                    <a:pt x="533" y="158"/>
                  </a:lnTo>
                  <a:lnTo>
                    <a:pt x="558" y="126"/>
                  </a:lnTo>
                  <a:lnTo>
                    <a:pt x="584" y="97"/>
                  </a:lnTo>
                  <a:lnTo>
                    <a:pt x="613" y="71"/>
                  </a:lnTo>
                  <a:lnTo>
                    <a:pt x="645" y="50"/>
                  </a:lnTo>
                  <a:lnTo>
                    <a:pt x="677" y="31"/>
                  </a:lnTo>
                  <a:lnTo>
                    <a:pt x="710" y="18"/>
                  </a:lnTo>
                  <a:lnTo>
                    <a:pt x="744" y="8"/>
                  </a:lnTo>
                  <a:lnTo>
                    <a:pt x="777" y="1"/>
                  </a:lnTo>
                  <a:lnTo>
                    <a:pt x="810" y="0"/>
                  </a:lnTo>
                  <a:close/>
                </a:path>
              </a:pathLst>
            </a:custGeom>
            <a:solidFill>
              <a:schemeClr val="bg2"/>
            </a:solidFill>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600">
                <a:solidFill>
                  <a:schemeClr val="tx2"/>
                </a:solidFill>
                <a:latin typeface="Calibri"/>
              </a:endParaRPr>
            </a:p>
          </p:txBody>
        </p:sp>
        <p:sp>
          <p:nvSpPr>
            <p:cNvPr id="30" name="TextBox 29"/>
            <p:cNvSpPr txBox="1"/>
            <p:nvPr/>
          </p:nvSpPr>
          <p:spPr>
            <a:xfrm>
              <a:off x="5071943" y="1754317"/>
              <a:ext cx="968742" cy="427963"/>
            </a:xfrm>
            <a:prstGeom prst="rect">
              <a:avLst/>
            </a:prstGeom>
            <a:noFill/>
          </p:spPr>
          <p:txBody>
            <a:bodyPr wrap="square" rtlCol="0">
              <a:spAutoFit/>
            </a:bodyPr>
            <a:lstStyle/>
            <a:p>
              <a:pPr algn="ctr"/>
              <a:r>
                <a:rPr lang="en-US" sz="1500" b="1" dirty="0" smtClean="0">
                  <a:solidFill>
                    <a:schemeClr val="bg2"/>
                  </a:solidFill>
                  <a:latin typeface="Calibri"/>
                </a:rPr>
                <a:t>60%</a:t>
              </a:r>
              <a:endParaRPr lang="en-US" sz="1500" b="1" dirty="0">
                <a:solidFill>
                  <a:schemeClr val="bg2"/>
                </a:solidFill>
                <a:latin typeface="Calibri"/>
              </a:endParaRPr>
            </a:p>
          </p:txBody>
        </p:sp>
      </p:grpSp>
      <p:grpSp>
        <p:nvGrpSpPr>
          <p:cNvPr id="31" name="Group 30"/>
          <p:cNvGrpSpPr/>
          <p:nvPr/>
        </p:nvGrpSpPr>
        <p:grpSpPr>
          <a:xfrm>
            <a:off x="6366285" y="761603"/>
            <a:ext cx="960061" cy="2936756"/>
            <a:chOff x="6639701" y="904289"/>
            <a:chExt cx="1271396" cy="3885507"/>
          </a:xfrm>
        </p:grpSpPr>
        <p:sp>
          <p:nvSpPr>
            <p:cNvPr id="32" name="Freeform 6"/>
            <p:cNvSpPr>
              <a:spLocks/>
            </p:cNvSpPr>
            <p:nvPr/>
          </p:nvSpPr>
          <p:spPr bwMode="auto">
            <a:xfrm>
              <a:off x="6639701" y="1401495"/>
              <a:ext cx="1271396" cy="3388301"/>
            </a:xfrm>
            <a:custGeom>
              <a:avLst/>
              <a:gdLst>
                <a:gd name="T0" fmla="*/ 844 w 1621"/>
                <a:gd name="T1" fmla="*/ 1 h 4320"/>
                <a:gd name="T2" fmla="*/ 911 w 1621"/>
                <a:gd name="T3" fmla="*/ 18 h 4320"/>
                <a:gd name="T4" fmla="*/ 976 w 1621"/>
                <a:gd name="T5" fmla="*/ 50 h 4320"/>
                <a:gd name="T6" fmla="*/ 1036 w 1621"/>
                <a:gd name="T7" fmla="*/ 97 h 4320"/>
                <a:gd name="T8" fmla="*/ 1087 w 1621"/>
                <a:gd name="T9" fmla="*/ 158 h 4320"/>
                <a:gd name="T10" fmla="*/ 1124 w 1621"/>
                <a:gd name="T11" fmla="*/ 236 h 4320"/>
                <a:gd name="T12" fmla="*/ 1145 w 1621"/>
                <a:gd name="T13" fmla="*/ 329 h 4320"/>
                <a:gd name="T14" fmla="*/ 1145 w 1621"/>
                <a:gd name="T15" fmla="*/ 414 h 4320"/>
                <a:gd name="T16" fmla="*/ 1129 w 1621"/>
                <a:gd name="T17" fmla="*/ 486 h 4320"/>
                <a:gd name="T18" fmla="*/ 1101 w 1621"/>
                <a:gd name="T19" fmla="*/ 558 h 4320"/>
                <a:gd name="T20" fmla="*/ 1055 w 1621"/>
                <a:gd name="T21" fmla="*/ 625 h 4320"/>
                <a:gd name="T22" fmla="*/ 994 w 1621"/>
                <a:gd name="T23" fmla="*/ 684 h 4320"/>
                <a:gd name="T24" fmla="*/ 929 w 1621"/>
                <a:gd name="T25" fmla="*/ 742 h 4320"/>
                <a:gd name="T26" fmla="*/ 930 w 1621"/>
                <a:gd name="T27" fmla="*/ 784 h 4320"/>
                <a:gd name="T28" fmla="*/ 975 w 1621"/>
                <a:gd name="T29" fmla="*/ 822 h 4320"/>
                <a:gd name="T30" fmla="*/ 1056 w 1621"/>
                <a:gd name="T31" fmla="*/ 847 h 4320"/>
                <a:gd name="T32" fmla="*/ 1142 w 1621"/>
                <a:gd name="T33" fmla="*/ 863 h 4320"/>
                <a:gd name="T34" fmla="*/ 1229 w 1621"/>
                <a:gd name="T35" fmla="*/ 877 h 4320"/>
                <a:gd name="T36" fmla="*/ 1311 w 1621"/>
                <a:gd name="T37" fmla="*/ 898 h 4320"/>
                <a:gd name="T38" fmla="*/ 1385 w 1621"/>
                <a:gd name="T39" fmla="*/ 932 h 4320"/>
                <a:gd name="T40" fmla="*/ 1412 w 1621"/>
                <a:gd name="T41" fmla="*/ 1023 h 4320"/>
                <a:gd name="T42" fmla="*/ 1432 w 1621"/>
                <a:gd name="T43" fmla="*/ 1126 h 4320"/>
                <a:gd name="T44" fmla="*/ 1448 w 1621"/>
                <a:gd name="T45" fmla="*/ 1232 h 4320"/>
                <a:gd name="T46" fmla="*/ 1461 w 1621"/>
                <a:gd name="T47" fmla="*/ 1329 h 4320"/>
                <a:gd name="T48" fmla="*/ 1456 w 1621"/>
                <a:gd name="T49" fmla="*/ 2480 h 4320"/>
                <a:gd name="T50" fmla="*/ 1216 w 1621"/>
                <a:gd name="T51" fmla="*/ 1544 h 4320"/>
                <a:gd name="T52" fmla="*/ 1528 w 1621"/>
                <a:gd name="T53" fmla="*/ 4320 h 4320"/>
                <a:gd name="T54" fmla="*/ 827 w 1621"/>
                <a:gd name="T55" fmla="*/ 2839 h 4320"/>
                <a:gd name="T56" fmla="*/ 397 w 1621"/>
                <a:gd name="T57" fmla="*/ 4320 h 4320"/>
                <a:gd name="T58" fmla="*/ 527 w 1621"/>
                <a:gd name="T59" fmla="*/ 1945 h 4320"/>
                <a:gd name="T60" fmla="*/ 384 w 1621"/>
                <a:gd name="T61" fmla="*/ 1544 h 4320"/>
                <a:gd name="T62" fmla="*/ 0 w 1621"/>
                <a:gd name="T63" fmla="*/ 2480 h 4320"/>
                <a:gd name="T64" fmla="*/ 166 w 1621"/>
                <a:gd name="T65" fmla="*/ 1282 h 4320"/>
                <a:gd name="T66" fmla="*/ 181 w 1621"/>
                <a:gd name="T67" fmla="*/ 1180 h 4320"/>
                <a:gd name="T68" fmla="*/ 198 w 1621"/>
                <a:gd name="T69" fmla="*/ 1072 h 4320"/>
                <a:gd name="T70" fmla="*/ 221 w 1621"/>
                <a:gd name="T71" fmla="*/ 974 h 4320"/>
                <a:gd name="T72" fmla="*/ 271 w 1621"/>
                <a:gd name="T73" fmla="*/ 913 h 4320"/>
                <a:gd name="T74" fmla="*/ 350 w 1621"/>
                <a:gd name="T75" fmla="*/ 887 h 4320"/>
                <a:gd name="T76" fmla="*/ 435 w 1621"/>
                <a:gd name="T77" fmla="*/ 869 h 4320"/>
                <a:gd name="T78" fmla="*/ 523 w 1621"/>
                <a:gd name="T79" fmla="*/ 855 h 4320"/>
                <a:gd name="T80" fmla="*/ 607 w 1621"/>
                <a:gd name="T81" fmla="*/ 837 h 4320"/>
                <a:gd name="T82" fmla="*/ 684 w 1621"/>
                <a:gd name="T83" fmla="*/ 805 h 4320"/>
                <a:gd name="T84" fmla="*/ 694 w 1621"/>
                <a:gd name="T85" fmla="*/ 763 h 4320"/>
                <a:gd name="T86" fmla="*/ 659 w 1621"/>
                <a:gd name="T87" fmla="*/ 712 h 4320"/>
                <a:gd name="T88" fmla="*/ 594 w 1621"/>
                <a:gd name="T89" fmla="*/ 655 h 4320"/>
                <a:gd name="T90" fmla="*/ 541 w 1621"/>
                <a:gd name="T91" fmla="*/ 592 h 4320"/>
                <a:gd name="T92" fmla="*/ 504 w 1621"/>
                <a:gd name="T93" fmla="*/ 521 h 4320"/>
                <a:gd name="T94" fmla="*/ 482 w 1621"/>
                <a:gd name="T95" fmla="*/ 449 h 4320"/>
                <a:gd name="T96" fmla="*/ 473 w 1621"/>
                <a:gd name="T97" fmla="*/ 380 h 4320"/>
                <a:gd name="T98" fmla="*/ 483 w 1621"/>
                <a:gd name="T99" fmla="*/ 280 h 4320"/>
                <a:gd name="T100" fmla="*/ 514 w 1621"/>
                <a:gd name="T101" fmla="*/ 195 h 4320"/>
                <a:gd name="T102" fmla="*/ 558 w 1621"/>
                <a:gd name="T103" fmla="*/ 126 h 4320"/>
                <a:gd name="T104" fmla="*/ 613 w 1621"/>
                <a:gd name="T105" fmla="*/ 71 h 4320"/>
                <a:gd name="T106" fmla="*/ 677 w 1621"/>
                <a:gd name="T107" fmla="*/ 31 h 4320"/>
                <a:gd name="T108" fmla="*/ 744 w 1621"/>
                <a:gd name="T109" fmla="*/ 8 h 4320"/>
                <a:gd name="T110" fmla="*/ 810 w 1621"/>
                <a:gd name="T111" fmla="*/ 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21" h="4320">
                  <a:moveTo>
                    <a:pt x="810" y="0"/>
                  </a:moveTo>
                  <a:lnTo>
                    <a:pt x="844" y="1"/>
                  </a:lnTo>
                  <a:lnTo>
                    <a:pt x="877" y="8"/>
                  </a:lnTo>
                  <a:lnTo>
                    <a:pt x="911" y="18"/>
                  </a:lnTo>
                  <a:lnTo>
                    <a:pt x="943" y="31"/>
                  </a:lnTo>
                  <a:lnTo>
                    <a:pt x="976" y="50"/>
                  </a:lnTo>
                  <a:lnTo>
                    <a:pt x="1008" y="71"/>
                  </a:lnTo>
                  <a:lnTo>
                    <a:pt x="1036" y="97"/>
                  </a:lnTo>
                  <a:lnTo>
                    <a:pt x="1063" y="126"/>
                  </a:lnTo>
                  <a:lnTo>
                    <a:pt x="1087" y="158"/>
                  </a:lnTo>
                  <a:lnTo>
                    <a:pt x="1107" y="195"/>
                  </a:lnTo>
                  <a:lnTo>
                    <a:pt x="1124" y="236"/>
                  </a:lnTo>
                  <a:lnTo>
                    <a:pt x="1137" y="280"/>
                  </a:lnTo>
                  <a:lnTo>
                    <a:pt x="1145" y="329"/>
                  </a:lnTo>
                  <a:lnTo>
                    <a:pt x="1148" y="380"/>
                  </a:lnTo>
                  <a:lnTo>
                    <a:pt x="1145" y="414"/>
                  </a:lnTo>
                  <a:lnTo>
                    <a:pt x="1139" y="449"/>
                  </a:lnTo>
                  <a:lnTo>
                    <a:pt x="1129" y="486"/>
                  </a:lnTo>
                  <a:lnTo>
                    <a:pt x="1118" y="521"/>
                  </a:lnTo>
                  <a:lnTo>
                    <a:pt x="1101" y="558"/>
                  </a:lnTo>
                  <a:lnTo>
                    <a:pt x="1080" y="592"/>
                  </a:lnTo>
                  <a:lnTo>
                    <a:pt x="1055" y="625"/>
                  </a:lnTo>
                  <a:lnTo>
                    <a:pt x="1027" y="655"/>
                  </a:lnTo>
                  <a:lnTo>
                    <a:pt x="994" y="684"/>
                  </a:lnTo>
                  <a:lnTo>
                    <a:pt x="962" y="712"/>
                  </a:lnTo>
                  <a:lnTo>
                    <a:pt x="929" y="742"/>
                  </a:lnTo>
                  <a:lnTo>
                    <a:pt x="928" y="763"/>
                  </a:lnTo>
                  <a:lnTo>
                    <a:pt x="930" y="784"/>
                  </a:lnTo>
                  <a:lnTo>
                    <a:pt x="937" y="805"/>
                  </a:lnTo>
                  <a:lnTo>
                    <a:pt x="975" y="822"/>
                  </a:lnTo>
                  <a:lnTo>
                    <a:pt x="1014" y="837"/>
                  </a:lnTo>
                  <a:lnTo>
                    <a:pt x="1056" y="847"/>
                  </a:lnTo>
                  <a:lnTo>
                    <a:pt x="1098" y="855"/>
                  </a:lnTo>
                  <a:lnTo>
                    <a:pt x="1142" y="863"/>
                  </a:lnTo>
                  <a:lnTo>
                    <a:pt x="1186" y="869"/>
                  </a:lnTo>
                  <a:lnTo>
                    <a:pt x="1229" y="877"/>
                  </a:lnTo>
                  <a:lnTo>
                    <a:pt x="1271" y="887"/>
                  </a:lnTo>
                  <a:lnTo>
                    <a:pt x="1311" y="898"/>
                  </a:lnTo>
                  <a:lnTo>
                    <a:pt x="1349" y="913"/>
                  </a:lnTo>
                  <a:lnTo>
                    <a:pt x="1385" y="932"/>
                  </a:lnTo>
                  <a:lnTo>
                    <a:pt x="1399" y="974"/>
                  </a:lnTo>
                  <a:lnTo>
                    <a:pt x="1412" y="1023"/>
                  </a:lnTo>
                  <a:lnTo>
                    <a:pt x="1423" y="1072"/>
                  </a:lnTo>
                  <a:lnTo>
                    <a:pt x="1432" y="1126"/>
                  </a:lnTo>
                  <a:lnTo>
                    <a:pt x="1440" y="1180"/>
                  </a:lnTo>
                  <a:lnTo>
                    <a:pt x="1448" y="1232"/>
                  </a:lnTo>
                  <a:lnTo>
                    <a:pt x="1454" y="1282"/>
                  </a:lnTo>
                  <a:lnTo>
                    <a:pt x="1461" y="1329"/>
                  </a:lnTo>
                  <a:lnTo>
                    <a:pt x="1621" y="2480"/>
                  </a:lnTo>
                  <a:lnTo>
                    <a:pt x="1456" y="2480"/>
                  </a:lnTo>
                  <a:lnTo>
                    <a:pt x="1237" y="1544"/>
                  </a:lnTo>
                  <a:lnTo>
                    <a:pt x="1216" y="1544"/>
                  </a:lnTo>
                  <a:lnTo>
                    <a:pt x="1091" y="1945"/>
                  </a:lnTo>
                  <a:lnTo>
                    <a:pt x="1528" y="4320"/>
                  </a:lnTo>
                  <a:lnTo>
                    <a:pt x="1224" y="4320"/>
                  </a:lnTo>
                  <a:lnTo>
                    <a:pt x="827" y="2839"/>
                  </a:lnTo>
                  <a:lnTo>
                    <a:pt x="794" y="2839"/>
                  </a:lnTo>
                  <a:lnTo>
                    <a:pt x="397" y="4320"/>
                  </a:lnTo>
                  <a:lnTo>
                    <a:pt x="93" y="4320"/>
                  </a:lnTo>
                  <a:lnTo>
                    <a:pt x="527" y="1945"/>
                  </a:lnTo>
                  <a:lnTo>
                    <a:pt x="405" y="1544"/>
                  </a:lnTo>
                  <a:lnTo>
                    <a:pt x="384" y="1544"/>
                  </a:lnTo>
                  <a:lnTo>
                    <a:pt x="165" y="2480"/>
                  </a:lnTo>
                  <a:lnTo>
                    <a:pt x="0" y="2480"/>
                  </a:lnTo>
                  <a:lnTo>
                    <a:pt x="160" y="1329"/>
                  </a:lnTo>
                  <a:lnTo>
                    <a:pt x="166" y="1282"/>
                  </a:lnTo>
                  <a:lnTo>
                    <a:pt x="173" y="1232"/>
                  </a:lnTo>
                  <a:lnTo>
                    <a:pt x="181" y="1180"/>
                  </a:lnTo>
                  <a:lnTo>
                    <a:pt x="189" y="1126"/>
                  </a:lnTo>
                  <a:lnTo>
                    <a:pt x="198" y="1072"/>
                  </a:lnTo>
                  <a:lnTo>
                    <a:pt x="210" y="1023"/>
                  </a:lnTo>
                  <a:lnTo>
                    <a:pt x="221" y="974"/>
                  </a:lnTo>
                  <a:lnTo>
                    <a:pt x="236" y="932"/>
                  </a:lnTo>
                  <a:lnTo>
                    <a:pt x="271" y="913"/>
                  </a:lnTo>
                  <a:lnTo>
                    <a:pt x="309" y="898"/>
                  </a:lnTo>
                  <a:lnTo>
                    <a:pt x="350" y="887"/>
                  </a:lnTo>
                  <a:lnTo>
                    <a:pt x="392" y="877"/>
                  </a:lnTo>
                  <a:lnTo>
                    <a:pt x="435" y="869"/>
                  </a:lnTo>
                  <a:lnTo>
                    <a:pt x="478" y="863"/>
                  </a:lnTo>
                  <a:lnTo>
                    <a:pt x="523" y="855"/>
                  </a:lnTo>
                  <a:lnTo>
                    <a:pt x="565" y="847"/>
                  </a:lnTo>
                  <a:lnTo>
                    <a:pt x="607" y="837"/>
                  </a:lnTo>
                  <a:lnTo>
                    <a:pt x="647" y="822"/>
                  </a:lnTo>
                  <a:lnTo>
                    <a:pt x="684" y="805"/>
                  </a:lnTo>
                  <a:lnTo>
                    <a:pt x="690" y="784"/>
                  </a:lnTo>
                  <a:lnTo>
                    <a:pt x="694" y="763"/>
                  </a:lnTo>
                  <a:lnTo>
                    <a:pt x="692" y="742"/>
                  </a:lnTo>
                  <a:lnTo>
                    <a:pt x="659" y="712"/>
                  </a:lnTo>
                  <a:lnTo>
                    <a:pt x="626" y="684"/>
                  </a:lnTo>
                  <a:lnTo>
                    <a:pt x="594" y="655"/>
                  </a:lnTo>
                  <a:lnTo>
                    <a:pt x="566" y="625"/>
                  </a:lnTo>
                  <a:lnTo>
                    <a:pt x="541" y="592"/>
                  </a:lnTo>
                  <a:lnTo>
                    <a:pt x="520" y="558"/>
                  </a:lnTo>
                  <a:lnTo>
                    <a:pt x="504" y="521"/>
                  </a:lnTo>
                  <a:lnTo>
                    <a:pt x="491" y="486"/>
                  </a:lnTo>
                  <a:lnTo>
                    <a:pt x="482" y="449"/>
                  </a:lnTo>
                  <a:lnTo>
                    <a:pt x="476" y="414"/>
                  </a:lnTo>
                  <a:lnTo>
                    <a:pt x="473" y="380"/>
                  </a:lnTo>
                  <a:lnTo>
                    <a:pt x="476" y="329"/>
                  </a:lnTo>
                  <a:lnTo>
                    <a:pt x="483" y="280"/>
                  </a:lnTo>
                  <a:lnTo>
                    <a:pt x="497" y="236"/>
                  </a:lnTo>
                  <a:lnTo>
                    <a:pt x="514" y="195"/>
                  </a:lnTo>
                  <a:lnTo>
                    <a:pt x="533" y="158"/>
                  </a:lnTo>
                  <a:lnTo>
                    <a:pt x="558" y="126"/>
                  </a:lnTo>
                  <a:lnTo>
                    <a:pt x="584" y="97"/>
                  </a:lnTo>
                  <a:lnTo>
                    <a:pt x="613" y="71"/>
                  </a:lnTo>
                  <a:lnTo>
                    <a:pt x="645" y="50"/>
                  </a:lnTo>
                  <a:lnTo>
                    <a:pt x="677" y="31"/>
                  </a:lnTo>
                  <a:lnTo>
                    <a:pt x="710" y="18"/>
                  </a:lnTo>
                  <a:lnTo>
                    <a:pt x="744" y="8"/>
                  </a:lnTo>
                  <a:lnTo>
                    <a:pt x="777" y="1"/>
                  </a:lnTo>
                  <a:lnTo>
                    <a:pt x="810" y="0"/>
                  </a:lnTo>
                  <a:close/>
                </a:path>
              </a:pathLst>
            </a:custGeom>
            <a:solidFill>
              <a:schemeClr val="bg2"/>
            </a:solidFill>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600">
                <a:solidFill>
                  <a:schemeClr val="tx2"/>
                </a:solidFill>
                <a:latin typeface="Calibri"/>
              </a:endParaRPr>
            </a:p>
          </p:txBody>
        </p:sp>
        <p:sp>
          <p:nvSpPr>
            <p:cNvPr id="33" name="TextBox 32"/>
            <p:cNvSpPr txBox="1"/>
            <p:nvPr/>
          </p:nvSpPr>
          <p:spPr>
            <a:xfrm>
              <a:off x="6792598" y="904289"/>
              <a:ext cx="968742" cy="427963"/>
            </a:xfrm>
            <a:prstGeom prst="rect">
              <a:avLst/>
            </a:prstGeom>
            <a:noFill/>
          </p:spPr>
          <p:txBody>
            <a:bodyPr wrap="square" rtlCol="0">
              <a:spAutoFit/>
            </a:bodyPr>
            <a:lstStyle/>
            <a:p>
              <a:pPr algn="ctr"/>
              <a:r>
                <a:rPr lang="en-US" sz="1500" b="1" dirty="0" smtClean="0">
                  <a:solidFill>
                    <a:schemeClr val="bg2"/>
                  </a:solidFill>
                  <a:latin typeface="Calibri"/>
                </a:rPr>
                <a:t>80%</a:t>
              </a:r>
              <a:endParaRPr lang="en-US" sz="1500" b="1" dirty="0">
                <a:solidFill>
                  <a:schemeClr val="bg2"/>
                </a:solidFill>
                <a:latin typeface="Calibri"/>
              </a:endParaRPr>
            </a:p>
          </p:txBody>
        </p:sp>
      </p:grpSp>
    </p:spTree>
    <p:extLst>
      <p:ext uri="{BB962C8B-B14F-4D97-AF65-F5344CB8AC3E}">
        <p14:creationId xmlns:p14="http://schemas.microsoft.com/office/powerpoint/2010/main" val="14783653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500"/>
                                        <p:tgtEl>
                                          <p:spTgt spid="2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down)">
                                      <p:cBhvr>
                                        <p:cTn id="15" dur="500"/>
                                        <p:tgtEl>
                                          <p:spTgt spid="2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down)">
                                      <p:cBhvr>
                                        <p:cTn id="23" dur="500"/>
                                        <p:tgtEl>
                                          <p:spTgt spid="3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gray">
          <a:xfrm>
            <a:off x="3955643" y="2983313"/>
            <a:ext cx="909117" cy="899254"/>
          </a:xfrm>
          <a:prstGeom prst="rect">
            <a:avLst/>
          </a:prstGeom>
          <a:gradFill>
            <a:gsLst>
              <a:gs pos="0">
                <a:schemeClr val="accent4">
                  <a:lumMod val="50000"/>
                </a:schemeClr>
              </a:gs>
              <a:gs pos="37000">
                <a:schemeClr val="accent4">
                  <a:lumMod val="80000"/>
                </a:schemeClr>
              </a:gs>
              <a:gs pos="67000">
                <a:schemeClr val="accent4"/>
              </a:gs>
            </a:gsLst>
            <a:lin ang="15000000" scaled="0"/>
          </a:gradFill>
          <a:ln>
            <a:noFill/>
          </a:ln>
          <a:effectLst>
            <a:outerShdw blurRad="152400" dist="203200" dir="5400000" sx="90000" sy="-19000" rotWithShape="0">
              <a:prstClr val="black">
                <a:alpha val="15000"/>
              </a:prstClr>
            </a:outerShdw>
            <a:reflection blurRad="6350" stA="50000" endA="300" endPos="71000" dist="254000" dir="5400000" sy="-100000" algn="bl" rotWithShape="0"/>
          </a:effectLst>
          <a:scene3d>
            <a:camera prst="perspectiveBelow">
              <a:rot lat="900000" lon="0" rev="0"/>
            </a:camera>
            <a:lightRig rig="balanced" dir="t"/>
          </a:scene3d>
          <a:sp3d extrusionH="1270000" prstMaterial="plastic">
            <a:bevelT w="1143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smtClean="0">
                <a:solidFill>
                  <a:srgbClr val="F0F0F0"/>
                </a:solidFill>
                <a:effectLst>
                  <a:glow rad="101600">
                    <a:srgbClr val="000000">
                      <a:alpha val="60000"/>
                    </a:srgbClr>
                  </a:glow>
                </a:effectLst>
                <a:latin typeface="Calibri"/>
                <a:cs typeface="Arial" charset="0"/>
              </a:rPr>
              <a:t>F</a:t>
            </a:r>
            <a:endParaRPr lang="en-US" sz="6000" b="1" dirty="0">
              <a:solidFill>
                <a:srgbClr val="F0F0F0"/>
              </a:solidFill>
              <a:effectLst>
                <a:glow rad="101600">
                  <a:srgbClr val="000000">
                    <a:alpha val="60000"/>
                  </a:srgbClr>
                </a:glow>
              </a:effectLst>
              <a:latin typeface="Calibri"/>
              <a:cs typeface="Arial" charset="0"/>
            </a:endParaRPr>
          </a:p>
        </p:txBody>
      </p:sp>
      <p:sp>
        <p:nvSpPr>
          <p:cNvPr id="3" name="Rectangle 2"/>
          <p:cNvSpPr/>
          <p:nvPr/>
        </p:nvSpPr>
        <p:spPr bwMode="gray">
          <a:xfrm>
            <a:off x="2818807" y="2983313"/>
            <a:ext cx="909117" cy="899254"/>
          </a:xfrm>
          <a:prstGeom prst="rect">
            <a:avLst/>
          </a:prstGeom>
          <a:gradFill>
            <a:gsLst>
              <a:gs pos="0">
                <a:schemeClr val="accent3">
                  <a:lumMod val="50000"/>
                </a:schemeClr>
              </a:gs>
              <a:gs pos="37000">
                <a:schemeClr val="accent3">
                  <a:lumMod val="80000"/>
                </a:schemeClr>
              </a:gs>
              <a:gs pos="67000">
                <a:schemeClr val="accent3"/>
              </a:gs>
            </a:gsLst>
            <a:lin ang="15000000" scaled="0"/>
          </a:gradFill>
          <a:ln>
            <a:noFill/>
          </a:ln>
          <a:effectLst>
            <a:outerShdw blurRad="152400" dist="203200" dir="5400000" sx="90000" sy="-19000" rotWithShape="0">
              <a:prstClr val="black">
                <a:alpha val="15000"/>
              </a:prstClr>
            </a:outerShdw>
            <a:reflection blurRad="6350" stA="50000" endA="300" endPos="71000" dist="254000" dir="5400000" sy="-100000" algn="bl" rotWithShape="0"/>
          </a:effectLst>
          <a:scene3d>
            <a:camera prst="perspectiveBelow">
              <a:rot lat="900000" lon="0" rev="0"/>
            </a:camera>
            <a:lightRig rig="balanced" dir="t"/>
          </a:scene3d>
          <a:sp3d extrusionH="1270000" prstMaterial="plastic">
            <a:bevelT w="1143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smtClean="0">
                <a:solidFill>
                  <a:srgbClr val="F0F0F0"/>
                </a:solidFill>
                <a:effectLst>
                  <a:glow rad="101600">
                    <a:srgbClr val="000000">
                      <a:alpha val="60000"/>
                    </a:srgbClr>
                  </a:glow>
                </a:effectLst>
                <a:latin typeface="Calibri"/>
                <a:cs typeface="Arial" charset="0"/>
              </a:rPr>
              <a:t>E</a:t>
            </a:r>
            <a:endParaRPr lang="en-US" sz="6000" b="1" dirty="0">
              <a:solidFill>
                <a:srgbClr val="F0F0F0"/>
              </a:solidFill>
              <a:effectLst>
                <a:glow rad="101600">
                  <a:srgbClr val="000000">
                    <a:alpha val="60000"/>
                  </a:srgbClr>
                </a:glow>
              </a:effectLst>
              <a:latin typeface="Calibri"/>
              <a:cs typeface="Arial" charset="0"/>
            </a:endParaRPr>
          </a:p>
        </p:txBody>
      </p:sp>
      <p:sp>
        <p:nvSpPr>
          <p:cNvPr id="4" name="Rectangle 3"/>
          <p:cNvSpPr/>
          <p:nvPr/>
        </p:nvSpPr>
        <p:spPr bwMode="gray">
          <a:xfrm>
            <a:off x="1674926" y="2983313"/>
            <a:ext cx="909117" cy="899254"/>
          </a:xfrm>
          <a:prstGeom prst="rect">
            <a:avLst/>
          </a:prstGeom>
          <a:gradFill>
            <a:gsLst>
              <a:gs pos="0">
                <a:schemeClr val="accent1">
                  <a:lumMod val="50000"/>
                </a:schemeClr>
              </a:gs>
              <a:gs pos="37000">
                <a:schemeClr val="accent1">
                  <a:lumMod val="80000"/>
                </a:schemeClr>
              </a:gs>
              <a:gs pos="67000">
                <a:schemeClr val="accent1"/>
              </a:gs>
            </a:gsLst>
            <a:lin ang="15000000" scaled="0"/>
          </a:gradFill>
          <a:ln>
            <a:noFill/>
          </a:ln>
          <a:effectLst>
            <a:outerShdw blurRad="152400" dist="203200" dir="5400000" sx="90000" sy="-19000" rotWithShape="0">
              <a:prstClr val="black">
                <a:alpha val="15000"/>
              </a:prstClr>
            </a:outerShdw>
            <a:reflection blurRad="6350" stA="50000" endA="300" endPos="71000" dist="254000" dir="5400000" sy="-100000" algn="bl" rotWithShape="0"/>
          </a:effectLst>
          <a:scene3d>
            <a:camera prst="perspectiveBelow">
              <a:rot lat="900000" lon="0" rev="0"/>
            </a:camera>
            <a:lightRig rig="balanced" dir="t"/>
          </a:scene3d>
          <a:sp3d extrusionH="1270000" prstMaterial="plastic">
            <a:bevelT w="1143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smtClean="0">
                <a:solidFill>
                  <a:srgbClr val="F0F0F0"/>
                </a:solidFill>
                <a:effectLst>
                  <a:glow rad="101600">
                    <a:srgbClr val="000000">
                      <a:alpha val="60000"/>
                    </a:srgbClr>
                  </a:glow>
                </a:effectLst>
                <a:latin typeface="Calibri"/>
                <a:cs typeface="Arial" charset="0"/>
              </a:rPr>
              <a:t>D</a:t>
            </a:r>
            <a:endParaRPr lang="en-US" sz="6000" b="1" dirty="0">
              <a:solidFill>
                <a:srgbClr val="F0F0F0"/>
              </a:solidFill>
              <a:effectLst>
                <a:glow rad="101600">
                  <a:srgbClr val="000000">
                    <a:alpha val="60000"/>
                  </a:srgbClr>
                </a:glow>
              </a:effectLst>
              <a:latin typeface="Calibri"/>
              <a:cs typeface="Arial" charset="0"/>
            </a:endParaRPr>
          </a:p>
        </p:txBody>
      </p:sp>
      <p:sp>
        <p:nvSpPr>
          <p:cNvPr id="5" name="Rectangle 4"/>
          <p:cNvSpPr/>
          <p:nvPr/>
        </p:nvSpPr>
        <p:spPr bwMode="gray">
          <a:xfrm>
            <a:off x="2208326" y="2104672"/>
            <a:ext cx="909117" cy="899254"/>
          </a:xfrm>
          <a:prstGeom prst="rect">
            <a:avLst/>
          </a:prstGeom>
          <a:gradFill>
            <a:gsLst>
              <a:gs pos="0">
                <a:schemeClr val="accent2">
                  <a:lumMod val="50000"/>
                </a:schemeClr>
              </a:gs>
              <a:gs pos="37000">
                <a:schemeClr val="accent2">
                  <a:lumMod val="80000"/>
                </a:schemeClr>
              </a:gs>
              <a:gs pos="67000">
                <a:schemeClr val="accent2"/>
              </a:gs>
            </a:gsLst>
            <a:lin ang="15000000" scaled="0"/>
          </a:gradFill>
          <a:ln>
            <a:noFill/>
          </a:ln>
          <a:effectLst/>
          <a:scene3d>
            <a:camera prst="perspectiveBelow">
              <a:rot lat="900000" lon="0" rev="0"/>
            </a:camera>
            <a:lightRig rig="balanced" dir="t"/>
          </a:scene3d>
          <a:sp3d extrusionH="1270000" prstMaterial="plastic">
            <a:bevelT w="1143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smtClean="0">
                <a:solidFill>
                  <a:srgbClr val="F0F0F0"/>
                </a:solidFill>
                <a:effectLst>
                  <a:glow rad="101600">
                    <a:srgbClr val="000000">
                      <a:alpha val="60000"/>
                    </a:srgbClr>
                  </a:glow>
                </a:effectLst>
                <a:latin typeface="Calibri"/>
                <a:cs typeface="Arial" charset="0"/>
              </a:rPr>
              <a:t>B</a:t>
            </a:r>
            <a:endParaRPr lang="en-US" sz="6000" b="1" dirty="0">
              <a:solidFill>
                <a:srgbClr val="F0F0F0"/>
              </a:solidFill>
              <a:effectLst>
                <a:glow rad="101600">
                  <a:srgbClr val="000000">
                    <a:alpha val="60000"/>
                  </a:srgbClr>
                </a:glow>
              </a:effectLst>
              <a:latin typeface="Calibri"/>
              <a:cs typeface="Arial" charset="0"/>
            </a:endParaRPr>
          </a:p>
        </p:txBody>
      </p:sp>
      <p:sp>
        <p:nvSpPr>
          <p:cNvPr id="6" name="Rectangle 5"/>
          <p:cNvSpPr/>
          <p:nvPr/>
        </p:nvSpPr>
        <p:spPr bwMode="gray">
          <a:xfrm>
            <a:off x="3498443" y="2104672"/>
            <a:ext cx="909117" cy="899254"/>
          </a:xfrm>
          <a:prstGeom prst="rect">
            <a:avLst/>
          </a:prstGeom>
          <a:gradFill>
            <a:gsLst>
              <a:gs pos="0">
                <a:schemeClr val="accent5">
                  <a:lumMod val="50000"/>
                </a:schemeClr>
              </a:gs>
              <a:gs pos="37000">
                <a:schemeClr val="accent5">
                  <a:lumMod val="80000"/>
                </a:schemeClr>
              </a:gs>
              <a:gs pos="67000">
                <a:schemeClr val="accent5"/>
              </a:gs>
            </a:gsLst>
            <a:lin ang="15000000" scaled="0"/>
          </a:gradFill>
          <a:ln>
            <a:noFill/>
          </a:ln>
          <a:effectLst/>
          <a:scene3d>
            <a:camera prst="perspectiveBelow">
              <a:rot lat="900000" lon="0" rev="0"/>
            </a:camera>
            <a:lightRig rig="balanced" dir="t"/>
          </a:scene3d>
          <a:sp3d extrusionH="1270000" prstMaterial="plastic">
            <a:bevelT w="114300" h="635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smtClean="0">
                <a:solidFill>
                  <a:srgbClr val="F0F0F0"/>
                </a:solidFill>
                <a:effectLst>
                  <a:glow rad="101600">
                    <a:srgbClr val="000000">
                      <a:alpha val="60000"/>
                    </a:srgbClr>
                  </a:glow>
                </a:effectLst>
                <a:latin typeface="Calibri"/>
                <a:cs typeface="Arial" charset="0"/>
              </a:rPr>
              <a:t>C</a:t>
            </a:r>
            <a:endParaRPr lang="en-US" sz="6000" b="1" dirty="0">
              <a:solidFill>
                <a:srgbClr val="F0F0F0"/>
              </a:solidFill>
              <a:effectLst>
                <a:glow rad="101600">
                  <a:srgbClr val="000000">
                    <a:alpha val="60000"/>
                  </a:srgbClr>
                </a:glow>
              </a:effectLst>
              <a:latin typeface="Calibri"/>
              <a:cs typeface="Arial" charset="0"/>
            </a:endParaRPr>
          </a:p>
        </p:txBody>
      </p:sp>
      <p:sp>
        <p:nvSpPr>
          <p:cNvPr id="7" name="Rectangle 6"/>
          <p:cNvSpPr/>
          <p:nvPr/>
        </p:nvSpPr>
        <p:spPr bwMode="gray">
          <a:xfrm>
            <a:off x="2845592" y="1265696"/>
            <a:ext cx="909117" cy="899254"/>
          </a:xfrm>
          <a:prstGeom prst="rect">
            <a:avLst/>
          </a:prstGeom>
          <a:gradFill>
            <a:gsLst>
              <a:gs pos="0">
                <a:schemeClr val="accent6">
                  <a:lumMod val="50000"/>
                </a:schemeClr>
              </a:gs>
              <a:gs pos="37000">
                <a:schemeClr val="accent6">
                  <a:lumMod val="80000"/>
                </a:schemeClr>
              </a:gs>
              <a:gs pos="67000">
                <a:schemeClr val="accent6"/>
              </a:gs>
            </a:gsLst>
            <a:lin ang="15000000" scaled="0"/>
          </a:gradFill>
          <a:ln>
            <a:noFill/>
          </a:ln>
          <a:effectLst/>
          <a:scene3d>
            <a:camera prst="perspectiveBelow">
              <a:rot lat="900000" lon="0" rev="0"/>
            </a:camera>
            <a:lightRig rig="balanced" dir="t"/>
          </a:scene3d>
          <a:sp3d extrusionH="1270000" prstMaterial="plastic">
            <a:bevelT w="114300" h="63500"/>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b="1" dirty="0" smtClean="0">
                <a:solidFill>
                  <a:srgbClr val="F0F0F0"/>
                </a:solidFill>
                <a:effectLst>
                  <a:glow rad="101600">
                    <a:srgbClr val="000000">
                      <a:alpha val="60000"/>
                    </a:srgbClr>
                  </a:glow>
                </a:effectLst>
                <a:latin typeface="Calibri"/>
                <a:cs typeface="Arial" charset="0"/>
              </a:rPr>
              <a:t>A</a:t>
            </a:r>
            <a:endParaRPr lang="en-US" sz="6000" b="1" dirty="0">
              <a:solidFill>
                <a:srgbClr val="F0F0F0"/>
              </a:solidFill>
              <a:effectLst>
                <a:glow rad="101600">
                  <a:srgbClr val="000000">
                    <a:alpha val="60000"/>
                  </a:srgbClr>
                </a:glow>
              </a:effectLst>
              <a:latin typeface="Calibri"/>
              <a:cs typeface="Arial" charset="0"/>
            </a:endParaRPr>
          </a:p>
        </p:txBody>
      </p:sp>
      <p:grpSp>
        <p:nvGrpSpPr>
          <p:cNvPr id="8" name="Group 7"/>
          <p:cNvGrpSpPr/>
          <p:nvPr/>
        </p:nvGrpSpPr>
        <p:grpSpPr>
          <a:xfrm>
            <a:off x="5241880" y="1631443"/>
            <a:ext cx="2305390" cy="2238772"/>
            <a:chOff x="6401081" y="2420748"/>
            <a:chExt cx="2305390" cy="2236701"/>
          </a:xfrm>
        </p:grpSpPr>
        <p:sp>
          <p:nvSpPr>
            <p:cNvPr id="9" name="Rectangle 8"/>
            <p:cNvSpPr/>
            <p:nvPr/>
          </p:nvSpPr>
          <p:spPr bwMode="gray">
            <a:xfrm>
              <a:off x="6401081" y="2474588"/>
              <a:ext cx="194178" cy="194178"/>
            </a:xfrm>
            <a:prstGeom prst="rect">
              <a:avLst/>
            </a:prstGeom>
            <a:ln/>
            <a:extLst/>
          </p:spPr>
          <p:style>
            <a:lnRef idx="0">
              <a:schemeClr val="accent6"/>
            </a:lnRef>
            <a:fillRef idx="3">
              <a:schemeClr val="accent6"/>
            </a:fillRef>
            <a:effectRef idx="3">
              <a:schemeClr val="accent6"/>
            </a:effectRef>
            <a:fontRef idx="minor">
              <a:schemeClr val="lt1"/>
            </a:fontRef>
          </p:style>
          <p:txBody>
            <a:bodyPr wrap="none" rtlCol="0" anchor="ctr"/>
            <a:lstStyle/>
            <a:p>
              <a:pPr algn="ctr"/>
              <a:endParaRPr lang="en-US" sz="1300">
                <a:solidFill>
                  <a:schemeClr val="accent4"/>
                </a:solidFill>
                <a:latin typeface="Calibri"/>
              </a:endParaRPr>
            </a:p>
          </p:txBody>
        </p:sp>
        <p:sp>
          <p:nvSpPr>
            <p:cNvPr id="10" name="Rectangle 9"/>
            <p:cNvSpPr/>
            <p:nvPr/>
          </p:nvSpPr>
          <p:spPr bwMode="gray">
            <a:xfrm>
              <a:off x="6401081" y="2862943"/>
              <a:ext cx="194178" cy="194178"/>
            </a:xfrm>
            <a:prstGeom prst="rect">
              <a:avLst/>
            </a:prstGeom>
            <a:ln/>
            <a:extLst/>
          </p:spPr>
          <p:style>
            <a:lnRef idx="0">
              <a:schemeClr val="accent2"/>
            </a:lnRef>
            <a:fillRef idx="3">
              <a:schemeClr val="accent2"/>
            </a:fillRef>
            <a:effectRef idx="3">
              <a:schemeClr val="accent2"/>
            </a:effectRef>
            <a:fontRef idx="minor">
              <a:schemeClr val="lt1"/>
            </a:fontRef>
          </p:style>
          <p:txBody>
            <a:bodyPr wrap="none" rtlCol="0" anchor="ctr"/>
            <a:lstStyle/>
            <a:p>
              <a:pPr algn="ctr"/>
              <a:endParaRPr lang="en-US" sz="1300">
                <a:solidFill>
                  <a:schemeClr val="accent4"/>
                </a:solidFill>
                <a:latin typeface="Calibri"/>
              </a:endParaRPr>
            </a:p>
          </p:txBody>
        </p:sp>
        <p:sp>
          <p:nvSpPr>
            <p:cNvPr id="11" name="Rectangle 10"/>
            <p:cNvSpPr/>
            <p:nvPr/>
          </p:nvSpPr>
          <p:spPr bwMode="gray">
            <a:xfrm>
              <a:off x="6401081" y="3251298"/>
              <a:ext cx="194178" cy="194178"/>
            </a:xfrm>
            <a:prstGeom prst="rect">
              <a:avLst/>
            </a:prstGeom>
            <a:ln/>
            <a:extLst/>
          </p:spPr>
          <p:style>
            <a:lnRef idx="0">
              <a:schemeClr val="accent5"/>
            </a:lnRef>
            <a:fillRef idx="3">
              <a:schemeClr val="accent5"/>
            </a:fillRef>
            <a:effectRef idx="3">
              <a:schemeClr val="accent5"/>
            </a:effectRef>
            <a:fontRef idx="minor">
              <a:schemeClr val="lt1"/>
            </a:fontRef>
          </p:style>
          <p:txBody>
            <a:bodyPr wrap="none" rtlCol="0" anchor="ctr"/>
            <a:lstStyle/>
            <a:p>
              <a:pPr algn="ctr"/>
              <a:endParaRPr lang="en-US" sz="1300">
                <a:solidFill>
                  <a:schemeClr val="accent4"/>
                </a:solidFill>
                <a:latin typeface="Calibri"/>
              </a:endParaRPr>
            </a:p>
          </p:txBody>
        </p:sp>
        <p:sp>
          <p:nvSpPr>
            <p:cNvPr id="12" name="Rectangle 11"/>
            <p:cNvSpPr/>
            <p:nvPr/>
          </p:nvSpPr>
          <p:spPr bwMode="gray">
            <a:xfrm>
              <a:off x="6401081" y="3639653"/>
              <a:ext cx="194178" cy="194178"/>
            </a:xfrm>
            <a:prstGeom prst="rect">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sz="1300">
                <a:solidFill>
                  <a:schemeClr val="accent4"/>
                </a:solidFill>
                <a:latin typeface="Calibri"/>
              </a:endParaRPr>
            </a:p>
          </p:txBody>
        </p:sp>
        <p:sp>
          <p:nvSpPr>
            <p:cNvPr id="13" name="Rectangle 12"/>
            <p:cNvSpPr/>
            <p:nvPr/>
          </p:nvSpPr>
          <p:spPr bwMode="gray">
            <a:xfrm>
              <a:off x="6401081" y="4028008"/>
              <a:ext cx="194178" cy="194178"/>
            </a:xfrm>
            <a:prstGeom prst="rect">
              <a:avLst/>
            </a:prstGeom>
            <a:ln/>
            <a:extLst/>
          </p:spPr>
          <p:style>
            <a:lnRef idx="0">
              <a:schemeClr val="accent3"/>
            </a:lnRef>
            <a:fillRef idx="3">
              <a:schemeClr val="accent3"/>
            </a:fillRef>
            <a:effectRef idx="3">
              <a:schemeClr val="accent3"/>
            </a:effectRef>
            <a:fontRef idx="minor">
              <a:schemeClr val="lt1"/>
            </a:fontRef>
          </p:style>
          <p:txBody>
            <a:bodyPr wrap="none" rtlCol="0" anchor="ctr"/>
            <a:lstStyle/>
            <a:p>
              <a:pPr algn="ctr"/>
              <a:endParaRPr lang="en-US" sz="1300">
                <a:solidFill>
                  <a:schemeClr val="accent4"/>
                </a:solidFill>
                <a:latin typeface="Calibri"/>
              </a:endParaRPr>
            </a:p>
          </p:txBody>
        </p:sp>
        <p:sp>
          <p:nvSpPr>
            <p:cNvPr id="14" name="Rectangle 13"/>
            <p:cNvSpPr/>
            <p:nvPr/>
          </p:nvSpPr>
          <p:spPr bwMode="gray">
            <a:xfrm>
              <a:off x="6401081" y="4416364"/>
              <a:ext cx="194178" cy="194178"/>
            </a:xfrm>
            <a:prstGeom prst="rect">
              <a:avLst/>
            </a:prstGeom>
            <a:ln/>
            <a:extLst/>
          </p:spPr>
          <p:style>
            <a:lnRef idx="0">
              <a:schemeClr val="accent4"/>
            </a:lnRef>
            <a:fillRef idx="3">
              <a:schemeClr val="accent4"/>
            </a:fillRef>
            <a:effectRef idx="3">
              <a:schemeClr val="accent4"/>
            </a:effectRef>
            <a:fontRef idx="minor">
              <a:schemeClr val="lt1"/>
            </a:fontRef>
          </p:style>
          <p:txBody>
            <a:bodyPr wrap="none" rtlCol="0" anchor="ctr"/>
            <a:lstStyle/>
            <a:p>
              <a:pPr algn="ctr"/>
              <a:endParaRPr lang="en-US" sz="1300">
                <a:solidFill>
                  <a:schemeClr val="accent4"/>
                </a:solidFill>
                <a:latin typeface="Calibri"/>
              </a:endParaRPr>
            </a:p>
          </p:txBody>
        </p:sp>
        <p:sp>
          <p:nvSpPr>
            <p:cNvPr id="15" name="TextBox 14"/>
            <p:cNvSpPr txBox="1"/>
            <p:nvPr/>
          </p:nvSpPr>
          <p:spPr>
            <a:xfrm>
              <a:off x="6724710" y="2420748"/>
              <a:ext cx="1975349" cy="292388"/>
            </a:xfrm>
            <a:prstGeom prst="rect">
              <a:avLst/>
            </a:prstGeom>
            <a:noFill/>
          </p:spPr>
          <p:txBody>
            <a:bodyPr wrap="none" rtlCol="0">
              <a:spAutoFit/>
            </a:bodyPr>
            <a:lstStyle/>
            <a:p>
              <a:r>
                <a:rPr lang="en-US" sz="1300" dirty="0" smtClean="0">
                  <a:solidFill>
                    <a:schemeClr val="bg2"/>
                  </a:solidFill>
                  <a:latin typeface="Calibri"/>
                  <a:cs typeface="Arial" pitchFamily="34" charset="0"/>
                </a:rPr>
                <a:t>A - Your example text here</a:t>
              </a:r>
              <a:endParaRPr lang="en-US" sz="1300" dirty="0">
                <a:solidFill>
                  <a:schemeClr val="bg2"/>
                </a:solidFill>
                <a:latin typeface="Calibri"/>
              </a:endParaRPr>
            </a:p>
          </p:txBody>
        </p:sp>
        <p:sp>
          <p:nvSpPr>
            <p:cNvPr id="16" name="TextBox 15"/>
            <p:cNvSpPr txBox="1"/>
            <p:nvPr/>
          </p:nvSpPr>
          <p:spPr>
            <a:xfrm>
              <a:off x="6724710" y="2822432"/>
              <a:ext cx="1970539" cy="292388"/>
            </a:xfrm>
            <a:prstGeom prst="rect">
              <a:avLst/>
            </a:prstGeom>
            <a:noFill/>
          </p:spPr>
          <p:txBody>
            <a:bodyPr wrap="none" rtlCol="0">
              <a:spAutoFit/>
            </a:bodyPr>
            <a:lstStyle/>
            <a:p>
              <a:r>
                <a:rPr lang="en-US" sz="1300" dirty="0" smtClean="0">
                  <a:solidFill>
                    <a:schemeClr val="bg2"/>
                  </a:solidFill>
                  <a:latin typeface="Calibri"/>
                  <a:cs typeface="Arial" pitchFamily="34" charset="0"/>
                </a:rPr>
                <a:t>B - Your example text here</a:t>
              </a:r>
              <a:endParaRPr lang="en-US" sz="1300" dirty="0">
                <a:solidFill>
                  <a:schemeClr val="bg2"/>
                </a:solidFill>
                <a:latin typeface="Calibri"/>
              </a:endParaRPr>
            </a:p>
          </p:txBody>
        </p:sp>
        <p:sp>
          <p:nvSpPr>
            <p:cNvPr id="17" name="TextBox 16"/>
            <p:cNvSpPr txBox="1"/>
            <p:nvPr/>
          </p:nvSpPr>
          <p:spPr>
            <a:xfrm>
              <a:off x="6724710" y="3204732"/>
              <a:ext cx="1967333" cy="292388"/>
            </a:xfrm>
            <a:prstGeom prst="rect">
              <a:avLst/>
            </a:prstGeom>
            <a:noFill/>
          </p:spPr>
          <p:txBody>
            <a:bodyPr wrap="none" rtlCol="0">
              <a:spAutoFit/>
            </a:bodyPr>
            <a:lstStyle/>
            <a:p>
              <a:r>
                <a:rPr lang="en-US" sz="1300" dirty="0" smtClean="0">
                  <a:solidFill>
                    <a:schemeClr val="bg2"/>
                  </a:solidFill>
                  <a:latin typeface="Calibri"/>
                  <a:cs typeface="Arial" pitchFamily="34" charset="0"/>
                </a:rPr>
                <a:t>C - Your example text here</a:t>
              </a:r>
              <a:endParaRPr lang="en-US" sz="1300" dirty="0">
                <a:solidFill>
                  <a:schemeClr val="bg2"/>
                </a:solidFill>
                <a:latin typeface="Calibri"/>
              </a:endParaRPr>
            </a:p>
          </p:txBody>
        </p:sp>
        <p:sp>
          <p:nvSpPr>
            <p:cNvPr id="18" name="TextBox 17"/>
            <p:cNvSpPr txBox="1"/>
            <p:nvPr/>
          </p:nvSpPr>
          <p:spPr>
            <a:xfrm>
              <a:off x="6724710" y="3588256"/>
              <a:ext cx="1981761" cy="292388"/>
            </a:xfrm>
            <a:prstGeom prst="rect">
              <a:avLst/>
            </a:prstGeom>
            <a:noFill/>
          </p:spPr>
          <p:txBody>
            <a:bodyPr wrap="none" rtlCol="0">
              <a:spAutoFit/>
            </a:bodyPr>
            <a:lstStyle/>
            <a:p>
              <a:r>
                <a:rPr lang="en-US" sz="1300" dirty="0" smtClean="0">
                  <a:solidFill>
                    <a:schemeClr val="bg2"/>
                  </a:solidFill>
                  <a:latin typeface="Calibri"/>
                  <a:cs typeface="Arial" pitchFamily="34" charset="0"/>
                </a:rPr>
                <a:t>D - Your example text here</a:t>
              </a:r>
              <a:endParaRPr lang="en-US" sz="1300" dirty="0">
                <a:solidFill>
                  <a:schemeClr val="bg2"/>
                </a:solidFill>
                <a:latin typeface="Calibri"/>
              </a:endParaRPr>
            </a:p>
          </p:txBody>
        </p:sp>
        <p:sp>
          <p:nvSpPr>
            <p:cNvPr id="19" name="TextBox 18"/>
            <p:cNvSpPr txBox="1"/>
            <p:nvPr/>
          </p:nvSpPr>
          <p:spPr>
            <a:xfrm>
              <a:off x="6724710" y="3982666"/>
              <a:ext cx="1960921" cy="292388"/>
            </a:xfrm>
            <a:prstGeom prst="rect">
              <a:avLst/>
            </a:prstGeom>
            <a:noFill/>
          </p:spPr>
          <p:txBody>
            <a:bodyPr wrap="none" rtlCol="0">
              <a:spAutoFit/>
            </a:bodyPr>
            <a:lstStyle/>
            <a:p>
              <a:r>
                <a:rPr lang="en-US" sz="1300" dirty="0" smtClean="0">
                  <a:solidFill>
                    <a:schemeClr val="bg2"/>
                  </a:solidFill>
                  <a:latin typeface="Calibri"/>
                  <a:cs typeface="Arial" pitchFamily="34" charset="0"/>
                </a:rPr>
                <a:t>E - Your example text here</a:t>
              </a:r>
              <a:endParaRPr lang="en-US" sz="1300" dirty="0">
                <a:solidFill>
                  <a:schemeClr val="bg2"/>
                </a:solidFill>
                <a:latin typeface="Calibri"/>
              </a:endParaRPr>
            </a:p>
          </p:txBody>
        </p:sp>
        <p:sp>
          <p:nvSpPr>
            <p:cNvPr id="20" name="TextBox 19"/>
            <p:cNvSpPr txBox="1"/>
            <p:nvPr/>
          </p:nvSpPr>
          <p:spPr>
            <a:xfrm>
              <a:off x="6724710" y="4365061"/>
              <a:ext cx="1956113" cy="292388"/>
            </a:xfrm>
            <a:prstGeom prst="rect">
              <a:avLst/>
            </a:prstGeom>
            <a:noFill/>
          </p:spPr>
          <p:txBody>
            <a:bodyPr wrap="none" rtlCol="0">
              <a:spAutoFit/>
            </a:bodyPr>
            <a:lstStyle/>
            <a:p>
              <a:r>
                <a:rPr lang="en-US" sz="1300" dirty="0" smtClean="0">
                  <a:solidFill>
                    <a:schemeClr val="bg2"/>
                  </a:solidFill>
                  <a:latin typeface="Calibri"/>
                  <a:cs typeface="Arial" pitchFamily="34" charset="0"/>
                </a:rPr>
                <a:t>F - Your example text here</a:t>
              </a:r>
              <a:endParaRPr lang="en-US" sz="1300" dirty="0">
                <a:solidFill>
                  <a:schemeClr val="bg2"/>
                </a:solidFill>
                <a:latin typeface="Calibri"/>
              </a:endParaRPr>
            </a:p>
          </p:txBody>
        </p:sp>
      </p:grpSp>
    </p:spTree>
    <p:extLst>
      <p:ext uri="{BB962C8B-B14F-4D97-AF65-F5344CB8AC3E}">
        <p14:creationId xmlns:p14="http://schemas.microsoft.com/office/powerpoint/2010/main" val="33412273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1+#ppt_w/2"/>
                                          </p:val>
                                        </p:tav>
                                        <p:tav tm="100000">
                                          <p:val>
                                            <p:strVal val="#ppt_x"/>
                                          </p:val>
                                        </p:tav>
                                      </p:tavLst>
                                    </p:anim>
                                    <p:anim calcmode="lin" valueType="num">
                                      <p:cBhvr additive="base">
                                        <p:cTn id="33" dur="500" fill="hold"/>
                                        <p:tgtEl>
                                          <p:spTgt spid="2"/>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1"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up)">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a:spLocks noChangeArrowheads="1"/>
          </p:cNvSpPr>
          <p:nvPr/>
        </p:nvSpPr>
        <p:spPr bwMode="gray">
          <a:xfrm>
            <a:off x="1045467" y="3385500"/>
            <a:ext cx="7053067" cy="589109"/>
          </a:xfrm>
          <a:prstGeom prst="roundRect">
            <a:avLst>
              <a:gd name="adj" fmla="val 15399"/>
            </a:avLst>
          </a:prstGeom>
          <a:gradFill rotWithShape="1">
            <a:gsLst>
              <a:gs pos="0">
                <a:schemeClr val="accent6"/>
              </a:gs>
              <a:gs pos="50000">
                <a:schemeClr val="accent6">
                  <a:lumMod val="80000"/>
                  <a:lumOff val="20000"/>
                </a:schemeClr>
              </a:gs>
              <a:gs pos="100000">
                <a:schemeClr val="accent6"/>
              </a:gs>
            </a:gsLst>
            <a:lin ang="0" scaled="1"/>
          </a:gradFill>
          <a:ln w="19050" algn="ctr">
            <a:round/>
            <a:headEnd/>
            <a:tailEnd/>
          </a:ln>
          <a:effectLst>
            <a:reflection blurRad="6350" stA="50000" endA="300" endPos="55000" dir="5400000" sy="-100000" algn="bl" rotWithShape="0"/>
          </a:effectLst>
          <a:scene3d>
            <a:camera prst="legacyPerspectiveTop" fov="3600000">
              <a:rot lat="20731330" lon="21361969" rev="930239"/>
            </a:camera>
            <a:lightRig rig="legacyFlat3" dir="b"/>
          </a:scene3d>
          <a:sp3d extrusionH="887400" prstMaterial="legacyMatte">
            <a:bevelT w="13500" h="13500" prst="angle"/>
            <a:bevelB w="13500" h="12700" prst="angle"/>
            <a:extrusionClr>
              <a:schemeClr val="accent6"/>
            </a:extrusionClr>
          </a:sp3d>
          <a:extLst/>
        </p:spPr>
        <p:txBody>
          <a:bodyPr wrap="none" anchor="ctr">
            <a:flatTx/>
          </a:bodyPr>
          <a:lstStyle/>
          <a:p>
            <a:endParaRPr lang="en-US">
              <a:latin typeface="Calibri"/>
            </a:endParaRPr>
          </a:p>
        </p:txBody>
      </p:sp>
      <p:sp>
        <p:nvSpPr>
          <p:cNvPr id="3" name="AutoShape 2"/>
          <p:cNvSpPr>
            <a:spLocks noChangeArrowheads="1"/>
          </p:cNvSpPr>
          <p:nvPr/>
        </p:nvSpPr>
        <p:spPr bwMode="gray">
          <a:xfrm>
            <a:off x="1081474" y="1173654"/>
            <a:ext cx="6797914" cy="589109"/>
          </a:xfrm>
          <a:prstGeom prst="roundRect">
            <a:avLst>
              <a:gd name="adj" fmla="val 15399"/>
            </a:avLst>
          </a:prstGeom>
          <a:gradFill rotWithShape="1">
            <a:gsLst>
              <a:gs pos="0">
                <a:schemeClr val="accent6"/>
              </a:gs>
              <a:gs pos="50000">
                <a:schemeClr val="accent6">
                  <a:lumMod val="80000"/>
                  <a:lumOff val="20000"/>
                </a:schemeClr>
              </a:gs>
              <a:gs pos="100000">
                <a:schemeClr val="accent6"/>
              </a:gs>
            </a:gsLst>
            <a:lin ang="0" scaled="1"/>
          </a:gradFill>
          <a:ln w="19050" algn="ctr">
            <a:round/>
            <a:headEnd/>
            <a:tailEnd/>
          </a:ln>
          <a:effectLst/>
          <a:scene3d>
            <a:camera prst="legacyPerspectiveTop"/>
            <a:lightRig rig="legacyFlat3" dir="b"/>
          </a:scene3d>
          <a:sp3d extrusionH="887400" prstMaterial="legacyMatte">
            <a:bevelT w="13500" h="13500" prst="angle"/>
            <a:bevelB w="13500" h="13500" prst="angle"/>
            <a:extrusionClr>
              <a:schemeClr val="accent6"/>
            </a:extrusionClr>
          </a:sp3d>
          <a:extLst/>
        </p:spPr>
        <p:txBody>
          <a:bodyPr wrap="none" anchor="ctr">
            <a:flatTx/>
          </a:bodyPr>
          <a:lstStyle/>
          <a:p>
            <a:endParaRPr lang="en-US">
              <a:latin typeface="Calibri"/>
            </a:endParaRPr>
          </a:p>
        </p:txBody>
      </p:sp>
      <p:graphicFrame>
        <p:nvGraphicFramePr>
          <p:cNvPr id="4" name="Group 414"/>
          <p:cNvGraphicFramePr>
            <a:graphicFrameLocks noGrp="1"/>
          </p:cNvGraphicFramePr>
          <p:nvPr>
            <p:extLst>
              <p:ext uri="{D42A27DB-BD31-4B8C-83A1-F6EECF244321}">
                <p14:modId xmlns:p14="http://schemas.microsoft.com/office/powerpoint/2010/main" val="3363019728"/>
              </p:ext>
            </p:extLst>
          </p:nvPr>
        </p:nvGraphicFramePr>
        <p:xfrm>
          <a:off x="1085191" y="1382531"/>
          <a:ext cx="6819068" cy="2592080"/>
        </p:xfrm>
        <a:graphic>
          <a:graphicData uri="http://schemas.openxmlformats.org/drawingml/2006/table">
            <a:tbl>
              <a:tblPr firstRow="1" firstCol="1" lastCol="1" bandRow="1">
                <a:effectLst/>
                <a:tableStyleId>{91EBBBCC-DAD2-459C-BE2E-F6DE35CF9A28}</a:tableStyleId>
              </a:tblPr>
              <a:tblGrid>
                <a:gridCol w="1913233"/>
                <a:gridCol w="980602"/>
                <a:gridCol w="982014"/>
                <a:gridCol w="980603"/>
                <a:gridCol w="982014"/>
                <a:gridCol w="980602"/>
              </a:tblGrid>
              <a:tr h="3240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Subject</a:t>
                      </a:r>
                      <a:endParaRPr kumimoji="0" lang="en-US" sz="1400" b="1" i="0" u="none" strike="noStrike" cap="none" normalizeH="0" baseline="0" dirty="0" smtClean="0">
                        <a:ln>
                          <a:noFill/>
                        </a:ln>
                        <a:solidFill>
                          <a:srgbClr val="FFFFFF"/>
                        </a:solidFill>
                        <a:effectLst/>
                        <a:latin typeface="Arial" pitchFamily="34" charset="0"/>
                        <a:cs typeface="Arial" pitchFamily="34" charset="0"/>
                      </a:endParaRPr>
                    </a:p>
                  </a:txBody>
                  <a:tcPr marL="88285" marR="88285" marT="44183" marB="44183" anchor="ctr" horzOverflow="overflow">
                    <a:lnR w="9525" cap="flat" cmpd="sng" algn="ctr">
                      <a:solidFill>
                        <a:srgbClr val="FFFFFF"/>
                      </a:solidFill>
                      <a:prstDash val="solid"/>
                      <a:round/>
                      <a:headEnd type="none" w="med" len="med"/>
                      <a:tailEnd type="none" w="med" len="med"/>
                    </a:lnR>
                    <a:lnB w="9525" cap="flat" cmpd="sng" algn="ctr">
                      <a:solidFill>
                        <a:srgbClr val="FFFFFF"/>
                      </a:solidFill>
                      <a:prstDash val="solid"/>
                      <a:round/>
                      <a:headEnd type="none" w="med" len="med"/>
                      <a:tailEnd type="none" w="med" len="med"/>
                    </a:lnB>
                    <a:solidFill>
                      <a:schemeClr val="accent6">
                        <a:alpha val="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Text</a:t>
                      </a:r>
                      <a:endParaRPr kumimoji="0" lang="en-US" sz="1400" b="1" i="0" u="none" strike="noStrike" cap="none" normalizeH="0" baseline="0" dirty="0" smtClean="0">
                        <a:ln>
                          <a:noFill/>
                        </a:ln>
                        <a:solidFill>
                          <a:srgbClr val="FFFFFF"/>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B w="9525" cap="flat" cmpd="sng" algn="ctr">
                      <a:solidFill>
                        <a:srgbClr val="FFFFFF"/>
                      </a:solidFill>
                      <a:prstDash val="solid"/>
                      <a:round/>
                      <a:headEnd type="none" w="med" len="med"/>
                      <a:tailEnd type="none" w="med" len="med"/>
                    </a:lnB>
                    <a:solidFill>
                      <a:schemeClr val="accent6">
                        <a:alpha val="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Text</a:t>
                      </a:r>
                      <a:endParaRPr kumimoji="0" lang="en-US" sz="1400" b="1" i="0" u="none" strike="noStrike" cap="none" normalizeH="0" baseline="0" dirty="0" smtClean="0">
                        <a:ln>
                          <a:noFill/>
                        </a:ln>
                        <a:solidFill>
                          <a:srgbClr val="FFFFFF"/>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B w="9525" cap="flat" cmpd="sng" algn="ctr">
                      <a:solidFill>
                        <a:srgbClr val="FFFFFF"/>
                      </a:solidFill>
                      <a:prstDash val="solid"/>
                      <a:round/>
                      <a:headEnd type="none" w="med" len="med"/>
                      <a:tailEnd type="none" w="med" len="med"/>
                    </a:lnB>
                    <a:solidFill>
                      <a:schemeClr val="accent6">
                        <a:alpha val="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Text</a:t>
                      </a:r>
                      <a:endParaRPr kumimoji="0" lang="en-US" sz="1400" b="1" i="0" u="none" strike="noStrike" cap="none" normalizeH="0" baseline="0" dirty="0" smtClean="0">
                        <a:ln>
                          <a:noFill/>
                        </a:ln>
                        <a:solidFill>
                          <a:srgbClr val="FFFFFF"/>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B w="9525" cap="flat" cmpd="sng" algn="ctr">
                      <a:solidFill>
                        <a:srgbClr val="FFFFFF"/>
                      </a:solidFill>
                      <a:prstDash val="solid"/>
                      <a:round/>
                      <a:headEnd type="none" w="med" len="med"/>
                      <a:tailEnd type="none" w="med" len="med"/>
                    </a:lnB>
                    <a:solidFill>
                      <a:schemeClr val="accent6">
                        <a:alpha val="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Text</a:t>
                      </a:r>
                      <a:endParaRPr kumimoji="0" lang="en-US" sz="1400" b="1" i="0" u="none" strike="noStrike" cap="none" normalizeH="0" baseline="0" dirty="0" smtClean="0">
                        <a:ln>
                          <a:noFill/>
                        </a:ln>
                        <a:solidFill>
                          <a:srgbClr val="FFFFFF"/>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B w="9525" cap="flat" cmpd="sng" algn="ctr">
                      <a:solidFill>
                        <a:srgbClr val="FFFFFF"/>
                      </a:solidFill>
                      <a:prstDash val="solid"/>
                      <a:round/>
                      <a:headEnd type="none" w="med" len="med"/>
                      <a:tailEnd type="none" w="med" len="med"/>
                    </a:lnB>
                    <a:solidFill>
                      <a:schemeClr val="accent6">
                        <a:alpha val="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Result</a:t>
                      </a:r>
                      <a:endParaRPr kumimoji="0" lang="en-US" sz="1400" b="1" i="0" u="none" strike="noStrike" cap="none" normalizeH="0" baseline="0" dirty="0" smtClean="0">
                        <a:ln>
                          <a:noFill/>
                        </a:ln>
                        <a:solidFill>
                          <a:srgbClr val="FFFFFF"/>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B w="9525" cap="flat" cmpd="sng" algn="ctr">
                      <a:solidFill>
                        <a:srgbClr val="FFFFFF"/>
                      </a:solidFill>
                      <a:prstDash val="solid"/>
                      <a:round/>
                      <a:headEnd type="none" w="med" len="med"/>
                      <a:tailEnd type="none" w="med" len="med"/>
                    </a:lnB>
                    <a:solidFill>
                      <a:schemeClr val="accent6">
                        <a:alpha val="0"/>
                      </a:schemeClr>
                    </a:solidFill>
                  </a:tcPr>
                </a:tc>
              </a:tr>
              <a:tr h="324010">
                <a:tc>
                  <a:txBody>
                    <a:bodyPr/>
                    <a:lstStyle/>
                    <a:p>
                      <a:pPr algn="ctr"/>
                      <a:r>
                        <a:rPr lang="en-US" sz="1400" b="0" dirty="0" smtClean="0">
                          <a:latin typeface="Arial" pitchFamily="34" charset="0"/>
                          <a:cs typeface="Arial" pitchFamily="34" charset="0"/>
                        </a:rPr>
                        <a:t>Your text here</a:t>
                      </a:r>
                      <a:endParaRPr lang="en-US" sz="1400" b="0" dirty="0">
                        <a:latin typeface="Arial" pitchFamily="34" charset="0"/>
                        <a:cs typeface="Arial" pitchFamily="34" charset="0"/>
                      </a:endParaRPr>
                    </a:p>
                  </a:txBody>
                  <a:tcPr marL="88285" marR="88285" marT="44183" marB="44183" anchor="ctr" horzOverflow="overflow">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20</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10</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5</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30</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solidFill>
                            <a:schemeClr val="accent6">
                              <a:lumMod val="75000"/>
                            </a:schemeClr>
                          </a:solidFill>
                          <a:effectLst/>
                          <a:latin typeface="Arial" pitchFamily="34" charset="0"/>
                          <a:cs typeface="Arial" pitchFamily="34" charset="0"/>
                        </a:rPr>
                        <a:t>90%</a:t>
                      </a:r>
                      <a:endParaRPr kumimoji="0" lang="en-US" sz="1400" b="1" i="0" u="none" strike="noStrike" cap="none" normalizeH="0" baseline="0" dirty="0" smtClean="0">
                        <a:ln>
                          <a:noFill/>
                        </a:ln>
                        <a:solidFill>
                          <a:schemeClr val="accent6">
                            <a:lumMod val="75000"/>
                          </a:schemeClr>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95000"/>
                      </a:schemeClr>
                    </a:solidFill>
                  </a:tcPr>
                </a:tc>
              </a:tr>
              <a:tr h="324010">
                <a:tc>
                  <a:txBody>
                    <a:bodyPr/>
                    <a:lstStyle/>
                    <a:p>
                      <a:pPr algn="ctr"/>
                      <a:r>
                        <a:rPr lang="en-US" sz="1400" b="0" dirty="0" smtClean="0">
                          <a:latin typeface="Arial" pitchFamily="34" charset="0"/>
                          <a:cs typeface="Arial" pitchFamily="34" charset="0"/>
                        </a:rPr>
                        <a:t>Your text here</a:t>
                      </a:r>
                      <a:endParaRPr lang="en-US" sz="1400" b="0" dirty="0">
                        <a:latin typeface="Arial" pitchFamily="34" charset="0"/>
                        <a:cs typeface="Arial" pitchFamily="34" charset="0"/>
                      </a:endParaRPr>
                    </a:p>
                  </a:txBody>
                  <a:tcPr marL="88285" marR="88285" marT="44183" marB="44183" anchor="ctr" horzOverflow="overflow">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50</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20.4</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solidFill>
                            <a:schemeClr val="accent6">
                              <a:lumMod val="75000"/>
                            </a:schemeClr>
                          </a:solidFill>
                          <a:effectLst/>
                          <a:latin typeface="Arial" pitchFamily="34" charset="0"/>
                          <a:cs typeface="Arial" pitchFamily="34" charset="0"/>
                        </a:rPr>
                        <a:t>50%</a:t>
                      </a:r>
                      <a:endParaRPr kumimoji="0" lang="en-US" sz="1400" b="1" i="0" u="none" strike="noStrike" cap="none" normalizeH="0" baseline="0" dirty="0" smtClean="0">
                        <a:ln>
                          <a:noFill/>
                        </a:ln>
                        <a:solidFill>
                          <a:schemeClr val="accent6">
                            <a:lumMod val="75000"/>
                          </a:schemeClr>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6">
                        <a:lumMod val="20000"/>
                        <a:lumOff val="80000"/>
                      </a:schemeClr>
                    </a:solidFill>
                  </a:tcPr>
                </a:tc>
              </a:tr>
              <a:tr h="324010">
                <a:tc>
                  <a:txBody>
                    <a:bodyPr/>
                    <a:lstStyle/>
                    <a:p>
                      <a:pPr algn="ctr"/>
                      <a:r>
                        <a:rPr lang="en-US" sz="1400" b="0" dirty="0" smtClean="0">
                          <a:latin typeface="Arial" pitchFamily="34" charset="0"/>
                          <a:cs typeface="Arial" pitchFamily="34" charset="0"/>
                        </a:rPr>
                        <a:t>Your text here</a:t>
                      </a:r>
                      <a:endParaRPr lang="en-US" sz="1400" b="0" dirty="0">
                        <a:latin typeface="Arial" pitchFamily="34" charset="0"/>
                        <a:cs typeface="Arial" pitchFamily="34" charset="0"/>
                      </a:endParaRPr>
                    </a:p>
                  </a:txBody>
                  <a:tcPr marL="88285" marR="88285" marT="44183" marB="44183" anchor="ctr" horzOverflow="overflow">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15.2</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30.6</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solidFill>
                            <a:schemeClr val="accent6">
                              <a:lumMod val="75000"/>
                            </a:schemeClr>
                          </a:solidFill>
                          <a:effectLst/>
                          <a:latin typeface="Arial" pitchFamily="34" charset="0"/>
                          <a:cs typeface="Arial" pitchFamily="34" charset="0"/>
                        </a:rPr>
                        <a:t>70%</a:t>
                      </a:r>
                      <a:endParaRPr kumimoji="0" lang="en-US" sz="1400" b="1" i="0" u="none" strike="noStrike" cap="none" normalizeH="0" baseline="0" dirty="0" smtClean="0">
                        <a:ln>
                          <a:noFill/>
                        </a:ln>
                        <a:solidFill>
                          <a:schemeClr val="accent6">
                            <a:lumMod val="75000"/>
                          </a:schemeClr>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95000"/>
                      </a:schemeClr>
                    </a:solidFill>
                  </a:tcPr>
                </a:tc>
              </a:tr>
              <a:tr h="324010">
                <a:tc>
                  <a:txBody>
                    <a:bodyPr/>
                    <a:lstStyle/>
                    <a:p>
                      <a:pPr algn="ctr"/>
                      <a:r>
                        <a:rPr lang="en-US" sz="1400" b="0" dirty="0" smtClean="0">
                          <a:latin typeface="Arial" pitchFamily="34" charset="0"/>
                          <a:cs typeface="Arial" pitchFamily="34" charset="0"/>
                        </a:rPr>
                        <a:t>Your text here</a:t>
                      </a:r>
                      <a:endParaRPr lang="en-US" sz="1400" b="0" dirty="0">
                        <a:latin typeface="Arial" pitchFamily="34" charset="0"/>
                        <a:cs typeface="Arial" pitchFamily="34" charset="0"/>
                      </a:endParaRPr>
                    </a:p>
                  </a:txBody>
                  <a:tcPr marL="88285" marR="88285" marT="44183" marB="44183" anchor="ctr" horzOverflow="overflow">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5</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80</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solidFill>
                            <a:schemeClr val="accent6">
                              <a:lumMod val="75000"/>
                            </a:schemeClr>
                          </a:solidFill>
                          <a:effectLst/>
                          <a:latin typeface="Arial" pitchFamily="34" charset="0"/>
                          <a:cs typeface="Arial" pitchFamily="34" charset="0"/>
                        </a:rPr>
                        <a:t>20.3%</a:t>
                      </a:r>
                      <a:endParaRPr kumimoji="0" lang="en-US" sz="1400" b="1" i="0" u="none" strike="noStrike" cap="none" normalizeH="0" baseline="0" dirty="0" smtClean="0">
                        <a:ln>
                          <a:noFill/>
                        </a:ln>
                        <a:solidFill>
                          <a:schemeClr val="accent6">
                            <a:lumMod val="75000"/>
                          </a:schemeClr>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6">
                        <a:lumMod val="20000"/>
                        <a:lumOff val="80000"/>
                      </a:schemeClr>
                    </a:solidFill>
                  </a:tcPr>
                </a:tc>
              </a:tr>
              <a:tr h="324010">
                <a:tc>
                  <a:txBody>
                    <a:bodyPr/>
                    <a:lstStyle/>
                    <a:p>
                      <a:pPr algn="ctr"/>
                      <a:r>
                        <a:rPr lang="en-US" sz="1400" b="0" dirty="0" smtClean="0">
                          <a:latin typeface="Arial" pitchFamily="34" charset="0"/>
                          <a:cs typeface="Arial" pitchFamily="34" charset="0"/>
                        </a:rPr>
                        <a:t>Your text here</a:t>
                      </a:r>
                      <a:endParaRPr lang="en-US" sz="1400" b="0" dirty="0">
                        <a:latin typeface="Arial" pitchFamily="34" charset="0"/>
                        <a:cs typeface="Arial" pitchFamily="34" charset="0"/>
                      </a:endParaRPr>
                    </a:p>
                  </a:txBody>
                  <a:tcPr marL="88285" marR="88285" marT="44183" marB="44183" anchor="ctr" horzOverflow="overflow">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20.6</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45.6</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solidFill>
                            <a:schemeClr val="accent6">
                              <a:lumMod val="75000"/>
                            </a:schemeClr>
                          </a:solidFill>
                          <a:effectLst/>
                          <a:latin typeface="Arial" pitchFamily="34" charset="0"/>
                          <a:cs typeface="Arial" pitchFamily="34" charset="0"/>
                        </a:rPr>
                        <a:t>60%</a:t>
                      </a:r>
                      <a:endParaRPr kumimoji="0" lang="en-US" sz="1400" b="1" i="0" u="none" strike="noStrike" cap="none" normalizeH="0" baseline="0" dirty="0" smtClean="0">
                        <a:ln>
                          <a:noFill/>
                        </a:ln>
                        <a:solidFill>
                          <a:schemeClr val="accent6">
                            <a:lumMod val="75000"/>
                          </a:schemeClr>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95000"/>
                      </a:schemeClr>
                    </a:solidFill>
                  </a:tcPr>
                </a:tc>
              </a:tr>
              <a:tr h="324010">
                <a:tc>
                  <a:txBody>
                    <a:bodyPr/>
                    <a:lstStyle/>
                    <a:p>
                      <a:pPr algn="ctr"/>
                      <a:r>
                        <a:rPr lang="en-US" sz="1400" b="0" dirty="0" smtClean="0">
                          <a:latin typeface="Arial" pitchFamily="34" charset="0"/>
                          <a:cs typeface="Arial" pitchFamily="34" charset="0"/>
                        </a:rPr>
                        <a:t>Your text here</a:t>
                      </a:r>
                      <a:endParaRPr lang="en-US" sz="1400" b="0" dirty="0">
                        <a:latin typeface="Arial" pitchFamily="34" charset="0"/>
                        <a:cs typeface="Arial" pitchFamily="34" charset="0"/>
                      </a:endParaRPr>
                    </a:p>
                  </a:txBody>
                  <a:tcPr marL="88285" marR="88285" marT="44183" marB="44183" anchor="ctr" horzOverflow="overflow">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18.6</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51.2</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effectLst/>
                          <a:latin typeface="Arial" pitchFamily="34" charset="0"/>
                          <a:cs typeface="Arial"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solidFill>
                            <a:schemeClr val="accent6">
                              <a:lumMod val="75000"/>
                            </a:schemeClr>
                          </a:solidFill>
                          <a:effectLst/>
                          <a:latin typeface="Arial" pitchFamily="34" charset="0"/>
                          <a:cs typeface="Arial" pitchFamily="34" charset="0"/>
                        </a:rPr>
                        <a:t>6.3%</a:t>
                      </a:r>
                      <a:endParaRPr kumimoji="0" lang="en-US" sz="1400" b="1" i="0" u="none" strike="noStrike" cap="none" normalizeH="0" baseline="0" dirty="0" smtClean="0">
                        <a:ln>
                          <a:noFill/>
                        </a:ln>
                        <a:solidFill>
                          <a:schemeClr val="accent6">
                            <a:lumMod val="75000"/>
                          </a:schemeClr>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6">
                        <a:lumMod val="20000"/>
                        <a:lumOff val="80000"/>
                      </a:schemeClr>
                    </a:solidFill>
                  </a:tcPr>
                </a:tc>
              </a:tr>
              <a:tr h="324010">
                <a:tc>
                  <a:txBody>
                    <a:bodyPr/>
                    <a:lstStyle/>
                    <a:p>
                      <a:pPr algn="ctr"/>
                      <a:r>
                        <a:rPr lang="en-US" sz="1400" dirty="0" smtClean="0">
                          <a:solidFill>
                            <a:srgbClr val="FFFFFF"/>
                          </a:solidFill>
                          <a:latin typeface="Arial" pitchFamily="34" charset="0"/>
                          <a:cs typeface="Arial" pitchFamily="34" charset="0"/>
                        </a:rPr>
                        <a:t>TOTAL</a:t>
                      </a:r>
                      <a:endParaRPr lang="en-US" sz="1400" dirty="0">
                        <a:solidFill>
                          <a:srgbClr val="FFFFFF"/>
                        </a:solidFill>
                        <a:latin typeface="Arial" pitchFamily="34" charset="0"/>
                        <a:cs typeface="Arial" pitchFamily="34" charset="0"/>
                      </a:endParaRPr>
                    </a:p>
                  </a:txBody>
                  <a:tcPr marL="88285" marR="88285" marT="44183" marB="44183" anchor="ctr" horzOverflow="overflow">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solidFill>
                      <a:schemeClr val="accent6">
                        <a:alpha val="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solidFill>
                            <a:srgbClr val="FFFFFF"/>
                          </a:solidFill>
                          <a:effectLst/>
                          <a:latin typeface="Arial" pitchFamily="34" charset="0"/>
                          <a:cs typeface="Arial" pitchFamily="34" charset="0"/>
                        </a:rPr>
                        <a:t>63.2</a:t>
                      </a:r>
                      <a:endParaRPr kumimoji="0" lang="en-US" sz="1400" b="1" i="0" u="none" strike="noStrike" cap="none" normalizeH="0" baseline="0" dirty="0" smtClean="0">
                        <a:ln>
                          <a:noFill/>
                        </a:ln>
                        <a:solidFill>
                          <a:srgbClr val="FFFFFF"/>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solidFill>
                      <a:schemeClr val="accent6">
                        <a:alpha val="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solidFill>
                            <a:srgbClr val="FFFFFF"/>
                          </a:solidFill>
                          <a:effectLst/>
                          <a:latin typeface="Arial" pitchFamily="34" charset="0"/>
                          <a:cs typeface="Arial" pitchFamily="34" charset="0"/>
                        </a:rPr>
                        <a:t>190.5</a:t>
                      </a:r>
                      <a:endParaRPr kumimoji="0" lang="en-US" sz="1400" b="1" i="0" u="none" strike="noStrike" cap="none" normalizeH="0" baseline="0" dirty="0" smtClean="0">
                        <a:ln>
                          <a:noFill/>
                        </a:ln>
                        <a:solidFill>
                          <a:srgbClr val="FFFFFF"/>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solidFill>
                      <a:schemeClr val="accent6">
                        <a:alpha val="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solidFill>
                            <a:srgbClr val="FFFFFF"/>
                          </a:solidFill>
                          <a:effectLst/>
                          <a:latin typeface="Arial" pitchFamily="34" charset="0"/>
                          <a:cs typeface="Arial" pitchFamily="34" charset="0"/>
                        </a:rPr>
                        <a:t>130</a:t>
                      </a:r>
                      <a:endParaRPr kumimoji="0" lang="en-US" sz="1400" b="1" i="0" u="none" strike="noStrike" cap="none" normalizeH="0" baseline="0" dirty="0" smtClean="0">
                        <a:ln>
                          <a:noFill/>
                        </a:ln>
                        <a:solidFill>
                          <a:srgbClr val="FFFFFF"/>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solidFill>
                      <a:schemeClr val="accent6">
                        <a:alpha val="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solidFill>
                            <a:srgbClr val="FFFFFF"/>
                          </a:solidFill>
                          <a:effectLst/>
                          <a:latin typeface="Arial" pitchFamily="34" charset="0"/>
                          <a:cs typeface="Arial" pitchFamily="34" charset="0"/>
                        </a:rPr>
                        <a:t>115</a:t>
                      </a:r>
                      <a:endParaRPr kumimoji="0" lang="en-US" sz="1400" b="1" i="0" u="none" strike="noStrike" cap="none" normalizeH="0" baseline="0" dirty="0" smtClean="0">
                        <a:ln>
                          <a:noFill/>
                        </a:ln>
                        <a:solidFill>
                          <a:srgbClr val="FFFFFF"/>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solidFill>
                      <a:schemeClr val="accent6">
                        <a:alpha val="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smtClean="0">
                          <a:ln>
                            <a:noFill/>
                          </a:ln>
                          <a:solidFill>
                            <a:srgbClr val="FFFFFF"/>
                          </a:solidFill>
                          <a:effectLst/>
                          <a:latin typeface="Arial" pitchFamily="34" charset="0"/>
                          <a:cs typeface="Arial" pitchFamily="34" charset="0"/>
                        </a:rPr>
                        <a:t>50%</a:t>
                      </a:r>
                      <a:endParaRPr kumimoji="0" lang="en-US" sz="1400" b="1" i="0" u="none" strike="noStrike" cap="none" normalizeH="0" baseline="0" dirty="0" smtClean="0">
                        <a:ln>
                          <a:noFill/>
                        </a:ln>
                        <a:solidFill>
                          <a:srgbClr val="FFFFFF"/>
                        </a:solidFill>
                        <a:effectLst/>
                        <a:latin typeface="Arial" pitchFamily="34" charset="0"/>
                        <a:cs typeface="Arial" pitchFamily="34" charset="0"/>
                      </a:endParaRPr>
                    </a:p>
                  </a:txBody>
                  <a:tcPr marL="88285" marR="88285" marT="44183" marB="44183" anchor="ctr" horzOverflow="overflow">
                    <a:lnL w="9525" cap="flat" cmpd="sng" algn="ctr">
                      <a:solidFill>
                        <a:srgbClr val="FFFFFF"/>
                      </a:solidFill>
                      <a:prstDash val="solid"/>
                      <a:round/>
                      <a:headEnd type="none" w="med" len="med"/>
                      <a:tailEnd type="none" w="med" len="med"/>
                    </a:lnL>
                    <a:lnT w="9525" cap="flat" cmpd="sng" algn="ctr">
                      <a:solidFill>
                        <a:srgbClr val="FFFFFF"/>
                      </a:solidFill>
                      <a:prstDash val="solid"/>
                      <a:round/>
                      <a:headEnd type="none" w="med" len="med"/>
                      <a:tailEnd type="none" w="med" len="med"/>
                    </a:lnT>
                    <a:solidFill>
                      <a:schemeClr val="accent6">
                        <a:alpha val="0"/>
                      </a:schemeClr>
                    </a:solidFill>
                  </a:tcPr>
                </a:tc>
              </a:tr>
            </a:tbl>
          </a:graphicData>
        </a:graphic>
      </p:graphicFrame>
    </p:spTree>
    <p:extLst>
      <p:ext uri="{BB962C8B-B14F-4D97-AF65-F5344CB8AC3E}">
        <p14:creationId xmlns:p14="http://schemas.microsoft.com/office/powerpoint/2010/main" val="2182702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61241" y="764579"/>
            <a:ext cx="5821518" cy="1680663"/>
            <a:chOff x="1981200" y="1240075"/>
            <a:chExt cx="6477000" cy="1868170"/>
          </a:xfrm>
        </p:grpSpPr>
        <p:grpSp>
          <p:nvGrpSpPr>
            <p:cNvPr id="3" name="Group 2"/>
            <p:cNvGrpSpPr>
              <a:grpSpLocks noChangeAspect="1"/>
            </p:cNvGrpSpPr>
            <p:nvPr/>
          </p:nvGrpSpPr>
          <p:grpSpPr bwMode="auto">
            <a:xfrm>
              <a:off x="7600528" y="1241090"/>
              <a:ext cx="857672" cy="1866140"/>
              <a:chOff x="1887" y="1"/>
              <a:chExt cx="1985" cy="4319"/>
            </a:xfrm>
            <a:solidFill>
              <a:schemeClr val="bg1">
                <a:lumMod val="75000"/>
              </a:schemeClr>
            </a:solidFill>
            <a:effectLst>
              <a:reflection blurRad="6350" stA="52000" endA="300" endPos="35000" dir="5400000" sy="-100000" algn="bl" rotWithShape="0"/>
            </a:effectLst>
            <a:scene3d>
              <a:camera prst="perspectiveBelow"/>
              <a:lightRig rig="soft" dir="t"/>
            </a:scene3d>
          </p:grpSpPr>
          <p:sp>
            <p:nvSpPr>
              <p:cNvPr id="19" name="Freeform 12"/>
              <p:cNvSpPr>
                <a:spLocks/>
              </p:cNvSpPr>
              <p:nvPr/>
            </p:nvSpPr>
            <p:spPr bwMode="auto">
              <a:xfrm>
                <a:off x="2520" y="1"/>
                <a:ext cx="698" cy="698"/>
              </a:xfrm>
              <a:custGeom>
                <a:avLst/>
                <a:gdLst>
                  <a:gd name="T0" fmla="*/ 340 w 698"/>
                  <a:gd name="T1" fmla="*/ 0 h 698"/>
                  <a:gd name="T2" fmla="*/ 385 w 698"/>
                  <a:gd name="T3" fmla="*/ 2 h 698"/>
                  <a:gd name="T4" fmla="*/ 427 w 698"/>
                  <a:gd name="T5" fmla="*/ 8 h 698"/>
                  <a:gd name="T6" fmla="*/ 466 w 698"/>
                  <a:gd name="T7" fmla="*/ 20 h 698"/>
                  <a:gd name="T8" fmla="*/ 504 w 698"/>
                  <a:gd name="T9" fmla="*/ 34 h 698"/>
                  <a:gd name="T10" fmla="*/ 537 w 698"/>
                  <a:gd name="T11" fmla="*/ 54 h 698"/>
                  <a:gd name="T12" fmla="*/ 567 w 698"/>
                  <a:gd name="T13" fmla="*/ 75 h 698"/>
                  <a:gd name="T14" fmla="*/ 592 w 698"/>
                  <a:gd name="T15" fmla="*/ 97 h 698"/>
                  <a:gd name="T16" fmla="*/ 615 w 698"/>
                  <a:gd name="T17" fmla="*/ 122 h 698"/>
                  <a:gd name="T18" fmla="*/ 636 w 698"/>
                  <a:gd name="T19" fmla="*/ 151 h 698"/>
                  <a:gd name="T20" fmla="*/ 656 w 698"/>
                  <a:gd name="T21" fmla="*/ 182 h 698"/>
                  <a:gd name="T22" fmla="*/ 673 w 698"/>
                  <a:gd name="T23" fmla="*/ 216 h 698"/>
                  <a:gd name="T24" fmla="*/ 686 w 698"/>
                  <a:gd name="T25" fmla="*/ 254 h 698"/>
                  <a:gd name="T26" fmla="*/ 695 w 698"/>
                  <a:gd name="T27" fmla="*/ 295 h 698"/>
                  <a:gd name="T28" fmla="*/ 698 w 698"/>
                  <a:gd name="T29" fmla="*/ 339 h 698"/>
                  <a:gd name="T30" fmla="*/ 697 w 698"/>
                  <a:gd name="T31" fmla="*/ 386 h 698"/>
                  <a:gd name="T32" fmla="*/ 690 w 698"/>
                  <a:gd name="T33" fmla="*/ 428 h 698"/>
                  <a:gd name="T34" fmla="*/ 678 w 698"/>
                  <a:gd name="T35" fmla="*/ 468 h 698"/>
                  <a:gd name="T36" fmla="*/ 664 w 698"/>
                  <a:gd name="T37" fmla="*/ 503 h 698"/>
                  <a:gd name="T38" fmla="*/ 646 w 698"/>
                  <a:gd name="T39" fmla="*/ 534 h 698"/>
                  <a:gd name="T40" fmla="*/ 625 w 698"/>
                  <a:gd name="T41" fmla="*/ 565 h 698"/>
                  <a:gd name="T42" fmla="*/ 601 w 698"/>
                  <a:gd name="T43" fmla="*/ 592 h 698"/>
                  <a:gd name="T44" fmla="*/ 572 w 698"/>
                  <a:gd name="T45" fmla="*/ 620 h 698"/>
                  <a:gd name="T46" fmla="*/ 538 w 698"/>
                  <a:gd name="T47" fmla="*/ 644 h 698"/>
                  <a:gd name="T48" fmla="*/ 499 w 698"/>
                  <a:gd name="T49" fmla="*/ 665 h 698"/>
                  <a:gd name="T50" fmla="*/ 456 w 698"/>
                  <a:gd name="T51" fmla="*/ 682 h 698"/>
                  <a:gd name="T52" fmla="*/ 410 w 698"/>
                  <a:gd name="T53" fmla="*/ 693 h 698"/>
                  <a:gd name="T54" fmla="*/ 360 w 698"/>
                  <a:gd name="T55" fmla="*/ 698 h 698"/>
                  <a:gd name="T56" fmla="*/ 317 w 698"/>
                  <a:gd name="T57" fmla="*/ 697 h 698"/>
                  <a:gd name="T58" fmla="*/ 275 w 698"/>
                  <a:gd name="T59" fmla="*/ 690 h 698"/>
                  <a:gd name="T60" fmla="*/ 236 w 698"/>
                  <a:gd name="T61" fmla="*/ 680 h 698"/>
                  <a:gd name="T62" fmla="*/ 199 w 698"/>
                  <a:gd name="T63" fmla="*/ 664 h 698"/>
                  <a:gd name="T64" fmla="*/ 165 w 698"/>
                  <a:gd name="T65" fmla="*/ 646 h 698"/>
                  <a:gd name="T66" fmla="*/ 135 w 698"/>
                  <a:gd name="T67" fmla="*/ 625 h 698"/>
                  <a:gd name="T68" fmla="*/ 108 w 698"/>
                  <a:gd name="T69" fmla="*/ 601 h 698"/>
                  <a:gd name="T70" fmla="*/ 84 w 698"/>
                  <a:gd name="T71" fmla="*/ 575 h 698"/>
                  <a:gd name="T72" fmla="*/ 61 w 698"/>
                  <a:gd name="T73" fmla="*/ 548 h 698"/>
                  <a:gd name="T74" fmla="*/ 40 w 698"/>
                  <a:gd name="T75" fmla="*/ 516 h 698"/>
                  <a:gd name="T76" fmla="*/ 25 w 698"/>
                  <a:gd name="T77" fmla="*/ 482 h 698"/>
                  <a:gd name="T78" fmla="*/ 12 w 698"/>
                  <a:gd name="T79" fmla="*/ 445 h 698"/>
                  <a:gd name="T80" fmla="*/ 2 w 698"/>
                  <a:gd name="T81" fmla="*/ 405 h 698"/>
                  <a:gd name="T82" fmla="*/ 0 w 698"/>
                  <a:gd name="T83" fmla="*/ 360 h 698"/>
                  <a:gd name="T84" fmla="*/ 2 w 698"/>
                  <a:gd name="T85" fmla="*/ 312 h 698"/>
                  <a:gd name="T86" fmla="*/ 9 w 698"/>
                  <a:gd name="T87" fmla="*/ 267 h 698"/>
                  <a:gd name="T88" fmla="*/ 19 w 698"/>
                  <a:gd name="T89" fmla="*/ 227 h 698"/>
                  <a:gd name="T90" fmla="*/ 35 w 698"/>
                  <a:gd name="T91" fmla="*/ 189 h 698"/>
                  <a:gd name="T92" fmla="*/ 55 w 698"/>
                  <a:gd name="T93" fmla="*/ 156 h 698"/>
                  <a:gd name="T94" fmla="*/ 77 w 698"/>
                  <a:gd name="T95" fmla="*/ 125 h 698"/>
                  <a:gd name="T96" fmla="*/ 103 w 698"/>
                  <a:gd name="T97" fmla="*/ 98 h 698"/>
                  <a:gd name="T98" fmla="*/ 132 w 698"/>
                  <a:gd name="T99" fmla="*/ 74 h 698"/>
                  <a:gd name="T100" fmla="*/ 163 w 698"/>
                  <a:gd name="T101" fmla="*/ 53 h 698"/>
                  <a:gd name="T102" fmla="*/ 198 w 698"/>
                  <a:gd name="T103" fmla="*/ 34 h 698"/>
                  <a:gd name="T104" fmla="*/ 229 w 698"/>
                  <a:gd name="T105" fmla="*/ 21 h 698"/>
                  <a:gd name="T106" fmla="*/ 263 w 698"/>
                  <a:gd name="T107" fmla="*/ 11 h 698"/>
                  <a:gd name="T108" fmla="*/ 301 w 698"/>
                  <a:gd name="T109" fmla="*/ 3 h 698"/>
                  <a:gd name="T110" fmla="*/ 340 w 698"/>
                  <a:gd name="T111" fmla="*/ 0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8" h="698">
                    <a:moveTo>
                      <a:pt x="340" y="0"/>
                    </a:moveTo>
                    <a:lnTo>
                      <a:pt x="385" y="2"/>
                    </a:lnTo>
                    <a:lnTo>
                      <a:pt x="427" y="8"/>
                    </a:lnTo>
                    <a:lnTo>
                      <a:pt x="466" y="20"/>
                    </a:lnTo>
                    <a:lnTo>
                      <a:pt x="504" y="34"/>
                    </a:lnTo>
                    <a:lnTo>
                      <a:pt x="537" y="54"/>
                    </a:lnTo>
                    <a:lnTo>
                      <a:pt x="567" y="75"/>
                    </a:lnTo>
                    <a:lnTo>
                      <a:pt x="592" y="97"/>
                    </a:lnTo>
                    <a:lnTo>
                      <a:pt x="615" y="122"/>
                    </a:lnTo>
                    <a:lnTo>
                      <a:pt x="636" y="151"/>
                    </a:lnTo>
                    <a:lnTo>
                      <a:pt x="656" y="182"/>
                    </a:lnTo>
                    <a:lnTo>
                      <a:pt x="673" y="216"/>
                    </a:lnTo>
                    <a:lnTo>
                      <a:pt x="686" y="254"/>
                    </a:lnTo>
                    <a:lnTo>
                      <a:pt x="695" y="295"/>
                    </a:lnTo>
                    <a:lnTo>
                      <a:pt x="698" y="339"/>
                    </a:lnTo>
                    <a:lnTo>
                      <a:pt x="697" y="386"/>
                    </a:lnTo>
                    <a:lnTo>
                      <a:pt x="690" y="428"/>
                    </a:lnTo>
                    <a:lnTo>
                      <a:pt x="678" y="468"/>
                    </a:lnTo>
                    <a:lnTo>
                      <a:pt x="664" y="503"/>
                    </a:lnTo>
                    <a:lnTo>
                      <a:pt x="646" y="534"/>
                    </a:lnTo>
                    <a:lnTo>
                      <a:pt x="625" y="565"/>
                    </a:lnTo>
                    <a:lnTo>
                      <a:pt x="601" y="592"/>
                    </a:lnTo>
                    <a:lnTo>
                      <a:pt x="572" y="620"/>
                    </a:lnTo>
                    <a:lnTo>
                      <a:pt x="538" y="644"/>
                    </a:lnTo>
                    <a:lnTo>
                      <a:pt x="499" y="665"/>
                    </a:lnTo>
                    <a:lnTo>
                      <a:pt x="456" y="682"/>
                    </a:lnTo>
                    <a:lnTo>
                      <a:pt x="410" y="693"/>
                    </a:lnTo>
                    <a:lnTo>
                      <a:pt x="360" y="698"/>
                    </a:lnTo>
                    <a:lnTo>
                      <a:pt x="317" y="697"/>
                    </a:lnTo>
                    <a:lnTo>
                      <a:pt x="275" y="690"/>
                    </a:lnTo>
                    <a:lnTo>
                      <a:pt x="236" y="680"/>
                    </a:lnTo>
                    <a:lnTo>
                      <a:pt x="199" y="664"/>
                    </a:lnTo>
                    <a:lnTo>
                      <a:pt x="165" y="646"/>
                    </a:lnTo>
                    <a:lnTo>
                      <a:pt x="135" y="625"/>
                    </a:lnTo>
                    <a:lnTo>
                      <a:pt x="108" y="601"/>
                    </a:lnTo>
                    <a:lnTo>
                      <a:pt x="84" y="575"/>
                    </a:lnTo>
                    <a:lnTo>
                      <a:pt x="61" y="548"/>
                    </a:lnTo>
                    <a:lnTo>
                      <a:pt x="40" y="516"/>
                    </a:lnTo>
                    <a:lnTo>
                      <a:pt x="25" y="482"/>
                    </a:lnTo>
                    <a:lnTo>
                      <a:pt x="12" y="445"/>
                    </a:lnTo>
                    <a:lnTo>
                      <a:pt x="2" y="405"/>
                    </a:lnTo>
                    <a:lnTo>
                      <a:pt x="0" y="360"/>
                    </a:lnTo>
                    <a:lnTo>
                      <a:pt x="2" y="312"/>
                    </a:lnTo>
                    <a:lnTo>
                      <a:pt x="9" y="267"/>
                    </a:lnTo>
                    <a:lnTo>
                      <a:pt x="19" y="227"/>
                    </a:lnTo>
                    <a:lnTo>
                      <a:pt x="35" y="189"/>
                    </a:lnTo>
                    <a:lnTo>
                      <a:pt x="55" y="156"/>
                    </a:lnTo>
                    <a:lnTo>
                      <a:pt x="77" y="125"/>
                    </a:lnTo>
                    <a:lnTo>
                      <a:pt x="103" y="98"/>
                    </a:lnTo>
                    <a:lnTo>
                      <a:pt x="132" y="74"/>
                    </a:lnTo>
                    <a:lnTo>
                      <a:pt x="163" y="53"/>
                    </a:lnTo>
                    <a:lnTo>
                      <a:pt x="198" y="34"/>
                    </a:lnTo>
                    <a:lnTo>
                      <a:pt x="229" y="21"/>
                    </a:lnTo>
                    <a:lnTo>
                      <a:pt x="263" y="11"/>
                    </a:lnTo>
                    <a:lnTo>
                      <a:pt x="301" y="3"/>
                    </a:lnTo>
                    <a:lnTo>
                      <a:pt x="340" y="0"/>
                    </a:lnTo>
                    <a:close/>
                  </a:path>
                </a:pathLst>
              </a:custGeom>
              <a:grpFill/>
              <a:ln w="0">
                <a:noFill/>
                <a:prstDash val="solid"/>
                <a:round/>
                <a:headEnd/>
                <a:tailEnd/>
              </a:ln>
              <a:sp3d extrusionH="635000" prstMaterial="plastic">
                <a:bevelT/>
              </a:sp3d>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20" name="Freeform 13"/>
              <p:cNvSpPr>
                <a:spLocks/>
              </p:cNvSpPr>
              <p:nvPr/>
            </p:nvSpPr>
            <p:spPr bwMode="auto">
              <a:xfrm>
                <a:off x="1887" y="809"/>
                <a:ext cx="1985" cy="3511"/>
              </a:xfrm>
              <a:custGeom>
                <a:avLst/>
                <a:gdLst>
                  <a:gd name="T0" fmla="*/ 938 w 1985"/>
                  <a:gd name="T1" fmla="*/ 4 h 3511"/>
                  <a:gd name="T2" fmla="*/ 1104 w 1985"/>
                  <a:gd name="T3" fmla="*/ 3 h 3511"/>
                  <a:gd name="T4" fmla="*/ 1252 w 1985"/>
                  <a:gd name="T5" fmla="*/ 4 h 3511"/>
                  <a:gd name="T6" fmla="*/ 1407 w 1985"/>
                  <a:gd name="T7" fmla="*/ 51 h 3511"/>
                  <a:gd name="T8" fmla="*/ 1514 w 1985"/>
                  <a:gd name="T9" fmla="*/ 157 h 3511"/>
                  <a:gd name="T10" fmla="*/ 1585 w 1985"/>
                  <a:gd name="T11" fmla="*/ 306 h 3511"/>
                  <a:gd name="T12" fmla="*/ 1976 w 1985"/>
                  <a:gd name="T13" fmla="*/ 1424 h 3511"/>
                  <a:gd name="T14" fmla="*/ 1898 w 1985"/>
                  <a:gd name="T15" fmla="*/ 1488 h 3511"/>
                  <a:gd name="T16" fmla="*/ 1784 w 1985"/>
                  <a:gd name="T17" fmla="*/ 1516 h 3511"/>
                  <a:gd name="T18" fmla="*/ 1621 w 1985"/>
                  <a:gd name="T19" fmla="*/ 1274 h 3511"/>
                  <a:gd name="T20" fmla="*/ 1381 w 1985"/>
                  <a:gd name="T21" fmla="*/ 562 h 3511"/>
                  <a:gd name="T22" fmla="*/ 1351 w 1985"/>
                  <a:gd name="T23" fmla="*/ 514 h 3511"/>
                  <a:gd name="T24" fmla="*/ 1293 w 1985"/>
                  <a:gd name="T25" fmla="*/ 526 h 3511"/>
                  <a:gd name="T26" fmla="*/ 1281 w 1985"/>
                  <a:gd name="T27" fmla="*/ 569 h 3511"/>
                  <a:gd name="T28" fmla="*/ 1301 w 1985"/>
                  <a:gd name="T29" fmla="*/ 631 h 3511"/>
                  <a:gd name="T30" fmla="*/ 1645 w 1985"/>
                  <a:gd name="T31" fmla="*/ 1695 h 3511"/>
                  <a:gd name="T32" fmla="*/ 1366 w 1985"/>
                  <a:gd name="T33" fmla="*/ 2046 h 3511"/>
                  <a:gd name="T34" fmla="*/ 1362 w 1985"/>
                  <a:gd name="T35" fmla="*/ 2373 h 3511"/>
                  <a:gd name="T36" fmla="*/ 1364 w 1985"/>
                  <a:gd name="T37" fmla="*/ 3388 h 3511"/>
                  <a:gd name="T38" fmla="*/ 1362 w 1985"/>
                  <a:gd name="T39" fmla="*/ 3457 h 3511"/>
                  <a:gd name="T40" fmla="*/ 1318 w 1985"/>
                  <a:gd name="T41" fmla="*/ 3487 h 3511"/>
                  <a:gd name="T42" fmla="*/ 1212 w 1985"/>
                  <a:gd name="T43" fmla="*/ 3511 h 3511"/>
                  <a:gd name="T44" fmla="*/ 1090 w 1985"/>
                  <a:gd name="T45" fmla="*/ 3489 h 3511"/>
                  <a:gd name="T46" fmla="*/ 1048 w 1985"/>
                  <a:gd name="T47" fmla="*/ 2887 h 3511"/>
                  <a:gd name="T48" fmla="*/ 1049 w 1985"/>
                  <a:gd name="T49" fmla="*/ 2249 h 3511"/>
                  <a:gd name="T50" fmla="*/ 1043 w 1985"/>
                  <a:gd name="T51" fmla="*/ 2140 h 3511"/>
                  <a:gd name="T52" fmla="*/ 992 w 1985"/>
                  <a:gd name="T53" fmla="*/ 2076 h 3511"/>
                  <a:gd name="T54" fmla="*/ 939 w 1985"/>
                  <a:gd name="T55" fmla="*/ 2135 h 3511"/>
                  <a:gd name="T56" fmla="*/ 933 w 1985"/>
                  <a:gd name="T57" fmla="*/ 2237 h 3511"/>
                  <a:gd name="T58" fmla="*/ 934 w 1985"/>
                  <a:gd name="T59" fmla="*/ 3396 h 3511"/>
                  <a:gd name="T60" fmla="*/ 929 w 1985"/>
                  <a:gd name="T61" fmla="*/ 3464 h 3511"/>
                  <a:gd name="T62" fmla="*/ 876 w 1985"/>
                  <a:gd name="T63" fmla="*/ 3495 h 3511"/>
                  <a:gd name="T64" fmla="*/ 752 w 1985"/>
                  <a:gd name="T65" fmla="*/ 3510 h 3511"/>
                  <a:gd name="T66" fmla="*/ 637 w 1985"/>
                  <a:gd name="T67" fmla="*/ 3476 h 3511"/>
                  <a:gd name="T68" fmla="*/ 356 w 1985"/>
                  <a:gd name="T69" fmla="*/ 2046 h 3511"/>
                  <a:gd name="T70" fmla="*/ 575 w 1985"/>
                  <a:gd name="T71" fmla="*/ 958 h 3511"/>
                  <a:gd name="T72" fmla="*/ 703 w 1985"/>
                  <a:gd name="T73" fmla="*/ 549 h 3511"/>
                  <a:gd name="T74" fmla="*/ 655 w 1985"/>
                  <a:gd name="T75" fmla="*/ 513 h 3511"/>
                  <a:gd name="T76" fmla="*/ 607 w 1985"/>
                  <a:gd name="T77" fmla="*/ 542 h 3511"/>
                  <a:gd name="T78" fmla="*/ 470 w 1985"/>
                  <a:gd name="T79" fmla="*/ 949 h 3511"/>
                  <a:gd name="T80" fmla="*/ 262 w 1985"/>
                  <a:gd name="T81" fmla="*/ 1511 h 3511"/>
                  <a:gd name="T82" fmla="*/ 161 w 1985"/>
                  <a:gd name="T83" fmla="*/ 1511 h 3511"/>
                  <a:gd name="T84" fmla="*/ 72 w 1985"/>
                  <a:gd name="T85" fmla="*/ 1482 h 3511"/>
                  <a:gd name="T86" fmla="*/ 5 w 1985"/>
                  <a:gd name="T87" fmla="*/ 1426 h 3511"/>
                  <a:gd name="T88" fmla="*/ 9 w 1985"/>
                  <a:gd name="T89" fmla="*/ 1365 h 3511"/>
                  <a:gd name="T90" fmla="*/ 394 w 1985"/>
                  <a:gd name="T91" fmla="*/ 309 h 3511"/>
                  <a:gd name="T92" fmla="*/ 464 w 1985"/>
                  <a:gd name="T93" fmla="*/ 160 h 3511"/>
                  <a:gd name="T94" fmla="*/ 572 w 1985"/>
                  <a:gd name="T95" fmla="*/ 52 h 3511"/>
                  <a:gd name="T96" fmla="*/ 738 w 1985"/>
                  <a:gd name="T97" fmla="*/ 1 h 3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85" h="3511">
                    <a:moveTo>
                      <a:pt x="786" y="0"/>
                    </a:moveTo>
                    <a:lnTo>
                      <a:pt x="837" y="1"/>
                    </a:lnTo>
                    <a:lnTo>
                      <a:pt x="888" y="3"/>
                    </a:lnTo>
                    <a:lnTo>
                      <a:pt x="938" y="4"/>
                    </a:lnTo>
                    <a:lnTo>
                      <a:pt x="986" y="3"/>
                    </a:lnTo>
                    <a:lnTo>
                      <a:pt x="1023" y="1"/>
                    </a:lnTo>
                    <a:lnTo>
                      <a:pt x="1062" y="3"/>
                    </a:lnTo>
                    <a:lnTo>
                      <a:pt x="1104" y="3"/>
                    </a:lnTo>
                    <a:lnTo>
                      <a:pt x="1142" y="3"/>
                    </a:lnTo>
                    <a:lnTo>
                      <a:pt x="1179" y="3"/>
                    </a:lnTo>
                    <a:lnTo>
                      <a:pt x="1217" y="3"/>
                    </a:lnTo>
                    <a:lnTo>
                      <a:pt x="1252" y="4"/>
                    </a:lnTo>
                    <a:lnTo>
                      <a:pt x="1286" y="8"/>
                    </a:lnTo>
                    <a:lnTo>
                      <a:pt x="1331" y="18"/>
                    </a:lnTo>
                    <a:lnTo>
                      <a:pt x="1372" y="33"/>
                    </a:lnTo>
                    <a:lnTo>
                      <a:pt x="1407" y="51"/>
                    </a:lnTo>
                    <a:lnTo>
                      <a:pt x="1438" y="73"/>
                    </a:lnTo>
                    <a:lnTo>
                      <a:pt x="1467" y="98"/>
                    </a:lnTo>
                    <a:lnTo>
                      <a:pt x="1492" y="126"/>
                    </a:lnTo>
                    <a:lnTo>
                      <a:pt x="1514" y="157"/>
                    </a:lnTo>
                    <a:lnTo>
                      <a:pt x="1534" y="191"/>
                    </a:lnTo>
                    <a:lnTo>
                      <a:pt x="1552" y="228"/>
                    </a:lnTo>
                    <a:lnTo>
                      <a:pt x="1569" y="266"/>
                    </a:lnTo>
                    <a:lnTo>
                      <a:pt x="1585" y="306"/>
                    </a:lnTo>
                    <a:lnTo>
                      <a:pt x="1719" y="670"/>
                    </a:lnTo>
                    <a:lnTo>
                      <a:pt x="1851" y="1037"/>
                    </a:lnTo>
                    <a:lnTo>
                      <a:pt x="1985" y="1401"/>
                    </a:lnTo>
                    <a:lnTo>
                      <a:pt x="1976" y="1424"/>
                    </a:lnTo>
                    <a:lnTo>
                      <a:pt x="1961" y="1445"/>
                    </a:lnTo>
                    <a:lnTo>
                      <a:pt x="1943" y="1462"/>
                    </a:lnTo>
                    <a:lnTo>
                      <a:pt x="1922" y="1477"/>
                    </a:lnTo>
                    <a:lnTo>
                      <a:pt x="1898" y="1488"/>
                    </a:lnTo>
                    <a:lnTo>
                      <a:pt x="1872" y="1499"/>
                    </a:lnTo>
                    <a:lnTo>
                      <a:pt x="1845" y="1507"/>
                    </a:lnTo>
                    <a:lnTo>
                      <a:pt x="1816" y="1512"/>
                    </a:lnTo>
                    <a:lnTo>
                      <a:pt x="1784" y="1516"/>
                    </a:lnTo>
                    <a:lnTo>
                      <a:pt x="1754" y="1516"/>
                    </a:lnTo>
                    <a:lnTo>
                      <a:pt x="1724" y="1512"/>
                    </a:lnTo>
                    <a:lnTo>
                      <a:pt x="1696" y="1502"/>
                    </a:lnTo>
                    <a:lnTo>
                      <a:pt x="1621" y="1274"/>
                    </a:lnTo>
                    <a:lnTo>
                      <a:pt x="1543" y="1043"/>
                    </a:lnTo>
                    <a:lnTo>
                      <a:pt x="1465" y="810"/>
                    </a:lnTo>
                    <a:lnTo>
                      <a:pt x="1386" y="579"/>
                    </a:lnTo>
                    <a:lnTo>
                      <a:pt x="1381" y="562"/>
                    </a:lnTo>
                    <a:lnTo>
                      <a:pt x="1376" y="545"/>
                    </a:lnTo>
                    <a:lnTo>
                      <a:pt x="1370" y="532"/>
                    </a:lnTo>
                    <a:lnTo>
                      <a:pt x="1362" y="521"/>
                    </a:lnTo>
                    <a:lnTo>
                      <a:pt x="1351" y="514"/>
                    </a:lnTo>
                    <a:lnTo>
                      <a:pt x="1336" y="513"/>
                    </a:lnTo>
                    <a:lnTo>
                      <a:pt x="1321" y="514"/>
                    </a:lnTo>
                    <a:lnTo>
                      <a:pt x="1306" y="518"/>
                    </a:lnTo>
                    <a:lnTo>
                      <a:pt x="1293" y="526"/>
                    </a:lnTo>
                    <a:lnTo>
                      <a:pt x="1284" y="535"/>
                    </a:lnTo>
                    <a:lnTo>
                      <a:pt x="1279" y="546"/>
                    </a:lnTo>
                    <a:lnTo>
                      <a:pt x="1279" y="556"/>
                    </a:lnTo>
                    <a:lnTo>
                      <a:pt x="1281" y="569"/>
                    </a:lnTo>
                    <a:lnTo>
                      <a:pt x="1285" y="584"/>
                    </a:lnTo>
                    <a:lnTo>
                      <a:pt x="1290" y="601"/>
                    </a:lnTo>
                    <a:lnTo>
                      <a:pt x="1296" y="617"/>
                    </a:lnTo>
                    <a:lnTo>
                      <a:pt x="1301" y="631"/>
                    </a:lnTo>
                    <a:lnTo>
                      <a:pt x="1305" y="641"/>
                    </a:lnTo>
                    <a:lnTo>
                      <a:pt x="1419" y="991"/>
                    </a:lnTo>
                    <a:lnTo>
                      <a:pt x="1533" y="1343"/>
                    </a:lnTo>
                    <a:lnTo>
                      <a:pt x="1645" y="1695"/>
                    </a:lnTo>
                    <a:lnTo>
                      <a:pt x="1759" y="2045"/>
                    </a:lnTo>
                    <a:lnTo>
                      <a:pt x="1630" y="2046"/>
                    </a:lnTo>
                    <a:lnTo>
                      <a:pt x="1497" y="2046"/>
                    </a:lnTo>
                    <a:lnTo>
                      <a:pt x="1366" y="2046"/>
                    </a:lnTo>
                    <a:lnTo>
                      <a:pt x="1365" y="2047"/>
                    </a:lnTo>
                    <a:lnTo>
                      <a:pt x="1364" y="2047"/>
                    </a:lnTo>
                    <a:lnTo>
                      <a:pt x="1362" y="2047"/>
                    </a:lnTo>
                    <a:lnTo>
                      <a:pt x="1362" y="2373"/>
                    </a:lnTo>
                    <a:lnTo>
                      <a:pt x="1362" y="2705"/>
                    </a:lnTo>
                    <a:lnTo>
                      <a:pt x="1362" y="3038"/>
                    </a:lnTo>
                    <a:lnTo>
                      <a:pt x="1362" y="3370"/>
                    </a:lnTo>
                    <a:lnTo>
                      <a:pt x="1364" y="3388"/>
                    </a:lnTo>
                    <a:lnTo>
                      <a:pt x="1365" y="3408"/>
                    </a:lnTo>
                    <a:lnTo>
                      <a:pt x="1365" y="3426"/>
                    </a:lnTo>
                    <a:lnTo>
                      <a:pt x="1365" y="3443"/>
                    </a:lnTo>
                    <a:lnTo>
                      <a:pt x="1362" y="3457"/>
                    </a:lnTo>
                    <a:lnTo>
                      <a:pt x="1357" y="3465"/>
                    </a:lnTo>
                    <a:lnTo>
                      <a:pt x="1347" y="3474"/>
                    </a:lnTo>
                    <a:lnTo>
                      <a:pt x="1332" y="3481"/>
                    </a:lnTo>
                    <a:lnTo>
                      <a:pt x="1318" y="3487"/>
                    </a:lnTo>
                    <a:lnTo>
                      <a:pt x="1305" y="3493"/>
                    </a:lnTo>
                    <a:lnTo>
                      <a:pt x="1276" y="3502"/>
                    </a:lnTo>
                    <a:lnTo>
                      <a:pt x="1245" y="3508"/>
                    </a:lnTo>
                    <a:lnTo>
                      <a:pt x="1212" y="3511"/>
                    </a:lnTo>
                    <a:lnTo>
                      <a:pt x="1179" y="3510"/>
                    </a:lnTo>
                    <a:lnTo>
                      <a:pt x="1146" y="3507"/>
                    </a:lnTo>
                    <a:lnTo>
                      <a:pt x="1116" y="3499"/>
                    </a:lnTo>
                    <a:lnTo>
                      <a:pt x="1090" y="3489"/>
                    </a:lnTo>
                    <a:lnTo>
                      <a:pt x="1066" y="3476"/>
                    </a:lnTo>
                    <a:lnTo>
                      <a:pt x="1048" y="3459"/>
                    </a:lnTo>
                    <a:lnTo>
                      <a:pt x="1048" y="3175"/>
                    </a:lnTo>
                    <a:lnTo>
                      <a:pt x="1048" y="2887"/>
                    </a:lnTo>
                    <a:lnTo>
                      <a:pt x="1048" y="2596"/>
                    </a:lnTo>
                    <a:lnTo>
                      <a:pt x="1048" y="2308"/>
                    </a:lnTo>
                    <a:lnTo>
                      <a:pt x="1048" y="2278"/>
                    </a:lnTo>
                    <a:lnTo>
                      <a:pt x="1049" y="2249"/>
                    </a:lnTo>
                    <a:lnTo>
                      <a:pt x="1049" y="2219"/>
                    </a:lnTo>
                    <a:lnTo>
                      <a:pt x="1049" y="2191"/>
                    </a:lnTo>
                    <a:lnTo>
                      <a:pt x="1047" y="2165"/>
                    </a:lnTo>
                    <a:lnTo>
                      <a:pt x="1043" y="2140"/>
                    </a:lnTo>
                    <a:lnTo>
                      <a:pt x="1036" y="2118"/>
                    </a:lnTo>
                    <a:lnTo>
                      <a:pt x="1026" y="2101"/>
                    </a:lnTo>
                    <a:lnTo>
                      <a:pt x="1011" y="2087"/>
                    </a:lnTo>
                    <a:lnTo>
                      <a:pt x="992" y="2076"/>
                    </a:lnTo>
                    <a:lnTo>
                      <a:pt x="972" y="2085"/>
                    </a:lnTo>
                    <a:lnTo>
                      <a:pt x="958" y="2098"/>
                    </a:lnTo>
                    <a:lnTo>
                      <a:pt x="947" y="2114"/>
                    </a:lnTo>
                    <a:lnTo>
                      <a:pt x="939" y="2135"/>
                    </a:lnTo>
                    <a:lnTo>
                      <a:pt x="935" y="2157"/>
                    </a:lnTo>
                    <a:lnTo>
                      <a:pt x="933" y="2182"/>
                    </a:lnTo>
                    <a:lnTo>
                      <a:pt x="933" y="2208"/>
                    </a:lnTo>
                    <a:lnTo>
                      <a:pt x="933" y="2237"/>
                    </a:lnTo>
                    <a:lnTo>
                      <a:pt x="933" y="2266"/>
                    </a:lnTo>
                    <a:lnTo>
                      <a:pt x="934" y="2295"/>
                    </a:lnTo>
                    <a:lnTo>
                      <a:pt x="934" y="3374"/>
                    </a:lnTo>
                    <a:lnTo>
                      <a:pt x="934" y="3396"/>
                    </a:lnTo>
                    <a:lnTo>
                      <a:pt x="935" y="3418"/>
                    </a:lnTo>
                    <a:lnTo>
                      <a:pt x="935" y="3438"/>
                    </a:lnTo>
                    <a:lnTo>
                      <a:pt x="934" y="3456"/>
                    </a:lnTo>
                    <a:lnTo>
                      <a:pt x="929" y="3464"/>
                    </a:lnTo>
                    <a:lnTo>
                      <a:pt x="921" y="3472"/>
                    </a:lnTo>
                    <a:lnTo>
                      <a:pt x="912" y="3478"/>
                    </a:lnTo>
                    <a:lnTo>
                      <a:pt x="903" y="3484"/>
                    </a:lnTo>
                    <a:lnTo>
                      <a:pt x="876" y="3495"/>
                    </a:lnTo>
                    <a:lnTo>
                      <a:pt x="849" y="3503"/>
                    </a:lnTo>
                    <a:lnTo>
                      <a:pt x="817" y="3508"/>
                    </a:lnTo>
                    <a:lnTo>
                      <a:pt x="785" y="3511"/>
                    </a:lnTo>
                    <a:lnTo>
                      <a:pt x="752" y="3510"/>
                    </a:lnTo>
                    <a:lnTo>
                      <a:pt x="719" y="3506"/>
                    </a:lnTo>
                    <a:lnTo>
                      <a:pt x="689" y="3499"/>
                    </a:lnTo>
                    <a:lnTo>
                      <a:pt x="662" y="3489"/>
                    </a:lnTo>
                    <a:lnTo>
                      <a:pt x="637" y="3476"/>
                    </a:lnTo>
                    <a:lnTo>
                      <a:pt x="618" y="3459"/>
                    </a:lnTo>
                    <a:lnTo>
                      <a:pt x="618" y="2047"/>
                    </a:lnTo>
                    <a:lnTo>
                      <a:pt x="489" y="2046"/>
                    </a:lnTo>
                    <a:lnTo>
                      <a:pt x="356" y="2046"/>
                    </a:lnTo>
                    <a:lnTo>
                      <a:pt x="224" y="2046"/>
                    </a:lnTo>
                    <a:lnTo>
                      <a:pt x="339" y="1684"/>
                    </a:lnTo>
                    <a:lnTo>
                      <a:pt x="457" y="1321"/>
                    </a:lnTo>
                    <a:lnTo>
                      <a:pt x="575" y="958"/>
                    </a:lnTo>
                    <a:lnTo>
                      <a:pt x="690" y="593"/>
                    </a:lnTo>
                    <a:lnTo>
                      <a:pt x="697" y="576"/>
                    </a:lnTo>
                    <a:lnTo>
                      <a:pt x="702" y="560"/>
                    </a:lnTo>
                    <a:lnTo>
                      <a:pt x="703" y="549"/>
                    </a:lnTo>
                    <a:lnTo>
                      <a:pt x="697" y="534"/>
                    </a:lnTo>
                    <a:lnTo>
                      <a:pt x="686" y="524"/>
                    </a:lnTo>
                    <a:lnTo>
                      <a:pt x="671" y="517"/>
                    </a:lnTo>
                    <a:lnTo>
                      <a:pt x="655" y="513"/>
                    </a:lnTo>
                    <a:lnTo>
                      <a:pt x="638" y="514"/>
                    </a:lnTo>
                    <a:lnTo>
                      <a:pt x="622" y="520"/>
                    </a:lnTo>
                    <a:lnTo>
                      <a:pt x="614" y="528"/>
                    </a:lnTo>
                    <a:lnTo>
                      <a:pt x="607" y="542"/>
                    </a:lnTo>
                    <a:lnTo>
                      <a:pt x="601" y="559"/>
                    </a:lnTo>
                    <a:lnTo>
                      <a:pt x="595" y="576"/>
                    </a:lnTo>
                    <a:lnTo>
                      <a:pt x="532" y="761"/>
                    </a:lnTo>
                    <a:lnTo>
                      <a:pt x="470" y="949"/>
                    </a:lnTo>
                    <a:lnTo>
                      <a:pt x="409" y="1136"/>
                    </a:lnTo>
                    <a:lnTo>
                      <a:pt x="346" y="1322"/>
                    </a:lnTo>
                    <a:lnTo>
                      <a:pt x="283" y="1502"/>
                    </a:lnTo>
                    <a:lnTo>
                      <a:pt x="262" y="1511"/>
                    </a:lnTo>
                    <a:lnTo>
                      <a:pt x="238" y="1516"/>
                    </a:lnTo>
                    <a:lnTo>
                      <a:pt x="214" y="1517"/>
                    </a:lnTo>
                    <a:lnTo>
                      <a:pt x="187" y="1515"/>
                    </a:lnTo>
                    <a:lnTo>
                      <a:pt x="161" y="1511"/>
                    </a:lnTo>
                    <a:lnTo>
                      <a:pt x="136" y="1505"/>
                    </a:lnTo>
                    <a:lnTo>
                      <a:pt x="113" y="1499"/>
                    </a:lnTo>
                    <a:lnTo>
                      <a:pt x="93" y="1491"/>
                    </a:lnTo>
                    <a:lnTo>
                      <a:pt x="72" y="1482"/>
                    </a:lnTo>
                    <a:lnTo>
                      <a:pt x="51" y="1471"/>
                    </a:lnTo>
                    <a:lnTo>
                      <a:pt x="33" y="1458"/>
                    </a:lnTo>
                    <a:lnTo>
                      <a:pt x="17" y="1444"/>
                    </a:lnTo>
                    <a:lnTo>
                      <a:pt x="5" y="1426"/>
                    </a:lnTo>
                    <a:lnTo>
                      <a:pt x="0" y="1406"/>
                    </a:lnTo>
                    <a:lnTo>
                      <a:pt x="0" y="1394"/>
                    </a:lnTo>
                    <a:lnTo>
                      <a:pt x="4" y="1380"/>
                    </a:lnTo>
                    <a:lnTo>
                      <a:pt x="9" y="1365"/>
                    </a:lnTo>
                    <a:lnTo>
                      <a:pt x="16" y="1350"/>
                    </a:lnTo>
                    <a:lnTo>
                      <a:pt x="143" y="1003"/>
                    </a:lnTo>
                    <a:lnTo>
                      <a:pt x="271" y="656"/>
                    </a:lnTo>
                    <a:lnTo>
                      <a:pt x="394" y="309"/>
                    </a:lnTo>
                    <a:lnTo>
                      <a:pt x="410" y="268"/>
                    </a:lnTo>
                    <a:lnTo>
                      <a:pt x="426" y="229"/>
                    </a:lnTo>
                    <a:lnTo>
                      <a:pt x="444" y="194"/>
                    </a:lnTo>
                    <a:lnTo>
                      <a:pt x="464" y="160"/>
                    </a:lnTo>
                    <a:lnTo>
                      <a:pt x="487" y="128"/>
                    </a:lnTo>
                    <a:lnTo>
                      <a:pt x="512" y="100"/>
                    </a:lnTo>
                    <a:lnTo>
                      <a:pt x="541" y="75"/>
                    </a:lnTo>
                    <a:lnTo>
                      <a:pt x="572" y="52"/>
                    </a:lnTo>
                    <a:lnTo>
                      <a:pt x="608" y="34"/>
                    </a:lnTo>
                    <a:lnTo>
                      <a:pt x="648" y="18"/>
                    </a:lnTo>
                    <a:lnTo>
                      <a:pt x="692" y="8"/>
                    </a:lnTo>
                    <a:lnTo>
                      <a:pt x="738" y="1"/>
                    </a:lnTo>
                    <a:lnTo>
                      <a:pt x="786" y="0"/>
                    </a:lnTo>
                    <a:close/>
                  </a:path>
                </a:pathLst>
              </a:custGeom>
              <a:grpFill/>
              <a:ln w="0">
                <a:noFill/>
                <a:prstDash val="solid"/>
                <a:round/>
                <a:headEnd/>
                <a:tailEnd/>
              </a:ln>
              <a:sp3d extrusionH="635000" prstMaterial="plastic">
                <a:bevelT w="50800" h="38100"/>
              </a:sp3d>
            </p:spPr>
            <p:txBody>
              <a:bodyPr vert="horz" wrap="square" lIns="91440" tIns="45720" rIns="91440" bIns="45720" numCol="1" anchor="t" anchorCtr="0" compatLnSpc="1">
                <a:prstTxWarp prst="textNoShape">
                  <a:avLst/>
                </a:prstTxWarp>
              </a:bodyPr>
              <a:lstStyle/>
              <a:p>
                <a:endParaRPr lang="en-US">
                  <a:latin typeface="Calibri"/>
                </a:endParaRPr>
              </a:p>
            </p:txBody>
          </p:sp>
        </p:grpSp>
        <p:grpSp>
          <p:nvGrpSpPr>
            <p:cNvPr id="4" name="Group 3"/>
            <p:cNvGrpSpPr>
              <a:grpSpLocks noChangeAspect="1"/>
            </p:cNvGrpSpPr>
            <p:nvPr/>
          </p:nvGrpSpPr>
          <p:grpSpPr bwMode="auto">
            <a:xfrm>
              <a:off x="6400457" y="1241090"/>
              <a:ext cx="857672" cy="1866140"/>
              <a:chOff x="1887" y="1"/>
              <a:chExt cx="1985" cy="4319"/>
            </a:xfrm>
            <a:solidFill>
              <a:schemeClr val="bg1">
                <a:lumMod val="75000"/>
              </a:schemeClr>
            </a:solidFill>
            <a:effectLst>
              <a:reflection blurRad="6350" stA="52000" endA="300" endPos="35000" dir="5400000" sy="-100000" algn="bl" rotWithShape="0"/>
            </a:effectLst>
            <a:scene3d>
              <a:camera prst="perspectiveBelow"/>
              <a:lightRig rig="soft" dir="t"/>
            </a:scene3d>
          </p:grpSpPr>
          <p:sp>
            <p:nvSpPr>
              <p:cNvPr id="17" name="Freeform 12"/>
              <p:cNvSpPr>
                <a:spLocks/>
              </p:cNvSpPr>
              <p:nvPr/>
            </p:nvSpPr>
            <p:spPr bwMode="auto">
              <a:xfrm>
                <a:off x="2520" y="1"/>
                <a:ext cx="698" cy="698"/>
              </a:xfrm>
              <a:custGeom>
                <a:avLst/>
                <a:gdLst>
                  <a:gd name="T0" fmla="*/ 340 w 698"/>
                  <a:gd name="T1" fmla="*/ 0 h 698"/>
                  <a:gd name="T2" fmla="*/ 385 w 698"/>
                  <a:gd name="T3" fmla="*/ 2 h 698"/>
                  <a:gd name="T4" fmla="*/ 427 w 698"/>
                  <a:gd name="T5" fmla="*/ 8 h 698"/>
                  <a:gd name="T6" fmla="*/ 466 w 698"/>
                  <a:gd name="T7" fmla="*/ 20 h 698"/>
                  <a:gd name="T8" fmla="*/ 504 w 698"/>
                  <a:gd name="T9" fmla="*/ 34 h 698"/>
                  <a:gd name="T10" fmla="*/ 537 w 698"/>
                  <a:gd name="T11" fmla="*/ 54 h 698"/>
                  <a:gd name="T12" fmla="*/ 567 w 698"/>
                  <a:gd name="T13" fmla="*/ 75 h 698"/>
                  <a:gd name="T14" fmla="*/ 592 w 698"/>
                  <a:gd name="T15" fmla="*/ 97 h 698"/>
                  <a:gd name="T16" fmla="*/ 615 w 698"/>
                  <a:gd name="T17" fmla="*/ 122 h 698"/>
                  <a:gd name="T18" fmla="*/ 636 w 698"/>
                  <a:gd name="T19" fmla="*/ 151 h 698"/>
                  <a:gd name="T20" fmla="*/ 656 w 698"/>
                  <a:gd name="T21" fmla="*/ 182 h 698"/>
                  <a:gd name="T22" fmla="*/ 673 w 698"/>
                  <a:gd name="T23" fmla="*/ 216 h 698"/>
                  <a:gd name="T24" fmla="*/ 686 w 698"/>
                  <a:gd name="T25" fmla="*/ 254 h 698"/>
                  <a:gd name="T26" fmla="*/ 695 w 698"/>
                  <a:gd name="T27" fmla="*/ 295 h 698"/>
                  <a:gd name="T28" fmla="*/ 698 w 698"/>
                  <a:gd name="T29" fmla="*/ 339 h 698"/>
                  <a:gd name="T30" fmla="*/ 697 w 698"/>
                  <a:gd name="T31" fmla="*/ 386 h 698"/>
                  <a:gd name="T32" fmla="*/ 690 w 698"/>
                  <a:gd name="T33" fmla="*/ 428 h 698"/>
                  <a:gd name="T34" fmla="*/ 678 w 698"/>
                  <a:gd name="T35" fmla="*/ 468 h 698"/>
                  <a:gd name="T36" fmla="*/ 664 w 698"/>
                  <a:gd name="T37" fmla="*/ 503 h 698"/>
                  <a:gd name="T38" fmla="*/ 646 w 698"/>
                  <a:gd name="T39" fmla="*/ 534 h 698"/>
                  <a:gd name="T40" fmla="*/ 625 w 698"/>
                  <a:gd name="T41" fmla="*/ 565 h 698"/>
                  <a:gd name="T42" fmla="*/ 601 w 698"/>
                  <a:gd name="T43" fmla="*/ 592 h 698"/>
                  <a:gd name="T44" fmla="*/ 572 w 698"/>
                  <a:gd name="T45" fmla="*/ 620 h 698"/>
                  <a:gd name="T46" fmla="*/ 538 w 698"/>
                  <a:gd name="T47" fmla="*/ 644 h 698"/>
                  <a:gd name="T48" fmla="*/ 499 w 698"/>
                  <a:gd name="T49" fmla="*/ 665 h 698"/>
                  <a:gd name="T50" fmla="*/ 456 w 698"/>
                  <a:gd name="T51" fmla="*/ 682 h 698"/>
                  <a:gd name="T52" fmla="*/ 410 w 698"/>
                  <a:gd name="T53" fmla="*/ 693 h 698"/>
                  <a:gd name="T54" fmla="*/ 360 w 698"/>
                  <a:gd name="T55" fmla="*/ 698 h 698"/>
                  <a:gd name="T56" fmla="*/ 317 w 698"/>
                  <a:gd name="T57" fmla="*/ 697 h 698"/>
                  <a:gd name="T58" fmla="*/ 275 w 698"/>
                  <a:gd name="T59" fmla="*/ 690 h 698"/>
                  <a:gd name="T60" fmla="*/ 236 w 698"/>
                  <a:gd name="T61" fmla="*/ 680 h 698"/>
                  <a:gd name="T62" fmla="*/ 199 w 698"/>
                  <a:gd name="T63" fmla="*/ 664 h 698"/>
                  <a:gd name="T64" fmla="*/ 165 w 698"/>
                  <a:gd name="T65" fmla="*/ 646 h 698"/>
                  <a:gd name="T66" fmla="*/ 135 w 698"/>
                  <a:gd name="T67" fmla="*/ 625 h 698"/>
                  <a:gd name="T68" fmla="*/ 108 w 698"/>
                  <a:gd name="T69" fmla="*/ 601 h 698"/>
                  <a:gd name="T70" fmla="*/ 84 w 698"/>
                  <a:gd name="T71" fmla="*/ 575 h 698"/>
                  <a:gd name="T72" fmla="*/ 61 w 698"/>
                  <a:gd name="T73" fmla="*/ 548 h 698"/>
                  <a:gd name="T74" fmla="*/ 40 w 698"/>
                  <a:gd name="T75" fmla="*/ 516 h 698"/>
                  <a:gd name="T76" fmla="*/ 25 w 698"/>
                  <a:gd name="T77" fmla="*/ 482 h 698"/>
                  <a:gd name="T78" fmla="*/ 12 w 698"/>
                  <a:gd name="T79" fmla="*/ 445 h 698"/>
                  <a:gd name="T80" fmla="*/ 2 w 698"/>
                  <a:gd name="T81" fmla="*/ 405 h 698"/>
                  <a:gd name="T82" fmla="*/ 0 w 698"/>
                  <a:gd name="T83" fmla="*/ 360 h 698"/>
                  <a:gd name="T84" fmla="*/ 2 w 698"/>
                  <a:gd name="T85" fmla="*/ 312 h 698"/>
                  <a:gd name="T86" fmla="*/ 9 w 698"/>
                  <a:gd name="T87" fmla="*/ 267 h 698"/>
                  <a:gd name="T88" fmla="*/ 19 w 698"/>
                  <a:gd name="T89" fmla="*/ 227 h 698"/>
                  <a:gd name="T90" fmla="*/ 35 w 698"/>
                  <a:gd name="T91" fmla="*/ 189 h 698"/>
                  <a:gd name="T92" fmla="*/ 55 w 698"/>
                  <a:gd name="T93" fmla="*/ 156 h 698"/>
                  <a:gd name="T94" fmla="*/ 77 w 698"/>
                  <a:gd name="T95" fmla="*/ 125 h 698"/>
                  <a:gd name="T96" fmla="*/ 103 w 698"/>
                  <a:gd name="T97" fmla="*/ 98 h 698"/>
                  <a:gd name="T98" fmla="*/ 132 w 698"/>
                  <a:gd name="T99" fmla="*/ 74 h 698"/>
                  <a:gd name="T100" fmla="*/ 163 w 698"/>
                  <a:gd name="T101" fmla="*/ 53 h 698"/>
                  <a:gd name="T102" fmla="*/ 198 w 698"/>
                  <a:gd name="T103" fmla="*/ 34 h 698"/>
                  <a:gd name="T104" fmla="*/ 229 w 698"/>
                  <a:gd name="T105" fmla="*/ 21 h 698"/>
                  <a:gd name="T106" fmla="*/ 263 w 698"/>
                  <a:gd name="T107" fmla="*/ 11 h 698"/>
                  <a:gd name="T108" fmla="*/ 301 w 698"/>
                  <a:gd name="T109" fmla="*/ 3 h 698"/>
                  <a:gd name="T110" fmla="*/ 340 w 698"/>
                  <a:gd name="T111" fmla="*/ 0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8" h="698">
                    <a:moveTo>
                      <a:pt x="340" y="0"/>
                    </a:moveTo>
                    <a:lnTo>
                      <a:pt x="385" y="2"/>
                    </a:lnTo>
                    <a:lnTo>
                      <a:pt x="427" y="8"/>
                    </a:lnTo>
                    <a:lnTo>
                      <a:pt x="466" y="20"/>
                    </a:lnTo>
                    <a:lnTo>
                      <a:pt x="504" y="34"/>
                    </a:lnTo>
                    <a:lnTo>
                      <a:pt x="537" y="54"/>
                    </a:lnTo>
                    <a:lnTo>
                      <a:pt x="567" y="75"/>
                    </a:lnTo>
                    <a:lnTo>
                      <a:pt x="592" y="97"/>
                    </a:lnTo>
                    <a:lnTo>
                      <a:pt x="615" y="122"/>
                    </a:lnTo>
                    <a:lnTo>
                      <a:pt x="636" y="151"/>
                    </a:lnTo>
                    <a:lnTo>
                      <a:pt x="656" y="182"/>
                    </a:lnTo>
                    <a:lnTo>
                      <a:pt x="673" y="216"/>
                    </a:lnTo>
                    <a:lnTo>
                      <a:pt x="686" y="254"/>
                    </a:lnTo>
                    <a:lnTo>
                      <a:pt x="695" y="295"/>
                    </a:lnTo>
                    <a:lnTo>
                      <a:pt x="698" y="339"/>
                    </a:lnTo>
                    <a:lnTo>
                      <a:pt x="697" y="386"/>
                    </a:lnTo>
                    <a:lnTo>
                      <a:pt x="690" y="428"/>
                    </a:lnTo>
                    <a:lnTo>
                      <a:pt x="678" y="468"/>
                    </a:lnTo>
                    <a:lnTo>
                      <a:pt x="664" y="503"/>
                    </a:lnTo>
                    <a:lnTo>
                      <a:pt x="646" y="534"/>
                    </a:lnTo>
                    <a:lnTo>
                      <a:pt x="625" y="565"/>
                    </a:lnTo>
                    <a:lnTo>
                      <a:pt x="601" y="592"/>
                    </a:lnTo>
                    <a:lnTo>
                      <a:pt x="572" y="620"/>
                    </a:lnTo>
                    <a:lnTo>
                      <a:pt x="538" y="644"/>
                    </a:lnTo>
                    <a:lnTo>
                      <a:pt x="499" y="665"/>
                    </a:lnTo>
                    <a:lnTo>
                      <a:pt x="456" y="682"/>
                    </a:lnTo>
                    <a:lnTo>
                      <a:pt x="410" y="693"/>
                    </a:lnTo>
                    <a:lnTo>
                      <a:pt x="360" y="698"/>
                    </a:lnTo>
                    <a:lnTo>
                      <a:pt x="317" y="697"/>
                    </a:lnTo>
                    <a:lnTo>
                      <a:pt x="275" y="690"/>
                    </a:lnTo>
                    <a:lnTo>
                      <a:pt x="236" y="680"/>
                    </a:lnTo>
                    <a:lnTo>
                      <a:pt x="199" y="664"/>
                    </a:lnTo>
                    <a:lnTo>
                      <a:pt x="165" y="646"/>
                    </a:lnTo>
                    <a:lnTo>
                      <a:pt x="135" y="625"/>
                    </a:lnTo>
                    <a:lnTo>
                      <a:pt x="108" y="601"/>
                    </a:lnTo>
                    <a:lnTo>
                      <a:pt x="84" y="575"/>
                    </a:lnTo>
                    <a:lnTo>
                      <a:pt x="61" y="548"/>
                    </a:lnTo>
                    <a:lnTo>
                      <a:pt x="40" y="516"/>
                    </a:lnTo>
                    <a:lnTo>
                      <a:pt x="25" y="482"/>
                    </a:lnTo>
                    <a:lnTo>
                      <a:pt x="12" y="445"/>
                    </a:lnTo>
                    <a:lnTo>
                      <a:pt x="2" y="405"/>
                    </a:lnTo>
                    <a:lnTo>
                      <a:pt x="0" y="360"/>
                    </a:lnTo>
                    <a:lnTo>
                      <a:pt x="2" y="312"/>
                    </a:lnTo>
                    <a:lnTo>
                      <a:pt x="9" y="267"/>
                    </a:lnTo>
                    <a:lnTo>
                      <a:pt x="19" y="227"/>
                    </a:lnTo>
                    <a:lnTo>
                      <a:pt x="35" y="189"/>
                    </a:lnTo>
                    <a:lnTo>
                      <a:pt x="55" y="156"/>
                    </a:lnTo>
                    <a:lnTo>
                      <a:pt x="77" y="125"/>
                    </a:lnTo>
                    <a:lnTo>
                      <a:pt x="103" y="98"/>
                    </a:lnTo>
                    <a:lnTo>
                      <a:pt x="132" y="74"/>
                    </a:lnTo>
                    <a:lnTo>
                      <a:pt x="163" y="53"/>
                    </a:lnTo>
                    <a:lnTo>
                      <a:pt x="198" y="34"/>
                    </a:lnTo>
                    <a:lnTo>
                      <a:pt x="229" y="21"/>
                    </a:lnTo>
                    <a:lnTo>
                      <a:pt x="263" y="11"/>
                    </a:lnTo>
                    <a:lnTo>
                      <a:pt x="301" y="3"/>
                    </a:lnTo>
                    <a:lnTo>
                      <a:pt x="340" y="0"/>
                    </a:lnTo>
                    <a:close/>
                  </a:path>
                </a:pathLst>
              </a:custGeom>
              <a:grpFill/>
              <a:ln w="0">
                <a:noFill/>
                <a:prstDash val="solid"/>
                <a:round/>
                <a:headEnd/>
                <a:tailEnd/>
              </a:ln>
              <a:sp3d extrusionH="635000" prstMaterial="plastic">
                <a:bevelT/>
              </a:sp3d>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18" name="Freeform 13"/>
              <p:cNvSpPr>
                <a:spLocks/>
              </p:cNvSpPr>
              <p:nvPr/>
            </p:nvSpPr>
            <p:spPr bwMode="auto">
              <a:xfrm>
                <a:off x="1887" y="809"/>
                <a:ext cx="1985" cy="3511"/>
              </a:xfrm>
              <a:custGeom>
                <a:avLst/>
                <a:gdLst>
                  <a:gd name="T0" fmla="*/ 938 w 1985"/>
                  <a:gd name="T1" fmla="*/ 4 h 3511"/>
                  <a:gd name="T2" fmla="*/ 1104 w 1985"/>
                  <a:gd name="T3" fmla="*/ 3 h 3511"/>
                  <a:gd name="T4" fmla="*/ 1252 w 1985"/>
                  <a:gd name="T5" fmla="*/ 4 h 3511"/>
                  <a:gd name="T6" fmla="*/ 1407 w 1985"/>
                  <a:gd name="T7" fmla="*/ 51 h 3511"/>
                  <a:gd name="T8" fmla="*/ 1514 w 1985"/>
                  <a:gd name="T9" fmla="*/ 157 h 3511"/>
                  <a:gd name="T10" fmla="*/ 1585 w 1985"/>
                  <a:gd name="T11" fmla="*/ 306 h 3511"/>
                  <a:gd name="T12" fmla="*/ 1976 w 1985"/>
                  <a:gd name="T13" fmla="*/ 1424 h 3511"/>
                  <a:gd name="T14" fmla="*/ 1898 w 1985"/>
                  <a:gd name="T15" fmla="*/ 1488 h 3511"/>
                  <a:gd name="T16" fmla="*/ 1784 w 1985"/>
                  <a:gd name="T17" fmla="*/ 1516 h 3511"/>
                  <a:gd name="T18" fmla="*/ 1621 w 1985"/>
                  <a:gd name="T19" fmla="*/ 1274 h 3511"/>
                  <a:gd name="T20" fmla="*/ 1381 w 1985"/>
                  <a:gd name="T21" fmla="*/ 562 h 3511"/>
                  <a:gd name="T22" fmla="*/ 1351 w 1985"/>
                  <a:gd name="T23" fmla="*/ 514 h 3511"/>
                  <a:gd name="T24" fmla="*/ 1293 w 1985"/>
                  <a:gd name="T25" fmla="*/ 526 h 3511"/>
                  <a:gd name="T26" fmla="*/ 1281 w 1985"/>
                  <a:gd name="T27" fmla="*/ 569 h 3511"/>
                  <a:gd name="T28" fmla="*/ 1301 w 1985"/>
                  <a:gd name="T29" fmla="*/ 631 h 3511"/>
                  <a:gd name="T30" fmla="*/ 1645 w 1985"/>
                  <a:gd name="T31" fmla="*/ 1695 h 3511"/>
                  <a:gd name="T32" fmla="*/ 1366 w 1985"/>
                  <a:gd name="T33" fmla="*/ 2046 h 3511"/>
                  <a:gd name="T34" fmla="*/ 1362 w 1985"/>
                  <a:gd name="T35" fmla="*/ 2373 h 3511"/>
                  <a:gd name="T36" fmla="*/ 1364 w 1985"/>
                  <a:gd name="T37" fmla="*/ 3388 h 3511"/>
                  <a:gd name="T38" fmla="*/ 1362 w 1985"/>
                  <a:gd name="T39" fmla="*/ 3457 h 3511"/>
                  <a:gd name="T40" fmla="*/ 1318 w 1985"/>
                  <a:gd name="T41" fmla="*/ 3487 h 3511"/>
                  <a:gd name="T42" fmla="*/ 1212 w 1985"/>
                  <a:gd name="T43" fmla="*/ 3511 h 3511"/>
                  <a:gd name="T44" fmla="*/ 1090 w 1985"/>
                  <a:gd name="T45" fmla="*/ 3489 h 3511"/>
                  <a:gd name="T46" fmla="*/ 1048 w 1985"/>
                  <a:gd name="T47" fmla="*/ 2887 h 3511"/>
                  <a:gd name="T48" fmla="*/ 1049 w 1985"/>
                  <a:gd name="T49" fmla="*/ 2249 h 3511"/>
                  <a:gd name="T50" fmla="*/ 1043 w 1985"/>
                  <a:gd name="T51" fmla="*/ 2140 h 3511"/>
                  <a:gd name="T52" fmla="*/ 992 w 1985"/>
                  <a:gd name="T53" fmla="*/ 2076 h 3511"/>
                  <a:gd name="T54" fmla="*/ 939 w 1985"/>
                  <a:gd name="T55" fmla="*/ 2135 h 3511"/>
                  <a:gd name="T56" fmla="*/ 933 w 1985"/>
                  <a:gd name="T57" fmla="*/ 2237 h 3511"/>
                  <a:gd name="T58" fmla="*/ 934 w 1985"/>
                  <a:gd name="T59" fmla="*/ 3396 h 3511"/>
                  <a:gd name="T60" fmla="*/ 929 w 1985"/>
                  <a:gd name="T61" fmla="*/ 3464 h 3511"/>
                  <a:gd name="T62" fmla="*/ 876 w 1985"/>
                  <a:gd name="T63" fmla="*/ 3495 h 3511"/>
                  <a:gd name="T64" fmla="*/ 752 w 1985"/>
                  <a:gd name="T65" fmla="*/ 3510 h 3511"/>
                  <a:gd name="T66" fmla="*/ 637 w 1985"/>
                  <a:gd name="T67" fmla="*/ 3476 h 3511"/>
                  <a:gd name="T68" fmla="*/ 356 w 1985"/>
                  <a:gd name="T69" fmla="*/ 2046 h 3511"/>
                  <a:gd name="T70" fmla="*/ 575 w 1985"/>
                  <a:gd name="T71" fmla="*/ 958 h 3511"/>
                  <a:gd name="T72" fmla="*/ 703 w 1985"/>
                  <a:gd name="T73" fmla="*/ 549 h 3511"/>
                  <a:gd name="T74" fmla="*/ 655 w 1985"/>
                  <a:gd name="T75" fmla="*/ 513 h 3511"/>
                  <a:gd name="T76" fmla="*/ 607 w 1985"/>
                  <a:gd name="T77" fmla="*/ 542 h 3511"/>
                  <a:gd name="T78" fmla="*/ 470 w 1985"/>
                  <a:gd name="T79" fmla="*/ 949 h 3511"/>
                  <a:gd name="T80" fmla="*/ 262 w 1985"/>
                  <a:gd name="T81" fmla="*/ 1511 h 3511"/>
                  <a:gd name="T82" fmla="*/ 161 w 1985"/>
                  <a:gd name="T83" fmla="*/ 1511 h 3511"/>
                  <a:gd name="T84" fmla="*/ 72 w 1985"/>
                  <a:gd name="T85" fmla="*/ 1482 h 3511"/>
                  <a:gd name="T86" fmla="*/ 5 w 1985"/>
                  <a:gd name="T87" fmla="*/ 1426 h 3511"/>
                  <a:gd name="T88" fmla="*/ 9 w 1985"/>
                  <a:gd name="T89" fmla="*/ 1365 h 3511"/>
                  <a:gd name="T90" fmla="*/ 394 w 1985"/>
                  <a:gd name="T91" fmla="*/ 309 h 3511"/>
                  <a:gd name="T92" fmla="*/ 464 w 1985"/>
                  <a:gd name="T93" fmla="*/ 160 h 3511"/>
                  <a:gd name="T94" fmla="*/ 572 w 1985"/>
                  <a:gd name="T95" fmla="*/ 52 h 3511"/>
                  <a:gd name="T96" fmla="*/ 738 w 1985"/>
                  <a:gd name="T97" fmla="*/ 1 h 3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85" h="3511">
                    <a:moveTo>
                      <a:pt x="786" y="0"/>
                    </a:moveTo>
                    <a:lnTo>
                      <a:pt x="837" y="1"/>
                    </a:lnTo>
                    <a:lnTo>
                      <a:pt x="888" y="3"/>
                    </a:lnTo>
                    <a:lnTo>
                      <a:pt x="938" y="4"/>
                    </a:lnTo>
                    <a:lnTo>
                      <a:pt x="986" y="3"/>
                    </a:lnTo>
                    <a:lnTo>
                      <a:pt x="1023" y="1"/>
                    </a:lnTo>
                    <a:lnTo>
                      <a:pt x="1062" y="3"/>
                    </a:lnTo>
                    <a:lnTo>
                      <a:pt x="1104" y="3"/>
                    </a:lnTo>
                    <a:lnTo>
                      <a:pt x="1142" y="3"/>
                    </a:lnTo>
                    <a:lnTo>
                      <a:pt x="1179" y="3"/>
                    </a:lnTo>
                    <a:lnTo>
                      <a:pt x="1217" y="3"/>
                    </a:lnTo>
                    <a:lnTo>
                      <a:pt x="1252" y="4"/>
                    </a:lnTo>
                    <a:lnTo>
                      <a:pt x="1286" y="8"/>
                    </a:lnTo>
                    <a:lnTo>
                      <a:pt x="1331" y="18"/>
                    </a:lnTo>
                    <a:lnTo>
                      <a:pt x="1372" y="33"/>
                    </a:lnTo>
                    <a:lnTo>
                      <a:pt x="1407" y="51"/>
                    </a:lnTo>
                    <a:lnTo>
                      <a:pt x="1438" y="73"/>
                    </a:lnTo>
                    <a:lnTo>
                      <a:pt x="1467" y="98"/>
                    </a:lnTo>
                    <a:lnTo>
                      <a:pt x="1492" y="126"/>
                    </a:lnTo>
                    <a:lnTo>
                      <a:pt x="1514" y="157"/>
                    </a:lnTo>
                    <a:lnTo>
                      <a:pt x="1534" y="191"/>
                    </a:lnTo>
                    <a:lnTo>
                      <a:pt x="1552" y="228"/>
                    </a:lnTo>
                    <a:lnTo>
                      <a:pt x="1569" y="266"/>
                    </a:lnTo>
                    <a:lnTo>
                      <a:pt x="1585" y="306"/>
                    </a:lnTo>
                    <a:lnTo>
                      <a:pt x="1719" y="670"/>
                    </a:lnTo>
                    <a:lnTo>
                      <a:pt x="1851" y="1037"/>
                    </a:lnTo>
                    <a:lnTo>
                      <a:pt x="1985" y="1401"/>
                    </a:lnTo>
                    <a:lnTo>
                      <a:pt x="1976" y="1424"/>
                    </a:lnTo>
                    <a:lnTo>
                      <a:pt x="1961" y="1445"/>
                    </a:lnTo>
                    <a:lnTo>
                      <a:pt x="1943" y="1462"/>
                    </a:lnTo>
                    <a:lnTo>
                      <a:pt x="1922" y="1477"/>
                    </a:lnTo>
                    <a:lnTo>
                      <a:pt x="1898" y="1488"/>
                    </a:lnTo>
                    <a:lnTo>
                      <a:pt x="1872" y="1499"/>
                    </a:lnTo>
                    <a:lnTo>
                      <a:pt x="1845" y="1507"/>
                    </a:lnTo>
                    <a:lnTo>
                      <a:pt x="1816" y="1512"/>
                    </a:lnTo>
                    <a:lnTo>
                      <a:pt x="1784" y="1516"/>
                    </a:lnTo>
                    <a:lnTo>
                      <a:pt x="1754" y="1516"/>
                    </a:lnTo>
                    <a:lnTo>
                      <a:pt x="1724" y="1512"/>
                    </a:lnTo>
                    <a:lnTo>
                      <a:pt x="1696" y="1502"/>
                    </a:lnTo>
                    <a:lnTo>
                      <a:pt x="1621" y="1274"/>
                    </a:lnTo>
                    <a:lnTo>
                      <a:pt x="1543" y="1043"/>
                    </a:lnTo>
                    <a:lnTo>
                      <a:pt x="1465" y="810"/>
                    </a:lnTo>
                    <a:lnTo>
                      <a:pt x="1386" y="579"/>
                    </a:lnTo>
                    <a:lnTo>
                      <a:pt x="1381" y="562"/>
                    </a:lnTo>
                    <a:lnTo>
                      <a:pt x="1376" y="545"/>
                    </a:lnTo>
                    <a:lnTo>
                      <a:pt x="1370" y="532"/>
                    </a:lnTo>
                    <a:lnTo>
                      <a:pt x="1362" y="521"/>
                    </a:lnTo>
                    <a:lnTo>
                      <a:pt x="1351" y="514"/>
                    </a:lnTo>
                    <a:lnTo>
                      <a:pt x="1336" y="513"/>
                    </a:lnTo>
                    <a:lnTo>
                      <a:pt x="1321" y="514"/>
                    </a:lnTo>
                    <a:lnTo>
                      <a:pt x="1306" y="518"/>
                    </a:lnTo>
                    <a:lnTo>
                      <a:pt x="1293" y="526"/>
                    </a:lnTo>
                    <a:lnTo>
                      <a:pt x="1284" y="535"/>
                    </a:lnTo>
                    <a:lnTo>
                      <a:pt x="1279" y="546"/>
                    </a:lnTo>
                    <a:lnTo>
                      <a:pt x="1279" y="556"/>
                    </a:lnTo>
                    <a:lnTo>
                      <a:pt x="1281" y="569"/>
                    </a:lnTo>
                    <a:lnTo>
                      <a:pt x="1285" y="584"/>
                    </a:lnTo>
                    <a:lnTo>
                      <a:pt x="1290" y="601"/>
                    </a:lnTo>
                    <a:lnTo>
                      <a:pt x="1296" y="617"/>
                    </a:lnTo>
                    <a:lnTo>
                      <a:pt x="1301" y="631"/>
                    </a:lnTo>
                    <a:lnTo>
                      <a:pt x="1305" y="641"/>
                    </a:lnTo>
                    <a:lnTo>
                      <a:pt x="1419" y="991"/>
                    </a:lnTo>
                    <a:lnTo>
                      <a:pt x="1533" y="1343"/>
                    </a:lnTo>
                    <a:lnTo>
                      <a:pt x="1645" y="1695"/>
                    </a:lnTo>
                    <a:lnTo>
                      <a:pt x="1759" y="2045"/>
                    </a:lnTo>
                    <a:lnTo>
                      <a:pt x="1630" y="2046"/>
                    </a:lnTo>
                    <a:lnTo>
                      <a:pt x="1497" y="2046"/>
                    </a:lnTo>
                    <a:lnTo>
                      <a:pt x="1366" y="2046"/>
                    </a:lnTo>
                    <a:lnTo>
                      <a:pt x="1365" y="2047"/>
                    </a:lnTo>
                    <a:lnTo>
                      <a:pt x="1364" y="2047"/>
                    </a:lnTo>
                    <a:lnTo>
                      <a:pt x="1362" y="2047"/>
                    </a:lnTo>
                    <a:lnTo>
                      <a:pt x="1362" y="2373"/>
                    </a:lnTo>
                    <a:lnTo>
                      <a:pt x="1362" y="2705"/>
                    </a:lnTo>
                    <a:lnTo>
                      <a:pt x="1362" y="3038"/>
                    </a:lnTo>
                    <a:lnTo>
                      <a:pt x="1362" y="3370"/>
                    </a:lnTo>
                    <a:lnTo>
                      <a:pt x="1364" y="3388"/>
                    </a:lnTo>
                    <a:lnTo>
                      <a:pt x="1365" y="3408"/>
                    </a:lnTo>
                    <a:lnTo>
                      <a:pt x="1365" y="3426"/>
                    </a:lnTo>
                    <a:lnTo>
                      <a:pt x="1365" y="3443"/>
                    </a:lnTo>
                    <a:lnTo>
                      <a:pt x="1362" y="3457"/>
                    </a:lnTo>
                    <a:lnTo>
                      <a:pt x="1357" y="3465"/>
                    </a:lnTo>
                    <a:lnTo>
                      <a:pt x="1347" y="3474"/>
                    </a:lnTo>
                    <a:lnTo>
                      <a:pt x="1332" y="3481"/>
                    </a:lnTo>
                    <a:lnTo>
                      <a:pt x="1318" y="3487"/>
                    </a:lnTo>
                    <a:lnTo>
                      <a:pt x="1305" y="3493"/>
                    </a:lnTo>
                    <a:lnTo>
                      <a:pt x="1276" y="3502"/>
                    </a:lnTo>
                    <a:lnTo>
                      <a:pt x="1245" y="3508"/>
                    </a:lnTo>
                    <a:lnTo>
                      <a:pt x="1212" y="3511"/>
                    </a:lnTo>
                    <a:lnTo>
                      <a:pt x="1179" y="3510"/>
                    </a:lnTo>
                    <a:lnTo>
                      <a:pt x="1146" y="3507"/>
                    </a:lnTo>
                    <a:lnTo>
                      <a:pt x="1116" y="3499"/>
                    </a:lnTo>
                    <a:lnTo>
                      <a:pt x="1090" y="3489"/>
                    </a:lnTo>
                    <a:lnTo>
                      <a:pt x="1066" y="3476"/>
                    </a:lnTo>
                    <a:lnTo>
                      <a:pt x="1048" y="3459"/>
                    </a:lnTo>
                    <a:lnTo>
                      <a:pt x="1048" y="3175"/>
                    </a:lnTo>
                    <a:lnTo>
                      <a:pt x="1048" y="2887"/>
                    </a:lnTo>
                    <a:lnTo>
                      <a:pt x="1048" y="2596"/>
                    </a:lnTo>
                    <a:lnTo>
                      <a:pt x="1048" y="2308"/>
                    </a:lnTo>
                    <a:lnTo>
                      <a:pt x="1048" y="2278"/>
                    </a:lnTo>
                    <a:lnTo>
                      <a:pt x="1049" y="2249"/>
                    </a:lnTo>
                    <a:lnTo>
                      <a:pt x="1049" y="2219"/>
                    </a:lnTo>
                    <a:lnTo>
                      <a:pt x="1049" y="2191"/>
                    </a:lnTo>
                    <a:lnTo>
                      <a:pt x="1047" y="2165"/>
                    </a:lnTo>
                    <a:lnTo>
                      <a:pt x="1043" y="2140"/>
                    </a:lnTo>
                    <a:lnTo>
                      <a:pt x="1036" y="2118"/>
                    </a:lnTo>
                    <a:lnTo>
                      <a:pt x="1026" y="2101"/>
                    </a:lnTo>
                    <a:lnTo>
                      <a:pt x="1011" y="2087"/>
                    </a:lnTo>
                    <a:lnTo>
                      <a:pt x="992" y="2076"/>
                    </a:lnTo>
                    <a:lnTo>
                      <a:pt x="972" y="2085"/>
                    </a:lnTo>
                    <a:lnTo>
                      <a:pt x="958" y="2098"/>
                    </a:lnTo>
                    <a:lnTo>
                      <a:pt x="947" y="2114"/>
                    </a:lnTo>
                    <a:lnTo>
                      <a:pt x="939" y="2135"/>
                    </a:lnTo>
                    <a:lnTo>
                      <a:pt x="935" y="2157"/>
                    </a:lnTo>
                    <a:lnTo>
                      <a:pt x="933" y="2182"/>
                    </a:lnTo>
                    <a:lnTo>
                      <a:pt x="933" y="2208"/>
                    </a:lnTo>
                    <a:lnTo>
                      <a:pt x="933" y="2237"/>
                    </a:lnTo>
                    <a:lnTo>
                      <a:pt x="933" y="2266"/>
                    </a:lnTo>
                    <a:lnTo>
                      <a:pt x="934" y="2295"/>
                    </a:lnTo>
                    <a:lnTo>
                      <a:pt x="934" y="3374"/>
                    </a:lnTo>
                    <a:lnTo>
                      <a:pt x="934" y="3396"/>
                    </a:lnTo>
                    <a:lnTo>
                      <a:pt x="935" y="3418"/>
                    </a:lnTo>
                    <a:lnTo>
                      <a:pt x="935" y="3438"/>
                    </a:lnTo>
                    <a:lnTo>
                      <a:pt x="934" y="3456"/>
                    </a:lnTo>
                    <a:lnTo>
                      <a:pt x="929" y="3464"/>
                    </a:lnTo>
                    <a:lnTo>
                      <a:pt x="921" y="3472"/>
                    </a:lnTo>
                    <a:lnTo>
                      <a:pt x="912" y="3478"/>
                    </a:lnTo>
                    <a:lnTo>
                      <a:pt x="903" y="3484"/>
                    </a:lnTo>
                    <a:lnTo>
                      <a:pt x="876" y="3495"/>
                    </a:lnTo>
                    <a:lnTo>
                      <a:pt x="849" y="3503"/>
                    </a:lnTo>
                    <a:lnTo>
                      <a:pt x="817" y="3508"/>
                    </a:lnTo>
                    <a:lnTo>
                      <a:pt x="785" y="3511"/>
                    </a:lnTo>
                    <a:lnTo>
                      <a:pt x="752" y="3510"/>
                    </a:lnTo>
                    <a:lnTo>
                      <a:pt x="719" y="3506"/>
                    </a:lnTo>
                    <a:lnTo>
                      <a:pt x="689" y="3499"/>
                    </a:lnTo>
                    <a:lnTo>
                      <a:pt x="662" y="3489"/>
                    </a:lnTo>
                    <a:lnTo>
                      <a:pt x="637" y="3476"/>
                    </a:lnTo>
                    <a:lnTo>
                      <a:pt x="618" y="3459"/>
                    </a:lnTo>
                    <a:lnTo>
                      <a:pt x="618" y="2047"/>
                    </a:lnTo>
                    <a:lnTo>
                      <a:pt x="489" y="2046"/>
                    </a:lnTo>
                    <a:lnTo>
                      <a:pt x="356" y="2046"/>
                    </a:lnTo>
                    <a:lnTo>
                      <a:pt x="224" y="2046"/>
                    </a:lnTo>
                    <a:lnTo>
                      <a:pt x="339" y="1684"/>
                    </a:lnTo>
                    <a:lnTo>
                      <a:pt x="457" y="1321"/>
                    </a:lnTo>
                    <a:lnTo>
                      <a:pt x="575" y="958"/>
                    </a:lnTo>
                    <a:lnTo>
                      <a:pt x="690" y="593"/>
                    </a:lnTo>
                    <a:lnTo>
                      <a:pt x="697" y="576"/>
                    </a:lnTo>
                    <a:lnTo>
                      <a:pt x="702" y="560"/>
                    </a:lnTo>
                    <a:lnTo>
                      <a:pt x="703" y="549"/>
                    </a:lnTo>
                    <a:lnTo>
                      <a:pt x="697" y="534"/>
                    </a:lnTo>
                    <a:lnTo>
                      <a:pt x="686" y="524"/>
                    </a:lnTo>
                    <a:lnTo>
                      <a:pt x="671" y="517"/>
                    </a:lnTo>
                    <a:lnTo>
                      <a:pt x="655" y="513"/>
                    </a:lnTo>
                    <a:lnTo>
                      <a:pt x="638" y="514"/>
                    </a:lnTo>
                    <a:lnTo>
                      <a:pt x="622" y="520"/>
                    </a:lnTo>
                    <a:lnTo>
                      <a:pt x="614" y="528"/>
                    </a:lnTo>
                    <a:lnTo>
                      <a:pt x="607" y="542"/>
                    </a:lnTo>
                    <a:lnTo>
                      <a:pt x="601" y="559"/>
                    </a:lnTo>
                    <a:lnTo>
                      <a:pt x="595" y="576"/>
                    </a:lnTo>
                    <a:lnTo>
                      <a:pt x="532" y="761"/>
                    </a:lnTo>
                    <a:lnTo>
                      <a:pt x="470" y="949"/>
                    </a:lnTo>
                    <a:lnTo>
                      <a:pt x="409" y="1136"/>
                    </a:lnTo>
                    <a:lnTo>
                      <a:pt x="346" y="1322"/>
                    </a:lnTo>
                    <a:lnTo>
                      <a:pt x="283" y="1502"/>
                    </a:lnTo>
                    <a:lnTo>
                      <a:pt x="262" y="1511"/>
                    </a:lnTo>
                    <a:lnTo>
                      <a:pt x="238" y="1516"/>
                    </a:lnTo>
                    <a:lnTo>
                      <a:pt x="214" y="1517"/>
                    </a:lnTo>
                    <a:lnTo>
                      <a:pt x="187" y="1515"/>
                    </a:lnTo>
                    <a:lnTo>
                      <a:pt x="161" y="1511"/>
                    </a:lnTo>
                    <a:lnTo>
                      <a:pt x="136" y="1505"/>
                    </a:lnTo>
                    <a:lnTo>
                      <a:pt x="113" y="1499"/>
                    </a:lnTo>
                    <a:lnTo>
                      <a:pt x="93" y="1491"/>
                    </a:lnTo>
                    <a:lnTo>
                      <a:pt x="72" y="1482"/>
                    </a:lnTo>
                    <a:lnTo>
                      <a:pt x="51" y="1471"/>
                    </a:lnTo>
                    <a:lnTo>
                      <a:pt x="33" y="1458"/>
                    </a:lnTo>
                    <a:lnTo>
                      <a:pt x="17" y="1444"/>
                    </a:lnTo>
                    <a:lnTo>
                      <a:pt x="5" y="1426"/>
                    </a:lnTo>
                    <a:lnTo>
                      <a:pt x="0" y="1406"/>
                    </a:lnTo>
                    <a:lnTo>
                      <a:pt x="0" y="1394"/>
                    </a:lnTo>
                    <a:lnTo>
                      <a:pt x="4" y="1380"/>
                    </a:lnTo>
                    <a:lnTo>
                      <a:pt x="9" y="1365"/>
                    </a:lnTo>
                    <a:lnTo>
                      <a:pt x="16" y="1350"/>
                    </a:lnTo>
                    <a:lnTo>
                      <a:pt x="143" y="1003"/>
                    </a:lnTo>
                    <a:lnTo>
                      <a:pt x="271" y="656"/>
                    </a:lnTo>
                    <a:lnTo>
                      <a:pt x="394" y="309"/>
                    </a:lnTo>
                    <a:lnTo>
                      <a:pt x="410" y="268"/>
                    </a:lnTo>
                    <a:lnTo>
                      <a:pt x="426" y="229"/>
                    </a:lnTo>
                    <a:lnTo>
                      <a:pt x="444" y="194"/>
                    </a:lnTo>
                    <a:lnTo>
                      <a:pt x="464" y="160"/>
                    </a:lnTo>
                    <a:lnTo>
                      <a:pt x="487" y="128"/>
                    </a:lnTo>
                    <a:lnTo>
                      <a:pt x="512" y="100"/>
                    </a:lnTo>
                    <a:lnTo>
                      <a:pt x="541" y="75"/>
                    </a:lnTo>
                    <a:lnTo>
                      <a:pt x="572" y="52"/>
                    </a:lnTo>
                    <a:lnTo>
                      <a:pt x="608" y="34"/>
                    </a:lnTo>
                    <a:lnTo>
                      <a:pt x="648" y="18"/>
                    </a:lnTo>
                    <a:lnTo>
                      <a:pt x="692" y="8"/>
                    </a:lnTo>
                    <a:lnTo>
                      <a:pt x="738" y="1"/>
                    </a:lnTo>
                    <a:lnTo>
                      <a:pt x="786" y="0"/>
                    </a:lnTo>
                    <a:close/>
                  </a:path>
                </a:pathLst>
              </a:custGeom>
              <a:grpFill/>
              <a:ln w="0">
                <a:noFill/>
                <a:prstDash val="solid"/>
                <a:round/>
                <a:headEnd/>
                <a:tailEnd/>
              </a:ln>
              <a:sp3d extrusionH="635000" prstMaterial="plastic">
                <a:bevelT w="50800" h="38100"/>
              </a:sp3d>
            </p:spPr>
            <p:txBody>
              <a:bodyPr vert="horz" wrap="square" lIns="91440" tIns="45720" rIns="91440" bIns="45720" numCol="1" anchor="t" anchorCtr="0" compatLnSpc="1">
                <a:prstTxWarp prst="textNoShape">
                  <a:avLst/>
                </a:prstTxWarp>
              </a:bodyPr>
              <a:lstStyle/>
              <a:p>
                <a:endParaRPr lang="en-US">
                  <a:latin typeface="Calibri"/>
                </a:endParaRPr>
              </a:p>
            </p:txBody>
          </p:sp>
        </p:grpSp>
        <p:grpSp>
          <p:nvGrpSpPr>
            <p:cNvPr id="5" name="Group 4"/>
            <p:cNvGrpSpPr>
              <a:grpSpLocks noChangeAspect="1"/>
            </p:cNvGrpSpPr>
            <p:nvPr/>
          </p:nvGrpSpPr>
          <p:grpSpPr bwMode="auto">
            <a:xfrm>
              <a:off x="5200388" y="1241090"/>
              <a:ext cx="857672" cy="1866140"/>
              <a:chOff x="1887" y="1"/>
              <a:chExt cx="1985" cy="4319"/>
            </a:xfrm>
            <a:solidFill>
              <a:schemeClr val="bg1">
                <a:lumMod val="75000"/>
              </a:schemeClr>
            </a:solidFill>
            <a:effectLst>
              <a:reflection blurRad="6350" stA="52000" endA="300" endPos="35000" dir="5400000" sy="-100000" algn="bl" rotWithShape="0"/>
            </a:effectLst>
            <a:scene3d>
              <a:camera prst="perspectiveBelow"/>
              <a:lightRig rig="soft" dir="t"/>
            </a:scene3d>
          </p:grpSpPr>
          <p:sp>
            <p:nvSpPr>
              <p:cNvPr id="15" name="Freeform 12"/>
              <p:cNvSpPr>
                <a:spLocks/>
              </p:cNvSpPr>
              <p:nvPr/>
            </p:nvSpPr>
            <p:spPr bwMode="auto">
              <a:xfrm>
                <a:off x="2520" y="1"/>
                <a:ext cx="698" cy="698"/>
              </a:xfrm>
              <a:custGeom>
                <a:avLst/>
                <a:gdLst>
                  <a:gd name="T0" fmla="*/ 340 w 698"/>
                  <a:gd name="T1" fmla="*/ 0 h 698"/>
                  <a:gd name="T2" fmla="*/ 385 w 698"/>
                  <a:gd name="T3" fmla="*/ 2 h 698"/>
                  <a:gd name="T4" fmla="*/ 427 w 698"/>
                  <a:gd name="T5" fmla="*/ 8 h 698"/>
                  <a:gd name="T6" fmla="*/ 466 w 698"/>
                  <a:gd name="T7" fmla="*/ 20 h 698"/>
                  <a:gd name="T8" fmla="*/ 504 w 698"/>
                  <a:gd name="T9" fmla="*/ 34 h 698"/>
                  <a:gd name="T10" fmla="*/ 537 w 698"/>
                  <a:gd name="T11" fmla="*/ 54 h 698"/>
                  <a:gd name="T12" fmla="*/ 567 w 698"/>
                  <a:gd name="T13" fmla="*/ 75 h 698"/>
                  <a:gd name="T14" fmla="*/ 592 w 698"/>
                  <a:gd name="T15" fmla="*/ 97 h 698"/>
                  <a:gd name="T16" fmla="*/ 615 w 698"/>
                  <a:gd name="T17" fmla="*/ 122 h 698"/>
                  <a:gd name="T18" fmla="*/ 636 w 698"/>
                  <a:gd name="T19" fmla="*/ 151 h 698"/>
                  <a:gd name="T20" fmla="*/ 656 w 698"/>
                  <a:gd name="T21" fmla="*/ 182 h 698"/>
                  <a:gd name="T22" fmla="*/ 673 w 698"/>
                  <a:gd name="T23" fmla="*/ 216 h 698"/>
                  <a:gd name="T24" fmla="*/ 686 w 698"/>
                  <a:gd name="T25" fmla="*/ 254 h 698"/>
                  <a:gd name="T26" fmla="*/ 695 w 698"/>
                  <a:gd name="T27" fmla="*/ 295 h 698"/>
                  <a:gd name="T28" fmla="*/ 698 w 698"/>
                  <a:gd name="T29" fmla="*/ 339 h 698"/>
                  <a:gd name="T30" fmla="*/ 697 w 698"/>
                  <a:gd name="T31" fmla="*/ 386 h 698"/>
                  <a:gd name="T32" fmla="*/ 690 w 698"/>
                  <a:gd name="T33" fmla="*/ 428 h 698"/>
                  <a:gd name="T34" fmla="*/ 678 w 698"/>
                  <a:gd name="T35" fmla="*/ 468 h 698"/>
                  <a:gd name="T36" fmla="*/ 664 w 698"/>
                  <a:gd name="T37" fmla="*/ 503 h 698"/>
                  <a:gd name="T38" fmla="*/ 646 w 698"/>
                  <a:gd name="T39" fmla="*/ 534 h 698"/>
                  <a:gd name="T40" fmla="*/ 625 w 698"/>
                  <a:gd name="T41" fmla="*/ 565 h 698"/>
                  <a:gd name="T42" fmla="*/ 601 w 698"/>
                  <a:gd name="T43" fmla="*/ 592 h 698"/>
                  <a:gd name="T44" fmla="*/ 572 w 698"/>
                  <a:gd name="T45" fmla="*/ 620 h 698"/>
                  <a:gd name="T46" fmla="*/ 538 w 698"/>
                  <a:gd name="T47" fmla="*/ 644 h 698"/>
                  <a:gd name="T48" fmla="*/ 499 w 698"/>
                  <a:gd name="T49" fmla="*/ 665 h 698"/>
                  <a:gd name="T50" fmla="*/ 456 w 698"/>
                  <a:gd name="T51" fmla="*/ 682 h 698"/>
                  <a:gd name="T52" fmla="*/ 410 w 698"/>
                  <a:gd name="T53" fmla="*/ 693 h 698"/>
                  <a:gd name="T54" fmla="*/ 360 w 698"/>
                  <a:gd name="T55" fmla="*/ 698 h 698"/>
                  <a:gd name="T56" fmla="*/ 317 w 698"/>
                  <a:gd name="T57" fmla="*/ 697 h 698"/>
                  <a:gd name="T58" fmla="*/ 275 w 698"/>
                  <a:gd name="T59" fmla="*/ 690 h 698"/>
                  <a:gd name="T60" fmla="*/ 236 w 698"/>
                  <a:gd name="T61" fmla="*/ 680 h 698"/>
                  <a:gd name="T62" fmla="*/ 199 w 698"/>
                  <a:gd name="T63" fmla="*/ 664 h 698"/>
                  <a:gd name="T64" fmla="*/ 165 w 698"/>
                  <a:gd name="T65" fmla="*/ 646 h 698"/>
                  <a:gd name="T66" fmla="*/ 135 w 698"/>
                  <a:gd name="T67" fmla="*/ 625 h 698"/>
                  <a:gd name="T68" fmla="*/ 108 w 698"/>
                  <a:gd name="T69" fmla="*/ 601 h 698"/>
                  <a:gd name="T70" fmla="*/ 84 w 698"/>
                  <a:gd name="T71" fmla="*/ 575 h 698"/>
                  <a:gd name="T72" fmla="*/ 61 w 698"/>
                  <a:gd name="T73" fmla="*/ 548 h 698"/>
                  <a:gd name="T74" fmla="*/ 40 w 698"/>
                  <a:gd name="T75" fmla="*/ 516 h 698"/>
                  <a:gd name="T76" fmla="*/ 25 w 698"/>
                  <a:gd name="T77" fmla="*/ 482 h 698"/>
                  <a:gd name="T78" fmla="*/ 12 w 698"/>
                  <a:gd name="T79" fmla="*/ 445 h 698"/>
                  <a:gd name="T80" fmla="*/ 2 w 698"/>
                  <a:gd name="T81" fmla="*/ 405 h 698"/>
                  <a:gd name="T82" fmla="*/ 0 w 698"/>
                  <a:gd name="T83" fmla="*/ 360 h 698"/>
                  <a:gd name="T84" fmla="*/ 2 w 698"/>
                  <a:gd name="T85" fmla="*/ 312 h 698"/>
                  <a:gd name="T86" fmla="*/ 9 w 698"/>
                  <a:gd name="T87" fmla="*/ 267 h 698"/>
                  <a:gd name="T88" fmla="*/ 19 w 698"/>
                  <a:gd name="T89" fmla="*/ 227 h 698"/>
                  <a:gd name="T90" fmla="*/ 35 w 698"/>
                  <a:gd name="T91" fmla="*/ 189 h 698"/>
                  <a:gd name="T92" fmla="*/ 55 w 698"/>
                  <a:gd name="T93" fmla="*/ 156 h 698"/>
                  <a:gd name="T94" fmla="*/ 77 w 698"/>
                  <a:gd name="T95" fmla="*/ 125 h 698"/>
                  <a:gd name="T96" fmla="*/ 103 w 698"/>
                  <a:gd name="T97" fmla="*/ 98 h 698"/>
                  <a:gd name="T98" fmla="*/ 132 w 698"/>
                  <a:gd name="T99" fmla="*/ 74 h 698"/>
                  <a:gd name="T100" fmla="*/ 163 w 698"/>
                  <a:gd name="T101" fmla="*/ 53 h 698"/>
                  <a:gd name="T102" fmla="*/ 198 w 698"/>
                  <a:gd name="T103" fmla="*/ 34 h 698"/>
                  <a:gd name="T104" fmla="*/ 229 w 698"/>
                  <a:gd name="T105" fmla="*/ 21 h 698"/>
                  <a:gd name="T106" fmla="*/ 263 w 698"/>
                  <a:gd name="T107" fmla="*/ 11 h 698"/>
                  <a:gd name="T108" fmla="*/ 301 w 698"/>
                  <a:gd name="T109" fmla="*/ 3 h 698"/>
                  <a:gd name="T110" fmla="*/ 340 w 698"/>
                  <a:gd name="T111" fmla="*/ 0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8" h="698">
                    <a:moveTo>
                      <a:pt x="340" y="0"/>
                    </a:moveTo>
                    <a:lnTo>
                      <a:pt x="385" y="2"/>
                    </a:lnTo>
                    <a:lnTo>
                      <a:pt x="427" y="8"/>
                    </a:lnTo>
                    <a:lnTo>
                      <a:pt x="466" y="20"/>
                    </a:lnTo>
                    <a:lnTo>
                      <a:pt x="504" y="34"/>
                    </a:lnTo>
                    <a:lnTo>
                      <a:pt x="537" y="54"/>
                    </a:lnTo>
                    <a:lnTo>
                      <a:pt x="567" y="75"/>
                    </a:lnTo>
                    <a:lnTo>
                      <a:pt x="592" y="97"/>
                    </a:lnTo>
                    <a:lnTo>
                      <a:pt x="615" y="122"/>
                    </a:lnTo>
                    <a:lnTo>
                      <a:pt x="636" y="151"/>
                    </a:lnTo>
                    <a:lnTo>
                      <a:pt x="656" y="182"/>
                    </a:lnTo>
                    <a:lnTo>
                      <a:pt x="673" y="216"/>
                    </a:lnTo>
                    <a:lnTo>
                      <a:pt x="686" y="254"/>
                    </a:lnTo>
                    <a:lnTo>
                      <a:pt x="695" y="295"/>
                    </a:lnTo>
                    <a:lnTo>
                      <a:pt x="698" y="339"/>
                    </a:lnTo>
                    <a:lnTo>
                      <a:pt x="697" y="386"/>
                    </a:lnTo>
                    <a:lnTo>
                      <a:pt x="690" y="428"/>
                    </a:lnTo>
                    <a:lnTo>
                      <a:pt x="678" y="468"/>
                    </a:lnTo>
                    <a:lnTo>
                      <a:pt x="664" y="503"/>
                    </a:lnTo>
                    <a:lnTo>
                      <a:pt x="646" y="534"/>
                    </a:lnTo>
                    <a:lnTo>
                      <a:pt x="625" y="565"/>
                    </a:lnTo>
                    <a:lnTo>
                      <a:pt x="601" y="592"/>
                    </a:lnTo>
                    <a:lnTo>
                      <a:pt x="572" y="620"/>
                    </a:lnTo>
                    <a:lnTo>
                      <a:pt x="538" y="644"/>
                    </a:lnTo>
                    <a:lnTo>
                      <a:pt x="499" y="665"/>
                    </a:lnTo>
                    <a:lnTo>
                      <a:pt x="456" y="682"/>
                    </a:lnTo>
                    <a:lnTo>
                      <a:pt x="410" y="693"/>
                    </a:lnTo>
                    <a:lnTo>
                      <a:pt x="360" y="698"/>
                    </a:lnTo>
                    <a:lnTo>
                      <a:pt x="317" y="697"/>
                    </a:lnTo>
                    <a:lnTo>
                      <a:pt x="275" y="690"/>
                    </a:lnTo>
                    <a:lnTo>
                      <a:pt x="236" y="680"/>
                    </a:lnTo>
                    <a:lnTo>
                      <a:pt x="199" y="664"/>
                    </a:lnTo>
                    <a:lnTo>
                      <a:pt x="165" y="646"/>
                    </a:lnTo>
                    <a:lnTo>
                      <a:pt x="135" y="625"/>
                    </a:lnTo>
                    <a:lnTo>
                      <a:pt x="108" y="601"/>
                    </a:lnTo>
                    <a:lnTo>
                      <a:pt x="84" y="575"/>
                    </a:lnTo>
                    <a:lnTo>
                      <a:pt x="61" y="548"/>
                    </a:lnTo>
                    <a:lnTo>
                      <a:pt x="40" y="516"/>
                    </a:lnTo>
                    <a:lnTo>
                      <a:pt x="25" y="482"/>
                    </a:lnTo>
                    <a:lnTo>
                      <a:pt x="12" y="445"/>
                    </a:lnTo>
                    <a:lnTo>
                      <a:pt x="2" y="405"/>
                    </a:lnTo>
                    <a:lnTo>
                      <a:pt x="0" y="360"/>
                    </a:lnTo>
                    <a:lnTo>
                      <a:pt x="2" y="312"/>
                    </a:lnTo>
                    <a:lnTo>
                      <a:pt x="9" y="267"/>
                    </a:lnTo>
                    <a:lnTo>
                      <a:pt x="19" y="227"/>
                    </a:lnTo>
                    <a:lnTo>
                      <a:pt x="35" y="189"/>
                    </a:lnTo>
                    <a:lnTo>
                      <a:pt x="55" y="156"/>
                    </a:lnTo>
                    <a:lnTo>
                      <a:pt x="77" y="125"/>
                    </a:lnTo>
                    <a:lnTo>
                      <a:pt x="103" y="98"/>
                    </a:lnTo>
                    <a:lnTo>
                      <a:pt x="132" y="74"/>
                    </a:lnTo>
                    <a:lnTo>
                      <a:pt x="163" y="53"/>
                    </a:lnTo>
                    <a:lnTo>
                      <a:pt x="198" y="34"/>
                    </a:lnTo>
                    <a:lnTo>
                      <a:pt x="229" y="21"/>
                    </a:lnTo>
                    <a:lnTo>
                      <a:pt x="263" y="11"/>
                    </a:lnTo>
                    <a:lnTo>
                      <a:pt x="301" y="3"/>
                    </a:lnTo>
                    <a:lnTo>
                      <a:pt x="340" y="0"/>
                    </a:lnTo>
                    <a:close/>
                  </a:path>
                </a:pathLst>
              </a:custGeom>
              <a:grpFill/>
              <a:ln w="0">
                <a:noFill/>
                <a:prstDash val="solid"/>
                <a:round/>
                <a:headEnd/>
                <a:tailEnd/>
              </a:ln>
              <a:sp3d extrusionH="635000" prstMaterial="plastic">
                <a:bevelT/>
              </a:sp3d>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16" name="Freeform 13"/>
              <p:cNvSpPr>
                <a:spLocks/>
              </p:cNvSpPr>
              <p:nvPr/>
            </p:nvSpPr>
            <p:spPr bwMode="auto">
              <a:xfrm>
                <a:off x="1887" y="809"/>
                <a:ext cx="1985" cy="3511"/>
              </a:xfrm>
              <a:custGeom>
                <a:avLst/>
                <a:gdLst>
                  <a:gd name="T0" fmla="*/ 938 w 1985"/>
                  <a:gd name="T1" fmla="*/ 4 h 3511"/>
                  <a:gd name="T2" fmla="*/ 1104 w 1985"/>
                  <a:gd name="T3" fmla="*/ 3 h 3511"/>
                  <a:gd name="T4" fmla="*/ 1252 w 1985"/>
                  <a:gd name="T5" fmla="*/ 4 h 3511"/>
                  <a:gd name="T6" fmla="*/ 1407 w 1985"/>
                  <a:gd name="T7" fmla="*/ 51 h 3511"/>
                  <a:gd name="T8" fmla="*/ 1514 w 1985"/>
                  <a:gd name="T9" fmla="*/ 157 h 3511"/>
                  <a:gd name="T10" fmla="*/ 1585 w 1985"/>
                  <a:gd name="T11" fmla="*/ 306 h 3511"/>
                  <a:gd name="T12" fmla="*/ 1976 w 1985"/>
                  <a:gd name="T13" fmla="*/ 1424 h 3511"/>
                  <a:gd name="T14" fmla="*/ 1898 w 1985"/>
                  <a:gd name="T15" fmla="*/ 1488 h 3511"/>
                  <a:gd name="T16" fmla="*/ 1784 w 1985"/>
                  <a:gd name="T17" fmla="*/ 1516 h 3511"/>
                  <a:gd name="T18" fmla="*/ 1621 w 1985"/>
                  <a:gd name="T19" fmla="*/ 1274 h 3511"/>
                  <a:gd name="T20" fmla="*/ 1381 w 1985"/>
                  <a:gd name="T21" fmla="*/ 562 h 3511"/>
                  <a:gd name="T22" fmla="*/ 1351 w 1985"/>
                  <a:gd name="T23" fmla="*/ 514 h 3511"/>
                  <a:gd name="T24" fmla="*/ 1293 w 1985"/>
                  <a:gd name="T25" fmla="*/ 526 h 3511"/>
                  <a:gd name="T26" fmla="*/ 1281 w 1985"/>
                  <a:gd name="T27" fmla="*/ 569 h 3511"/>
                  <a:gd name="T28" fmla="*/ 1301 w 1985"/>
                  <a:gd name="T29" fmla="*/ 631 h 3511"/>
                  <a:gd name="T30" fmla="*/ 1645 w 1985"/>
                  <a:gd name="T31" fmla="*/ 1695 h 3511"/>
                  <a:gd name="T32" fmla="*/ 1366 w 1985"/>
                  <a:gd name="T33" fmla="*/ 2046 h 3511"/>
                  <a:gd name="T34" fmla="*/ 1362 w 1985"/>
                  <a:gd name="T35" fmla="*/ 2373 h 3511"/>
                  <a:gd name="T36" fmla="*/ 1364 w 1985"/>
                  <a:gd name="T37" fmla="*/ 3388 h 3511"/>
                  <a:gd name="T38" fmla="*/ 1362 w 1985"/>
                  <a:gd name="T39" fmla="*/ 3457 h 3511"/>
                  <a:gd name="T40" fmla="*/ 1318 w 1985"/>
                  <a:gd name="T41" fmla="*/ 3487 h 3511"/>
                  <a:gd name="T42" fmla="*/ 1212 w 1985"/>
                  <a:gd name="T43" fmla="*/ 3511 h 3511"/>
                  <a:gd name="T44" fmla="*/ 1090 w 1985"/>
                  <a:gd name="T45" fmla="*/ 3489 h 3511"/>
                  <a:gd name="T46" fmla="*/ 1048 w 1985"/>
                  <a:gd name="T47" fmla="*/ 2887 h 3511"/>
                  <a:gd name="T48" fmla="*/ 1049 w 1985"/>
                  <a:gd name="T49" fmla="*/ 2249 h 3511"/>
                  <a:gd name="T50" fmla="*/ 1043 w 1985"/>
                  <a:gd name="T51" fmla="*/ 2140 h 3511"/>
                  <a:gd name="T52" fmla="*/ 992 w 1985"/>
                  <a:gd name="T53" fmla="*/ 2076 h 3511"/>
                  <a:gd name="T54" fmla="*/ 939 w 1985"/>
                  <a:gd name="T55" fmla="*/ 2135 h 3511"/>
                  <a:gd name="T56" fmla="*/ 933 w 1985"/>
                  <a:gd name="T57" fmla="*/ 2237 h 3511"/>
                  <a:gd name="T58" fmla="*/ 934 w 1985"/>
                  <a:gd name="T59" fmla="*/ 3396 h 3511"/>
                  <a:gd name="T60" fmla="*/ 929 w 1985"/>
                  <a:gd name="T61" fmla="*/ 3464 h 3511"/>
                  <a:gd name="T62" fmla="*/ 876 w 1985"/>
                  <a:gd name="T63" fmla="*/ 3495 h 3511"/>
                  <a:gd name="T64" fmla="*/ 752 w 1985"/>
                  <a:gd name="T65" fmla="*/ 3510 h 3511"/>
                  <a:gd name="T66" fmla="*/ 637 w 1985"/>
                  <a:gd name="T67" fmla="*/ 3476 h 3511"/>
                  <a:gd name="T68" fmla="*/ 356 w 1985"/>
                  <a:gd name="T69" fmla="*/ 2046 h 3511"/>
                  <a:gd name="T70" fmla="*/ 575 w 1985"/>
                  <a:gd name="T71" fmla="*/ 958 h 3511"/>
                  <a:gd name="T72" fmla="*/ 703 w 1985"/>
                  <a:gd name="T73" fmla="*/ 549 h 3511"/>
                  <a:gd name="T74" fmla="*/ 655 w 1985"/>
                  <a:gd name="T75" fmla="*/ 513 h 3511"/>
                  <a:gd name="T76" fmla="*/ 607 w 1985"/>
                  <a:gd name="T77" fmla="*/ 542 h 3511"/>
                  <a:gd name="T78" fmla="*/ 470 w 1985"/>
                  <a:gd name="T79" fmla="*/ 949 h 3511"/>
                  <a:gd name="T80" fmla="*/ 262 w 1985"/>
                  <a:gd name="T81" fmla="*/ 1511 h 3511"/>
                  <a:gd name="T82" fmla="*/ 161 w 1985"/>
                  <a:gd name="T83" fmla="*/ 1511 h 3511"/>
                  <a:gd name="T84" fmla="*/ 72 w 1985"/>
                  <a:gd name="T85" fmla="*/ 1482 h 3511"/>
                  <a:gd name="T86" fmla="*/ 5 w 1985"/>
                  <a:gd name="T87" fmla="*/ 1426 h 3511"/>
                  <a:gd name="T88" fmla="*/ 9 w 1985"/>
                  <a:gd name="T89" fmla="*/ 1365 h 3511"/>
                  <a:gd name="T90" fmla="*/ 394 w 1985"/>
                  <a:gd name="T91" fmla="*/ 309 h 3511"/>
                  <a:gd name="T92" fmla="*/ 464 w 1985"/>
                  <a:gd name="T93" fmla="*/ 160 h 3511"/>
                  <a:gd name="T94" fmla="*/ 572 w 1985"/>
                  <a:gd name="T95" fmla="*/ 52 h 3511"/>
                  <a:gd name="T96" fmla="*/ 738 w 1985"/>
                  <a:gd name="T97" fmla="*/ 1 h 3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85" h="3511">
                    <a:moveTo>
                      <a:pt x="786" y="0"/>
                    </a:moveTo>
                    <a:lnTo>
                      <a:pt x="837" y="1"/>
                    </a:lnTo>
                    <a:lnTo>
                      <a:pt x="888" y="3"/>
                    </a:lnTo>
                    <a:lnTo>
                      <a:pt x="938" y="4"/>
                    </a:lnTo>
                    <a:lnTo>
                      <a:pt x="986" y="3"/>
                    </a:lnTo>
                    <a:lnTo>
                      <a:pt x="1023" y="1"/>
                    </a:lnTo>
                    <a:lnTo>
                      <a:pt x="1062" y="3"/>
                    </a:lnTo>
                    <a:lnTo>
                      <a:pt x="1104" y="3"/>
                    </a:lnTo>
                    <a:lnTo>
                      <a:pt x="1142" y="3"/>
                    </a:lnTo>
                    <a:lnTo>
                      <a:pt x="1179" y="3"/>
                    </a:lnTo>
                    <a:lnTo>
                      <a:pt x="1217" y="3"/>
                    </a:lnTo>
                    <a:lnTo>
                      <a:pt x="1252" y="4"/>
                    </a:lnTo>
                    <a:lnTo>
                      <a:pt x="1286" y="8"/>
                    </a:lnTo>
                    <a:lnTo>
                      <a:pt x="1331" y="18"/>
                    </a:lnTo>
                    <a:lnTo>
                      <a:pt x="1372" y="33"/>
                    </a:lnTo>
                    <a:lnTo>
                      <a:pt x="1407" y="51"/>
                    </a:lnTo>
                    <a:lnTo>
                      <a:pt x="1438" y="73"/>
                    </a:lnTo>
                    <a:lnTo>
                      <a:pt x="1467" y="98"/>
                    </a:lnTo>
                    <a:lnTo>
                      <a:pt x="1492" y="126"/>
                    </a:lnTo>
                    <a:lnTo>
                      <a:pt x="1514" y="157"/>
                    </a:lnTo>
                    <a:lnTo>
                      <a:pt x="1534" y="191"/>
                    </a:lnTo>
                    <a:lnTo>
                      <a:pt x="1552" y="228"/>
                    </a:lnTo>
                    <a:lnTo>
                      <a:pt x="1569" y="266"/>
                    </a:lnTo>
                    <a:lnTo>
                      <a:pt x="1585" y="306"/>
                    </a:lnTo>
                    <a:lnTo>
                      <a:pt x="1719" y="670"/>
                    </a:lnTo>
                    <a:lnTo>
                      <a:pt x="1851" y="1037"/>
                    </a:lnTo>
                    <a:lnTo>
                      <a:pt x="1985" y="1401"/>
                    </a:lnTo>
                    <a:lnTo>
                      <a:pt x="1976" y="1424"/>
                    </a:lnTo>
                    <a:lnTo>
                      <a:pt x="1961" y="1445"/>
                    </a:lnTo>
                    <a:lnTo>
                      <a:pt x="1943" y="1462"/>
                    </a:lnTo>
                    <a:lnTo>
                      <a:pt x="1922" y="1477"/>
                    </a:lnTo>
                    <a:lnTo>
                      <a:pt x="1898" y="1488"/>
                    </a:lnTo>
                    <a:lnTo>
                      <a:pt x="1872" y="1499"/>
                    </a:lnTo>
                    <a:lnTo>
                      <a:pt x="1845" y="1507"/>
                    </a:lnTo>
                    <a:lnTo>
                      <a:pt x="1816" y="1512"/>
                    </a:lnTo>
                    <a:lnTo>
                      <a:pt x="1784" y="1516"/>
                    </a:lnTo>
                    <a:lnTo>
                      <a:pt x="1754" y="1516"/>
                    </a:lnTo>
                    <a:lnTo>
                      <a:pt x="1724" y="1512"/>
                    </a:lnTo>
                    <a:lnTo>
                      <a:pt x="1696" y="1502"/>
                    </a:lnTo>
                    <a:lnTo>
                      <a:pt x="1621" y="1274"/>
                    </a:lnTo>
                    <a:lnTo>
                      <a:pt x="1543" y="1043"/>
                    </a:lnTo>
                    <a:lnTo>
                      <a:pt x="1465" y="810"/>
                    </a:lnTo>
                    <a:lnTo>
                      <a:pt x="1386" y="579"/>
                    </a:lnTo>
                    <a:lnTo>
                      <a:pt x="1381" y="562"/>
                    </a:lnTo>
                    <a:lnTo>
                      <a:pt x="1376" y="545"/>
                    </a:lnTo>
                    <a:lnTo>
                      <a:pt x="1370" y="532"/>
                    </a:lnTo>
                    <a:lnTo>
                      <a:pt x="1362" y="521"/>
                    </a:lnTo>
                    <a:lnTo>
                      <a:pt x="1351" y="514"/>
                    </a:lnTo>
                    <a:lnTo>
                      <a:pt x="1336" y="513"/>
                    </a:lnTo>
                    <a:lnTo>
                      <a:pt x="1321" y="514"/>
                    </a:lnTo>
                    <a:lnTo>
                      <a:pt x="1306" y="518"/>
                    </a:lnTo>
                    <a:lnTo>
                      <a:pt x="1293" y="526"/>
                    </a:lnTo>
                    <a:lnTo>
                      <a:pt x="1284" y="535"/>
                    </a:lnTo>
                    <a:lnTo>
                      <a:pt x="1279" y="546"/>
                    </a:lnTo>
                    <a:lnTo>
                      <a:pt x="1279" y="556"/>
                    </a:lnTo>
                    <a:lnTo>
                      <a:pt x="1281" y="569"/>
                    </a:lnTo>
                    <a:lnTo>
                      <a:pt x="1285" y="584"/>
                    </a:lnTo>
                    <a:lnTo>
                      <a:pt x="1290" y="601"/>
                    </a:lnTo>
                    <a:lnTo>
                      <a:pt x="1296" y="617"/>
                    </a:lnTo>
                    <a:lnTo>
                      <a:pt x="1301" y="631"/>
                    </a:lnTo>
                    <a:lnTo>
                      <a:pt x="1305" y="641"/>
                    </a:lnTo>
                    <a:lnTo>
                      <a:pt x="1419" y="991"/>
                    </a:lnTo>
                    <a:lnTo>
                      <a:pt x="1533" y="1343"/>
                    </a:lnTo>
                    <a:lnTo>
                      <a:pt x="1645" y="1695"/>
                    </a:lnTo>
                    <a:lnTo>
                      <a:pt x="1759" y="2045"/>
                    </a:lnTo>
                    <a:lnTo>
                      <a:pt x="1630" y="2046"/>
                    </a:lnTo>
                    <a:lnTo>
                      <a:pt x="1497" y="2046"/>
                    </a:lnTo>
                    <a:lnTo>
                      <a:pt x="1366" y="2046"/>
                    </a:lnTo>
                    <a:lnTo>
                      <a:pt x="1365" y="2047"/>
                    </a:lnTo>
                    <a:lnTo>
                      <a:pt x="1364" y="2047"/>
                    </a:lnTo>
                    <a:lnTo>
                      <a:pt x="1362" y="2047"/>
                    </a:lnTo>
                    <a:lnTo>
                      <a:pt x="1362" y="2373"/>
                    </a:lnTo>
                    <a:lnTo>
                      <a:pt x="1362" y="2705"/>
                    </a:lnTo>
                    <a:lnTo>
                      <a:pt x="1362" y="3038"/>
                    </a:lnTo>
                    <a:lnTo>
                      <a:pt x="1362" y="3370"/>
                    </a:lnTo>
                    <a:lnTo>
                      <a:pt x="1364" y="3388"/>
                    </a:lnTo>
                    <a:lnTo>
                      <a:pt x="1365" y="3408"/>
                    </a:lnTo>
                    <a:lnTo>
                      <a:pt x="1365" y="3426"/>
                    </a:lnTo>
                    <a:lnTo>
                      <a:pt x="1365" y="3443"/>
                    </a:lnTo>
                    <a:lnTo>
                      <a:pt x="1362" y="3457"/>
                    </a:lnTo>
                    <a:lnTo>
                      <a:pt x="1357" y="3465"/>
                    </a:lnTo>
                    <a:lnTo>
                      <a:pt x="1347" y="3474"/>
                    </a:lnTo>
                    <a:lnTo>
                      <a:pt x="1332" y="3481"/>
                    </a:lnTo>
                    <a:lnTo>
                      <a:pt x="1318" y="3487"/>
                    </a:lnTo>
                    <a:lnTo>
                      <a:pt x="1305" y="3493"/>
                    </a:lnTo>
                    <a:lnTo>
                      <a:pt x="1276" y="3502"/>
                    </a:lnTo>
                    <a:lnTo>
                      <a:pt x="1245" y="3508"/>
                    </a:lnTo>
                    <a:lnTo>
                      <a:pt x="1212" y="3511"/>
                    </a:lnTo>
                    <a:lnTo>
                      <a:pt x="1179" y="3510"/>
                    </a:lnTo>
                    <a:lnTo>
                      <a:pt x="1146" y="3507"/>
                    </a:lnTo>
                    <a:lnTo>
                      <a:pt x="1116" y="3499"/>
                    </a:lnTo>
                    <a:lnTo>
                      <a:pt x="1090" y="3489"/>
                    </a:lnTo>
                    <a:lnTo>
                      <a:pt x="1066" y="3476"/>
                    </a:lnTo>
                    <a:lnTo>
                      <a:pt x="1048" y="3459"/>
                    </a:lnTo>
                    <a:lnTo>
                      <a:pt x="1048" y="3175"/>
                    </a:lnTo>
                    <a:lnTo>
                      <a:pt x="1048" y="2887"/>
                    </a:lnTo>
                    <a:lnTo>
                      <a:pt x="1048" y="2596"/>
                    </a:lnTo>
                    <a:lnTo>
                      <a:pt x="1048" y="2308"/>
                    </a:lnTo>
                    <a:lnTo>
                      <a:pt x="1048" y="2278"/>
                    </a:lnTo>
                    <a:lnTo>
                      <a:pt x="1049" y="2249"/>
                    </a:lnTo>
                    <a:lnTo>
                      <a:pt x="1049" y="2219"/>
                    </a:lnTo>
                    <a:lnTo>
                      <a:pt x="1049" y="2191"/>
                    </a:lnTo>
                    <a:lnTo>
                      <a:pt x="1047" y="2165"/>
                    </a:lnTo>
                    <a:lnTo>
                      <a:pt x="1043" y="2140"/>
                    </a:lnTo>
                    <a:lnTo>
                      <a:pt x="1036" y="2118"/>
                    </a:lnTo>
                    <a:lnTo>
                      <a:pt x="1026" y="2101"/>
                    </a:lnTo>
                    <a:lnTo>
                      <a:pt x="1011" y="2087"/>
                    </a:lnTo>
                    <a:lnTo>
                      <a:pt x="992" y="2076"/>
                    </a:lnTo>
                    <a:lnTo>
                      <a:pt x="972" y="2085"/>
                    </a:lnTo>
                    <a:lnTo>
                      <a:pt x="958" y="2098"/>
                    </a:lnTo>
                    <a:lnTo>
                      <a:pt x="947" y="2114"/>
                    </a:lnTo>
                    <a:lnTo>
                      <a:pt x="939" y="2135"/>
                    </a:lnTo>
                    <a:lnTo>
                      <a:pt x="935" y="2157"/>
                    </a:lnTo>
                    <a:lnTo>
                      <a:pt x="933" y="2182"/>
                    </a:lnTo>
                    <a:lnTo>
                      <a:pt x="933" y="2208"/>
                    </a:lnTo>
                    <a:lnTo>
                      <a:pt x="933" y="2237"/>
                    </a:lnTo>
                    <a:lnTo>
                      <a:pt x="933" y="2266"/>
                    </a:lnTo>
                    <a:lnTo>
                      <a:pt x="934" y="2295"/>
                    </a:lnTo>
                    <a:lnTo>
                      <a:pt x="934" y="3374"/>
                    </a:lnTo>
                    <a:lnTo>
                      <a:pt x="934" y="3396"/>
                    </a:lnTo>
                    <a:lnTo>
                      <a:pt x="935" y="3418"/>
                    </a:lnTo>
                    <a:lnTo>
                      <a:pt x="935" y="3438"/>
                    </a:lnTo>
                    <a:lnTo>
                      <a:pt x="934" y="3456"/>
                    </a:lnTo>
                    <a:lnTo>
                      <a:pt x="929" y="3464"/>
                    </a:lnTo>
                    <a:lnTo>
                      <a:pt x="921" y="3472"/>
                    </a:lnTo>
                    <a:lnTo>
                      <a:pt x="912" y="3478"/>
                    </a:lnTo>
                    <a:lnTo>
                      <a:pt x="903" y="3484"/>
                    </a:lnTo>
                    <a:lnTo>
                      <a:pt x="876" y="3495"/>
                    </a:lnTo>
                    <a:lnTo>
                      <a:pt x="849" y="3503"/>
                    </a:lnTo>
                    <a:lnTo>
                      <a:pt x="817" y="3508"/>
                    </a:lnTo>
                    <a:lnTo>
                      <a:pt x="785" y="3511"/>
                    </a:lnTo>
                    <a:lnTo>
                      <a:pt x="752" y="3510"/>
                    </a:lnTo>
                    <a:lnTo>
                      <a:pt x="719" y="3506"/>
                    </a:lnTo>
                    <a:lnTo>
                      <a:pt x="689" y="3499"/>
                    </a:lnTo>
                    <a:lnTo>
                      <a:pt x="662" y="3489"/>
                    </a:lnTo>
                    <a:lnTo>
                      <a:pt x="637" y="3476"/>
                    </a:lnTo>
                    <a:lnTo>
                      <a:pt x="618" y="3459"/>
                    </a:lnTo>
                    <a:lnTo>
                      <a:pt x="618" y="2047"/>
                    </a:lnTo>
                    <a:lnTo>
                      <a:pt x="489" y="2046"/>
                    </a:lnTo>
                    <a:lnTo>
                      <a:pt x="356" y="2046"/>
                    </a:lnTo>
                    <a:lnTo>
                      <a:pt x="224" y="2046"/>
                    </a:lnTo>
                    <a:lnTo>
                      <a:pt x="339" y="1684"/>
                    </a:lnTo>
                    <a:lnTo>
                      <a:pt x="457" y="1321"/>
                    </a:lnTo>
                    <a:lnTo>
                      <a:pt x="575" y="958"/>
                    </a:lnTo>
                    <a:lnTo>
                      <a:pt x="690" y="593"/>
                    </a:lnTo>
                    <a:lnTo>
                      <a:pt x="697" y="576"/>
                    </a:lnTo>
                    <a:lnTo>
                      <a:pt x="702" y="560"/>
                    </a:lnTo>
                    <a:lnTo>
                      <a:pt x="703" y="549"/>
                    </a:lnTo>
                    <a:lnTo>
                      <a:pt x="697" y="534"/>
                    </a:lnTo>
                    <a:lnTo>
                      <a:pt x="686" y="524"/>
                    </a:lnTo>
                    <a:lnTo>
                      <a:pt x="671" y="517"/>
                    </a:lnTo>
                    <a:lnTo>
                      <a:pt x="655" y="513"/>
                    </a:lnTo>
                    <a:lnTo>
                      <a:pt x="638" y="514"/>
                    </a:lnTo>
                    <a:lnTo>
                      <a:pt x="622" y="520"/>
                    </a:lnTo>
                    <a:lnTo>
                      <a:pt x="614" y="528"/>
                    </a:lnTo>
                    <a:lnTo>
                      <a:pt x="607" y="542"/>
                    </a:lnTo>
                    <a:lnTo>
                      <a:pt x="601" y="559"/>
                    </a:lnTo>
                    <a:lnTo>
                      <a:pt x="595" y="576"/>
                    </a:lnTo>
                    <a:lnTo>
                      <a:pt x="532" y="761"/>
                    </a:lnTo>
                    <a:lnTo>
                      <a:pt x="470" y="949"/>
                    </a:lnTo>
                    <a:lnTo>
                      <a:pt x="409" y="1136"/>
                    </a:lnTo>
                    <a:lnTo>
                      <a:pt x="346" y="1322"/>
                    </a:lnTo>
                    <a:lnTo>
                      <a:pt x="283" y="1502"/>
                    </a:lnTo>
                    <a:lnTo>
                      <a:pt x="262" y="1511"/>
                    </a:lnTo>
                    <a:lnTo>
                      <a:pt x="238" y="1516"/>
                    </a:lnTo>
                    <a:lnTo>
                      <a:pt x="214" y="1517"/>
                    </a:lnTo>
                    <a:lnTo>
                      <a:pt x="187" y="1515"/>
                    </a:lnTo>
                    <a:lnTo>
                      <a:pt x="161" y="1511"/>
                    </a:lnTo>
                    <a:lnTo>
                      <a:pt x="136" y="1505"/>
                    </a:lnTo>
                    <a:lnTo>
                      <a:pt x="113" y="1499"/>
                    </a:lnTo>
                    <a:lnTo>
                      <a:pt x="93" y="1491"/>
                    </a:lnTo>
                    <a:lnTo>
                      <a:pt x="72" y="1482"/>
                    </a:lnTo>
                    <a:lnTo>
                      <a:pt x="51" y="1471"/>
                    </a:lnTo>
                    <a:lnTo>
                      <a:pt x="33" y="1458"/>
                    </a:lnTo>
                    <a:lnTo>
                      <a:pt x="17" y="1444"/>
                    </a:lnTo>
                    <a:lnTo>
                      <a:pt x="5" y="1426"/>
                    </a:lnTo>
                    <a:lnTo>
                      <a:pt x="0" y="1406"/>
                    </a:lnTo>
                    <a:lnTo>
                      <a:pt x="0" y="1394"/>
                    </a:lnTo>
                    <a:lnTo>
                      <a:pt x="4" y="1380"/>
                    </a:lnTo>
                    <a:lnTo>
                      <a:pt x="9" y="1365"/>
                    </a:lnTo>
                    <a:lnTo>
                      <a:pt x="16" y="1350"/>
                    </a:lnTo>
                    <a:lnTo>
                      <a:pt x="143" y="1003"/>
                    </a:lnTo>
                    <a:lnTo>
                      <a:pt x="271" y="656"/>
                    </a:lnTo>
                    <a:lnTo>
                      <a:pt x="394" y="309"/>
                    </a:lnTo>
                    <a:lnTo>
                      <a:pt x="410" y="268"/>
                    </a:lnTo>
                    <a:lnTo>
                      <a:pt x="426" y="229"/>
                    </a:lnTo>
                    <a:lnTo>
                      <a:pt x="444" y="194"/>
                    </a:lnTo>
                    <a:lnTo>
                      <a:pt x="464" y="160"/>
                    </a:lnTo>
                    <a:lnTo>
                      <a:pt x="487" y="128"/>
                    </a:lnTo>
                    <a:lnTo>
                      <a:pt x="512" y="100"/>
                    </a:lnTo>
                    <a:lnTo>
                      <a:pt x="541" y="75"/>
                    </a:lnTo>
                    <a:lnTo>
                      <a:pt x="572" y="52"/>
                    </a:lnTo>
                    <a:lnTo>
                      <a:pt x="608" y="34"/>
                    </a:lnTo>
                    <a:lnTo>
                      <a:pt x="648" y="18"/>
                    </a:lnTo>
                    <a:lnTo>
                      <a:pt x="692" y="8"/>
                    </a:lnTo>
                    <a:lnTo>
                      <a:pt x="738" y="1"/>
                    </a:lnTo>
                    <a:lnTo>
                      <a:pt x="786" y="0"/>
                    </a:lnTo>
                    <a:close/>
                  </a:path>
                </a:pathLst>
              </a:custGeom>
              <a:grpFill/>
              <a:ln w="0">
                <a:noFill/>
                <a:prstDash val="solid"/>
                <a:round/>
                <a:headEnd/>
                <a:tailEnd/>
              </a:ln>
              <a:sp3d extrusionH="635000" prstMaterial="plastic">
                <a:bevelT w="50800" h="38100"/>
              </a:sp3d>
            </p:spPr>
            <p:txBody>
              <a:bodyPr vert="horz" wrap="square" lIns="91440" tIns="45720" rIns="91440" bIns="45720" numCol="1" anchor="t" anchorCtr="0" compatLnSpc="1">
                <a:prstTxWarp prst="textNoShape">
                  <a:avLst/>
                </a:prstTxWarp>
              </a:bodyPr>
              <a:lstStyle/>
              <a:p>
                <a:endParaRPr lang="en-US">
                  <a:latin typeface="Calibri"/>
                </a:endParaRPr>
              </a:p>
            </p:txBody>
          </p:sp>
        </p:grpSp>
        <p:grpSp>
          <p:nvGrpSpPr>
            <p:cNvPr id="6" name="Group 5"/>
            <p:cNvGrpSpPr>
              <a:grpSpLocks noChangeAspect="1"/>
            </p:cNvGrpSpPr>
            <p:nvPr/>
          </p:nvGrpSpPr>
          <p:grpSpPr bwMode="auto">
            <a:xfrm>
              <a:off x="4127325" y="1240075"/>
              <a:ext cx="730665" cy="1868170"/>
              <a:chOff x="2041" y="-1"/>
              <a:chExt cx="1690" cy="4321"/>
            </a:xfrm>
            <a:solidFill>
              <a:schemeClr val="bg1">
                <a:lumMod val="75000"/>
              </a:schemeClr>
            </a:solidFill>
            <a:effectLst>
              <a:outerShdw blurRad="50800" dist="38100" dir="2700000" algn="tl" rotWithShape="0">
                <a:prstClr val="black">
                  <a:alpha val="40000"/>
                </a:prstClr>
              </a:outerShdw>
              <a:reflection blurRad="6350" stA="52000" endA="300" endPos="35000" dir="5400000" sy="-100000" algn="bl" rotWithShape="0"/>
            </a:effectLst>
            <a:scene3d>
              <a:camera prst="perspectiveBelow" fov="2400000"/>
              <a:lightRig rig="soft" dir="t"/>
            </a:scene3d>
          </p:grpSpPr>
          <p:sp>
            <p:nvSpPr>
              <p:cNvPr id="13" name="Freeform 6"/>
              <p:cNvSpPr>
                <a:spLocks/>
              </p:cNvSpPr>
              <p:nvPr/>
            </p:nvSpPr>
            <p:spPr bwMode="auto">
              <a:xfrm>
                <a:off x="2522" y="-1"/>
                <a:ext cx="699" cy="699"/>
              </a:xfrm>
              <a:custGeom>
                <a:avLst/>
                <a:gdLst>
                  <a:gd name="T0" fmla="*/ 340 w 699"/>
                  <a:gd name="T1" fmla="*/ 0 h 699"/>
                  <a:gd name="T2" fmla="*/ 385 w 699"/>
                  <a:gd name="T3" fmla="*/ 2 h 699"/>
                  <a:gd name="T4" fmla="*/ 427 w 699"/>
                  <a:gd name="T5" fmla="*/ 9 h 699"/>
                  <a:gd name="T6" fmla="*/ 467 w 699"/>
                  <a:gd name="T7" fmla="*/ 21 h 699"/>
                  <a:gd name="T8" fmla="*/ 504 w 699"/>
                  <a:gd name="T9" fmla="*/ 35 h 699"/>
                  <a:gd name="T10" fmla="*/ 537 w 699"/>
                  <a:gd name="T11" fmla="*/ 53 h 699"/>
                  <a:gd name="T12" fmla="*/ 567 w 699"/>
                  <a:gd name="T13" fmla="*/ 74 h 699"/>
                  <a:gd name="T14" fmla="*/ 592 w 699"/>
                  <a:gd name="T15" fmla="*/ 98 h 699"/>
                  <a:gd name="T16" fmla="*/ 615 w 699"/>
                  <a:gd name="T17" fmla="*/ 123 h 699"/>
                  <a:gd name="T18" fmla="*/ 636 w 699"/>
                  <a:gd name="T19" fmla="*/ 150 h 699"/>
                  <a:gd name="T20" fmla="*/ 656 w 699"/>
                  <a:gd name="T21" fmla="*/ 182 h 699"/>
                  <a:gd name="T22" fmla="*/ 673 w 699"/>
                  <a:gd name="T23" fmla="*/ 217 h 699"/>
                  <a:gd name="T24" fmla="*/ 686 w 699"/>
                  <a:gd name="T25" fmla="*/ 255 h 699"/>
                  <a:gd name="T26" fmla="*/ 695 w 699"/>
                  <a:gd name="T27" fmla="*/ 296 h 699"/>
                  <a:gd name="T28" fmla="*/ 699 w 699"/>
                  <a:gd name="T29" fmla="*/ 340 h 699"/>
                  <a:gd name="T30" fmla="*/ 696 w 699"/>
                  <a:gd name="T31" fmla="*/ 386 h 699"/>
                  <a:gd name="T32" fmla="*/ 690 w 699"/>
                  <a:gd name="T33" fmla="*/ 429 h 699"/>
                  <a:gd name="T34" fmla="*/ 679 w 699"/>
                  <a:gd name="T35" fmla="*/ 467 h 699"/>
                  <a:gd name="T36" fmla="*/ 664 w 699"/>
                  <a:gd name="T37" fmla="*/ 503 h 699"/>
                  <a:gd name="T38" fmla="*/ 645 w 699"/>
                  <a:gd name="T39" fmla="*/ 535 h 699"/>
                  <a:gd name="T40" fmla="*/ 624 w 699"/>
                  <a:gd name="T41" fmla="*/ 565 h 699"/>
                  <a:gd name="T42" fmla="*/ 601 w 699"/>
                  <a:gd name="T43" fmla="*/ 592 h 699"/>
                  <a:gd name="T44" fmla="*/ 572 w 699"/>
                  <a:gd name="T45" fmla="*/ 620 h 699"/>
                  <a:gd name="T46" fmla="*/ 538 w 699"/>
                  <a:gd name="T47" fmla="*/ 645 h 699"/>
                  <a:gd name="T48" fmla="*/ 499 w 699"/>
                  <a:gd name="T49" fmla="*/ 666 h 699"/>
                  <a:gd name="T50" fmla="*/ 457 w 699"/>
                  <a:gd name="T51" fmla="*/ 682 h 699"/>
                  <a:gd name="T52" fmla="*/ 410 w 699"/>
                  <a:gd name="T53" fmla="*/ 694 h 699"/>
                  <a:gd name="T54" fmla="*/ 360 w 699"/>
                  <a:gd name="T55" fmla="*/ 699 h 699"/>
                  <a:gd name="T56" fmla="*/ 317 w 699"/>
                  <a:gd name="T57" fmla="*/ 698 h 699"/>
                  <a:gd name="T58" fmla="*/ 275 w 699"/>
                  <a:gd name="T59" fmla="*/ 691 h 699"/>
                  <a:gd name="T60" fmla="*/ 236 w 699"/>
                  <a:gd name="T61" fmla="*/ 681 h 699"/>
                  <a:gd name="T62" fmla="*/ 199 w 699"/>
                  <a:gd name="T63" fmla="*/ 665 h 699"/>
                  <a:gd name="T64" fmla="*/ 166 w 699"/>
                  <a:gd name="T65" fmla="*/ 647 h 699"/>
                  <a:gd name="T66" fmla="*/ 136 w 699"/>
                  <a:gd name="T67" fmla="*/ 626 h 699"/>
                  <a:gd name="T68" fmla="*/ 109 w 699"/>
                  <a:gd name="T69" fmla="*/ 602 h 699"/>
                  <a:gd name="T70" fmla="*/ 84 w 699"/>
                  <a:gd name="T71" fmla="*/ 576 h 699"/>
                  <a:gd name="T72" fmla="*/ 61 w 699"/>
                  <a:gd name="T73" fmla="*/ 548 h 699"/>
                  <a:gd name="T74" fmla="*/ 42 w 699"/>
                  <a:gd name="T75" fmla="*/ 517 h 699"/>
                  <a:gd name="T76" fmla="*/ 25 w 699"/>
                  <a:gd name="T77" fmla="*/ 483 h 699"/>
                  <a:gd name="T78" fmla="*/ 12 w 699"/>
                  <a:gd name="T79" fmla="*/ 445 h 699"/>
                  <a:gd name="T80" fmla="*/ 4 w 699"/>
                  <a:gd name="T81" fmla="*/ 404 h 699"/>
                  <a:gd name="T82" fmla="*/ 0 w 699"/>
                  <a:gd name="T83" fmla="*/ 360 h 699"/>
                  <a:gd name="T84" fmla="*/ 3 w 699"/>
                  <a:gd name="T85" fmla="*/ 313 h 699"/>
                  <a:gd name="T86" fmla="*/ 9 w 699"/>
                  <a:gd name="T87" fmla="*/ 268 h 699"/>
                  <a:gd name="T88" fmla="*/ 21 w 699"/>
                  <a:gd name="T89" fmla="*/ 226 h 699"/>
                  <a:gd name="T90" fmla="*/ 37 w 699"/>
                  <a:gd name="T91" fmla="*/ 190 h 699"/>
                  <a:gd name="T92" fmla="*/ 55 w 699"/>
                  <a:gd name="T93" fmla="*/ 156 h 699"/>
                  <a:gd name="T94" fmla="*/ 79 w 699"/>
                  <a:gd name="T95" fmla="*/ 125 h 699"/>
                  <a:gd name="T96" fmla="*/ 105 w 699"/>
                  <a:gd name="T97" fmla="*/ 98 h 699"/>
                  <a:gd name="T98" fmla="*/ 133 w 699"/>
                  <a:gd name="T99" fmla="*/ 74 h 699"/>
                  <a:gd name="T100" fmla="*/ 164 w 699"/>
                  <a:gd name="T101" fmla="*/ 53 h 699"/>
                  <a:gd name="T102" fmla="*/ 198 w 699"/>
                  <a:gd name="T103" fmla="*/ 35 h 699"/>
                  <a:gd name="T104" fmla="*/ 229 w 699"/>
                  <a:gd name="T105" fmla="*/ 22 h 699"/>
                  <a:gd name="T106" fmla="*/ 263 w 699"/>
                  <a:gd name="T107" fmla="*/ 11 h 699"/>
                  <a:gd name="T108" fmla="*/ 301 w 699"/>
                  <a:gd name="T109" fmla="*/ 4 h 699"/>
                  <a:gd name="T110" fmla="*/ 340 w 699"/>
                  <a:gd name="T111"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9" h="699">
                    <a:moveTo>
                      <a:pt x="340" y="0"/>
                    </a:moveTo>
                    <a:lnTo>
                      <a:pt x="385" y="2"/>
                    </a:lnTo>
                    <a:lnTo>
                      <a:pt x="427" y="9"/>
                    </a:lnTo>
                    <a:lnTo>
                      <a:pt x="467" y="21"/>
                    </a:lnTo>
                    <a:lnTo>
                      <a:pt x="504" y="35"/>
                    </a:lnTo>
                    <a:lnTo>
                      <a:pt x="537" y="53"/>
                    </a:lnTo>
                    <a:lnTo>
                      <a:pt x="567" y="74"/>
                    </a:lnTo>
                    <a:lnTo>
                      <a:pt x="592" y="98"/>
                    </a:lnTo>
                    <a:lnTo>
                      <a:pt x="615" y="123"/>
                    </a:lnTo>
                    <a:lnTo>
                      <a:pt x="636" y="150"/>
                    </a:lnTo>
                    <a:lnTo>
                      <a:pt x="656" y="182"/>
                    </a:lnTo>
                    <a:lnTo>
                      <a:pt x="673" y="217"/>
                    </a:lnTo>
                    <a:lnTo>
                      <a:pt x="686" y="255"/>
                    </a:lnTo>
                    <a:lnTo>
                      <a:pt x="695" y="296"/>
                    </a:lnTo>
                    <a:lnTo>
                      <a:pt x="699" y="340"/>
                    </a:lnTo>
                    <a:lnTo>
                      <a:pt x="696" y="386"/>
                    </a:lnTo>
                    <a:lnTo>
                      <a:pt x="690" y="429"/>
                    </a:lnTo>
                    <a:lnTo>
                      <a:pt x="679" y="467"/>
                    </a:lnTo>
                    <a:lnTo>
                      <a:pt x="664" y="503"/>
                    </a:lnTo>
                    <a:lnTo>
                      <a:pt x="645" y="535"/>
                    </a:lnTo>
                    <a:lnTo>
                      <a:pt x="624" y="565"/>
                    </a:lnTo>
                    <a:lnTo>
                      <a:pt x="601" y="592"/>
                    </a:lnTo>
                    <a:lnTo>
                      <a:pt x="572" y="620"/>
                    </a:lnTo>
                    <a:lnTo>
                      <a:pt x="538" y="645"/>
                    </a:lnTo>
                    <a:lnTo>
                      <a:pt x="499" y="666"/>
                    </a:lnTo>
                    <a:lnTo>
                      <a:pt x="457" y="682"/>
                    </a:lnTo>
                    <a:lnTo>
                      <a:pt x="410" y="694"/>
                    </a:lnTo>
                    <a:lnTo>
                      <a:pt x="360" y="699"/>
                    </a:lnTo>
                    <a:lnTo>
                      <a:pt x="317" y="698"/>
                    </a:lnTo>
                    <a:lnTo>
                      <a:pt x="275" y="691"/>
                    </a:lnTo>
                    <a:lnTo>
                      <a:pt x="236" y="681"/>
                    </a:lnTo>
                    <a:lnTo>
                      <a:pt x="199" y="665"/>
                    </a:lnTo>
                    <a:lnTo>
                      <a:pt x="166" y="647"/>
                    </a:lnTo>
                    <a:lnTo>
                      <a:pt x="136" y="626"/>
                    </a:lnTo>
                    <a:lnTo>
                      <a:pt x="109" y="602"/>
                    </a:lnTo>
                    <a:lnTo>
                      <a:pt x="84" y="576"/>
                    </a:lnTo>
                    <a:lnTo>
                      <a:pt x="61" y="548"/>
                    </a:lnTo>
                    <a:lnTo>
                      <a:pt x="42" y="517"/>
                    </a:lnTo>
                    <a:lnTo>
                      <a:pt x="25" y="483"/>
                    </a:lnTo>
                    <a:lnTo>
                      <a:pt x="12" y="445"/>
                    </a:lnTo>
                    <a:lnTo>
                      <a:pt x="4" y="404"/>
                    </a:lnTo>
                    <a:lnTo>
                      <a:pt x="0" y="360"/>
                    </a:lnTo>
                    <a:lnTo>
                      <a:pt x="3" y="313"/>
                    </a:lnTo>
                    <a:lnTo>
                      <a:pt x="9" y="268"/>
                    </a:lnTo>
                    <a:lnTo>
                      <a:pt x="21" y="226"/>
                    </a:lnTo>
                    <a:lnTo>
                      <a:pt x="37" y="190"/>
                    </a:lnTo>
                    <a:lnTo>
                      <a:pt x="55" y="156"/>
                    </a:lnTo>
                    <a:lnTo>
                      <a:pt x="79" y="125"/>
                    </a:lnTo>
                    <a:lnTo>
                      <a:pt x="105" y="98"/>
                    </a:lnTo>
                    <a:lnTo>
                      <a:pt x="133" y="74"/>
                    </a:lnTo>
                    <a:lnTo>
                      <a:pt x="164" y="53"/>
                    </a:lnTo>
                    <a:lnTo>
                      <a:pt x="198" y="35"/>
                    </a:lnTo>
                    <a:lnTo>
                      <a:pt x="229" y="22"/>
                    </a:lnTo>
                    <a:lnTo>
                      <a:pt x="263" y="11"/>
                    </a:lnTo>
                    <a:lnTo>
                      <a:pt x="301" y="4"/>
                    </a:lnTo>
                    <a:lnTo>
                      <a:pt x="340" y="0"/>
                    </a:lnTo>
                    <a:close/>
                  </a:path>
                </a:pathLst>
              </a:custGeom>
              <a:grpFill/>
              <a:ln w="0">
                <a:noFill/>
                <a:prstDash val="solid"/>
                <a:round/>
                <a:headEnd/>
                <a:tailEnd/>
              </a:ln>
              <a:sp3d extrusionH="635000" prstMaterial="plastic">
                <a:bevelT/>
              </a:sp3d>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14" name="Freeform 7"/>
              <p:cNvSpPr>
                <a:spLocks/>
              </p:cNvSpPr>
              <p:nvPr/>
            </p:nvSpPr>
            <p:spPr bwMode="auto">
              <a:xfrm>
                <a:off x="2041" y="809"/>
                <a:ext cx="1690" cy="3511"/>
              </a:xfrm>
              <a:custGeom>
                <a:avLst/>
                <a:gdLst>
                  <a:gd name="T0" fmla="*/ 544 w 1690"/>
                  <a:gd name="T1" fmla="*/ 2 h 3511"/>
                  <a:gd name="T2" fmla="*/ 1245 w 1690"/>
                  <a:gd name="T3" fmla="*/ 0 h 3511"/>
                  <a:gd name="T4" fmla="*/ 1428 w 1690"/>
                  <a:gd name="T5" fmla="*/ 21 h 3511"/>
                  <a:gd name="T6" fmla="*/ 1580 w 1690"/>
                  <a:gd name="T7" fmla="*/ 109 h 3511"/>
                  <a:gd name="T8" fmla="*/ 1669 w 1690"/>
                  <a:gd name="T9" fmla="*/ 261 h 3511"/>
                  <a:gd name="T10" fmla="*/ 1690 w 1690"/>
                  <a:gd name="T11" fmla="*/ 435 h 3511"/>
                  <a:gd name="T12" fmla="*/ 1686 w 1690"/>
                  <a:gd name="T13" fmla="*/ 1574 h 3511"/>
                  <a:gd name="T14" fmla="*/ 1637 w 1690"/>
                  <a:gd name="T15" fmla="*/ 1607 h 3511"/>
                  <a:gd name="T16" fmla="*/ 1525 w 1690"/>
                  <a:gd name="T17" fmla="*/ 1628 h 3511"/>
                  <a:gd name="T18" fmla="*/ 1404 w 1690"/>
                  <a:gd name="T19" fmla="*/ 1590 h 3511"/>
                  <a:gd name="T20" fmla="*/ 1383 w 1690"/>
                  <a:gd name="T21" fmla="*/ 662 h 3511"/>
                  <a:gd name="T22" fmla="*/ 1385 w 1690"/>
                  <a:gd name="T23" fmla="*/ 573 h 3511"/>
                  <a:gd name="T24" fmla="*/ 1353 w 1690"/>
                  <a:gd name="T25" fmla="*/ 520 h 3511"/>
                  <a:gd name="T26" fmla="*/ 1288 w 1690"/>
                  <a:gd name="T27" fmla="*/ 525 h 3511"/>
                  <a:gd name="T28" fmla="*/ 1267 w 1690"/>
                  <a:gd name="T29" fmla="*/ 591 h 3511"/>
                  <a:gd name="T30" fmla="*/ 1269 w 1690"/>
                  <a:gd name="T31" fmla="*/ 692 h 3511"/>
                  <a:gd name="T32" fmla="*/ 1269 w 1690"/>
                  <a:gd name="T33" fmla="*/ 3360 h 3511"/>
                  <a:gd name="T34" fmla="*/ 1272 w 1690"/>
                  <a:gd name="T35" fmla="*/ 3436 h 3511"/>
                  <a:gd name="T36" fmla="*/ 1250 w 1690"/>
                  <a:gd name="T37" fmla="*/ 3470 h 3511"/>
                  <a:gd name="T38" fmla="*/ 1135 w 1690"/>
                  <a:gd name="T39" fmla="*/ 3507 h 3511"/>
                  <a:gd name="T40" fmla="*/ 1000 w 1690"/>
                  <a:gd name="T41" fmla="*/ 3502 h 3511"/>
                  <a:gd name="T42" fmla="*/ 927 w 1690"/>
                  <a:gd name="T43" fmla="*/ 3468 h 3511"/>
                  <a:gd name="T44" fmla="*/ 911 w 1690"/>
                  <a:gd name="T45" fmla="*/ 3413 h 3511"/>
                  <a:gd name="T46" fmla="*/ 915 w 1690"/>
                  <a:gd name="T47" fmla="*/ 1822 h 3511"/>
                  <a:gd name="T48" fmla="*/ 908 w 1690"/>
                  <a:gd name="T49" fmla="*/ 1730 h 3511"/>
                  <a:gd name="T50" fmla="*/ 856 w 1690"/>
                  <a:gd name="T51" fmla="*/ 1683 h 3511"/>
                  <a:gd name="T52" fmla="*/ 793 w 1690"/>
                  <a:gd name="T53" fmla="*/ 1708 h 3511"/>
                  <a:gd name="T54" fmla="*/ 777 w 1690"/>
                  <a:gd name="T55" fmla="*/ 1794 h 3511"/>
                  <a:gd name="T56" fmla="*/ 779 w 1690"/>
                  <a:gd name="T57" fmla="*/ 2880 h 3511"/>
                  <a:gd name="T58" fmla="*/ 776 w 1690"/>
                  <a:gd name="T59" fmla="*/ 3455 h 3511"/>
                  <a:gd name="T60" fmla="*/ 670 w 1690"/>
                  <a:gd name="T61" fmla="*/ 3506 h 3511"/>
                  <a:gd name="T62" fmla="*/ 527 w 1690"/>
                  <a:gd name="T63" fmla="*/ 3503 h 3511"/>
                  <a:gd name="T64" fmla="*/ 421 w 1690"/>
                  <a:gd name="T65" fmla="*/ 3452 h 3511"/>
                  <a:gd name="T66" fmla="*/ 421 w 1690"/>
                  <a:gd name="T67" fmla="*/ 1251 h 3511"/>
                  <a:gd name="T68" fmla="*/ 424 w 1690"/>
                  <a:gd name="T69" fmla="*/ 630 h 3511"/>
                  <a:gd name="T70" fmla="*/ 417 w 1690"/>
                  <a:gd name="T71" fmla="*/ 544 h 3511"/>
                  <a:gd name="T72" fmla="*/ 369 w 1690"/>
                  <a:gd name="T73" fmla="*/ 515 h 3511"/>
                  <a:gd name="T74" fmla="*/ 313 w 1690"/>
                  <a:gd name="T75" fmla="*/ 541 h 3511"/>
                  <a:gd name="T76" fmla="*/ 306 w 1690"/>
                  <a:gd name="T77" fmla="*/ 622 h 3511"/>
                  <a:gd name="T78" fmla="*/ 307 w 1690"/>
                  <a:gd name="T79" fmla="*/ 1168 h 3511"/>
                  <a:gd name="T80" fmla="*/ 309 w 1690"/>
                  <a:gd name="T81" fmla="*/ 1522 h 3511"/>
                  <a:gd name="T82" fmla="*/ 302 w 1690"/>
                  <a:gd name="T83" fmla="*/ 1580 h 3511"/>
                  <a:gd name="T84" fmla="*/ 244 w 1690"/>
                  <a:gd name="T85" fmla="*/ 1611 h 3511"/>
                  <a:gd name="T86" fmla="*/ 110 w 1690"/>
                  <a:gd name="T87" fmla="*/ 1624 h 3511"/>
                  <a:gd name="T88" fmla="*/ 4 w 1690"/>
                  <a:gd name="T89" fmla="*/ 1572 h 3511"/>
                  <a:gd name="T90" fmla="*/ 4 w 1690"/>
                  <a:gd name="T91" fmla="*/ 927 h 3511"/>
                  <a:gd name="T92" fmla="*/ 1 w 1690"/>
                  <a:gd name="T93" fmla="*/ 481 h 3511"/>
                  <a:gd name="T94" fmla="*/ 25 w 1690"/>
                  <a:gd name="T95" fmla="*/ 258 h 3511"/>
                  <a:gd name="T96" fmla="*/ 125 w 1690"/>
                  <a:gd name="T97" fmla="*/ 97 h 3511"/>
                  <a:gd name="T98" fmla="*/ 302 w 1690"/>
                  <a:gd name="T99" fmla="*/ 12 h 3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90" h="3511">
                    <a:moveTo>
                      <a:pt x="430" y="0"/>
                    </a:moveTo>
                    <a:lnTo>
                      <a:pt x="470" y="0"/>
                    </a:lnTo>
                    <a:lnTo>
                      <a:pt x="508" y="0"/>
                    </a:lnTo>
                    <a:lnTo>
                      <a:pt x="544" y="2"/>
                    </a:lnTo>
                    <a:lnTo>
                      <a:pt x="1086" y="2"/>
                    </a:lnTo>
                    <a:lnTo>
                      <a:pt x="1140" y="2"/>
                    </a:lnTo>
                    <a:lnTo>
                      <a:pt x="1192" y="0"/>
                    </a:lnTo>
                    <a:lnTo>
                      <a:pt x="1245" y="0"/>
                    </a:lnTo>
                    <a:lnTo>
                      <a:pt x="1294" y="2"/>
                    </a:lnTo>
                    <a:lnTo>
                      <a:pt x="1341" y="6"/>
                    </a:lnTo>
                    <a:lnTo>
                      <a:pt x="1386" y="12"/>
                    </a:lnTo>
                    <a:lnTo>
                      <a:pt x="1428" y="21"/>
                    </a:lnTo>
                    <a:lnTo>
                      <a:pt x="1471" y="38"/>
                    </a:lnTo>
                    <a:lnTo>
                      <a:pt x="1510" y="58"/>
                    </a:lnTo>
                    <a:lnTo>
                      <a:pt x="1547" y="81"/>
                    </a:lnTo>
                    <a:lnTo>
                      <a:pt x="1580" y="109"/>
                    </a:lnTo>
                    <a:lnTo>
                      <a:pt x="1607" y="140"/>
                    </a:lnTo>
                    <a:lnTo>
                      <a:pt x="1632" y="177"/>
                    </a:lnTo>
                    <a:lnTo>
                      <a:pt x="1653" y="216"/>
                    </a:lnTo>
                    <a:lnTo>
                      <a:pt x="1669" y="261"/>
                    </a:lnTo>
                    <a:lnTo>
                      <a:pt x="1681" y="309"/>
                    </a:lnTo>
                    <a:lnTo>
                      <a:pt x="1687" y="349"/>
                    </a:lnTo>
                    <a:lnTo>
                      <a:pt x="1688" y="390"/>
                    </a:lnTo>
                    <a:lnTo>
                      <a:pt x="1690" y="435"/>
                    </a:lnTo>
                    <a:lnTo>
                      <a:pt x="1688" y="482"/>
                    </a:lnTo>
                    <a:lnTo>
                      <a:pt x="1688" y="1024"/>
                    </a:lnTo>
                    <a:lnTo>
                      <a:pt x="1688" y="1565"/>
                    </a:lnTo>
                    <a:lnTo>
                      <a:pt x="1686" y="1574"/>
                    </a:lnTo>
                    <a:lnTo>
                      <a:pt x="1677" y="1583"/>
                    </a:lnTo>
                    <a:lnTo>
                      <a:pt x="1665" y="1593"/>
                    </a:lnTo>
                    <a:lnTo>
                      <a:pt x="1650" y="1600"/>
                    </a:lnTo>
                    <a:lnTo>
                      <a:pt x="1637" y="1607"/>
                    </a:lnTo>
                    <a:lnTo>
                      <a:pt x="1627" y="1612"/>
                    </a:lnTo>
                    <a:lnTo>
                      <a:pt x="1594" y="1623"/>
                    </a:lnTo>
                    <a:lnTo>
                      <a:pt x="1560" y="1628"/>
                    </a:lnTo>
                    <a:lnTo>
                      <a:pt x="1525" y="1628"/>
                    </a:lnTo>
                    <a:lnTo>
                      <a:pt x="1492" y="1624"/>
                    </a:lnTo>
                    <a:lnTo>
                      <a:pt x="1459" y="1616"/>
                    </a:lnTo>
                    <a:lnTo>
                      <a:pt x="1430" y="1604"/>
                    </a:lnTo>
                    <a:lnTo>
                      <a:pt x="1404" y="1590"/>
                    </a:lnTo>
                    <a:lnTo>
                      <a:pt x="1383" y="1572"/>
                    </a:lnTo>
                    <a:lnTo>
                      <a:pt x="1383" y="1272"/>
                    </a:lnTo>
                    <a:lnTo>
                      <a:pt x="1383" y="968"/>
                    </a:lnTo>
                    <a:lnTo>
                      <a:pt x="1383" y="662"/>
                    </a:lnTo>
                    <a:lnTo>
                      <a:pt x="1385" y="642"/>
                    </a:lnTo>
                    <a:lnTo>
                      <a:pt x="1385" y="620"/>
                    </a:lnTo>
                    <a:lnTo>
                      <a:pt x="1386" y="596"/>
                    </a:lnTo>
                    <a:lnTo>
                      <a:pt x="1385" y="573"/>
                    </a:lnTo>
                    <a:lnTo>
                      <a:pt x="1383" y="553"/>
                    </a:lnTo>
                    <a:lnTo>
                      <a:pt x="1377" y="538"/>
                    </a:lnTo>
                    <a:lnTo>
                      <a:pt x="1368" y="528"/>
                    </a:lnTo>
                    <a:lnTo>
                      <a:pt x="1353" y="520"/>
                    </a:lnTo>
                    <a:lnTo>
                      <a:pt x="1336" y="516"/>
                    </a:lnTo>
                    <a:lnTo>
                      <a:pt x="1319" y="515"/>
                    </a:lnTo>
                    <a:lnTo>
                      <a:pt x="1302" y="519"/>
                    </a:lnTo>
                    <a:lnTo>
                      <a:pt x="1288" y="525"/>
                    </a:lnTo>
                    <a:lnTo>
                      <a:pt x="1277" y="536"/>
                    </a:lnTo>
                    <a:lnTo>
                      <a:pt x="1272" y="549"/>
                    </a:lnTo>
                    <a:lnTo>
                      <a:pt x="1268" y="569"/>
                    </a:lnTo>
                    <a:lnTo>
                      <a:pt x="1267" y="591"/>
                    </a:lnTo>
                    <a:lnTo>
                      <a:pt x="1267" y="617"/>
                    </a:lnTo>
                    <a:lnTo>
                      <a:pt x="1267" y="643"/>
                    </a:lnTo>
                    <a:lnTo>
                      <a:pt x="1268" y="668"/>
                    </a:lnTo>
                    <a:lnTo>
                      <a:pt x="1269" y="692"/>
                    </a:lnTo>
                    <a:lnTo>
                      <a:pt x="1269" y="710"/>
                    </a:lnTo>
                    <a:lnTo>
                      <a:pt x="1269" y="1593"/>
                    </a:lnTo>
                    <a:lnTo>
                      <a:pt x="1269" y="2474"/>
                    </a:lnTo>
                    <a:lnTo>
                      <a:pt x="1269" y="3360"/>
                    </a:lnTo>
                    <a:lnTo>
                      <a:pt x="1269" y="3380"/>
                    </a:lnTo>
                    <a:lnTo>
                      <a:pt x="1271" y="3400"/>
                    </a:lnTo>
                    <a:lnTo>
                      <a:pt x="1272" y="3419"/>
                    </a:lnTo>
                    <a:lnTo>
                      <a:pt x="1272" y="3436"/>
                    </a:lnTo>
                    <a:lnTo>
                      <a:pt x="1269" y="3451"/>
                    </a:lnTo>
                    <a:lnTo>
                      <a:pt x="1269" y="3453"/>
                    </a:lnTo>
                    <a:lnTo>
                      <a:pt x="1268" y="3455"/>
                    </a:lnTo>
                    <a:lnTo>
                      <a:pt x="1250" y="3470"/>
                    </a:lnTo>
                    <a:lnTo>
                      <a:pt x="1228" y="3484"/>
                    </a:lnTo>
                    <a:lnTo>
                      <a:pt x="1200" y="3494"/>
                    </a:lnTo>
                    <a:lnTo>
                      <a:pt x="1169" y="3502"/>
                    </a:lnTo>
                    <a:lnTo>
                      <a:pt x="1135" y="3507"/>
                    </a:lnTo>
                    <a:lnTo>
                      <a:pt x="1101" y="3510"/>
                    </a:lnTo>
                    <a:lnTo>
                      <a:pt x="1065" y="3510"/>
                    </a:lnTo>
                    <a:lnTo>
                      <a:pt x="1031" y="3507"/>
                    </a:lnTo>
                    <a:lnTo>
                      <a:pt x="1000" y="3502"/>
                    </a:lnTo>
                    <a:lnTo>
                      <a:pt x="970" y="3494"/>
                    </a:lnTo>
                    <a:lnTo>
                      <a:pt x="945" y="3482"/>
                    </a:lnTo>
                    <a:lnTo>
                      <a:pt x="936" y="3476"/>
                    </a:lnTo>
                    <a:lnTo>
                      <a:pt x="927" y="3468"/>
                    </a:lnTo>
                    <a:lnTo>
                      <a:pt x="919" y="3460"/>
                    </a:lnTo>
                    <a:lnTo>
                      <a:pt x="915" y="3452"/>
                    </a:lnTo>
                    <a:lnTo>
                      <a:pt x="911" y="3434"/>
                    </a:lnTo>
                    <a:lnTo>
                      <a:pt x="911" y="3413"/>
                    </a:lnTo>
                    <a:lnTo>
                      <a:pt x="912" y="3389"/>
                    </a:lnTo>
                    <a:lnTo>
                      <a:pt x="913" y="3364"/>
                    </a:lnTo>
                    <a:lnTo>
                      <a:pt x="915" y="3342"/>
                    </a:lnTo>
                    <a:lnTo>
                      <a:pt x="915" y="1822"/>
                    </a:lnTo>
                    <a:lnTo>
                      <a:pt x="915" y="1797"/>
                    </a:lnTo>
                    <a:lnTo>
                      <a:pt x="913" y="1772"/>
                    </a:lnTo>
                    <a:lnTo>
                      <a:pt x="912" y="1750"/>
                    </a:lnTo>
                    <a:lnTo>
                      <a:pt x="908" y="1730"/>
                    </a:lnTo>
                    <a:lnTo>
                      <a:pt x="902" y="1713"/>
                    </a:lnTo>
                    <a:lnTo>
                      <a:pt x="891" y="1700"/>
                    </a:lnTo>
                    <a:lnTo>
                      <a:pt x="877" y="1690"/>
                    </a:lnTo>
                    <a:lnTo>
                      <a:pt x="856" y="1683"/>
                    </a:lnTo>
                    <a:lnTo>
                      <a:pt x="839" y="1683"/>
                    </a:lnTo>
                    <a:lnTo>
                      <a:pt x="822" y="1687"/>
                    </a:lnTo>
                    <a:lnTo>
                      <a:pt x="806" y="1696"/>
                    </a:lnTo>
                    <a:lnTo>
                      <a:pt x="793" y="1708"/>
                    </a:lnTo>
                    <a:lnTo>
                      <a:pt x="784" y="1722"/>
                    </a:lnTo>
                    <a:lnTo>
                      <a:pt x="779" y="1743"/>
                    </a:lnTo>
                    <a:lnTo>
                      <a:pt x="777" y="1768"/>
                    </a:lnTo>
                    <a:lnTo>
                      <a:pt x="777" y="1794"/>
                    </a:lnTo>
                    <a:lnTo>
                      <a:pt x="779" y="1822"/>
                    </a:lnTo>
                    <a:lnTo>
                      <a:pt x="779" y="2177"/>
                    </a:lnTo>
                    <a:lnTo>
                      <a:pt x="779" y="2529"/>
                    </a:lnTo>
                    <a:lnTo>
                      <a:pt x="779" y="2880"/>
                    </a:lnTo>
                    <a:lnTo>
                      <a:pt x="779" y="3235"/>
                    </a:lnTo>
                    <a:lnTo>
                      <a:pt x="779" y="3309"/>
                    </a:lnTo>
                    <a:lnTo>
                      <a:pt x="779" y="3384"/>
                    </a:lnTo>
                    <a:lnTo>
                      <a:pt x="776" y="3455"/>
                    </a:lnTo>
                    <a:lnTo>
                      <a:pt x="756" y="3473"/>
                    </a:lnTo>
                    <a:lnTo>
                      <a:pt x="731" y="3487"/>
                    </a:lnTo>
                    <a:lnTo>
                      <a:pt x="703" y="3498"/>
                    </a:lnTo>
                    <a:lnTo>
                      <a:pt x="670" y="3506"/>
                    </a:lnTo>
                    <a:lnTo>
                      <a:pt x="635" y="3510"/>
                    </a:lnTo>
                    <a:lnTo>
                      <a:pt x="598" y="3511"/>
                    </a:lnTo>
                    <a:lnTo>
                      <a:pt x="563" y="3508"/>
                    </a:lnTo>
                    <a:lnTo>
                      <a:pt x="527" y="3503"/>
                    </a:lnTo>
                    <a:lnTo>
                      <a:pt x="495" y="3495"/>
                    </a:lnTo>
                    <a:lnTo>
                      <a:pt x="464" y="3484"/>
                    </a:lnTo>
                    <a:lnTo>
                      <a:pt x="441" y="3469"/>
                    </a:lnTo>
                    <a:lnTo>
                      <a:pt x="421" y="3452"/>
                    </a:lnTo>
                    <a:lnTo>
                      <a:pt x="421" y="2907"/>
                    </a:lnTo>
                    <a:lnTo>
                      <a:pt x="421" y="2357"/>
                    </a:lnTo>
                    <a:lnTo>
                      <a:pt x="421" y="1803"/>
                    </a:lnTo>
                    <a:lnTo>
                      <a:pt x="421" y="1251"/>
                    </a:lnTo>
                    <a:lnTo>
                      <a:pt x="421" y="701"/>
                    </a:lnTo>
                    <a:lnTo>
                      <a:pt x="421" y="680"/>
                    </a:lnTo>
                    <a:lnTo>
                      <a:pt x="423" y="655"/>
                    </a:lnTo>
                    <a:lnTo>
                      <a:pt x="424" y="630"/>
                    </a:lnTo>
                    <a:lnTo>
                      <a:pt x="424" y="605"/>
                    </a:lnTo>
                    <a:lnTo>
                      <a:pt x="424" y="582"/>
                    </a:lnTo>
                    <a:lnTo>
                      <a:pt x="421" y="561"/>
                    </a:lnTo>
                    <a:lnTo>
                      <a:pt x="417" y="544"/>
                    </a:lnTo>
                    <a:lnTo>
                      <a:pt x="412" y="532"/>
                    </a:lnTo>
                    <a:lnTo>
                      <a:pt x="400" y="523"/>
                    </a:lnTo>
                    <a:lnTo>
                      <a:pt x="386" y="518"/>
                    </a:lnTo>
                    <a:lnTo>
                      <a:pt x="369" y="515"/>
                    </a:lnTo>
                    <a:lnTo>
                      <a:pt x="352" y="516"/>
                    </a:lnTo>
                    <a:lnTo>
                      <a:pt x="335" y="521"/>
                    </a:lnTo>
                    <a:lnTo>
                      <a:pt x="322" y="531"/>
                    </a:lnTo>
                    <a:lnTo>
                      <a:pt x="313" y="541"/>
                    </a:lnTo>
                    <a:lnTo>
                      <a:pt x="309" y="557"/>
                    </a:lnTo>
                    <a:lnTo>
                      <a:pt x="306" y="576"/>
                    </a:lnTo>
                    <a:lnTo>
                      <a:pt x="305" y="599"/>
                    </a:lnTo>
                    <a:lnTo>
                      <a:pt x="306" y="622"/>
                    </a:lnTo>
                    <a:lnTo>
                      <a:pt x="306" y="645"/>
                    </a:lnTo>
                    <a:lnTo>
                      <a:pt x="307" y="665"/>
                    </a:lnTo>
                    <a:lnTo>
                      <a:pt x="307" y="1053"/>
                    </a:lnTo>
                    <a:lnTo>
                      <a:pt x="307" y="1168"/>
                    </a:lnTo>
                    <a:lnTo>
                      <a:pt x="307" y="1278"/>
                    </a:lnTo>
                    <a:lnTo>
                      <a:pt x="309" y="1390"/>
                    </a:lnTo>
                    <a:lnTo>
                      <a:pt x="309" y="1505"/>
                    </a:lnTo>
                    <a:lnTo>
                      <a:pt x="309" y="1522"/>
                    </a:lnTo>
                    <a:lnTo>
                      <a:pt x="310" y="1540"/>
                    </a:lnTo>
                    <a:lnTo>
                      <a:pt x="310" y="1556"/>
                    </a:lnTo>
                    <a:lnTo>
                      <a:pt x="309" y="1569"/>
                    </a:lnTo>
                    <a:lnTo>
                      <a:pt x="302" y="1580"/>
                    </a:lnTo>
                    <a:lnTo>
                      <a:pt x="289" y="1589"/>
                    </a:lnTo>
                    <a:lnTo>
                      <a:pt x="275" y="1598"/>
                    </a:lnTo>
                    <a:lnTo>
                      <a:pt x="259" y="1604"/>
                    </a:lnTo>
                    <a:lnTo>
                      <a:pt x="244" y="1611"/>
                    </a:lnTo>
                    <a:lnTo>
                      <a:pt x="213" y="1621"/>
                    </a:lnTo>
                    <a:lnTo>
                      <a:pt x="179" y="1627"/>
                    </a:lnTo>
                    <a:lnTo>
                      <a:pt x="144" y="1628"/>
                    </a:lnTo>
                    <a:lnTo>
                      <a:pt x="110" y="1624"/>
                    </a:lnTo>
                    <a:lnTo>
                      <a:pt x="78" y="1617"/>
                    </a:lnTo>
                    <a:lnTo>
                      <a:pt x="48" y="1606"/>
                    </a:lnTo>
                    <a:lnTo>
                      <a:pt x="23" y="1591"/>
                    </a:lnTo>
                    <a:lnTo>
                      <a:pt x="4" y="1572"/>
                    </a:lnTo>
                    <a:lnTo>
                      <a:pt x="4" y="1417"/>
                    </a:lnTo>
                    <a:lnTo>
                      <a:pt x="4" y="1256"/>
                    </a:lnTo>
                    <a:lnTo>
                      <a:pt x="4" y="1092"/>
                    </a:lnTo>
                    <a:lnTo>
                      <a:pt x="4" y="927"/>
                    </a:lnTo>
                    <a:lnTo>
                      <a:pt x="4" y="765"/>
                    </a:lnTo>
                    <a:lnTo>
                      <a:pt x="4" y="605"/>
                    </a:lnTo>
                    <a:lnTo>
                      <a:pt x="2" y="542"/>
                    </a:lnTo>
                    <a:lnTo>
                      <a:pt x="1" y="481"/>
                    </a:lnTo>
                    <a:lnTo>
                      <a:pt x="0" y="423"/>
                    </a:lnTo>
                    <a:lnTo>
                      <a:pt x="4" y="368"/>
                    </a:lnTo>
                    <a:lnTo>
                      <a:pt x="11" y="311"/>
                    </a:lnTo>
                    <a:lnTo>
                      <a:pt x="25" y="258"/>
                    </a:lnTo>
                    <a:lnTo>
                      <a:pt x="43" y="211"/>
                    </a:lnTo>
                    <a:lnTo>
                      <a:pt x="65" y="168"/>
                    </a:lnTo>
                    <a:lnTo>
                      <a:pt x="93" y="130"/>
                    </a:lnTo>
                    <a:lnTo>
                      <a:pt x="125" y="97"/>
                    </a:lnTo>
                    <a:lnTo>
                      <a:pt x="162" y="68"/>
                    </a:lnTo>
                    <a:lnTo>
                      <a:pt x="204" y="45"/>
                    </a:lnTo>
                    <a:lnTo>
                      <a:pt x="251" y="26"/>
                    </a:lnTo>
                    <a:lnTo>
                      <a:pt x="302" y="12"/>
                    </a:lnTo>
                    <a:lnTo>
                      <a:pt x="358" y="3"/>
                    </a:lnTo>
                    <a:lnTo>
                      <a:pt x="394" y="0"/>
                    </a:lnTo>
                    <a:lnTo>
                      <a:pt x="430" y="0"/>
                    </a:lnTo>
                    <a:close/>
                  </a:path>
                </a:pathLst>
              </a:custGeom>
              <a:grpFill/>
              <a:ln w="0">
                <a:noFill/>
                <a:prstDash val="solid"/>
                <a:round/>
                <a:headEnd/>
                <a:tailEnd/>
              </a:ln>
              <a:sp3d extrusionH="635000" prstMaterial="plastic">
                <a:bevelT/>
              </a:sp3d>
            </p:spPr>
            <p:txBody>
              <a:bodyPr vert="horz" wrap="square" lIns="91440" tIns="45720" rIns="91440" bIns="45720" numCol="1" anchor="t" anchorCtr="0" compatLnSpc="1">
                <a:prstTxWarp prst="textNoShape">
                  <a:avLst/>
                </a:prstTxWarp>
              </a:bodyPr>
              <a:lstStyle/>
              <a:p>
                <a:endParaRPr lang="en-US">
                  <a:latin typeface="Calibri"/>
                </a:endParaRPr>
              </a:p>
            </p:txBody>
          </p:sp>
        </p:grpSp>
        <p:grpSp>
          <p:nvGrpSpPr>
            <p:cNvPr id="7" name="Group 6"/>
            <p:cNvGrpSpPr>
              <a:grpSpLocks noChangeAspect="1"/>
            </p:cNvGrpSpPr>
            <p:nvPr/>
          </p:nvGrpSpPr>
          <p:grpSpPr bwMode="auto">
            <a:xfrm>
              <a:off x="3054263" y="1240075"/>
              <a:ext cx="730665" cy="1868170"/>
              <a:chOff x="2041" y="-1"/>
              <a:chExt cx="1690" cy="4321"/>
            </a:xfrm>
            <a:solidFill>
              <a:schemeClr val="bg1">
                <a:lumMod val="75000"/>
              </a:schemeClr>
            </a:solidFill>
            <a:effectLst>
              <a:outerShdw blurRad="50800" dist="38100" dir="2700000" algn="tl" rotWithShape="0">
                <a:prstClr val="black">
                  <a:alpha val="40000"/>
                </a:prstClr>
              </a:outerShdw>
              <a:reflection blurRad="6350" stA="52000" endA="300" endPos="35000" dir="5400000" sy="-100000" algn="bl" rotWithShape="0"/>
            </a:effectLst>
            <a:scene3d>
              <a:camera prst="perspectiveBelow" fov="2400000"/>
              <a:lightRig rig="soft" dir="t"/>
            </a:scene3d>
          </p:grpSpPr>
          <p:sp>
            <p:nvSpPr>
              <p:cNvPr id="11" name="Freeform 6"/>
              <p:cNvSpPr>
                <a:spLocks/>
              </p:cNvSpPr>
              <p:nvPr/>
            </p:nvSpPr>
            <p:spPr bwMode="auto">
              <a:xfrm>
                <a:off x="2522" y="-1"/>
                <a:ext cx="699" cy="699"/>
              </a:xfrm>
              <a:custGeom>
                <a:avLst/>
                <a:gdLst>
                  <a:gd name="T0" fmla="*/ 340 w 699"/>
                  <a:gd name="T1" fmla="*/ 0 h 699"/>
                  <a:gd name="T2" fmla="*/ 385 w 699"/>
                  <a:gd name="T3" fmla="*/ 2 h 699"/>
                  <a:gd name="T4" fmla="*/ 427 w 699"/>
                  <a:gd name="T5" fmla="*/ 9 h 699"/>
                  <a:gd name="T6" fmla="*/ 467 w 699"/>
                  <a:gd name="T7" fmla="*/ 21 h 699"/>
                  <a:gd name="T8" fmla="*/ 504 w 699"/>
                  <a:gd name="T9" fmla="*/ 35 h 699"/>
                  <a:gd name="T10" fmla="*/ 537 w 699"/>
                  <a:gd name="T11" fmla="*/ 53 h 699"/>
                  <a:gd name="T12" fmla="*/ 567 w 699"/>
                  <a:gd name="T13" fmla="*/ 74 h 699"/>
                  <a:gd name="T14" fmla="*/ 592 w 699"/>
                  <a:gd name="T15" fmla="*/ 98 h 699"/>
                  <a:gd name="T16" fmla="*/ 615 w 699"/>
                  <a:gd name="T17" fmla="*/ 123 h 699"/>
                  <a:gd name="T18" fmla="*/ 636 w 699"/>
                  <a:gd name="T19" fmla="*/ 150 h 699"/>
                  <a:gd name="T20" fmla="*/ 656 w 699"/>
                  <a:gd name="T21" fmla="*/ 182 h 699"/>
                  <a:gd name="T22" fmla="*/ 673 w 699"/>
                  <a:gd name="T23" fmla="*/ 217 h 699"/>
                  <a:gd name="T24" fmla="*/ 686 w 699"/>
                  <a:gd name="T25" fmla="*/ 255 h 699"/>
                  <a:gd name="T26" fmla="*/ 695 w 699"/>
                  <a:gd name="T27" fmla="*/ 296 h 699"/>
                  <a:gd name="T28" fmla="*/ 699 w 699"/>
                  <a:gd name="T29" fmla="*/ 340 h 699"/>
                  <a:gd name="T30" fmla="*/ 696 w 699"/>
                  <a:gd name="T31" fmla="*/ 386 h 699"/>
                  <a:gd name="T32" fmla="*/ 690 w 699"/>
                  <a:gd name="T33" fmla="*/ 429 h 699"/>
                  <a:gd name="T34" fmla="*/ 679 w 699"/>
                  <a:gd name="T35" fmla="*/ 467 h 699"/>
                  <a:gd name="T36" fmla="*/ 664 w 699"/>
                  <a:gd name="T37" fmla="*/ 503 h 699"/>
                  <a:gd name="T38" fmla="*/ 645 w 699"/>
                  <a:gd name="T39" fmla="*/ 535 h 699"/>
                  <a:gd name="T40" fmla="*/ 624 w 699"/>
                  <a:gd name="T41" fmla="*/ 565 h 699"/>
                  <a:gd name="T42" fmla="*/ 601 w 699"/>
                  <a:gd name="T43" fmla="*/ 592 h 699"/>
                  <a:gd name="T44" fmla="*/ 572 w 699"/>
                  <a:gd name="T45" fmla="*/ 620 h 699"/>
                  <a:gd name="T46" fmla="*/ 538 w 699"/>
                  <a:gd name="T47" fmla="*/ 645 h 699"/>
                  <a:gd name="T48" fmla="*/ 499 w 699"/>
                  <a:gd name="T49" fmla="*/ 666 h 699"/>
                  <a:gd name="T50" fmla="*/ 457 w 699"/>
                  <a:gd name="T51" fmla="*/ 682 h 699"/>
                  <a:gd name="T52" fmla="*/ 410 w 699"/>
                  <a:gd name="T53" fmla="*/ 694 h 699"/>
                  <a:gd name="T54" fmla="*/ 360 w 699"/>
                  <a:gd name="T55" fmla="*/ 699 h 699"/>
                  <a:gd name="T56" fmla="*/ 317 w 699"/>
                  <a:gd name="T57" fmla="*/ 698 h 699"/>
                  <a:gd name="T58" fmla="*/ 275 w 699"/>
                  <a:gd name="T59" fmla="*/ 691 h 699"/>
                  <a:gd name="T60" fmla="*/ 236 w 699"/>
                  <a:gd name="T61" fmla="*/ 681 h 699"/>
                  <a:gd name="T62" fmla="*/ 199 w 699"/>
                  <a:gd name="T63" fmla="*/ 665 h 699"/>
                  <a:gd name="T64" fmla="*/ 166 w 699"/>
                  <a:gd name="T65" fmla="*/ 647 h 699"/>
                  <a:gd name="T66" fmla="*/ 136 w 699"/>
                  <a:gd name="T67" fmla="*/ 626 h 699"/>
                  <a:gd name="T68" fmla="*/ 109 w 699"/>
                  <a:gd name="T69" fmla="*/ 602 h 699"/>
                  <a:gd name="T70" fmla="*/ 84 w 699"/>
                  <a:gd name="T71" fmla="*/ 576 h 699"/>
                  <a:gd name="T72" fmla="*/ 61 w 699"/>
                  <a:gd name="T73" fmla="*/ 548 h 699"/>
                  <a:gd name="T74" fmla="*/ 42 w 699"/>
                  <a:gd name="T75" fmla="*/ 517 h 699"/>
                  <a:gd name="T76" fmla="*/ 25 w 699"/>
                  <a:gd name="T77" fmla="*/ 483 h 699"/>
                  <a:gd name="T78" fmla="*/ 12 w 699"/>
                  <a:gd name="T79" fmla="*/ 445 h 699"/>
                  <a:gd name="T80" fmla="*/ 4 w 699"/>
                  <a:gd name="T81" fmla="*/ 404 h 699"/>
                  <a:gd name="T82" fmla="*/ 0 w 699"/>
                  <a:gd name="T83" fmla="*/ 360 h 699"/>
                  <a:gd name="T84" fmla="*/ 3 w 699"/>
                  <a:gd name="T85" fmla="*/ 313 h 699"/>
                  <a:gd name="T86" fmla="*/ 9 w 699"/>
                  <a:gd name="T87" fmla="*/ 268 h 699"/>
                  <a:gd name="T88" fmla="*/ 21 w 699"/>
                  <a:gd name="T89" fmla="*/ 226 h 699"/>
                  <a:gd name="T90" fmla="*/ 37 w 699"/>
                  <a:gd name="T91" fmla="*/ 190 h 699"/>
                  <a:gd name="T92" fmla="*/ 55 w 699"/>
                  <a:gd name="T93" fmla="*/ 156 h 699"/>
                  <a:gd name="T94" fmla="*/ 79 w 699"/>
                  <a:gd name="T95" fmla="*/ 125 h 699"/>
                  <a:gd name="T96" fmla="*/ 105 w 699"/>
                  <a:gd name="T97" fmla="*/ 98 h 699"/>
                  <a:gd name="T98" fmla="*/ 133 w 699"/>
                  <a:gd name="T99" fmla="*/ 74 h 699"/>
                  <a:gd name="T100" fmla="*/ 164 w 699"/>
                  <a:gd name="T101" fmla="*/ 53 h 699"/>
                  <a:gd name="T102" fmla="*/ 198 w 699"/>
                  <a:gd name="T103" fmla="*/ 35 h 699"/>
                  <a:gd name="T104" fmla="*/ 229 w 699"/>
                  <a:gd name="T105" fmla="*/ 22 h 699"/>
                  <a:gd name="T106" fmla="*/ 263 w 699"/>
                  <a:gd name="T107" fmla="*/ 11 h 699"/>
                  <a:gd name="T108" fmla="*/ 301 w 699"/>
                  <a:gd name="T109" fmla="*/ 4 h 699"/>
                  <a:gd name="T110" fmla="*/ 340 w 699"/>
                  <a:gd name="T111"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9" h="699">
                    <a:moveTo>
                      <a:pt x="340" y="0"/>
                    </a:moveTo>
                    <a:lnTo>
                      <a:pt x="385" y="2"/>
                    </a:lnTo>
                    <a:lnTo>
                      <a:pt x="427" y="9"/>
                    </a:lnTo>
                    <a:lnTo>
                      <a:pt x="467" y="21"/>
                    </a:lnTo>
                    <a:lnTo>
                      <a:pt x="504" y="35"/>
                    </a:lnTo>
                    <a:lnTo>
                      <a:pt x="537" y="53"/>
                    </a:lnTo>
                    <a:lnTo>
                      <a:pt x="567" y="74"/>
                    </a:lnTo>
                    <a:lnTo>
                      <a:pt x="592" y="98"/>
                    </a:lnTo>
                    <a:lnTo>
                      <a:pt x="615" y="123"/>
                    </a:lnTo>
                    <a:lnTo>
                      <a:pt x="636" y="150"/>
                    </a:lnTo>
                    <a:lnTo>
                      <a:pt x="656" y="182"/>
                    </a:lnTo>
                    <a:lnTo>
                      <a:pt x="673" y="217"/>
                    </a:lnTo>
                    <a:lnTo>
                      <a:pt x="686" y="255"/>
                    </a:lnTo>
                    <a:lnTo>
                      <a:pt x="695" y="296"/>
                    </a:lnTo>
                    <a:lnTo>
                      <a:pt x="699" y="340"/>
                    </a:lnTo>
                    <a:lnTo>
                      <a:pt x="696" y="386"/>
                    </a:lnTo>
                    <a:lnTo>
                      <a:pt x="690" y="429"/>
                    </a:lnTo>
                    <a:lnTo>
                      <a:pt x="679" y="467"/>
                    </a:lnTo>
                    <a:lnTo>
                      <a:pt x="664" y="503"/>
                    </a:lnTo>
                    <a:lnTo>
                      <a:pt x="645" y="535"/>
                    </a:lnTo>
                    <a:lnTo>
                      <a:pt x="624" y="565"/>
                    </a:lnTo>
                    <a:lnTo>
                      <a:pt x="601" y="592"/>
                    </a:lnTo>
                    <a:lnTo>
                      <a:pt x="572" y="620"/>
                    </a:lnTo>
                    <a:lnTo>
                      <a:pt x="538" y="645"/>
                    </a:lnTo>
                    <a:lnTo>
                      <a:pt x="499" y="666"/>
                    </a:lnTo>
                    <a:lnTo>
                      <a:pt x="457" y="682"/>
                    </a:lnTo>
                    <a:lnTo>
                      <a:pt x="410" y="694"/>
                    </a:lnTo>
                    <a:lnTo>
                      <a:pt x="360" y="699"/>
                    </a:lnTo>
                    <a:lnTo>
                      <a:pt x="317" y="698"/>
                    </a:lnTo>
                    <a:lnTo>
                      <a:pt x="275" y="691"/>
                    </a:lnTo>
                    <a:lnTo>
                      <a:pt x="236" y="681"/>
                    </a:lnTo>
                    <a:lnTo>
                      <a:pt x="199" y="665"/>
                    </a:lnTo>
                    <a:lnTo>
                      <a:pt x="166" y="647"/>
                    </a:lnTo>
                    <a:lnTo>
                      <a:pt x="136" y="626"/>
                    </a:lnTo>
                    <a:lnTo>
                      <a:pt x="109" y="602"/>
                    </a:lnTo>
                    <a:lnTo>
                      <a:pt x="84" y="576"/>
                    </a:lnTo>
                    <a:lnTo>
                      <a:pt x="61" y="548"/>
                    </a:lnTo>
                    <a:lnTo>
                      <a:pt x="42" y="517"/>
                    </a:lnTo>
                    <a:lnTo>
                      <a:pt x="25" y="483"/>
                    </a:lnTo>
                    <a:lnTo>
                      <a:pt x="12" y="445"/>
                    </a:lnTo>
                    <a:lnTo>
                      <a:pt x="4" y="404"/>
                    </a:lnTo>
                    <a:lnTo>
                      <a:pt x="0" y="360"/>
                    </a:lnTo>
                    <a:lnTo>
                      <a:pt x="3" y="313"/>
                    </a:lnTo>
                    <a:lnTo>
                      <a:pt x="9" y="268"/>
                    </a:lnTo>
                    <a:lnTo>
                      <a:pt x="21" y="226"/>
                    </a:lnTo>
                    <a:lnTo>
                      <a:pt x="37" y="190"/>
                    </a:lnTo>
                    <a:lnTo>
                      <a:pt x="55" y="156"/>
                    </a:lnTo>
                    <a:lnTo>
                      <a:pt x="79" y="125"/>
                    </a:lnTo>
                    <a:lnTo>
                      <a:pt x="105" y="98"/>
                    </a:lnTo>
                    <a:lnTo>
                      <a:pt x="133" y="74"/>
                    </a:lnTo>
                    <a:lnTo>
                      <a:pt x="164" y="53"/>
                    </a:lnTo>
                    <a:lnTo>
                      <a:pt x="198" y="35"/>
                    </a:lnTo>
                    <a:lnTo>
                      <a:pt x="229" y="22"/>
                    </a:lnTo>
                    <a:lnTo>
                      <a:pt x="263" y="11"/>
                    </a:lnTo>
                    <a:lnTo>
                      <a:pt x="301" y="4"/>
                    </a:lnTo>
                    <a:lnTo>
                      <a:pt x="340" y="0"/>
                    </a:lnTo>
                    <a:close/>
                  </a:path>
                </a:pathLst>
              </a:custGeom>
              <a:grpFill/>
              <a:ln w="0">
                <a:noFill/>
                <a:prstDash val="solid"/>
                <a:round/>
                <a:headEnd/>
                <a:tailEnd/>
              </a:ln>
              <a:sp3d extrusionH="635000" prstMaterial="plastic">
                <a:bevelT/>
              </a:sp3d>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12" name="Freeform 7"/>
              <p:cNvSpPr>
                <a:spLocks/>
              </p:cNvSpPr>
              <p:nvPr/>
            </p:nvSpPr>
            <p:spPr bwMode="auto">
              <a:xfrm>
                <a:off x="2041" y="809"/>
                <a:ext cx="1690" cy="3511"/>
              </a:xfrm>
              <a:custGeom>
                <a:avLst/>
                <a:gdLst>
                  <a:gd name="T0" fmla="*/ 544 w 1690"/>
                  <a:gd name="T1" fmla="*/ 2 h 3511"/>
                  <a:gd name="T2" fmla="*/ 1245 w 1690"/>
                  <a:gd name="T3" fmla="*/ 0 h 3511"/>
                  <a:gd name="T4" fmla="*/ 1428 w 1690"/>
                  <a:gd name="T5" fmla="*/ 21 h 3511"/>
                  <a:gd name="T6" fmla="*/ 1580 w 1690"/>
                  <a:gd name="T7" fmla="*/ 109 h 3511"/>
                  <a:gd name="T8" fmla="*/ 1669 w 1690"/>
                  <a:gd name="T9" fmla="*/ 261 h 3511"/>
                  <a:gd name="T10" fmla="*/ 1690 w 1690"/>
                  <a:gd name="T11" fmla="*/ 435 h 3511"/>
                  <a:gd name="T12" fmla="*/ 1686 w 1690"/>
                  <a:gd name="T13" fmla="*/ 1574 h 3511"/>
                  <a:gd name="T14" fmla="*/ 1637 w 1690"/>
                  <a:gd name="T15" fmla="*/ 1607 h 3511"/>
                  <a:gd name="T16" fmla="*/ 1525 w 1690"/>
                  <a:gd name="T17" fmla="*/ 1628 h 3511"/>
                  <a:gd name="T18" fmla="*/ 1404 w 1690"/>
                  <a:gd name="T19" fmla="*/ 1590 h 3511"/>
                  <a:gd name="T20" fmla="*/ 1383 w 1690"/>
                  <a:gd name="T21" fmla="*/ 662 h 3511"/>
                  <a:gd name="T22" fmla="*/ 1385 w 1690"/>
                  <a:gd name="T23" fmla="*/ 573 h 3511"/>
                  <a:gd name="T24" fmla="*/ 1353 w 1690"/>
                  <a:gd name="T25" fmla="*/ 520 h 3511"/>
                  <a:gd name="T26" fmla="*/ 1288 w 1690"/>
                  <a:gd name="T27" fmla="*/ 525 h 3511"/>
                  <a:gd name="T28" fmla="*/ 1267 w 1690"/>
                  <a:gd name="T29" fmla="*/ 591 h 3511"/>
                  <a:gd name="T30" fmla="*/ 1269 w 1690"/>
                  <a:gd name="T31" fmla="*/ 692 h 3511"/>
                  <a:gd name="T32" fmla="*/ 1269 w 1690"/>
                  <a:gd name="T33" fmla="*/ 3360 h 3511"/>
                  <a:gd name="T34" fmla="*/ 1272 w 1690"/>
                  <a:gd name="T35" fmla="*/ 3436 h 3511"/>
                  <a:gd name="T36" fmla="*/ 1250 w 1690"/>
                  <a:gd name="T37" fmla="*/ 3470 h 3511"/>
                  <a:gd name="T38" fmla="*/ 1135 w 1690"/>
                  <a:gd name="T39" fmla="*/ 3507 h 3511"/>
                  <a:gd name="T40" fmla="*/ 1000 w 1690"/>
                  <a:gd name="T41" fmla="*/ 3502 h 3511"/>
                  <a:gd name="T42" fmla="*/ 927 w 1690"/>
                  <a:gd name="T43" fmla="*/ 3468 h 3511"/>
                  <a:gd name="T44" fmla="*/ 911 w 1690"/>
                  <a:gd name="T45" fmla="*/ 3413 h 3511"/>
                  <a:gd name="T46" fmla="*/ 915 w 1690"/>
                  <a:gd name="T47" fmla="*/ 1822 h 3511"/>
                  <a:gd name="T48" fmla="*/ 908 w 1690"/>
                  <a:gd name="T49" fmla="*/ 1730 h 3511"/>
                  <a:gd name="T50" fmla="*/ 856 w 1690"/>
                  <a:gd name="T51" fmla="*/ 1683 h 3511"/>
                  <a:gd name="T52" fmla="*/ 793 w 1690"/>
                  <a:gd name="T53" fmla="*/ 1708 h 3511"/>
                  <a:gd name="T54" fmla="*/ 777 w 1690"/>
                  <a:gd name="T55" fmla="*/ 1794 h 3511"/>
                  <a:gd name="T56" fmla="*/ 779 w 1690"/>
                  <a:gd name="T57" fmla="*/ 2880 h 3511"/>
                  <a:gd name="T58" fmla="*/ 776 w 1690"/>
                  <a:gd name="T59" fmla="*/ 3455 h 3511"/>
                  <a:gd name="T60" fmla="*/ 670 w 1690"/>
                  <a:gd name="T61" fmla="*/ 3506 h 3511"/>
                  <a:gd name="T62" fmla="*/ 527 w 1690"/>
                  <a:gd name="T63" fmla="*/ 3503 h 3511"/>
                  <a:gd name="T64" fmla="*/ 421 w 1690"/>
                  <a:gd name="T65" fmla="*/ 3452 h 3511"/>
                  <a:gd name="T66" fmla="*/ 421 w 1690"/>
                  <a:gd name="T67" fmla="*/ 1251 h 3511"/>
                  <a:gd name="T68" fmla="*/ 424 w 1690"/>
                  <a:gd name="T69" fmla="*/ 630 h 3511"/>
                  <a:gd name="T70" fmla="*/ 417 w 1690"/>
                  <a:gd name="T71" fmla="*/ 544 h 3511"/>
                  <a:gd name="T72" fmla="*/ 369 w 1690"/>
                  <a:gd name="T73" fmla="*/ 515 h 3511"/>
                  <a:gd name="T74" fmla="*/ 313 w 1690"/>
                  <a:gd name="T75" fmla="*/ 541 h 3511"/>
                  <a:gd name="T76" fmla="*/ 306 w 1690"/>
                  <a:gd name="T77" fmla="*/ 622 h 3511"/>
                  <a:gd name="T78" fmla="*/ 307 w 1690"/>
                  <a:gd name="T79" fmla="*/ 1168 h 3511"/>
                  <a:gd name="T80" fmla="*/ 309 w 1690"/>
                  <a:gd name="T81" fmla="*/ 1522 h 3511"/>
                  <a:gd name="T82" fmla="*/ 302 w 1690"/>
                  <a:gd name="T83" fmla="*/ 1580 h 3511"/>
                  <a:gd name="T84" fmla="*/ 244 w 1690"/>
                  <a:gd name="T85" fmla="*/ 1611 h 3511"/>
                  <a:gd name="T86" fmla="*/ 110 w 1690"/>
                  <a:gd name="T87" fmla="*/ 1624 h 3511"/>
                  <a:gd name="T88" fmla="*/ 4 w 1690"/>
                  <a:gd name="T89" fmla="*/ 1572 h 3511"/>
                  <a:gd name="T90" fmla="*/ 4 w 1690"/>
                  <a:gd name="T91" fmla="*/ 927 h 3511"/>
                  <a:gd name="T92" fmla="*/ 1 w 1690"/>
                  <a:gd name="T93" fmla="*/ 481 h 3511"/>
                  <a:gd name="T94" fmla="*/ 25 w 1690"/>
                  <a:gd name="T95" fmla="*/ 258 h 3511"/>
                  <a:gd name="T96" fmla="*/ 125 w 1690"/>
                  <a:gd name="T97" fmla="*/ 97 h 3511"/>
                  <a:gd name="T98" fmla="*/ 302 w 1690"/>
                  <a:gd name="T99" fmla="*/ 12 h 3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90" h="3511">
                    <a:moveTo>
                      <a:pt x="430" y="0"/>
                    </a:moveTo>
                    <a:lnTo>
                      <a:pt x="470" y="0"/>
                    </a:lnTo>
                    <a:lnTo>
                      <a:pt x="508" y="0"/>
                    </a:lnTo>
                    <a:lnTo>
                      <a:pt x="544" y="2"/>
                    </a:lnTo>
                    <a:lnTo>
                      <a:pt x="1086" y="2"/>
                    </a:lnTo>
                    <a:lnTo>
                      <a:pt x="1140" y="2"/>
                    </a:lnTo>
                    <a:lnTo>
                      <a:pt x="1192" y="0"/>
                    </a:lnTo>
                    <a:lnTo>
                      <a:pt x="1245" y="0"/>
                    </a:lnTo>
                    <a:lnTo>
                      <a:pt x="1294" y="2"/>
                    </a:lnTo>
                    <a:lnTo>
                      <a:pt x="1341" y="6"/>
                    </a:lnTo>
                    <a:lnTo>
                      <a:pt x="1386" y="12"/>
                    </a:lnTo>
                    <a:lnTo>
                      <a:pt x="1428" y="21"/>
                    </a:lnTo>
                    <a:lnTo>
                      <a:pt x="1471" y="38"/>
                    </a:lnTo>
                    <a:lnTo>
                      <a:pt x="1510" y="58"/>
                    </a:lnTo>
                    <a:lnTo>
                      <a:pt x="1547" y="81"/>
                    </a:lnTo>
                    <a:lnTo>
                      <a:pt x="1580" y="109"/>
                    </a:lnTo>
                    <a:lnTo>
                      <a:pt x="1607" y="140"/>
                    </a:lnTo>
                    <a:lnTo>
                      <a:pt x="1632" y="177"/>
                    </a:lnTo>
                    <a:lnTo>
                      <a:pt x="1653" y="216"/>
                    </a:lnTo>
                    <a:lnTo>
                      <a:pt x="1669" y="261"/>
                    </a:lnTo>
                    <a:lnTo>
                      <a:pt x="1681" y="309"/>
                    </a:lnTo>
                    <a:lnTo>
                      <a:pt x="1687" y="349"/>
                    </a:lnTo>
                    <a:lnTo>
                      <a:pt x="1688" y="390"/>
                    </a:lnTo>
                    <a:lnTo>
                      <a:pt x="1690" y="435"/>
                    </a:lnTo>
                    <a:lnTo>
                      <a:pt x="1688" y="482"/>
                    </a:lnTo>
                    <a:lnTo>
                      <a:pt x="1688" y="1024"/>
                    </a:lnTo>
                    <a:lnTo>
                      <a:pt x="1688" y="1565"/>
                    </a:lnTo>
                    <a:lnTo>
                      <a:pt x="1686" y="1574"/>
                    </a:lnTo>
                    <a:lnTo>
                      <a:pt x="1677" y="1583"/>
                    </a:lnTo>
                    <a:lnTo>
                      <a:pt x="1665" y="1593"/>
                    </a:lnTo>
                    <a:lnTo>
                      <a:pt x="1650" y="1600"/>
                    </a:lnTo>
                    <a:lnTo>
                      <a:pt x="1637" y="1607"/>
                    </a:lnTo>
                    <a:lnTo>
                      <a:pt x="1627" y="1612"/>
                    </a:lnTo>
                    <a:lnTo>
                      <a:pt x="1594" y="1623"/>
                    </a:lnTo>
                    <a:lnTo>
                      <a:pt x="1560" y="1628"/>
                    </a:lnTo>
                    <a:lnTo>
                      <a:pt x="1525" y="1628"/>
                    </a:lnTo>
                    <a:lnTo>
                      <a:pt x="1492" y="1624"/>
                    </a:lnTo>
                    <a:lnTo>
                      <a:pt x="1459" y="1616"/>
                    </a:lnTo>
                    <a:lnTo>
                      <a:pt x="1430" y="1604"/>
                    </a:lnTo>
                    <a:lnTo>
                      <a:pt x="1404" y="1590"/>
                    </a:lnTo>
                    <a:lnTo>
                      <a:pt x="1383" y="1572"/>
                    </a:lnTo>
                    <a:lnTo>
                      <a:pt x="1383" y="1272"/>
                    </a:lnTo>
                    <a:lnTo>
                      <a:pt x="1383" y="968"/>
                    </a:lnTo>
                    <a:lnTo>
                      <a:pt x="1383" y="662"/>
                    </a:lnTo>
                    <a:lnTo>
                      <a:pt x="1385" y="642"/>
                    </a:lnTo>
                    <a:lnTo>
                      <a:pt x="1385" y="620"/>
                    </a:lnTo>
                    <a:lnTo>
                      <a:pt x="1386" y="596"/>
                    </a:lnTo>
                    <a:lnTo>
                      <a:pt x="1385" y="573"/>
                    </a:lnTo>
                    <a:lnTo>
                      <a:pt x="1383" y="553"/>
                    </a:lnTo>
                    <a:lnTo>
                      <a:pt x="1377" y="538"/>
                    </a:lnTo>
                    <a:lnTo>
                      <a:pt x="1368" y="528"/>
                    </a:lnTo>
                    <a:lnTo>
                      <a:pt x="1353" y="520"/>
                    </a:lnTo>
                    <a:lnTo>
                      <a:pt x="1336" y="516"/>
                    </a:lnTo>
                    <a:lnTo>
                      <a:pt x="1319" y="515"/>
                    </a:lnTo>
                    <a:lnTo>
                      <a:pt x="1302" y="519"/>
                    </a:lnTo>
                    <a:lnTo>
                      <a:pt x="1288" y="525"/>
                    </a:lnTo>
                    <a:lnTo>
                      <a:pt x="1277" y="536"/>
                    </a:lnTo>
                    <a:lnTo>
                      <a:pt x="1272" y="549"/>
                    </a:lnTo>
                    <a:lnTo>
                      <a:pt x="1268" y="569"/>
                    </a:lnTo>
                    <a:lnTo>
                      <a:pt x="1267" y="591"/>
                    </a:lnTo>
                    <a:lnTo>
                      <a:pt x="1267" y="617"/>
                    </a:lnTo>
                    <a:lnTo>
                      <a:pt x="1267" y="643"/>
                    </a:lnTo>
                    <a:lnTo>
                      <a:pt x="1268" y="668"/>
                    </a:lnTo>
                    <a:lnTo>
                      <a:pt x="1269" y="692"/>
                    </a:lnTo>
                    <a:lnTo>
                      <a:pt x="1269" y="710"/>
                    </a:lnTo>
                    <a:lnTo>
                      <a:pt x="1269" y="1593"/>
                    </a:lnTo>
                    <a:lnTo>
                      <a:pt x="1269" y="2474"/>
                    </a:lnTo>
                    <a:lnTo>
                      <a:pt x="1269" y="3360"/>
                    </a:lnTo>
                    <a:lnTo>
                      <a:pt x="1269" y="3380"/>
                    </a:lnTo>
                    <a:lnTo>
                      <a:pt x="1271" y="3400"/>
                    </a:lnTo>
                    <a:lnTo>
                      <a:pt x="1272" y="3419"/>
                    </a:lnTo>
                    <a:lnTo>
                      <a:pt x="1272" y="3436"/>
                    </a:lnTo>
                    <a:lnTo>
                      <a:pt x="1269" y="3451"/>
                    </a:lnTo>
                    <a:lnTo>
                      <a:pt x="1269" y="3453"/>
                    </a:lnTo>
                    <a:lnTo>
                      <a:pt x="1268" y="3455"/>
                    </a:lnTo>
                    <a:lnTo>
                      <a:pt x="1250" y="3470"/>
                    </a:lnTo>
                    <a:lnTo>
                      <a:pt x="1228" y="3484"/>
                    </a:lnTo>
                    <a:lnTo>
                      <a:pt x="1200" y="3494"/>
                    </a:lnTo>
                    <a:lnTo>
                      <a:pt x="1169" y="3502"/>
                    </a:lnTo>
                    <a:lnTo>
                      <a:pt x="1135" y="3507"/>
                    </a:lnTo>
                    <a:lnTo>
                      <a:pt x="1101" y="3510"/>
                    </a:lnTo>
                    <a:lnTo>
                      <a:pt x="1065" y="3510"/>
                    </a:lnTo>
                    <a:lnTo>
                      <a:pt x="1031" y="3507"/>
                    </a:lnTo>
                    <a:lnTo>
                      <a:pt x="1000" y="3502"/>
                    </a:lnTo>
                    <a:lnTo>
                      <a:pt x="970" y="3494"/>
                    </a:lnTo>
                    <a:lnTo>
                      <a:pt x="945" y="3482"/>
                    </a:lnTo>
                    <a:lnTo>
                      <a:pt x="936" y="3476"/>
                    </a:lnTo>
                    <a:lnTo>
                      <a:pt x="927" y="3468"/>
                    </a:lnTo>
                    <a:lnTo>
                      <a:pt x="919" y="3460"/>
                    </a:lnTo>
                    <a:lnTo>
                      <a:pt x="915" y="3452"/>
                    </a:lnTo>
                    <a:lnTo>
                      <a:pt x="911" y="3434"/>
                    </a:lnTo>
                    <a:lnTo>
                      <a:pt x="911" y="3413"/>
                    </a:lnTo>
                    <a:lnTo>
                      <a:pt x="912" y="3389"/>
                    </a:lnTo>
                    <a:lnTo>
                      <a:pt x="913" y="3364"/>
                    </a:lnTo>
                    <a:lnTo>
                      <a:pt x="915" y="3342"/>
                    </a:lnTo>
                    <a:lnTo>
                      <a:pt x="915" y="1822"/>
                    </a:lnTo>
                    <a:lnTo>
                      <a:pt x="915" y="1797"/>
                    </a:lnTo>
                    <a:lnTo>
                      <a:pt x="913" y="1772"/>
                    </a:lnTo>
                    <a:lnTo>
                      <a:pt x="912" y="1750"/>
                    </a:lnTo>
                    <a:lnTo>
                      <a:pt x="908" y="1730"/>
                    </a:lnTo>
                    <a:lnTo>
                      <a:pt x="902" y="1713"/>
                    </a:lnTo>
                    <a:lnTo>
                      <a:pt x="891" y="1700"/>
                    </a:lnTo>
                    <a:lnTo>
                      <a:pt x="877" y="1690"/>
                    </a:lnTo>
                    <a:lnTo>
                      <a:pt x="856" y="1683"/>
                    </a:lnTo>
                    <a:lnTo>
                      <a:pt x="839" y="1683"/>
                    </a:lnTo>
                    <a:lnTo>
                      <a:pt x="822" y="1687"/>
                    </a:lnTo>
                    <a:lnTo>
                      <a:pt x="806" y="1696"/>
                    </a:lnTo>
                    <a:lnTo>
                      <a:pt x="793" y="1708"/>
                    </a:lnTo>
                    <a:lnTo>
                      <a:pt x="784" y="1722"/>
                    </a:lnTo>
                    <a:lnTo>
                      <a:pt x="779" y="1743"/>
                    </a:lnTo>
                    <a:lnTo>
                      <a:pt x="777" y="1768"/>
                    </a:lnTo>
                    <a:lnTo>
                      <a:pt x="777" y="1794"/>
                    </a:lnTo>
                    <a:lnTo>
                      <a:pt x="779" y="1822"/>
                    </a:lnTo>
                    <a:lnTo>
                      <a:pt x="779" y="2177"/>
                    </a:lnTo>
                    <a:lnTo>
                      <a:pt x="779" y="2529"/>
                    </a:lnTo>
                    <a:lnTo>
                      <a:pt x="779" y="2880"/>
                    </a:lnTo>
                    <a:lnTo>
                      <a:pt x="779" y="3235"/>
                    </a:lnTo>
                    <a:lnTo>
                      <a:pt x="779" y="3309"/>
                    </a:lnTo>
                    <a:lnTo>
                      <a:pt x="779" y="3384"/>
                    </a:lnTo>
                    <a:lnTo>
                      <a:pt x="776" y="3455"/>
                    </a:lnTo>
                    <a:lnTo>
                      <a:pt x="756" y="3473"/>
                    </a:lnTo>
                    <a:lnTo>
                      <a:pt x="731" y="3487"/>
                    </a:lnTo>
                    <a:lnTo>
                      <a:pt x="703" y="3498"/>
                    </a:lnTo>
                    <a:lnTo>
                      <a:pt x="670" y="3506"/>
                    </a:lnTo>
                    <a:lnTo>
                      <a:pt x="635" y="3510"/>
                    </a:lnTo>
                    <a:lnTo>
                      <a:pt x="598" y="3511"/>
                    </a:lnTo>
                    <a:lnTo>
                      <a:pt x="563" y="3508"/>
                    </a:lnTo>
                    <a:lnTo>
                      <a:pt x="527" y="3503"/>
                    </a:lnTo>
                    <a:lnTo>
                      <a:pt x="495" y="3495"/>
                    </a:lnTo>
                    <a:lnTo>
                      <a:pt x="464" y="3484"/>
                    </a:lnTo>
                    <a:lnTo>
                      <a:pt x="441" y="3469"/>
                    </a:lnTo>
                    <a:lnTo>
                      <a:pt x="421" y="3452"/>
                    </a:lnTo>
                    <a:lnTo>
                      <a:pt x="421" y="2907"/>
                    </a:lnTo>
                    <a:lnTo>
                      <a:pt x="421" y="2357"/>
                    </a:lnTo>
                    <a:lnTo>
                      <a:pt x="421" y="1803"/>
                    </a:lnTo>
                    <a:lnTo>
                      <a:pt x="421" y="1251"/>
                    </a:lnTo>
                    <a:lnTo>
                      <a:pt x="421" y="701"/>
                    </a:lnTo>
                    <a:lnTo>
                      <a:pt x="421" y="680"/>
                    </a:lnTo>
                    <a:lnTo>
                      <a:pt x="423" y="655"/>
                    </a:lnTo>
                    <a:lnTo>
                      <a:pt x="424" y="630"/>
                    </a:lnTo>
                    <a:lnTo>
                      <a:pt x="424" y="605"/>
                    </a:lnTo>
                    <a:lnTo>
                      <a:pt x="424" y="582"/>
                    </a:lnTo>
                    <a:lnTo>
                      <a:pt x="421" y="561"/>
                    </a:lnTo>
                    <a:lnTo>
                      <a:pt x="417" y="544"/>
                    </a:lnTo>
                    <a:lnTo>
                      <a:pt x="412" y="532"/>
                    </a:lnTo>
                    <a:lnTo>
                      <a:pt x="400" y="523"/>
                    </a:lnTo>
                    <a:lnTo>
                      <a:pt x="386" y="518"/>
                    </a:lnTo>
                    <a:lnTo>
                      <a:pt x="369" y="515"/>
                    </a:lnTo>
                    <a:lnTo>
                      <a:pt x="352" y="516"/>
                    </a:lnTo>
                    <a:lnTo>
                      <a:pt x="335" y="521"/>
                    </a:lnTo>
                    <a:lnTo>
                      <a:pt x="322" y="531"/>
                    </a:lnTo>
                    <a:lnTo>
                      <a:pt x="313" y="541"/>
                    </a:lnTo>
                    <a:lnTo>
                      <a:pt x="309" y="557"/>
                    </a:lnTo>
                    <a:lnTo>
                      <a:pt x="306" y="576"/>
                    </a:lnTo>
                    <a:lnTo>
                      <a:pt x="305" y="599"/>
                    </a:lnTo>
                    <a:lnTo>
                      <a:pt x="306" y="622"/>
                    </a:lnTo>
                    <a:lnTo>
                      <a:pt x="306" y="645"/>
                    </a:lnTo>
                    <a:lnTo>
                      <a:pt x="307" y="665"/>
                    </a:lnTo>
                    <a:lnTo>
                      <a:pt x="307" y="1053"/>
                    </a:lnTo>
                    <a:lnTo>
                      <a:pt x="307" y="1168"/>
                    </a:lnTo>
                    <a:lnTo>
                      <a:pt x="307" y="1278"/>
                    </a:lnTo>
                    <a:lnTo>
                      <a:pt x="309" y="1390"/>
                    </a:lnTo>
                    <a:lnTo>
                      <a:pt x="309" y="1505"/>
                    </a:lnTo>
                    <a:lnTo>
                      <a:pt x="309" y="1522"/>
                    </a:lnTo>
                    <a:lnTo>
                      <a:pt x="310" y="1540"/>
                    </a:lnTo>
                    <a:lnTo>
                      <a:pt x="310" y="1556"/>
                    </a:lnTo>
                    <a:lnTo>
                      <a:pt x="309" y="1569"/>
                    </a:lnTo>
                    <a:lnTo>
                      <a:pt x="302" y="1580"/>
                    </a:lnTo>
                    <a:lnTo>
                      <a:pt x="289" y="1589"/>
                    </a:lnTo>
                    <a:lnTo>
                      <a:pt x="275" y="1598"/>
                    </a:lnTo>
                    <a:lnTo>
                      <a:pt x="259" y="1604"/>
                    </a:lnTo>
                    <a:lnTo>
                      <a:pt x="244" y="1611"/>
                    </a:lnTo>
                    <a:lnTo>
                      <a:pt x="213" y="1621"/>
                    </a:lnTo>
                    <a:lnTo>
                      <a:pt x="179" y="1627"/>
                    </a:lnTo>
                    <a:lnTo>
                      <a:pt x="144" y="1628"/>
                    </a:lnTo>
                    <a:lnTo>
                      <a:pt x="110" y="1624"/>
                    </a:lnTo>
                    <a:lnTo>
                      <a:pt x="78" y="1617"/>
                    </a:lnTo>
                    <a:lnTo>
                      <a:pt x="48" y="1606"/>
                    </a:lnTo>
                    <a:lnTo>
                      <a:pt x="23" y="1591"/>
                    </a:lnTo>
                    <a:lnTo>
                      <a:pt x="4" y="1572"/>
                    </a:lnTo>
                    <a:lnTo>
                      <a:pt x="4" y="1417"/>
                    </a:lnTo>
                    <a:lnTo>
                      <a:pt x="4" y="1256"/>
                    </a:lnTo>
                    <a:lnTo>
                      <a:pt x="4" y="1092"/>
                    </a:lnTo>
                    <a:lnTo>
                      <a:pt x="4" y="927"/>
                    </a:lnTo>
                    <a:lnTo>
                      <a:pt x="4" y="765"/>
                    </a:lnTo>
                    <a:lnTo>
                      <a:pt x="4" y="605"/>
                    </a:lnTo>
                    <a:lnTo>
                      <a:pt x="2" y="542"/>
                    </a:lnTo>
                    <a:lnTo>
                      <a:pt x="1" y="481"/>
                    </a:lnTo>
                    <a:lnTo>
                      <a:pt x="0" y="423"/>
                    </a:lnTo>
                    <a:lnTo>
                      <a:pt x="4" y="368"/>
                    </a:lnTo>
                    <a:lnTo>
                      <a:pt x="11" y="311"/>
                    </a:lnTo>
                    <a:lnTo>
                      <a:pt x="25" y="258"/>
                    </a:lnTo>
                    <a:lnTo>
                      <a:pt x="43" y="211"/>
                    </a:lnTo>
                    <a:lnTo>
                      <a:pt x="65" y="168"/>
                    </a:lnTo>
                    <a:lnTo>
                      <a:pt x="93" y="130"/>
                    </a:lnTo>
                    <a:lnTo>
                      <a:pt x="125" y="97"/>
                    </a:lnTo>
                    <a:lnTo>
                      <a:pt x="162" y="68"/>
                    </a:lnTo>
                    <a:lnTo>
                      <a:pt x="204" y="45"/>
                    </a:lnTo>
                    <a:lnTo>
                      <a:pt x="251" y="26"/>
                    </a:lnTo>
                    <a:lnTo>
                      <a:pt x="302" y="12"/>
                    </a:lnTo>
                    <a:lnTo>
                      <a:pt x="358" y="3"/>
                    </a:lnTo>
                    <a:lnTo>
                      <a:pt x="394" y="0"/>
                    </a:lnTo>
                    <a:lnTo>
                      <a:pt x="430" y="0"/>
                    </a:lnTo>
                    <a:close/>
                  </a:path>
                </a:pathLst>
              </a:custGeom>
              <a:grpFill/>
              <a:ln w="0">
                <a:noFill/>
                <a:prstDash val="solid"/>
                <a:round/>
                <a:headEnd/>
                <a:tailEnd/>
              </a:ln>
              <a:sp3d extrusionH="635000" prstMaterial="plastic">
                <a:bevelT/>
              </a:sp3d>
            </p:spPr>
            <p:txBody>
              <a:bodyPr vert="horz" wrap="square" lIns="91440" tIns="45720" rIns="91440" bIns="45720" numCol="1" anchor="t" anchorCtr="0" compatLnSpc="1">
                <a:prstTxWarp prst="textNoShape">
                  <a:avLst/>
                </a:prstTxWarp>
              </a:bodyPr>
              <a:lstStyle/>
              <a:p>
                <a:endParaRPr lang="en-US">
                  <a:latin typeface="Calibri"/>
                </a:endParaRPr>
              </a:p>
            </p:txBody>
          </p:sp>
        </p:grpSp>
        <p:grpSp>
          <p:nvGrpSpPr>
            <p:cNvPr id="8" name="Group 7"/>
            <p:cNvGrpSpPr>
              <a:grpSpLocks noChangeAspect="1"/>
            </p:cNvGrpSpPr>
            <p:nvPr/>
          </p:nvGrpSpPr>
          <p:grpSpPr bwMode="auto">
            <a:xfrm>
              <a:off x="1981200" y="1240075"/>
              <a:ext cx="730665" cy="1868170"/>
              <a:chOff x="2041" y="-1"/>
              <a:chExt cx="1690" cy="4321"/>
            </a:xfrm>
            <a:solidFill>
              <a:schemeClr val="bg1">
                <a:lumMod val="75000"/>
              </a:schemeClr>
            </a:solidFill>
            <a:effectLst>
              <a:outerShdw blurRad="50800" dist="38100" dir="2700000" algn="tl" rotWithShape="0">
                <a:prstClr val="black">
                  <a:alpha val="40000"/>
                </a:prstClr>
              </a:outerShdw>
              <a:reflection blurRad="6350" stA="52000" endA="300" endPos="35000" dir="5400000" sy="-100000" algn="bl" rotWithShape="0"/>
            </a:effectLst>
            <a:scene3d>
              <a:camera prst="perspectiveBelow" fov="2400000"/>
              <a:lightRig rig="soft" dir="t"/>
            </a:scene3d>
          </p:grpSpPr>
          <p:sp>
            <p:nvSpPr>
              <p:cNvPr id="9" name="Freeform 6"/>
              <p:cNvSpPr>
                <a:spLocks/>
              </p:cNvSpPr>
              <p:nvPr/>
            </p:nvSpPr>
            <p:spPr bwMode="auto">
              <a:xfrm>
                <a:off x="2522" y="-1"/>
                <a:ext cx="699" cy="699"/>
              </a:xfrm>
              <a:custGeom>
                <a:avLst/>
                <a:gdLst>
                  <a:gd name="T0" fmla="*/ 340 w 699"/>
                  <a:gd name="T1" fmla="*/ 0 h 699"/>
                  <a:gd name="T2" fmla="*/ 385 w 699"/>
                  <a:gd name="T3" fmla="*/ 2 h 699"/>
                  <a:gd name="T4" fmla="*/ 427 w 699"/>
                  <a:gd name="T5" fmla="*/ 9 h 699"/>
                  <a:gd name="T6" fmla="*/ 467 w 699"/>
                  <a:gd name="T7" fmla="*/ 21 h 699"/>
                  <a:gd name="T8" fmla="*/ 504 w 699"/>
                  <a:gd name="T9" fmla="*/ 35 h 699"/>
                  <a:gd name="T10" fmla="*/ 537 w 699"/>
                  <a:gd name="T11" fmla="*/ 53 h 699"/>
                  <a:gd name="T12" fmla="*/ 567 w 699"/>
                  <a:gd name="T13" fmla="*/ 74 h 699"/>
                  <a:gd name="T14" fmla="*/ 592 w 699"/>
                  <a:gd name="T15" fmla="*/ 98 h 699"/>
                  <a:gd name="T16" fmla="*/ 615 w 699"/>
                  <a:gd name="T17" fmla="*/ 123 h 699"/>
                  <a:gd name="T18" fmla="*/ 636 w 699"/>
                  <a:gd name="T19" fmla="*/ 150 h 699"/>
                  <a:gd name="T20" fmla="*/ 656 w 699"/>
                  <a:gd name="T21" fmla="*/ 182 h 699"/>
                  <a:gd name="T22" fmla="*/ 673 w 699"/>
                  <a:gd name="T23" fmla="*/ 217 h 699"/>
                  <a:gd name="T24" fmla="*/ 686 w 699"/>
                  <a:gd name="T25" fmla="*/ 255 h 699"/>
                  <a:gd name="T26" fmla="*/ 695 w 699"/>
                  <a:gd name="T27" fmla="*/ 296 h 699"/>
                  <a:gd name="T28" fmla="*/ 699 w 699"/>
                  <a:gd name="T29" fmla="*/ 340 h 699"/>
                  <a:gd name="T30" fmla="*/ 696 w 699"/>
                  <a:gd name="T31" fmla="*/ 386 h 699"/>
                  <a:gd name="T32" fmla="*/ 690 w 699"/>
                  <a:gd name="T33" fmla="*/ 429 h 699"/>
                  <a:gd name="T34" fmla="*/ 679 w 699"/>
                  <a:gd name="T35" fmla="*/ 467 h 699"/>
                  <a:gd name="T36" fmla="*/ 664 w 699"/>
                  <a:gd name="T37" fmla="*/ 503 h 699"/>
                  <a:gd name="T38" fmla="*/ 645 w 699"/>
                  <a:gd name="T39" fmla="*/ 535 h 699"/>
                  <a:gd name="T40" fmla="*/ 624 w 699"/>
                  <a:gd name="T41" fmla="*/ 565 h 699"/>
                  <a:gd name="T42" fmla="*/ 601 w 699"/>
                  <a:gd name="T43" fmla="*/ 592 h 699"/>
                  <a:gd name="T44" fmla="*/ 572 w 699"/>
                  <a:gd name="T45" fmla="*/ 620 h 699"/>
                  <a:gd name="T46" fmla="*/ 538 w 699"/>
                  <a:gd name="T47" fmla="*/ 645 h 699"/>
                  <a:gd name="T48" fmla="*/ 499 w 699"/>
                  <a:gd name="T49" fmla="*/ 666 h 699"/>
                  <a:gd name="T50" fmla="*/ 457 w 699"/>
                  <a:gd name="T51" fmla="*/ 682 h 699"/>
                  <a:gd name="T52" fmla="*/ 410 w 699"/>
                  <a:gd name="T53" fmla="*/ 694 h 699"/>
                  <a:gd name="T54" fmla="*/ 360 w 699"/>
                  <a:gd name="T55" fmla="*/ 699 h 699"/>
                  <a:gd name="T56" fmla="*/ 317 w 699"/>
                  <a:gd name="T57" fmla="*/ 698 h 699"/>
                  <a:gd name="T58" fmla="*/ 275 w 699"/>
                  <a:gd name="T59" fmla="*/ 691 h 699"/>
                  <a:gd name="T60" fmla="*/ 236 w 699"/>
                  <a:gd name="T61" fmla="*/ 681 h 699"/>
                  <a:gd name="T62" fmla="*/ 199 w 699"/>
                  <a:gd name="T63" fmla="*/ 665 h 699"/>
                  <a:gd name="T64" fmla="*/ 166 w 699"/>
                  <a:gd name="T65" fmla="*/ 647 h 699"/>
                  <a:gd name="T66" fmla="*/ 136 w 699"/>
                  <a:gd name="T67" fmla="*/ 626 h 699"/>
                  <a:gd name="T68" fmla="*/ 109 w 699"/>
                  <a:gd name="T69" fmla="*/ 602 h 699"/>
                  <a:gd name="T70" fmla="*/ 84 w 699"/>
                  <a:gd name="T71" fmla="*/ 576 h 699"/>
                  <a:gd name="T72" fmla="*/ 61 w 699"/>
                  <a:gd name="T73" fmla="*/ 548 h 699"/>
                  <a:gd name="T74" fmla="*/ 42 w 699"/>
                  <a:gd name="T75" fmla="*/ 517 h 699"/>
                  <a:gd name="T76" fmla="*/ 25 w 699"/>
                  <a:gd name="T77" fmla="*/ 483 h 699"/>
                  <a:gd name="T78" fmla="*/ 12 w 699"/>
                  <a:gd name="T79" fmla="*/ 445 h 699"/>
                  <a:gd name="T80" fmla="*/ 4 w 699"/>
                  <a:gd name="T81" fmla="*/ 404 h 699"/>
                  <a:gd name="T82" fmla="*/ 0 w 699"/>
                  <a:gd name="T83" fmla="*/ 360 h 699"/>
                  <a:gd name="T84" fmla="*/ 3 w 699"/>
                  <a:gd name="T85" fmla="*/ 313 h 699"/>
                  <a:gd name="T86" fmla="*/ 9 w 699"/>
                  <a:gd name="T87" fmla="*/ 268 h 699"/>
                  <a:gd name="T88" fmla="*/ 21 w 699"/>
                  <a:gd name="T89" fmla="*/ 226 h 699"/>
                  <a:gd name="T90" fmla="*/ 37 w 699"/>
                  <a:gd name="T91" fmla="*/ 190 h 699"/>
                  <a:gd name="T92" fmla="*/ 55 w 699"/>
                  <a:gd name="T93" fmla="*/ 156 h 699"/>
                  <a:gd name="T94" fmla="*/ 79 w 699"/>
                  <a:gd name="T95" fmla="*/ 125 h 699"/>
                  <a:gd name="T96" fmla="*/ 105 w 699"/>
                  <a:gd name="T97" fmla="*/ 98 h 699"/>
                  <a:gd name="T98" fmla="*/ 133 w 699"/>
                  <a:gd name="T99" fmla="*/ 74 h 699"/>
                  <a:gd name="T100" fmla="*/ 164 w 699"/>
                  <a:gd name="T101" fmla="*/ 53 h 699"/>
                  <a:gd name="T102" fmla="*/ 198 w 699"/>
                  <a:gd name="T103" fmla="*/ 35 h 699"/>
                  <a:gd name="T104" fmla="*/ 229 w 699"/>
                  <a:gd name="T105" fmla="*/ 22 h 699"/>
                  <a:gd name="T106" fmla="*/ 263 w 699"/>
                  <a:gd name="T107" fmla="*/ 11 h 699"/>
                  <a:gd name="T108" fmla="*/ 301 w 699"/>
                  <a:gd name="T109" fmla="*/ 4 h 699"/>
                  <a:gd name="T110" fmla="*/ 340 w 699"/>
                  <a:gd name="T111"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9" h="699">
                    <a:moveTo>
                      <a:pt x="340" y="0"/>
                    </a:moveTo>
                    <a:lnTo>
                      <a:pt x="385" y="2"/>
                    </a:lnTo>
                    <a:lnTo>
                      <a:pt x="427" y="9"/>
                    </a:lnTo>
                    <a:lnTo>
                      <a:pt x="467" y="21"/>
                    </a:lnTo>
                    <a:lnTo>
                      <a:pt x="504" y="35"/>
                    </a:lnTo>
                    <a:lnTo>
                      <a:pt x="537" y="53"/>
                    </a:lnTo>
                    <a:lnTo>
                      <a:pt x="567" y="74"/>
                    </a:lnTo>
                    <a:lnTo>
                      <a:pt x="592" y="98"/>
                    </a:lnTo>
                    <a:lnTo>
                      <a:pt x="615" y="123"/>
                    </a:lnTo>
                    <a:lnTo>
                      <a:pt x="636" y="150"/>
                    </a:lnTo>
                    <a:lnTo>
                      <a:pt x="656" y="182"/>
                    </a:lnTo>
                    <a:lnTo>
                      <a:pt x="673" y="217"/>
                    </a:lnTo>
                    <a:lnTo>
                      <a:pt x="686" y="255"/>
                    </a:lnTo>
                    <a:lnTo>
                      <a:pt x="695" y="296"/>
                    </a:lnTo>
                    <a:lnTo>
                      <a:pt x="699" y="340"/>
                    </a:lnTo>
                    <a:lnTo>
                      <a:pt x="696" y="386"/>
                    </a:lnTo>
                    <a:lnTo>
                      <a:pt x="690" y="429"/>
                    </a:lnTo>
                    <a:lnTo>
                      <a:pt x="679" y="467"/>
                    </a:lnTo>
                    <a:lnTo>
                      <a:pt x="664" y="503"/>
                    </a:lnTo>
                    <a:lnTo>
                      <a:pt x="645" y="535"/>
                    </a:lnTo>
                    <a:lnTo>
                      <a:pt x="624" y="565"/>
                    </a:lnTo>
                    <a:lnTo>
                      <a:pt x="601" y="592"/>
                    </a:lnTo>
                    <a:lnTo>
                      <a:pt x="572" y="620"/>
                    </a:lnTo>
                    <a:lnTo>
                      <a:pt x="538" y="645"/>
                    </a:lnTo>
                    <a:lnTo>
                      <a:pt x="499" y="666"/>
                    </a:lnTo>
                    <a:lnTo>
                      <a:pt x="457" y="682"/>
                    </a:lnTo>
                    <a:lnTo>
                      <a:pt x="410" y="694"/>
                    </a:lnTo>
                    <a:lnTo>
                      <a:pt x="360" y="699"/>
                    </a:lnTo>
                    <a:lnTo>
                      <a:pt x="317" y="698"/>
                    </a:lnTo>
                    <a:lnTo>
                      <a:pt x="275" y="691"/>
                    </a:lnTo>
                    <a:lnTo>
                      <a:pt x="236" y="681"/>
                    </a:lnTo>
                    <a:lnTo>
                      <a:pt x="199" y="665"/>
                    </a:lnTo>
                    <a:lnTo>
                      <a:pt x="166" y="647"/>
                    </a:lnTo>
                    <a:lnTo>
                      <a:pt x="136" y="626"/>
                    </a:lnTo>
                    <a:lnTo>
                      <a:pt x="109" y="602"/>
                    </a:lnTo>
                    <a:lnTo>
                      <a:pt x="84" y="576"/>
                    </a:lnTo>
                    <a:lnTo>
                      <a:pt x="61" y="548"/>
                    </a:lnTo>
                    <a:lnTo>
                      <a:pt x="42" y="517"/>
                    </a:lnTo>
                    <a:lnTo>
                      <a:pt x="25" y="483"/>
                    </a:lnTo>
                    <a:lnTo>
                      <a:pt x="12" y="445"/>
                    </a:lnTo>
                    <a:lnTo>
                      <a:pt x="4" y="404"/>
                    </a:lnTo>
                    <a:lnTo>
                      <a:pt x="0" y="360"/>
                    </a:lnTo>
                    <a:lnTo>
                      <a:pt x="3" y="313"/>
                    </a:lnTo>
                    <a:lnTo>
                      <a:pt x="9" y="268"/>
                    </a:lnTo>
                    <a:lnTo>
                      <a:pt x="21" y="226"/>
                    </a:lnTo>
                    <a:lnTo>
                      <a:pt x="37" y="190"/>
                    </a:lnTo>
                    <a:lnTo>
                      <a:pt x="55" y="156"/>
                    </a:lnTo>
                    <a:lnTo>
                      <a:pt x="79" y="125"/>
                    </a:lnTo>
                    <a:lnTo>
                      <a:pt x="105" y="98"/>
                    </a:lnTo>
                    <a:lnTo>
                      <a:pt x="133" y="74"/>
                    </a:lnTo>
                    <a:lnTo>
                      <a:pt x="164" y="53"/>
                    </a:lnTo>
                    <a:lnTo>
                      <a:pt x="198" y="35"/>
                    </a:lnTo>
                    <a:lnTo>
                      <a:pt x="229" y="22"/>
                    </a:lnTo>
                    <a:lnTo>
                      <a:pt x="263" y="11"/>
                    </a:lnTo>
                    <a:lnTo>
                      <a:pt x="301" y="4"/>
                    </a:lnTo>
                    <a:lnTo>
                      <a:pt x="340" y="0"/>
                    </a:lnTo>
                    <a:close/>
                  </a:path>
                </a:pathLst>
              </a:custGeom>
              <a:grpFill/>
              <a:ln w="0">
                <a:noFill/>
                <a:prstDash val="solid"/>
                <a:round/>
                <a:headEnd/>
                <a:tailEnd/>
              </a:ln>
              <a:sp3d extrusionH="635000" prstMaterial="plastic">
                <a:bevelT/>
              </a:sp3d>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10" name="Freeform 7"/>
              <p:cNvSpPr>
                <a:spLocks/>
              </p:cNvSpPr>
              <p:nvPr/>
            </p:nvSpPr>
            <p:spPr bwMode="auto">
              <a:xfrm>
                <a:off x="2041" y="809"/>
                <a:ext cx="1690" cy="3511"/>
              </a:xfrm>
              <a:custGeom>
                <a:avLst/>
                <a:gdLst>
                  <a:gd name="T0" fmla="*/ 544 w 1690"/>
                  <a:gd name="T1" fmla="*/ 2 h 3511"/>
                  <a:gd name="T2" fmla="*/ 1245 w 1690"/>
                  <a:gd name="T3" fmla="*/ 0 h 3511"/>
                  <a:gd name="T4" fmla="*/ 1428 w 1690"/>
                  <a:gd name="T5" fmla="*/ 21 h 3511"/>
                  <a:gd name="T6" fmla="*/ 1580 w 1690"/>
                  <a:gd name="T7" fmla="*/ 109 h 3511"/>
                  <a:gd name="T8" fmla="*/ 1669 w 1690"/>
                  <a:gd name="T9" fmla="*/ 261 h 3511"/>
                  <a:gd name="T10" fmla="*/ 1690 w 1690"/>
                  <a:gd name="T11" fmla="*/ 435 h 3511"/>
                  <a:gd name="T12" fmla="*/ 1686 w 1690"/>
                  <a:gd name="T13" fmla="*/ 1574 h 3511"/>
                  <a:gd name="T14" fmla="*/ 1637 w 1690"/>
                  <a:gd name="T15" fmla="*/ 1607 h 3511"/>
                  <a:gd name="T16" fmla="*/ 1525 w 1690"/>
                  <a:gd name="T17" fmla="*/ 1628 h 3511"/>
                  <a:gd name="T18" fmla="*/ 1404 w 1690"/>
                  <a:gd name="T19" fmla="*/ 1590 h 3511"/>
                  <a:gd name="T20" fmla="*/ 1383 w 1690"/>
                  <a:gd name="T21" fmla="*/ 662 h 3511"/>
                  <a:gd name="T22" fmla="*/ 1385 w 1690"/>
                  <a:gd name="T23" fmla="*/ 573 h 3511"/>
                  <a:gd name="T24" fmla="*/ 1353 w 1690"/>
                  <a:gd name="T25" fmla="*/ 520 h 3511"/>
                  <a:gd name="T26" fmla="*/ 1288 w 1690"/>
                  <a:gd name="T27" fmla="*/ 525 h 3511"/>
                  <a:gd name="T28" fmla="*/ 1267 w 1690"/>
                  <a:gd name="T29" fmla="*/ 591 h 3511"/>
                  <a:gd name="T30" fmla="*/ 1269 w 1690"/>
                  <a:gd name="T31" fmla="*/ 692 h 3511"/>
                  <a:gd name="T32" fmla="*/ 1269 w 1690"/>
                  <a:gd name="T33" fmla="*/ 3360 h 3511"/>
                  <a:gd name="T34" fmla="*/ 1272 w 1690"/>
                  <a:gd name="T35" fmla="*/ 3436 h 3511"/>
                  <a:gd name="T36" fmla="*/ 1250 w 1690"/>
                  <a:gd name="T37" fmla="*/ 3470 h 3511"/>
                  <a:gd name="T38" fmla="*/ 1135 w 1690"/>
                  <a:gd name="T39" fmla="*/ 3507 h 3511"/>
                  <a:gd name="T40" fmla="*/ 1000 w 1690"/>
                  <a:gd name="T41" fmla="*/ 3502 h 3511"/>
                  <a:gd name="T42" fmla="*/ 927 w 1690"/>
                  <a:gd name="T43" fmla="*/ 3468 h 3511"/>
                  <a:gd name="T44" fmla="*/ 911 w 1690"/>
                  <a:gd name="T45" fmla="*/ 3413 h 3511"/>
                  <a:gd name="T46" fmla="*/ 915 w 1690"/>
                  <a:gd name="T47" fmla="*/ 1822 h 3511"/>
                  <a:gd name="T48" fmla="*/ 908 w 1690"/>
                  <a:gd name="T49" fmla="*/ 1730 h 3511"/>
                  <a:gd name="T50" fmla="*/ 856 w 1690"/>
                  <a:gd name="T51" fmla="*/ 1683 h 3511"/>
                  <a:gd name="T52" fmla="*/ 793 w 1690"/>
                  <a:gd name="T53" fmla="*/ 1708 h 3511"/>
                  <a:gd name="T54" fmla="*/ 777 w 1690"/>
                  <a:gd name="T55" fmla="*/ 1794 h 3511"/>
                  <a:gd name="T56" fmla="*/ 779 w 1690"/>
                  <a:gd name="T57" fmla="*/ 2880 h 3511"/>
                  <a:gd name="T58" fmla="*/ 776 w 1690"/>
                  <a:gd name="T59" fmla="*/ 3455 h 3511"/>
                  <a:gd name="T60" fmla="*/ 670 w 1690"/>
                  <a:gd name="T61" fmla="*/ 3506 h 3511"/>
                  <a:gd name="T62" fmla="*/ 527 w 1690"/>
                  <a:gd name="T63" fmla="*/ 3503 h 3511"/>
                  <a:gd name="T64" fmla="*/ 421 w 1690"/>
                  <a:gd name="T65" fmla="*/ 3452 h 3511"/>
                  <a:gd name="T66" fmla="*/ 421 w 1690"/>
                  <a:gd name="T67" fmla="*/ 1251 h 3511"/>
                  <a:gd name="T68" fmla="*/ 424 w 1690"/>
                  <a:gd name="T69" fmla="*/ 630 h 3511"/>
                  <a:gd name="T70" fmla="*/ 417 w 1690"/>
                  <a:gd name="T71" fmla="*/ 544 h 3511"/>
                  <a:gd name="T72" fmla="*/ 369 w 1690"/>
                  <a:gd name="T73" fmla="*/ 515 h 3511"/>
                  <a:gd name="T74" fmla="*/ 313 w 1690"/>
                  <a:gd name="T75" fmla="*/ 541 h 3511"/>
                  <a:gd name="T76" fmla="*/ 306 w 1690"/>
                  <a:gd name="T77" fmla="*/ 622 h 3511"/>
                  <a:gd name="T78" fmla="*/ 307 w 1690"/>
                  <a:gd name="T79" fmla="*/ 1168 h 3511"/>
                  <a:gd name="T80" fmla="*/ 309 w 1690"/>
                  <a:gd name="T81" fmla="*/ 1522 h 3511"/>
                  <a:gd name="T82" fmla="*/ 302 w 1690"/>
                  <a:gd name="T83" fmla="*/ 1580 h 3511"/>
                  <a:gd name="T84" fmla="*/ 244 w 1690"/>
                  <a:gd name="T85" fmla="*/ 1611 h 3511"/>
                  <a:gd name="T86" fmla="*/ 110 w 1690"/>
                  <a:gd name="T87" fmla="*/ 1624 h 3511"/>
                  <a:gd name="T88" fmla="*/ 4 w 1690"/>
                  <a:gd name="T89" fmla="*/ 1572 h 3511"/>
                  <a:gd name="T90" fmla="*/ 4 w 1690"/>
                  <a:gd name="T91" fmla="*/ 927 h 3511"/>
                  <a:gd name="T92" fmla="*/ 1 w 1690"/>
                  <a:gd name="T93" fmla="*/ 481 h 3511"/>
                  <a:gd name="T94" fmla="*/ 25 w 1690"/>
                  <a:gd name="T95" fmla="*/ 258 h 3511"/>
                  <a:gd name="T96" fmla="*/ 125 w 1690"/>
                  <a:gd name="T97" fmla="*/ 97 h 3511"/>
                  <a:gd name="T98" fmla="*/ 302 w 1690"/>
                  <a:gd name="T99" fmla="*/ 12 h 3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90" h="3511">
                    <a:moveTo>
                      <a:pt x="430" y="0"/>
                    </a:moveTo>
                    <a:lnTo>
                      <a:pt x="470" y="0"/>
                    </a:lnTo>
                    <a:lnTo>
                      <a:pt x="508" y="0"/>
                    </a:lnTo>
                    <a:lnTo>
                      <a:pt x="544" y="2"/>
                    </a:lnTo>
                    <a:lnTo>
                      <a:pt x="1086" y="2"/>
                    </a:lnTo>
                    <a:lnTo>
                      <a:pt x="1140" y="2"/>
                    </a:lnTo>
                    <a:lnTo>
                      <a:pt x="1192" y="0"/>
                    </a:lnTo>
                    <a:lnTo>
                      <a:pt x="1245" y="0"/>
                    </a:lnTo>
                    <a:lnTo>
                      <a:pt x="1294" y="2"/>
                    </a:lnTo>
                    <a:lnTo>
                      <a:pt x="1341" y="6"/>
                    </a:lnTo>
                    <a:lnTo>
                      <a:pt x="1386" y="12"/>
                    </a:lnTo>
                    <a:lnTo>
                      <a:pt x="1428" y="21"/>
                    </a:lnTo>
                    <a:lnTo>
                      <a:pt x="1471" y="38"/>
                    </a:lnTo>
                    <a:lnTo>
                      <a:pt x="1510" y="58"/>
                    </a:lnTo>
                    <a:lnTo>
                      <a:pt x="1547" y="81"/>
                    </a:lnTo>
                    <a:lnTo>
                      <a:pt x="1580" y="109"/>
                    </a:lnTo>
                    <a:lnTo>
                      <a:pt x="1607" y="140"/>
                    </a:lnTo>
                    <a:lnTo>
                      <a:pt x="1632" y="177"/>
                    </a:lnTo>
                    <a:lnTo>
                      <a:pt x="1653" y="216"/>
                    </a:lnTo>
                    <a:lnTo>
                      <a:pt x="1669" y="261"/>
                    </a:lnTo>
                    <a:lnTo>
                      <a:pt x="1681" y="309"/>
                    </a:lnTo>
                    <a:lnTo>
                      <a:pt x="1687" y="349"/>
                    </a:lnTo>
                    <a:lnTo>
                      <a:pt x="1688" y="390"/>
                    </a:lnTo>
                    <a:lnTo>
                      <a:pt x="1690" y="435"/>
                    </a:lnTo>
                    <a:lnTo>
                      <a:pt x="1688" y="482"/>
                    </a:lnTo>
                    <a:lnTo>
                      <a:pt x="1688" y="1024"/>
                    </a:lnTo>
                    <a:lnTo>
                      <a:pt x="1688" y="1565"/>
                    </a:lnTo>
                    <a:lnTo>
                      <a:pt x="1686" y="1574"/>
                    </a:lnTo>
                    <a:lnTo>
                      <a:pt x="1677" y="1583"/>
                    </a:lnTo>
                    <a:lnTo>
                      <a:pt x="1665" y="1593"/>
                    </a:lnTo>
                    <a:lnTo>
                      <a:pt x="1650" y="1600"/>
                    </a:lnTo>
                    <a:lnTo>
                      <a:pt x="1637" y="1607"/>
                    </a:lnTo>
                    <a:lnTo>
                      <a:pt x="1627" y="1612"/>
                    </a:lnTo>
                    <a:lnTo>
                      <a:pt x="1594" y="1623"/>
                    </a:lnTo>
                    <a:lnTo>
                      <a:pt x="1560" y="1628"/>
                    </a:lnTo>
                    <a:lnTo>
                      <a:pt x="1525" y="1628"/>
                    </a:lnTo>
                    <a:lnTo>
                      <a:pt x="1492" y="1624"/>
                    </a:lnTo>
                    <a:lnTo>
                      <a:pt x="1459" y="1616"/>
                    </a:lnTo>
                    <a:lnTo>
                      <a:pt x="1430" y="1604"/>
                    </a:lnTo>
                    <a:lnTo>
                      <a:pt x="1404" y="1590"/>
                    </a:lnTo>
                    <a:lnTo>
                      <a:pt x="1383" y="1572"/>
                    </a:lnTo>
                    <a:lnTo>
                      <a:pt x="1383" y="1272"/>
                    </a:lnTo>
                    <a:lnTo>
                      <a:pt x="1383" y="968"/>
                    </a:lnTo>
                    <a:lnTo>
                      <a:pt x="1383" y="662"/>
                    </a:lnTo>
                    <a:lnTo>
                      <a:pt x="1385" y="642"/>
                    </a:lnTo>
                    <a:lnTo>
                      <a:pt x="1385" y="620"/>
                    </a:lnTo>
                    <a:lnTo>
                      <a:pt x="1386" y="596"/>
                    </a:lnTo>
                    <a:lnTo>
                      <a:pt x="1385" y="573"/>
                    </a:lnTo>
                    <a:lnTo>
                      <a:pt x="1383" y="553"/>
                    </a:lnTo>
                    <a:lnTo>
                      <a:pt x="1377" y="538"/>
                    </a:lnTo>
                    <a:lnTo>
                      <a:pt x="1368" y="528"/>
                    </a:lnTo>
                    <a:lnTo>
                      <a:pt x="1353" y="520"/>
                    </a:lnTo>
                    <a:lnTo>
                      <a:pt x="1336" y="516"/>
                    </a:lnTo>
                    <a:lnTo>
                      <a:pt x="1319" y="515"/>
                    </a:lnTo>
                    <a:lnTo>
                      <a:pt x="1302" y="519"/>
                    </a:lnTo>
                    <a:lnTo>
                      <a:pt x="1288" y="525"/>
                    </a:lnTo>
                    <a:lnTo>
                      <a:pt x="1277" y="536"/>
                    </a:lnTo>
                    <a:lnTo>
                      <a:pt x="1272" y="549"/>
                    </a:lnTo>
                    <a:lnTo>
                      <a:pt x="1268" y="569"/>
                    </a:lnTo>
                    <a:lnTo>
                      <a:pt x="1267" y="591"/>
                    </a:lnTo>
                    <a:lnTo>
                      <a:pt x="1267" y="617"/>
                    </a:lnTo>
                    <a:lnTo>
                      <a:pt x="1267" y="643"/>
                    </a:lnTo>
                    <a:lnTo>
                      <a:pt x="1268" y="668"/>
                    </a:lnTo>
                    <a:lnTo>
                      <a:pt x="1269" y="692"/>
                    </a:lnTo>
                    <a:lnTo>
                      <a:pt x="1269" y="710"/>
                    </a:lnTo>
                    <a:lnTo>
                      <a:pt x="1269" y="1593"/>
                    </a:lnTo>
                    <a:lnTo>
                      <a:pt x="1269" y="2474"/>
                    </a:lnTo>
                    <a:lnTo>
                      <a:pt x="1269" y="3360"/>
                    </a:lnTo>
                    <a:lnTo>
                      <a:pt x="1269" y="3380"/>
                    </a:lnTo>
                    <a:lnTo>
                      <a:pt x="1271" y="3400"/>
                    </a:lnTo>
                    <a:lnTo>
                      <a:pt x="1272" y="3419"/>
                    </a:lnTo>
                    <a:lnTo>
                      <a:pt x="1272" y="3436"/>
                    </a:lnTo>
                    <a:lnTo>
                      <a:pt x="1269" y="3451"/>
                    </a:lnTo>
                    <a:lnTo>
                      <a:pt x="1269" y="3453"/>
                    </a:lnTo>
                    <a:lnTo>
                      <a:pt x="1268" y="3455"/>
                    </a:lnTo>
                    <a:lnTo>
                      <a:pt x="1250" y="3470"/>
                    </a:lnTo>
                    <a:lnTo>
                      <a:pt x="1228" y="3484"/>
                    </a:lnTo>
                    <a:lnTo>
                      <a:pt x="1200" y="3494"/>
                    </a:lnTo>
                    <a:lnTo>
                      <a:pt x="1169" y="3502"/>
                    </a:lnTo>
                    <a:lnTo>
                      <a:pt x="1135" y="3507"/>
                    </a:lnTo>
                    <a:lnTo>
                      <a:pt x="1101" y="3510"/>
                    </a:lnTo>
                    <a:lnTo>
                      <a:pt x="1065" y="3510"/>
                    </a:lnTo>
                    <a:lnTo>
                      <a:pt x="1031" y="3507"/>
                    </a:lnTo>
                    <a:lnTo>
                      <a:pt x="1000" y="3502"/>
                    </a:lnTo>
                    <a:lnTo>
                      <a:pt x="970" y="3494"/>
                    </a:lnTo>
                    <a:lnTo>
                      <a:pt x="945" y="3482"/>
                    </a:lnTo>
                    <a:lnTo>
                      <a:pt x="936" y="3476"/>
                    </a:lnTo>
                    <a:lnTo>
                      <a:pt x="927" y="3468"/>
                    </a:lnTo>
                    <a:lnTo>
                      <a:pt x="919" y="3460"/>
                    </a:lnTo>
                    <a:lnTo>
                      <a:pt x="915" y="3452"/>
                    </a:lnTo>
                    <a:lnTo>
                      <a:pt x="911" y="3434"/>
                    </a:lnTo>
                    <a:lnTo>
                      <a:pt x="911" y="3413"/>
                    </a:lnTo>
                    <a:lnTo>
                      <a:pt x="912" y="3389"/>
                    </a:lnTo>
                    <a:lnTo>
                      <a:pt x="913" y="3364"/>
                    </a:lnTo>
                    <a:lnTo>
                      <a:pt x="915" y="3342"/>
                    </a:lnTo>
                    <a:lnTo>
                      <a:pt x="915" y="1822"/>
                    </a:lnTo>
                    <a:lnTo>
                      <a:pt x="915" y="1797"/>
                    </a:lnTo>
                    <a:lnTo>
                      <a:pt x="913" y="1772"/>
                    </a:lnTo>
                    <a:lnTo>
                      <a:pt x="912" y="1750"/>
                    </a:lnTo>
                    <a:lnTo>
                      <a:pt x="908" y="1730"/>
                    </a:lnTo>
                    <a:lnTo>
                      <a:pt x="902" y="1713"/>
                    </a:lnTo>
                    <a:lnTo>
                      <a:pt x="891" y="1700"/>
                    </a:lnTo>
                    <a:lnTo>
                      <a:pt x="877" y="1690"/>
                    </a:lnTo>
                    <a:lnTo>
                      <a:pt x="856" y="1683"/>
                    </a:lnTo>
                    <a:lnTo>
                      <a:pt x="839" y="1683"/>
                    </a:lnTo>
                    <a:lnTo>
                      <a:pt x="822" y="1687"/>
                    </a:lnTo>
                    <a:lnTo>
                      <a:pt x="806" y="1696"/>
                    </a:lnTo>
                    <a:lnTo>
                      <a:pt x="793" y="1708"/>
                    </a:lnTo>
                    <a:lnTo>
                      <a:pt x="784" y="1722"/>
                    </a:lnTo>
                    <a:lnTo>
                      <a:pt x="779" y="1743"/>
                    </a:lnTo>
                    <a:lnTo>
                      <a:pt x="777" y="1768"/>
                    </a:lnTo>
                    <a:lnTo>
                      <a:pt x="777" y="1794"/>
                    </a:lnTo>
                    <a:lnTo>
                      <a:pt x="779" y="1822"/>
                    </a:lnTo>
                    <a:lnTo>
                      <a:pt x="779" y="2177"/>
                    </a:lnTo>
                    <a:lnTo>
                      <a:pt x="779" y="2529"/>
                    </a:lnTo>
                    <a:lnTo>
                      <a:pt x="779" y="2880"/>
                    </a:lnTo>
                    <a:lnTo>
                      <a:pt x="779" y="3235"/>
                    </a:lnTo>
                    <a:lnTo>
                      <a:pt x="779" y="3309"/>
                    </a:lnTo>
                    <a:lnTo>
                      <a:pt x="779" y="3384"/>
                    </a:lnTo>
                    <a:lnTo>
                      <a:pt x="776" y="3455"/>
                    </a:lnTo>
                    <a:lnTo>
                      <a:pt x="756" y="3473"/>
                    </a:lnTo>
                    <a:lnTo>
                      <a:pt x="731" y="3487"/>
                    </a:lnTo>
                    <a:lnTo>
                      <a:pt x="703" y="3498"/>
                    </a:lnTo>
                    <a:lnTo>
                      <a:pt x="670" y="3506"/>
                    </a:lnTo>
                    <a:lnTo>
                      <a:pt x="635" y="3510"/>
                    </a:lnTo>
                    <a:lnTo>
                      <a:pt x="598" y="3511"/>
                    </a:lnTo>
                    <a:lnTo>
                      <a:pt x="563" y="3508"/>
                    </a:lnTo>
                    <a:lnTo>
                      <a:pt x="527" y="3503"/>
                    </a:lnTo>
                    <a:lnTo>
                      <a:pt x="495" y="3495"/>
                    </a:lnTo>
                    <a:lnTo>
                      <a:pt x="464" y="3484"/>
                    </a:lnTo>
                    <a:lnTo>
                      <a:pt x="441" y="3469"/>
                    </a:lnTo>
                    <a:lnTo>
                      <a:pt x="421" y="3452"/>
                    </a:lnTo>
                    <a:lnTo>
                      <a:pt x="421" y="2907"/>
                    </a:lnTo>
                    <a:lnTo>
                      <a:pt x="421" y="2357"/>
                    </a:lnTo>
                    <a:lnTo>
                      <a:pt x="421" y="1803"/>
                    </a:lnTo>
                    <a:lnTo>
                      <a:pt x="421" y="1251"/>
                    </a:lnTo>
                    <a:lnTo>
                      <a:pt x="421" y="701"/>
                    </a:lnTo>
                    <a:lnTo>
                      <a:pt x="421" y="680"/>
                    </a:lnTo>
                    <a:lnTo>
                      <a:pt x="423" y="655"/>
                    </a:lnTo>
                    <a:lnTo>
                      <a:pt x="424" y="630"/>
                    </a:lnTo>
                    <a:lnTo>
                      <a:pt x="424" y="605"/>
                    </a:lnTo>
                    <a:lnTo>
                      <a:pt x="424" y="582"/>
                    </a:lnTo>
                    <a:lnTo>
                      <a:pt x="421" y="561"/>
                    </a:lnTo>
                    <a:lnTo>
                      <a:pt x="417" y="544"/>
                    </a:lnTo>
                    <a:lnTo>
                      <a:pt x="412" y="532"/>
                    </a:lnTo>
                    <a:lnTo>
                      <a:pt x="400" y="523"/>
                    </a:lnTo>
                    <a:lnTo>
                      <a:pt x="386" y="518"/>
                    </a:lnTo>
                    <a:lnTo>
                      <a:pt x="369" y="515"/>
                    </a:lnTo>
                    <a:lnTo>
                      <a:pt x="352" y="516"/>
                    </a:lnTo>
                    <a:lnTo>
                      <a:pt x="335" y="521"/>
                    </a:lnTo>
                    <a:lnTo>
                      <a:pt x="322" y="531"/>
                    </a:lnTo>
                    <a:lnTo>
                      <a:pt x="313" y="541"/>
                    </a:lnTo>
                    <a:lnTo>
                      <a:pt x="309" y="557"/>
                    </a:lnTo>
                    <a:lnTo>
                      <a:pt x="306" y="576"/>
                    </a:lnTo>
                    <a:lnTo>
                      <a:pt x="305" y="599"/>
                    </a:lnTo>
                    <a:lnTo>
                      <a:pt x="306" y="622"/>
                    </a:lnTo>
                    <a:lnTo>
                      <a:pt x="306" y="645"/>
                    </a:lnTo>
                    <a:lnTo>
                      <a:pt x="307" y="665"/>
                    </a:lnTo>
                    <a:lnTo>
                      <a:pt x="307" y="1053"/>
                    </a:lnTo>
                    <a:lnTo>
                      <a:pt x="307" y="1168"/>
                    </a:lnTo>
                    <a:lnTo>
                      <a:pt x="307" y="1278"/>
                    </a:lnTo>
                    <a:lnTo>
                      <a:pt x="309" y="1390"/>
                    </a:lnTo>
                    <a:lnTo>
                      <a:pt x="309" y="1505"/>
                    </a:lnTo>
                    <a:lnTo>
                      <a:pt x="309" y="1522"/>
                    </a:lnTo>
                    <a:lnTo>
                      <a:pt x="310" y="1540"/>
                    </a:lnTo>
                    <a:lnTo>
                      <a:pt x="310" y="1556"/>
                    </a:lnTo>
                    <a:lnTo>
                      <a:pt x="309" y="1569"/>
                    </a:lnTo>
                    <a:lnTo>
                      <a:pt x="302" y="1580"/>
                    </a:lnTo>
                    <a:lnTo>
                      <a:pt x="289" y="1589"/>
                    </a:lnTo>
                    <a:lnTo>
                      <a:pt x="275" y="1598"/>
                    </a:lnTo>
                    <a:lnTo>
                      <a:pt x="259" y="1604"/>
                    </a:lnTo>
                    <a:lnTo>
                      <a:pt x="244" y="1611"/>
                    </a:lnTo>
                    <a:lnTo>
                      <a:pt x="213" y="1621"/>
                    </a:lnTo>
                    <a:lnTo>
                      <a:pt x="179" y="1627"/>
                    </a:lnTo>
                    <a:lnTo>
                      <a:pt x="144" y="1628"/>
                    </a:lnTo>
                    <a:lnTo>
                      <a:pt x="110" y="1624"/>
                    </a:lnTo>
                    <a:lnTo>
                      <a:pt x="78" y="1617"/>
                    </a:lnTo>
                    <a:lnTo>
                      <a:pt x="48" y="1606"/>
                    </a:lnTo>
                    <a:lnTo>
                      <a:pt x="23" y="1591"/>
                    </a:lnTo>
                    <a:lnTo>
                      <a:pt x="4" y="1572"/>
                    </a:lnTo>
                    <a:lnTo>
                      <a:pt x="4" y="1417"/>
                    </a:lnTo>
                    <a:lnTo>
                      <a:pt x="4" y="1256"/>
                    </a:lnTo>
                    <a:lnTo>
                      <a:pt x="4" y="1092"/>
                    </a:lnTo>
                    <a:lnTo>
                      <a:pt x="4" y="927"/>
                    </a:lnTo>
                    <a:lnTo>
                      <a:pt x="4" y="765"/>
                    </a:lnTo>
                    <a:lnTo>
                      <a:pt x="4" y="605"/>
                    </a:lnTo>
                    <a:lnTo>
                      <a:pt x="2" y="542"/>
                    </a:lnTo>
                    <a:lnTo>
                      <a:pt x="1" y="481"/>
                    </a:lnTo>
                    <a:lnTo>
                      <a:pt x="0" y="423"/>
                    </a:lnTo>
                    <a:lnTo>
                      <a:pt x="4" y="368"/>
                    </a:lnTo>
                    <a:lnTo>
                      <a:pt x="11" y="311"/>
                    </a:lnTo>
                    <a:lnTo>
                      <a:pt x="25" y="258"/>
                    </a:lnTo>
                    <a:lnTo>
                      <a:pt x="43" y="211"/>
                    </a:lnTo>
                    <a:lnTo>
                      <a:pt x="65" y="168"/>
                    </a:lnTo>
                    <a:lnTo>
                      <a:pt x="93" y="130"/>
                    </a:lnTo>
                    <a:lnTo>
                      <a:pt x="125" y="97"/>
                    </a:lnTo>
                    <a:lnTo>
                      <a:pt x="162" y="68"/>
                    </a:lnTo>
                    <a:lnTo>
                      <a:pt x="204" y="45"/>
                    </a:lnTo>
                    <a:lnTo>
                      <a:pt x="251" y="26"/>
                    </a:lnTo>
                    <a:lnTo>
                      <a:pt x="302" y="12"/>
                    </a:lnTo>
                    <a:lnTo>
                      <a:pt x="358" y="3"/>
                    </a:lnTo>
                    <a:lnTo>
                      <a:pt x="394" y="0"/>
                    </a:lnTo>
                    <a:lnTo>
                      <a:pt x="430" y="0"/>
                    </a:lnTo>
                    <a:close/>
                  </a:path>
                </a:pathLst>
              </a:custGeom>
              <a:grpFill/>
              <a:ln w="0">
                <a:noFill/>
                <a:prstDash val="solid"/>
                <a:round/>
                <a:headEnd/>
                <a:tailEnd/>
              </a:ln>
              <a:sp3d extrusionH="635000" prstMaterial="plastic">
                <a:bevelT/>
              </a:sp3d>
            </p:spPr>
            <p:txBody>
              <a:bodyPr vert="horz" wrap="square" lIns="91440" tIns="45720" rIns="91440" bIns="45720" numCol="1" anchor="t" anchorCtr="0" compatLnSpc="1">
                <a:prstTxWarp prst="textNoShape">
                  <a:avLst/>
                </a:prstTxWarp>
              </a:bodyPr>
              <a:lstStyle/>
              <a:p>
                <a:endParaRPr lang="en-US">
                  <a:latin typeface="Calibri"/>
                </a:endParaRPr>
              </a:p>
            </p:txBody>
          </p:sp>
        </p:grpSp>
      </p:grpSp>
      <p:grpSp>
        <p:nvGrpSpPr>
          <p:cNvPr id="21" name="Group 20"/>
          <p:cNvGrpSpPr>
            <a:grpSpLocks noChangeAspect="1"/>
          </p:cNvGrpSpPr>
          <p:nvPr/>
        </p:nvGrpSpPr>
        <p:grpSpPr bwMode="auto">
          <a:xfrm>
            <a:off x="2776245" y="996102"/>
            <a:ext cx="1323702" cy="3387582"/>
            <a:chOff x="2034" y="-1"/>
            <a:chExt cx="1690" cy="4321"/>
          </a:xfrm>
          <a:solidFill>
            <a:schemeClr val="accent5"/>
          </a:solidFill>
          <a:effectLst>
            <a:outerShdw blurRad="50800" dist="38100" dir="2700000" algn="tl" rotWithShape="0">
              <a:prstClr val="black">
                <a:alpha val="40000"/>
              </a:prstClr>
            </a:outerShdw>
            <a:reflection blurRad="6350" stA="52000" endA="300" endPos="35000" dir="5400000" sy="-100000" algn="bl" rotWithShape="0"/>
          </a:effectLst>
          <a:scene3d>
            <a:camera prst="perspectiveBelow" fov="2400000"/>
            <a:lightRig rig="soft" dir="t"/>
          </a:scene3d>
        </p:grpSpPr>
        <p:sp>
          <p:nvSpPr>
            <p:cNvPr id="22" name="Freeform 6"/>
            <p:cNvSpPr>
              <a:spLocks/>
            </p:cNvSpPr>
            <p:nvPr/>
          </p:nvSpPr>
          <p:spPr bwMode="auto">
            <a:xfrm>
              <a:off x="2522" y="-1"/>
              <a:ext cx="699" cy="699"/>
            </a:xfrm>
            <a:custGeom>
              <a:avLst/>
              <a:gdLst>
                <a:gd name="T0" fmla="*/ 340 w 699"/>
                <a:gd name="T1" fmla="*/ 0 h 699"/>
                <a:gd name="T2" fmla="*/ 385 w 699"/>
                <a:gd name="T3" fmla="*/ 2 h 699"/>
                <a:gd name="T4" fmla="*/ 427 w 699"/>
                <a:gd name="T5" fmla="*/ 9 h 699"/>
                <a:gd name="T6" fmla="*/ 467 w 699"/>
                <a:gd name="T7" fmla="*/ 21 h 699"/>
                <a:gd name="T8" fmla="*/ 504 w 699"/>
                <a:gd name="T9" fmla="*/ 35 h 699"/>
                <a:gd name="T10" fmla="*/ 537 w 699"/>
                <a:gd name="T11" fmla="*/ 53 h 699"/>
                <a:gd name="T12" fmla="*/ 567 w 699"/>
                <a:gd name="T13" fmla="*/ 74 h 699"/>
                <a:gd name="T14" fmla="*/ 592 w 699"/>
                <a:gd name="T15" fmla="*/ 98 h 699"/>
                <a:gd name="T16" fmla="*/ 615 w 699"/>
                <a:gd name="T17" fmla="*/ 123 h 699"/>
                <a:gd name="T18" fmla="*/ 636 w 699"/>
                <a:gd name="T19" fmla="*/ 150 h 699"/>
                <a:gd name="T20" fmla="*/ 656 w 699"/>
                <a:gd name="T21" fmla="*/ 182 h 699"/>
                <a:gd name="T22" fmla="*/ 673 w 699"/>
                <a:gd name="T23" fmla="*/ 217 h 699"/>
                <a:gd name="T24" fmla="*/ 686 w 699"/>
                <a:gd name="T25" fmla="*/ 255 h 699"/>
                <a:gd name="T26" fmla="*/ 695 w 699"/>
                <a:gd name="T27" fmla="*/ 296 h 699"/>
                <a:gd name="T28" fmla="*/ 699 w 699"/>
                <a:gd name="T29" fmla="*/ 340 h 699"/>
                <a:gd name="T30" fmla="*/ 696 w 699"/>
                <a:gd name="T31" fmla="*/ 386 h 699"/>
                <a:gd name="T32" fmla="*/ 690 w 699"/>
                <a:gd name="T33" fmla="*/ 429 h 699"/>
                <a:gd name="T34" fmla="*/ 679 w 699"/>
                <a:gd name="T35" fmla="*/ 467 h 699"/>
                <a:gd name="T36" fmla="*/ 664 w 699"/>
                <a:gd name="T37" fmla="*/ 503 h 699"/>
                <a:gd name="T38" fmla="*/ 645 w 699"/>
                <a:gd name="T39" fmla="*/ 535 h 699"/>
                <a:gd name="T40" fmla="*/ 624 w 699"/>
                <a:gd name="T41" fmla="*/ 565 h 699"/>
                <a:gd name="T42" fmla="*/ 601 w 699"/>
                <a:gd name="T43" fmla="*/ 592 h 699"/>
                <a:gd name="T44" fmla="*/ 572 w 699"/>
                <a:gd name="T45" fmla="*/ 620 h 699"/>
                <a:gd name="T46" fmla="*/ 538 w 699"/>
                <a:gd name="T47" fmla="*/ 645 h 699"/>
                <a:gd name="T48" fmla="*/ 499 w 699"/>
                <a:gd name="T49" fmla="*/ 666 h 699"/>
                <a:gd name="T50" fmla="*/ 457 w 699"/>
                <a:gd name="T51" fmla="*/ 682 h 699"/>
                <a:gd name="T52" fmla="*/ 410 w 699"/>
                <a:gd name="T53" fmla="*/ 694 h 699"/>
                <a:gd name="T54" fmla="*/ 360 w 699"/>
                <a:gd name="T55" fmla="*/ 699 h 699"/>
                <a:gd name="T56" fmla="*/ 317 w 699"/>
                <a:gd name="T57" fmla="*/ 698 h 699"/>
                <a:gd name="T58" fmla="*/ 275 w 699"/>
                <a:gd name="T59" fmla="*/ 691 h 699"/>
                <a:gd name="T60" fmla="*/ 236 w 699"/>
                <a:gd name="T61" fmla="*/ 681 h 699"/>
                <a:gd name="T62" fmla="*/ 199 w 699"/>
                <a:gd name="T63" fmla="*/ 665 h 699"/>
                <a:gd name="T64" fmla="*/ 166 w 699"/>
                <a:gd name="T65" fmla="*/ 647 h 699"/>
                <a:gd name="T66" fmla="*/ 136 w 699"/>
                <a:gd name="T67" fmla="*/ 626 h 699"/>
                <a:gd name="T68" fmla="*/ 109 w 699"/>
                <a:gd name="T69" fmla="*/ 602 h 699"/>
                <a:gd name="T70" fmla="*/ 84 w 699"/>
                <a:gd name="T71" fmla="*/ 576 h 699"/>
                <a:gd name="T72" fmla="*/ 61 w 699"/>
                <a:gd name="T73" fmla="*/ 548 h 699"/>
                <a:gd name="T74" fmla="*/ 42 w 699"/>
                <a:gd name="T75" fmla="*/ 517 h 699"/>
                <a:gd name="T76" fmla="*/ 25 w 699"/>
                <a:gd name="T77" fmla="*/ 483 h 699"/>
                <a:gd name="T78" fmla="*/ 12 w 699"/>
                <a:gd name="T79" fmla="*/ 445 h 699"/>
                <a:gd name="T80" fmla="*/ 4 w 699"/>
                <a:gd name="T81" fmla="*/ 404 h 699"/>
                <a:gd name="T82" fmla="*/ 0 w 699"/>
                <a:gd name="T83" fmla="*/ 360 h 699"/>
                <a:gd name="T84" fmla="*/ 3 w 699"/>
                <a:gd name="T85" fmla="*/ 313 h 699"/>
                <a:gd name="T86" fmla="*/ 9 w 699"/>
                <a:gd name="T87" fmla="*/ 268 h 699"/>
                <a:gd name="T88" fmla="*/ 21 w 699"/>
                <a:gd name="T89" fmla="*/ 226 h 699"/>
                <a:gd name="T90" fmla="*/ 37 w 699"/>
                <a:gd name="T91" fmla="*/ 190 h 699"/>
                <a:gd name="T92" fmla="*/ 55 w 699"/>
                <a:gd name="T93" fmla="*/ 156 h 699"/>
                <a:gd name="T94" fmla="*/ 79 w 699"/>
                <a:gd name="T95" fmla="*/ 125 h 699"/>
                <a:gd name="T96" fmla="*/ 105 w 699"/>
                <a:gd name="T97" fmla="*/ 98 h 699"/>
                <a:gd name="T98" fmla="*/ 133 w 699"/>
                <a:gd name="T99" fmla="*/ 74 h 699"/>
                <a:gd name="T100" fmla="*/ 164 w 699"/>
                <a:gd name="T101" fmla="*/ 53 h 699"/>
                <a:gd name="T102" fmla="*/ 198 w 699"/>
                <a:gd name="T103" fmla="*/ 35 h 699"/>
                <a:gd name="T104" fmla="*/ 229 w 699"/>
                <a:gd name="T105" fmla="*/ 22 h 699"/>
                <a:gd name="T106" fmla="*/ 263 w 699"/>
                <a:gd name="T107" fmla="*/ 11 h 699"/>
                <a:gd name="T108" fmla="*/ 301 w 699"/>
                <a:gd name="T109" fmla="*/ 4 h 699"/>
                <a:gd name="T110" fmla="*/ 340 w 699"/>
                <a:gd name="T111"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9" h="699">
                  <a:moveTo>
                    <a:pt x="340" y="0"/>
                  </a:moveTo>
                  <a:lnTo>
                    <a:pt x="385" y="2"/>
                  </a:lnTo>
                  <a:lnTo>
                    <a:pt x="427" y="9"/>
                  </a:lnTo>
                  <a:lnTo>
                    <a:pt x="467" y="21"/>
                  </a:lnTo>
                  <a:lnTo>
                    <a:pt x="504" y="35"/>
                  </a:lnTo>
                  <a:lnTo>
                    <a:pt x="537" y="53"/>
                  </a:lnTo>
                  <a:lnTo>
                    <a:pt x="567" y="74"/>
                  </a:lnTo>
                  <a:lnTo>
                    <a:pt x="592" y="98"/>
                  </a:lnTo>
                  <a:lnTo>
                    <a:pt x="615" y="123"/>
                  </a:lnTo>
                  <a:lnTo>
                    <a:pt x="636" y="150"/>
                  </a:lnTo>
                  <a:lnTo>
                    <a:pt x="656" y="182"/>
                  </a:lnTo>
                  <a:lnTo>
                    <a:pt x="673" y="217"/>
                  </a:lnTo>
                  <a:lnTo>
                    <a:pt x="686" y="255"/>
                  </a:lnTo>
                  <a:lnTo>
                    <a:pt x="695" y="296"/>
                  </a:lnTo>
                  <a:lnTo>
                    <a:pt x="699" y="340"/>
                  </a:lnTo>
                  <a:lnTo>
                    <a:pt x="696" y="386"/>
                  </a:lnTo>
                  <a:lnTo>
                    <a:pt x="690" y="429"/>
                  </a:lnTo>
                  <a:lnTo>
                    <a:pt x="679" y="467"/>
                  </a:lnTo>
                  <a:lnTo>
                    <a:pt x="664" y="503"/>
                  </a:lnTo>
                  <a:lnTo>
                    <a:pt x="645" y="535"/>
                  </a:lnTo>
                  <a:lnTo>
                    <a:pt x="624" y="565"/>
                  </a:lnTo>
                  <a:lnTo>
                    <a:pt x="601" y="592"/>
                  </a:lnTo>
                  <a:lnTo>
                    <a:pt x="572" y="620"/>
                  </a:lnTo>
                  <a:lnTo>
                    <a:pt x="538" y="645"/>
                  </a:lnTo>
                  <a:lnTo>
                    <a:pt x="499" y="666"/>
                  </a:lnTo>
                  <a:lnTo>
                    <a:pt x="457" y="682"/>
                  </a:lnTo>
                  <a:lnTo>
                    <a:pt x="410" y="694"/>
                  </a:lnTo>
                  <a:lnTo>
                    <a:pt x="360" y="699"/>
                  </a:lnTo>
                  <a:lnTo>
                    <a:pt x="317" y="698"/>
                  </a:lnTo>
                  <a:lnTo>
                    <a:pt x="275" y="691"/>
                  </a:lnTo>
                  <a:lnTo>
                    <a:pt x="236" y="681"/>
                  </a:lnTo>
                  <a:lnTo>
                    <a:pt x="199" y="665"/>
                  </a:lnTo>
                  <a:lnTo>
                    <a:pt x="166" y="647"/>
                  </a:lnTo>
                  <a:lnTo>
                    <a:pt x="136" y="626"/>
                  </a:lnTo>
                  <a:lnTo>
                    <a:pt x="109" y="602"/>
                  </a:lnTo>
                  <a:lnTo>
                    <a:pt x="84" y="576"/>
                  </a:lnTo>
                  <a:lnTo>
                    <a:pt x="61" y="548"/>
                  </a:lnTo>
                  <a:lnTo>
                    <a:pt x="42" y="517"/>
                  </a:lnTo>
                  <a:lnTo>
                    <a:pt x="25" y="483"/>
                  </a:lnTo>
                  <a:lnTo>
                    <a:pt x="12" y="445"/>
                  </a:lnTo>
                  <a:lnTo>
                    <a:pt x="4" y="404"/>
                  </a:lnTo>
                  <a:lnTo>
                    <a:pt x="0" y="360"/>
                  </a:lnTo>
                  <a:lnTo>
                    <a:pt x="3" y="313"/>
                  </a:lnTo>
                  <a:lnTo>
                    <a:pt x="9" y="268"/>
                  </a:lnTo>
                  <a:lnTo>
                    <a:pt x="21" y="226"/>
                  </a:lnTo>
                  <a:lnTo>
                    <a:pt x="37" y="190"/>
                  </a:lnTo>
                  <a:lnTo>
                    <a:pt x="55" y="156"/>
                  </a:lnTo>
                  <a:lnTo>
                    <a:pt x="79" y="125"/>
                  </a:lnTo>
                  <a:lnTo>
                    <a:pt x="105" y="98"/>
                  </a:lnTo>
                  <a:lnTo>
                    <a:pt x="133" y="74"/>
                  </a:lnTo>
                  <a:lnTo>
                    <a:pt x="164" y="53"/>
                  </a:lnTo>
                  <a:lnTo>
                    <a:pt x="198" y="35"/>
                  </a:lnTo>
                  <a:lnTo>
                    <a:pt x="229" y="22"/>
                  </a:lnTo>
                  <a:lnTo>
                    <a:pt x="263" y="11"/>
                  </a:lnTo>
                  <a:lnTo>
                    <a:pt x="301" y="4"/>
                  </a:lnTo>
                  <a:lnTo>
                    <a:pt x="340" y="0"/>
                  </a:lnTo>
                  <a:close/>
                </a:path>
              </a:pathLst>
            </a:custGeom>
            <a:grpFill/>
            <a:ln w="0">
              <a:noFill/>
              <a:prstDash val="solid"/>
              <a:round/>
              <a:headEnd/>
              <a:tailEnd/>
            </a:ln>
            <a:sp3d extrusionH="635000" prstMaterial="plastic">
              <a:bevelT/>
            </a:sp3d>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23" name="Freeform 7"/>
            <p:cNvSpPr>
              <a:spLocks/>
            </p:cNvSpPr>
            <p:nvPr/>
          </p:nvSpPr>
          <p:spPr bwMode="auto">
            <a:xfrm>
              <a:off x="2034" y="809"/>
              <a:ext cx="1690" cy="3511"/>
            </a:xfrm>
            <a:custGeom>
              <a:avLst/>
              <a:gdLst>
                <a:gd name="T0" fmla="*/ 544 w 1690"/>
                <a:gd name="T1" fmla="*/ 2 h 3511"/>
                <a:gd name="T2" fmla="*/ 1245 w 1690"/>
                <a:gd name="T3" fmla="*/ 0 h 3511"/>
                <a:gd name="T4" fmla="*/ 1428 w 1690"/>
                <a:gd name="T5" fmla="*/ 21 h 3511"/>
                <a:gd name="T6" fmla="*/ 1580 w 1690"/>
                <a:gd name="T7" fmla="*/ 109 h 3511"/>
                <a:gd name="T8" fmla="*/ 1669 w 1690"/>
                <a:gd name="T9" fmla="*/ 261 h 3511"/>
                <a:gd name="T10" fmla="*/ 1690 w 1690"/>
                <a:gd name="T11" fmla="*/ 435 h 3511"/>
                <a:gd name="T12" fmla="*/ 1686 w 1690"/>
                <a:gd name="T13" fmla="*/ 1574 h 3511"/>
                <a:gd name="T14" fmla="*/ 1637 w 1690"/>
                <a:gd name="T15" fmla="*/ 1607 h 3511"/>
                <a:gd name="T16" fmla="*/ 1525 w 1690"/>
                <a:gd name="T17" fmla="*/ 1628 h 3511"/>
                <a:gd name="T18" fmla="*/ 1404 w 1690"/>
                <a:gd name="T19" fmla="*/ 1590 h 3511"/>
                <a:gd name="T20" fmla="*/ 1383 w 1690"/>
                <a:gd name="T21" fmla="*/ 662 h 3511"/>
                <a:gd name="T22" fmla="*/ 1385 w 1690"/>
                <a:gd name="T23" fmla="*/ 573 h 3511"/>
                <a:gd name="T24" fmla="*/ 1353 w 1690"/>
                <a:gd name="T25" fmla="*/ 520 h 3511"/>
                <a:gd name="T26" fmla="*/ 1288 w 1690"/>
                <a:gd name="T27" fmla="*/ 525 h 3511"/>
                <a:gd name="T28" fmla="*/ 1267 w 1690"/>
                <a:gd name="T29" fmla="*/ 591 h 3511"/>
                <a:gd name="T30" fmla="*/ 1269 w 1690"/>
                <a:gd name="T31" fmla="*/ 692 h 3511"/>
                <a:gd name="T32" fmla="*/ 1269 w 1690"/>
                <a:gd name="T33" fmla="*/ 3360 h 3511"/>
                <a:gd name="T34" fmla="*/ 1272 w 1690"/>
                <a:gd name="T35" fmla="*/ 3436 h 3511"/>
                <a:gd name="T36" fmla="*/ 1250 w 1690"/>
                <a:gd name="T37" fmla="*/ 3470 h 3511"/>
                <a:gd name="T38" fmla="*/ 1135 w 1690"/>
                <a:gd name="T39" fmla="*/ 3507 h 3511"/>
                <a:gd name="T40" fmla="*/ 1000 w 1690"/>
                <a:gd name="T41" fmla="*/ 3502 h 3511"/>
                <a:gd name="T42" fmla="*/ 927 w 1690"/>
                <a:gd name="T43" fmla="*/ 3468 h 3511"/>
                <a:gd name="T44" fmla="*/ 911 w 1690"/>
                <a:gd name="T45" fmla="*/ 3413 h 3511"/>
                <a:gd name="T46" fmla="*/ 915 w 1690"/>
                <a:gd name="T47" fmla="*/ 1822 h 3511"/>
                <a:gd name="T48" fmla="*/ 908 w 1690"/>
                <a:gd name="T49" fmla="*/ 1730 h 3511"/>
                <a:gd name="T50" fmla="*/ 856 w 1690"/>
                <a:gd name="T51" fmla="*/ 1683 h 3511"/>
                <a:gd name="T52" fmla="*/ 793 w 1690"/>
                <a:gd name="T53" fmla="*/ 1708 h 3511"/>
                <a:gd name="T54" fmla="*/ 777 w 1690"/>
                <a:gd name="T55" fmla="*/ 1794 h 3511"/>
                <a:gd name="T56" fmla="*/ 779 w 1690"/>
                <a:gd name="T57" fmla="*/ 2880 h 3511"/>
                <a:gd name="T58" fmla="*/ 776 w 1690"/>
                <a:gd name="T59" fmla="*/ 3455 h 3511"/>
                <a:gd name="T60" fmla="*/ 670 w 1690"/>
                <a:gd name="T61" fmla="*/ 3506 h 3511"/>
                <a:gd name="T62" fmla="*/ 527 w 1690"/>
                <a:gd name="T63" fmla="*/ 3503 h 3511"/>
                <a:gd name="T64" fmla="*/ 421 w 1690"/>
                <a:gd name="T65" fmla="*/ 3452 h 3511"/>
                <a:gd name="T66" fmla="*/ 421 w 1690"/>
                <a:gd name="T67" fmla="*/ 1251 h 3511"/>
                <a:gd name="T68" fmla="*/ 424 w 1690"/>
                <a:gd name="T69" fmla="*/ 630 h 3511"/>
                <a:gd name="T70" fmla="*/ 417 w 1690"/>
                <a:gd name="T71" fmla="*/ 544 h 3511"/>
                <a:gd name="T72" fmla="*/ 369 w 1690"/>
                <a:gd name="T73" fmla="*/ 515 h 3511"/>
                <a:gd name="T74" fmla="*/ 313 w 1690"/>
                <a:gd name="T75" fmla="*/ 541 h 3511"/>
                <a:gd name="T76" fmla="*/ 306 w 1690"/>
                <a:gd name="T77" fmla="*/ 622 h 3511"/>
                <a:gd name="T78" fmla="*/ 307 w 1690"/>
                <a:gd name="T79" fmla="*/ 1168 h 3511"/>
                <a:gd name="T80" fmla="*/ 309 w 1690"/>
                <a:gd name="T81" fmla="*/ 1522 h 3511"/>
                <a:gd name="T82" fmla="*/ 302 w 1690"/>
                <a:gd name="T83" fmla="*/ 1580 h 3511"/>
                <a:gd name="T84" fmla="*/ 244 w 1690"/>
                <a:gd name="T85" fmla="*/ 1611 h 3511"/>
                <a:gd name="T86" fmla="*/ 110 w 1690"/>
                <a:gd name="T87" fmla="*/ 1624 h 3511"/>
                <a:gd name="T88" fmla="*/ 4 w 1690"/>
                <a:gd name="T89" fmla="*/ 1572 h 3511"/>
                <a:gd name="T90" fmla="*/ 4 w 1690"/>
                <a:gd name="T91" fmla="*/ 927 h 3511"/>
                <a:gd name="T92" fmla="*/ 1 w 1690"/>
                <a:gd name="T93" fmla="*/ 481 h 3511"/>
                <a:gd name="T94" fmla="*/ 25 w 1690"/>
                <a:gd name="T95" fmla="*/ 258 h 3511"/>
                <a:gd name="T96" fmla="*/ 125 w 1690"/>
                <a:gd name="T97" fmla="*/ 97 h 3511"/>
                <a:gd name="T98" fmla="*/ 302 w 1690"/>
                <a:gd name="T99" fmla="*/ 12 h 3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90" h="3511">
                  <a:moveTo>
                    <a:pt x="430" y="0"/>
                  </a:moveTo>
                  <a:lnTo>
                    <a:pt x="470" y="0"/>
                  </a:lnTo>
                  <a:lnTo>
                    <a:pt x="508" y="0"/>
                  </a:lnTo>
                  <a:lnTo>
                    <a:pt x="544" y="2"/>
                  </a:lnTo>
                  <a:lnTo>
                    <a:pt x="1086" y="2"/>
                  </a:lnTo>
                  <a:lnTo>
                    <a:pt x="1140" y="2"/>
                  </a:lnTo>
                  <a:lnTo>
                    <a:pt x="1192" y="0"/>
                  </a:lnTo>
                  <a:lnTo>
                    <a:pt x="1245" y="0"/>
                  </a:lnTo>
                  <a:lnTo>
                    <a:pt x="1294" y="2"/>
                  </a:lnTo>
                  <a:lnTo>
                    <a:pt x="1341" y="6"/>
                  </a:lnTo>
                  <a:lnTo>
                    <a:pt x="1386" y="12"/>
                  </a:lnTo>
                  <a:lnTo>
                    <a:pt x="1428" y="21"/>
                  </a:lnTo>
                  <a:lnTo>
                    <a:pt x="1471" y="38"/>
                  </a:lnTo>
                  <a:lnTo>
                    <a:pt x="1510" y="58"/>
                  </a:lnTo>
                  <a:lnTo>
                    <a:pt x="1547" y="81"/>
                  </a:lnTo>
                  <a:lnTo>
                    <a:pt x="1580" y="109"/>
                  </a:lnTo>
                  <a:lnTo>
                    <a:pt x="1607" y="140"/>
                  </a:lnTo>
                  <a:lnTo>
                    <a:pt x="1632" y="177"/>
                  </a:lnTo>
                  <a:lnTo>
                    <a:pt x="1653" y="216"/>
                  </a:lnTo>
                  <a:lnTo>
                    <a:pt x="1669" y="261"/>
                  </a:lnTo>
                  <a:lnTo>
                    <a:pt x="1681" y="309"/>
                  </a:lnTo>
                  <a:lnTo>
                    <a:pt x="1687" y="349"/>
                  </a:lnTo>
                  <a:lnTo>
                    <a:pt x="1688" y="390"/>
                  </a:lnTo>
                  <a:lnTo>
                    <a:pt x="1690" y="435"/>
                  </a:lnTo>
                  <a:lnTo>
                    <a:pt x="1688" y="482"/>
                  </a:lnTo>
                  <a:lnTo>
                    <a:pt x="1688" y="1024"/>
                  </a:lnTo>
                  <a:lnTo>
                    <a:pt x="1688" y="1565"/>
                  </a:lnTo>
                  <a:lnTo>
                    <a:pt x="1686" y="1574"/>
                  </a:lnTo>
                  <a:lnTo>
                    <a:pt x="1677" y="1583"/>
                  </a:lnTo>
                  <a:lnTo>
                    <a:pt x="1665" y="1593"/>
                  </a:lnTo>
                  <a:lnTo>
                    <a:pt x="1650" y="1600"/>
                  </a:lnTo>
                  <a:lnTo>
                    <a:pt x="1637" y="1607"/>
                  </a:lnTo>
                  <a:lnTo>
                    <a:pt x="1627" y="1612"/>
                  </a:lnTo>
                  <a:lnTo>
                    <a:pt x="1594" y="1623"/>
                  </a:lnTo>
                  <a:lnTo>
                    <a:pt x="1560" y="1628"/>
                  </a:lnTo>
                  <a:lnTo>
                    <a:pt x="1525" y="1628"/>
                  </a:lnTo>
                  <a:lnTo>
                    <a:pt x="1492" y="1624"/>
                  </a:lnTo>
                  <a:lnTo>
                    <a:pt x="1459" y="1616"/>
                  </a:lnTo>
                  <a:lnTo>
                    <a:pt x="1430" y="1604"/>
                  </a:lnTo>
                  <a:lnTo>
                    <a:pt x="1404" y="1590"/>
                  </a:lnTo>
                  <a:lnTo>
                    <a:pt x="1383" y="1572"/>
                  </a:lnTo>
                  <a:lnTo>
                    <a:pt x="1383" y="1272"/>
                  </a:lnTo>
                  <a:lnTo>
                    <a:pt x="1383" y="968"/>
                  </a:lnTo>
                  <a:lnTo>
                    <a:pt x="1383" y="662"/>
                  </a:lnTo>
                  <a:lnTo>
                    <a:pt x="1385" y="642"/>
                  </a:lnTo>
                  <a:lnTo>
                    <a:pt x="1385" y="620"/>
                  </a:lnTo>
                  <a:lnTo>
                    <a:pt x="1386" y="596"/>
                  </a:lnTo>
                  <a:lnTo>
                    <a:pt x="1385" y="573"/>
                  </a:lnTo>
                  <a:lnTo>
                    <a:pt x="1383" y="553"/>
                  </a:lnTo>
                  <a:lnTo>
                    <a:pt x="1377" y="538"/>
                  </a:lnTo>
                  <a:lnTo>
                    <a:pt x="1368" y="528"/>
                  </a:lnTo>
                  <a:lnTo>
                    <a:pt x="1353" y="520"/>
                  </a:lnTo>
                  <a:lnTo>
                    <a:pt x="1336" y="516"/>
                  </a:lnTo>
                  <a:lnTo>
                    <a:pt x="1319" y="515"/>
                  </a:lnTo>
                  <a:lnTo>
                    <a:pt x="1302" y="519"/>
                  </a:lnTo>
                  <a:lnTo>
                    <a:pt x="1288" y="525"/>
                  </a:lnTo>
                  <a:lnTo>
                    <a:pt x="1277" y="536"/>
                  </a:lnTo>
                  <a:lnTo>
                    <a:pt x="1272" y="549"/>
                  </a:lnTo>
                  <a:lnTo>
                    <a:pt x="1268" y="569"/>
                  </a:lnTo>
                  <a:lnTo>
                    <a:pt x="1267" y="591"/>
                  </a:lnTo>
                  <a:lnTo>
                    <a:pt x="1267" y="617"/>
                  </a:lnTo>
                  <a:lnTo>
                    <a:pt x="1267" y="643"/>
                  </a:lnTo>
                  <a:lnTo>
                    <a:pt x="1268" y="668"/>
                  </a:lnTo>
                  <a:lnTo>
                    <a:pt x="1269" y="692"/>
                  </a:lnTo>
                  <a:lnTo>
                    <a:pt x="1269" y="710"/>
                  </a:lnTo>
                  <a:lnTo>
                    <a:pt x="1269" y="1593"/>
                  </a:lnTo>
                  <a:lnTo>
                    <a:pt x="1269" y="2474"/>
                  </a:lnTo>
                  <a:lnTo>
                    <a:pt x="1269" y="3360"/>
                  </a:lnTo>
                  <a:lnTo>
                    <a:pt x="1269" y="3380"/>
                  </a:lnTo>
                  <a:lnTo>
                    <a:pt x="1271" y="3400"/>
                  </a:lnTo>
                  <a:lnTo>
                    <a:pt x="1272" y="3419"/>
                  </a:lnTo>
                  <a:lnTo>
                    <a:pt x="1272" y="3436"/>
                  </a:lnTo>
                  <a:lnTo>
                    <a:pt x="1269" y="3451"/>
                  </a:lnTo>
                  <a:lnTo>
                    <a:pt x="1269" y="3453"/>
                  </a:lnTo>
                  <a:lnTo>
                    <a:pt x="1268" y="3455"/>
                  </a:lnTo>
                  <a:lnTo>
                    <a:pt x="1250" y="3470"/>
                  </a:lnTo>
                  <a:lnTo>
                    <a:pt x="1228" y="3484"/>
                  </a:lnTo>
                  <a:lnTo>
                    <a:pt x="1200" y="3494"/>
                  </a:lnTo>
                  <a:lnTo>
                    <a:pt x="1169" y="3502"/>
                  </a:lnTo>
                  <a:lnTo>
                    <a:pt x="1135" y="3507"/>
                  </a:lnTo>
                  <a:lnTo>
                    <a:pt x="1101" y="3510"/>
                  </a:lnTo>
                  <a:lnTo>
                    <a:pt x="1065" y="3510"/>
                  </a:lnTo>
                  <a:lnTo>
                    <a:pt x="1031" y="3507"/>
                  </a:lnTo>
                  <a:lnTo>
                    <a:pt x="1000" y="3502"/>
                  </a:lnTo>
                  <a:lnTo>
                    <a:pt x="970" y="3494"/>
                  </a:lnTo>
                  <a:lnTo>
                    <a:pt x="945" y="3482"/>
                  </a:lnTo>
                  <a:lnTo>
                    <a:pt x="936" y="3476"/>
                  </a:lnTo>
                  <a:lnTo>
                    <a:pt x="927" y="3468"/>
                  </a:lnTo>
                  <a:lnTo>
                    <a:pt x="919" y="3460"/>
                  </a:lnTo>
                  <a:lnTo>
                    <a:pt x="915" y="3452"/>
                  </a:lnTo>
                  <a:lnTo>
                    <a:pt x="911" y="3434"/>
                  </a:lnTo>
                  <a:lnTo>
                    <a:pt x="911" y="3413"/>
                  </a:lnTo>
                  <a:lnTo>
                    <a:pt x="912" y="3389"/>
                  </a:lnTo>
                  <a:lnTo>
                    <a:pt x="913" y="3364"/>
                  </a:lnTo>
                  <a:lnTo>
                    <a:pt x="915" y="3342"/>
                  </a:lnTo>
                  <a:lnTo>
                    <a:pt x="915" y="1822"/>
                  </a:lnTo>
                  <a:lnTo>
                    <a:pt x="915" y="1797"/>
                  </a:lnTo>
                  <a:lnTo>
                    <a:pt x="913" y="1772"/>
                  </a:lnTo>
                  <a:lnTo>
                    <a:pt x="912" y="1750"/>
                  </a:lnTo>
                  <a:lnTo>
                    <a:pt x="908" y="1730"/>
                  </a:lnTo>
                  <a:lnTo>
                    <a:pt x="902" y="1713"/>
                  </a:lnTo>
                  <a:lnTo>
                    <a:pt x="891" y="1700"/>
                  </a:lnTo>
                  <a:lnTo>
                    <a:pt x="877" y="1690"/>
                  </a:lnTo>
                  <a:lnTo>
                    <a:pt x="856" y="1683"/>
                  </a:lnTo>
                  <a:lnTo>
                    <a:pt x="839" y="1683"/>
                  </a:lnTo>
                  <a:lnTo>
                    <a:pt x="822" y="1687"/>
                  </a:lnTo>
                  <a:lnTo>
                    <a:pt x="806" y="1696"/>
                  </a:lnTo>
                  <a:lnTo>
                    <a:pt x="793" y="1708"/>
                  </a:lnTo>
                  <a:lnTo>
                    <a:pt x="784" y="1722"/>
                  </a:lnTo>
                  <a:lnTo>
                    <a:pt x="779" y="1743"/>
                  </a:lnTo>
                  <a:lnTo>
                    <a:pt x="777" y="1768"/>
                  </a:lnTo>
                  <a:lnTo>
                    <a:pt x="777" y="1794"/>
                  </a:lnTo>
                  <a:lnTo>
                    <a:pt x="779" y="1822"/>
                  </a:lnTo>
                  <a:lnTo>
                    <a:pt x="779" y="2177"/>
                  </a:lnTo>
                  <a:lnTo>
                    <a:pt x="779" y="2529"/>
                  </a:lnTo>
                  <a:lnTo>
                    <a:pt x="779" y="2880"/>
                  </a:lnTo>
                  <a:lnTo>
                    <a:pt x="779" y="3235"/>
                  </a:lnTo>
                  <a:lnTo>
                    <a:pt x="779" y="3309"/>
                  </a:lnTo>
                  <a:lnTo>
                    <a:pt x="779" y="3384"/>
                  </a:lnTo>
                  <a:lnTo>
                    <a:pt x="776" y="3455"/>
                  </a:lnTo>
                  <a:lnTo>
                    <a:pt x="756" y="3473"/>
                  </a:lnTo>
                  <a:lnTo>
                    <a:pt x="731" y="3487"/>
                  </a:lnTo>
                  <a:lnTo>
                    <a:pt x="703" y="3498"/>
                  </a:lnTo>
                  <a:lnTo>
                    <a:pt x="670" y="3506"/>
                  </a:lnTo>
                  <a:lnTo>
                    <a:pt x="635" y="3510"/>
                  </a:lnTo>
                  <a:lnTo>
                    <a:pt x="598" y="3511"/>
                  </a:lnTo>
                  <a:lnTo>
                    <a:pt x="563" y="3508"/>
                  </a:lnTo>
                  <a:lnTo>
                    <a:pt x="527" y="3503"/>
                  </a:lnTo>
                  <a:lnTo>
                    <a:pt x="495" y="3495"/>
                  </a:lnTo>
                  <a:lnTo>
                    <a:pt x="464" y="3484"/>
                  </a:lnTo>
                  <a:lnTo>
                    <a:pt x="441" y="3469"/>
                  </a:lnTo>
                  <a:lnTo>
                    <a:pt x="421" y="3452"/>
                  </a:lnTo>
                  <a:lnTo>
                    <a:pt x="421" y="2907"/>
                  </a:lnTo>
                  <a:lnTo>
                    <a:pt x="421" y="2357"/>
                  </a:lnTo>
                  <a:lnTo>
                    <a:pt x="421" y="1803"/>
                  </a:lnTo>
                  <a:lnTo>
                    <a:pt x="421" y="1251"/>
                  </a:lnTo>
                  <a:lnTo>
                    <a:pt x="421" y="701"/>
                  </a:lnTo>
                  <a:lnTo>
                    <a:pt x="421" y="680"/>
                  </a:lnTo>
                  <a:lnTo>
                    <a:pt x="423" y="655"/>
                  </a:lnTo>
                  <a:lnTo>
                    <a:pt x="424" y="630"/>
                  </a:lnTo>
                  <a:lnTo>
                    <a:pt x="424" y="605"/>
                  </a:lnTo>
                  <a:lnTo>
                    <a:pt x="424" y="582"/>
                  </a:lnTo>
                  <a:lnTo>
                    <a:pt x="421" y="561"/>
                  </a:lnTo>
                  <a:lnTo>
                    <a:pt x="417" y="544"/>
                  </a:lnTo>
                  <a:lnTo>
                    <a:pt x="412" y="532"/>
                  </a:lnTo>
                  <a:lnTo>
                    <a:pt x="400" y="523"/>
                  </a:lnTo>
                  <a:lnTo>
                    <a:pt x="386" y="518"/>
                  </a:lnTo>
                  <a:lnTo>
                    <a:pt x="369" y="515"/>
                  </a:lnTo>
                  <a:lnTo>
                    <a:pt x="352" y="516"/>
                  </a:lnTo>
                  <a:lnTo>
                    <a:pt x="335" y="521"/>
                  </a:lnTo>
                  <a:lnTo>
                    <a:pt x="322" y="531"/>
                  </a:lnTo>
                  <a:lnTo>
                    <a:pt x="313" y="541"/>
                  </a:lnTo>
                  <a:lnTo>
                    <a:pt x="309" y="557"/>
                  </a:lnTo>
                  <a:lnTo>
                    <a:pt x="306" y="576"/>
                  </a:lnTo>
                  <a:lnTo>
                    <a:pt x="305" y="599"/>
                  </a:lnTo>
                  <a:lnTo>
                    <a:pt x="306" y="622"/>
                  </a:lnTo>
                  <a:lnTo>
                    <a:pt x="306" y="645"/>
                  </a:lnTo>
                  <a:lnTo>
                    <a:pt x="307" y="665"/>
                  </a:lnTo>
                  <a:lnTo>
                    <a:pt x="307" y="1053"/>
                  </a:lnTo>
                  <a:lnTo>
                    <a:pt x="307" y="1168"/>
                  </a:lnTo>
                  <a:lnTo>
                    <a:pt x="307" y="1278"/>
                  </a:lnTo>
                  <a:lnTo>
                    <a:pt x="309" y="1390"/>
                  </a:lnTo>
                  <a:lnTo>
                    <a:pt x="309" y="1505"/>
                  </a:lnTo>
                  <a:lnTo>
                    <a:pt x="309" y="1522"/>
                  </a:lnTo>
                  <a:lnTo>
                    <a:pt x="310" y="1540"/>
                  </a:lnTo>
                  <a:lnTo>
                    <a:pt x="310" y="1556"/>
                  </a:lnTo>
                  <a:lnTo>
                    <a:pt x="309" y="1569"/>
                  </a:lnTo>
                  <a:lnTo>
                    <a:pt x="302" y="1580"/>
                  </a:lnTo>
                  <a:lnTo>
                    <a:pt x="289" y="1589"/>
                  </a:lnTo>
                  <a:lnTo>
                    <a:pt x="275" y="1598"/>
                  </a:lnTo>
                  <a:lnTo>
                    <a:pt x="259" y="1604"/>
                  </a:lnTo>
                  <a:lnTo>
                    <a:pt x="244" y="1611"/>
                  </a:lnTo>
                  <a:lnTo>
                    <a:pt x="213" y="1621"/>
                  </a:lnTo>
                  <a:lnTo>
                    <a:pt x="179" y="1627"/>
                  </a:lnTo>
                  <a:lnTo>
                    <a:pt x="144" y="1628"/>
                  </a:lnTo>
                  <a:lnTo>
                    <a:pt x="110" y="1624"/>
                  </a:lnTo>
                  <a:lnTo>
                    <a:pt x="78" y="1617"/>
                  </a:lnTo>
                  <a:lnTo>
                    <a:pt x="48" y="1606"/>
                  </a:lnTo>
                  <a:lnTo>
                    <a:pt x="23" y="1591"/>
                  </a:lnTo>
                  <a:lnTo>
                    <a:pt x="4" y="1572"/>
                  </a:lnTo>
                  <a:lnTo>
                    <a:pt x="4" y="1417"/>
                  </a:lnTo>
                  <a:lnTo>
                    <a:pt x="4" y="1256"/>
                  </a:lnTo>
                  <a:lnTo>
                    <a:pt x="4" y="1092"/>
                  </a:lnTo>
                  <a:lnTo>
                    <a:pt x="4" y="927"/>
                  </a:lnTo>
                  <a:lnTo>
                    <a:pt x="4" y="765"/>
                  </a:lnTo>
                  <a:lnTo>
                    <a:pt x="4" y="605"/>
                  </a:lnTo>
                  <a:lnTo>
                    <a:pt x="2" y="542"/>
                  </a:lnTo>
                  <a:lnTo>
                    <a:pt x="1" y="481"/>
                  </a:lnTo>
                  <a:lnTo>
                    <a:pt x="0" y="423"/>
                  </a:lnTo>
                  <a:lnTo>
                    <a:pt x="4" y="368"/>
                  </a:lnTo>
                  <a:lnTo>
                    <a:pt x="11" y="311"/>
                  </a:lnTo>
                  <a:lnTo>
                    <a:pt x="25" y="258"/>
                  </a:lnTo>
                  <a:lnTo>
                    <a:pt x="43" y="211"/>
                  </a:lnTo>
                  <a:lnTo>
                    <a:pt x="65" y="168"/>
                  </a:lnTo>
                  <a:lnTo>
                    <a:pt x="93" y="130"/>
                  </a:lnTo>
                  <a:lnTo>
                    <a:pt x="125" y="97"/>
                  </a:lnTo>
                  <a:lnTo>
                    <a:pt x="162" y="68"/>
                  </a:lnTo>
                  <a:lnTo>
                    <a:pt x="204" y="45"/>
                  </a:lnTo>
                  <a:lnTo>
                    <a:pt x="251" y="26"/>
                  </a:lnTo>
                  <a:lnTo>
                    <a:pt x="302" y="12"/>
                  </a:lnTo>
                  <a:lnTo>
                    <a:pt x="358" y="3"/>
                  </a:lnTo>
                  <a:lnTo>
                    <a:pt x="394" y="0"/>
                  </a:lnTo>
                  <a:lnTo>
                    <a:pt x="430" y="0"/>
                  </a:lnTo>
                  <a:close/>
                </a:path>
              </a:pathLst>
            </a:custGeom>
            <a:grpFill/>
            <a:ln w="0">
              <a:noFill/>
              <a:prstDash val="solid"/>
              <a:round/>
              <a:headEnd/>
              <a:tailEnd/>
            </a:ln>
            <a:sp3d extrusionH="635000" prstMaterial="plastic">
              <a:bevelT/>
            </a:sp3d>
          </p:spPr>
          <p:txBody>
            <a:bodyPr vert="horz" wrap="square" lIns="91440" tIns="45720" rIns="91440" bIns="45720" numCol="1" anchor="t" anchorCtr="0" compatLnSpc="1">
              <a:prstTxWarp prst="textNoShape">
                <a:avLst/>
              </a:prstTxWarp>
            </a:bodyPr>
            <a:lstStyle/>
            <a:p>
              <a:endParaRPr lang="en-US">
                <a:latin typeface="Calibri"/>
              </a:endParaRPr>
            </a:p>
          </p:txBody>
        </p:sp>
      </p:grpSp>
      <p:grpSp>
        <p:nvGrpSpPr>
          <p:cNvPr id="24" name="Group 23"/>
          <p:cNvGrpSpPr>
            <a:grpSpLocks noChangeAspect="1"/>
          </p:cNvGrpSpPr>
          <p:nvPr/>
        </p:nvGrpSpPr>
        <p:grpSpPr bwMode="auto">
          <a:xfrm>
            <a:off x="4867157" y="994532"/>
            <a:ext cx="1554084" cy="3384534"/>
            <a:chOff x="1887" y="1"/>
            <a:chExt cx="1985" cy="4319"/>
          </a:xfrm>
          <a:solidFill>
            <a:schemeClr val="accent2"/>
          </a:solidFill>
          <a:effectLst>
            <a:reflection blurRad="6350" stA="52000" endA="300" endPos="35000" dir="5400000" sy="-100000" algn="bl" rotWithShape="0"/>
          </a:effectLst>
          <a:scene3d>
            <a:camera prst="perspectiveBelow"/>
            <a:lightRig rig="soft" dir="t"/>
          </a:scene3d>
        </p:grpSpPr>
        <p:sp>
          <p:nvSpPr>
            <p:cNvPr id="25" name="Freeform 12"/>
            <p:cNvSpPr>
              <a:spLocks/>
            </p:cNvSpPr>
            <p:nvPr/>
          </p:nvSpPr>
          <p:spPr bwMode="auto">
            <a:xfrm>
              <a:off x="2520" y="1"/>
              <a:ext cx="698" cy="698"/>
            </a:xfrm>
            <a:custGeom>
              <a:avLst/>
              <a:gdLst>
                <a:gd name="T0" fmla="*/ 340 w 698"/>
                <a:gd name="T1" fmla="*/ 0 h 698"/>
                <a:gd name="T2" fmla="*/ 385 w 698"/>
                <a:gd name="T3" fmla="*/ 2 h 698"/>
                <a:gd name="T4" fmla="*/ 427 w 698"/>
                <a:gd name="T5" fmla="*/ 8 h 698"/>
                <a:gd name="T6" fmla="*/ 466 w 698"/>
                <a:gd name="T7" fmla="*/ 20 h 698"/>
                <a:gd name="T8" fmla="*/ 504 w 698"/>
                <a:gd name="T9" fmla="*/ 34 h 698"/>
                <a:gd name="T10" fmla="*/ 537 w 698"/>
                <a:gd name="T11" fmla="*/ 54 h 698"/>
                <a:gd name="T12" fmla="*/ 567 w 698"/>
                <a:gd name="T13" fmla="*/ 75 h 698"/>
                <a:gd name="T14" fmla="*/ 592 w 698"/>
                <a:gd name="T15" fmla="*/ 97 h 698"/>
                <a:gd name="T16" fmla="*/ 615 w 698"/>
                <a:gd name="T17" fmla="*/ 122 h 698"/>
                <a:gd name="T18" fmla="*/ 636 w 698"/>
                <a:gd name="T19" fmla="*/ 151 h 698"/>
                <a:gd name="T20" fmla="*/ 656 w 698"/>
                <a:gd name="T21" fmla="*/ 182 h 698"/>
                <a:gd name="T22" fmla="*/ 673 w 698"/>
                <a:gd name="T23" fmla="*/ 216 h 698"/>
                <a:gd name="T24" fmla="*/ 686 w 698"/>
                <a:gd name="T25" fmla="*/ 254 h 698"/>
                <a:gd name="T26" fmla="*/ 695 w 698"/>
                <a:gd name="T27" fmla="*/ 295 h 698"/>
                <a:gd name="T28" fmla="*/ 698 w 698"/>
                <a:gd name="T29" fmla="*/ 339 h 698"/>
                <a:gd name="T30" fmla="*/ 697 w 698"/>
                <a:gd name="T31" fmla="*/ 386 h 698"/>
                <a:gd name="T32" fmla="*/ 690 w 698"/>
                <a:gd name="T33" fmla="*/ 428 h 698"/>
                <a:gd name="T34" fmla="*/ 678 w 698"/>
                <a:gd name="T35" fmla="*/ 468 h 698"/>
                <a:gd name="T36" fmla="*/ 664 w 698"/>
                <a:gd name="T37" fmla="*/ 503 h 698"/>
                <a:gd name="T38" fmla="*/ 646 w 698"/>
                <a:gd name="T39" fmla="*/ 534 h 698"/>
                <a:gd name="T40" fmla="*/ 625 w 698"/>
                <a:gd name="T41" fmla="*/ 565 h 698"/>
                <a:gd name="T42" fmla="*/ 601 w 698"/>
                <a:gd name="T43" fmla="*/ 592 h 698"/>
                <a:gd name="T44" fmla="*/ 572 w 698"/>
                <a:gd name="T45" fmla="*/ 620 h 698"/>
                <a:gd name="T46" fmla="*/ 538 w 698"/>
                <a:gd name="T47" fmla="*/ 644 h 698"/>
                <a:gd name="T48" fmla="*/ 499 w 698"/>
                <a:gd name="T49" fmla="*/ 665 h 698"/>
                <a:gd name="T50" fmla="*/ 456 w 698"/>
                <a:gd name="T51" fmla="*/ 682 h 698"/>
                <a:gd name="T52" fmla="*/ 410 w 698"/>
                <a:gd name="T53" fmla="*/ 693 h 698"/>
                <a:gd name="T54" fmla="*/ 360 w 698"/>
                <a:gd name="T55" fmla="*/ 698 h 698"/>
                <a:gd name="T56" fmla="*/ 317 w 698"/>
                <a:gd name="T57" fmla="*/ 697 h 698"/>
                <a:gd name="T58" fmla="*/ 275 w 698"/>
                <a:gd name="T59" fmla="*/ 690 h 698"/>
                <a:gd name="T60" fmla="*/ 236 w 698"/>
                <a:gd name="T61" fmla="*/ 680 h 698"/>
                <a:gd name="T62" fmla="*/ 199 w 698"/>
                <a:gd name="T63" fmla="*/ 664 h 698"/>
                <a:gd name="T64" fmla="*/ 165 w 698"/>
                <a:gd name="T65" fmla="*/ 646 h 698"/>
                <a:gd name="T66" fmla="*/ 135 w 698"/>
                <a:gd name="T67" fmla="*/ 625 h 698"/>
                <a:gd name="T68" fmla="*/ 108 w 698"/>
                <a:gd name="T69" fmla="*/ 601 h 698"/>
                <a:gd name="T70" fmla="*/ 84 w 698"/>
                <a:gd name="T71" fmla="*/ 575 h 698"/>
                <a:gd name="T72" fmla="*/ 61 w 698"/>
                <a:gd name="T73" fmla="*/ 548 h 698"/>
                <a:gd name="T74" fmla="*/ 40 w 698"/>
                <a:gd name="T75" fmla="*/ 516 h 698"/>
                <a:gd name="T76" fmla="*/ 25 w 698"/>
                <a:gd name="T77" fmla="*/ 482 h 698"/>
                <a:gd name="T78" fmla="*/ 12 w 698"/>
                <a:gd name="T79" fmla="*/ 445 h 698"/>
                <a:gd name="T80" fmla="*/ 2 w 698"/>
                <a:gd name="T81" fmla="*/ 405 h 698"/>
                <a:gd name="T82" fmla="*/ 0 w 698"/>
                <a:gd name="T83" fmla="*/ 360 h 698"/>
                <a:gd name="T84" fmla="*/ 2 w 698"/>
                <a:gd name="T85" fmla="*/ 312 h 698"/>
                <a:gd name="T86" fmla="*/ 9 w 698"/>
                <a:gd name="T87" fmla="*/ 267 h 698"/>
                <a:gd name="T88" fmla="*/ 19 w 698"/>
                <a:gd name="T89" fmla="*/ 227 h 698"/>
                <a:gd name="T90" fmla="*/ 35 w 698"/>
                <a:gd name="T91" fmla="*/ 189 h 698"/>
                <a:gd name="T92" fmla="*/ 55 w 698"/>
                <a:gd name="T93" fmla="*/ 156 h 698"/>
                <a:gd name="T94" fmla="*/ 77 w 698"/>
                <a:gd name="T95" fmla="*/ 125 h 698"/>
                <a:gd name="T96" fmla="*/ 103 w 698"/>
                <a:gd name="T97" fmla="*/ 98 h 698"/>
                <a:gd name="T98" fmla="*/ 132 w 698"/>
                <a:gd name="T99" fmla="*/ 74 h 698"/>
                <a:gd name="T100" fmla="*/ 163 w 698"/>
                <a:gd name="T101" fmla="*/ 53 h 698"/>
                <a:gd name="T102" fmla="*/ 198 w 698"/>
                <a:gd name="T103" fmla="*/ 34 h 698"/>
                <a:gd name="T104" fmla="*/ 229 w 698"/>
                <a:gd name="T105" fmla="*/ 21 h 698"/>
                <a:gd name="T106" fmla="*/ 263 w 698"/>
                <a:gd name="T107" fmla="*/ 11 h 698"/>
                <a:gd name="T108" fmla="*/ 301 w 698"/>
                <a:gd name="T109" fmla="*/ 3 h 698"/>
                <a:gd name="T110" fmla="*/ 340 w 698"/>
                <a:gd name="T111" fmla="*/ 0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8" h="698">
                  <a:moveTo>
                    <a:pt x="340" y="0"/>
                  </a:moveTo>
                  <a:lnTo>
                    <a:pt x="385" y="2"/>
                  </a:lnTo>
                  <a:lnTo>
                    <a:pt x="427" y="8"/>
                  </a:lnTo>
                  <a:lnTo>
                    <a:pt x="466" y="20"/>
                  </a:lnTo>
                  <a:lnTo>
                    <a:pt x="504" y="34"/>
                  </a:lnTo>
                  <a:lnTo>
                    <a:pt x="537" y="54"/>
                  </a:lnTo>
                  <a:lnTo>
                    <a:pt x="567" y="75"/>
                  </a:lnTo>
                  <a:lnTo>
                    <a:pt x="592" y="97"/>
                  </a:lnTo>
                  <a:lnTo>
                    <a:pt x="615" y="122"/>
                  </a:lnTo>
                  <a:lnTo>
                    <a:pt x="636" y="151"/>
                  </a:lnTo>
                  <a:lnTo>
                    <a:pt x="656" y="182"/>
                  </a:lnTo>
                  <a:lnTo>
                    <a:pt x="673" y="216"/>
                  </a:lnTo>
                  <a:lnTo>
                    <a:pt x="686" y="254"/>
                  </a:lnTo>
                  <a:lnTo>
                    <a:pt x="695" y="295"/>
                  </a:lnTo>
                  <a:lnTo>
                    <a:pt x="698" y="339"/>
                  </a:lnTo>
                  <a:lnTo>
                    <a:pt x="697" y="386"/>
                  </a:lnTo>
                  <a:lnTo>
                    <a:pt x="690" y="428"/>
                  </a:lnTo>
                  <a:lnTo>
                    <a:pt x="678" y="468"/>
                  </a:lnTo>
                  <a:lnTo>
                    <a:pt x="664" y="503"/>
                  </a:lnTo>
                  <a:lnTo>
                    <a:pt x="646" y="534"/>
                  </a:lnTo>
                  <a:lnTo>
                    <a:pt x="625" y="565"/>
                  </a:lnTo>
                  <a:lnTo>
                    <a:pt x="601" y="592"/>
                  </a:lnTo>
                  <a:lnTo>
                    <a:pt x="572" y="620"/>
                  </a:lnTo>
                  <a:lnTo>
                    <a:pt x="538" y="644"/>
                  </a:lnTo>
                  <a:lnTo>
                    <a:pt x="499" y="665"/>
                  </a:lnTo>
                  <a:lnTo>
                    <a:pt x="456" y="682"/>
                  </a:lnTo>
                  <a:lnTo>
                    <a:pt x="410" y="693"/>
                  </a:lnTo>
                  <a:lnTo>
                    <a:pt x="360" y="698"/>
                  </a:lnTo>
                  <a:lnTo>
                    <a:pt x="317" y="697"/>
                  </a:lnTo>
                  <a:lnTo>
                    <a:pt x="275" y="690"/>
                  </a:lnTo>
                  <a:lnTo>
                    <a:pt x="236" y="680"/>
                  </a:lnTo>
                  <a:lnTo>
                    <a:pt x="199" y="664"/>
                  </a:lnTo>
                  <a:lnTo>
                    <a:pt x="165" y="646"/>
                  </a:lnTo>
                  <a:lnTo>
                    <a:pt x="135" y="625"/>
                  </a:lnTo>
                  <a:lnTo>
                    <a:pt x="108" y="601"/>
                  </a:lnTo>
                  <a:lnTo>
                    <a:pt x="84" y="575"/>
                  </a:lnTo>
                  <a:lnTo>
                    <a:pt x="61" y="548"/>
                  </a:lnTo>
                  <a:lnTo>
                    <a:pt x="40" y="516"/>
                  </a:lnTo>
                  <a:lnTo>
                    <a:pt x="25" y="482"/>
                  </a:lnTo>
                  <a:lnTo>
                    <a:pt x="12" y="445"/>
                  </a:lnTo>
                  <a:lnTo>
                    <a:pt x="2" y="405"/>
                  </a:lnTo>
                  <a:lnTo>
                    <a:pt x="0" y="360"/>
                  </a:lnTo>
                  <a:lnTo>
                    <a:pt x="2" y="312"/>
                  </a:lnTo>
                  <a:lnTo>
                    <a:pt x="9" y="267"/>
                  </a:lnTo>
                  <a:lnTo>
                    <a:pt x="19" y="227"/>
                  </a:lnTo>
                  <a:lnTo>
                    <a:pt x="35" y="189"/>
                  </a:lnTo>
                  <a:lnTo>
                    <a:pt x="55" y="156"/>
                  </a:lnTo>
                  <a:lnTo>
                    <a:pt x="77" y="125"/>
                  </a:lnTo>
                  <a:lnTo>
                    <a:pt x="103" y="98"/>
                  </a:lnTo>
                  <a:lnTo>
                    <a:pt x="132" y="74"/>
                  </a:lnTo>
                  <a:lnTo>
                    <a:pt x="163" y="53"/>
                  </a:lnTo>
                  <a:lnTo>
                    <a:pt x="198" y="34"/>
                  </a:lnTo>
                  <a:lnTo>
                    <a:pt x="229" y="21"/>
                  </a:lnTo>
                  <a:lnTo>
                    <a:pt x="263" y="11"/>
                  </a:lnTo>
                  <a:lnTo>
                    <a:pt x="301" y="3"/>
                  </a:lnTo>
                  <a:lnTo>
                    <a:pt x="340" y="0"/>
                  </a:lnTo>
                  <a:close/>
                </a:path>
              </a:pathLst>
            </a:custGeom>
            <a:grpFill/>
            <a:ln w="0">
              <a:noFill/>
              <a:prstDash val="solid"/>
              <a:round/>
              <a:headEnd/>
              <a:tailEnd/>
            </a:ln>
            <a:sp3d extrusionH="635000" prstMaterial="plastic">
              <a:bevelT/>
            </a:sp3d>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26" name="Freeform 13"/>
            <p:cNvSpPr>
              <a:spLocks/>
            </p:cNvSpPr>
            <p:nvPr/>
          </p:nvSpPr>
          <p:spPr bwMode="auto">
            <a:xfrm>
              <a:off x="1887" y="809"/>
              <a:ext cx="1985" cy="3511"/>
            </a:xfrm>
            <a:custGeom>
              <a:avLst/>
              <a:gdLst>
                <a:gd name="T0" fmla="*/ 938 w 1985"/>
                <a:gd name="T1" fmla="*/ 4 h 3511"/>
                <a:gd name="T2" fmla="*/ 1104 w 1985"/>
                <a:gd name="T3" fmla="*/ 3 h 3511"/>
                <a:gd name="T4" fmla="*/ 1252 w 1985"/>
                <a:gd name="T5" fmla="*/ 4 h 3511"/>
                <a:gd name="T6" fmla="*/ 1407 w 1985"/>
                <a:gd name="T7" fmla="*/ 51 h 3511"/>
                <a:gd name="T8" fmla="*/ 1514 w 1985"/>
                <a:gd name="T9" fmla="*/ 157 h 3511"/>
                <a:gd name="T10" fmla="*/ 1585 w 1985"/>
                <a:gd name="T11" fmla="*/ 306 h 3511"/>
                <a:gd name="T12" fmla="*/ 1976 w 1985"/>
                <a:gd name="T13" fmla="*/ 1424 h 3511"/>
                <a:gd name="T14" fmla="*/ 1898 w 1985"/>
                <a:gd name="T15" fmla="*/ 1488 h 3511"/>
                <a:gd name="T16" fmla="*/ 1784 w 1985"/>
                <a:gd name="T17" fmla="*/ 1516 h 3511"/>
                <a:gd name="T18" fmla="*/ 1621 w 1985"/>
                <a:gd name="T19" fmla="*/ 1274 h 3511"/>
                <a:gd name="T20" fmla="*/ 1381 w 1985"/>
                <a:gd name="T21" fmla="*/ 562 h 3511"/>
                <a:gd name="T22" fmla="*/ 1351 w 1985"/>
                <a:gd name="T23" fmla="*/ 514 h 3511"/>
                <a:gd name="T24" fmla="*/ 1293 w 1985"/>
                <a:gd name="T25" fmla="*/ 526 h 3511"/>
                <a:gd name="T26" fmla="*/ 1281 w 1985"/>
                <a:gd name="T27" fmla="*/ 569 h 3511"/>
                <a:gd name="T28" fmla="*/ 1301 w 1985"/>
                <a:gd name="T29" fmla="*/ 631 h 3511"/>
                <a:gd name="T30" fmla="*/ 1645 w 1985"/>
                <a:gd name="T31" fmla="*/ 1695 h 3511"/>
                <a:gd name="T32" fmla="*/ 1366 w 1985"/>
                <a:gd name="T33" fmla="*/ 2046 h 3511"/>
                <a:gd name="T34" fmla="*/ 1362 w 1985"/>
                <a:gd name="T35" fmla="*/ 2373 h 3511"/>
                <a:gd name="T36" fmla="*/ 1364 w 1985"/>
                <a:gd name="T37" fmla="*/ 3388 h 3511"/>
                <a:gd name="T38" fmla="*/ 1362 w 1985"/>
                <a:gd name="T39" fmla="*/ 3457 h 3511"/>
                <a:gd name="T40" fmla="*/ 1318 w 1985"/>
                <a:gd name="T41" fmla="*/ 3487 h 3511"/>
                <a:gd name="T42" fmla="*/ 1212 w 1985"/>
                <a:gd name="T43" fmla="*/ 3511 h 3511"/>
                <a:gd name="T44" fmla="*/ 1090 w 1985"/>
                <a:gd name="T45" fmla="*/ 3489 h 3511"/>
                <a:gd name="T46" fmla="*/ 1048 w 1985"/>
                <a:gd name="T47" fmla="*/ 2887 h 3511"/>
                <a:gd name="T48" fmla="*/ 1049 w 1985"/>
                <a:gd name="T49" fmla="*/ 2249 h 3511"/>
                <a:gd name="T50" fmla="*/ 1043 w 1985"/>
                <a:gd name="T51" fmla="*/ 2140 h 3511"/>
                <a:gd name="T52" fmla="*/ 992 w 1985"/>
                <a:gd name="T53" fmla="*/ 2076 h 3511"/>
                <a:gd name="T54" fmla="*/ 939 w 1985"/>
                <a:gd name="T55" fmla="*/ 2135 h 3511"/>
                <a:gd name="T56" fmla="*/ 933 w 1985"/>
                <a:gd name="T57" fmla="*/ 2237 h 3511"/>
                <a:gd name="T58" fmla="*/ 934 w 1985"/>
                <a:gd name="T59" fmla="*/ 3396 h 3511"/>
                <a:gd name="T60" fmla="*/ 929 w 1985"/>
                <a:gd name="T61" fmla="*/ 3464 h 3511"/>
                <a:gd name="T62" fmla="*/ 876 w 1985"/>
                <a:gd name="T63" fmla="*/ 3495 h 3511"/>
                <a:gd name="T64" fmla="*/ 752 w 1985"/>
                <a:gd name="T65" fmla="*/ 3510 h 3511"/>
                <a:gd name="T66" fmla="*/ 637 w 1985"/>
                <a:gd name="T67" fmla="*/ 3476 h 3511"/>
                <a:gd name="T68" fmla="*/ 356 w 1985"/>
                <a:gd name="T69" fmla="*/ 2046 h 3511"/>
                <a:gd name="T70" fmla="*/ 575 w 1985"/>
                <a:gd name="T71" fmla="*/ 958 h 3511"/>
                <a:gd name="T72" fmla="*/ 703 w 1985"/>
                <a:gd name="T73" fmla="*/ 549 h 3511"/>
                <a:gd name="T74" fmla="*/ 655 w 1985"/>
                <a:gd name="T75" fmla="*/ 513 h 3511"/>
                <a:gd name="T76" fmla="*/ 607 w 1985"/>
                <a:gd name="T77" fmla="*/ 542 h 3511"/>
                <a:gd name="T78" fmla="*/ 470 w 1985"/>
                <a:gd name="T79" fmla="*/ 949 h 3511"/>
                <a:gd name="T80" fmla="*/ 262 w 1985"/>
                <a:gd name="T81" fmla="*/ 1511 h 3511"/>
                <a:gd name="T82" fmla="*/ 161 w 1985"/>
                <a:gd name="T83" fmla="*/ 1511 h 3511"/>
                <a:gd name="T84" fmla="*/ 72 w 1985"/>
                <a:gd name="T85" fmla="*/ 1482 h 3511"/>
                <a:gd name="T86" fmla="*/ 5 w 1985"/>
                <a:gd name="T87" fmla="*/ 1426 h 3511"/>
                <a:gd name="T88" fmla="*/ 9 w 1985"/>
                <a:gd name="T89" fmla="*/ 1365 h 3511"/>
                <a:gd name="T90" fmla="*/ 394 w 1985"/>
                <a:gd name="T91" fmla="*/ 309 h 3511"/>
                <a:gd name="T92" fmla="*/ 464 w 1985"/>
                <a:gd name="T93" fmla="*/ 160 h 3511"/>
                <a:gd name="T94" fmla="*/ 572 w 1985"/>
                <a:gd name="T95" fmla="*/ 52 h 3511"/>
                <a:gd name="T96" fmla="*/ 738 w 1985"/>
                <a:gd name="T97" fmla="*/ 1 h 3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85" h="3511">
                  <a:moveTo>
                    <a:pt x="786" y="0"/>
                  </a:moveTo>
                  <a:lnTo>
                    <a:pt x="837" y="1"/>
                  </a:lnTo>
                  <a:lnTo>
                    <a:pt x="888" y="3"/>
                  </a:lnTo>
                  <a:lnTo>
                    <a:pt x="938" y="4"/>
                  </a:lnTo>
                  <a:lnTo>
                    <a:pt x="986" y="3"/>
                  </a:lnTo>
                  <a:lnTo>
                    <a:pt x="1023" y="1"/>
                  </a:lnTo>
                  <a:lnTo>
                    <a:pt x="1062" y="3"/>
                  </a:lnTo>
                  <a:lnTo>
                    <a:pt x="1104" y="3"/>
                  </a:lnTo>
                  <a:lnTo>
                    <a:pt x="1142" y="3"/>
                  </a:lnTo>
                  <a:lnTo>
                    <a:pt x="1179" y="3"/>
                  </a:lnTo>
                  <a:lnTo>
                    <a:pt x="1217" y="3"/>
                  </a:lnTo>
                  <a:lnTo>
                    <a:pt x="1252" y="4"/>
                  </a:lnTo>
                  <a:lnTo>
                    <a:pt x="1286" y="8"/>
                  </a:lnTo>
                  <a:lnTo>
                    <a:pt x="1331" y="18"/>
                  </a:lnTo>
                  <a:lnTo>
                    <a:pt x="1372" y="33"/>
                  </a:lnTo>
                  <a:lnTo>
                    <a:pt x="1407" y="51"/>
                  </a:lnTo>
                  <a:lnTo>
                    <a:pt x="1438" y="73"/>
                  </a:lnTo>
                  <a:lnTo>
                    <a:pt x="1467" y="98"/>
                  </a:lnTo>
                  <a:lnTo>
                    <a:pt x="1492" y="126"/>
                  </a:lnTo>
                  <a:lnTo>
                    <a:pt x="1514" y="157"/>
                  </a:lnTo>
                  <a:lnTo>
                    <a:pt x="1534" y="191"/>
                  </a:lnTo>
                  <a:lnTo>
                    <a:pt x="1552" y="228"/>
                  </a:lnTo>
                  <a:lnTo>
                    <a:pt x="1569" y="266"/>
                  </a:lnTo>
                  <a:lnTo>
                    <a:pt x="1585" y="306"/>
                  </a:lnTo>
                  <a:lnTo>
                    <a:pt x="1719" y="670"/>
                  </a:lnTo>
                  <a:lnTo>
                    <a:pt x="1851" y="1037"/>
                  </a:lnTo>
                  <a:lnTo>
                    <a:pt x="1985" y="1401"/>
                  </a:lnTo>
                  <a:lnTo>
                    <a:pt x="1976" y="1424"/>
                  </a:lnTo>
                  <a:lnTo>
                    <a:pt x="1961" y="1445"/>
                  </a:lnTo>
                  <a:lnTo>
                    <a:pt x="1943" y="1462"/>
                  </a:lnTo>
                  <a:lnTo>
                    <a:pt x="1922" y="1477"/>
                  </a:lnTo>
                  <a:lnTo>
                    <a:pt x="1898" y="1488"/>
                  </a:lnTo>
                  <a:lnTo>
                    <a:pt x="1872" y="1499"/>
                  </a:lnTo>
                  <a:lnTo>
                    <a:pt x="1845" y="1507"/>
                  </a:lnTo>
                  <a:lnTo>
                    <a:pt x="1816" y="1512"/>
                  </a:lnTo>
                  <a:lnTo>
                    <a:pt x="1784" y="1516"/>
                  </a:lnTo>
                  <a:lnTo>
                    <a:pt x="1754" y="1516"/>
                  </a:lnTo>
                  <a:lnTo>
                    <a:pt x="1724" y="1512"/>
                  </a:lnTo>
                  <a:lnTo>
                    <a:pt x="1696" y="1502"/>
                  </a:lnTo>
                  <a:lnTo>
                    <a:pt x="1621" y="1274"/>
                  </a:lnTo>
                  <a:lnTo>
                    <a:pt x="1543" y="1043"/>
                  </a:lnTo>
                  <a:lnTo>
                    <a:pt x="1465" y="810"/>
                  </a:lnTo>
                  <a:lnTo>
                    <a:pt x="1386" y="579"/>
                  </a:lnTo>
                  <a:lnTo>
                    <a:pt x="1381" y="562"/>
                  </a:lnTo>
                  <a:lnTo>
                    <a:pt x="1376" y="545"/>
                  </a:lnTo>
                  <a:lnTo>
                    <a:pt x="1370" y="532"/>
                  </a:lnTo>
                  <a:lnTo>
                    <a:pt x="1362" y="521"/>
                  </a:lnTo>
                  <a:lnTo>
                    <a:pt x="1351" y="514"/>
                  </a:lnTo>
                  <a:lnTo>
                    <a:pt x="1336" y="513"/>
                  </a:lnTo>
                  <a:lnTo>
                    <a:pt x="1321" y="514"/>
                  </a:lnTo>
                  <a:lnTo>
                    <a:pt x="1306" y="518"/>
                  </a:lnTo>
                  <a:lnTo>
                    <a:pt x="1293" y="526"/>
                  </a:lnTo>
                  <a:lnTo>
                    <a:pt x="1284" y="535"/>
                  </a:lnTo>
                  <a:lnTo>
                    <a:pt x="1279" y="546"/>
                  </a:lnTo>
                  <a:lnTo>
                    <a:pt x="1279" y="556"/>
                  </a:lnTo>
                  <a:lnTo>
                    <a:pt x="1281" y="569"/>
                  </a:lnTo>
                  <a:lnTo>
                    <a:pt x="1285" y="584"/>
                  </a:lnTo>
                  <a:lnTo>
                    <a:pt x="1290" y="601"/>
                  </a:lnTo>
                  <a:lnTo>
                    <a:pt x="1296" y="617"/>
                  </a:lnTo>
                  <a:lnTo>
                    <a:pt x="1301" y="631"/>
                  </a:lnTo>
                  <a:lnTo>
                    <a:pt x="1305" y="641"/>
                  </a:lnTo>
                  <a:lnTo>
                    <a:pt x="1419" y="991"/>
                  </a:lnTo>
                  <a:lnTo>
                    <a:pt x="1533" y="1343"/>
                  </a:lnTo>
                  <a:lnTo>
                    <a:pt x="1645" y="1695"/>
                  </a:lnTo>
                  <a:lnTo>
                    <a:pt x="1759" y="2045"/>
                  </a:lnTo>
                  <a:lnTo>
                    <a:pt x="1630" y="2046"/>
                  </a:lnTo>
                  <a:lnTo>
                    <a:pt x="1497" y="2046"/>
                  </a:lnTo>
                  <a:lnTo>
                    <a:pt x="1366" y="2046"/>
                  </a:lnTo>
                  <a:lnTo>
                    <a:pt x="1365" y="2047"/>
                  </a:lnTo>
                  <a:lnTo>
                    <a:pt x="1364" y="2047"/>
                  </a:lnTo>
                  <a:lnTo>
                    <a:pt x="1362" y="2047"/>
                  </a:lnTo>
                  <a:lnTo>
                    <a:pt x="1362" y="2373"/>
                  </a:lnTo>
                  <a:lnTo>
                    <a:pt x="1362" y="2705"/>
                  </a:lnTo>
                  <a:lnTo>
                    <a:pt x="1362" y="3038"/>
                  </a:lnTo>
                  <a:lnTo>
                    <a:pt x="1362" y="3370"/>
                  </a:lnTo>
                  <a:lnTo>
                    <a:pt x="1364" y="3388"/>
                  </a:lnTo>
                  <a:lnTo>
                    <a:pt x="1365" y="3408"/>
                  </a:lnTo>
                  <a:lnTo>
                    <a:pt x="1365" y="3426"/>
                  </a:lnTo>
                  <a:lnTo>
                    <a:pt x="1365" y="3443"/>
                  </a:lnTo>
                  <a:lnTo>
                    <a:pt x="1362" y="3457"/>
                  </a:lnTo>
                  <a:lnTo>
                    <a:pt x="1357" y="3465"/>
                  </a:lnTo>
                  <a:lnTo>
                    <a:pt x="1347" y="3474"/>
                  </a:lnTo>
                  <a:lnTo>
                    <a:pt x="1332" y="3481"/>
                  </a:lnTo>
                  <a:lnTo>
                    <a:pt x="1318" y="3487"/>
                  </a:lnTo>
                  <a:lnTo>
                    <a:pt x="1305" y="3493"/>
                  </a:lnTo>
                  <a:lnTo>
                    <a:pt x="1276" y="3502"/>
                  </a:lnTo>
                  <a:lnTo>
                    <a:pt x="1245" y="3508"/>
                  </a:lnTo>
                  <a:lnTo>
                    <a:pt x="1212" y="3511"/>
                  </a:lnTo>
                  <a:lnTo>
                    <a:pt x="1179" y="3510"/>
                  </a:lnTo>
                  <a:lnTo>
                    <a:pt x="1146" y="3507"/>
                  </a:lnTo>
                  <a:lnTo>
                    <a:pt x="1116" y="3499"/>
                  </a:lnTo>
                  <a:lnTo>
                    <a:pt x="1090" y="3489"/>
                  </a:lnTo>
                  <a:lnTo>
                    <a:pt x="1066" y="3476"/>
                  </a:lnTo>
                  <a:lnTo>
                    <a:pt x="1048" y="3459"/>
                  </a:lnTo>
                  <a:lnTo>
                    <a:pt x="1048" y="3175"/>
                  </a:lnTo>
                  <a:lnTo>
                    <a:pt x="1048" y="2887"/>
                  </a:lnTo>
                  <a:lnTo>
                    <a:pt x="1048" y="2596"/>
                  </a:lnTo>
                  <a:lnTo>
                    <a:pt x="1048" y="2308"/>
                  </a:lnTo>
                  <a:lnTo>
                    <a:pt x="1048" y="2278"/>
                  </a:lnTo>
                  <a:lnTo>
                    <a:pt x="1049" y="2249"/>
                  </a:lnTo>
                  <a:lnTo>
                    <a:pt x="1049" y="2219"/>
                  </a:lnTo>
                  <a:lnTo>
                    <a:pt x="1049" y="2191"/>
                  </a:lnTo>
                  <a:lnTo>
                    <a:pt x="1047" y="2165"/>
                  </a:lnTo>
                  <a:lnTo>
                    <a:pt x="1043" y="2140"/>
                  </a:lnTo>
                  <a:lnTo>
                    <a:pt x="1036" y="2118"/>
                  </a:lnTo>
                  <a:lnTo>
                    <a:pt x="1026" y="2101"/>
                  </a:lnTo>
                  <a:lnTo>
                    <a:pt x="1011" y="2087"/>
                  </a:lnTo>
                  <a:lnTo>
                    <a:pt x="992" y="2076"/>
                  </a:lnTo>
                  <a:lnTo>
                    <a:pt x="972" y="2085"/>
                  </a:lnTo>
                  <a:lnTo>
                    <a:pt x="958" y="2098"/>
                  </a:lnTo>
                  <a:lnTo>
                    <a:pt x="947" y="2114"/>
                  </a:lnTo>
                  <a:lnTo>
                    <a:pt x="939" y="2135"/>
                  </a:lnTo>
                  <a:lnTo>
                    <a:pt x="935" y="2157"/>
                  </a:lnTo>
                  <a:lnTo>
                    <a:pt x="933" y="2182"/>
                  </a:lnTo>
                  <a:lnTo>
                    <a:pt x="933" y="2208"/>
                  </a:lnTo>
                  <a:lnTo>
                    <a:pt x="933" y="2237"/>
                  </a:lnTo>
                  <a:lnTo>
                    <a:pt x="933" y="2266"/>
                  </a:lnTo>
                  <a:lnTo>
                    <a:pt x="934" y="2295"/>
                  </a:lnTo>
                  <a:lnTo>
                    <a:pt x="934" y="3374"/>
                  </a:lnTo>
                  <a:lnTo>
                    <a:pt x="934" y="3396"/>
                  </a:lnTo>
                  <a:lnTo>
                    <a:pt x="935" y="3418"/>
                  </a:lnTo>
                  <a:lnTo>
                    <a:pt x="935" y="3438"/>
                  </a:lnTo>
                  <a:lnTo>
                    <a:pt x="934" y="3456"/>
                  </a:lnTo>
                  <a:lnTo>
                    <a:pt x="929" y="3464"/>
                  </a:lnTo>
                  <a:lnTo>
                    <a:pt x="921" y="3472"/>
                  </a:lnTo>
                  <a:lnTo>
                    <a:pt x="912" y="3478"/>
                  </a:lnTo>
                  <a:lnTo>
                    <a:pt x="903" y="3484"/>
                  </a:lnTo>
                  <a:lnTo>
                    <a:pt x="876" y="3495"/>
                  </a:lnTo>
                  <a:lnTo>
                    <a:pt x="849" y="3503"/>
                  </a:lnTo>
                  <a:lnTo>
                    <a:pt x="817" y="3508"/>
                  </a:lnTo>
                  <a:lnTo>
                    <a:pt x="785" y="3511"/>
                  </a:lnTo>
                  <a:lnTo>
                    <a:pt x="752" y="3510"/>
                  </a:lnTo>
                  <a:lnTo>
                    <a:pt x="719" y="3506"/>
                  </a:lnTo>
                  <a:lnTo>
                    <a:pt x="689" y="3499"/>
                  </a:lnTo>
                  <a:lnTo>
                    <a:pt x="662" y="3489"/>
                  </a:lnTo>
                  <a:lnTo>
                    <a:pt x="637" y="3476"/>
                  </a:lnTo>
                  <a:lnTo>
                    <a:pt x="618" y="3459"/>
                  </a:lnTo>
                  <a:lnTo>
                    <a:pt x="618" y="2047"/>
                  </a:lnTo>
                  <a:lnTo>
                    <a:pt x="489" y="2046"/>
                  </a:lnTo>
                  <a:lnTo>
                    <a:pt x="356" y="2046"/>
                  </a:lnTo>
                  <a:lnTo>
                    <a:pt x="224" y="2046"/>
                  </a:lnTo>
                  <a:lnTo>
                    <a:pt x="339" y="1684"/>
                  </a:lnTo>
                  <a:lnTo>
                    <a:pt x="457" y="1321"/>
                  </a:lnTo>
                  <a:lnTo>
                    <a:pt x="575" y="958"/>
                  </a:lnTo>
                  <a:lnTo>
                    <a:pt x="690" y="593"/>
                  </a:lnTo>
                  <a:lnTo>
                    <a:pt x="697" y="576"/>
                  </a:lnTo>
                  <a:lnTo>
                    <a:pt x="702" y="560"/>
                  </a:lnTo>
                  <a:lnTo>
                    <a:pt x="703" y="549"/>
                  </a:lnTo>
                  <a:lnTo>
                    <a:pt x="697" y="534"/>
                  </a:lnTo>
                  <a:lnTo>
                    <a:pt x="686" y="524"/>
                  </a:lnTo>
                  <a:lnTo>
                    <a:pt x="671" y="517"/>
                  </a:lnTo>
                  <a:lnTo>
                    <a:pt x="655" y="513"/>
                  </a:lnTo>
                  <a:lnTo>
                    <a:pt x="638" y="514"/>
                  </a:lnTo>
                  <a:lnTo>
                    <a:pt x="622" y="520"/>
                  </a:lnTo>
                  <a:lnTo>
                    <a:pt x="614" y="528"/>
                  </a:lnTo>
                  <a:lnTo>
                    <a:pt x="607" y="542"/>
                  </a:lnTo>
                  <a:lnTo>
                    <a:pt x="601" y="559"/>
                  </a:lnTo>
                  <a:lnTo>
                    <a:pt x="595" y="576"/>
                  </a:lnTo>
                  <a:lnTo>
                    <a:pt x="532" y="761"/>
                  </a:lnTo>
                  <a:lnTo>
                    <a:pt x="470" y="949"/>
                  </a:lnTo>
                  <a:lnTo>
                    <a:pt x="409" y="1136"/>
                  </a:lnTo>
                  <a:lnTo>
                    <a:pt x="346" y="1322"/>
                  </a:lnTo>
                  <a:lnTo>
                    <a:pt x="283" y="1502"/>
                  </a:lnTo>
                  <a:lnTo>
                    <a:pt x="262" y="1511"/>
                  </a:lnTo>
                  <a:lnTo>
                    <a:pt x="238" y="1516"/>
                  </a:lnTo>
                  <a:lnTo>
                    <a:pt x="214" y="1517"/>
                  </a:lnTo>
                  <a:lnTo>
                    <a:pt x="187" y="1515"/>
                  </a:lnTo>
                  <a:lnTo>
                    <a:pt x="161" y="1511"/>
                  </a:lnTo>
                  <a:lnTo>
                    <a:pt x="136" y="1505"/>
                  </a:lnTo>
                  <a:lnTo>
                    <a:pt x="113" y="1499"/>
                  </a:lnTo>
                  <a:lnTo>
                    <a:pt x="93" y="1491"/>
                  </a:lnTo>
                  <a:lnTo>
                    <a:pt x="72" y="1482"/>
                  </a:lnTo>
                  <a:lnTo>
                    <a:pt x="51" y="1471"/>
                  </a:lnTo>
                  <a:lnTo>
                    <a:pt x="33" y="1458"/>
                  </a:lnTo>
                  <a:lnTo>
                    <a:pt x="17" y="1444"/>
                  </a:lnTo>
                  <a:lnTo>
                    <a:pt x="5" y="1426"/>
                  </a:lnTo>
                  <a:lnTo>
                    <a:pt x="0" y="1406"/>
                  </a:lnTo>
                  <a:lnTo>
                    <a:pt x="0" y="1394"/>
                  </a:lnTo>
                  <a:lnTo>
                    <a:pt x="4" y="1380"/>
                  </a:lnTo>
                  <a:lnTo>
                    <a:pt x="9" y="1365"/>
                  </a:lnTo>
                  <a:lnTo>
                    <a:pt x="16" y="1350"/>
                  </a:lnTo>
                  <a:lnTo>
                    <a:pt x="143" y="1003"/>
                  </a:lnTo>
                  <a:lnTo>
                    <a:pt x="271" y="656"/>
                  </a:lnTo>
                  <a:lnTo>
                    <a:pt x="394" y="309"/>
                  </a:lnTo>
                  <a:lnTo>
                    <a:pt x="410" y="268"/>
                  </a:lnTo>
                  <a:lnTo>
                    <a:pt x="426" y="229"/>
                  </a:lnTo>
                  <a:lnTo>
                    <a:pt x="444" y="194"/>
                  </a:lnTo>
                  <a:lnTo>
                    <a:pt x="464" y="160"/>
                  </a:lnTo>
                  <a:lnTo>
                    <a:pt x="487" y="128"/>
                  </a:lnTo>
                  <a:lnTo>
                    <a:pt x="512" y="100"/>
                  </a:lnTo>
                  <a:lnTo>
                    <a:pt x="541" y="75"/>
                  </a:lnTo>
                  <a:lnTo>
                    <a:pt x="572" y="52"/>
                  </a:lnTo>
                  <a:lnTo>
                    <a:pt x="608" y="34"/>
                  </a:lnTo>
                  <a:lnTo>
                    <a:pt x="648" y="18"/>
                  </a:lnTo>
                  <a:lnTo>
                    <a:pt x="692" y="8"/>
                  </a:lnTo>
                  <a:lnTo>
                    <a:pt x="738" y="1"/>
                  </a:lnTo>
                  <a:lnTo>
                    <a:pt x="786" y="0"/>
                  </a:lnTo>
                  <a:close/>
                </a:path>
              </a:pathLst>
            </a:custGeom>
            <a:grpFill/>
            <a:ln w="0">
              <a:noFill/>
              <a:prstDash val="solid"/>
              <a:round/>
              <a:headEnd/>
              <a:tailEnd/>
            </a:ln>
            <a:sp3d extrusionH="635000" prstMaterial="plastic">
              <a:bevelT/>
            </a:sp3d>
          </p:spPr>
          <p:txBody>
            <a:bodyPr vert="horz" wrap="square" lIns="91440" tIns="45720" rIns="91440" bIns="45720" numCol="1" anchor="t" anchorCtr="0" compatLnSpc="1">
              <a:prstTxWarp prst="textNoShape">
                <a:avLst/>
              </a:prstTxWarp>
            </a:bodyPr>
            <a:lstStyle/>
            <a:p>
              <a:endParaRPr lang="en-US">
                <a:latin typeface="Calibri"/>
              </a:endParaRPr>
            </a:p>
          </p:txBody>
        </p:sp>
      </p:grpSp>
      <p:grpSp>
        <p:nvGrpSpPr>
          <p:cNvPr id="27" name="Group 26"/>
          <p:cNvGrpSpPr/>
          <p:nvPr/>
        </p:nvGrpSpPr>
        <p:grpSpPr>
          <a:xfrm>
            <a:off x="1752601" y="1998509"/>
            <a:ext cx="5586657" cy="1831243"/>
            <a:chOff x="2405917" y="3200305"/>
            <a:chExt cx="5586657" cy="1829549"/>
          </a:xfrm>
        </p:grpSpPr>
        <p:sp>
          <p:nvSpPr>
            <p:cNvPr id="28" name="Rounded Rectangle 27"/>
            <p:cNvSpPr/>
            <p:nvPr/>
          </p:nvSpPr>
          <p:spPr bwMode="gray">
            <a:xfrm flipV="1">
              <a:off x="2405917" y="3200305"/>
              <a:ext cx="5586657" cy="1829549"/>
            </a:xfrm>
            <a:prstGeom prst="roundRect">
              <a:avLst>
                <a:gd name="adj" fmla="val 2327"/>
              </a:avLst>
            </a:prstGeom>
            <a:gradFill>
              <a:gsLst>
                <a:gs pos="0">
                  <a:schemeClr val="bg1">
                    <a:lumMod val="95000"/>
                  </a:schemeClr>
                </a:gs>
                <a:gs pos="99000">
                  <a:schemeClr val="bg1"/>
                </a:gs>
              </a:gsLst>
            </a:gradFill>
            <a:ln>
              <a:solidFill>
                <a:schemeClr val="bg1">
                  <a:lumMod val="85000"/>
                </a:schemeClr>
              </a:solidFill>
            </a:ln>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sz="2000" b="1" dirty="0">
                <a:latin typeface="Calibri"/>
              </a:endParaRPr>
            </a:p>
          </p:txBody>
        </p:sp>
        <p:sp>
          <p:nvSpPr>
            <p:cNvPr id="29" name="Rectangle 28"/>
            <p:cNvSpPr/>
            <p:nvPr/>
          </p:nvSpPr>
          <p:spPr bwMode="auto">
            <a:xfrm flipH="1">
              <a:off x="2636682" y="3657693"/>
              <a:ext cx="5225211" cy="1077218"/>
            </a:xfrm>
            <a:prstGeom prst="rect">
              <a:avLst/>
            </a:prstGeom>
          </p:spPr>
          <p:txBody>
            <a:bodyPr wrap="square">
              <a:spAutoFit/>
            </a:bodyPr>
            <a:lstStyle/>
            <a:p>
              <a:pPr algn="ctr"/>
              <a:r>
                <a:rPr lang="en-US" sz="1600" b="1" dirty="0" smtClean="0">
                  <a:latin typeface="Calibri"/>
                  <a:cs typeface="Arial" pitchFamily="34" charset="0"/>
                </a:rPr>
                <a:t>Your title text here</a:t>
              </a:r>
            </a:p>
            <a:p>
              <a:r>
                <a:rPr lang="en-US" sz="1600" dirty="0" smtClean="0">
                  <a:latin typeface="Calibri"/>
                  <a:cs typeface="Arial" pitchFamily="34" charset="0"/>
                </a:rPr>
                <a:t>This is an example text. Replace with your own text here. This is an example text. Replace with your own text here. This is an example text. Replace with your own text here.</a:t>
              </a:r>
              <a:endParaRPr lang="en-US" sz="1600" dirty="0">
                <a:latin typeface="Calibri"/>
              </a:endParaRPr>
            </a:p>
          </p:txBody>
        </p:sp>
      </p:grpSp>
      <p:grpSp>
        <p:nvGrpSpPr>
          <p:cNvPr id="30" name="Group 29"/>
          <p:cNvGrpSpPr/>
          <p:nvPr/>
        </p:nvGrpSpPr>
        <p:grpSpPr>
          <a:xfrm>
            <a:off x="2607297" y="1989884"/>
            <a:ext cx="3837560" cy="265117"/>
            <a:chOff x="3195171" y="3191689"/>
            <a:chExt cx="3963191" cy="264872"/>
          </a:xfrm>
        </p:grpSpPr>
        <p:sp>
          <p:nvSpPr>
            <p:cNvPr id="31" name="Flowchart: Delay 30"/>
            <p:cNvSpPr/>
            <p:nvPr/>
          </p:nvSpPr>
          <p:spPr bwMode="gray">
            <a:xfrm rot="5400000">
              <a:off x="3216139" y="3170721"/>
              <a:ext cx="261364" cy="303299"/>
            </a:xfrm>
            <a:prstGeom prst="flowChartDelay">
              <a:avLst/>
            </a:prstGeom>
            <a:solidFill>
              <a:schemeClr val="accent5"/>
            </a:solidFill>
            <a:ln>
              <a:noFill/>
            </a:ln>
            <a:effectLst/>
            <a:scene3d>
              <a:camera prst="perspectiveBelow"/>
              <a:lightRig rig="threePt" dir="t"/>
            </a:scene3d>
            <a:sp3d>
              <a:bevelT w="38100" h="38100"/>
            </a:sp3d>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sp>
          <p:nvSpPr>
            <p:cNvPr id="32" name="Flowchart: Delay 31"/>
            <p:cNvSpPr/>
            <p:nvPr/>
          </p:nvSpPr>
          <p:spPr bwMode="gray">
            <a:xfrm rot="5400000">
              <a:off x="4711243" y="3170721"/>
              <a:ext cx="261364" cy="303299"/>
            </a:xfrm>
            <a:prstGeom prst="flowChartDelay">
              <a:avLst/>
            </a:prstGeom>
            <a:solidFill>
              <a:schemeClr val="accent5"/>
            </a:solidFill>
            <a:ln>
              <a:noFill/>
            </a:ln>
            <a:effectLst/>
            <a:scene3d>
              <a:camera prst="perspectiveBelow"/>
              <a:lightRig rig="threePt" dir="t"/>
            </a:scene3d>
            <a:sp3d>
              <a:bevelT w="38100" h="38100"/>
            </a:sp3d>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sp>
          <p:nvSpPr>
            <p:cNvPr id="33" name="Flowchart: Delay 32"/>
            <p:cNvSpPr/>
            <p:nvPr/>
          </p:nvSpPr>
          <p:spPr bwMode="gray">
            <a:xfrm rot="5400000">
              <a:off x="5484118" y="3200247"/>
              <a:ext cx="261364" cy="251262"/>
            </a:xfrm>
            <a:prstGeom prst="flowChartDelay">
              <a:avLst/>
            </a:prstGeom>
            <a:solidFill>
              <a:schemeClr val="accent2"/>
            </a:solidFill>
            <a:ln>
              <a:noFill/>
            </a:ln>
            <a:effectLst/>
            <a:scene3d>
              <a:camera prst="perspectiveBelow"/>
              <a:lightRig rig="threePt" dir="t"/>
            </a:scene3d>
            <a:sp3d>
              <a:bevelT w="38100" h="38100"/>
            </a:sp3d>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sp>
          <p:nvSpPr>
            <p:cNvPr id="34" name="Flowchart: Delay 33"/>
            <p:cNvSpPr/>
            <p:nvPr/>
          </p:nvSpPr>
          <p:spPr bwMode="gray">
            <a:xfrm rot="5400000">
              <a:off x="6902049" y="3200248"/>
              <a:ext cx="261364" cy="251262"/>
            </a:xfrm>
            <a:prstGeom prst="flowChartDelay">
              <a:avLst/>
            </a:prstGeom>
            <a:solidFill>
              <a:schemeClr val="accent2"/>
            </a:solidFill>
            <a:ln>
              <a:noFill/>
            </a:ln>
            <a:effectLst/>
            <a:scene3d>
              <a:camera prst="perspectiveBelow"/>
              <a:lightRig rig="threePt" dir="t"/>
            </a:scene3d>
            <a:sp3d>
              <a:bevelT w="38100" h="38100"/>
            </a:sp3d>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grpSp>
    </p:spTree>
    <p:extLst>
      <p:ext uri="{BB962C8B-B14F-4D97-AF65-F5344CB8AC3E}">
        <p14:creationId xmlns:p14="http://schemas.microsoft.com/office/powerpoint/2010/main" val="36533870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088825" y="995445"/>
            <a:ext cx="2286000" cy="3158871"/>
            <a:chOff x="1614759" y="1846945"/>
            <a:chExt cx="2362199" cy="3155949"/>
          </a:xfrm>
        </p:grpSpPr>
        <p:grpSp>
          <p:nvGrpSpPr>
            <p:cNvPr id="3" name="Group 2"/>
            <p:cNvGrpSpPr/>
            <p:nvPr/>
          </p:nvGrpSpPr>
          <p:grpSpPr>
            <a:xfrm>
              <a:off x="1687990" y="1846945"/>
              <a:ext cx="2221573" cy="3155949"/>
              <a:chOff x="6927056" y="1677526"/>
              <a:chExt cx="2532158" cy="3597165"/>
            </a:xfrm>
          </p:grpSpPr>
          <p:sp>
            <p:nvSpPr>
              <p:cNvPr id="6" name="AutoShape 5"/>
              <p:cNvSpPr>
                <a:spLocks noChangeArrowheads="1"/>
              </p:cNvSpPr>
              <p:nvPr/>
            </p:nvSpPr>
            <p:spPr bwMode="gray">
              <a:xfrm>
                <a:off x="6927056" y="1677526"/>
                <a:ext cx="2532158" cy="3597165"/>
              </a:xfrm>
              <a:prstGeom prst="roundRect">
                <a:avLst>
                  <a:gd name="adj" fmla="val 18020"/>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lstStyle/>
              <a:p>
                <a:endParaRPr lang="en-US">
                  <a:effectLst/>
                  <a:latin typeface="Calibri"/>
                  <a:cs typeface="Arial" pitchFamily="34" charset="0"/>
                </a:endParaRPr>
              </a:p>
            </p:txBody>
          </p:sp>
          <p:sp>
            <p:nvSpPr>
              <p:cNvPr id="7" name="AutoShape 9"/>
              <p:cNvSpPr>
                <a:spLocks noChangeArrowheads="1"/>
              </p:cNvSpPr>
              <p:nvPr/>
            </p:nvSpPr>
            <p:spPr bwMode="gray">
              <a:xfrm>
                <a:off x="7089823" y="1815152"/>
                <a:ext cx="2236545" cy="1026898"/>
              </a:xfrm>
              <a:prstGeom prst="roundRect">
                <a:avLst>
                  <a:gd name="adj" fmla="val 30724"/>
                </a:avLst>
              </a:prstGeom>
              <a:gradFill rotWithShape="1">
                <a:gsLst>
                  <a:gs pos="0">
                    <a:schemeClr val="bg1">
                      <a:lumMod val="97000"/>
                      <a:lumOff val="3000"/>
                      <a:alpha val="44000"/>
                    </a:schemeClr>
                  </a:gs>
                  <a:gs pos="100000">
                    <a:srgbClr val="3CA1E6">
                      <a:alpha val="0"/>
                    </a:srgbClr>
                  </a:gs>
                </a:gsLst>
                <a:lin ang="5400000" scaled="1"/>
              </a:gradFill>
              <a:ln>
                <a:noFill/>
              </a:ln>
              <a:effectLst/>
              <a:extLst/>
            </p:spPr>
            <p:txBody>
              <a:bodyPr wrap="none" anchor="ctr"/>
              <a:lstStyle/>
              <a:p>
                <a:endParaRPr lang="en-US">
                  <a:effectLst/>
                  <a:latin typeface="Calibri"/>
                  <a:cs typeface="Arial" pitchFamily="34" charset="0"/>
                </a:endParaRPr>
              </a:p>
            </p:txBody>
          </p:sp>
          <p:sp>
            <p:nvSpPr>
              <p:cNvPr id="8" name="AutoShape 9"/>
              <p:cNvSpPr>
                <a:spLocks noChangeArrowheads="1"/>
              </p:cNvSpPr>
              <p:nvPr/>
            </p:nvSpPr>
            <p:spPr bwMode="gray">
              <a:xfrm rot="10800000">
                <a:off x="7091372" y="4154701"/>
                <a:ext cx="2236545" cy="1026898"/>
              </a:xfrm>
              <a:prstGeom prst="roundRect">
                <a:avLst>
                  <a:gd name="adj" fmla="val 30724"/>
                </a:avLst>
              </a:prstGeom>
              <a:gradFill rotWithShape="1">
                <a:gsLst>
                  <a:gs pos="0">
                    <a:schemeClr val="bg1">
                      <a:lumMod val="97000"/>
                      <a:lumOff val="3000"/>
                      <a:alpha val="44000"/>
                    </a:schemeClr>
                  </a:gs>
                  <a:gs pos="100000">
                    <a:srgbClr val="3CA1E6">
                      <a:alpha val="0"/>
                    </a:srgbClr>
                  </a:gs>
                </a:gsLst>
                <a:lin ang="5400000" scaled="1"/>
              </a:gradFill>
              <a:ln>
                <a:noFill/>
              </a:ln>
              <a:effectLst/>
              <a:extLst/>
            </p:spPr>
            <p:txBody>
              <a:bodyPr wrap="none" anchor="ctr"/>
              <a:lstStyle/>
              <a:p>
                <a:endParaRPr lang="en-US">
                  <a:effectLst/>
                  <a:latin typeface="Calibri"/>
                  <a:cs typeface="Arial" pitchFamily="34" charset="0"/>
                </a:endParaRPr>
              </a:p>
            </p:txBody>
          </p:sp>
        </p:grpSp>
        <p:sp>
          <p:nvSpPr>
            <p:cNvPr id="4" name="Rectangle 20"/>
            <p:cNvSpPr>
              <a:spLocks noChangeArrowheads="1"/>
            </p:cNvSpPr>
            <p:nvPr/>
          </p:nvSpPr>
          <p:spPr bwMode="gray">
            <a:xfrm>
              <a:off x="1614759" y="2117509"/>
              <a:ext cx="2362199" cy="442674"/>
            </a:xfrm>
            <a:prstGeom prst="roundRect">
              <a:avLst/>
            </a:prstGeom>
            <a:noFill/>
            <a:ln>
              <a:noFill/>
            </a:ln>
            <a:effectLst/>
            <a:extLst/>
          </p:spPr>
          <p:txBody>
            <a:bodyPr wrap="square">
              <a:spAutoFit/>
            </a:bodyPr>
            <a:lstStyle/>
            <a:p>
              <a:pPr algn="ctr"/>
              <a:r>
                <a:rPr lang="en-US" sz="2000" b="1" dirty="0" smtClean="0">
                  <a:solidFill>
                    <a:schemeClr val="tx1">
                      <a:lumMod val="85000"/>
                      <a:lumOff val="15000"/>
                    </a:schemeClr>
                  </a:solidFill>
                  <a:latin typeface="Calibri"/>
                  <a:cs typeface="Arial" pitchFamily="34" charset="0"/>
                </a:rPr>
                <a:t>Your text here</a:t>
              </a:r>
              <a:endParaRPr lang="en-US" sz="2000" b="1" dirty="0">
                <a:solidFill>
                  <a:schemeClr val="tx1">
                    <a:lumMod val="85000"/>
                    <a:lumOff val="15000"/>
                  </a:schemeClr>
                </a:solidFill>
                <a:latin typeface="Calibri"/>
                <a:cs typeface="Arial" pitchFamily="34" charset="0"/>
              </a:endParaRPr>
            </a:p>
          </p:txBody>
        </p:sp>
        <p:sp>
          <p:nvSpPr>
            <p:cNvPr id="5" name="Rectangle 20"/>
            <p:cNvSpPr>
              <a:spLocks noChangeArrowheads="1"/>
            </p:cNvSpPr>
            <p:nvPr/>
          </p:nvSpPr>
          <p:spPr bwMode="gray">
            <a:xfrm>
              <a:off x="1711938" y="2907943"/>
              <a:ext cx="2173223" cy="1532334"/>
            </a:xfrm>
            <a:prstGeom prst="roundRect">
              <a:avLst/>
            </a:prstGeom>
            <a:noFill/>
            <a:ln>
              <a:noFill/>
            </a:ln>
            <a:effectLst/>
            <a:extLst/>
          </p:spPr>
          <p:txBody>
            <a:bodyPr wrap="square">
              <a:spAutoFit/>
            </a:bodyPr>
            <a:lstStyle/>
            <a:p>
              <a:pPr algn="ctr"/>
              <a:r>
                <a:rPr lang="en-US" sz="1400" dirty="0" smtClean="0">
                  <a:solidFill>
                    <a:schemeClr val="tx1">
                      <a:lumMod val="85000"/>
                      <a:lumOff val="15000"/>
                    </a:schemeClr>
                  </a:solidFill>
                  <a:latin typeface="Calibri"/>
                  <a:cs typeface="Arial" pitchFamily="34" charset="0"/>
                </a:rPr>
                <a:t>This is an example text. Replace with your own text here. This is an example text. Replace with your own text here.</a:t>
              </a:r>
              <a:endParaRPr lang="en-US" sz="1400" dirty="0">
                <a:solidFill>
                  <a:schemeClr val="tx1">
                    <a:lumMod val="85000"/>
                    <a:lumOff val="15000"/>
                  </a:schemeClr>
                </a:solidFill>
                <a:latin typeface="Calibri"/>
                <a:cs typeface="Arial" pitchFamily="34" charset="0"/>
              </a:endParaRPr>
            </a:p>
          </p:txBody>
        </p:sp>
      </p:grpSp>
      <p:grpSp>
        <p:nvGrpSpPr>
          <p:cNvPr id="9" name="Group 8"/>
          <p:cNvGrpSpPr/>
          <p:nvPr/>
        </p:nvGrpSpPr>
        <p:grpSpPr>
          <a:xfrm>
            <a:off x="3419291" y="994697"/>
            <a:ext cx="2286000" cy="3158871"/>
            <a:chOff x="4053159" y="1845967"/>
            <a:chExt cx="2362200" cy="3155949"/>
          </a:xfrm>
        </p:grpSpPr>
        <p:grpSp>
          <p:nvGrpSpPr>
            <p:cNvPr id="10" name="Group 9"/>
            <p:cNvGrpSpPr/>
            <p:nvPr/>
          </p:nvGrpSpPr>
          <p:grpSpPr>
            <a:xfrm>
              <a:off x="4146168" y="1845967"/>
              <a:ext cx="2221573" cy="3155949"/>
              <a:chOff x="6927056" y="1677526"/>
              <a:chExt cx="2532158" cy="3597165"/>
            </a:xfrm>
          </p:grpSpPr>
          <p:sp>
            <p:nvSpPr>
              <p:cNvPr id="13" name="AutoShape 5"/>
              <p:cNvSpPr>
                <a:spLocks noChangeArrowheads="1"/>
              </p:cNvSpPr>
              <p:nvPr/>
            </p:nvSpPr>
            <p:spPr bwMode="gray">
              <a:xfrm>
                <a:off x="6927056" y="1677526"/>
                <a:ext cx="2532158" cy="3597165"/>
              </a:xfrm>
              <a:prstGeom prst="roundRect">
                <a:avLst>
                  <a:gd name="adj" fmla="val 18020"/>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endParaRPr lang="en-US">
                  <a:latin typeface="Calibri"/>
                  <a:cs typeface="Arial" pitchFamily="34" charset="0"/>
                </a:endParaRPr>
              </a:p>
            </p:txBody>
          </p:sp>
          <p:sp>
            <p:nvSpPr>
              <p:cNvPr id="14" name="AutoShape 9"/>
              <p:cNvSpPr>
                <a:spLocks noChangeArrowheads="1"/>
              </p:cNvSpPr>
              <p:nvPr/>
            </p:nvSpPr>
            <p:spPr bwMode="gray">
              <a:xfrm>
                <a:off x="7089823" y="1815152"/>
                <a:ext cx="2236545" cy="1026898"/>
              </a:xfrm>
              <a:prstGeom prst="roundRect">
                <a:avLst>
                  <a:gd name="adj" fmla="val 30724"/>
                </a:avLst>
              </a:prstGeom>
              <a:gradFill rotWithShape="1">
                <a:gsLst>
                  <a:gs pos="0">
                    <a:schemeClr val="bg1">
                      <a:lumMod val="97000"/>
                      <a:lumOff val="3000"/>
                      <a:alpha val="44000"/>
                    </a:schemeClr>
                  </a:gs>
                  <a:gs pos="100000">
                    <a:srgbClr val="3CA1E6">
                      <a:alpha val="0"/>
                    </a:srgbClr>
                  </a:gs>
                </a:gsLst>
                <a:lin ang="5400000" scaled="1"/>
              </a:gradFill>
              <a:ln>
                <a:noFill/>
              </a:ln>
              <a:effectLst/>
              <a:extLst/>
            </p:spPr>
            <p:txBody>
              <a:bodyPr wrap="none" anchor="ctr"/>
              <a:lstStyle/>
              <a:p>
                <a:endParaRPr lang="en-US">
                  <a:latin typeface="Calibri"/>
                  <a:cs typeface="Arial" pitchFamily="34" charset="0"/>
                </a:endParaRPr>
              </a:p>
            </p:txBody>
          </p:sp>
          <p:sp>
            <p:nvSpPr>
              <p:cNvPr id="15" name="AutoShape 9"/>
              <p:cNvSpPr>
                <a:spLocks noChangeArrowheads="1"/>
              </p:cNvSpPr>
              <p:nvPr/>
            </p:nvSpPr>
            <p:spPr bwMode="gray">
              <a:xfrm rot="10800000">
                <a:off x="7091372" y="4154701"/>
                <a:ext cx="2236545" cy="1026898"/>
              </a:xfrm>
              <a:prstGeom prst="roundRect">
                <a:avLst>
                  <a:gd name="adj" fmla="val 30724"/>
                </a:avLst>
              </a:prstGeom>
              <a:gradFill rotWithShape="1">
                <a:gsLst>
                  <a:gs pos="0">
                    <a:schemeClr val="bg1">
                      <a:lumMod val="97000"/>
                      <a:lumOff val="3000"/>
                      <a:alpha val="44000"/>
                    </a:schemeClr>
                  </a:gs>
                  <a:gs pos="100000">
                    <a:srgbClr val="3CA1E6">
                      <a:alpha val="0"/>
                    </a:srgbClr>
                  </a:gs>
                </a:gsLst>
                <a:lin ang="5400000" scaled="1"/>
              </a:gradFill>
              <a:ln>
                <a:noFill/>
              </a:ln>
              <a:effectLst/>
              <a:extLst/>
            </p:spPr>
            <p:txBody>
              <a:bodyPr wrap="none" anchor="ctr"/>
              <a:lstStyle/>
              <a:p>
                <a:endParaRPr lang="en-US">
                  <a:latin typeface="Calibri"/>
                  <a:cs typeface="Arial" pitchFamily="34" charset="0"/>
                </a:endParaRPr>
              </a:p>
            </p:txBody>
          </p:sp>
        </p:grpSp>
        <p:sp>
          <p:nvSpPr>
            <p:cNvPr id="11" name="Rectangle 20"/>
            <p:cNvSpPr>
              <a:spLocks noChangeArrowheads="1"/>
            </p:cNvSpPr>
            <p:nvPr/>
          </p:nvSpPr>
          <p:spPr bwMode="gray">
            <a:xfrm>
              <a:off x="4053159" y="2118622"/>
              <a:ext cx="2362200" cy="442674"/>
            </a:xfrm>
            <a:prstGeom prst="roundRect">
              <a:avLst/>
            </a:prstGeom>
            <a:noFill/>
            <a:ln>
              <a:noFill/>
            </a:ln>
            <a:effectLst/>
            <a:extLst/>
          </p:spPr>
          <p:txBody>
            <a:bodyPr wrap="square">
              <a:spAutoFit/>
            </a:bodyPr>
            <a:lstStyle/>
            <a:p>
              <a:pPr algn="ctr"/>
              <a:r>
                <a:rPr lang="en-US" sz="2000" b="1" dirty="0" smtClean="0">
                  <a:solidFill>
                    <a:schemeClr val="tx1">
                      <a:lumMod val="85000"/>
                      <a:lumOff val="15000"/>
                    </a:schemeClr>
                  </a:solidFill>
                  <a:latin typeface="Calibri"/>
                  <a:cs typeface="Arial" pitchFamily="34" charset="0"/>
                </a:rPr>
                <a:t>Your text here</a:t>
              </a:r>
              <a:endParaRPr lang="en-US" sz="2000" b="1" dirty="0">
                <a:solidFill>
                  <a:schemeClr val="tx1">
                    <a:lumMod val="85000"/>
                    <a:lumOff val="15000"/>
                  </a:schemeClr>
                </a:solidFill>
                <a:latin typeface="Calibri"/>
                <a:cs typeface="Arial" pitchFamily="34" charset="0"/>
              </a:endParaRPr>
            </a:p>
          </p:txBody>
        </p:sp>
        <p:sp>
          <p:nvSpPr>
            <p:cNvPr id="12" name="Rectangle 20"/>
            <p:cNvSpPr>
              <a:spLocks noChangeArrowheads="1"/>
            </p:cNvSpPr>
            <p:nvPr/>
          </p:nvSpPr>
          <p:spPr bwMode="gray">
            <a:xfrm>
              <a:off x="4167288" y="2904743"/>
              <a:ext cx="2173224" cy="1532334"/>
            </a:xfrm>
            <a:prstGeom prst="roundRect">
              <a:avLst/>
            </a:prstGeom>
            <a:noFill/>
            <a:ln>
              <a:noFill/>
            </a:ln>
            <a:effectLst/>
            <a:extLst/>
          </p:spPr>
          <p:txBody>
            <a:bodyPr wrap="square">
              <a:spAutoFit/>
            </a:bodyPr>
            <a:lstStyle/>
            <a:p>
              <a:pPr algn="ctr"/>
              <a:r>
                <a:rPr lang="en-US" sz="1400" dirty="0" smtClean="0">
                  <a:solidFill>
                    <a:schemeClr val="tx1">
                      <a:lumMod val="85000"/>
                      <a:lumOff val="15000"/>
                    </a:schemeClr>
                  </a:solidFill>
                  <a:latin typeface="Calibri"/>
                  <a:cs typeface="Arial" pitchFamily="34" charset="0"/>
                </a:rPr>
                <a:t>This is an example text. Replace with your own text here. This is an example text. Replace with your own text here.</a:t>
              </a:r>
              <a:endParaRPr lang="en-US" sz="1400" dirty="0">
                <a:solidFill>
                  <a:schemeClr val="tx1">
                    <a:lumMod val="85000"/>
                    <a:lumOff val="15000"/>
                  </a:schemeClr>
                </a:solidFill>
                <a:latin typeface="Calibri"/>
                <a:cs typeface="Arial" pitchFamily="34" charset="0"/>
              </a:endParaRPr>
            </a:p>
          </p:txBody>
        </p:sp>
      </p:grpSp>
      <p:grpSp>
        <p:nvGrpSpPr>
          <p:cNvPr id="16" name="Group 15"/>
          <p:cNvGrpSpPr/>
          <p:nvPr/>
        </p:nvGrpSpPr>
        <p:grpSpPr>
          <a:xfrm>
            <a:off x="5769175" y="993948"/>
            <a:ext cx="2286000" cy="3158871"/>
            <a:chOff x="6567759" y="1856085"/>
            <a:chExt cx="2362200" cy="3155949"/>
          </a:xfrm>
        </p:grpSpPr>
        <p:grpSp>
          <p:nvGrpSpPr>
            <p:cNvPr id="17" name="Group 16"/>
            <p:cNvGrpSpPr/>
            <p:nvPr/>
          </p:nvGrpSpPr>
          <p:grpSpPr>
            <a:xfrm>
              <a:off x="6635155" y="1856085"/>
              <a:ext cx="2221573" cy="3155949"/>
              <a:chOff x="6927056" y="1677526"/>
              <a:chExt cx="2532158" cy="3597165"/>
            </a:xfrm>
          </p:grpSpPr>
          <p:sp>
            <p:nvSpPr>
              <p:cNvPr id="20" name="AutoShape 5"/>
              <p:cNvSpPr>
                <a:spLocks noChangeArrowheads="1"/>
              </p:cNvSpPr>
              <p:nvPr/>
            </p:nvSpPr>
            <p:spPr bwMode="gray">
              <a:xfrm>
                <a:off x="6927056" y="1677526"/>
                <a:ext cx="2532158" cy="3597165"/>
              </a:xfrm>
              <a:prstGeom prst="roundRect">
                <a:avLst>
                  <a:gd name="adj" fmla="val 18020"/>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endParaRPr lang="en-US">
                  <a:latin typeface="Calibri"/>
                  <a:cs typeface="Arial" pitchFamily="34" charset="0"/>
                </a:endParaRPr>
              </a:p>
            </p:txBody>
          </p:sp>
          <p:sp>
            <p:nvSpPr>
              <p:cNvPr id="21" name="AutoShape 9"/>
              <p:cNvSpPr>
                <a:spLocks noChangeArrowheads="1"/>
              </p:cNvSpPr>
              <p:nvPr/>
            </p:nvSpPr>
            <p:spPr bwMode="gray">
              <a:xfrm>
                <a:off x="7089823" y="1815152"/>
                <a:ext cx="2236545" cy="1026898"/>
              </a:xfrm>
              <a:prstGeom prst="roundRect">
                <a:avLst>
                  <a:gd name="adj" fmla="val 30724"/>
                </a:avLst>
              </a:prstGeom>
              <a:gradFill rotWithShape="1">
                <a:gsLst>
                  <a:gs pos="0">
                    <a:schemeClr val="bg1">
                      <a:lumMod val="97000"/>
                      <a:lumOff val="3000"/>
                      <a:alpha val="44000"/>
                    </a:schemeClr>
                  </a:gs>
                  <a:gs pos="100000">
                    <a:srgbClr val="3CA1E6">
                      <a:alpha val="0"/>
                    </a:srgbClr>
                  </a:gs>
                </a:gsLst>
                <a:lin ang="5400000" scaled="1"/>
              </a:gradFill>
              <a:ln>
                <a:noFill/>
              </a:ln>
              <a:effectLst/>
              <a:extLst/>
            </p:spPr>
            <p:txBody>
              <a:bodyPr wrap="none" anchor="ctr"/>
              <a:lstStyle/>
              <a:p>
                <a:endParaRPr lang="en-US">
                  <a:latin typeface="Calibri"/>
                  <a:cs typeface="Arial" pitchFamily="34" charset="0"/>
                </a:endParaRPr>
              </a:p>
            </p:txBody>
          </p:sp>
          <p:sp>
            <p:nvSpPr>
              <p:cNvPr id="22" name="AutoShape 9"/>
              <p:cNvSpPr>
                <a:spLocks noChangeArrowheads="1"/>
              </p:cNvSpPr>
              <p:nvPr/>
            </p:nvSpPr>
            <p:spPr bwMode="gray">
              <a:xfrm rot="10800000">
                <a:off x="7091372" y="4154701"/>
                <a:ext cx="2236545" cy="1026898"/>
              </a:xfrm>
              <a:prstGeom prst="roundRect">
                <a:avLst>
                  <a:gd name="adj" fmla="val 30724"/>
                </a:avLst>
              </a:prstGeom>
              <a:gradFill rotWithShape="1">
                <a:gsLst>
                  <a:gs pos="0">
                    <a:schemeClr val="bg1">
                      <a:lumMod val="97000"/>
                      <a:lumOff val="3000"/>
                      <a:alpha val="44000"/>
                    </a:schemeClr>
                  </a:gs>
                  <a:gs pos="100000">
                    <a:srgbClr val="3CA1E6">
                      <a:alpha val="0"/>
                    </a:srgbClr>
                  </a:gs>
                </a:gsLst>
                <a:lin ang="5400000" scaled="1"/>
              </a:gradFill>
              <a:ln>
                <a:noFill/>
              </a:ln>
              <a:effectLst/>
              <a:extLst/>
            </p:spPr>
            <p:txBody>
              <a:bodyPr wrap="none" anchor="ctr"/>
              <a:lstStyle/>
              <a:p>
                <a:endParaRPr lang="en-US">
                  <a:latin typeface="Calibri"/>
                  <a:cs typeface="Arial" pitchFamily="34" charset="0"/>
                </a:endParaRPr>
              </a:p>
            </p:txBody>
          </p:sp>
        </p:grpSp>
        <p:sp>
          <p:nvSpPr>
            <p:cNvPr id="18" name="Rectangle 20"/>
            <p:cNvSpPr>
              <a:spLocks noChangeArrowheads="1"/>
            </p:cNvSpPr>
            <p:nvPr/>
          </p:nvSpPr>
          <p:spPr bwMode="gray">
            <a:xfrm>
              <a:off x="6567759" y="2112634"/>
              <a:ext cx="2362200" cy="442674"/>
            </a:xfrm>
            <a:prstGeom prst="roundRect">
              <a:avLst/>
            </a:prstGeom>
            <a:noFill/>
            <a:ln>
              <a:noFill/>
            </a:ln>
            <a:effectLst/>
            <a:extLst/>
          </p:spPr>
          <p:txBody>
            <a:bodyPr wrap="square">
              <a:spAutoFit/>
            </a:bodyPr>
            <a:lstStyle/>
            <a:p>
              <a:pPr algn="ctr"/>
              <a:r>
                <a:rPr lang="en-US" sz="2000" b="1" dirty="0" smtClean="0">
                  <a:solidFill>
                    <a:schemeClr val="tx1">
                      <a:lumMod val="85000"/>
                      <a:lumOff val="15000"/>
                    </a:schemeClr>
                  </a:solidFill>
                  <a:latin typeface="Calibri"/>
                  <a:cs typeface="Arial" pitchFamily="34" charset="0"/>
                </a:rPr>
                <a:t>Your text here</a:t>
              </a:r>
              <a:endParaRPr lang="en-US" sz="2000" b="1" dirty="0">
                <a:solidFill>
                  <a:schemeClr val="tx1">
                    <a:lumMod val="85000"/>
                    <a:lumOff val="15000"/>
                  </a:schemeClr>
                </a:solidFill>
                <a:latin typeface="Calibri"/>
                <a:cs typeface="Arial" pitchFamily="34" charset="0"/>
              </a:endParaRPr>
            </a:p>
          </p:txBody>
        </p:sp>
        <p:sp>
          <p:nvSpPr>
            <p:cNvPr id="19" name="Rectangle 20"/>
            <p:cNvSpPr>
              <a:spLocks noChangeArrowheads="1"/>
            </p:cNvSpPr>
            <p:nvPr/>
          </p:nvSpPr>
          <p:spPr bwMode="gray">
            <a:xfrm>
              <a:off x="6671077" y="2877834"/>
              <a:ext cx="2173224" cy="1532334"/>
            </a:xfrm>
            <a:prstGeom prst="roundRect">
              <a:avLst/>
            </a:prstGeom>
            <a:noFill/>
            <a:ln>
              <a:noFill/>
            </a:ln>
            <a:effectLst/>
            <a:extLst/>
          </p:spPr>
          <p:txBody>
            <a:bodyPr wrap="square">
              <a:spAutoFit/>
            </a:bodyPr>
            <a:lstStyle/>
            <a:p>
              <a:pPr algn="ctr"/>
              <a:r>
                <a:rPr lang="en-US" sz="1400" dirty="0" smtClean="0">
                  <a:solidFill>
                    <a:schemeClr val="tx1">
                      <a:lumMod val="85000"/>
                      <a:lumOff val="15000"/>
                    </a:schemeClr>
                  </a:solidFill>
                  <a:latin typeface="Calibri"/>
                  <a:cs typeface="Arial" pitchFamily="34" charset="0"/>
                </a:rPr>
                <a:t>This is an example text. Replace with your own text here. This is an example text. Replace with your own text here.</a:t>
              </a:r>
              <a:endParaRPr lang="en-US" sz="1400" dirty="0">
                <a:solidFill>
                  <a:schemeClr val="tx1">
                    <a:lumMod val="85000"/>
                    <a:lumOff val="15000"/>
                  </a:schemeClr>
                </a:solidFill>
                <a:latin typeface="Calibri"/>
                <a:cs typeface="Arial" pitchFamily="34" charset="0"/>
              </a:endParaRPr>
            </a:p>
          </p:txBody>
        </p:sp>
      </p:grpSp>
    </p:spTree>
    <p:extLst>
      <p:ext uri="{BB962C8B-B14F-4D97-AF65-F5344CB8AC3E}">
        <p14:creationId xmlns:p14="http://schemas.microsoft.com/office/powerpoint/2010/main" val="27227444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p:cNvSpPr/>
          <p:nvPr/>
        </p:nvSpPr>
        <p:spPr bwMode="gray">
          <a:xfrm>
            <a:off x="3850859" y="763346"/>
            <a:ext cx="4292807" cy="3621574"/>
          </a:xfrm>
          <a:prstGeom prst="frame">
            <a:avLst>
              <a:gd name="adj1" fmla="val 7554"/>
            </a:avLst>
          </a:prstGeom>
          <a:ln>
            <a:solidFill>
              <a:schemeClr val="bg1">
                <a:lumMod val="50000"/>
              </a:schemeClr>
            </a:solidFill>
          </a:ln>
          <a:effectLst/>
          <a:scene3d>
            <a:camera prst="perspectiveRelaxed">
              <a:rot lat="0" lon="0" rev="0"/>
            </a:camera>
            <a:lightRig rig="soft" dir="t"/>
          </a:scene3d>
          <a:sp3d extrusionH="3810000" contourW="12700" prstMaterial="plastic">
            <a:bevelT w="38100" h="38100"/>
            <a:contourClr>
              <a:schemeClr val="bg1">
                <a:lumMod val="65000"/>
              </a:schemeClr>
            </a:contourClr>
          </a:sp3d>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grpSp>
        <p:nvGrpSpPr>
          <p:cNvPr id="3" name="Group 2"/>
          <p:cNvGrpSpPr/>
          <p:nvPr/>
        </p:nvGrpSpPr>
        <p:grpSpPr>
          <a:xfrm>
            <a:off x="4251381" y="3410383"/>
            <a:ext cx="3556895" cy="552442"/>
            <a:chOff x="3110553" y="4267202"/>
            <a:chExt cx="4419599" cy="685799"/>
          </a:xfrm>
        </p:grpSpPr>
        <p:sp>
          <p:nvSpPr>
            <p:cNvPr id="4" name="Rectangle 3"/>
            <p:cNvSpPr/>
            <p:nvPr/>
          </p:nvSpPr>
          <p:spPr bwMode="gray">
            <a:xfrm rot="5400000">
              <a:off x="4977453" y="2400302"/>
              <a:ext cx="685799" cy="4419599"/>
            </a:xfrm>
            <a:prstGeom prst="rect">
              <a:avLst/>
            </a:prstGeom>
            <a:gradFill>
              <a:gsLst>
                <a:gs pos="0">
                  <a:schemeClr val="accent2">
                    <a:lumMod val="90000"/>
                    <a:alpha val="90000"/>
                  </a:schemeClr>
                </a:gs>
                <a:gs pos="38000">
                  <a:schemeClr val="accent2">
                    <a:lumMod val="100000"/>
                    <a:alpha val="90000"/>
                  </a:schemeClr>
                </a:gs>
                <a:gs pos="67000">
                  <a:schemeClr val="accent2">
                    <a:lumMod val="90000"/>
                    <a:lumOff val="10000"/>
                    <a:alpha val="90000"/>
                  </a:schemeClr>
                </a:gs>
              </a:gsLst>
              <a:lin ang="15000000" scaled="0"/>
            </a:gradFill>
            <a:ln>
              <a:noFill/>
            </a:ln>
            <a:effectLst/>
            <a:scene3d>
              <a:camera prst="perspectiveLeft">
                <a:rot lat="0" lon="20999988" rev="0"/>
              </a:camera>
              <a:lightRig rig="balanced" dir="t"/>
            </a:scene3d>
            <a:sp3d extrusionH="2540000" prstMaterial="metal">
              <a:bevelT w="101600"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rgbClr val="F0F0F0"/>
                </a:solidFill>
                <a:effectLst>
                  <a:glow rad="101600">
                    <a:srgbClr val="000000">
                      <a:alpha val="60000"/>
                    </a:srgbClr>
                  </a:glow>
                </a:effectLst>
                <a:latin typeface="Calibri"/>
                <a:cs typeface="Arial" charset="0"/>
              </a:endParaRPr>
            </a:p>
          </p:txBody>
        </p:sp>
        <p:sp>
          <p:nvSpPr>
            <p:cNvPr id="5" name="Text Box 72"/>
            <p:cNvSpPr txBox="1">
              <a:spLocks noChangeArrowheads="1"/>
            </p:cNvSpPr>
            <p:nvPr/>
          </p:nvSpPr>
          <p:spPr bwMode="gray">
            <a:xfrm flipH="1">
              <a:off x="4385091" y="4425433"/>
              <a:ext cx="1897815" cy="458487"/>
            </a:xfrm>
            <a:prstGeom prst="rect">
              <a:avLst/>
            </a:prstGeom>
            <a:noFill/>
            <a:ln w="9525" algn="ctr">
              <a:noFill/>
              <a:miter lim="800000"/>
              <a:headEnd/>
              <a:tailEnd/>
            </a:ln>
            <a:effectLst/>
          </p:spPr>
          <p:txBody>
            <a:bodyPr wrap="square">
              <a:spAutoFit/>
            </a:bodyPr>
            <a:lstStyle/>
            <a:p>
              <a:pPr algn="ctr"/>
              <a:r>
                <a:rPr lang="en-US" b="1" dirty="0" smtClean="0">
                  <a:solidFill>
                    <a:schemeClr val="bg1">
                      <a:lumMod val="95000"/>
                    </a:schemeClr>
                  </a:solidFill>
                  <a:latin typeface="Calibri"/>
                </a:rPr>
                <a:t>Your text here</a:t>
              </a:r>
              <a:endParaRPr lang="en-US" b="1" dirty="0">
                <a:solidFill>
                  <a:schemeClr val="bg1">
                    <a:lumMod val="95000"/>
                  </a:schemeClr>
                </a:solidFill>
                <a:latin typeface="Calibri"/>
              </a:endParaRPr>
            </a:p>
          </p:txBody>
        </p:sp>
      </p:grpSp>
      <p:sp>
        <p:nvSpPr>
          <p:cNvPr id="6" name="Rectangle 5"/>
          <p:cNvSpPr/>
          <p:nvPr/>
        </p:nvSpPr>
        <p:spPr bwMode="auto">
          <a:xfrm flipH="1">
            <a:off x="975680" y="1416834"/>
            <a:ext cx="2819400" cy="2310462"/>
          </a:xfrm>
          <a:prstGeom prst="rect">
            <a:avLst/>
          </a:prstGeom>
        </p:spPr>
        <p:txBody>
          <a:bodyPr wrap="square">
            <a:spAutoFit/>
          </a:bodyPr>
          <a:lstStyle/>
          <a:p>
            <a:r>
              <a:rPr lang="en-US" b="1" dirty="0" smtClean="0">
                <a:solidFill>
                  <a:schemeClr val="bg2"/>
                </a:solidFill>
                <a:latin typeface="Calibri"/>
              </a:rPr>
              <a:t>Your text here</a:t>
            </a:r>
          </a:p>
          <a:p>
            <a:r>
              <a:rPr lang="en-US" sz="1400" dirty="0" smtClean="0">
                <a:solidFill>
                  <a:schemeClr val="bg2"/>
                </a:solidFill>
                <a:latin typeface="Calibri"/>
              </a:rPr>
              <a:t>This is an example text. Replace with your own text here. This is an example text. Replace with your own text here.</a:t>
            </a:r>
          </a:p>
          <a:p>
            <a:endParaRPr lang="en-US" sz="1400" dirty="0">
              <a:solidFill>
                <a:schemeClr val="bg2"/>
              </a:solidFill>
              <a:latin typeface="Calibri"/>
            </a:endParaRPr>
          </a:p>
          <a:p>
            <a:r>
              <a:rPr lang="en-US" sz="1400" dirty="0">
                <a:solidFill>
                  <a:schemeClr val="bg2"/>
                </a:solidFill>
                <a:latin typeface="Calibri"/>
              </a:rPr>
              <a:t>This is an example text. Replace with your own text here. This is an example text. Replace with your own text here</a:t>
            </a:r>
            <a:r>
              <a:rPr lang="en-US" sz="1400" dirty="0" smtClean="0">
                <a:solidFill>
                  <a:schemeClr val="bg2"/>
                </a:solidFill>
                <a:latin typeface="Calibri"/>
              </a:rPr>
              <a:t>.</a:t>
            </a:r>
            <a:endParaRPr lang="en-US" sz="1400" dirty="0">
              <a:solidFill>
                <a:schemeClr val="bg2"/>
              </a:solidFill>
              <a:latin typeface="Calibri"/>
            </a:endParaRPr>
          </a:p>
        </p:txBody>
      </p:sp>
      <p:grpSp>
        <p:nvGrpSpPr>
          <p:cNvPr id="7" name="Group 6"/>
          <p:cNvGrpSpPr/>
          <p:nvPr/>
        </p:nvGrpSpPr>
        <p:grpSpPr>
          <a:xfrm>
            <a:off x="4265029" y="2818767"/>
            <a:ext cx="3556895" cy="552442"/>
            <a:chOff x="3124201" y="3429002"/>
            <a:chExt cx="4419599" cy="685799"/>
          </a:xfrm>
        </p:grpSpPr>
        <p:sp>
          <p:nvSpPr>
            <p:cNvPr id="8" name="Rectangle 7"/>
            <p:cNvSpPr/>
            <p:nvPr/>
          </p:nvSpPr>
          <p:spPr bwMode="gray">
            <a:xfrm rot="5400000">
              <a:off x="4991101" y="1562102"/>
              <a:ext cx="685799" cy="4419599"/>
            </a:xfrm>
            <a:prstGeom prst="rect">
              <a:avLst/>
            </a:prstGeom>
            <a:gradFill>
              <a:gsLst>
                <a:gs pos="0">
                  <a:schemeClr val="accent6">
                    <a:lumMod val="90000"/>
                    <a:alpha val="90000"/>
                  </a:schemeClr>
                </a:gs>
                <a:gs pos="37000">
                  <a:schemeClr val="accent6">
                    <a:alpha val="90000"/>
                  </a:schemeClr>
                </a:gs>
                <a:gs pos="67000">
                  <a:schemeClr val="accent6">
                    <a:lumMod val="90000"/>
                    <a:lumOff val="10000"/>
                    <a:alpha val="90000"/>
                  </a:schemeClr>
                </a:gs>
              </a:gsLst>
              <a:lin ang="15000000" scaled="0"/>
            </a:gradFill>
            <a:ln>
              <a:noFill/>
            </a:ln>
            <a:effectLst/>
            <a:scene3d>
              <a:camera prst="perspectiveLeft">
                <a:rot lat="0" lon="20999988" rev="0"/>
              </a:camera>
              <a:lightRig rig="balanced" dir="t"/>
            </a:scene3d>
            <a:sp3d extrusionH="2540000" prstMaterial="metal">
              <a:bevelT w="101600"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rgbClr val="F0F0F0"/>
                </a:solidFill>
                <a:effectLst>
                  <a:glow rad="101600">
                    <a:srgbClr val="000000">
                      <a:alpha val="60000"/>
                    </a:srgbClr>
                  </a:glow>
                </a:effectLst>
                <a:latin typeface="Calibri"/>
                <a:cs typeface="Arial" charset="0"/>
              </a:endParaRPr>
            </a:p>
          </p:txBody>
        </p:sp>
        <p:sp>
          <p:nvSpPr>
            <p:cNvPr id="9" name="Text Box 72"/>
            <p:cNvSpPr txBox="1">
              <a:spLocks noChangeArrowheads="1"/>
            </p:cNvSpPr>
            <p:nvPr/>
          </p:nvSpPr>
          <p:spPr bwMode="gray">
            <a:xfrm flipH="1">
              <a:off x="4371444" y="3587235"/>
              <a:ext cx="1897815" cy="458487"/>
            </a:xfrm>
            <a:prstGeom prst="rect">
              <a:avLst/>
            </a:prstGeom>
            <a:noFill/>
            <a:ln w="9525" algn="ctr">
              <a:noFill/>
              <a:miter lim="800000"/>
              <a:headEnd/>
              <a:tailEnd/>
            </a:ln>
            <a:effectLst/>
          </p:spPr>
          <p:txBody>
            <a:bodyPr wrap="square">
              <a:spAutoFit/>
            </a:bodyPr>
            <a:lstStyle/>
            <a:p>
              <a:pPr algn="ctr"/>
              <a:r>
                <a:rPr lang="en-US" b="1" dirty="0" smtClean="0">
                  <a:solidFill>
                    <a:schemeClr val="bg1">
                      <a:lumMod val="95000"/>
                    </a:schemeClr>
                  </a:solidFill>
                  <a:latin typeface="Calibri"/>
                </a:rPr>
                <a:t>Your text here</a:t>
              </a:r>
              <a:endParaRPr lang="en-US" b="1" dirty="0">
                <a:solidFill>
                  <a:schemeClr val="bg1">
                    <a:lumMod val="95000"/>
                  </a:schemeClr>
                </a:solidFill>
                <a:latin typeface="Calibri"/>
              </a:endParaRPr>
            </a:p>
          </p:txBody>
        </p:sp>
      </p:grpSp>
      <p:grpSp>
        <p:nvGrpSpPr>
          <p:cNvPr id="10" name="Group 9"/>
          <p:cNvGrpSpPr/>
          <p:nvPr/>
        </p:nvGrpSpPr>
        <p:grpSpPr>
          <a:xfrm>
            <a:off x="4265028" y="2266324"/>
            <a:ext cx="3556895" cy="552442"/>
            <a:chOff x="3124200" y="2590800"/>
            <a:chExt cx="4419599" cy="685799"/>
          </a:xfrm>
        </p:grpSpPr>
        <p:sp>
          <p:nvSpPr>
            <p:cNvPr id="11" name="Rectangle 10"/>
            <p:cNvSpPr/>
            <p:nvPr/>
          </p:nvSpPr>
          <p:spPr bwMode="gray">
            <a:xfrm rot="5400000">
              <a:off x="4991100" y="723900"/>
              <a:ext cx="685799" cy="4419599"/>
            </a:xfrm>
            <a:prstGeom prst="rect">
              <a:avLst/>
            </a:prstGeom>
            <a:gradFill>
              <a:gsLst>
                <a:gs pos="0">
                  <a:schemeClr val="accent3">
                    <a:lumMod val="90000"/>
                    <a:alpha val="90000"/>
                  </a:schemeClr>
                </a:gs>
                <a:gs pos="37000">
                  <a:schemeClr val="accent3">
                    <a:alpha val="90000"/>
                  </a:schemeClr>
                </a:gs>
                <a:gs pos="67000">
                  <a:schemeClr val="accent3">
                    <a:lumMod val="90000"/>
                    <a:lumOff val="10000"/>
                    <a:alpha val="90000"/>
                  </a:schemeClr>
                </a:gs>
              </a:gsLst>
              <a:lin ang="15000000" scaled="0"/>
            </a:gradFill>
            <a:ln>
              <a:noFill/>
            </a:ln>
            <a:effectLst/>
            <a:scene3d>
              <a:camera prst="perspectiveLeft">
                <a:rot lat="0" lon="20999988" rev="0"/>
              </a:camera>
              <a:lightRig rig="balanced" dir="t"/>
            </a:scene3d>
            <a:sp3d extrusionH="2540000" prstMaterial="metal">
              <a:bevelT w="101600"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rgbClr val="F0F0F0"/>
                </a:solidFill>
                <a:effectLst>
                  <a:glow rad="101600">
                    <a:srgbClr val="000000">
                      <a:alpha val="60000"/>
                    </a:srgbClr>
                  </a:glow>
                </a:effectLst>
                <a:latin typeface="Calibri"/>
                <a:cs typeface="Arial" charset="0"/>
              </a:endParaRPr>
            </a:p>
          </p:txBody>
        </p:sp>
        <p:sp>
          <p:nvSpPr>
            <p:cNvPr id="12" name="Text Box 72"/>
            <p:cNvSpPr txBox="1">
              <a:spLocks noChangeArrowheads="1"/>
            </p:cNvSpPr>
            <p:nvPr/>
          </p:nvSpPr>
          <p:spPr bwMode="gray">
            <a:xfrm flipH="1">
              <a:off x="4395328" y="2749034"/>
              <a:ext cx="1897815" cy="458487"/>
            </a:xfrm>
            <a:prstGeom prst="rect">
              <a:avLst/>
            </a:prstGeom>
            <a:noFill/>
            <a:ln w="9525" algn="ctr">
              <a:noFill/>
              <a:miter lim="800000"/>
              <a:headEnd/>
              <a:tailEnd/>
            </a:ln>
            <a:effectLst/>
          </p:spPr>
          <p:txBody>
            <a:bodyPr wrap="square">
              <a:spAutoFit/>
            </a:bodyPr>
            <a:lstStyle/>
            <a:p>
              <a:pPr algn="ctr"/>
              <a:r>
                <a:rPr lang="en-US" b="1" dirty="0" smtClean="0">
                  <a:solidFill>
                    <a:schemeClr val="bg1">
                      <a:lumMod val="95000"/>
                    </a:schemeClr>
                  </a:solidFill>
                  <a:latin typeface="Calibri"/>
                </a:rPr>
                <a:t>Your text here</a:t>
              </a:r>
              <a:endParaRPr lang="en-US" b="1" dirty="0">
                <a:solidFill>
                  <a:schemeClr val="bg1">
                    <a:lumMod val="95000"/>
                  </a:schemeClr>
                </a:solidFill>
                <a:latin typeface="Calibri"/>
              </a:endParaRPr>
            </a:p>
          </p:txBody>
        </p:sp>
      </p:grpSp>
      <p:grpSp>
        <p:nvGrpSpPr>
          <p:cNvPr id="13" name="Group 12"/>
          <p:cNvGrpSpPr/>
          <p:nvPr/>
        </p:nvGrpSpPr>
        <p:grpSpPr>
          <a:xfrm>
            <a:off x="4275265" y="1656160"/>
            <a:ext cx="3556895" cy="552442"/>
            <a:chOff x="3134437" y="1828800"/>
            <a:chExt cx="4419599" cy="685799"/>
          </a:xfrm>
        </p:grpSpPr>
        <p:sp>
          <p:nvSpPr>
            <p:cNvPr id="14" name="Rectangle 13"/>
            <p:cNvSpPr/>
            <p:nvPr/>
          </p:nvSpPr>
          <p:spPr bwMode="gray">
            <a:xfrm rot="5400000">
              <a:off x="5001337" y="-38100"/>
              <a:ext cx="685799" cy="4419599"/>
            </a:xfrm>
            <a:prstGeom prst="rect">
              <a:avLst/>
            </a:prstGeom>
            <a:gradFill>
              <a:gsLst>
                <a:gs pos="0">
                  <a:schemeClr val="accent5">
                    <a:lumMod val="90000"/>
                    <a:alpha val="90000"/>
                  </a:schemeClr>
                </a:gs>
                <a:gs pos="37000">
                  <a:schemeClr val="accent5">
                    <a:alpha val="90000"/>
                  </a:schemeClr>
                </a:gs>
                <a:gs pos="67000">
                  <a:schemeClr val="accent5">
                    <a:lumMod val="90000"/>
                    <a:lumOff val="10000"/>
                    <a:alpha val="90000"/>
                  </a:schemeClr>
                </a:gs>
              </a:gsLst>
              <a:lin ang="15000000" scaled="0"/>
            </a:gradFill>
            <a:ln>
              <a:noFill/>
            </a:ln>
            <a:effectLst/>
            <a:scene3d>
              <a:camera prst="perspectiveLeft">
                <a:rot lat="0" lon="20999988" rev="0"/>
              </a:camera>
              <a:lightRig rig="balanced" dir="t"/>
            </a:scene3d>
            <a:sp3d extrusionH="2540000" prstMaterial="metal">
              <a:bevelT w="101600"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rgbClr val="F0F0F0"/>
                </a:solidFill>
                <a:effectLst>
                  <a:glow rad="101600">
                    <a:srgbClr val="000000">
                      <a:alpha val="60000"/>
                    </a:srgbClr>
                  </a:glow>
                </a:effectLst>
                <a:latin typeface="Calibri"/>
                <a:cs typeface="Arial" charset="0"/>
              </a:endParaRPr>
            </a:p>
          </p:txBody>
        </p:sp>
        <p:sp>
          <p:nvSpPr>
            <p:cNvPr id="15" name="Text Box 72"/>
            <p:cNvSpPr txBox="1">
              <a:spLocks noChangeArrowheads="1"/>
            </p:cNvSpPr>
            <p:nvPr/>
          </p:nvSpPr>
          <p:spPr bwMode="gray">
            <a:xfrm flipH="1">
              <a:off x="4395329" y="1981200"/>
              <a:ext cx="1897815" cy="458487"/>
            </a:xfrm>
            <a:prstGeom prst="rect">
              <a:avLst/>
            </a:prstGeom>
            <a:noFill/>
            <a:ln w="9525" algn="ctr">
              <a:noFill/>
              <a:miter lim="800000"/>
              <a:headEnd/>
              <a:tailEnd/>
            </a:ln>
            <a:effectLst/>
          </p:spPr>
          <p:txBody>
            <a:bodyPr wrap="square">
              <a:spAutoFit/>
            </a:bodyPr>
            <a:lstStyle/>
            <a:p>
              <a:pPr algn="ctr"/>
              <a:r>
                <a:rPr lang="en-US" b="1" dirty="0" smtClean="0">
                  <a:solidFill>
                    <a:schemeClr val="bg1">
                      <a:lumMod val="95000"/>
                    </a:schemeClr>
                  </a:solidFill>
                  <a:latin typeface="Calibri"/>
                </a:rPr>
                <a:t>Your text here</a:t>
              </a:r>
              <a:endParaRPr lang="en-US" b="1" dirty="0">
                <a:solidFill>
                  <a:schemeClr val="bg1">
                    <a:lumMod val="95000"/>
                  </a:schemeClr>
                </a:solidFill>
                <a:latin typeface="Calibri"/>
              </a:endParaRPr>
            </a:p>
          </p:txBody>
        </p:sp>
      </p:grpSp>
    </p:spTree>
    <p:extLst>
      <p:ext uri="{BB962C8B-B14F-4D97-AF65-F5344CB8AC3E}">
        <p14:creationId xmlns:p14="http://schemas.microsoft.com/office/powerpoint/2010/main" val="3062252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2)">
                                      <p:cBhvr>
                                        <p:cTn id="7" dur="1000"/>
                                        <p:tgtEl>
                                          <p:spTgt spid="2"/>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3000"/>
                            </p:stCondLst>
                            <p:childTnLst>
                              <p:par>
                                <p:cTn id="33" presetID="6" presetClass="entr" presetSubtype="16"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circle(in)">
                                      <p:cBhvr>
                                        <p:cTn id="3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2070256" y="922388"/>
            <a:ext cx="1594659" cy="1609790"/>
            <a:chOff x="2704055" y="1524000"/>
            <a:chExt cx="1835993" cy="1851699"/>
          </a:xfrm>
        </p:grpSpPr>
        <p:sp>
          <p:nvSpPr>
            <p:cNvPr id="25" name="AutoShape 7"/>
            <p:cNvSpPr>
              <a:spLocks noChangeArrowheads="1"/>
            </p:cNvSpPr>
            <p:nvPr/>
          </p:nvSpPr>
          <p:spPr bwMode="gray">
            <a:xfrm rot="16200000">
              <a:off x="2696202" y="1531853"/>
              <a:ext cx="1851699" cy="1835993"/>
            </a:xfrm>
            <a:prstGeom prst="flowChartSort">
              <a:avLst/>
            </a:prstGeom>
            <a:solidFill>
              <a:schemeClr val="accent2"/>
            </a:solidFill>
            <a:ln>
              <a:noFill/>
            </a:ln>
            <a:effectLst/>
            <a:scene3d>
              <a:camera prst="legacyObliqueTopRight"/>
              <a:lightRig rig="twoPt" dir="b"/>
            </a:scene3d>
            <a:sp3d extrusionH="163500" contourW="12700">
              <a:bevelT w="13500" h="13500" prst="angle"/>
              <a:bevelB w="13500" h="13500" prst="angle"/>
              <a:extrusionClr>
                <a:schemeClr val="accent2"/>
              </a:extrusionClr>
              <a:contourClr>
                <a:schemeClr val="accent2"/>
              </a:contourClr>
            </a:sp3d>
            <a:extLst/>
          </p:spPr>
          <p:txBody>
            <a:bodyPr wrap="none" anchor="ctr">
              <a:flatTx/>
            </a:bodyPr>
            <a:lstStyle/>
            <a:p>
              <a:endParaRPr lang="en-US" sz="1600">
                <a:latin typeface="Calibri"/>
              </a:endParaRPr>
            </a:p>
          </p:txBody>
        </p:sp>
        <p:sp>
          <p:nvSpPr>
            <p:cNvPr id="26" name="Rectangle 10"/>
            <p:cNvSpPr>
              <a:spLocks noChangeArrowheads="1"/>
            </p:cNvSpPr>
            <p:nvPr/>
          </p:nvSpPr>
          <p:spPr bwMode="gray">
            <a:xfrm>
              <a:off x="2945387" y="2186920"/>
              <a:ext cx="1353328" cy="602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sz="1400" b="1" dirty="0" smtClean="0">
                  <a:solidFill>
                    <a:srgbClr val="FFFBFC"/>
                  </a:solidFill>
                  <a:latin typeface="Calibri"/>
                </a:rPr>
                <a:t>Your text here</a:t>
              </a:r>
              <a:endParaRPr lang="en-US" sz="1400" b="1" dirty="0">
                <a:solidFill>
                  <a:srgbClr val="FFFBFC"/>
                </a:solidFill>
                <a:latin typeface="Calibri"/>
              </a:endParaRPr>
            </a:p>
          </p:txBody>
        </p:sp>
      </p:grpSp>
      <p:grpSp>
        <p:nvGrpSpPr>
          <p:cNvPr id="27" name="Group 26"/>
          <p:cNvGrpSpPr/>
          <p:nvPr/>
        </p:nvGrpSpPr>
        <p:grpSpPr>
          <a:xfrm>
            <a:off x="4875343" y="869992"/>
            <a:ext cx="3090847" cy="3265004"/>
            <a:chOff x="5558635" y="1381337"/>
            <a:chExt cx="3090847" cy="3261983"/>
          </a:xfrm>
        </p:grpSpPr>
        <p:sp>
          <p:nvSpPr>
            <p:cNvPr id="28" name="AutoShape 5"/>
            <p:cNvSpPr>
              <a:spLocks noChangeArrowheads="1"/>
            </p:cNvSpPr>
            <p:nvPr/>
          </p:nvSpPr>
          <p:spPr bwMode="gray">
            <a:xfrm>
              <a:off x="5558635" y="1381337"/>
              <a:ext cx="3090847" cy="3261983"/>
            </a:xfrm>
            <a:prstGeom prst="roundRect">
              <a:avLst>
                <a:gd name="adj" fmla="val 2954"/>
              </a:avLst>
            </a:prstGeom>
            <a:noFill/>
            <a:ln w="12700" algn="ctr">
              <a:solidFill>
                <a:schemeClr val="bg1"/>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sz="1600">
                <a:solidFill>
                  <a:schemeClr val="tx1">
                    <a:lumMod val="50000"/>
                    <a:lumOff val="50000"/>
                  </a:schemeClr>
                </a:solidFill>
                <a:latin typeface="Calibri"/>
              </a:endParaRPr>
            </a:p>
          </p:txBody>
        </p:sp>
        <p:sp>
          <p:nvSpPr>
            <p:cNvPr id="29" name="Rectangle 22"/>
            <p:cNvSpPr>
              <a:spLocks noChangeArrowheads="1"/>
            </p:cNvSpPr>
            <p:nvPr/>
          </p:nvSpPr>
          <p:spPr bwMode="black">
            <a:xfrm>
              <a:off x="5982167" y="1635396"/>
              <a:ext cx="2579705" cy="492443"/>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300" dirty="0" smtClean="0">
                  <a:solidFill>
                    <a:schemeClr val="bg2"/>
                  </a:solidFill>
                  <a:latin typeface="Calibri"/>
                </a:rPr>
                <a:t>This is an example text. Replace with your own text here.</a:t>
              </a:r>
              <a:endParaRPr lang="en-US" sz="1300" dirty="0">
                <a:solidFill>
                  <a:schemeClr val="bg2"/>
                </a:solidFill>
                <a:latin typeface="Calibri"/>
              </a:endParaRPr>
            </a:p>
          </p:txBody>
        </p:sp>
        <p:sp>
          <p:nvSpPr>
            <p:cNvPr id="30" name="Rounded Rectangle 29"/>
            <p:cNvSpPr/>
            <p:nvPr/>
          </p:nvSpPr>
          <p:spPr bwMode="gray">
            <a:xfrm>
              <a:off x="5725483" y="1793602"/>
              <a:ext cx="177720" cy="177720"/>
            </a:xfrm>
            <a:prstGeom prst="roundRect">
              <a:avLst/>
            </a:prstGeom>
            <a:ln/>
            <a:extLst/>
          </p:spPr>
          <p:style>
            <a:lnRef idx="0">
              <a:schemeClr val="accent2"/>
            </a:lnRef>
            <a:fillRef idx="3">
              <a:schemeClr val="accent2"/>
            </a:fillRef>
            <a:effectRef idx="3">
              <a:schemeClr val="accent2"/>
            </a:effectRef>
            <a:fontRef idx="minor">
              <a:schemeClr val="lt1"/>
            </a:fontRef>
          </p:style>
          <p:txBody>
            <a:bodyPr wrap="none" rtlCol="0" anchor="ctr"/>
            <a:lstStyle/>
            <a:p>
              <a:pPr algn="ctr"/>
              <a:endParaRPr lang="en-US" sz="1600">
                <a:solidFill>
                  <a:schemeClr val="tx1">
                    <a:lumMod val="50000"/>
                    <a:lumOff val="50000"/>
                  </a:schemeClr>
                </a:solidFill>
                <a:latin typeface="Calibri"/>
              </a:endParaRPr>
            </a:p>
          </p:txBody>
        </p:sp>
        <p:sp>
          <p:nvSpPr>
            <p:cNvPr id="31" name="Rectangle 22"/>
            <p:cNvSpPr>
              <a:spLocks noChangeArrowheads="1"/>
            </p:cNvSpPr>
            <p:nvPr/>
          </p:nvSpPr>
          <p:spPr bwMode="black">
            <a:xfrm>
              <a:off x="5981367" y="2393685"/>
              <a:ext cx="2579705" cy="492443"/>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300" dirty="0">
                  <a:solidFill>
                    <a:schemeClr val="bg2"/>
                  </a:solidFill>
                  <a:latin typeface="Calibri"/>
                </a:rPr>
                <a:t>This is an example text. Replace with your own text here.</a:t>
              </a:r>
            </a:p>
          </p:txBody>
        </p:sp>
        <p:sp>
          <p:nvSpPr>
            <p:cNvPr id="32" name="Rounded Rectangle 31"/>
            <p:cNvSpPr/>
            <p:nvPr/>
          </p:nvSpPr>
          <p:spPr bwMode="gray">
            <a:xfrm>
              <a:off x="5724683" y="2537818"/>
              <a:ext cx="177720" cy="177720"/>
            </a:xfrm>
            <a:prstGeom prst="roundRect">
              <a:avLst/>
            </a:prstGeom>
            <a:ln/>
            <a:extLst/>
          </p:spPr>
          <p:style>
            <a:lnRef idx="0">
              <a:schemeClr val="accent6"/>
            </a:lnRef>
            <a:fillRef idx="3">
              <a:schemeClr val="accent6"/>
            </a:fillRef>
            <a:effectRef idx="3">
              <a:schemeClr val="accent6"/>
            </a:effectRef>
            <a:fontRef idx="minor">
              <a:schemeClr val="lt1"/>
            </a:fontRef>
          </p:style>
          <p:txBody>
            <a:bodyPr wrap="none" rtlCol="0" anchor="ctr"/>
            <a:lstStyle/>
            <a:p>
              <a:pPr algn="ctr"/>
              <a:endParaRPr lang="en-US" sz="1600">
                <a:solidFill>
                  <a:schemeClr val="tx1">
                    <a:lumMod val="50000"/>
                    <a:lumOff val="50000"/>
                  </a:schemeClr>
                </a:solidFill>
                <a:latin typeface="Calibri"/>
              </a:endParaRPr>
            </a:p>
          </p:txBody>
        </p:sp>
        <p:sp>
          <p:nvSpPr>
            <p:cNvPr id="33" name="Rectangle 22"/>
            <p:cNvSpPr>
              <a:spLocks noChangeArrowheads="1"/>
            </p:cNvSpPr>
            <p:nvPr/>
          </p:nvSpPr>
          <p:spPr bwMode="black">
            <a:xfrm>
              <a:off x="5981367" y="3150899"/>
              <a:ext cx="2579705" cy="492443"/>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300" dirty="0">
                  <a:solidFill>
                    <a:schemeClr val="bg2"/>
                  </a:solidFill>
                  <a:latin typeface="Calibri"/>
                </a:rPr>
                <a:t>This is an example text. Replace with your own text here.</a:t>
              </a:r>
            </a:p>
          </p:txBody>
        </p:sp>
        <p:sp>
          <p:nvSpPr>
            <p:cNvPr id="34" name="Rounded Rectangle 33"/>
            <p:cNvSpPr/>
            <p:nvPr/>
          </p:nvSpPr>
          <p:spPr bwMode="gray">
            <a:xfrm>
              <a:off x="5724683" y="3296768"/>
              <a:ext cx="177720" cy="177720"/>
            </a:xfrm>
            <a:prstGeom prst="roundRect">
              <a:avLst/>
            </a:prstGeom>
            <a:ln/>
            <a:extLst/>
          </p:spPr>
          <p:style>
            <a:lnRef idx="0">
              <a:schemeClr val="accent3"/>
            </a:lnRef>
            <a:fillRef idx="3">
              <a:schemeClr val="accent3"/>
            </a:fillRef>
            <a:effectRef idx="3">
              <a:schemeClr val="accent3"/>
            </a:effectRef>
            <a:fontRef idx="minor">
              <a:schemeClr val="lt1"/>
            </a:fontRef>
          </p:style>
          <p:txBody>
            <a:bodyPr wrap="none" rtlCol="0" anchor="ctr"/>
            <a:lstStyle/>
            <a:p>
              <a:pPr algn="ctr"/>
              <a:endParaRPr lang="en-US" sz="1600">
                <a:solidFill>
                  <a:schemeClr val="tx1">
                    <a:lumMod val="50000"/>
                    <a:lumOff val="50000"/>
                  </a:schemeClr>
                </a:solidFill>
                <a:latin typeface="Calibri"/>
              </a:endParaRPr>
            </a:p>
          </p:txBody>
        </p:sp>
        <p:sp>
          <p:nvSpPr>
            <p:cNvPr id="35" name="Rectangle 22"/>
            <p:cNvSpPr>
              <a:spLocks noChangeArrowheads="1"/>
            </p:cNvSpPr>
            <p:nvPr/>
          </p:nvSpPr>
          <p:spPr bwMode="black">
            <a:xfrm>
              <a:off x="5981367" y="3908113"/>
              <a:ext cx="2579705" cy="492443"/>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300" dirty="0">
                  <a:solidFill>
                    <a:schemeClr val="bg2"/>
                  </a:solidFill>
                  <a:latin typeface="Calibri"/>
                </a:rPr>
                <a:t>This is an example text. Replace with your own text here.</a:t>
              </a:r>
            </a:p>
          </p:txBody>
        </p:sp>
        <p:sp>
          <p:nvSpPr>
            <p:cNvPr id="36" name="Rounded Rectangle 35"/>
            <p:cNvSpPr/>
            <p:nvPr/>
          </p:nvSpPr>
          <p:spPr bwMode="gray">
            <a:xfrm>
              <a:off x="5724683" y="4055718"/>
              <a:ext cx="177720" cy="177720"/>
            </a:xfrm>
            <a:prstGeom prst="roundRect">
              <a:avLst/>
            </a:prstGeom>
            <a:ln/>
            <a:extLst/>
          </p:spPr>
          <p:style>
            <a:lnRef idx="0">
              <a:schemeClr val="accent5"/>
            </a:lnRef>
            <a:fillRef idx="3">
              <a:schemeClr val="accent5"/>
            </a:fillRef>
            <a:effectRef idx="3">
              <a:schemeClr val="accent5"/>
            </a:effectRef>
            <a:fontRef idx="minor">
              <a:schemeClr val="lt1"/>
            </a:fontRef>
          </p:style>
          <p:txBody>
            <a:bodyPr wrap="none" rtlCol="0" anchor="ctr"/>
            <a:lstStyle/>
            <a:p>
              <a:pPr algn="ctr"/>
              <a:endParaRPr lang="en-US" sz="1600">
                <a:solidFill>
                  <a:schemeClr val="tx1">
                    <a:lumMod val="50000"/>
                    <a:lumOff val="50000"/>
                  </a:schemeClr>
                </a:solidFill>
                <a:latin typeface="Calibri"/>
              </a:endParaRPr>
            </a:p>
          </p:txBody>
        </p:sp>
      </p:grpSp>
      <p:grpSp>
        <p:nvGrpSpPr>
          <p:cNvPr id="37" name="Group 36"/>
          <p:cNvGrpSpPr/>
          <p:nvPr/>
        </p:nvGrpSpPr>
        <p:grpSpPr>
          <a:xfrm>
            <a:off x="2920167" y="1772798"/>
            <a:ext cx="1594659" cy="1609790"/>
            <a:chOff x="3674852" y="2511901"/>
            <a:chExt cx="1835993" cy="1851699"/>
          </a:xfrm>
        </p:grpSpPr>
        <p:sp>
          <p:nvSpPr>
            <p:cNvPr id="38" name="AutoShape 7"/>
            <p:cNvSpPr>
              <a:spLocks noChangeArrowheads="1"/>
            </p:cNvSpPr>
            <p:nvPr/>
          </p:nvSpPr>
          <p:spPr bwMode="gray">
            <a:xfrm rot="16200000">
              <a:off x="3666999" y="2519754"/>
              <a:ext cx="1851699" cy="1835993"/>
            </a:xfrm>
            <a:prstGeom prst="flowChartSort">
              <a:avLst/>
            </a:prstGeom>
            <a:solidFill>
              <a:schemeClr val="accent6"/>
            </a:solidFill>
            <a:ln>
              <a:noFill/>
            </a:ln>
            <a:effectLst/>
            <a:scene3d>
              <a:camera prst="legacyObliqueTopRight"/>
              <a:lightRig rig="twoPt" dir="b"/>
            </a:scene3d>
            <a:sp3d extrusionH="163500">
              <a:bevelT w="13500" h="13500" prst="angle"/>
              <a:bevelB w="13500" h="13500" prst="angle"/>
              <a:extrusionClr>
                <a:schemeClr val="accent6"/>
              </a:extrusionClr>
            </a:sp3d>
            <a:extLst/>
          </p:spPr>
          <p:txBody>
            <a:bodyPr wrap="none" anchor="ctr">
              <a:flatTx/>
            </a:bodyPr>
            <a:lstStyle/>
            <a:p>
              <a:endParaRPr lang="en-US" sz="1600">
                <a:latin typeface="Calibri"/>
              </a:endParaRPr>
            </a:p>
          </p:txBody>
        </p:sp>
        <p:sp>
          <p:nvSpPr>
            <p:cNvPr id="39" name="Rectangle 10"/>
            <p:cNvSpPr>
              <a:spLocks noChangeArrowheads="1"/>
            </p:cNvSpPr>
            <p:nvPr/>
          </p:nvSpPr>
          <p:spPr bwMode="gray">
            <a:xfrm>
              <a:off x="3916184" y="3174821"/>
              <a:ext cx="1353328" cy="602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sz="1400" b="1" dirty="0" smtClean="0">
                  <a:solidFill>
                    <a:srgbClr val="FFFBFC"/>
                  </a:solidFill>
                  <a:latin typeface="Calibri"/>
                </a:rPr>
                <a:t>Your text here</a:t>
              </a:r>
              <a:endParaRPr lang="en-US" sz="1400" b="1" dirty="0">
                <a:solidFill>
                  <a:srgbClr val="FFFBFC"/>
                </a:solidFill>
                <a:latin typeface="Calibri"/>
              </a:endParaRPr>
            </a:p>
          </p:txBody>
        </p:sp>
      </p:grpSp>
      <p:grpSp>
        <p:nvGrpSpPr>
          <p:cNvPr id="40" name="Group 39"/>
          <p:cNvGrpSpPr/>
          <p:nvPr/>
        </p:nvGrpSpPr>
        <p:grpSpPr>
          <a:xfrm>
            <a:off x="1177812" y="1818071"/>
            <a:ext cx="1594659" cy="1609790"/>
            <a:chOff x="1686460" y="2564922"/>
            <a:chExt cx="1835993" cy="1851699"/>
          </a:xfrm>
        </p:grpSpPr>
        <p:sp>
          <p:nvSpPr>
            <p:cNvPr id="41" name="AutoShape 7"/>
            <p:cNvSpPr>
              <a:spLocks noChangeArrowheads="1"/>
            </p:cNvSpPr>
            <p:nvPr/>
          </p:nvSpPr>
          <p:spPr bwMode="gray">
            <a:xfrm rot="16200000">
              <a:off x="1678607" y="2572775"/>
              <a:ext cx="1851699" cy="1835993"/>
            </a:xfrm>
            <a:prstGeom prst="flowChartSort">
              <a:avLst/>
            </a:prstGeom>
            <a:solidFill>
              <a:schemeClr val="accent3"/>
            </a:solidFill>
            <a:ln>
              <a:noFill/>
            </a:ln>
            <a:effectLst/>
            <a:scene3d>
              <a:camera prst="legacyObliqueTopRight"/>
              <a:lightRig rig="twoPt" dir="b"/>
            </a:scene3d>
            <a:sp3d extrusionH="163500">
              <a:bevelT w="13500" h="13500" prst="angle"/>
              <a:bevelB w="13500" h="13500" prst="angle"/>
              <a:extrusionClr>
                <a:schemeClr val="accent3"/>
              </a:extrusionClr>
            </a:sp3d>
            <a:extLst/>
          </p:spPr>
          <p:txBody>
            <a:bodyPr wrap="none" anchor="ctr">
              <a:flatTx/>
            </a:bodyPr>
            <a:lstStyle/>
            <a:p>
              <a:endParaRPr lang="en-US" sz="1600">
                <a:latin typeface="Calibri"/>
              </a:endParaRPr>
            </a:p>
          </p:txBody>
        </p:sp>
        <p:sp>
          <p:nvSpPr>
            <p:cNvPr id="42" name="Rectangle 10"/>
            <p:cNvSpPr>
              <a:spLocks noChangeArrowheads="1"/>
            </p:cNvSpPr>
            <p:nvPr/>
          </p:nvSpPr>
          <p:spPr bwMode="gray">
            <a:xfrm>
              <a:off x="1927792" y="3227842"/>
              <a:ext cx="1353328" cy="602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sz="1400" b="1" dirty="0" smtClean="0">
                  <a:solidFill>
                    <a:srgbClr val="FFFBFC"/>
                  </a:solidFill>
                  <a:latin typeface="Calibri"/>
                </a:rPr>
                <a:t>Your text here</a:t>
              </a:r>
              <a:endParaRPr lang="en-US" sz="1400" b="1" dirty="0">
                <a:solidFill>
                  <a:srgbClr val="FFFBFC"/>
                </a:solidFill>
                <a:latin typeface="Calibri"/>
              </a:endParaRPr>
            </a:p>
          </p:txBody>
        </p:sp>
      </p:grpSp>
      <p:grpSp>
        <p:nvGrpSpPr>
          <p:cNvPr id="43" name="Group 42"/>
          <p:cNvGrpSpPr/>
          <p:nvPr/>
        </p:nvGrpSpPr>
        <p:grpSpPr>
          <a:xfrm>
            <a:off x="2027723" y="2668480"/>
            <a:ext cx="1594659" cy="1609790"/>
            <a:chOff x="2657257" y="3552823"/>
            <a:chExt cx="1835993" cy="1851699"/>
          </a:xfrm>
        </p:grpSpPr>
        <p:sp>
          <p:nvSpPr>
            <p:cNvPr id="44" name="AutoShape 7"/>
            <p:cNvSpPr>
              <a:spLocks noChangeArrowheads="1"/>
            </p:cNvSpPr>
            <p:nvPr/>
          </p:nvSpPr>
          <p:spPr bwMode="gray">
            <a:xfrm rot="16200000">
              <a:off x="2649404" y="3560676"/>
              <a:ext cx="1851699" cy="1835993"/>
            </a:xfrm>
            <a:prstGeom prst="flowChartSort">
              <a:avLst/>
            </a:prstGeom>
            <a:solidFill>
              <a:schemeClr val="accent5"/>
            </a:solidFill>
            <a:ln>
              <a:noFill/>
            </a:ln>
            <a:effectLst/>
            <a:scene3d>
              <a:camera prst="legacyObliqueTopRight"/>
              <a:lightRig rig="twoPt" dir="b"/>
            </a:scene3d>
            <a:sp3d extrusionH="163500">
              <a:bevelT w="13500" h="13500" prst="angle"/>
              <a:bevelB w="13500" h="13500" prst="angle"/>
              <a:extrusionClr>
                <a:schemeClr val="accent5"/>
              </a:extrusionClr>
            </a:sp3d>
            <a:extLst/>
          </p:spPr>
          <p:txBody>
            <a:bodyPr wrap="none" anchor="ctr">
              <a:flatTx/>
            </a:bodyPr>
            <a:lstStyle/>
            <a:p>
              <a:endParaRPr lang="en-US" sz="1600">
                <a:latin typeface="Calibri"/>
              </a:endParaRPr>
            </a:p>
          </p:txBody>
        </p:sp>
        <p:sp>
          <p:nvSpPr>
            <p:cNvPr id="45" name="Rectangle 10"/>
            <p:cNvSpPr>
              <a:spLocks noChangeArrowheads="1"/>
            </p:cNvSpPr>
            <p:nvPr/>
          </p:nvSpPr>
          <p:spPr bwMode="gray">
            <a:xfrm>
              <a:off x="2898589" y="4215743"/>
              <a:ext cx="1353328" cy="602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sz="1400" b="1" dirty="0" smtClean="0">
                  <a:solidFill>
                    <a:srgbClr val="FFFBFC"/>
                  </a:solidFill>
                  <a:latin typeface="Calibri"/>
                </a:rPr>
                <a:t>Your text here</a:t>
              </a:r>
              <a:endParaRPr lang="en-US" sz="1400" b="1" dirty="0">
                <a:solidFill>
                  <a:srgbClr val="FFFBFC"/>
                </a:solidFill>
                <a:latin typeface="Calibri"/>
              </a:endParaRPr>
            </a:p>
          </p:txBody>
        </p:sp>
      </p:grpSp>
    </p:spTree>
    <p:extLst>
      <p:ext uri="{BB962C8B-B14F-4D97-AF65-F5344CB8AC3E}">
        <p14:creationId xmlns:p14="http://schemas.microsoft.com/office/powerpoint/2010/main" val="16034529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p:tgtEl>
                                          <p:spTgt spid="24"/>
                                        </p:tgtEl>
                                        <p:attrNameLst>
                                          <p:attrName>ppt_y</p:attrName>
                                        </p:attrNameLst>
                                      </p:cBhvr>
                                      <p:tavLst>
                                        <p:tav tm="0">
                                          <p:val>
                                            <p:strVal val="#ppt_y-#ppt_h*1.125000"/>
                                          </p:val>
                                        </p:tav>
                                        <p:tav tm="100000">
                                          <p:val>
                                            <p:strVal val="#ppt_y"/>
                                          </p:val>
                                        </p:tav>
                                      </p:tavLst>
                                    </p:anim>
                                    <p:animEffect transition="in" filter="wipe(down)">
                                      <p:cBhvr>
                                        <p:cTn id="8" dur="500"/>
                                        <p:tgtEl>
                                          <p:spTgt spid="24"/>
                                        </p:tgtEl>
                                      </p:cBhvr>
                                    </p:animEffect>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500"/>
                                        <p:tgtEl>
                                          <p:spTgt spid="37"/>
                                        </p:tgtEl>
                                        <p:attrNameLst>
                                          <p:attrName>ppt_x</p:attrName>
                                        </p:attrNameLst>
                                      </p:cBhvr>
                                      <p:tavLst>
                                        <p:tav tm="0">
                                          <p:val>
                                            <p:strVal val="#ppt_x+#ppt_w*1.125000"/>
                                          </p:val>
                                        </p:tav>
                                        <p:tav tm="100000">
                                          <p:val>
                                            <p:strVal val="#ppt_x"/>
                                          </p:val>
                                        </p:tav>
                                      </p:tavLst>
                                    </p:anim>
                                    <p:animEffect transition="in" filter="wipe(left)">
                                      <p:cBhvr>
                                        <p:cTn id="13" dur="500"/>
                                        <p:tgtEl>
                                          <p:spTgt spid="37"/>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additive="base">
                                        <p:cTn id="17" dur="500"/>
                                        <p:tgtEl>
                                          <p:spTgt spid="43"/>
                                        </p:tgtEl>
                                        <p:attrNameLst>
                                          <p:attrName>ppt_y</p:attrName>
                                        </p:attrNameLst>
                                      </p:cBhvr>
                                      <p:tavLst>
                                        <p:tav tm="0">
                                          <p:val>
                                            <p:strVal val="#ppt_y+#ppt_h*1.125000"/>
                                          </p:val>
                                        </p:tav>
                                        <p:tav tm="100000">
                                          <p:val>
                                            <p:strVal val="#ppt_y"/>
                                          </p:val>
                                        </p:tav>
                                      </p:tavLst>
                                    </p:anim>
                                    <p:animEffect transition="in" filter="wipe(up)">
                                      <p:cBhvr>
                                        <p:cTn id="18" dur="500"/>
                                        <p:tgtEl>
                                          <p:spTgt spid="43"/>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p:tgtEl>
                                          <p:spTgt spid="40"/>
                                        </p:tgtEl>
                                        <p:attrNameLst>
                                          <p:attrName>ppt_x</p:attrName>
                                        </p:attrNameLst>
                                      </p:cBhvr>
                                      <p:tavLst>
                                        <p:tav tm="0">
                                          <p:val>
                                            <p:strVal val="#ppt_x-#ppt_w*1.125000"/>
                                          </p:val>
                                        </p:tav>
                                        <p:tav tm="100000">
                                          <p:val>
                                            <p:strVal val="#ppt_x"/>
                                          </p:val>
                                        </p:tav>
                                      </p:tavLst>
                                    </p:anim>
                                    <p:animEffect transition="in" filter="wipe(right)">
                                      <p:cBhvr>
                                        <p:cTn id="23" dur="500"/>
                                        <p:tgtEl>
                                          <p:spTgt spid="40"/>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 1"/>
          <p:cNvSpPr/>
          <p:nvPr/>
        </p:nvSpPr>
        <p:spPr bwMode="gray">
          <a:xfrm rot="16200000">
            <a:off x="2024398" y="468778"/>
            <a:ext cx="1464395" cy="2590799"/>
          </a:xfrm>
          <a:prstGeom prst="homePlate">
            <a:avLst>
              <a:gd name="adj" fmla="val 32524"/>
            </a:avLst>
          </a:prstGeom>
          <a:solidFill>
            <a:schemeClr val="accent2"/>
          </a:solidFill>
          <a:ln>
            <a:no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sp>
        <p:nvSpPr>
          <p:cNvPr id="3" name="Pentagon 2"/>
          <p:cNvSpPr/>
          <p:nvPr/>
        </p:nvSpPr>
        <p:spPr bwMode="gray">
          <a:xfrm rot="5400000">
            <a:off x="2025921" y="2090209"/>
            <a:ext cx="1464395" cy="2587752"/>
          </a:xfrm>
          <a:prstGeom prst="homePlate">
            <a:avLst>
              <a:gd name="adj" fmla="val 32524"/>
            </a:avLst>
          </a:prstGeom>
          <a:solidFill>
            <a:schemeClr val="accent6"/>
          </a:solidFill>
          <a:ln>
            <a:no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sp>
        <p:nvSpPr>
          <p:cNvPr id="5" name="TextBox 4"/>
          <p:cNvSpPr txBox="1"/>
          <p:nvPr/>
        </p:nvSpPr>
        <p:spPr>
          <a:xfrm>
            <a:off x="1887678" y="2843215"/>
            <a:ext cx="1548822" cy="923330"/>
          </a:xfrm>
          <a:prstGeom prst="rect">
            <a:avLst/>
          </a:prstGeom>
          <a:noFill/>
        </p:spPr>
        <p:txBody>
          <a:bodyPr wrap="none" rtlCol="0">
            <a:spAutoFit/>
          </a:bodyPr>
          <a:lstStyle/>
          <a:p>
            <a:r>
              <a:rPr lang="en-US" sz="5400" dirty="0" smtClean="0">
                <a:solidFill>
                  <a:schemeClr val="bg1"/>
                </a:solidFill>
                <a:latin typeface="Calibri"/>
                <a:cs typeface="Arial" pitchFamily="34" charset="0"/>
              </a:rPr>
              <a:t>- 42</a:t>
            </a:r>
            <a:r>
              <a:rPr lang="en-US" sz="3200" dirty="0" smtClean="0">
                <a:solidFill>
                  <a:schemeClr val="bg1"/>
                </a:solidFill>
                <a:latin typeface="Calibri"/>
                <a:cs typeface="Arial" pitchFamily="34" charset="0"/>
              </a:rPr>
              <a:t>%</a:t>
            </a:r>
            <a:endParaRPr lang="en-US" sz="5400" dirty="0">
              <a:solidFill>
                <a:schemeClr val="bg1"/>
              </a:solidFill>
              <a:latin typeface="Calibri"/>
              <a:cs typeface="Arial" pitchFamily="34" charset="0"/>
            </a:endParaRPr>
          </a:p>
        </p:txBody>
      </p:sp>
      <p:sp>
        <p:nvSpPr>
          <p:cNvPr id="8" name="TextBox 7"/>
          <p:cNvSpPr txBox="1"/>
          <p:nvPr/>
        </p:nvSpPr>
        <p:spPr>
          <a:xfrm>
            <a:off x="1802943" y="1401201"/>
            <a:ext cx="1681871" cy="923330"/>
          </a:xfrm>
          <a:prstGeom prst="rect">
            <a:avLst/>
          </a:prstGeom>
          <a:noFill/>
        </p:spPr>
        <p:txBody>
          <a:bodyPr wrap="none" rtlCol="0">
            <a:spAutoFit/>
          </a:bodyPr>
          <a:lstStyle/>
          <a:p>
            <a:r>
              <a:rPr lang="en-US" sz="5400" dirty="0" smtClean="0">
                <a:solidFill>
                  <a:schemeClr val="bg1"/>
                </a:solidFill>
                <a:latin typeface="Calibri"/>
                <a:cs typeface="Arial" pitchFamily="34" charset="0"/>
              </a:rPr>
              <a:t>+ 58</a:t>
            </a:r>
            <a:r>
              <a:rPr lang="en-US" sz="3200" dirty="0" smtClean="0">
                <a:solidFill>
                  <a:schemeClr val="bg1"/>
                </a:solidFill>
                <a:latin typeface="Calibri"/>
                <a:cs typeface="Arial" pitchFamily="34" charset="0"/>
              </a:rPr>
              <a:t>%</a:t>
            </a:r>
            <a:endParaRPr lang="en-US" sz="5400" dirty="0">
              <a:solidFill>
                <a:schemeClr val="bg1"/>
              </a:solidFill>
              <a:latin typeface="Calibri"/>
              <a:cs typeface="Arial" pitchFamily="34" charset="0"/>
            </a:endParaRPr>
          </a:p>
        </p:txBody>
      </p:sp>
      <p:sp>
        <p:nvSpPr>
          <p:cNvPr id="10" name="TextBox 9"/>
          <p:cNvSpPr txBox="1"/>
          <p:nvPr/>
        </p:nvSpPr>
        <p:spPr>
          <a:xfrm>
            <a:off x="4289107" y="1560297"/>
            <a:ext cx="3505198" cy="898513"/>
          </a:xfrm>
          <a:prstGeom prst="rect">
            <a:avLst/>
          </a:prstGeom>
          <a:noFill/>
        </p:spPr>
        <p:txBody>
          <a:bodyPr wrap="square" lIns="0" tIns="0" rIns="0" bIns="0" rtlCol="0">
            <a:spAutoFit/>
          </a:bodyPr>
          <a:lstStyle/>
          <a:p>
            <a:r>
              <a:rPr lang="en-US" sz="1600" b="1" dirty="0" smtClean="0">
                <a:solidFill>
                  <a:schemeClr val="accent2"/>
                </a:solidFill>
                <a:latin typeface="Calibri"/>
              </a:rPr>
              <a:t>Placeholder Text</a:t>
            </a:r>
          </a:p>
          <a:p>
            <a:pPr>
              <a:spcBef>
                <a:spcPts val="400"/>
              </a:spcBef>
            </a:pPr>
            <a:r>
              <a:rPr lang="en-US" sz="1300" dirty="0" smtClean="0">
                <a:solidFill>
                  <a:schemeClr val="bg2"/>
                </a:solidFill>
                <a:latin typeface="Calibri"/>
              </a:rPr>
              <a:t>This is placeholder text. </a:t>
            </a:r>
            <a:br>
              <a:rPr lang="en-US" sz="1300" dirty="0" smtClean="0">
                <a:solidFill>
                  <a:schemeClr val="bg2"/>
                </a:solidFill>
                <a:latin typeface="Calibri"/>
              </a:rPr>
            </a:br>
            <a:r>
              <a:rPr lang="en-US" sz="1300" dirty="0" smtClean="0">
                <a:solidFill>
                  <a:schemeClr val="bg2"/>
                </a:solidFill>
                <a:latin typeface="Calibri"/>
              </a:rPr>
              <a:t>It can be easily replaced with your own text. This </a:t>
            </a:r>
            <a:r>
              <a:rPr lang="en-US" sz="1300" dirty="0">
                <a:solidFill>
                  <a:schemeClr val="bg2"/>
                </a:solidFill>
                <a:latin typeface="Calibri"/>
              </a:rPr>
              <a:t>is placeholder text. </a:t>
            </a:r>
            <a:endParaRPr lang="en-US" sz="1300" dirty="0" smtClean="0">
              <a:solidFill>
                <a:schemeClr val="bg2"/>
              </a:solidFill>
              <a:latin typeface="Calibri"/>
            </a:endParaRPr>
          </a:p>
        </p:txBody>
      </p:sp>
      <p:sp>
        <p:nvSpPr>
          <p:cNvPr id="11" name="TextBox 10"/>
          <p:cNvSpPr txBox="1"/>
          <p:nvPr/>
        </p:nvSpPr>
        <p:spPr>
          <a:xfrm>
            <a:off x="4289107" y="2689453"/>
            <a:ext cx="3502152" cy="898513"/>
          </a:xfrm>
          <a:prstGeom prst="rect">
            <a:avLst/>
          </a:prstGeom>
          <a:noFill/>
        </p:spPr>
        <p:txBody>
          <a:bodyPr wrap="square" lIns="0" tIns="0" rIns="0" bIns="0" rtlCol="0">
            <a:spAutoFit/>
          </a:bodyPr>
          <a:lstStyle/>
          <a:p>
            <a:r>
              <a:rPr lang="en-US" sz="1600" b="1" dirty="0" smtClean="0">
                <a:solidFill>
                  <a:schemeClr val="accent6"/>
                </a:solidFill>
                <a:latin typeface="Calibri"/>
              </a:rPr>
              <a:t>Placeholder Text</a:t>
            </a:r>
          </a:p>
          <a:p>
            <a:pPr>
              <a:spcBef>
                <a:spcPts val="400"/>
              </a:spcBef>
            </a:pPr>
            <a:r>
              <a:rPr lang="en-US" sz="1300" dirty="0" smtClean="0">
                <a:solidFill>
                  <a:schemeClr val="bg2"/>
                </a:solidFill>
                <a:latin typeface="Calibri"/>
              </a:rPr>
              <a:t>This is placeholder text. </a:t>
            </a:r>
            <a:br>
              <a:rPr lang="en-US" sz="1300" dirty="0" smtClean="0">
                <a:solidFill>
                  <a:schemeClr val="bg2"/>
                </a:solidFill>
                <a:latin typeface="Calibri"/>
              </a:rPr>
            </a:br>
            <a:r>
              <a:rPr lang="en-US" sz="1300" dirty="0" smtClean="0">
                <a:solidFill>
                  <a:schemeClr val="bg2"/>
                </a:solidFill>
                <a:latin typeface="Calibri"/>
              </a:rPr>
              <a:t>It can be easily replaced with your own text. This </a:t>
            </a:r>
            <a:r>
              <a:rPr lang="en-US" sz="1300" dirty="0">
                <a:solidFill>
                  <a:schemeClr val="bg2"/>
                </a:solidFill>
                <a:latin typeface="Calibri"/>
              </a:rPr>
              <a:t>is placeholder text. </a:t>
            </a:r>
            <a:endParaRPr lang="en-US" sz="1300" dirty="0" smtClean="0">
              <a:solidFill>
                <a:schemeClr val="bg2"/>
              </a:solidFill>
              <a:latin typeface="Calibri"/>
            </a:endParaRPr>
          </a:p>
        </p:txBody>
      </p:sp>
    </p:spTree>
    <p:extLst>
      <p:ext uri="{BB962C8B-B14F-4D97-AF65-F5344CB8AC3E}">
        <p14:creationId xmlns:p14="http://schemas.microsoft.com/office/powerpoint/2010/main" val="10999530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750"/>
                                        <p:tgtEl>
                                          <p:spTgt spid="8"/>
                                        </p:tgtEl>
                                      </p:cBhvr>
                                    </p:animEffect>
                                  </p:childTnLst>
                                </p:cTn>
                              </p:par>
                            </p:childTnLst>
                          </p:cTn>
                        </p:par>
                        <p:par>
                          <p:cTn id="13" fill="hold">
                            <p:stCondLst>
                              <p:cond delay="750"/>
                            </p:stCondLst>
                            <p:childTnLst>
                              <p:par>
                                <p:cTn id="14" presetID="47"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anim calcmode="lin" valueType="num">
                                      <p:cBhvr>
                                        <p:cTn id="17" dur="500" fill="hold"/>
                                        <p:tgtEl>
                                          <p:spTgt spid="3"/>
                                        </p:tgtEl>
                                        <p:attrNameLst>
                                          <p:attrName>ppt_x</p:attrName>
                                        </p:attrNameLst>
                                      </p:cBhvr>
                                      <p:tavLst>
                                        <p:tav tm="0">
                                          <p:val>
                                            <p:strVal val="#ppt_x"/>
                                          </p:val>
                                        </p:tav>
                                        <p:tav tm="100000">
                                          <p:val>
                                            <p:strVal val="#ppt_x"/>
                                          </p:val>
                                        </p:tav>
                                      </p:tavLst>
                                    </p:anim>
                                    <p:anim calcmode="lin" valueType="num">
                                      <p:cBhvr>
                                        <p:cTn id="18" dur="500" fill="hold"/>
                                        <p:tgtEl>
                                          <p:spTgt spid="3"/>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750"/>
                                        <p:tgtEl>
                                          <p:spTgt spid="5"/>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8" grpId="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50546" y="3871357"/>
            <a:ext cx="1861249" cy="626425"/>
            <a:chOff x="3347801" y="4886417"/>
            <a:chExt cx="2238867" cy="752819"/>
          </a:xfrm>
        </p:grpSpPr>
        <p:cxnSp>
          <p:nvCxnSpPr>
            <p:cNvPr id="3" name="AutoShape 17"/>
            <p:cNvCxnSpPr>
              <a:cxnSpLocks noChangeShapeType="1"/>
            </p:cNvCxnSpPr>
            <p:nvPr/>
          </p:nvCxnSpPr>
          <p:spPr bwMode="gray">
            <a:xfrm>
              <a:off x="3347801" y="5156348"/>
              <a:ext cx="804963" cy="32558"/>
            </a:xfrm>
            <a:prstGeom prst="straightConnector1">
              <a:avLst/>
            </a:prstGeom>
            <a:noFill/>
            <a:ln w="1270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AutoShape 5"/>
            <p:cNvSpPr>
              <a:spLocks noChangeArrowheads="1"/>
            </p:cNvSpPr>
            <p:nvPr/>
          </p:nvSpPr>
          <p:spPr bwMode="gray">
            <a:xfrm rot="10800000">
              <a:off x="4167353" y="4886417"/>
              <a:ext cx="1419315" cy="752819"/>
            </a:xfrm>
            <a:prstGeom prst="roundRect">
              <a:avLst>
                <a:gd name="adj" fmla="val 2954"/>
              </a:avLst>
            </a:prstGeom>
            <a:noFill/>
            <a:ln w="12700" algn="ctr">
              <a:solidFill>
                <a:schemeClr val="bg1"/>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sz="1300">
                <a:solidFill>
                  <a:schemeClr val="tx2"/>
                </a:solidFill>
                <a:latin typeface="Calibri"/>
              </a:endParaRPr>
            </a:p>
          </p:txBody>
        </p:sp>
        <p:sp>
          <p:nvSpPr>
            <p:cNvPr id="5" name="Text Box 22"/>
            <p:cNvSpPr txBox="1">
              <a:spLocks noChangeArrowheads="1"/>
            </p:cNvSpPr>
            <p:nvPr/>
          </p:nvSpPr>
          <p:spPr bwMode="auto">
            <a:xfrm>
              <a:off x="4188880" y="4957912"/>
              <a:ext cx="1380172" cy="592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29292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1300" b="1" dirty="0">
                  <a:solidFill>
                    <a:schemeClr val="bg2"/>
                  </a:solidFill>
                  <a:latin typeface="Calibri"/>
                </a:rPr>
                <a:t>Add your text </a:t>
              </a:r>
              <a:r>
                <a:rPr lang="en-US" sz="1300" b="1" dirty="0" smtClean="0">
                  <a:solidFill>
                    <a:schemeClr val="bg2"/>
                  </a:solidFill>
                  <a:latin typeface="Calibri"/>
                </a:rPr>
                <a:t>here</a:t>
              </a:r>
              <a:endParaRPr lang="en-US" sz="1300" b="1" dirty="0">
                <a:solidFill>
                  <a:schemeClr val="bg2"/>
                </a:solidFill>
                <a:latin typeface="Calibri"/>
              </a:endParaRPr>
            </a:p>
          </p:txBody>
        </p:sp>
      </p:grpSp>
      <p:grpSp>
        <p:nvGrpSpPr>
          <p:cNvPr id="6" name="Group 5"/>
          <p:cNvGrpSpPr/>
          <p:nvPr/>
        </p:nvGrpSpPr>
        <p:grpSpPr>
          <a:xfrm>
            <a:off x="5486819" y="3082374"/>
            <a:ext cx="1634176" cy="626428"/>
            <a:chOff x="5946404" y="4281362"/>
            <a:chExt cx="1965724" cy="752820"/>
          </a:xfrm>
        </p:grpSpPr>
        <p:cxnSp>
          <p:nvCxnSpPr>
            <p:cNvPr id="7" name="Elbow Connector 6"/>
            <p:cNvCxnSpPr/>
            <p:nvPr/>
          </p:nvCxnSpPr>
          <p:spPr>
            <a:xfrm>
              <a:off x="5946404" y="4621755"/>
              <a:ext cx="549959" cy="1"/>
            </a:xfrm>
            <a:prstGeom prst="bentConnector3">
              <a:avLst>
                <a:gd name="adj1" fmla="val 50000"/>
              </a:avLst>
            </a:prstGeom>
            <a:noFill/>
            <a:ln w="12700">
              <a:solidFill>
                <a:schemeClr val="bg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AutoShape 5"/>
            <p:cNvSpPr>
              <a:spLocks noChangeArrowheads="1"/>
            </p:cNvSpPr>
            <p:nvPr/>
          </p:nvSpPr>
          <p:spPr bwMode="gray">
            <a:xfrm rot="10800000">
              <a:off x="6492814" y="4281362"/>
              <a:ext cx="1419314" cy="752820"/>
            </a:xfrm>
            <a:prstGeom prst="roundRect">
              <a:avLst>
                <a:gd name="adj" fmla="val 2954"/>
              </a:avLst>
            </a:prstGeom>
            <a:noFill/>
            <a:ln w="12700" algn="ctr">
              <a:solidFill>
                <a:schemeClr val="bg1"/>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sz="1300">
                <a:solidFill>
                  <a:schemeClr val="tx2"/>
                </a:solidFill>
                <a:latin typeface="Calibri"/>
              </a:endParaRPr>
            </a:p>
          </p:txBody>
        </p:sp>
        <p:sp>
          <p:nvSpPr>
            <p:cNvPr id="9" name="Text Box 22"/>
            <p:cNvSpPr txBox="1">
              <a:spLocks noChangeArrowheads="1"/>
            </p:cNvSpPr>
            <p:nvPr/>
          </p:nvSpPr>
          <p:spPr bwMode="auto">
            <a:xfrm>
              <a:off x="6521628" y="4369842"/>
              <a:ext cx="1386972" cy="592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29292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1300" b="1" dirty="0">
                  <a:solidFill>
                    <a:schemeClr val="bg2"/>
                  </a:solidFill>
                  <a:latin typeface="Calibri"/>
                </a:rPr>
                <a:t>Add your text </a:t>
              </a:r>
              <a:r>
                <a:rPr lang="en-US" sz="1300" b="1" dirty="0" smtClean="0">
                  <a:solidFill>
                    <a:schemeClr val="bg2"/>
                  </a:solidFill>
                  <a:latin typeface="Calibri"/>
                </a:rPr>
                <a:t>here</a:t>
              </a:r>
              <a:endParaRPr lang="en-US" sz="1300" b="1" dirty="0">
                <a:solidFill>
                  <a:schemeClr val="bg2"/>
                </a:solidFill>
                <a:latin typeface="Calibri"/>
              </a:endParaRPr>
            </a:p>
          </p:txBody>
        </p:sp>
      </p:grpSp>
      <p:grpSp>
        <p:nvGrpSpPr>
          <p:cNvPr id="10" name="Group 9"/>
          <p:cNvGrpSpPr/>
          <p:nvPr/>
        </p:nvGrpSpPr>
        <p:grpSpPr>
          <a:xfrm>
            <a:off x="4131332" y="650482"/>
            <a:ext cx="1541395" cy="626425"/>
            <a:chOff x="5015495" y="1218764"/>
            <a:chExt cx="1854119" cy="752819"/>
          </a:xfrm>
        </p:grpSpPr>
        <p:cxnSp>
          <p:nvCxnSpPr>
            <p:cNvPr id="11" name="AutoShape 17"/>
            <p:cNvCxnSpPr>
              <a:cxnSpLocks noChangeShapeType="1"/>
            </p:cNvCxnSpPr>
            <p:nvPr/>
          </p:nvCxnSpPr>
          <p:spPr bwMode="gray">
            <a:xfrm rot="5400000" flipV="1">
              <a:off x="5216537" y="1558268"/>
              <a:ext cx="0" cy="402084"/>
            </a:xfrm>
            <a:prstGeom prst="straightConnector1">
              <a:avLst/>
            </a:prstGeom>
            <a:noFill/>
            <a:ln w="1270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AutoShape 5"/>
            <p:cNvSpPr>
              <a:spLocks noChangeArrowheads="1"/>
            </p:cNvSpPr>
            <p:nvPr/>
          </p:nvSpPr>
          <p:spPr bwMode="gray">
            <a:xfrm rot="10800000">
              <a:off x="5442608" y="1218764"/>
              <a:ext cx="1419315" cy="752819"/>
            </a:xfrm>
            <a:prstGeom prst="roundRect">
              <a:avLst>
                <a:gd name="adj" fmla="val 2954"/>
              </a:avLst>
            </a:prstGeom>
            <a:noFill/>
            <a:ln w="12700" algn="ctr">
              <a:solidFill>
                <a:schemeClr val="bg1"/>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sz="1300">
                <a:solidFill>
                  <a:schemeClr val="tx2"/>
                </a:solidFill>
                <a:latin typeface="Calibri"/>
              </a:endParaRPr>
            </a:p>
          </p:txBody>
        </p:sp>
        <p:sp>
          <p:nvSpPr>
            <p:cNvPr id="13" name="Text Box 22"/>
            <p:cNvSpPr txBox="1">
              <a:spLocks noChangeArrowheads="1"/>
            </p:cNvSpPr>
            <p:nvPr/>
          </p:nvSpPr>
          <p:spPr bwMode="auto">
            <a:xfrm>
              <a:off x="5448217" y="1303051"/>
              <a:ext cx="1421397" cy="592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29292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1300" b="1" dirty="0">
                  <a:solidFill>
                    <a:schemeClr val="bg2"/>
                  </a:solidFill>
                  <a:latin typeface="Calibri"/>
                </a:rPr>
                <a:t>Add your text </a:t>
              </a:r>
              <a:r>
                <a:rPr lang="en-US" sz="1300" b="1" dirty="0" smtClean="0">
                  <a:solidFill>
                    <a:schemeClr val="bg2"/>
                  </a:solidFill>
                  <a:latin typeface="Calibri"/>
                </a:rPr>
                <a:t>here</a:t>
              </a:r>
              <a:endParaRPr lang="en-US" sz="1300" b="1" dirty="0">
                <a:solidFill>
                  <a:schemeClr val="bg2"/>
                </a:solidFill>
                <a:latin typeface="Calibri"/>
              </a:endParaRPr>
            </a:p>
          </p:txBody>
        </p:sp>
      </p:grpSp>
      <p:grpSp>
        <p:nvGrpSpPr>
          <p:cNvPr id="14" name="Group 13"/>
          <p:cNvGrpSpPr/>
          <p:nvPr/>
        </p:nvGrpSpPr>
        <p:grpSpPr>
          <a:xfrm>
            <a:off x="6309641" y="1909267"/>
            <a:ext cx="1526785" cy="626425"/>
            <a:chOff x="7062796" y="2700254"/>
            <a:chExt cx="1836545" cy="752819"/>
          </a:xfrm>
        </p:grpSpPr>
        <p:cxnSp>
          <p:nvCxnSpPr>
            <p:cNvPr id="15" name="AutoShape 17"/>
            <p:cNvCxnSpPr>
              <a:cxnSpLocks noChangeShapeType="1"/>
            </p:cNvCxnSpPr>
            <p:nvPr/>
          </p:nvCxnSpPr>
          <p:spPr bwMode="gray">
            <a:xfrm rot="5400000" flipV="1">
              <a:off x="7263838" y="2787139"/>
              <a:ext cx="0" cy="402084"/>
            </a:xfrm>
            <a:prstGeom prst="straightConnector1">
              <a:avLst/>
            </a:prstGeom>
            <a:noFill/>
            <a:ln w="1270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AutoShape 5"/>
            <p:cNvSpPr>
              <a:spLocks noChangeArrowheads="1"/>
            </p:cNvSpPr>
            <p:nvPr/>
          </p:nvSpPr>
          <p:spPr bwMode="gray">
            <a:xfrm rot="10800000">
              <a:off x="7480026" y="2700254"/>
              <a:ext cx="1419315" cy="752819"/>
            </a:xfrm>
            <a:prstGeom prst="roundRect">
              <a:avLst>
                <a:gd name="adj" fmla="val 2954"/>
              </a:avLst>
            </a:prstGeom>
            <a:noFill/>
            <a:ln w="12700" algn="ctr">
              <a:solidFill>
                <a:schemeClr val="bg1"/>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sz="1300">
                <a:solidFill>
                  <a:schemeClr val="tx2"/>
                </a:solidFill>
                <a:latin typeface="Calibri"/>
              </a:endParaRPr>
            </a:p>
          </p:txBody>
        </p:sp>
        <p:sp>
          <p:nvSpPr>
            <p:cNvPr id="17" name="Text Box 22"/>
            <p:cNvSpPr txBox="1">
              <a:spLocks noChangeArrowheads="1"/>
            </p:cNvSpPr>
            <p:nvPr/>
          </p:nvSpPr>
          <p:spPr bwMode="auto">
            <a:xfrm>
              <a:off x="7492672" y="2792648"/>
              <a:ext cx="1403590" cy="592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29292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1300" b="1" dirty="0">
                  <a:solidFill>
                    <a:schemeClr val="bg2"/>
                  </a:solidFill>
                  <a:latin typeface="Calibri"/>
                </a:rPr>
                <a:t>Add your text </a:t>
              </a:r>
              <a:r>
                <a:rPr lang="en-US" sz="1300" b="1" dirty="0" smtClean="0">
                  <a:solidFill>
                    <a:schemeClr val="bg2"/>
                  </a:solidFill>
                  <a:latin typeface="Calibri"/>
                </a:rPr>
                <a:t>here</a:t>
              </a:r>
              <a:endParaRPr lang="en-US" sz="1300" b="1" dirty="0">
                <a:solidFill>
                  <a:schemeClr val="bg2"/>
                </a:solidFill>
                <a:latin typeface="Calibri"/>
              </a:endParaRPr>
            </a:p>
          </p:txBody>
        </p:sp>
      </p:grpSp>
      <p:grpSp>
        <p:nvGrpSpPr>
          <p:cNvPr id="18" name="Group 17"/>
          <p:cNvGrpSpPr/>
          <p:nvPr/>
        </p:nvGrpSpPr>
        <p:grpSpPr>
          <a:xfrm>
            <a:off x="1464949" y="1337698"/>
            <a:ext cx="1186320" cy="972610"/>
            <a:chOff x="1971017" y="1994695"/>
            <a:chExt cx="1427005" cy="1168854"/>
          </a:xfrm>
        </p:grpSpPr>
        <p:cxnSp>
          <p:nvCxnSpPr>
            <p:cNvPr id="19" name="AutoShape 17"/>
            <p:cNvCxnSpPr>
              <a:cxnSpLocks noChangeShapeType="1"/>
            </p:cNvCxnSpPr>
            <p:nvPr/>
          </p:nvCxnSpPr>
          <p:spPr bwMode="gray">
            <a:xfrm flipV="1">
              <a:off x="2675332" y="2761465"/>
              <a:ext cx="0" cy="402084"/>
            </a:xfrm>
            <a:prstGeom prst="straightConnector1">
              <a:avLst/>
            </a:prstGeom>
            <a:noFill/>
            <a:ln w="1270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AutoShape 5"/>
            <p:cNvSpPr>
              <a:spLocks noChangeArrowheads="1"/>
            </p:cNvSpPr>
            <p:nvPr/>
          </p:nvSpPr>
          <p:spPr bwMode="gray">
            <a:xfrm rot="10800000">
              <a:off x="1971017" y="1994695"/>
              <a:ext cx="1419315" cy="752819"/>
            </a:xfrm>
            <a:prstGeom prst="roundRect">
              <a:avLst>
                <a:gd name="adj" fmla="val 2954"/>
              </a:avLst>
            </a:prstGeom>
            <a:noFill/>
            <a:ln w="12700" algn="ctr">
              <a:solidFill>
                <a:schemeClr val="bg1"/>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sz="1300">
                <a:solidFill>
                  <a:schemeClr val="tx2"/>
                </a:solidFill>
                <a:latin typeface="Calibri"/>
              </a:endParaRPr>
            </a:p>
          </p:txBody>
        </p:sp>
        <p:sp>
          <p:nvSpPr>
            <p:cNvPr id="21" name="Text Box 22"/>
            <p:cNvSpPr txBox="1">
              <a:spLocks noChangeArrowheads="1"/>
            </p:cNvSpPr>
            <p:nvPr/>
          </p:nvSpPr>
          <p:spPr bwMode="auto">
            <a:xfrm>
              <a:off x="1994435" y="2077919"/>
              <a:ext cx="1403587" cy="592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29292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1300" b="1" dirty="0">
                  <a:solidFill>
                    <a:schemeClr val="bg2"/>
                  </a:solidFill>
                  <a:latin typeface="Calibri"/>
                </a:rPr>
                <a:t>Add your text </a:t>
              </a:r>
              <a:r>
                <a:rPr lang="en-US" sz="1300" b="1" dirty="0" smtClean="0">
                  <a:solidFill>
                    <a:schemeClr val="bg2"/>
                  </a:solidFill>
                  <a:latin typeface="Calibri"/>
                </a:rPr>
                <a:t>here</a:t>
              </a:r>
              <a:endParaRPr lang="en-US" sz="1300" b="1" dirty="0">
                <a:solidFill>
                  <a:schemeClr val="bg2"/>
                </a:solidFill>
                <a:latin typeface="Calibri"/>
              </a:endParaRPr>
            </a:p>
          </p:txBody>
        </p:sp>
      </p:grpSp>
      <p:grpSp>
        <p:nvGrpSpPr>
          <p:cNvPr id="22" name="Group 21"/>
          <p:cNvGrpSpPr/>
          <p:nvPr/>
        </p:nvGrpSpPr>
        <p:grpSpPr>
          <a:xfrm>
            <a:off x="1957452" y="1781864"/>
            <a:ext cx="4220967" cy="1844665"/>
            <a:chOff x="2286186" y="2368877"/>
            <a:chExt cx="5077334" cy="2216865"/>
          </a:xfrm>
        </p:grpSpPr>
        <p:sp>
          <p:nvSpPr>
            <p:cNvPr id="23" name="Freeform 3"/>
            <p:cNvSpPr>
              <a:spLocks noEditPoints="1"/>
            </p:cNvSpPr>
            <p:nvPr/>
          </p:nvSpPr>
          <p:spPr bwMode="gray">
            <a:xfrm rot="20220000">
              <a:off x="2286186" y="2368877"/>
              <a:ext cx="5077334" cy="2216865"/>
            </a:xfrm>
            <a:custGeom>
              <a:avLst/>
              <a:gdLst>
                <a:gd name="T0" fmla="*/ 1692 w 4040"/>
                <a:gd name="T1" fmla="*/ 12 h 1888"/>
                <a:gd name="T2" fmla="*/ 1234 w 4040"/>
                <a:gd name="T3" fmla="*/ 74 h 1888"/>
                <a:gd name="T4" fmla="*/ 828 w 4040"/>
                <a:gd name="T5" fmla="*/ 182 h 1888"/>
                <a:gd name="T6" fmla="*/ 486 w 4040"/>
                <a:gd name="T7" fmla="*/ 330 h 1888"/>
                <a:gd name="T8" fmla="*/ 226 w 4040"/>
                <a:gd name="T9" fmla="*/ 510 h 1888"/>
                <a:gd name="T10" fmla="*/ 58 w 4040"/>
                <a:gd name="T11" fmla="*/ 718 h 1888"/>
                <a:gd name="T12" fmla="*/ 0 w 4040"/>
                <a:gd name="T13" fmla="*/ 944 h 1888"/>
                <a:gd name="T14" fmla="*/ 58 w 4040"/>
                <a:gd name="T15" fmla="*/ 1170 h 1888"/>
                <a:gd name="T16" fmla="*/ 226 w 4040"/>
                <a:gd name="T17" fmla="*/ 1378 h 1888"/>
                <a:gd name="T18" fmla="*/ 486 w 4040"/>
                <a:gd name="T19" fmla="*/ 1558 h 1888"/>
                <a:gd name="T20" fmla="*/ 828 w 4040"/>
                <a:gd name="T21" fmla="*/ 1706 h 1888"/>
                <a:gd name="T22" fmla="*/ 1234 w 4040"/>
                <a:gd name="T23" fmla="*/ 1814 h 1888"/>
                <a:gd name="T24" fmla="*/ 1692 w 4040"/>
                <a:gd name="T25" fmla="*/ 1876 h 1888"/>
                <a:gd name="T26" fmla="*/ 2186 w 4040"/>
                <a:gd name="T27" fmla="*/ 1884 h 1888"/>
                <a:gd name="T28" fmla="*/ 2658 w 4040"/>
                <a:gd name="T29" fmla="*/ 1840 h 1888"/>
                <a:gd name="T30" fmla="*/ 3084 w 4040"/>
                <a:gd name="T31" fmla="*/ 1746 h 1888"/>
                <a:gd name="T32" fmla="*/ 3448 w 4040"/>
                <a:gd name="T33" fmla="*/ 1612 h 1888"/>
                <a:gd name="T34" fmla="*/ 3738 w 4040"/>
                <a:gd name="T35" fmla="*/ 1442 h 1888"/>
                <a:gd name="T36" fmla="*/ 3938 w 4040"/>
                <a:gd name="T37" fmla="*/ 1242 h 1888"/>
                <a:gd name="T38" fmla="*/ 4034 w 4040"/>
                <a:gd name="T39" fmla="*/ 1022 h 1888"/>
                <a:gd name="T40" fmla="*/ 4014 w 4040"/>
                <a:gd name="T41" fmla="*/ 790 h 1888"/>
                <a:gd name="T42" fmla="*/ 3882 w 4040"/>
                <a:gd name="T43" fmla="*/ 576 h 1888"/>
                <a:gd name="T44" fmla="*/ 3650 w 4040"/>
                <a:gd name="T45" fmla="*/ 386 h 1888"/>
                <a:gd name="T46" fmla="*/ 3334 w 4040"/>
                <a:gd name="T47" fmla="*/ 228 h 1888"/>
                <a:gd name="T48" fmla="*/ 2948 w 4040"/>
                <a:gd name="T49" fmla="*/ 106 h 1888"/>
                <a:gd name="T50" fmla="*/ 2506 w 4040"/>
                <a:gd name="T51" fmla="*/ 28 h 1888"/>
                <a:gd name="T52" fmla="*/ 2020 w 4040"/>
                <a:gd name="T53" fmla="*/ 0 h 1888"/>
                <a:gd name="T54" fmla="*/ 1606 w 4040"/>
                <a:gd name="T55" fmla="*/ 1736 h 1888"/>
                <a:gd name="T56" fmla="*/ 1164 w 4040"/>
                <a:gd name="T57" fmla="*/ 1678 h 1888"/>
                <a:gd name="T58" fmla="*/ 776 w 4040"/>
                <a:gd name="T59" fmla="*/ 1576 h 1888"/>
                <a:gd name="T60" fmla="*/ 458 w 4040"/>
                <a:gd name="T61" fmla="*/ 1436 h 1888"/>
                <a:gd name="T62" fmla="*/ 224 w 4040"/>
                <a:gd name="T63" fmla="*/ 1266 h 1888"/>
                <a:gd name="T64" fmla="*/ 88 w 4040"/>
                <a:gd name="T65" fmla="*/ 1074 h 1888"/>
                <a:gd name="T66" fmla="*/ 68 w 4040"/>
                <a:gd name="T67" fmla="*/ 864 h 1888"/>
                <a:gd name="T68" fmla="*/ 166 w 4040"/>
                <a:gd name="T69" fmla="*/ 664 h 1888"/>
                <a:gd name="T70" fmla="*/ 370 w 4040"/>
                <a:gd name="T71" fmla="*/ 486 h 1888"/>
                <a:gd name="T72" fmla="*/ 662 w 4040"/>
                <a:gd name="T73" fmla="*/ 336 h 1888"/>
                <a:gd name="T74" fmla="*/ 1028 w 4040"/>
                <a:gd name="T75" fmla="*/ 222 h 1888"/>
                <a:gd name="T76" fmla="*/ 1454 w 4040"/>
                <a:gd name="T77" fmla="*/ 148 h 1888"/>
                <a:gd name="T78" fmla="*/ 1922 w 4040"/>
                <a:gd name="T79" fmla="*/ 120 h 1888"/>
                <a:gd name="T80" fmla="*/ 2392 w 4040"/>
                <a:gd name="T81" fmla="*/ 148 h 1888"/>
                <a:gd name="T82" fmla="*/ 2818 w 4040"/>
                <a:gd name="T83" fmla="*/ 222 h 1888"/>
                <a:gd name="T84" fmla="*/ 3184 w 4040"/>
                <a:gd name="T85" fmla="*/ 336 h 1888"/>
                <a:gd name="T86" fmla="*/ 3476 w 4040"/>
                <a:gd name="T87" fmla="*/ 486 h 1888"/>
                <a:gd name="T88" fmla="*/ 3680 w 4040"/>
                <a:gd name="T89" fmla="*/ 664 h 1888"/>
                <a:gd name="T90" fmla="*/ 3778 w 4040"/>
                <a:gd name="T91" fmla="*/ 864 h 1888"/>
                <a:gd name="T92" fmla="*/ 3758 w 4040"/>
                <a:gd name="T93" fmla="*/ 1074 h 1888"/>
                <a:gd name="T94" fmla="*/ 3622 w 4040"/>
                <a:gd name="T95" fmla="*/ 1266 h 1888"/>
                <a:gd name="T96" fmla="*/ 3388 w 4040"/>
                <a:gd name="T97" fmla="*/ 1436 h 1888"/>
                <a:gd name="T98" fmla="*/ 3070 w 4040"/>
                <a:gd name="T99" fmla="*/ 1576 h 1888"/>
                <a:gd name="T100" fmla="*/ 2682 w 4040"/>
                <a:gd name="T101" fmla="*/ 1678 h 1888"/>
                <a:gd name="T102" fmla="*/ 2240 w 4040"/>
                <a:gd name="T103" fmla="*/ 1736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a:gsLst>
                <a:gs pos="0">
                  <a:schemeClr val="tx2">
                    <a:lumMod val="40000"/>
                    <a:lumOff val="60000"/>
                  </a:schemeClr>
                </a:gs>
                <a:gs pos="100000">
                  <a:schemeClr val="tx2">
                    <a:lumMod val="20000"/>
                    <a:lumOff val="80000"/>
                  </a:schemeClr>
                </a:gs>
              </a:gsLst>
              <a:lin ang="16200000" scaled="1"/>
            </a:gradFill>
            <a:ln>
              <a:solidFill>
                <a:schemeClr val="tx2"/>
              </a:solidFill>
            </a:ln>
            <a:effectLst>
              <a:outerShdw blurRad="40000" dist="20000" dir="5400000" rotWithShape="0">
                <a:srgbClr val="000000">
                  <a:alpha val="38000"/>
                </a:srgbClr>
              </a:outerShdw>
            </a:effectLst>
            <a:extLst/>
          </p:spPr>
          <p:style>
            <a:lnRef idx="1">
              <a:schemeClr val="dk1"/>
            </a:lnRef>
            <a:fillRef idx="2">
              <a:schemeClr val="dk1"/>
            </a:fillRef>
            <a:effectRef idx="1">
              <a:schemeClr val="dk1"/>
            </a:effectRef>
            <a:fontRef idx="minor">
              <a:schemeClr val="dk1"/>
            </a:fontRef>
          </p:style>
          <p:txBody>
            <a:bodyPr/>
            <a:lstStyle/>
            <a:p>
              <a:endParaRPr lang="en-US">
                <a:latin typeface="Calibri"/>
              </a:endParaRPr>
            </a:p>
          </p:txBody>
        </p:sp>
        <p:sp>
          <p:nvSpPr>
            <p:cNvPr id="24" name="Text Box 12"/>
            <p:cNvSpPr txBox="1">
              <a:spLocks noChangeArrowheads="1"/>
            </p:cNvSpPr>
            <p:nvPr/>
          </p:nvSpPr>
          <p:spPr bwMode="gray">
            <a:xfrm>
              <a:off x="3906692" y="3117058"/>
              <a:ext cx="1571119" cy="388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500" b="1" dirty="0" smtClean="0">
                  <a:solidFill>
                    <a:schemeClr val="bg2"/>
                  </a:solidFill>
                  <a:latin typeface="Calibri"/>
                  <a:cs typeface="Arial" pitchFamily="34" charset="0"/>
                </a:rPr>
                <a:t>Your text here</a:t>
              </a:r>
              <a:endParaRPr lang="en-US" sz="1500" b="1" dirty="0">
                <a:solidFill>
                  <a:schemeClr val="bg2"/>
                </a:solidFill>
                <a:latin typeface="Calibri"/>
                <a:cs typeface="Arial" pitchFamily="34" charset="0"/>
              </a:endParaRPr>
            </a:p>
          </p:txBody>
        </p:sp>
      </p:grpSp>
      <p:sp>
        <p:nvSpPr>
          <p:cNvPr id="25" name="Diamond 24"/>
          <p:cNvSpPr/>
          <p:nvPr/>
        </p:nvSpPr>
        <p:spPr bwMode="gray">
          <a:xfrm>
            <a:off x="3547284" y="886366"/>
            <a:ext cx="945425" cy="946300"/>
          </a:xfrm>
          <a:prstGeom prst="diamond">
            <a:avLst/>
          </a:prstGeom>
          <a:gradFill>
            <a:gsLst>
              <a:gs pos="0">
                <a:schemeClr val="accent4"/>
              </a:gs>
              <a:gs pos="100000">
                <a:schemeClr val="accent4">
                  <a:lumMod val="74000"/>
                  <a:lumOff val="26000"/>
                </a:schemeClr>
              </a:gs>
            </a:gsLst>
            <a:lin ang="13500000" scaled="1"/>
          </a:gradFill>
          <a:ln w="57150" cap="flat" cmpd="sng" algn="ctr">
            <a:noFill/>
            <a:prstDash val="solid"/>
          </a:ln>
          <a:effectLst>
            <a:outerShdw blurRad="76200" dir="18900000" sy="23000" kx="-1200000" algn="bl" rotWithShape="0">
              <a:prstClr val="black">
                <a:alpha val="20000"/>
              </a:prstClr>
            </a:outerShdw>
          </a:effectLst>
          <a:scene3d>
            <a:camera prst="perspectiveRelaxed" fov="2100000">
              <a:rot lat="18622139" lon="1046362" rev="20364875"/>
            </a:camera>
            <a:lightRig rig="twoPt" dir="t"/>
          </a:scene3d>
          <a:sp3d extrusionH="635000" prstMaterial="metal">
            <a:bevelT w="25400" h="25400"/>
          </a:sp3d>
        </p:spPr>
        <p:txBody>
          <a:bodyPr rtlCol="0" anchor="ctr"/>
          <a:lstStyle/>
          <a:p>
            <a:pPr algn="ctr"/>
            <a:r>
              <a:rPr lang="en-US" sz="4800" b="1" dirty="0" smtClean="0">
                <a:solidFill>
                  <a:srgbClr val="FFFFFF"/>
                </a:solidFill>
                <a:effectLst>
                  <a:glow rad="101600">
                    <a:srgbClr val="000000">
                      <a:alpha val="60000"/>
                    </a:srgbClr>
                  </a:glow>
                </a:effectLst>
                <a:latin typeface="Calibri"/>
                <a:cs typeface="Arial" pitchFamily="34" charset="0"/>
              </a:rPr>
              <a:t>1</a:t>
            </a:r>
          </a:p>
        </p:txBody>
      </p:sp>
      <p:sp>
        <p:nvSpPr>
          <p:cNvPr id="26" name="Diamond 25"/>
          <p:cNvSpPr/>
          <p:nvPr/>
        </p:nvSpPr>
        <p:spPr bwMode="gray">
          <a:xfrm>
            <a:off x="4548066" y="2335506"/>
            <a:ext cx="945425" cy="946300"/>
          </a:xfrm>
          <a:prstGeom prst="diamond">
            <a:avLst/>
          </a:prstGeom>
          <a:gradFill>
            <a:gsLst>
              <a:gs pos="0">
                <a:schemeClr val="accent2"/>
              </a:gs>
              <a:gs pos="100000">
                <a:schemeClr val="accent2">
                  <a:lumMod val="81000"/>
                  <a:lumOff val="19000"/>
                </a:schemeClr>
              </a:gs>
            </a:gsLst>
            <a:lin ang="13500000" scaled="1"/>
          </a:gradFill>
          <a:ln w="57150" cap="flat" cmpd="sng" algn="ctr">
            <a:noFill/>
            <a:prstDash val="solid"/>
          </a:ln>
          <a:effectLst>
            <a:outerShdw blurRad="76200" dir="18900000" sy="23000" kx="-1200000" algn="bl" rotWithShape="0">
              <a:prstClr val="black">
                <a:alpha val="20000"/>
              </a:prstClr>
            </a:outerShdw>
          </a:effectLst>
          <a:scene3d>
            <a:camera prst="perspectiveRelaxed" fov="2100000">
              <a:rot lat="18622139" lon="1046362" rev="20364875"/>
            </a:camera>
            <a:lightRig rig="twoPt" dir="t"/>
          </a:scene3d>
          <a:sp3d extrusionH="635000" prstMaterial="metal">
            <a:bevelT w="25400" h="25400"/>
          </a:sp3d>
        </p:spPr>
        <p:txBody>
          <a:bodyPr rtlCol="0" anchor="ctr"/>
          <a:lstStyle/>
          <a:p>
            <a:pPr algn="ctr"/>
            <a:r>
              <a:rPr lang="en-US" sz="4800" b="1" dirty="0" smtClean="0">
                <a:solidFill>
                  <a:srgbClr val="FFFFFF"/>
                </a:solidFill>
                <a:effectLst>
                  <a:glow rad="101600">
                    <a:srgbClr val="000000">
                      <a:alpha val="60000"/>
                    </a:srgbClr>
                  </a:glow>
                </a:effectLst>
                <a:latin typeface="Calibri"/>
                <a:cs typeface="Arial" pitchFamily="34" charset="0"/>
              </a:rPr>
              <a:t>3</a:t>
            </a:r>
          </a:p>
        </p:txBody>
      </p:sp>
      <p:sp>
        <p:nvSpPr>
          <p:cNvPr id="27" name="Diamond 26"/>
          <p:cNvSpPr/>
          <p:nvPr/>
        </p:nvSpPr>
        <p:spPr bwMode="gray">
          <a:xfrm>
            <a:off x="2764441" y="2824184"/>
            <a:ext cx="945425" cy="946300"/>
          </a:xfrm>
          <a:prstGeom prst="diamond">
            <a:avLst/>
          </a:prstGeom>
          <a:gradFill>
            <a:gsLst>
              <a:gs pos="0">
                <a:schemeClr val="accent5"/>
              </a:gs>
              <a:gs pos="100000">
                <a:schemeClr val="accent5"/>
              </a:gs>
            </a:gsLst>
            <a:lin ang="13500000" scaled="1"/>
          </a:gradFill>
          <a:ln w="57150" cap="flat" cmpd="sng" algn="ctr">
            <a:noFill/>
            <a:prstDash val="solid"/>
          </a:ln>
          <a:effectLst>
            <a:outerShdw blurRad="76200" dir="18900000" sy="23000" kx="-1200000" algn="bl" rotWithShape="0">
              <a:prstClr val="black">
                <a:alpha val="20000"/>
              </a:prstClr>
            </a:outerShdw>
          </a:effectLst>
          <a:scene3d>
            <a:camera prst="perspectiveRelaxed" fov="2100000">
              <a:rot lat="18622139" lon="1046362" rev="20364875"/>
            </a:camera>
            <a:lightRig rig="twoPt" dir="t"/>
          </a:scene3d>
          <a:sp3d extrusionH="635000" prstMaterial="metal">
            <a:bevelT w="25400" h="25400"/>
          </a:sp3d>
        </p:spPr>
        <p:txBody>
          <a:bodyPr rtlCol="0" anchor="ctr"/>
          <a:lstStyle/>
          <a:p>
            <a:pPr algn="ctr"/>
            <a:r>
              <a:rPr lang="en-US" sz="4800" b="1" dirty="0" smtClean="0">
                <a:solidFill>
                  <a:srgbClr val="FFFFFF"/>
                </a:solidFill>
                <a:effectLst>
                  <a:glow rad="101600">
                    <a:srgbClr val="000000">
                      <a:alpha val="60000"/>
                    </a:srgbClr>
                  </a:glow>
                </a:effectLst>
                <a:latin typeface="Calibri"/>
                <a:cs typeface="Arial" pitchFamily="34" charset="0"/>
              </a:rPr>
              <a:t>4</a:t>
            </a:r>
          </a:p>
        </p:txBody>
      </p:sp>
      <p:sp>
        <p:nvSpPr>
          <p:cNvPr id="28" name="Diamond 27"/>
          <p:cNvSpPr/>
          <p:nvPr/>
        </p:nvSpPr>
        <p:spPr bwMode="gray">
          <a:xfrm>
            <a:off x="2010354" y="1876414"/>
            <a:ext cx="945425" cy="946300"/>
          </a:xfrm>
          <a:prstGeom prst="diamond">
            <a:avLst/>
          </a:prstGeom>
          <a:gradFill>
            <a:gsLst>
              <a:gs pos="0">
                <a:schemeClr val="accent3">
                  <a:lumMod val="100000"/>
                </a:schemeClr>
              </a:gs>
              <a:gs pos="100000">
                <a:schemeClr val="accent3"/>
              </a:gs>
            </a:gsLst>
            <a:lin ang="13500000" scaled="1"/>
          </a:gradFill>
          <a:ln w="57150" cap="flat" cmpd="sng" algn="ctr">
            <a:noFill/>
            <a:prstDash val="solid"/>
          </a:ln>
          <a:effectLst>
            <a:outerShdw blurRad="76200" dir="18900000" sy="23000" kx="-1200000" algn="bl" rotWithShape="0">
              <a:prstClr val="black">
                <a:alpha val="20000"/>
              </a:prstClr>
            </a:outerShdw>
          </a:effectLst>
          <a:scene3d>
            <a:camera prst="perspectiveRelaxed" fov="2100000">
              <a:rot lat="18622139" lon="1046362" rev="20364875"/>
            </a:camera>
            <a:lightRig rig="twoPt" dir="t"/>
          </a:scene3d>
          <a:sp3d extrusionH="635000" prstMaterial="metal">
            <a:bevelT w="25400" h="25400"/>
          </a:sp3d>
        </p:spPr>
        <p:txBody>
          <a:bodyPr rtlCol="0" anchor="ctr"/>
          <a:lstStyle/>
          <a:p>
            <a:pPr algn="ctr"/>
            <a:r>
              <a:rPr lang="en-US" sz="4800" b="1" dirty="0" smtClean="0">
                <a:solidFill>
                  <a:srgbClr val="FFFFFF"/>
                </a:solidFill>
                <a:effectLst>
                  <a:glow rad="101600">
                    <a:srgbClr val="000000">
                      <a:alpha val="60000"/>
                    </a:srgbClr>
                  </a:glow>
                </a:effectLst>
                <a:latin typeface="Calibri"/>
                <a:cs typeface="Arial" pitchFamily="34" charset="0"/>
              </a:rPr>
              <a:t>5</a:t>
            </a:r>
          </a:p>
        </p:txBody>
      </p:sp>
      <p:sp>
        <p:nvSpPr>
          <p:cNvPr id="29" name="Diamond 28"/>
          <p:cNvSpPr/>
          <p:nvPr/>
        </p:nvSpPr>
        <p:spPr bwMode="gray">
          <a:xfrm>
            <a:off x="5386266" y="1114287"/>
            <a:ext cx="945425" cy="946300"/>
          </a:xfrm>
          <a:prstGeom prst="diamond">
            <a:avLst/>
          </a:prstGeom>
          <a:gradFill>
            <a:gsLst>
              <a:gs pos="0">
                <a:schemeClr val="accent6"/>
              </a:gs>
              <a:gs pos="100000">
                <a:schemeClr val="accent6">
                  <a:lumMod val="77000"/>
                  <a:lumOff val="23000"/>
                </a:schemeClr>
              </a:gs>
            </a:gsLst>
            <a:lin ang="13500000" scaled="1"/>
          </a:gradFill>
          <a:ln w="57150" cap="flat" cmpd="sng" algn="ctr">
            <a:noFill/>
            <a:prstDash val="solid"/>
          </a:ln>
          <a:effectLst>
            <a:outerShdw blurRad="76200" dir="18900000" sy="23000" kx="-1200000" algn="bl" rotWithShape="0">
              <a:prstClr val="black">
                <a:alpha val="20000"/>
              </a:prstClr>
            </a:outerShdw>
          </a:effectLst>
          <a:scene3d>
            <a:camera prst="perspectiveRelaxed" fov="2100000">
              <a:rot lat="18622139" lon="1046362" rev="20364875"/>
            </a:camera>
            <a:lightRig rig="twoPt" dir="t"/>
          </a:scene3d>
          <a:sp3d extrusionH="635000" prstMaterial="metal">
            <a:bevelT w="25400" h="25400"/>
          </a:sp3d>
        </p:spPr>
        <p:txBody>
          <a:bodyPr rtlCol="0" anchor="ctr"/>
          <a:lstStyle/>
          <a:p>
            <a:pPr algn="ctr"/>
            <a:r>
              <a:rPr lang="en-US" sz="4800" b="1" dirty="0" smtClean="0">
                <a:solidFill>
                  <a:srgbClr val="FFFFFF"/>
                </a:solidFill>
                <a:effectLst>
                  <a:glow rad="101600">
                    <a:srgbClr val="000000">
                      <a:alpha val="60000"/>
                    </a:srgbClr>
                  </a:glow>
                </a:effectLst>
                <a:latin typeface="Calibri"/>
                <a:cs typeface="Arial" pitchFamily="34" charset="0"/>
              </a:rPr>
              <a:t>2</a:t>
            </a:r>
          </a:p>
        </p:txBody>
      </p:sp>
    </p:spTree>
    <p:extLst>
      <p:ext uri="{BB962C8B-B14F-4D97-AF65-F5344CB8AC3E}">
        <p14:creationId xmlns:p14="http://schemas.microsoft.com/office/powerpoint/2010/main" val="26569562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1000"/>
                                        <p:tgtEl>
                                          <p:spTgt spid="22"/>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1000"/>
                                        <p:tgtEl>
                                          <p:spTgt spid="25"/>
                                        </p:tgtEl>
                                      </p:cBhvr>
                                    </p:animEffect>
                                    <p:anim calcmode="lin" valueType="num">
                                      <p:cBhvr>
                                        <p:cTn id="12" dur="1000" fill="hold"/>
                                        <p:tgtEl>
                                          <p:spTgt spid="25"/>
                                        </p:tgtEl>
                                        <p:attrNameLst>
                                          <p:attrName>ppt_x</p:attrName>
                                        </p:attrNameLst>
                                      </p:cBhvr>
                                      <p:tavLst>
                                        <p:tav tm="0">
                                          <p:val>
                                            <p:strVal val="#ppt_x"/>
                                          </p:val>
                                        </p:tav>
                                        <p:tav tm="100000">
                                          <p:val>
                                            <p:strVal val="#ppt_x"/>
                                          </p:val>
                                        </p:tav>
                                      </p:tavLst>
                                    </p:anim>
                                    <p:anim calcmode="lin" valueType="num">
                                      <p:cBhvr>
                                        <p:cTn id="13" dur="1000" fill="hold"/>
                                        <p:tgtEl>
                                          <p:spTgt spid="2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2500"/>
                            </p:stCondLst>
                            <p:childTnLst>
                              <p:par>
                                <p:cTn id="19" presetID="42" presetClass="entr" presetSubtype="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1000"/>
                                        <p:tgtEl>
                                          <p:spTgt spid="29"/>
                                        </p:tgtEl>
                                      </p:cBhvr>
                                    </p:animEffect>
                                    <p:anim calcmode="lin" valueType="num">
                                      <p:cBhvr>
                                        <p:cTn id="22" dur="1000" fill="hold"/>
                                        <p:tgtEl>
                                          <p:spTgt spid="29"/>
                                        </p:tgtEl>
                                        <p:attrNameLst>
                                          <p:attrName>ppt_x</p:attrName>
                                        </p:attrNameLst>
                                      </p:cBhvr>
                                      <p:tavLst>
                                        <p:tav tm="0">
                                          <p:val>
                                            <p:strVal val="#ppt_x"/>
                                          </p:val>
                                        </p:tav>
                                        <p:tav tm="100000">
                                          <p:val>
                                            <p:strVal val="#ppt_x"/>
                                          </p:val>
                                        </p:tav>
                                      </p:tavLst>
                                    </p:anim>
                                    <p:anim calcmode="lin" valueType="num">
                                      <p:cBhvr>
                                        <p:cTn id="23" dur="1000" fill="hold"/>
                                        <p:tgtEl>
                                          <p:spTgt spid="29"/>
                                        </p:tgtEl>
                                        <p:attrNameLst>
                                          <p:attrName>ppt_y</p:attrName>
                                        </p:attrNameLst>
                                      </p:cBhvr>
                                      <p:tavLst>
                                        <p:tav tm="0">
                                          <p:val>
                                            <p:strVal val="#ppt_y+.1"/>
                                          </p:val>
                                        </p:tav>
                                        <p:tav tm="100000">
                                          <p:val>
                                            <p:strVal val="#ppt_y"/>
                                          </p:val>
                                        </p:tav>
                                      </p:tavLst>
                                    </p:anim>
                                  </p:childTnLst>
                                </p:cTn>
                              </p:par>
                            </p:childTnLst>
                          </p:cTn>
                        </p:par>
                        <p:par>
                          <p:cTn id="24" fill="hold">
                            <p:stCondLst>
                              <p:cond delay="3500"/>
                            </p:stCondLst>
                            <p:childTnLst>
                              <p:par>
                                <p:cTn id="25" presetID="10"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anim calcmode="lin" valueType="num">
                                      <p:cBhvr>
                                        <p:cTn id="32" dur="1000" fill="hold"/>
                                        <p:tgtEl>
                                          <p:spTgt spid="26"/>
                                        </p:tgtEl>
                                        <p:attrNameLst>
                                          <p:attrName>ppt_x</p:attrName>
                                        </p:attrNameLst>
                                      </p:cBhvr>
                                      <p:tavLst>
                                        <p:tav tm="0">
                                          <p:val>
                                            <p:strVal val="#ppt_x"/>
                                          </p:val>
                                        </p:tav>
                                        <p:tav tm="100000">
                                          <p:val>
                                            <p:strVal val="#ppt_x"/>
                                          </p:val>
                                        </p:tav>
                                      </p:tavLst>
                                    </p:anim>
                                    <p:anim calcmode="lin" valueType="num">
                                      <p:cBhvr>
                                        <p:cTn id="33" dur="1000" fill="hold"/>
                                        <p:tgtEl>
                                          <p:spTgt spid="26"/>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10" presetClass="entr" presetSubtype="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par>
                          <p:cTn id="38" fill="hold">
                            <p:stCondLst>
                              <p:cond delay="5500"/>
                            </p:stCondLst>
                            <p:childTnLst>
                              <p:par>
                                <p:cTn id="39" presetID="42" presetClass="entr" presetSubtype="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anim calcmode="lin" valueType="num">
                                      <p:cBhvr>
                                        <p:cTn id="42" dur="1000" fill="hold"/>
                                        <p:tgtEl>
                                          <p:spTgt spid="27"/>
                                        </p:tgtEl>
                                        <p:attrNameLst>
                                          <p:attrName>ppt_x</p:attrName>
                                        </p:attrNameLst>
                                      </p:cBhvr>
                                      <p:tavLst>
                                        <p:tav tm="0">
                                          <p:val>
                                            <p:strVal val="#ppt_x"/>
                                          </p:val>
                                        </p:tav>
                                        <p:tav tm="100000">
                                          <p:val>
                                            <p:strVal val="#ppt_x"/>
                                          </p:val>
                                        </p:tav>
                                      </p:tavLst>
                                    </p:anim>
                                    <p:anim calcmode="lin" valueType="num">
                                      <p:cBhvr>
                                        <p:cTn id="43" dur="1000" fill="hold"/>
                                        <p:tgtEl>
                                          <p:spTgt spid="27"/>
                                        </p:tgtEl>
                                        <p:attrNameLst>
                                          <p:attrName>ppt_y</p:attrName>
                                        </p:attrNameLst>
                                      </p:cBhvr>
                                      <p:tavLst>
                                        <p:tav tm="0">
                                          <p:val>
                                            <p:strVal val="#ppt_y+.1"/>
                                          </p:val>
                                        </p:tav>
                                        <p:tav tm="100000">
                                          <p:val>
                                            <p:strVal val="#ppt_y"/>
                                          </p:val>
                                        </p:tav>
                                      </p:tavLst>
                                    </p:anim>
                                  </p:childTnLst>
                                </p:cTn>
                              </p:par>
                            </p:childTnLst>
                          </p:cTn>
                        </p:par>
                        <p:par>
                          <p:cTn id="44" fill="hold">
                            <p:stCondLst>
                              <p:cond delay="6500"/>
                            </p:stCondLst>
                            <p:childTnLst>
                              <p:par>
                                <p:cTn id="45" presetID="10" presetClass="entr" presetSubtype="0"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500"/>
                                        <p:tgtEl>
                                          <p:spTgt spid="2"/>
                                        </p:tgtEl>
                                      </p:cBhvr>
                                    </p:animEffect>
                                  </p:childTnLst>
                                </p:cTn>
                              </p:par>
                            </p:childTnLst>
                          </p:cTn>
                        </p:par>
                        <p:par>
                          <p:cTn id="48" fill="hold">
                            <p:stCondLst>
                              <p:cond delay="7000"/>
                            </p:stCondLst>
                            <p:childTnLst>
                              <p:par>
                                <p:cTn id="49" presetID="42" presetClass="entr" presetSubtype="0"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1000"/>
                                        <p:tgtEl>
                                          <p:spTgt spid="28"/>
                                        </p:tgtEl>
                                      </p:cBhvr>
                                    </p:animEffect>
                                    <p:anim calcmode="lin" valueType="num">
                                      <p:cBhvr>
                                        <p:cTn id="52" dur="1000" fill="hold"/>
                                        <p:tgtEl>
                                          <p:spTgt spid="28"/>
                                        </p:tgtEl>
                                        <p:attrNameLst>
                                          <p:attrName>ppt_x</p:attrName>
                                        </p:attrNameLst>
                                      </p:cBhvr>
                                      <p:tavLst>
                                        <p:tav tm="0">
                                          <p:val>
                                            <p:strVal val="#ppt_x"/>
                                          </p:val>
                                        </p:tav>
                                        <p:tav tm="100000">
                                          <p:val>
                                            <p:strVal val="#ppt_x"/>
                                          </p:val>
                                        </p:tav>
                                      </p:tavLst>
                                    </p:anim>
                                    <p:anim calcmode="lin" valueType="num">
                                      <p:cBhvr>
                                        <p:cTn id="53" dur="1000" fill="hold"/>
                                        <p:tgtEl>
                                          <p:spTgt spid="28"/>
                                        </p:tgtEl>
                                        <p:attrNameLst>
                                          <p:attrName>ppt_y</p:attrName>
                                        </p:attrNameLst>
                                      </p:cBhvr>
                                      <p:tavLst>
                                        <p:tav tm="0">
                                          <p:val>
                                            <p:strVal val="#ppt_y+.1"/>
                                          </p:val>
                                        </p:tav>
                                        <p:tav tm="100000">
                                          <p:val>
                                            <p:strVal val="#ppt_y"/>
                                          </p:val>
                                        </p:tav>
                                      </p:tavLst>
                                    </p:anim>
                                  </p:childTnLst>
                                </p:cTn>
                              </p:par>
                            </p:childTnLst>
                          </p:cTn>
                        </p:par>
                        <p:par>
                          <p:cTn id="54" fill="hold">
                            <p:stCondLst>
                              <p:cond delay="8000"/>
                            </p:stCondLst>
                            <p:childTnLst>
                              <p:par>
                                <p:cTn id="55" presetID="10" presetClass="entr" presetSubtype="0" fill="hold"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923526" y="3562753"/>
            <a:ext cx="4097449" cy="614034"/>
            <a:chOff x="1600200" y="4383472"/>
            <a:chExt cx="4097449" cy="613466"/>
          </a:xfrm>
        </p:grpSpPr>
        <p:sp>
          <p:nvSpPr>
            <p:cNvPr id="3" name="AutoShape 9"/>
            <p:cNvSpPr>
              <a:spLocks noChangeArrowheads="1"/>
            </p:cNvSpPr>
            <p:nvPr/>
          </p:nvSpPr>
          <p:spPr bwMode="gray">
            <a:xfrm>
              <a:off x="1600200" y="4383472"/>
              <a:ext cx="4097449" cy="567786"/>
            </a:xfrm>
            <a:prstGeom prst="cube">
              <a:avLst>
                <a:gd name="adj" fmla="val 49880"/>
              </a:avLst>
            </a:prstGeom>
            <a:ln/>
            <a:scene3d>
              <a:camera prst="orthographicFront">
                <a:rot lat="0" lon="0" rev="0"/>
              </a:camera>
              <a:lightRig rig="twoPt" dir="t"/>
            </a:scene3d>
            <a:sp3d>
              <a:bevelT w="63500" h="25400"/>
            </a:sp3d>
            <a:extLst/>
          </p:spPr>
          <p:style>
            <a:lnRef idx="0">
              <a:schemeClr val="accent5"/>
            </a:lnRef>
            <a:fillRef idx="3">
              <a:schemeClr val="accent5"/>
            </a:fillRef>
            <a:effectRef idx="3">
              <a:schemeClr val="accent5"/>
            </a:effectRef>
            <a:fontRef idx="minor">
              <a:schemeClr val="lt1"/>
            </a:fontRef>
          </p:style>
          <p:txBody>
            <a:bodyPr wrap="none" anchor="ctr"/>
            <a:lstStyle/>
            <a:p>
              <a:endParaRPr lang="en-US">
                <a:latin typeface="Calibri"/>
              </a:endParaRPr>
            </a:p>
          </p:txBody>
        </p:sp>
        <p:sp>
          <p:nvSpPr>
            <p:cNvPr id="4" name="Text Box 14"/>
            <p:cNvSpPr txBox="1">
              <a:spLocks noChangeArrowheads="1"/>
            </p:cNvSpPr>
            <p:nvPr/>
          </p:nvSpPr>
          <p:spPr bwMode="gray">
            <a:xfrm>
              <a:off x="2084553" y="4658384"/>
              <a:ext cx="601448"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bodyPr>
            <a:lstStyle/>
            <a:p>
              <a:pPr algn="ctr"/>
              <a:r>
                <a:rPr lang="en-US" sz="1600" dirty="0" smtClean="0">
                  <a:solidFill>
                    <a:srgbClr val="FEFEFE"/>
                  </a:solidFill>
                  <a:latin typeface="Calibri"/>
                </a:rPr>
                <a:t>2012</a:t>
              </a:r>
              <a:endParaRPr lang="en-US" sz="1600" dirty="0">
                <a:solidFill>
                  <a:srgbClr val="FEFEFE"/>
                </a:solidFill>
                <a:latin typeface="Calibri"/>
              </a:endParaRPr>
            </a:p>
          </p:txBody>
        </p:sp>
        <p:sp>
          <p:nvSpPr>
            <p:cNvPr id="5" name="Text Box 15"/>
            <p:cNvSpPr txBox="1">
              <a:spLocks noChangeArrowheads="1"/>
            </p:cNvSpPr>
            <p:nvPr/>
          </p:nvSpPr>
          <p:spPr bwMode="gray">
            <a:xfrm>
              <a:off x="2872169" y="4658384"/>
              <a:ext cx="601448"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bodyPr>
            <a:lstStyle/>
            <a:p>
              <a:pPr algn="ctr"/>
              <a:r>
                <a:rPr lang="en-US" sz="1600" dirty="0" smtClean="0">
                  <a:solidFill>
                    <a:srgbClr val="FEFEFE"/>
                  </a:solidFill>
                  <a:latin typeface="Calibri"/>
                </a:rPr>
                <a:t>2014</a:t>
              </a:r>
              <a:endParaRPr lang="en-US" sz="1600" dirty="0">
                <a:solidFill>
                  <a:srgbClr val="FEFEFE"/>
                </a:solidFill>
                <a:latin typeface="Calibri"/>
              </a:endParaRPr>
            </a:p>
          </p:txBody>
        </p:sp>
        <p:sp>
          <p:nvSpPr>
            <p:cNvPr id="6" name="Text Box 16"/>
            <p:cNvSpPr txBox="1">
              <a:spLocks noChangeArrowheads="1"/>
            </p:cNvSpPr>
            <p:nvPr/>
          </p:nvSpPr>
          <p:spPr bwMode="gray">
            <a:xfrm>
              <a:off x="3644178" y="4658384"/>
              <a:ext cx="601448"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bodyPr>
            <a:lstStyle/>
            <a:p>
              <a:pPr algn="ctr"/>
              <a:r>
                <a:rPr lang="en-US" sz="1600" dirty="0" smtClean="0">
                  <a:solidFill>
                    <a:srgbClr val="FEFEFE"/>
                  </a:solidFill>
                  <a:latin typeface="Calibri"/>
                </a:rPr>
                <a:t>2016</a:t>
              </a:r>
              <a:endParaRPr lang="en-US" sz="1600" dirty="0">
                <a:solidFill>
                  <a:srgbClr val="FEFEFE"/>
                </a:solidFill>
                <a:latin typeface="Calibri"/>
              </a:endParaRPr>
            </a:p>
          </p:txBody>
        </p:sp>
        <p:sp>
          <p:nvSpPr>
            <p:cNvPr id="7" name="Text Box 17"/>
            <p:cNvSpPr txBox="1">
              <a:spLocks noChangeArrowheads="1"/>
            </p:cNvSpPr>
            <p:nvPr/>
          </p:nvSpPr>
          <p:spPr bwMode="gray">
            <a:xfrm>
              <a:off x="4446753" y="4658384"/>
              <a:ext cx="601448"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bodyPr>
            <a:lstStyle/>
            <a:p>
              <a:pPr algn="ctr"/>
              <a:r>
                <a:rPr lang="en-US" sz="1600" dirty="0" smtClean="0">
                  <a:solidFill>
                    <a:srgbClr val="FEFEFE"/>
                  </a:solidFill>
                  <a:latin typeface="Calibri"/>
                </a:rPr>
                <a:t>2018</a:t>
              </a:r>
              <a:endParaRPr lang="en-US" sz="1600" dirty="0">
                <a:solidFill>
                  <a:srgbClr val="FEFEFE"/>
                </a:solidFill>
                <a:latin typeface="Calibri"/>
              </a:endParaRPr>
            </a:p>
          </p:txBody>
        </p:sp>
      </p:grpSp>
      <p:sp>
        <p:nvSpPr>
          <p:cNvPr id="8" name="Freeform 8"/>
          <p:cNvSpPr>
            <a:spLocks/>
          </p:cNvSpPr>
          <p:nvPr/>
        </p:nvSpPr>
        <p:spPr bwMode="gray">
          <a:xfrm rot="10800000">
            <a:off x="1499601" y="971476"/>
            <a:ext cx="2095694" cy="1960743"/>
          </a:xfrm>
          <a:custGeom>
            <a:avLst/>
            <a:gdLst>
              <a:gd name="T0" fmla="*/ 0 w 952"/>
              <a:gd name="T1" fmla="*/ 756 h 947"/>
              <a:gd name="T2" fmla="*/ 191 w 952"/>
              <a:gd name="T3" fmla="*/ 591 h 947"/>
              <a:gd name="T4" fmla="*/ 190 w 952"/>
              <a:gd name="T5" fmla="*/ 672 h 947"/>
              <a:gd name="T6" fmla="*/ 194 w 952"/>
              <a:gd name="T7" fmla="*/ 672 h 947"/>
              <a:gd name="T8" fmla="*/ 205 w 952"/>
              <a:gd name="T9" fmla="*/ 672 h 947"/>
              <a:gd name="T10" fmla="*/ 225 w 952"/>
              <a:gd name="T11" fmla="*/ 671 h 947"/>
              <a:gd name="T12" fmla="*/ 250 w 952"/>
              <a:gd name="T13" fmla="*/ 667 h 947"/>
              <a:gd name="T14" fmla="*/ 281 w 952"/>
              <a:gd name="T15" fmla="*/ 662 h 947"/>
              <a:gd name="T16" fmla="*/ 316 w 952"/>
              <a:gd name="T17" fmla="*/ 653 h 947"/>
              <a:gd name="T18" fmla="*/ 356 w 952"/>
              <a:gd name="T19" fmla="*/ 641 h 947"/>
              <a:gd name="T20" fmla="*/ 399 w 952"/>
              <a:gd name="T21" fmla="*/ 626 h 947"/>
              <a:gd name="T22" fmla="*/ 444 w 952"/>
              <a:gd name="T23" fmla="*/ 605 h 947"/>
              <a:gd name="T24" fmla="*/ 492 w 952"/>
              <a:gd name="T25" fmla="*/ 578 h 947"/>
              <a:gd name="T26" fmla="*/ 540 w 952"/>
              <a:gd name="T27" fmla="*/ 547 h 947"/>
              <a:gd name="T28" fmla="*/ 587 w 952"/>
              <a:gd name="T29" fmla="*/ 508 h 947"/>
              <a:gd name="T30" fmla="*/ 635 w 952"/>
              <a:gd name="T31" fmla="*/ 463 h 947"/>
              <a:gd name="T32" fmla="*/ 689 w 952"/>
              <a:gd name="T33" fmla="*/ 405 h 947"/>
              <a:gd name="T34" fmla="*/ 737 w 952"/>
              <a:gd name="T35" fmla="*/ 350 h 947"/>
              <a:gd name="T36" fmla="*/ 780 w 952"/>
              <a:gd name="T37" fmla="*/ 298 h 947"/>
              <a:gd name="T38" fmla="*/ 816 w 952"/>
              <a:gd name="T39" fmla="*/ 249 h 947"/>
              <a:gd name="T40" fmla="*/ 847 w 952"/>
              <a:gd name="T41" fmla="*/ 204 h 947"/>
              <a:gd name="T42" fmla="*/ 873 w 952"/>
              <a:gd name="T43" fmla="*/ 164 h 947"/>
              <a:gd name="T44" fmla="*/ 895 w 952"/>
              <a:gd name="T45" fmla="*/ 126 h 947"/>
              <a:gd name="T46" fmla="*/ 913 w 952"/>
              <a:gd name="T47" fmla="*/ 94 h 947"/>
              <a:gd name="T48" fmla="*/ 926 w 952"/>
              <a:gd name="T49" fmla="*/ 66 h 947"/>
              <a:gd name="T50" fmla="*/ 936 w 952"/>
              <a:gd name="T51" fmla="*/ 42 h 947"/>
              <a:gd name="T52" fmla="*/ 944 w 952"/>
              <a:gd name="T53" fmla="*/ 24 h 947"/>
              <a:gd name="T54" fmla="*/ 949 w 952"/>
              <a:gd name="T55" fmla="*/ 12 h 947"/>
              <a:gd name="T56" fmla="*/ 952 w 952"/>
              <a:gd name="T57" fmla="*/ 2 h 947"/>
              <a:gd name="T58" fmla="*/ 952 w 952"/>
              <a:gd name="T59" fmla="*/ 0 h 947"/>
              <a:gd name="T60" fmla="*/ 952 w 952"/>
              <a:gd name="T61" fmla="*/ 4 h 947"/>
              <a:gd name="T62" fmla="*/ 950 w 952"/>
              <a:gd name="T63" fmla="*/ 17 h 947"/>
              <a:gd name="T64" fmla="*/ 948 w 952"/>
              <a:gd name="T65" fmla="*/ 36 h 947"/>
              <a:gd name="T66" fmla="*/ 942 w 952"/>
              <a:gd name="T67" fmla="*/ 62 h 947"/>
              <a:gd name="T68" fmla="*/ 936 w 952"/>
              <a:gd name="T69" fmla="*/ 93 h 947"/>
              <a:gd name="T70" fmla="*/ 927 w 952"/>
              <a:gd name="T71" fmla="*/ 130 h 947"/>
              <a:gd name="T72" fmla="*/ 914 w 952"/>
              <a:gd name="T73" fmla="*/ 172 h 947"/>
              <a:gd name="T74" fmla="*/ 899 w 952"/>
              <a:gd name="T75" fmla="*/ 217 h 947"/>
              <a:gd name="T76" fmla="*/ 881 w 952"/>
              <a:gd name="T77" fmla="*/ 264 h 947"/>
              <a:gd name="T78" fmla="*/ 857 w 952"/>
              <a:gd name="T79" fmla="*/ 315 h 947"/>
              <a:gd name="T80" fmla="*/ 830 w 952"/>
              <a:gd name="T81" fmla="*/ 368 h 947"/>
              <a:gd name="T82" fmla="*/ 798 w 952"/>
              <a:gd name="T83" fmla="*/ 421 h 947"/>
              <a:gd name="T84" fmla="*/ 762 w 952"/>
              <a:gd name="T85" fmla="*/ 475 h 947"/>
              <a:gd name="T86" fmla="*/ 719 w 952"/>
              <a:gd name="T87" fmla="*/ 529 h 947"/>
              <a:gd name="T88" fmla="*/ 671 w 952"/>
              <a:gd name="T89" fmla="*/ 582 h 947"/>
              <a:gd name="T90" fmla="*/ 613 w 952"/>
              <a:gd name="T91" fmla="*/ 637 h 947"/>
              <a:gd name="T92" fmla="*/ 555 w 952"/>
              <a:gd name="T93" fmla="*/ 685 h 947"/>
              <a:gd name="T94" fmla="*/ 500 w 952"/>
              <a:gd name="T95" fmla="*/ 726 h 947"/>
              <a:gd name="T96" fmla="*/ 447 w 952"/>
              <a:gd name="T97" fmla="*/ 761 h 947"/>
              <a:gd name="T98" fmla="*/ 396 w 952"/>
              <a:gd name="T99" fmla="*/ 790 h 947"/>
              <a:gd name="T100" fmla="*/ 350 w 952"/>
              <a:gd name="T101" fmla="*/ 813 h 947"/>
              <a:gd name="T102" fmla="*/ 307 w 952"/>
              <a:gd name="T103" fmla="*/ 831 h 947"/>
              <a:gd name="T104" fmla="*/ 270 w 952"/>
              <a:gd name="T105" fmla="*/ 845 h 947"/>
              <a:gd name="T106" fmla="*/ 238 w 952"/>
              <a:gd name="T107" fmla="*/ 855 h 947"/>
              <a:gd name="T108" fmla="*/ 212 w 952"/>
              <a:gd name="T109" fmla="*/ 862 h 947"/>
              <a:gd name="T110" fmla="*/ 192 w 952"/>
              <a:gd name="T111" fmla="*/ 866 h 947"/>
              <a:gd name="T112" fmla="*/ 181 w 952"/>
              <a:gd name="T113" fmla="*/ 868 h 947"/>
              <a:gd name="T114" fmla="*/ 176 w 952"/>
              <a:gd name="T115" fmla="*/ 868 h 947"/>
              <a:gd name="T116" fmla="*/ 167 w 952"/>
              <a:gd name="T117" fmla="*/ 947 h 947"/>
              <a:gd name="T118" fmla="*/ 0 w 952"/>
              <a:gd name="T119" fmla="*/ 756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2" h="947">
                <a:moveTo>
                  <a:pt x="0" y="756"/>
                </a:moveTo>
                <a:lnTo>
                  <a:pt x="191" y="591"/>
                </a:lnTo>
                <a:lnTo>
                  <a:pt x="190" y="672"/>
                </a:lnTo>
                <a:lnTo>
                  <a:pt x="194" y="672"/>
                </a:lnTo>
                <a:lnTo>
                  <a:pt x="205" y="672"/>
                </a:lnTo>
                <a:lnTo>
                  <a:pt x="225" y="671"/>
                </a:lnTo>
                <a:lnTo>
                  <a:pt x="250" y="667"/>
                </a:lnTo>
                <a:lnTo>
                  <a:pt x="281" y="662"/>
                </a:lnTo>
                <a:lnTo>
                  <a:pt x="316" y="653"/>
                </a:lnTo>
                <a:lnTo>
                  <a:pt x="356" y="641"/>
                </a:lnTo>
                <a:lnTo>
                  <a:pt x="399" y="626"/>
                </a:lnTo>
                <a:lnTo>
                  <a:pt x="444" y="605"/>
                </a:lnTo>
                <a:lnTo>
                  <a:pt x="492" y="578"/>
                </a:lnTo>
                <a:lnTo>
                  <a:pt x="540" y="547"/>
                </a:lnTo>
                <a:lnTo>
                  <a:pt x="587" y="508"/>
                </a:lnTo>
                <a:lnTo>
                  <a:pt x="635" y="463"/>
                </a:lnTo>
                <a:lnTo>
                  <a:pt x="689" y="405"/>
                </a:lnTo>
                <a:lnTo>
                  <a:pt x="737" y="350"/>
                </a:lnTo>
                <a:lnTo>
                  <a:pt x="780" y="298"/>
                </a:lnTo>
                <a:lnTo>
                  <a:pt x="816" y="249"/>
                </a:lnTo>
                <a:lnTo>
                  <a:pt x="847" y="204"/>
                </a:lnTo>
                <a:lnTo>
                  <a:pt x="873" y="164"/>
                </a:lnTo>
                <a:lnTo>
                  <a:pt x="895" y="126"/>
                </a:lnTo>
                <a:lnTo>
                  <a:pt x="913" y="94"/>
                </a:lnTo>
                <a:lnTo>
                  <a:pt x="926" y="66"/>
                </a:lnTo>
                <a:lnTo>
                  <a:pt x="936" y="42"/>
                </a:lnTo>
                <a:lnTo>
                  <a:pt x="944" y="24"/>
                </a:lnTo>
                <a:lnTo>
                  <a:pt x="949" y="12"/>
                </a:lnTo>
                <a:lnTo>
                  <a:pt x="952" y="2"/>
                </a:lnTo>
                <a:lnTo>
                  <a:pt x="952" y="0"/>
                </a:lnTo>
                <a:lnTo>
                  <a:pt x="952" y="4"/>
                </a:lnTo>
                <a:lnTo>
                  <a:pt x="950" y="17"/>
                </a:lnTo>
                <a:lnTo>
                  <a:pt x="948" y="36"/>
                </a:lnTo>
                <a:lnTo>
                  <a:pt x="942" y="62"/>
                </a:lnTo>
                <a:lnTo>
                  <a:pt x="936" y="93"/>
                </a:lnTo>
                <a:lnTo>
                  <a:pt x="927" y="130"/>
                </a:lnTo>
                <a:lnTo>
                  <a:pt x="914" y="172"/>
                </a:lnTo>
                <a:lnTo>
                  <a:pt x="899" y="217"/>
                </a:lnTo>
                <a:lnTo>
                  <a:pt x="881" y="264"/>
                </a:lnTo>
                <a:lnTo>
                  <a:pt x="857" y="315"/>
                </a:lnTo>
                <a:lnTo>
                  <a:pt x="830" y="368"/>
                </a:lnTo>
                <a:lnTo>
                  <a:pt x="798" y="421"/>
                </a:lnTo>
                <a:lnTo>
                  <a:pt x="762" y="475"/>
                </a:lnTo>
                <a:lnTo>
                  <a:pt x="719" y="529"/>
                </a:lnTo>
                <a:lnTo>
                  <a:pt x="671" y="582"/>
                </a:lnTo>
                <a:lnTo>
                  <a:pt x="613" y="637"/>
                </a:lnTo>
                <a:lnTo>
                  <a:pt x="555" y="685"/>
                </a:lnTo>
                <a:lnTo>
                  <a:pt x="500" y="726"/>
                </a:lnTo>
                <a:lnTo>
                  <a:pt x="447" y="761"/>
                </a:lnTo>
                <a:lnTo>
                  <a:pt x="396" y="790"/>
                </a:lnTo>
                <a:lnTo>
                  <a:pt x="350" y="813"/>
                </a:lnTo>
                <a:lnTo>
                  <a:pt x="307" y="831"/>
                </a:lnTo>
                <a:lnTo>
                  <a:pt x="270" y="845"/>
                </a:lnTo>
                <a:lnTo>
                  <a:pt x="238" y="855"/>
                </a:lnTo>
                <a:lnTo>
                  <a:pt x="212" y="862"/>
                </a:lnTo>
                <a:lnTo>
                  <a:pt x="192" y="866"/>
                </a:lnTo>
                <a:lnTo>
                  <a:pt x="181" y="868"/>
                </a:lnTo>
                <a:lnTo>
                  <a:pt x="176" y="868"/>
                </a:lnTo>
                <a:lnTo>
                  <a:pt x="167" y="947"/>
                </a:lnTo>
                <a:lnTo>
                  <a:pt x="0" y="756"/>
                </a:lnTo>
                <a:close/>
              </a:path>
            </a:pathLst>
          </a:custGeom>
          <a:ln/>
          <a:extLst/>
        </p:spPr>
        <p:style>
          <a:lnRef idx="0">
            <a:schemeClr val="accent1"/>
          </a:lnRef>
          <a:fillRef idx="3">
            <a:schemeClr val="accent1"/>
          </a:fillRef>
          <a:effectRef idx="3">
            <a:schemeClr val="accent1"/>
          </a:effectRef>
          <a:fontRef idx="minor">
            <a:schemeClr val="lt1"/>
          </a:fontRef>
        </p:style>
        <p:txBody>
          <a:bodyPr/>
          <a:lstStyle/>
          <a:p>
            <a:endParaRPr lang="en-US">
              <a:latin typeface="Calibri"/>
            </a:endParaRPr>
          </a:p>
        </p:txBody>
      </p:sp>
      <p:grpSp>
        <p:nvGrpSpPr>
          <p:cNvPr id="9" name="Group 8"/>
          <p:cNvGrpSpPr/>
          <p:nvPr/>
        </p:nvGrpSpPr>
        <p:grpSpPr>
          <a:xfrm>
            <a:off x="1483579" y="2936365"/>
            <a:ext cx="589260" cy="831034"/>
            <a:chOff x="2048430" y="3757663"/>
            <a:chExt cx="589260" cy="830265"/>
          </a:xfrm>
        </p:grpSpPr>
        <p:sp>
          <p:nvSpPr>
            <p:cNvPr id="10" name="AutoShape 10"/>
            <p:cNvSpPr>
              <a:spLocks noChangeArrowheads="1"/>
            </p:cNvSpPr>
            <p:nvPr/>
          </p:nvSpPr>
          <p:spPr bwMode="ltGray">
            <a:xfrm rot="16200000" flipV="1">
              <a:off x="1928994" y="3879233"/>
              <a:ext cx="830265" cy="587126"/>
            </a:xfrm>
            <a:prstGeom prst="cube">
              <a:avLst>
                <a:gd name="adj" fmla="val 23792"/>
              </a:avLst>
            </a:prstGeom>
            <a:ln/>
            <a:extLst/>
          </p:spPr>
          <p:style>
            <a:lnRef idx="0">
              <a:schemeClr val="accent6"/>
            </a:lnRef>
            <a:fillRef idx="3">
              <a:schemeClr val="accent6"/>
            </a:fillRef>
            <a:effectRef idx="3">
              <a:schemeClr val="accent6"/>
            </a:effectRef>
            <a:fontRef idx="minor">
              <a:schemeClr val="lt1"/>
            </a:fontRef>
          </p:style>
          <p:txBody>
            <a:bodyPr wrap="none" anchor="ctr"/>
            <a:lstStyle/>
            <a:p>
              <a:endParaRPr lang="en-US">
                <a:latin typeface="Calibri"/>
              </a:endParaRPr>
            </a:p>
          </p:txBody>
        </p:sp>
        <p:sp>
          <p:nvSpPr>
            <p:cNvPr id="11" name="Text Box 18"/>
            <p:cNvSpPr txBox="1">
              <a:spLocks noChangeArrowheads="1"/>
            </p:cNvSpPr>
            <p:nvPr/>
          </p:nvSpPr>
          <p:spPr bwMode="black">
            <a:xfrm>
              <a:off x="2048430" y="3926686"/>
              <a:ext cx="418704" cy="3689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bodyPr>
            <a:lstStyle/>
            <a:p>
              <a:pPr algn="ctr"/>
              <a:r>
                <a:rPr lang="en-US" b="1" dirty="0" smtClean="0">
                  <a:solidFill>
                    <a:srgbClr val="FEFEFE"/>
                  </a:solidFill>
                  <a:latin typeface="Calibri"/>
                </a:rPr>
                <a:t>30</a:t>
              </a:r>
              <a:endParaRPr lang="en-US" b="1" dirty="0">
                <a:solidFill>
                  <a:srgbClr val="FEFEFE"/>
                </a:solidFill>
                <a:latin typeface="Calibri"/>
              </a:endParaRPr>
            </a:p>
          </p:txBody>
        </p:sp>
      </p:grpSp>
      <p:grpSp>
        <p:nvGrpSpPr>
          <p:cNvPr id="12" name="Group 11"/>
          <p:cNvGrpSpPr/>
          <p:nvPr/>
        </p:nvGrpSpPr>
        <p:grpSpPr>
          <a:xfrm>
            <a:off x="2304707" y="2471762"/>
            <a:ext cx="522945" cy="1295639"/>
            <a:chOff x="2844158" y="3293489"/>
            <a:chExt cx="522945" cy="1294440"/>
          </a:xfrm>
        </p:grpSpPr>
        <p:sp>
          <p:nvSpPr>
            <p:cNvPr id="13" name="AutoShape 11"/>
            <p:cNvSpPr>
              <a:spLocks noChangeArrowheads="1"/>
            </p:cNvSpPr>
            <p:nvPr/>
          </p:nvSpPr>
          <p:spPr bwMode="ltGray">
            <a:xfrm rot="16200000" flipV="1">
              <a:off x="2462239" y="3683064"/>
              <a:ext cx="1294440" cy="515289"/>
            </a:xfrm>
            <a:prstGeom prst="cube">
              <a:avLst>
                <a:gd name="adj" fmla="val 23792"/>
              </a:avLst>
            </a:prstGeom>
            <a:ln/>
            <a:extLst/>
          </p:spPr>
          <p:style>
            <a:lnRef idx="0">
              <a:schemeClr val="accent3"/>
            </a:lnRef>
            <a:fillRef idx="3">
              <a:schemeClr val="accent3"/>
            </a:fillRef>
            <a:effectRef idx="3">
              <a:schemeClr val="accent3"/>
            </a:effectRef>
            <a:fontRef idx="minor">
              <a:schemeClr val="lt1"/>
            </a:fontRef>
          </p:style>
          <p:txBody>
            <a:bodyPr wrap="none" anchor="ctr"/>
            <a:lstStyle/>
            <a:p>
              <a:endParaRPr lang="en-US">
                <a:latin typeface="Calibri"/>
              </a:endParaRPr>
            </a:p>
          </p:txBody>
        </p:sp>
        <p:sp>
          <p:nvSpPr>
            <p:cNvPr id="14" name="Text Box 19"/>
            <p:cNvSpPr txBox="1">
              <a:spLocks noChangeArrowheads="1"/>
            </p:cNvSpPr>
            <p:nvPr/>
          </p:nvSpPr>
          <p:spPr bwMode="black">
            <a:xfrm>
              <a:off x="2844158" y="3462511"/>
              <a:ext cx="418704" cy="3689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bodyPr>
            <a:lstStyle/>
            <a:p>
              <a:pPr algn="ctr"/>
              <a:r>
                <a:rPr lang="en-US" b="1" dirty="0" smtClean="0">
                  <a:solidFill>
                    <a:srgbClr val="FEFEFE"/>
                  </a:solidFill>
                  <a:latin typeface="Calibri"/>
                </a:rPr>
                <a:t>50</a:t>
              </a:r>
              <a:endParaRPr lang="en-US" b="1" dirty="0">
                <a:solidFill>
                  <a:srgbClr val="FEFEFE"/>
                </a:solidFill>
                <a:latin typeface="Calibri"/>
              </a:endParaRPr>
            </a:p>
          </p:txBody>
        </p:sp>
      </p:grpSp>
      <p:grpSp>
        <p:nvGrpSpPr>
          <p:cNvPr id="15" name="Group 14"/>
          <p:cNvGrpSpPr/>
          <p:nvPr/>
        </p:nvGrpSpPr>
        <p:grpSpPr>
          <a:xfrm>
            <a:off x="3065041" y="2073527"/>
            <a:ext cx="532619" cy="1693871"/>
            <a:chOff x="3573576" y="2895624"/>
            <a:chExt cx="532619" cy="1692304"/>
          </a:xfrm>
        </p:grpSpPr>
        <p:sp>
          <p:nvSpPr>
            <p:cNvPr id="16" name="AutoShape 12"/>
            <p:cNvSpPr>
              <a:spLocks noChangeArrowheads="1"/>
            </p:cNvSpPr>
            <p:nvPr/>
          </p:nvSpPr>
          <p:spPr bwMode="ltGray">
            <a:xfrm rot="16200000" flipV="1">
              <a:off x="2994800" y="3476533"/>
              <a:ext cx="1692304" cy="530486"/>
            </a:xfrm>
            <a:prstGeom prst="cube">
              <a:avLst>
                <a:gd name="adj" fmla="val 23792"/>
              </a:avLst>
            </a:prstGeom>
            <a:ln/>
            <a:extLst/>
          </p:spPr>
          <p:style>
            <a:lnRef idx="1">
              <a:schemeClr val="accent4"/>
            </a:lnRef>
            <a:fillRef idx="3">
              <a:schemeClr val="accent4"/>
            </a:fillRef>
            <a:effectRef idx="2">
              <a:schemeClr val="accent4"/>
            </a:effectRef>
            <a:fontRef idx="minor">
              <a:schemeClr val="lt1"/>
            </a:fontRef>
          </p:style>
          <p:txBody>
            <a:bodyPr wrap="none" anchor="ctr"/>
            <a:lstStyle/>
            <a:p>
              <a:endParaRPr lang="en-US">
                <a:latin typeface="Calibri"/>
              </a:endParaRPr>
            </a:p>
          </p:txBody>
        </p:sp>
        <p:sp>
          <p:nvSpPr>
            <p:cNvPr id="17" name="Text Box 20"/>
            <p:cNvSpPr txBox="1">
              <a:spLocks noChangeArrowheads="1"/>
            </p:cNvSpPr>
            <p:nvPr/>
          </p:nvSpPr>
          <p:spPr bwMode="black">
            <a:xfrm>
              <a:off x="3573576" y="3078247"/>
              <a:ext cx="418704" cy="3689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bodyPr>
            <a:lstStyle/>
            <a:p>
              <a:pPr algn="ctr"/>
              <a:r>
                <a:rPr lang="en-US" b="1" dirty="0">
                  <a:solidFill>
                    <a:srgbClr val="FEFEFE"/>
                  </a:solidFill>
                  <a:latin typeface="Calibri"/>
                </a:rPr>
                <a:t>70</a:t>
              </a:r>
            </a:p>
          </p:txBody>
        </p:sp>
      </p:grpSp>
      <p:grpSp>
        <p:nvGrpSpPr>
          <p:cNvPr id="21" name="Group 20"/>
          <p:cNvGrpSpPr/>
          <p:nvPr/>
        </p:nvGrpSpPr>
        <p:grpSpPr>
          <a:xfrm>
            <a:off x="5196031" y="1497796"/>
            <a:ext cx="3024444" cy="1963554"/>
            <a:chOff x="5784276" y="2584650"/>
            <a:chExt cx="3024444" cy="1961737"/>
          </a:xfrm>
        </p:grpSpPr>
        <p:sp>
          <p:nvSpPr>
            <p:cNvPr id="22" name="Rectangle 3"/>
            <p:cNvSpPr>
              <a:spLocks noChangeArrowheads="1"/>
            </p:cNvSpPr>
            <p:nvPr/>
          </p:nvSpPr>
          <p:spPr bwMode="auto">
            <a:xfrm>
              <a:off x="5784276" y="3659990"/>
              <a:ext cx="3024444" cy="88639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en-US" sz="1700" b="1" dirty="0">
                  <a:solidFill>
                    <a:schemeClr val="bg2"/>
                  </a:solidFill>
                  <a:latin typeface="Calibri"/>
                </a:rPr>
                <a:t>2. </a:t>
              </a:r>
              <a:r>
                <a:rPr lang="en-US" sz="1700" b="1" dirty="0" smtClean="0">
                  <a:solidFill>
                    <a:schemeClr val="bg2"/>
                  </a:solidFill>
                  <a:latin typeface="Calibri"/>
                </a:rPr>
                <a:t>Your title text here</a:t>
              </a:r>
              <a:endParaRPr lang="en-US" sz="1700" b="1" dirty="0">
                <a:solidFill>
                  <a:schemeClr val="bg2"/>
                </a:solidFill>
                <a:latin typeface="Calibri"/>
              </a:endParaRPr>
            </a:p>
            <a:p>
              <a:pPr>
                <a:lnSpc>
                  <a:spcPct val="120000"/>
                </a:lnSpc>
              </a:pPr>
              <a:r>
                <a:rPr lang="en-US" sz="1300" dirty="0" smtClean="0">
                  <a:solidFill>
                    <a:schemeClr val="bg2"/>
                  </a:solidFill>
                  <a:latin typeface="Calibri"/>
                </a:rPr>
                <a:t>This is placeholder text. This text can be replaced with your own text.</a:t>
              </a:r>
              <a:endParaRPr lang="en-US" sz="1300" dirty="0">
                <a:solidFill>
                  <a:schemeClr val="bg2"/>
                </a:solidFill>
                <a:latin typeface="Calibri"/>
              </a:endParaRPr>
            </a:p>
          </p:txBody>
        </p:sp>
        <p:sp>
          <p:nvSpPr>
            <p:cNvPr id="23" name="Line 5"/>
            <p:cNvSpPr>
              <a:spLocks noChangeShapeType="1"/>
            </p:cNvSpPr>
            <p:nvPr/>
          </p:nvSpPr>
          <p:spPr bwMode="black">
            <a:xfrm>
              <a:off x="5791200" y="3591283"/>
              <a:ext cx="3017520" cy="0"/>
            </a:xfrm>
            <a:prstGeom prst="line">
              <a:avLst/>
            </a:prstGeom>
            <a:noFill/>
            <a:ln w="9525">
              <a:solidFill>
                <a:schemeClr val="bg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Calibri"/>
              </a:endParaRPr>
            </a:p>
          </p:txBody>
        </p:sp>
        <p:sp>
          <p:nvSpPr>
            <p:cNvPr id="24" name="Rectangle 3"/>
            <p:cNvSpPr>
              <a:spLocks noChangeArrowheads="1"/>
            </p:cNvSpPr>
            <p:nvPr/>
          </p:nvSpPr>
          <p:spPr bwMode="auto">
            <a:xfrm>
              <a:off x="5794547" y="2584650"/>
              <a:ext cx="3014173" cy="88639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en-US" sz="1700" b="1" dirty="0" smtClean="0">
                  <a:solidFill>
                    <a:schemeClr val="bg2"/>
                  </a:solidFill>
                  <a:latin typeface="Calibri"/>
                </a:rPr>
                <a:t>1. Your title text here</a:t>
              </a:r>
              <a:endParaRPr lang="en-US" sz="1700" b="1" dirty="0">
                <a:solidFill>
                  <a:schemeClr val="bg2"/>
                </a:solidFill>
                <a:latin typeface="Calibri"/>
              </a:endParaRPr>
            </a:p>
            <a:p>
              <a:pPr>
                <a:lnSpc>
                  <a:spcPct val="120000"/>
                </a:lnSpc>
              </a:pPr>
              <a:r>
                <a:rPr lang="en-US" sz="1300" dirty="0" smtClean="0">
                  <a:solidFill>
                    <a:schemeClr val="bg2"/>
                  </a:solidFill>
                  <a:latin typeface="Calibri"/>
                </a:rPr>
                <a:t>This is placeholder text. This text can be replaced with your own text.</a:t>
              </a:r>
              <a:endParaRPr lang="en-US" sz="1300" dirty="0">
                <a:solidFill>
                  <a:schemeClr val="bg2"/>
                </a:solidFill>
                <a:latin typeface="Calibri"/>
              </a:endParaRPr>
            </a:p>
          </p:txBody>
        </p:sp>
      </p:grpSp>
      <p:grpSp>
        <p:nvGrpSpPr>
          <p:cNvPr id="25" name="Group 24"/>
          <p:cNvGrpSpPr/>
          <p:nvPr/>
        </p:nvGrpSpPr>
        <p:grpSpPr>
          <a:xfrm>
            <a:off x="3772497" y="1103219"/>
            <a:ext cx="599032" cy="2654887"/>
            <a:chOff x="3521462" y="2895624"/>
            <a:chExt cx="584733" cy="1692304"/>
          </a:xfrm>
        </p:grpSpPr>
        <p:sp>
          <p:nvSpPr>
            <p:cNvPr id="26" name="AutoShape 12"/>
            <p:cNvSpPr>
              <a:spLocks noChangeArrowheads="1"/>
            </p:cNvSpPr>
            <p:nvPr/>
          </p:nvSpPr>
          <p:spPr bwMode="ltGray">
            <a:xfrm rot="16200000" flipV="1">
              <a:off x="2994800" y="3476533"/>
              <a:ext cx="1692304" cy="530486"/>
            </a:xfrm>
            <a:prstGeom prst="cube">
              <a:avLst>
                <a:gd name="adj" fmla="val 23792"/>
              </a:avLst>
            </a:prstGeom>
            <a:ln/>
            <a:extLst/>
          </p:spPr>
          <p:style>
            <a:lnRef idx="1">
              <a:schemeClr val="accent2"/>
            </a:lnRef>
            <a:fillRef idx="3">
              <a:schemeClr val="accent2"/>
            </a:fillRef>
            <a:effectRef idx="2">
              <a:schemeClr val="accent2"/>
            </a:effectRef>
            <a:fontRef idx="minor">
              <a:schemeClr val="lt1"/>
            </a:fontRef>
          </p:style>
          <p:txBody>
            <a:bodyPr wrap="none" anchor="ctr"/>
            <a:lstStyle/>
            <a:p>
              <a:endParaRPr lang="en-US">
                <a:latin typeface="Calibri"/>
              </a:endParaRPr>
            </a:p>
          </p:txBody>
        </p:sp>
        <p:sp>
          <p:nvSpPr>
            <p:cNvPr id="27" name="Text Box 20"/>
            <p:cNvSpPr txBox="1">
              <a:spLocks noChangeArrowheads="1"/>
            </p:cNvSpPr>
            <p:nvPr/>
          </p:nvSpPr>
          <p:spPr bwMode="black">
            <a:xfrm>
              <a:off x="3521462" y="3003028"/>
              <a:ext cx="522937" cy="2356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bodyPr>
            <a:lstStyle/>
            <a:p>
              <a:pPr algn="ctr"/>
              <a:r>
                <a:rPr lang="en-US" b="1" dirty="0" smtClean="0">
                  <a:solidFill>
                    <a:srgbClr val="FEFEFE"/>
                  </a:solidFill>
                  <a:latin typeface="Calibri"/>
                </a:rPr>
                <a:t>100</a:t>
              </a:r>
              <a:endParaRPr lang="en-US" b="1" dirty="0">
                <a:solidFill>
                  <a:srgbClr val="FEFEFE"/>
                </a:solidFill>
                <a:latin typeface="Calibri"/>
              </a:endParaRPr>
            </a:p>
          </p:txBody>
        </p:sp>
      </p:grpSp>
    </p:spTree>
    <p:extLst>
      <p:ext uri="{BB962C8B-B14F-4D97-AF65-F5344CB8AC3E}">
        <p14:creationId xmlns:p14="http://schemas.microsoft.com/office/powerpoint/2010/main" val="23421752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down)">
                                      <p:cBhvr>
                                        <p:cTn id="21" dur="500"/>
                                        <p:tgtEl>
                                          <p:spTgt spid="15"/>
                                        </p:tgtEl>
                                      </p:cBhvr>
                                    </p:animEffect>
                                  </p:childTnLst>
                                </p:cTn>
                              </p:par>
                            </p:childTnLst>
                          </p:cTn>
                        </p:par>
                        <p:par>
                          <p:cTn id="22" fill="hold">
                            <p:stCondLst>
                              <p:cond delay="2500"/>
                            </p:stCondLst>
                            <p:childTnLst>
                              <p:par>
                                <p:cTn id="23" presetID="22" presetClass="entr" presetSubtype="4"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down)">
                                      <p:cBhvr>
                                        <p:cTn id="25" dur="500"/>
                                        <p:tgtEl>
                                          <p:spTgt spid="25"/>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891395" y="921187"/>
            <a:ext cx="389032" cy="991517"/>
            <a:chOff x="3984626" y="1947863"/>
            <a:chExt cx="1165225" cy="2967038"/>
          </a:xfrm>
          <a:solidFill>
            <a:schemeClr val="accent6"/>
          </a:solidFill>
          <a:effectLst/>
        </p:grpSpPr>
        <p:sp>
          <p:nvSpPr>
            <p:cNvPr id="3" name="Freeform 6"/>
            <p:cNvSpPr>
              <a:spLocks/>
            </p:cNvSpPr>
            <p:nvPr/>
          </p:nvSpPr>
          <p:spPr bwMode="auto">
            <a:xfrm>
              <a:off x="4324351" y="1947863"/>
              <a:ext cx="487363" cy="487363"/>
            </a:xfrm>
            <a:custGeom>
              <a:avLst/>
              <a:gdLst>
                <a:gd name="T0" fmla="*/ 306 w 613"/>
                <a:gd name="T1" fmla="*/ 0 h 613"/>
                <a:gd name="T2" fmla="*/ 351 w 613"/>
                <a:gd name="T3" fmla="*/ 3 h 613"/>
                <a:gd name="T4" fmla="*/ 395 w 613"/>
                <a:gd name="T5" fmla="*/ 13 h 613"/>
                <a:gd name="T6" fmla="*/ 436 w 613"/>
                <a:gd name="T7" fmla="*/ 28 h 613"/>
                <a:gd name="T8" fmla="*/ 473 w 613"/>
                <a:gd name="T9" fmla="*/ 50 h 613"/>
                <a:gd name="T10" fmla="*/ 507 w 613"/>
                <a:gd name="T11" fmla="*/ 76 h 613"/>
                <a:gd name="T12" fmla="*/ 538 w 613"/>
                <a:gd name="T13" fmla="*/ 105 h 613"/>
                <a:gd name="T14" fmla="*/ 563 w 613"/>
                <a:gd name="T15" fmla="*/ 139 h 613"/>
                <a:gd name="T16" fmla="*/ 585 w 613"/>
                <a:gd name="T17" fmla="*/ 177 h 613"/>
                <a:gd name="T18" fmla="*/ 599 w 613"/>
                <a:gd name="T19" fmla="*/ 218 h 613"/>
                <a:gd name="T20" fmla="*/ 610 w 613"/>
                <a:gd name="T21" fmla="*/ 261 h 613"/>
                <a:gd name="T22" fmla="*/ 613 w 613"/>
                <a:gd name="T23" fmla="*/ 306 h 613"/>
                <a:gd name="T24" fmla="*/ 610 w 613"/>
                <a:gd name="T25" fmla="*/ 352 h 613"/>
                <a:gd name="T26" fmla="*/ 599 w 613"/>
                <a:gd name="T27" fmla="*/ 395 h 613"/>
                <a:gd name="T28" fmla="*/ 585 w 613"/>
                <a:gd name="T29" fmla="*/ 436 h 613"/>
                <a:gd name="T30" fmla="*/ 563 w 613"/>
                <a:gd name="T31" fmla="*/ 473 h 613"/>
                <a:gd name="T32" fmla="*/ 538 w 613"/>
                <a:gd name="T33" fmla="*/ 507 h 613"/>
                <a:gd name="T34" fmla="*/ 507 w 613"/>
                <a:gd name="T35" fmla="*/ 538 h 613"/>
                <a:gd name="T36" fmla="*/ 473 w 613"/>
                <a:gd name="T37" fmla="*/ 563 h 613"/>
                <a:gd name="T38" fmla="*/ 436 w 613"/>
                <a:gd name="T39" fmla="*/ 584 h 613"/>
                <a:gd name="T40" fmla="*/ 395 w 613"/>
                <a:gd name="T41" fmla="*/ 599 h 613"/>
                <a:gd name="T42" fmla="*/ 351 w 613"/>
                <a:gd name="T43" fmla="*/ 609 h 613"/>
                <a:gd name="T44" fmla="*/ 306 w 613"/>
                <a:gd name="T45" fmla="*/ 613 h 613"/>
                <a:gd name="T46" fmla="*/ 260 w 613"/>
                <a:gd name="T47" fmla="*/ 609 h 613"/>
                <a:gd name="T48" fmla="*/ 217 w 613"/>
                <a:gd name="T49" fmla="*/ 599 h 613"/>
                <a:gd name="T50" fmla="*/ 177 w 613"/>
                <a:gd name="T51" fmla="*/ 584 h 613"/>
                <a:gd name="T52" fmla="*/ 139 w 613"/>
                <a:gd name="T53" fmla="*/ 563 h 613"/>
                <a:gd name="T54" fmla="*/ 104 w 613"/>
                <a:gd name="T55" fmla="*/ 538 h 613"/>
                <a:gd name="T56" fmla="*/ 75 w 613"/>
                <a:gd name="T57" fmla="*/ 507 h 613"/>
                <a:gd name="T58" fmla="*/ 49 w 613"/>
                <a:gd name="T59" fmla="*/ 473 h 613"/>
                <a:gd name="T60" fmla="*/ 28 w 613"/>
                <a:gd name="T61" fmla="*/ 436 h 613"/>
                <a:gd name="T62" fmla="*/ 12 w 613"/>
                <a:gd name="T63" fmla="*/ 395 h 613"/>
                <a:gd name="T64" fmla="*/ 2 w 613"/>
                <a:gd name="T65" fmla="*/ 352 h 613"/>
                <a:gd name="T66" fmla="*/ 0 w 613"/>
                <a:gd name="T67" fmla="*/ 306 h 613"/>
                <a:gd name="T68" fmla="*/ 2 w 613"/>
                <a:gd name="T69" fmla="*/ 261 h 613"/>
                <a:gd name="T70" fmla="*/ 12 w 613"/>
                <a:gd name="T71" fmla="*/ 218 h 613"/>
                <a:gd name="T72" fmla="*/ 28 w 613"/>
                <a:gd name="T73" fmla="*/ 177 h 613"/>
                <a:gd name="T74" fmla="*/ 49 w 613"/>
                <a:gd name="T75" fmla="*/ 139 h 613"/>
                <a:gd name="T76" fmla="*/ 75 w 613"/>
                <a:gd name="T77" fmla="*/ 105 h 613"/>
                <a:gd name="T78" fmla="*/ 104 w 613"/>
                <a:gd name="T79" fmla="*/ 76 h 613"/>
                <a:gd name="T80" fmla="*/ 139 w 613"/>
                <a:gd name="T81" fmla="*/ 50 h 613"/>
                <a:gd name="T82" fmla="*/ 177 w 613"/>
                <a:gd name="T83" fmla="*/ 28 h 613"/>
                <a:gd name="T84" fmla="*/ 217 w 613"/>
                <a:gd name="T85" fmla="*/ 13 h 613"/>
                <a:gd name="T86" fmla="*/ 260 w 613"/>
                <a:gd name="T87" fmla="*/ 3 h 613"/>
                <a:gd name="T88" fmla="*/ 306 w 613"/>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3" h="613">
                  <a:moveTo>
                    <a:pt x="306" y="0"/>
                  </a:moveTo>
                  <a:lnTo>
                    <a:pt x="351" y="3"/>
                  </a:lnTo>
                  <a:lnTo>
                    <a:pt x="395" y="13"/>
                  </a:lnTo>
                  <a:lnTo>
                    <a:pt x="436" y="28"/>
                  </a:lnTo>
                  <a:lnTo>
                    <a:pt x="473" y="50"/>
                  </a:lnTo>
                  <a:lnTo>
                    <a:pt x="507" y="76"/>
                  </a:lnTo>
                  <a:lnTo>
                    <a:pt x="538" y="105"/>
                  </a:lnTo>
                  <a:lnTo>
                    <a:pt x="563" y="139"/>
                  </a:lnTo>
                  <a:lnTo>
                    <a:pt x="585" y="177"/>
                  </a:lnTo>
                  <a:lnTo>
                    <a:pt x="599" y="218"/>
                  </a:lnTo>
                  <a:lnTo>
                    <a:pt x="610" y="261"/>
                  </a:lnTo>
                  <a:lnTo>
                    <a:pt x="613" y="306"/>
                  </a:lnTo>
                  <a:lnTo>
                    <a:pt x="610" y="352"/>
                  </a:lnTo>
                  <a:lnTo>
                    <a:pt x="599" y="395"/>
                  </a:lnTo>
                  <a:lnTo>
                    <a:pt x="585" y="436"/>
                  </a:lnTo>
                  <a:lnTo>
                    <a:pt x="563" y="473"/>
                  </a:lnTo>
                  <a:lnTo>
                    <a:pt x="538" y="507"/>
                  </a:lnTo>
                  <a:lnTo>
                    <a:pt x="507" y="538"/>
                  </a:lnTo>
                  <a:lnTo>
                    <a:pt x="473" y="563"/>
                  </a:lnTo>
                  <a:lnTo>
                    <a:pt x="436" y="584"/>
                  </a:lnTo>
                  <a:lnTo>
                    <a:pt x="395" y="599"/>
                  </a:lnTo>
                  <a:lnTo>
                    <a:pt x="351" y="609"/>
                  </a:lnTo>
                  <a:lnTo>
                    <a:pt x="306" y="613"/>
                  </a:lnTo>
                  <a:lnTo>
                    <a:pt x="260" y="609"/>
                  </a:lnTo>
                  <a:lnTo>
                    <a:pt x="217" y="599"/>
                  </a:lnTo>
                  <a:lnTo>
                    <a:pt x="177" y="584"/>
                  </a:lnTo>
                  <a:lnTo>
                    <a:pt x="139" y="563"/>
                  </a:lnTo>
                  <a:lnTo>
                    <a:pt x="104" y="538"/>
                  </a:lnTo>
                  <a:lnTo>
                    <a:pt x="75" y="507"/>
                  </a:lnTo>
                  <a:lnTo>
                    <a:pt x="49" y="473"/>
                  </a:lnTo>
                  <a:lnTo>
                    <a:pt x="28" y="436"/>
                  </a:lnTo>
                  <a:lnTo>
                    <a:pt x="12" y="395"/>
                  </a:lnTo>
                  <a:lnTo>
                    <a:pt x="2" y="352"/>
                  </a:lnTo>
                  <a:lnTo>
                    <a:pt x="0" y="306"/>
                  </a:lnTo>
                  <a:lnTo>
                    <a:pt x="2" y="261"/>
                  </a:lnTo>
                  <a:lnTo>
                    <a:pt x="12" y="218"/>
                  </a:lnTo>
                  <a:lnTo>
                    <a:pt x="28" y="177"/>
                  </a:lnTo>
                  <a:lnTo>
                    <a:pt x="49" y="139"/>
                  </a:lnTo>
                  <a:lnTo>
                    <a:pt x="75" y="105"/>
                  </a:lnTo>
                  <a:lnTo>
                    <a:pt x="104" y="76"/>
                  </a:lnTo>
                  <a:lnTo>
                    <a:pt x="139" y="50"/>
                  </a:lnTo>
                  <a:lnTo>
                    <a:pt x="177" y="28"/>
                  </a:lnTo>
                  <a:lnTo>
                    <a:pt x="217" y="13"/>
                  </a:lnTo>
                  <a:lnTo>
                    <a:pt x="260" y="3"/>
                  </a:lnTo>
                  <a:lnTo>
                    <a:pt x="3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4" name="Freeform 7"/>
            <p:cNvSpPr>
              <a:spLocks/>
            </p:cNvSpPr>
            <p:nvPr/>
          </p:nvSpPr>
          <p:spPr bwMode="auto">
            <a:xfrm>
              <a:off x="3984626" y="2497138"/>
              <a:ext cx="1165225" cy="2417763"/>
            </a:xfrm>
            <a:custGeom>
              <a:avLst/>
              <a:gdLst>
                <a:gd name="T0" fmla="*/ 1122 w 1468"/>
                <a:gd name="T1" fmla="*/ 3 h 3046"/>
                <a:gd name="T2" fmla="*/ 1259 w 1468"/>
                <a:gd name="T3" fmla="*/ 45 h 3046"/>
                <a:gd name="T4" fmla="*/ 1368 w 1468"/>
                <a:gd name="T5" fmla="*/ 132 h 3046"/>
                <a:gd name="T6" fmla="*/ 1442 w 1468"/>
                <a:gd name="T7" fmla="*/ 250 h 3046"/>
                <a:gd name="T8" fmla="*/ 1468 w 1468"/>
                <a:gd name="T9" fmla="*/ 391 h 3046"/>
                <a:gd name="T10" fmla="*/ 1468 w 1468"/>
                <a:gd name="T11" fmla="*/ 470 h 3046"/>
                <a:gd name="T12" fmla="*/ 1468 w 1468"/>
                <a:gd name="T13" fmla="*/ 879 h 3046"/>
                <a:gd name="T14" fmla="*/ 1458 w 1468"/>
                <a:gd name="T15" fmla="*/ 1394 h 3046"/>
                <a:gd name="T16" fmla="*/ 1410 w 1468"/>
                <a:gd name="T17" fmla="*/ 1453 h 3046"/>
                <a:gd name="T18" fmla="*/ 1336 w 1468"/>
                <a:gd name="T19" fmla="*/ 1475 h 3046"/>
                <a:gd name="T20" fmla="*/ 1261 w 1468"/>
                <a:gd name="T21" fmla="*/ 1453 h 3046"/>
                <a:gd name="T22" fmla="*/ 1212 w 1468"/>
                <a:gd name="T23" fmla="*/ 1394 h 3046"/>
                <a:gd name="T24" fmla="*/ 1202 w 1468"/>
                <a:gd name="T25" fmla="*/ 1326 h 3046"/>
                <a:gd name="T26" fmla="*/ 1202 w 1468"/>
                <a:gd name="T27" fmla="*/ 1242 h 3046"/>
                <a:gd name="T28" fmla="*/ 1202 w 1468"/>
                <a:gd name="T29" fmla="*/ 489 h 3046"/>
                <a:gd name="T30" fmla="*/ 1132 w 1468"/>
                <a:gd name="T31" fmla="*/ 489 h 3046"/>
                <a:gd name="T32" fmla="*/ 1132 w 1468"/>
                <a:gd name="T33" fmla="*/ 552 h 3046"/>
                <a:gd name="T34" fmla="*/ 1132 w 1468"/>
                <a:gd name="T35" fmla="*/ 676 h 3046"/>
                <a:gd name="T36" fmla="*/ 1132 w 1468"/>
                <a:gd name="T37" fmla="*/ 1070 h 3046"/>
                <a:gd name="T38" fmla="*/ 1132 w 1468"/>
                <a:gd name="T39" fmla="*/ 1315 h 3046"/>
                <a:gd name="T40" fmla="*/ 1132 w 1468"/>
                <a:gd name="T41" fmla="*/ 1576 h 3046"/>
                <a:gd name="T42" fmla="*/ 1132 w 1468"/>
                <a:gd name="T43" fmla="*/ 2341 h 3046"/>
                <a:gd name="T44" fmla="*/ 1132 w 1468"/>
                <a:gd name="T45" fmla="*/ 2716 h 3046"/>
                <a:gd name="T46" fmla="*/ 1132 w 1468"/>
                <a:gd name="T47" fmla="*/ 2828 h 3046"/>
                <a:gd name="T48" fmla="*/ 1129 w 1468"/>
                <a:gd name="T49" fmla="*/ 2898 h 3046"/>
                <a:gd name="T50" fmla="*/ 1089 w 1468"/>
                <a:gd name="T51" fmla="*/ 2982 h 3046"/>
                <a:gd name="T52" fmla="*/ 1014 w 1468"/>
                <a:gd name="T53" fmla="*/ 3035 h 3046"/>
                <a:gd name="T54" fmla="*/ 918 w 1468"/>
                <a:gd name="T55" fmla="*/ 3043 h 3046"/>
                <a:gd name="T56" fmla="*/ 835 w 1468"/>
                <a:gd name="T57" fmla="*/ 3004 h 3046"/>
                <a:gd name="T58" fmla="*/ 783 w 1468"/>
                <a:gd name="T59" fmla="*/ 2929 h 3046"/>
                <a:gd name="T60" fmla="*/ 771 w 1468"/>
                <a:gd name="T61" fmla="*/ 1483 h 3046"/>
                <a:gd name="T62" fmla="*/ 694 w 1468"/>
                <a:gd name="T63" fmla="*/ 2898 h 3046"/>
                <a:gd name="T64" fmla="*/ 655 w 1468"/>
                <a:gd name="T65" fmla="*/ 2982 h 3046"/>
                <a:gd name="T66" fmla="*/ 580 w 1468"/>
                <a:gd name="T67" fmla="*/ 3035 h 3046"/>
                <a:gd name="T68" fmla="*/ 485 w 1468"/>
                <a:gd name="T69" fmla="*/ 3043 h 3046"/>
                <a:gd name="T70" fmla="*/ 400 w 1468"/>
                <a:gd name="T71" fmla="*/ 3004 h 3046"/>
                <a:gd name="T72" fmla="*/ 348 w 1468"/>
                <a:gd name="T73" fmla="*/ 2929 h 3046"/>
                <a:gd name="T74" fmla="*/ 337 w 1468"/>
                <a:gd name="T75" fmla="*/ 2828 h 3046"/>
                <a:gd name="T76" fmla="*/ 337 w 1468"/>
                <a:gd name="T77" fmla="*/ 2102 h 3046"/>
                <a:gd name="T78" fmla="*/ 337 w 1468"/>
                <a:gd name="T79" fmla="*/ 1754 h 3046"/>
                <a:gd name="T80" fmla="*/ 337 w 1468"/>
                <a:gd name="T81" fmla="*/ 994 h 3046"/>
                <a:gd name="T82" fmla="*/ 337 w 1468"/>
                <a:gd name="T83" fmla="*/ 552 h 3046"/>
                <a:gd name="T84" fmla="*/ 337 w 1468"/>
                <a:gd name="T85" fmla="*/ 486 h 3046"/>
                <a:gd name="T86" fmla="*/ 267 w 1468"/>
                <a:gd name="T87" fmla="*/ 580 h 3046"/>
                <a:gd name="T88" fmla="*/ 267 w 1468"/>
                <a:gd name="T89" fmla="*/ 704 h 3046"/>
                <a:gd name="T90" fmla="*/ 267 w 1468"/>
                <a:gd name="T91" fmla="*/ 1341 h 3046"/>
                <a:gd name="T92" fmla="*/ 245 w 1468"/>
                <a:gd name="T93" fmla="*/ 1416 h 3046"/>
                <a:gd name="T94" fmla="*/ 185 w 1468"/>
                <a:gd name="T95" fmla="*/ 1464 h 3046"/>
                <a:gd name="T96" fmla="*/ 106 w 1468"/>
                <a:gd name="T97" fmla="*/ 1472 h 3046"/>
                <a:gd name="T98" fmla="*/ 39 w 1468"/>
                <a:gd name="T99" fmla="*/ 1436 h 3046"/>
                <a:gd name="T100" fmla="*/ 3 w 1468"/>
                <a:gd name="T101" fmla="*/ 1367 h 3046"/>
                <a:gd name="T102" fmla="*/ 0 w 1468"/>
                <a:gd name="T103" fmla="*/ 1305 h 3046"/>
                <a:gd name="T104" fmla="*/ 0 w 1468"/>
                <a:gd name="T105" fmla="*/ 939 h 3046"/>
                <a:gd name="T106" fmla="*/ 3 w 1468"/>
                <a:gd name="T107" fmla="*/ 343 h 3046"/>
                <a:gd name="T108" fmla="*/ 47 w 1468"/>
                <a:gd name="T109" fmla="*/ 208 h 3046"/>
                <a:gd name="T110" fmla="*/ 133 w 1468"/>
                <a:gd name="T111" fmla="*/ 99 h 3046"/>
                <a:gd name="T112" fmla="*/ 253 w 1468"/>
                <a:gd name="T113" fmla="*/ 26 h 3046"/>
                <a:gd name="T114" fmla="*/ 395 w 1468"/>
                <a:gd name="T115" fmla="*/ 0 h 3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68" h="3046">
                  <a:moveTo>
                    <a:pt x="395" y="0"/>
                  </a:moveTo>
                  <a:lnTo>
                    <a:pt x="1073" y="0"/>
                  </a:lnTo>
                  <a:lnTo>
                    <a:pt x="1122" y="3"/>
                  </a:lnTo>
                  <a:lnTo>
                    <a:pt x="1170" y="11"/>
                  </a:lnTo>
                  <a:lnTo>
                    <a:pt x="1215" y="26"/>
                  </a:lnTo>
                  <a:lnTo>
                    <a:pt x="1259" y="45"/>
                  </a:lnTo>
                  <a:lnTo>
                    <a:pt x="1298" y="70"/>
                  </a:lnTo>
                  <a:lnTo>
                    <a:pt x="1335" y="99"/>
                  </a:lnTo>
                  <a:lnTo>
                    <a:pt x="1368" y="132"/>
                  </a:lnTo>
                  <a:lnTo>
                    <a:pt x="1397" y="168"/>
                  </a:lnTo>
                  <a:lnTo>
                    <a:pt x="1421" y="208"/>
                  </a:lnTo>
                  <a:lnTo>
                    <a:pt x="1442" y="250"/>
                  </a:lnTo>
                  <a:lnTo>
                    <a:pt x="1457" y="295"/>
                  </a:lnTo>
                  <a:lnTo>
                    <a:pt x="1464" y="343"/>
                  </a:lnTo>
                  <a:lnTo>
                    <a:pt x="1468" y="391"/>
                  </a:lnTo>
                  <a:lnTo>
                    <a:pt x="1468" y="411"/>
                  </a:lnTo>
                  <a:lnTo>
                    <a:pt x="1468" y="437"/>
                  </a:lnTo>
                  <a:lnTo>
                    <a:pt x="1468" y="470"/>
                  </a:lnTo>
                  <a:lnTo>
                    <a:pt x="1468" y="793"/>
                  </a:lnTo>
                  <a:lnTo>
                    <a:pt x="1468" y="822"/>
                  </a:lnTo>
                  <a:lnTo>
                    <a:pt x="1468" y="879"/>
                  </a:lnTo>
                  <a:lnTo>
                    <a:pt x="1468" y="1341"/>
                  </a:lnTo>
                  <a:lnTo>
                    <a:pt x="1466" y="1367"/>
                  </a:lnTo>
                  <a:lnTo>
                    <a:pt x="1458" y="1394"/>
                  </a:lnTo>
                  <a:lnTo>
                    <a:pt x="1445" y="1416"/>
                  </a:lnTo>
                  <a:lnTo>
                    <a:pt x="1429" y="1436"/>
                  </a:lnTo>
                  <a:lnTo>
                    <a:pt x="1410" y="1453"/>
                  </a:lnTo>
                  <a:lnTo>
                    <a:pt x="1387" y="1464"/>
                  </a:lnTo>
                  <a:lnTo>
                    <a:pt x="1362" y="1472"/>
                  </a:lnTo>
                  <a:lnTo>
                    <a:pt x="1336" y="1475"/>
                  </a:lnTo>
                  <a:lnTo>
                    <a:pt x="1309" y="1472"/>
                  </a:lnTo>
                  <a:lnTo>
                    <a:pt x="1284" y="1464"/>
                  </a:lnTo>
                  <a:lnTo>
                    <a:pt x="1261" y="1453"/>
                  </a:lnTo>
                  <a:lnTo>
                    <a:pt x="1240" y="1436"/>
                  </a:lnTo>
                  <a:lnTo>
                    <a:pt x="1224" y="1416"/>
                  </a:lnTo>
                  <a:lnTo>
                    <a:pt x="1212" y="1394"/>
                  </a:lnTo>
                  <a:lnTo>
                    <a:pt x="1204" y="1367"/>
                  </a:lnTo>
                  <a:lnTo>
                    <a:pt x="1202" y="1341"/>
                  </a:lnTo>
                  <a:lnTo>
                    <a:pt x="1202" y="1326"/>
                  </a:lnTo>
                  <a:lnTo>
                    <a:pt x="1202" y="1304"/>
                  </a:lnTo>
                  <a:lnTo>
                    <a:pt x="1202" y="1276"/>
                  </a:lnTo>
                  <a:lnTo>
                    <a:pt x="1202" y="1242"/>
                  </a:lnTo>
                  <a:lnTo>
                    <a:pt x="1202" y="521"/>
                  </a:lnTo>
                  <a:lnTo>
                    <a:pt x="1202" y="502"/>
                  </a:lnTo>
                  <a:lnTo>
                    <a:pt x="1202" y="489"/>
                  </a:lnTo>
                  <a:lnTo>
                    <a:pt x="1202" y="486"/>
                  </a:lnTo>
                  <a:lnTo>
                    <a:pt x="1132" y="486"/>
                  </a:lnTo>
                  <a:lnTo>
                    <a:pt x="1132" y="489"/>
                  </a:lnTo>
                  <a:lnTo>
                    <a:pt x="1132" y="503"/>
                  </a:lnTo>
                  <a:lnTo>
                    <a:pt x="1132" y="523"/>
                  </a:lnTo>
                  <a:lnTo>
                    <a:pt x="1132" y="552"/>
                  </a:lnTo>
                  <a:lnTo>
                    <a:pt x="1132" y="587"/>
                  </a:lnTo>
                  <a:lnTo>
                    <a:pt x="1132" y="629"/>
                  </a:lnTo>
                  <a:lnTo>
                    <a:pt x="1132" y="676"/>
                  </a:lnTo>
                  <a:lnTo>
                    <a:pt x="1132" y="921"/>
                  </a:lnTo>
                  <a:lnTo>
                    <a:pt x="1132" y="994"/>
                  </a:lnTo>
                  <a:lnTo>
                    <a:pt x="1132" y="1070"/>
                  </a:lnTo>
                  <a:lnTo>
                    <a:pt x="1132" y="1150"/>
                  </a:lnTo>
                  <a:lnTo>
                    <a:pt x="1132" y="1231"/>
                  </a:lnTo>
                  <a:lnTo>
                    <a:pt x="1132" y="1315"/>
                  </a:lnTo>
                  <a:lnTo>
                    <a:pt x="1132" y="1400"/>
                  </a:lnTo>
                  <a:lnTo>
                    <a:pt x="1132" y="1488"/>
                  </a:lnTo>
                  <a:lnTo>
                    <a:pt x="1132" y="1576"/>
                  </a:lnTo>
                  <a:lnTo>
                    <a:pt x="1132" y="1665"/>
                  </a:lnTo>
                  <a:lnTo>
                    <a:pt x="1132" y="2264"/>
                  </a:lnTo>
                  <a:lnTo>
                    <a:pt x="1132" y="2341"/>
                  </a:lnTo>
                  <a:lnTo>
                    <a:pt x="1132" y="2415"/>
                  </a:lnTo>
                  <a:lnTo>
                    <a:pt x="1132" y="2666"/>
                  </a:lnTo>
                  <a:lnTo>
                    <a:pt x="1132" y="2716"/>
                  </a:lnTo>
                  <a:lnTo>
                    <a:pt x="1132" y="2760"/>
                  </a:lnTo>
                  <a:lnTo>
                    <a:pt x="1132" y="2797"/>
                  </a:lnTo>
                  <a:lnTo>
                    <a:pt x="1132" y="2828"/>
                  </a:lnTo>
                  <a:lnTo>
                    <a:pt x="1132" y="2851"/>
                  </a:lnTo>
                  <a:lnTo>
                    <a:pt x="1132" y="2867"/>
                  </a:lnTo>
                  <a:lnTo>
                    <a:pt x="1129" y="2898"/>
                  </a:lnTo>
                  <a:lnTo>
                    <a:pt x="1121" y="2929"/>
                  </a:lnTo>
                  <a:lnTo>
                    <a:pt x="1107" y="2957"/>
                  </a:lnTo>
                  <a:lnTo>
                    <a:pt x="1089" y="2982"/>
                  </a:lnTo>
                  <a:lnTo>
                    <a:pt x="1067" y="3004"/>
                  </a:lnTo>
                  <a:lnTo>
                    <a:pt x="1042" y="3021"/>
                  </a:lnTo>
                  <a:lnTo>
                    <a:pt x="1014" y="3035"/>
                  </a:lnTo>
                  <a:lnTo>
                    <a:pt x="983" y="3043"/>
                  </a:lnTo>
                  <a:lnTo>
                    <a:pt x="951" y="3046"/>
                  </a:lnTo>
                  <a:lnTo>
                    <a:pt x="918" y="3043"/>
                  </a:lnTo>
                  <a:lnTo>
                    <a:pt x="889" y="3035"/>
                  </a:lnTo>
                  <a:lnTo>
                    <a:pt x="860" y="3021"/>
                  </a:lnTo>
                  <a:lnTo>
                    <a:pt x="835" y="3004"/>
                  </a:lnTo>
                  <a:lnTo>
                    <a:pt x="814" y="2982"/>
                  </a:lnTo>
                  <a:lnTo>
                    <a:pt x="795" y="2957"/>
                  </a:lnTo>
                  <a:lnTo>
                    <a:pt x="783" y="2929"/>
                  </a:lnTo>
                  <a:lnTo>
                    <a:pt x="774" y="2898"/>
                  </a:lnTo>
                  <a:lnTo>
                    <a:pt x="771" y="2867"/>
                  </a:lnTo>
                  <a:lnTo>
                    <a:pt x="771" y="1483"/>
                  </a:lnTo>
                  <a:lnTo>
                    <a:pt x="697" y="1483"/>
                  </a:lnTo>
                  <a:lnTo>
                    <a:pt x="697" y="2867"/>
                  </a:lnTo>
                  <a:lnTo>
                    <a:pt x="694" y="2898"/>
                  </a:lnTo>
                  <a:lnTo>
                    <a:pt x="686" y="2929"/>
                  </a:lnTo>
                  <a:lnTo>
                    <a:pt x="672" y="2957"/>
                  </a:lnTo>
                  <a:lnTo>
                    <a:pt x="655" y="2982"/>
                  </a:lnTo>
                  <a:lnTo>
                    <a:pt x="634" y="3004"/>
                  </a:lnTo>
                  <a:lnTo>
                    <a:pt x="608" y="3021"/>
                  </a:lnTo>
                  <a:lnTo>
                    <a:pt x="580" y="3035"/>
                  </a:lnTo>
                  <a:lnTo>
                    <a:pt x="550" y="3043"/>
                  </a:lnTo>
                  <a:lnTo>
                    <a:pt x="518" y="3046"/>
                  </a:lnTo>
                  <a:lnTo>
                    <a:pt x="485" y="3043"/>
                  </a:lnTo>
                  <a:lnTo>
                    <a:pt x="454" y="3035"/>
                  </a:lnTo>
                  <a:lnTo>
                    <a:pt x="427" y="3021"/>
                  </a:lnTo>
                  <a:lnTo>
                    <a:pt x="400" y="3004"/>
                  </a:lnTo>
                  <a:lnTo>
                    <a:pt x="379" y="2982"/>
                  </a:lnTo>
                  <a:lnTo>
                    <a:pt x="361" y="2957"/>
                  </a:lnTo>
                  <a:lnTo>
                    <a:pt x="348" y="2929"/>
                  </a:lnTo>
                  <a:lnTo>
                    <a:pt x="339" y="2898"/>
                  </a:lnTo>
                  <a:lnTo>
                    <a:pt x="337" y="2867"/>
                  </a:lnTo>
                  <a:lnTo>
                    <a:pt x="337" y="2828"/>
                  </a:lnTo>
                  <a:lnTo>
                    <a:pt x="337" y="2797"/>
                  </a:lnTo>
                  <a:lnTo>
                    <a:pt x="337" y="2760"/>
                  </a:lnTo>
                  <a:lnTo>
                    <a:pt x="337" y="2102"/>
                  </a:lnTo>
                  <a:lnTo>
                    <a:pt x="337" y="2017"/>
                  </a:lnTo>
                  <a:lnTo>
                    <a:pt x="337" y="1930"/>
                  </a:lnTo>
                  <a:lnTo>
                    <a:pt x="337" y="1754"/>
                  </a:lnTo>
                  <a:lnTo>
                    <a:pt x="337" y="1665"/>
                  </a:lnTo>
                  <a:lnTo>
                    <a:pt x="337" y="1576"/>
                  </a:lnTo>
                  <a:lnTo>
                    <a:pt x="337" y="994"/>
                  </a:lnTo>
                  <a:lnTo>
                    <a:pt x="337" y="921"/>
                  </a:lnTo>
                  <a:lnTo>
                    <a:pt x="337" y="853"/>
                  </a:lnTo>
                  <a:lnTo>
                    <a:pt x="337" y="552"/>
                  </a:lnTo>
                  <a:lnTo>
                    <a:pt x="337" y="523"/>
                  </a:lnTo>
                  <a:lnTo>
                    <a:pt x="337" y="503"/>
                  </a:lnTo>
                  <a:lnTo>
                    <a:pt x="337" y="486"/>
                  </a:lnTo>
                  <a:lnTo>
                    <a:pt x="267" y="486"/>
                  </a:lnTo>
                  <a:lnTo>
                    <a:pt x="267" y="547"/>
                  </a:lnTo>
                  <a:lnTo>
                    <a:pt x="267" y="580"/>
                  </a:lnTo>
                  <a:lnTo>
                    <a:pt x="267" y="616"/>
                  </a:lnTo>
                  <a:lnTo>
                    <a:pt x="267" y="658"/>
                  </a:lnTo>
                  <a:lnTo>
                    <a:pt x="267" y="704"/>
                  </a:lnTo>
                  <a:lnTo>
                    <a:pt x="267" y="802"/>
                  </a:lnTo>
                  <a:lnTo>
                    <a:pt x="267" y="855"/>
                  </a:lnTo>
                  <a:lnTo>
                    <a:pt x="267" y="1341"/>
                  </a:lnTo>
                  <a:lnTo>
                    <a:pt x="264" y="1367"/>
                  </a:lnTo>
                  <a:lnTo>
                    <a:pt x="257" y="1394"/>
                  </a:lnTo>
                  <a:lnTo>
                    <a:pt x="245" y="1416"/>
                  </a:lnTo>
                  <a:lnTo>
                    <a:pt x="227" y="1436"/>
                  </a:lnTo>
                  <a:lnTo>
                    <a:pt x="208" y="1453"/>
                  </a:lnTo>
                  <a:lnTo>
                    <a:pt x="185" y="1464"/>
                  </a:lnTo>
                  <a:lnTo>
                    <a:pt x="160" y="1472"/>
                  </a:lnTo>
                  <a:lnTo>
                    <a:pt x="133" y="1475"/>
                  </a:lnTo>
                  <a:lnTo>
                    <a:pt x="106" y="1472"/>
                  </a:lnTo>
                  <a:lnTo>
                    <a:pt x="81" y="1464"/>
                  </a:lnTo>
                  <a:lnTo>
                    <a:pt x="58" y="1453"/>
                  </a:lnTo>
                  <a:lnTo>
                    <a:pt x="39" y="1436"/>
                  </a:lnTo>
                  <a:lnTo>
                    <a:pt x="23" y="1416"/>
                  </a:lnTo>
                  <a:lnTo>
                    <a:pt x="10" y="1394"/>
                  </a:lnTo>
                  <a:lnTo>
                    <a:pt x="3" y="1367"/>
                  </a:lnTo>
                  <a:lnTo>
                    <a:pt x="0" y="1341"/>
                  </a:lnTo>
                  <a:lnTo>
                    <a:pt x="0" y="1327"/>
                  </a:lnTo>
                  <a:lnTo>
                    <a:pt x="0" y="1305"/>
                  </a:lnTo>
                  <a:lnTo>
                    <a:pt x="0" y="1276"/>
                  </a:lnTo>
                  <a:lnTo>
                    <a:pt x="0" y="967"/>
                  </a:lnTo>
                  <a:lnTo>
                    <a:pt x="0" y="939"/>
                  </a:lnTo>
                  <a:lnTo>
                    <a:pt x="0" y="879"/>
                  </a:lnTo>
                  <a:lnTo>
                    <a:pt x="0" y="391"/>
                  </a:lnTo>
                  <a:lnTo>
                    <a:pt x="3" y="343"/>
                  </a:lnTo>
                  <a:lnTo>
                    <a:pt x="12" y="295"/>
                  </a:lnTo>
                  <a:lnTo>
                    <a:pt x="27" y="250"/>
                  </a:lnTo>
                  <a:lnTo>
                    <a:pt x="47" y="208"/>
                  </a:lnTo>
                  <a:lnTo>
                    <a:pt x="72" y="168"/>
                  </a:lnTo>
                  <a:lnTo>
                    <a:pt x="100" y="132"/>
                  </a:lnTo>
                  <a:lnTo>
                    <a:pt x="133" y="99"/>
                  </a:lnTo>
                  <a:lnTo>
                    <a:pt x="169" y="70"/>
                  </a:lnTo>
                  <a:lnTo>
                    <a:pt x="210" y="45"/>
                  </a:lnTo>
                  <a:lnTo>
                    <a:pt x="253" y="26"/>
                  </a:lnTo>
                  <a:lnTo>
                    <a:pt x="298" y="11"/>
                  </a:lnTo>
                  <a:lnTo>
                    <a:pt x="346" y="3"/>
                  </a:lnTo>
                  <a:lnTo>
                    <a:pt x="39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grpSp>
      <p:sp>
        <p:nvSpPr>
          <p:cNvPr id="7" name="TextBox 6"/>
          <p:cNvSpPr txBox="1"/>
          <p:nvPr/>
        </p:nvSpPr>
        <p:spPr>
          <a:xfrm>
            <a:off x="2517898" y="844306"/>
            <a:ext cx="4818888" cy="1124424"/>
          </a:xfrm>
          <a:prstGeom prst="rect">
            <a:avLst/>
          </a:prstGeom>
          <a:noFill/>
        </p:spPr>
        <p:txBody>
          <a:bodyPr wrap="square" rtlCol="0">
            <a:spAutoFit/>
          </a:bodyPr>
          <a:lstStyle/>
          <a:p>
            <a:r>
              <a:rPr lang="en-US" sz="4000" b="1" dirty="0" smtClean="0">
                <a:solidFill>
                  <a:schemeClr val="accent6"/>
                </a:solidFill>
                <a:latin typeface="Calibri"/>
              </a:rPr>
              <a:t>41</a:t>
            </a:r>
            <a:r>
              <a:rPr lang="en-US" sz="2400" dirty="0" smtClean="0">
                <a:solidFill>
                  <a:schemeClr val="accent6"/>
                </a:solidFill>
                <a:latin typeface="Calibri"/>
              </a:rPr>
              <a:t>%</a:t>
            </a:r>
          </a:p>
          <a:p>
            <a:r>
              <a:rPr lang="en-US" sz="1400" b="1" dirty="0">
                <a:solidFill>
                  <a:schemeClr val="accent6"/>
                </a:solidFill>
                <a:latin typeface="Calibri"/>
              </a:rPr>
              <a:t>Placeholder </a:t>
            </a:r>
            <a:r>
              <a:rPr lang="en-US" sz="1400" b="1" dirty="0" smtClean="0">
                <a:solidFill>
                  <a:schemeClr val="accent6"/>
                </a:solidFill>
                <a:latin typeface="Calibri"/>
              </a:rPr>
              <a:t>Text</a:t>
            </a:r>
            <a:r>
              <a:rPr lang="en-US" sz="1300" dirty="0">
                <a:solidFill>
                  <a:schemeClr val="bg2"/>
                </a:solidFill>
                <a:latin typeface="Calibri"/>
              </a:rPr>
              <a:t/>
            </a:r>
            <a:br>
              <a:rPr lang="en-US" sz="1300" dirty="0">
                <a:solidFill>
                  <a:schemeClr val="bg2"/>
                </a:solidFill>
                <a:latin typeface="Calibri"/>
              </a:rPr>
            </a:br>
            <a:r>
              <a:rPr lang="en-US" sz="1300" dirty="0">
                <a:solidFill>
                  <a:schemeClr val="bg2"/>
                </a:solidFill>
                <a:latin typeface="Calibri"/>
              </a:rPr>
              <a:t>This is placeholder text. </a:t>
            </a:r>
            <a:r>
              <a:rPr lang="en-US" sz="1300" dirty="0" smtClean="0">
                <a:solidFill>
                  <a:schemeClr val="bg2"/>
                </a:solidFill>
                <a:latin typeface="Calibri"/>
              </a:rPr>
              <a:t>It </a:t>
            </a:r>
            <a:r>
              <a:rPr lang="en-US" sz="1300" dirty="0">
                <a:solidFill>
                  <a:schemeClr val="bg2"/>
                </a:solidFill>
                <a:latin typeface="Calibri"/>
              </a:rPr>
              <a:t>can be easily replaced with your own text</a:t>
            </a:r>
            <a:r>
              <a:rPr lang="en-US" sz="1300" dirty="0" smtClean="0">
                <a:solidFill>
                  <a:schemeClr val="bg2"/>
                </a:solidFill>
                <a:latin typeface="Calibri"/>
              </a:rPr>
              <a:t>.</a:t>
            </a:r>
            <a:endParaRPr lang="en-US" sz="1300" dirty="0">
              <a:solidFill>
                <a:schemeClr val="bg2"/>
              </a:solidFill>
              <a:latin typeface="Calibri"/>
            </a:endParaRPr>
          </a:p>
        </p:txBody>
      </p:sp>
      <p:grpSp>
        <p:nvGrpSpPr>
          <p:cNvPr id="8" name="Group 7"/>
          <p:cNvGrpSpPr/>
          <p:nvPr/>
        </p:nvGrpSpPr>
        <p:grpSpPr>
          <a:xfrm>
            <a:off x="1885885" y="2081815"/>
            <a:ext cx="389032" cy="991517"/>
            <a:chOff x="3984626" y="1947863"/>
            <a:chExt cx="1165225" cy="2967038"/>
          </a:xfrm>
          <a:solidFill>
            <a:schemeClr val="accent5"/>
          </a:solidFill>
          <a:effectLst/>
        </p:grpSpPr>
        <p:sp>
          <p:nvSpPr>
            <p:cNvPr id="9" name="Freeform 6"/>
            <p:cNvSpPr>
              <a:spLocks/>
            </p:cNvSpPr>
            <p:nvPr/>
          </p:nvSpPr>
          <p:spPr bwMode="auto">
            <a:xfrm>
              <a:off x="4324351" y="1947863"/>
              <a:ext cx="487363" cy="487363"/>
            </a:xfrm>
            <a:custGeom>
              <a:avLst/>
              <a:gdLst>
                <a:gd name="T0" fmla="*/ 306 w 613"/>
                <a:gd name="T1" fmla="*/ 0 h 613"/>
                <a:gd name="T2" fmla="*/ 351 w 613"/>
                <a:gd name="T3" fmla="*/ 3 h 613"/>
                <a:gd name="T4" fmla="*/ 395 w 613"/>
                <a:gd name="T5" fmla="*/ 13 h 613"/>
                <a:gd name="T6" fmla="*/ 436 w 613"/>
                <a:gd name="T7" fmla="*/ 28 h 613"/>
                <a:gd name="T8" fmla="*/ 473 w 613"/>
                <a:gd name="T9" fmla="*/ 50 h 613"/>
                <a:gd name="T10" fmla="*/ 507 w 613"/>
                <a:gd name="T11" fmla="*/ 76 h 613"/>
                <a:gd name="T12" fmla="*/ 538 w 613"/>
                <a:gd name="T13" fmla="*/ 105 h 613"/>
                <a:gd name="T14" fmla="*/ 563 w 613"/>
                <a:gd name="T15" fmla="*/ 139 h 613"/>
                <a:gd name="T16" fmla="*/ 585 w 613"/>
                <a:gd name="T17" fmla="*/ 177 h 613"/>
                <a:gd name="T18" fmla="*/ 599 w 613"/>
                <a:gd name="T19" fmla="*/ 218 h 613"/>
                <a:gd name="T20" fmla="*/ 610 w 613"/>
                <a:gd name="T21" fmla="*/ 261 h 613"/>
                <a:gd name="T22" fmla="*/ 613 w 613"/>
                <a:gd name="T23" fmla="*/ 306 h 613"/>
                <a:gd name="T24" fmla="*/ 610 w 613"/>
                <a:gd name="T25" fmla="*/ 352 h 613"/>
                <a:gd name="T26" fmla="*/ 599 w 613"/>
                <a:gd name="T27" fmla="*/ 395 h 613"/>
                <a:gd name="T28" fmla="*/ 585 w 613"/>
                <a:gd name="T29" fmla="*/ 436 h 613"/>
                <a:gd name="T30" fmla="*/ 563 w 613"/>
                <a:gd name="T31" fmla="*/ 473 h 613"/>
                <a:gd name="T32" fmla="*/ 538 w 613"/>
                <a:gd name="T33" fmla="*/ 507 h 613"/>
                <a:gd name="T34" fmla="*/ 507 w 613"/>
                <a:gd name="T35" fmla="*/ 538 h 613"/>
                <a:gd name="T36" fmla="*/ 473 w 613"/>
                <a:gd name="T37" fmla="*/ 563 h 613"/>
                <a:gd name="T38" fmla="*/ 436 w 613"/>
                <a:gd name="T39" fmla="*/ 584 h 613"/>
                <a:gd name="T40" fmla="*/ 395 w 613"/>
                <a:gd name="T41" fmla="*/ 599 h 613"/>
                <a:gd name="T42" fmla="*/ 351 w 613"/>
                <a:gd name="T43" fmla="*/ 609 h 613"/>
                <a:gd name="T44" fmla="*/ 306 w 613"/>
                <a:gd name="T45" fmla="*/ 613 h 613"/>
                <a:gd name="T46" fmla="*/ 260 w 613"/>
                <a:gd name="T47" fmla="*/ 609 h 613"/>
                <a:gd name="T48" fmla="*/ 217 w 613"/>
                <a:gd name="T49" fmla="*/ 599 h 613"/>
                <a:gd name="T50" fmla="*/ 177 w 613"/>
                <a:gd name="T51" fmla="*/ 584 h 613"/>
                <a:gd name="T52" fmla="*/ 139 w 613"/>
                <a:gd name="T53" fmla="*/ 563 h 613"/>
                <a:gd name="T54" fmla="*/ 104 w 613"/>
                <a:gd name="T55" fmla="*/ 538 h 613"/>
                <a:gd name="T56" fmla="*/ 75 w 613"/>
                <a:gd name="T57" fmla="*/ 507 h 613"/>
                <a:gd name="T58" fmla="*/ 49 w 613"/>
                <a:gd name="T59" fmla="*/ 473 h 613"/>
                <a:gd name="T60" fmla="*/ 28 w 613"/>
                <a:gd name="T61" fmla="*/ 436 h 613"/>
                <a:gd name="T62" fmla="*/ 12 w 613"/>
                <a:gd name="T63" fmla="*/ 395 h 613"/>
                <a:gd name="T64" fmla="*/ 2 w 613"/>
                <a:gd name="T65" fmla="*/ 352 h 613"/>
                <a:gd name="T66" fmla="*/ 0 w 613"/>
                <a:gd name="T67" fmla="*/ 306 h 613"/>
                <a:gd name="T68" fmla="*/ 2 w 613"/>
                <a:gd name="T69" fmla="*/ 261 h 613"/>
                <a:gd name="T70" fmla="*/ 12 w 613"/>
                <a:gd name="T71" fmla="*/ 218 h 613"/>
                <a:gd name="T72" fmla="*/ 28 w 613"/>
                <a:gd name="T73" fmla="*/ 177 h 613"/>
                <a:gd name="T74" fmla="*/ 49 w 613"/>
                <a:gd name="T75" fmla="*/ 139 h 613"/>
                <a:gd name="T76" fmla="*/ 75 w 613"/>
                <a:gd name="T77" fmla="*/ 105 h 613"/>
                <a:gd name="T78" fmla="*/ 104 w 613"/>
                <a:gd name="T79" fmla="*/ 76 h 613"/>
                <a:gd name="T80" fmla="*/ 139 w 613"/>
                <a:gd name="T81" fmla="*/ 50 h 613"/>
                <a:gd name="T82" fmla="*/ 177 w 613"/>
                <a:gd name="T83" fmla="*/ 28 h 613"/>
                <a:gd name="T84" fmla="*/ 217 w 613"/>
                <a:gd name="T85" fmla="*/ 13 h 613"/>
                <a:gd name="T86" fmla="*/ 260 w 613"/>
                <a:gd name="T87" fmla="*/ 3 h 613"/>
                <a:gd name="T88" fmla="*/ 306 w 613"/>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3" h="613">
                  <a:moveTo>
                    <a:pt x="306" y="0"/>
                  </a:moveTo>
                  <a:lnTo>
                    <a:pt x="351" y="3"/>
                  </a:lnTo>
                  <a:lnTo>
                    <a:pt x="395" y="13"/>
                  </a:lnTo>
                  <a:lnTo>
                    <a:pt x="436" y="28"/>
                  </a:lnTo>
                  <a:lnTo>
                    <a:pt x="473" y="50"/>
                  </a:lnTo>
                  <a:lnTo>
                    <a:pt x="507" y="76"/>
                  </a:lnTo>
                  <a:lnTo>
                    <a:pt x="538" y="105"/>
                  </a:lnTo>
                  <a:lnTo>
                    <a:pt x="563" y="139"/>
                  </a:lnTo>
                  <a:lnTo>
                    <a:pt x="585" y="177"/>
                  </a:lnTo>
                  <a:lnTo>
                    <a:pt x="599" y="218"/>
                  </a:lnTo>
                  <a:lnTo>
                    <a:pt x="610" y="261"/>
                  </a:lnTo>
                  <a:lnTo>
                    <a:pt x="613" y="306"/>
                  </a:lnTo>
                  <a:lnTo>
                    <a:pt x="610" y="352"/>
                  </a:lnTo>
                  <a:lnTo>
                    <a:pt x="599" y="395"/>
                  </a:lnTo>
                  <a:lnTo>
                    <a:pt x="585" y="436"/>
                  </a:lnTo>
                  <a:lnTo>
                    <a:pt x="563" y="473"/>
                  </a:lnTo>
                  <a:lnTo>
                    <a:pt x="538" y="507"/>
                  </a:lnTo>
                  <a:lnTo>
                    <a:pt x="507" y="538"/>
                  </a:lnTo>
                  <a:lnTo>
                    <a:pt x="473" y="563"/>
                  </a:lnTo>
                  <a:lnTo>
                    <a:pt x="436" y="584"/>
                  </a:lnTo>
                  <a:lnTo>
                    <a:pt x="395" y="599"/>
                  </a:lnTo>
                  <a:lnTo>
                    <a:pt x="351" y="609"/>
                  </a:lnTo>
                  <a:lnTo>
                    <a:pt x="306" y="613"/>
                  </a:lnTo>
                  <a:lnTo>
                    <a:pt x="260" y="609"/>
                  </a:lnTo>
                  <a:lnTo>
                    <a:pt x="217" y="599"/>
                  </a:lnTo>
                  <a:lnTo>
                    <a:pt x="177" y="584"/>
                  </a:lnTo>
                  <a:lnTo>
                    <a:pt x="139" y="563"/>
                  </a:lnTo>
                  <a:lnTo>
                    <a:pt x="104" y="538"/>
                  </a:lnTo>
                  <a:lnTo>
                    <a:pt x="75" y="507"/>
                  </a:lnTo>
                  <a:lnTo>
                    <a:pt x="49" y="473"/>
                  </a:lnTo>
                  <a:lnTo>
                    <a:pt x="28" y="436"/>
                  </a:lnTo>
                  <a:lnTo>
                    <a:pt x="12" y="395"/>
                  </a:lnTo>
                  <a:lnTo>
                    <a:pt x="2" y="352"/>
                  </a:lnTo>
                  <a:lnTo>
                    <a:pt x="0" y="306"/>
                  </a:lnTo>
                  <a:lnTo>
                    <a:pt x="2" y="261"/>
                  </a:lnTo>
                  <a:lnTo>
                    <a:pt x="12" y="218"/>
                  </a:lnTo>
                  <a:lnTo>
                    <a:pt x="28" y="177"/>
                  </a:lnTo>
                  <a:lnTo>
                    <a:pt x="49" y="139"/>
                  </a:lnTo>
                  <a:lnTo>
                    <a:pt x="75" y="105"/>
                  </a:lnTo>
                  <a:lnTo>
                    <a:pt x="104" y="76"/>
                  </a:lnTo>
                  <a:lnTo>
                    <a:pt x="139" y="50"/>
                  </a:lnTo>
                  <a:lnTo>
                    <a:pt x="177" y="28"/>
                  </a:lnTo>
                  <a:lnTo>
                    <a:pt x="217" y="13"/>
                  </a:lnTo>
                  <a:lnTo>
                    <a:pt x="260" y="3"/>
                  </a:lnTo>
                  <a:lnTo>
                    <a:pt x="3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10" name="Freeform 7"/>
            <p:cNvSpPr>
              <a:spLocks/>
            </p:cNvSpPr>
            <p:nvPr/>
          </p:nvSpPr>
          <p:spPr bwMode="auto">
            <a:xfrm>
              <a:off x="3984626" y="2497138"/>
              <a:ext cx="1165225" cy="2417763"/>
            </a:xfrm>
            <a:custGeom>
              <a:avLst/>
              <a:gdLst>
                <a:gd name="T0" fmla="*/ 1122 w 1468"/>
                <a:gd name="T1" fmla="*/ 3 h 3046"/>
                <a:gd name="T2" fmla="*/ 1259 w 1468"/>
                <a:gd name="T3" fmla="*/ 45 h 3046"/>
                <a:gd name="T4" fmla="*/ 1368 w 1468"/>
                <a:gd name="T5" fmla="*/ 132 h 3046"/>
                <a:gd name="T6" fmla="*/ 1442 w 1468"/>
                <a:gd name="T7" fmla="*/ 250 h 3046"/>
                <a:gd name="T8" fmla="*/ 1468 w 1468"/>
                <a:gd name="T9" fmla="*/ 391 h 3046"/>
                <a:gd name="T10" fmla="*/ 1468 w 1468"/>
                <a:gd name="T11" fmla="*/ 470 h 3046"/>
                <a:gd name="T12" fmla="*/ 1468 w 1468"/>
                <a:gd name="T13" fmla="*/ 879 h 3046"/>
                <a:gd name="T14" fmla="*/ 1458 w 1468"/>
                <a:gd name="T15" fmla="*/ 1394 h 3046"/>
                <a:gd name="T16" fmla="*/ 1410 w 1468"/>
                <a:gd name="T17" fmla="*/ 1453 h 3046"/>
                <a:gd name="T18" fmla="*/ 1336 w 1468"/>
                <a:gd name="T19" fmla="*/ 1475 h 3046"/>
                <a:gd name="T20" fmla="*/ 1261 w 1468"/>
                <a:gd name="T21" fmla="*/ 1453 h 3046"/>
                <a:gd name="T22" fmla="*/ 1212 w 1468"/>
                <a:gd name="T23" fmla="*/ 1394 h 3046"/>
                <a:gd name="T24" fmla="*/ 1202 w 1468"/>
                <a:gd name="T25" fmla="*/ 1326 h 3046"/>
                <a:gd name="T26" fmla="*/ 1202 w 1468"/>
                <a:gd name="T27" fmla="*/ 1242 h 3046"/>
                <a:gd name="T28" fmla="*/ 1202 w 1468"/>
                <a:gd name="T29" fmla="*/ 489 h 3046"/>
                <a:gd name="T30" fmla="*/ 1132 w 1468"/>
                <a:gd name="T31" fmla="*/ 489 h 3046"/>
                <a:gd name="T32" fmla="*/ 1132 w 1468"/>
                <a:gd name="T33" fmla="*/ 552 h 3046"/>
                <a:gd name="T34" fmla="*/ 1132 w 1468"/>
                <a:gd name="T35" fmla="*/ 676 h 3046"/>
                <a:gd name="T36" fmla="*/ 1132 w 1468"/>
                <a:gd name="T37" fmla="*/ 1070 h 3046"/>
                <a:gd name="T38" fmla="*/ 1132 w 1468"/>
                <a:gd name="T39" fmla="*/ 1315 h 3046"/>
                <a:gd name="T40" fmla="*/ 1132 w 1468"/>
                <a:gd name="T41" fmla="*/ 1576 h 3046"/>
                <a:gd name="T42" fmla="*/ 1132 w 1468"/>
                <a:gd name="T43" fmla="*/ 2341 h 3046"/>
                <a:gd name="T44" fmla="*/ 1132 w 1468"/>
                <a:gd name="T45" fmla="*/ 2716 h 3046"/>
                <a:gd name="T46" fmla="*/ 1132 w 1468"/>
                <a:gd name="T47" fmla="*/ 2828 h 3046"/>
                <a:gd name="T48" fmla="*/ 1129 w 1468"/>
                <a:gd name="T49" fmla="*/ 2898 h 3046"/>
                <a:gd name="T50" fmla="*/ 1089 w 1468"/>
                <a:gd name="T51" fmla="*/ 2982 h 3046"/>
                <a:gd name="T52" fmla="*/ 1014 w 1468"/>
                <a:gd name="T53" fmla="*/ 3035 h 3046"/>
                <a:gd name="T54" fmla="*/ 918 w 1468"/>
                <a:gd name="T55" fmla="*/ 3043 h 3046"/>
                <a:gd name="T56" fmla="*/ 835 w 1468"/>
                <a:gd name="T57" fmla="*/ 3004 h 3046"/>
                <a:gd name="T58" fmla="*/ 783 w 1468"/>
                <a:gd name="T59" fmla="*/ 2929 h 3046"/>
                <a:gd name="T60" fmla="*/ 771 w 1468"/>
                <a:gd name="T61" fmla="*/ 1483 h 3046"/>
                <a:gd name="T62" fmla="*/ 694 w 1468"/>
                <a:gd name="T63" fmla="*/ 2898 h 3046"/>
                <a:gd name="T64" fmla="*/ 655 w 1468"/>
                <a:gd name="T65" fmla="*/ 2982 h 3046"/>
                <a:gd name="T66" fmla="*/ 580 w 1468"/>
                <a:gd name="T67" fmla="*/ 3035 h 3046"/>
                <a:gd name="T68" fmla="*/ 485 w 1468"/>
                <a:gd name="T69" fmla="*/ 3043 h 3046"/>
                <a:gd name="T70" fmla="*/ 400 w 1468"/>
                <a:gd name="T71" fmla="*/ 3004 h 3046"/>
                <a:gd name="T72" fmla="*/ 348 w 1468"/>
                <a:gd name="T73" fmla="*/ 2929 h 3046"/>
                <a:gd name="T74" fmla="*/ 337 w 1468"/>
                <a:gd name="T75" fmla="*/ 2828 h 3046"/>
                <a:gd name="T76" fmla="*/ 337 w 1468"/>
                <a:gd name="T77" fmla="*/ 2102 h 3046"/>
                <a:gd name="T78" fmla="*/ 337 w 1468"/>
                <a:gd name="T79" fmla="*/ 1754 h 3046"/>
                <a:gd name="T80" fmla="*/ 337 w 1468"/>
                <a:gd name="T81" fmla="*/ 994 h 3046"/>
                <a:gd name="T82" fmla="*/ 337 w 1468"/>
                <a:gd name="T83" fmla="*/ 552 h 3046"/>
                <a:gd name="T84" fmla="*/ 337 w 1468"/>
                <a:gd name="T85" fmla="*/ 486 h 3046"/>
                <a:gd name="T86" fmla="*/ 267 w 1468"/>
                <a:gd name="T87" fmla="*/ 580 h 3046"/>
                <a:gd name="T88" fmla="*/ 267 w 1468"/>
                <a:gd name="T89" fmla="*/ 704 h 3046"/>
                <a:gd name="T90" fmla="*/ 267 w 1468"/>
                <a:gd name="T91" fmla="*/ 1341 h 3046"/>
                <a:gd name="T92" fmla="*/ 245 w 1468"/>
                <a:gd name="T93" fmla="*/ 1416 h 3046"/>
                <a:gd name="T94" fmla="*/ 185 w 1468"/>
                <a:gd name="T95" fmla="*/ 1464 h 3046"/>
                <a:gd name="T96" fmla="*/ 106 w 1468"/>
                <a:gd name="T97" fmla="*/ 1472 h 3046"/>
                <a:gd name="T98" fmla="*/ 39 w 1468"/>
                <a:gd name="T99" fmla="*/ 1436 h 3046"/>
                <a:gd name="T100" fmla="*/ 3 w 1468"/>
                <a:gd name="T101" fmla="*/ 1367 h 3046"/>
                <a:gd name="T102" fmla="*/ 0 w 1468"/>
                <a:gd name="T103" fmla="*/ 1305 h 3046"/>
                <a:gd name="T104" fmla="*/ 0 w 1468"/>
                <a:gd name="T105" fmla="*/ 939 h 3046"/>
                <a:gd name="T106" fmla="*/ 3 w 1468"/>
                <a:gd name="T107" fmla="*/ 343 h 3046"/>
                <a:gd name="T108" fmla="*/ 47 w 1468"/>
                <a:gd name="T109" fmla="*/ 208 h 3046"/>
                <a:gd name="T110" fmla="*/ 133 w 1468"/>
                <a:gd name="T111" fmla="*/ 99 h 3046"/>
                <a:gd name="T112" fmla="*/ 253 w 1468"/>
                <a:gd name="T113" fmla="*/ 26 h 3046"/>
                <a:gd name="T114" fmla="*/ 395 w 1468"/>
                <a:gd name="T115" fmla="*/ 0 h 3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68" h="3046">
                  <a:moveTo>
                    <a:pt x="395" y="0"/>
                  </a:moveTo>
                  <a:lnTo>
                    <a:pt x="1073" y="0"/>
                  </a:lnTo>
                  <a:lnTo>
                    <a:pt x="1122" y="3"/>
                  </a:lnTo>
                  <a:lnTo>
                    <a:pt x="1170" y="11"/>
                  </a:lnTo>
                  <a:lnTo>
                    <a:pt x="1215" y="26"/>
                  </a:lnTo>
                  <a:lnTo>
                    <a:pt x="1259" y="45"/>
                  </a:lnTo>
                  <a:lnTo>
                    <a:pt x="1298" y="70"/>
                  </a:lnTo>
                  <a:lnTo>
                    <a:pt x="1335" y="99"/>
                  </a:lnTo>
                  <a:lnTo>
                    <a:pt x="1368" y="132"/>
                  </a:lnTo>
                  <a:lnTo>
                    <a:pt x="1397" y="168"/>
                  </a:lnTo>
                  <a:lnTo>
                    <a:pt x="1421" y="208"/>
                  </a:lnTo>
                  <a:lnTo>
                    <a:pt x="1442" y="250"/>
                  </a:lnTo>
                  <a:lnTo>
                    <a:pt x="1457" y="295"/>
                  </a:lnTo>
                  <a:lnTo>
                    <a:pt x="1464" y="343"/>
                  </a:lnTo>
                  <a:lnTo>
                    <a:pt x="1468" y="391"/>
                  </a:lnTo>
                  <a:lnTo>
                    <a:pt x="1468" y="411"/>
                  </a:lnTo>
                  <a:lnTo>
                    <a:pt x="1468" y="437"/>
                  </a:lnTo>
                  <a:lnTo>
                    <a:pt x="1468" y="470"/>
                  </a:lnTo>
                  <a:lnTo>
                    <a:pt x="1468" y="793"/>
                  </a:lnTo>
                  <a:lnTo>
                    <a:pt x="1468" y="822"/>
                  </a:lnTo>
                  <a:lnTo>
                    <a:pt x="1468" y="879"/>
                  </a:lnTo>
                  <a:lnTo>
                    <a:pt x="1468" y="1341"/>
                  </a:lnTo>
                  <a:lnTo>
                    <a:pt x="1466" y="1367"/>
                  </a:lnTo>
                  <a:lnTo>
                    <a:pt x="1458" y="1394"/>
                  </a:lnTo>
                  <a:lnTo>
                    <a:pt x="1445" y="1416"/>
                  </a:lnTo>
                  <a:lnTo>
                    <a:pt x="1429" y="1436"/>
                  </a:lnTo>
                  <a:lnTo>
                    <a:pt x="1410" y="1453"/>
                  </a:lnTo>
                  <a:lnTo>
                    <a:pt x="1387" y="1464"/>
                  </a:lnTo>
                  <a:lnTo>
                    <a:pt x="1362" y="1472"/>
                  </a:lnTo>
                  <a:lnTo>
                    <a:pt x="1336" y="1475"/>
                  </a:lnTo>
                  <a:lnTo>
                    <a:pt x="1309" y="1472"/>
                  </a:lnTo>
                  <a:lnTo>
                    <a:pt x="1284" y="1464"/>
                  </a:lnTo>
                  <a:lnTo>
                    <a:pt x="1261" y="1453"/>
                  </a:lnTo>
                  <a:lnTo>
                    <a:pt x="1240" y="1436"/>
                  </a:lnTo>
                  <a:lnTo>
                    <a:pt x="1224" y="1416"/>
                  </a:lnTo>
                  <a:lnTo>
                    <a:pt x="1212" y="1394"/>
                  </a:lnTo>
                  <a:lnTo>
                    <a:pt x="1204" y="1367"/>
                  </a:lnTo>
                  <a:lnTo>
                    <a:pt x="1202" y="1341"/>
                  </a:lnTo>
                  <a:lnTo>
                    <a:pt x="1202" y="1326"/>
                  </a:lnTo>
                  <a:lnTo>
                    <a:pt x="1202" y="1304"/>
                  </a:lnTo>
                  <a:lnTo>
                    <a:pt x="1202" y="1276"/>
                  </a:lnTo>
                  <a:lnTo>
                    <a:pt x="1202" y="1242"/>
                  </a:lnTo>
                  <a:lnTo>
                    <a:pt x="1202" y="521"/>
                  </a:lnTo>
                  <a:lnTo>
                    <a:pt x="1202" y="502"/>
                  </a:lnTo>
                  <a:lnTo>
                    <a:pt x="1202" y="489"/>
                  </a:lnTo>
                  <a:lnTo>
                    <a:pt x="1202" y="486"/>
                  </a:lnTo>
                  <a:lnTo>
                    <a:pt x="1132" y="486"/>
                  </a:lnTo>
                  <a:lnTo>
                    <a:pt x="1132" y="489"/>
                  </a:lnTo>
                  <a:lnTo>
                    <a:pt x="1132" y="503"/>
                  </a:lnTo>
                  <a:lnTo>
                    <a:pt x="1132" y="523"/>
                  </a:lnTo>
                  <a:lnTo>
                    <a:pt x="1132" y="552"/>
                  </a:lnTo>
                  <a:lnTo>
                    <a:pt x="1132" y="587"/>
                  </a:lnTo>
                  <a:lnTo>
                    <a:pt x="1132" y="629"/>
                  </a:lnTo>
                  <a:lnTo>
                    <a:pt x="1132" y="676"/>
                  </a:lnTo>
                  <a:lnTo>
                    <a:pt x="1132" y="921"/>
                  </a:lnTo>
                  <a:lnTo>
                    <a:pt x="1132" y="994"/>
                  </a:lnTo>
                  <a:lnTo>
                    <a:pt x="1132" y="1070"/>
                  </a:lnTo>
                  <a:lnTo>
                    <a:pt x="1132" y="1150"/>
                  </a:lnTo>
                  <a:lnTo>
                    <a:pt x="1132" y="1231"/>
                  </a:lnTo>
                  <a:lnTo>
                    <a:pt x="1132" y="1315"/>
                  </a:lnTo>
                  <a:lnTo>
                    <a:pt x="1132" y="1400"/>
                  </a:lnTo>
                  <a:lnTo>
                    <a:pt x="1132" y="1488"/>
                  </a:lnTo>
                  <a:lnTo>
                    <a:pt x="1132" y="1576"/>
                  </a:lnTo>
                  <a:lnTo>
                    <a:pt x="1132" y="1665"/>
                  </a:lnTo>
                  <a:lnTo>
                    <a:pt x="1132" y="2264"/>
                  </a:lnTo>
                  <a:lnTo>
                    <a:pt x="1132" y="2341"/>
                  </a:lnTo>
                  <a:lnTo>
                    <a:pt x="1132" y="2415"/>
                  </a:lnTo>
                  <a:lnTo>
                    <a:pt x="1132" y="2666"/>
                  </a:lnTo>
                  <a:lnTo>
                    <a:pt x="1132" y="2716"/>
                  </a:lnTo>
                  <a:lnTo>
                    <a:pt x="1132" y="2760"/>
                  </a:lnTo>
                  <a:lnTo>
                    <a:pt x="1132" y="2797"/>
                  </a:lnTo>
                  <a:lnTo>
                    <a:pt x="1132" y="2828"/>
                  </a:lnTo>
                  <a:lnTo>
                    <a:pt x="1132" y="2851"/>
                  </a:lnTo>
                  <a:lnTo>
                    <a:pt x="1132" y="2867"/>
                  </a:lnTo>
                  <a:lnTo>
                    <a:pt x="1129" y="2898"/>
                  </a:lnTo>
                  <a:lnTo>
                    <a:pt x="1121" y="2929"/>
                  </a:lnTo>
                  <a:lnTo>
                    <a:pt x="1107" y="2957"/>
                  </a:lnTo>
                  <a:lnTo>
                    <a:pt x="1089" y="2982"/>
                  </a:lnTo>
                  <a:lnTo>
                    <a:pt x="1067" y="3004"/>
                  </a:lnTo>
                  <a:lnTo>
                    <a:pt x="1042" y="3021"/>
                  </a:lnTo>
                  <a:lnTo>
                    <a:pt x="1014" y="3035"/>
                  </a:lnTo>
                  <a:lnTo>
                    <a:pt x="983" y="3043"/>
                  </a:lnTo>
                  <a:lnTo>
                    <a:pt x="951" y="3046"/>
                  </a:lnTo>
                  <a:lnTo>
                    <a:pt x="918" y="3043"/>
                  </a:lnTo>
                  <a:lnTo>
                    <a:pt x="889" y="3035"/>
                  </a:lnTo>
                  <a:lnTo>
                    <a:pt x="860" y="3021"/>
                  </a:lnTo>
                  <a:lnTo>
                    <a:pt x="835" y="3004"/>
                  </a:lnTo>
                  <a:lnTo>
                    <a:pt x="814" y="2982"/>
                  </a:lnTo>
                  <a:lnTo>
                    <a:pt x="795" y="2957"/>
                  </a:lnTo>
                  <a:lnTo>
                    <a:pt x="783" y="2929"/>
                  </a:lnTo>
                  <a:lnTo>
                    <a:pt x="774" y="2898"/>
                  </a:lnTo>
                  <a:lnTo>
                    <a:pt x="771" y="2867"/>
                  </a:lnTo>
                  <a:lnTo>
                    <a:pt x="771" y="1483"/>
                  </a:lnTo>
                  <a:lnTo>
                    <a:pt x="697" y="1483"/>
                  </a:lnTo>
                  <a:lnTo>
                    <a:pt x="697" y="2867"/>
                  </a:lnTo>
                  <a:lnTo>
                    <a:pt x="694" y="2898"/>
                  </a:lnTo>
                  <a:lnTo>
                    <a:pt x="686" y="2929"/>
                  </a:lnTo>
                  <a:lnTo>
                    <a:pt x="672" y="2957"/>
                  </a:lnTo>
                  <a:lnTo>
                    <a:pt x="655" y="2982"/>
                  </a:lnTo>
                  <a:lnTo>
                    <a:pt x="634" y="3004"/>
                  </a:lnTo>
                  <a:lnTo>
                    <a:pt x="608" y="3021"/>
                  </a:lnTo>
                  <a:lnTo>
                    <a:pt x="580" y="3035"/>
                  </a:lnTo>
                  <a:lnTo>
                    <a:pt x="550" y="3043"/>
                  </a:lnTo>
                  <a:lnTo>
                    <a:pt x="518" y="3046"/>
                  </a:lnTo>
                  <a:lnTo>
                    <a:pt x="485" y="3043"/>
                  </a:lnTo>
                  <a:lnTo>
                    <a:pt x="454" y="3035"/>
                  </a:lnTo>
                  <a:lnTo>
                    <a:pt x="427" y="3021"/>
                  </a:lnTo>
                  <a:lnTo>
                    <a:pt x="400" y="3004"/>
                  </a:lnTo>
                  <a:lnTo>
                    <a:pt x="379" y="2982"/>
                  </a:lnTo>
                  <a:lnTo>
                    <a:pt x="361" y="2957"/>
                  </a:lnTo>
                  <a:lnTo>
                    <a:pt x="348" y="2929"/>
                  </a:lnTo>
                  <a:lnTo>
                    <a:pt x="339" y="2898"/>
                  </a:lnTo>
                  <a:lnTo>
                    <a:pt x="337" y="2867"/>
                  </a:lnTo>
                  <a:lnTo>
                    <a:pt x="337" y="2828"/>
                  </a:lnTo>
                  <a:lnTo>
                    <a:pt x="337" y="2797"/>
                  </a:lnTo>
                  <a:lnTo>
                    <a:pt x="337" y="2760"/>
                  </a:lnTo>
                  <a:lnTo>
                    <a:pt x="337" y="2102"/>
                  </a:lnTo>
                  <a:lnTo>
                    <a:pt x="337" y="2017"/>
                  </a:lnTo>
                  <a:lnTo>
                    <a:pt x="337" y="1930"/>
                  </a:lnTo>
                  <a:lnTo>
                    <a:pt x="337" y="1754"/>
                  </a:lnTo>
                  <a:lnTo>
                    <a:pt x="337" y="1665"/>
                  </a:lnTo>
                  <a:lnTo>
                    <a:pt x="337" y="1576"/>
                  </a:lnTo>
                  <a:lnTo>
                    <a:pt x="337" y="994"/>
                  </a:lnTo>
                  <a:lnTo>
                    <a:pt x="337" y="921"/>
                  </a:lnTo>
                  <a:lnTo>
                    <a:pt x="337" y="853"/>
                  </a:lnTo>
                  <a:lnTo>
                    <a:pt x="337" y="552"/>
                  </a:lnTo>
                  <a:lnTo>
                    <a:pt x="337" y="523"/>
                  </a:lnTo>
                  <a:lnTo>
                    <a:pt x="337" y="503"/>
                  </a:lnTo>
                  <a:lnTo>
                    <a:pt x="337" y="486"/>
                  </a:lnTo>
                  <a:lnTo>
                    <a:pt x="267" y="486"/>
                  </a:lnTo>
                  <a:lnTo>
                    <a:pt x="267" y="547"/>
                  </a:lnTo>
                  <a:lnTo>
                    <a:pt x="267" y="580"/>
                  </a:lnTo>
                  <a:lnTo>
                    <a:pt x="267" y="616"/>
                  </a:lnTo>
                  <a:lnTo>
                    <a:pt x="267" y="658"/>
                  </a:lnTo>
                  <a:lnTo>
                    <a:pt x="267" y="704"/>
                  </a:lnTo>
                  <a:lnTo>
                    <a:pt x="267" y="802"/>
                  </a:lnTo>
                  <a:lnTo>
                    <a:pt x="267" y="855"/>
                  </a:lnTo>
                  <a:lnTo>
                    <a:pt x="267" y="1341"/>
                  </a:lnTo>
                  <a:lnTo>
                    <a:pt x="264" y="1367"/>
                  </a:lnTo>
                  <a:lnTo>
                    <a:pt x="257" y="1394"/>
                  </a:lnTo>
                  <a:lnTo>
                    <a:pt x="245" y="1416"/>
                  </a:lnTo>
                  <a:lnTo>
                    <a:pt x="227" y="1436"/>
                  </a:lnTo>
                  <a:lnTo>
                    <a:pt x="208" y="1453"/>
                  </a:lnTo>
                  <a:lnTo>
                    <a:pt x="185" y="1464"/>
                  </a:lnTo>
                  <a:lnTo>
                    <a:pt x="160" y="1472"/>
                  </a:lnTo>
                  <a:lnTo>
                    <a:pt x="133" y="1475"/>
                  </a:lnTo>
                  <a:lnTo>
                    <a:pt x="106" y="1472"/>
                  </a:lnTo>
                  <a:lnTo>
                    <a:pt x="81" y="1464"/>
                  </a:lnTo>
                  <a:lnTo>
                    <a:pt x="58" y="1453"/>
                  </a:lnTo>
                  <a:lnTo>
                    <a:pt x="39" y="1436"/>
                  </a:lnTo>
                  <a:lnTo>
                    <a:pt x="23" y="1416"/>
                  </a:lnTo>
                  <a:lnTo>
                    <a:pt x="10" y="1394"/>
                  </a:lnTo>
                  <a:lnTo>
                    <a:pt x="3" y="1367"/>
                  </a:lnTo>
                  <a:lnTo>
                    <a:pt x="0" y="1341"/>
                  </a:lnTo>
                  <a:lnTo>
                    <a:pt x="0" y="1327"/>
                  </a:lnTo>
                  <a:lnTo>
                    <a:pt x="0" y="1305"/>
                  </a:lnTo>
                  <a:lnTo>
                    <a:pt x="0" y="1276"/>
                  </a:lnTo>
                  <a:lnTo>
                    <a:pt x="0" y="967"/>
                  </a:lnTo>
                  <a:lnTo>
                    <a:pt x="0" y="939"/>
                  </a:lnTo>
                  <a:lnTo>
                    <a:pt x="0" y="879"/>
                  </a:lnTo>
                  <a:lnTo>
                    <a:pt x="0" y="391"/>
                  </a:lnTo>
                  <a:lnTo>
                    <a:pt x="3" y="343"/>
                  </a:lnTo>
                  <a:lnTo>
                    <a:pt x="12" y="295"/>
                  </a:lnTo>
                  <a:lnTo>
                    <a:pt x="27" y="250"/>
                  </a:lnTo>
                  <a:lnTo>
                    <a:pt x="47" y="208"/>
                  </a:lnTo>
                  <a:lnTo>
                    <a:pt x="72" y="168"/>
                  </a:lnTo>
                  <a:lnTo>
                    <a:pt x="100" y="132"/>
                  </a:lnTo>
                  <a:lnTo>
                    <a:pt x="133" y="99"/>
                  </a:lnTo>
                  <a:lnTo>
                    <a:pt x="169" y="70"/>
                  </a:lnTo>
                  <a:lnTo>
                    <a:pt x="210" y="45"/>
                  </a:lnTo>
                  <a:lnTo>
                    <a:pt x="253" y="26"/>
                  </a:lnTo>
                  <a:lnTo>
                    <a:pt x="298" y="11"/>
                  </a:lnTo>
                  <a:lnTo>
                    <a:pt x="346" y="3"/>
                  </a:lnTo>
                  <a:lnTo>
                    <a:pt x="39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grpSp>
      <p:sp>
        <p:nvSpPr>
          <p:cNvPr id="13" name="TextBox 12"/>
          <p:cNvSpPr txBox="1"/>
          <p:nvPr/>
        </p:nvSpPr>
        <p:spPr>
          <a:xfrm>
            <a:off x="2516578" y="2011493"/>
            <a:ext cx="4819653" cy="1124424"/>
          </a:xfrm>
          <a:prstGeom prst="rect">
            <a:avLst/>
          </a:prstGeom>
          <a:noFill/>
        </p:spPr>
        <p:txBody>
          <a:bodyPr wrap="none" rtlCol="0">
            <a:spAutoFit/>
          </a:bodyPr>
          <a:lstStyle/>
          <a:p>
            <a:r>
              <a:rPr lang="en-US" sz="4000" b="1" dirty="0" smtClean="0">
                <a:solidFill>
                  <a:schemeClr val="accent5"/>
                </a:solidFill>
                <a:latin typeface="Calibri"/>
              </a:rPr>
              <a:t>22</a:t>
            </a:r>
            <a:r>
              <a:rPr lang="en-US" sz="2400" dirty="0" smtClean="0">
                <a:solidFill>
                  <a:schemeClr val="accent5"/>
                </a:solidFill>
                <a:latin typeface="Calibri"/>
              </a:rPr>
              <a:t>%</a:t>
            </a:r>
          </a:p>
          <a:p>
            <a:r>
              <a:rPr lang="en-US" sz="1400" b="1" dirty="0">
                <a:solidFill>
                  <a:schemeClr val="accent5"/>
                </a:solidFill>
                <a:latin typeface="Calibri"/>
              </a:rPr>
              <a:t>Placeholder </a:t>
            </a:r>
            <a:r>
              <a:rPr lang="en-US" sz="1400" b="1" dirty="0" smtClean="0">
                <a:solidFill>
                  <a:schemeClr val="accent5"/>
                </a:solidFill>
                <a:latin typeface="Calibri"/>
              </a:rPr>
              <a:t>Text</a:t>
            </a:r>
            <a:r>
              <a:rPr lang="en-US" sz="1300" dirty="0">
                <a:solidFill>
                  <a:schemeClr val="bg2"/>
                </a:solidFill>
                <a:latin typeface="Calibri"/>
              </a:rPr>
              <a:t/>
            </a:r>
            <a:br>
              <a:rPr lang="en-US" sz="1300" dirty="0">
                <a:solidFill>
                  <a:schemeClr val="bg2"/>
                </a:solidFill>
                <a:latin typeface="Calibri"/>
              </a:rPr>
            </a:br>
            <a:r>
              <a:rPr lang="en-US" sz="1300" dirty="0">
                <a:solidFill>
                  <a:schemeClr val="bg2"/>
                </a:solidFill>
                <a:latin typeface="Calibri"/>
              </a:rPr>
              <a:t>This is placeholder text. It can be easily replaced with your own text</a:t>
            </a:r>
            <a:r>
              <a:rPr lang="en-US" sz="1300" dirty="0" smtClean="0">
                <a:solidFill>
                  <a:schemeClr val="bg2"/>
                </a:solidFill>
                <a:latin typeface="Calibri"/>
              </a:rPr>
              <a:t>.</a:t>
            </a:r>
            <a:endParaRPr lang="en-US" sz="1300" dirty="0">
              <a:solidFill>
                <a:schemeClr val="bg2"/>
              </a:solidFill>
              <a:latin typeface="Calibri"/>
            </a:endParaRPr>
          </a:p>
        </p:txBody>
      </p:sp>
      <p:grpSp>
        <p:nvGrpSpPr>
          <p:cNvPr id="14" name="Group 13"/>
          <p:cNvGrpSpPr/>
          <p:nvPr/>
        </p:nvGrpSpPr>
        <p:grpSpPr>
          <a:xfrm>
            <a:off x="1891396" y="3241070"/>
            <a:ext cx="389032" cy="991517"/>
            <a:chOff x="3984626" y="1947863"/>
            <a:chExt cx="1165225" cy="2967038"/>
          </a:xfrm>
          <a:solidFill>
            <a:schemeClr val="accent2"/>
          </a:solidFill>
          <a:effectLst/>
        </p:grpSpPr>
        <p:sp>
          <p:nvSpPr>
            <p:cNvPr id="15" name="Freeform 6"/>
            <p:cNvSpPr>
              <a:spLocks/>
            </p:cNvSpPr>
            <p:nvPr/>
          </p:nvSpPr>
          <p:spPr bwMode="auto">
            <a:xfrm>
              <a:off x="4324351" y="1947863"/>
              <a:ext cx="487363" cy="487363"/>
            </a:xfrm>
            <a:custGeom>
              <a:avLst/>
              <a:gdLst>
                <a:gd name="T0" fmla="*/ 306 w 613"/>
                <a:gd name="T1" fmla="*/ 0 h 613"/>
                <a:gd name="T2" fmla="*/ 351 w 613"/>
                <a:gd name="T3" fmla="*/ 3 h 613"/>
                <a:gd name="T4" fmla="*/ 395 w 613"/>
                <a:gd name="T5" fmla="*/ 13 h 613"/>
                <a:gd name="T6" fmla="*/ 436 w 613"/>
                <a:gd name="T7" fmla="*/ 28 h 613"/>
                <a:gd name="T8" fmla="*/ 473 w 613"/>
                <a:gd name="T9" fmla="*/ 50 h 613"/>
                <a:gd name="T10" fmla="*/ 507 w 613"/>
                <a:gd name="T11" fmla="*/ 76 h 613"/>
                <a:gd name="T12" fmla="*/ 538 w 613"/>
                <a:gd name="T13" fmla="*/ 105 h 613"/>
                <a:gd name="T14" fmla="*/ 563 w 613"/>
                <a:gd name="T15" fmla="*/ 139 h 613"/>
                <a:gd name="T16" fmla="*/ 585 w 613"/>
                <a:gd name="T17" fmla="*/ 177 h 613"/>
                <a:gd name="T18" fmla="*/ 599 w 613"/>
                <a:gd name="T19" fmla="*/ 218 h 613"/>
                <a:gd name="T20" fmla="*/ 610 w 613"/>
                <a:gd name="T21" fmla="*/ 261 h 613"/>
                <a:gd name="T22" fmla="*/ 613 w 613"/>
                <a:gd name="T23" fmla="*/ 306 h 613"/>
                <a:gd name="T24" fmla="*/ 610 w 613"/>
                <a:gd name="T25" fmla="*/ 352 h 613"/>
                <a:gd name="T26" fmla="*/ 599 w 613"/>
                <a:gd name="T27" fmla="*/ 395 h 613"/>
                <a:gd name="T28" fmla="*/ 585 w 613"/>
                <a:gd name="T29" fmla="*/ 436 h 613"/>
                <a:gd name="T30" fmla="*/ 563 w 613"/>
                <a:gd name="T31" fmla="*/ 473 h 613"/>
                <a:gd name="T32" fmla="*/ 538 w 613"/>
                <a:gd name="T33" fmla="*/ 507 h 613"/>
                <a:gd name="T34" fmla="*/ 507 w 613"/>
                <a:gd name="T35" fmla="*/ 538 h 613"/>
                <a:gd name="T36" fmla="*/ 473 w 613"/>
                <a:gd name="T37" fmla="*/ 563 h 613"/>
                <a:gd name="T38" fmla="*/ 436 w 613"/>
                <a:gd name="T39" fmla="*/ 584 h 613"/>
                <a:gd name="T40" fmla="*/ 395 w 613"/>
                <a:gd name="T41" fmla="*/ 599 h 613"/>
                <a:gd name="T42" fmla="*/ 351 w 613"/>
                <a:gd name="T43" fmla="*/ 609 h 613"/>
                <a:gd name="T44" fmla="*/ 306 w 613"/>
                <a:gd name="T45" fmla="*/ 613 h 613"/>
                <a:gd name="T46" fmla="*/ 260 w 613"/>
                <a:gd name="T47" fmla="*/ 609 h 613"/>
                <a:gd name="T48" fmla="*/ 217 w 613"/>
                <a:gd name="T49" fmla="*/ 599 h 613"/>
                <a:gd name="T50" fmla="*/ 177 w 613"/>
                <a:gd name="T51" fmla="*/ 584 h 613"/>
                <a:gd name="T52" fmla="*/ 139 w 613"/>
                <a:gd name="T53" fmla="*/ 563 h 613"/>
                <a:gd name="T54" fmla="*/ 104 w 613"/>
                <a:gd name="T55" fmla="*/ 538 h 613"/>
                <a:gd name="T56" fmla="*/ 75 w 613"/>
                <a:gd name="T57" fmla="*/ 507 h 613"/>
                <a:gd name="T58" fmla="*/ 49 w 613"/>
                <a:gd name="T59" fmla="*/ 473 h 613"/>
                <a:gd name="T60" fmla="*/ 28 w 613"/>
                <a:gd name="T61" fmla="*/ 436 h 613"/>
                <a:gd name="T62" fmla="*/ 12 w 613"/>
                <a:gd name="T63" fmla="*/ 395 h 613"/>
                <a:gd name="T64" fmla="*/ 2 w 613"/>
                <a:gd name="T65" fmla="*/ 352 h 613"/>
                <a:gd name="T66" fmla="*/ 0 w 613"/>
                <a:gd name="T67" fmla="*/ 306 h 613"/>
                <a:gd name="T68" fmla="*/ 2 w 613"/>
                <a:gd name="T69" fmla="*/ 261 h 613"/>
                <a:gd name="T70" fmla="*/ 12 w 613"/>
                <a:gd name="T71" fmla="*/ 218 h 613"/>
                <a:gd name="T72" fmla="*/ 28 w 613"/>
                <a:gd name="T73" fmla="*/ 177 h 613"/>
                <a:gd name="T74" fmla="*/ 49 w 613"/>
                <a:gd name="T75" fmla="*/ 139 h 613"/>
                <a:gd name="T76" fmla="*/ 75 w 613"/>
                <a:gd name="T77" fmla="*/ 105 h 613"/>
                <a:gd name="T78" fmla="*/ 104 w 613"/>
                <a:gd name="T79" fmla="*/ 76 h 613"/>
                <a:gd name="T80" fmla="*/ 139 w 613"/>
                <a:gd name="T81" fmla="*/ 50 h 613"/>
                <a:gd name="T82" fmla="*/ 177 w 613"/>
                <a:gd name="T83" fmla="*/ 28 h 613"/>
                <a:gd name="T84" fmla="*/ 217 w 613"/>
                <a:gd name="T85" fmla="*/ 13 h 613"/>
                <a:gd name="T86" fmla="*/ 260 w 613"/>
                <a:gd name="T87" fmla="*/ 3 h 613"/>
                <a:gd name="T88" fmla="*/ 306 w 613"/>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3" h="613">
                  <a:moveTo>
                    <a:pt x="306" y="0"/>
                  </a:moveTo>
                  <a:lnTo>
                    <a:pt x="351" y="3"/>
                  </a:lnTo>
                  <a:lnTo>
                    <a:pt x="395" y="13"/>
                  </a:lnTo>
                  <a:lnTo>
                    <a:pt x="436" y="28"/>
                  </a:lnTo>
                  <a:lnTo>
                    <a:pt x="473" y="50"/>
                  </a:lnTo>
                  <a:lnTo>
                    <a:pt x="507" y="76"/>
                  </a:lnTo>
                  <a:lnTo>
                    <a:pt x="538" y="105"/>
                  </a:lnTo>
                  <a:lnTo>
                    <a:pt x="563" y="139"/>
                  </a:lnTo>
                  <a:lnTo>
                    <a:pt x="585" y="177"/>
                  </a:lnTo>
                  <a:lnTo>
                    <a:pt x="599" y="218"/>
                  </a:lnTo>
                  <a:lnTo>
                    <a:pt x="610" y="261"/>
                  </a:lnTo>
                  <a:lnTo>
                    <a:pt x="613" y="306"/>
                  </a:lnTo>
                  <a:lnTo>
                    <a:pt x="610" y="352"/>
                  </a:lnTo>
                  <a:lnTo>
                    <a:pt x="599" y="395"/>
                  </a:lnTo>
                  <a:lnTo>
                    <a:pt x="585" y="436"/>
                  </a:lnTo>
                  <a:lnTo>
                    <a:pt x="563" y="473"/>
                  </a:lnTo>
                  <a:lnTo>
                    <a:pt x="538" y="507"/>
                  </a:lnTo>
                  <a:lnTo>
                    <a:pt x="507" y="538"/>
                  </a:lnTo>
                  <a:lnTo>
                    <a:pt x="473" y="563"/>
                  </a:lnTo>
                  <a:lnTo>
                    <a:pt x="436" y="584"/>
                  </a:lnTo>
                  <a:lnTo>
                    <a:pt x="395" y="599"/>
                  </a:lnTo>
                  <a:lnTo>
                    <a:pt x="351" y="609"/>
                  </a:lnTo>
                  <a:lnTo>
                    <a:pt x="306" y="613"/>
                  </a:lnTo>
                  <a:lnTo>
                    <a:pt x="260" y="609"/>
                  </a:lnTo>
                  <a:lnTo>
                    <a:pt x="217" y="599"/>
                  </a:lnTo>
                  <a:lnTo>
                    <a:pt x="177" y="584"/>
                  </a:lnTo>
                  <a:lnTo>
                    <a:pt x="139" y="563"/>
                  </a:lnTo>
                  <a:lnTo>
                    <a:pt x="104" y="538"/>
                  </a:lnTo>
                  <a:lnTo>
                    <a:pt x="75" y="507"/>
                  </a:lnTo>
                  <a:lnTo>
                    <a:pt x="49" y="473"/>
                  </a:lnTo>
                  <a:lnTo>
                    <a:pt x="28" y="436"/>
                  </a:lnTo>
                  <a:lnTo>
                    <a:pt x="12" y="395"/>
                  </a:lnTo>
                  <a:lnTo>
                    <a:pt x="2" y="352"/>
                  </a:lnTo>
                  <a:lnTo>
                    <a:pt x="0" y="306"/>
                  </a:lnTo>
                  <a:lnTo>
                    <a:pt x="2" y="261"/>
                  </a:lnTo>
                  <a:lnTo>
                    <a:pt x="12" y="218"/>
                  </a:lnTo>
                  <a:lnTo>
                    <a:pt x="28" y="177"/>
                  </a:lnTo>
                  <a:lnTo>
                    <a:pt x="49" y="139"/>
                  </a:lnTo>
                  <a:lnTo>
                    <a:pt x="75" y="105"/>
                  </a:lnTo>
                  <a:lnTo>
                    <a:pt x="104" y="76"/>
                  </a:lnTo>
                  <a:lnTo>
                    <a:pt x="139" y="50"/>
                  </a:lnTo>
                  <a:lnTo>
                    <a:pt x="177" y="28"/>
                  </a:lnTo>
                  <a:lnTo>
                    <a:pt x="217" y="13"/>
                  </a:lnTo>
                  <a:lnTo>
                    <a:pt x="260" y="3"/>
                  </a:lnTo>
                  <a:lnTo>
                    <a:pt x="3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16" name="Freeform 7"/>
            <p:cNvSpPr>
              <a:spLocks/>
            </p:cNvSpPr>
            <p:nvPr/>
          </p:nvSpPr>
          <p:spPr bwMode="auto">
            <a:xfrm>
              <a:off x="3984626" y="2497138"/>
              <a:ext cx="1165225" cy="2417763"/>
            </a:xfrm>
            <a:custGeom>
              <a:avLst/>
              <a:gdLst>
                <a:gd name="T0" fmla="*/ 1122 w 1468"/>
                <a:gd name="T1" fmla="*/ 3 h 3046"/>
                <a:gd name="T2" fmla="*/ 1259 w 1468"/>
                <a:gd name="T3" fmla="*/ 45 h 3046"/>
                <a:gd name="T4" fmla="*/ 1368 w 1468"/>
                <a:gd name="T5" fmla="*/ 132 h 3046"/>
                <a:gd name="T6" fmla="*/ 1442 w 1468"/>
                <a:gd name="T7" fmla="*/ 250 h 3046"/>
                <a:gd name="T8" fmla="*/ 1468 w 1468"/>
                <a:gd name="T9" fmla="*/ 391 h 3046"/>
                <a:gd name="T10" fmla="*/ 1468 w 1468"/>
                <a:gd name="T11" fmla="*/ 470 h 3046"/>
                <a:gd name="T12" fmla="*/ 1468 w 1468"/>
                <a:gd name="T13" fmla="*/ 879 h 3046"/>
                <a:gd name="T14" fmla="*/ 1458 w 1468"/>
                <a:gd name="T15" fmla="*/ 1394 h 3046"/>
                <a:gd name="T16" fmla="*/ 1410 w 1468"/>
                <a:gd name="T17" fmla="*/ 1453 h 3046"/>
                <a:gd name="T18" fmla="*/ 1336 w 1468"/>
                <a:gd name="T19" fmla="*/ 1475 h 3046"/>
                <a:gd name="T20" fmla="*/ 1261 w 1468"/>
                <a:gd name="T21" fmla="*/ 1453 h 3046"/>
                <a:gd name="T22" fmla="*/ 1212 w 1468"/>
                <a:gd name="T23" fmla="*/ 1394 h 3046"/>
                <a:gd name="T24" fmla="*/ 1202 w 1468"/>
                <a:gd name="T25" fmla="*/ 1326 h 3046"/>
                <a:gd name="T26" fmla="*/ 1202 w 1468"/>
                <a:gd name="T27" fmla="*/ 1242 h 3046"/>
                <a:gd name="T28" fmla="*/ 1202 w 1468"/>
                <a:gd name="T29" fmla="*/ 489 h 3046"/>
                <a:gd name="T30" fmla="*/ 1132 w 1468"/>
                <a:gd name="T31" fmla="*/ 489 h 3046"/>
                <a:gd name="T32" fmla="*/ 1132 w 1468"/>
                <a:gd name="T33" fmla="*/ 552 h 3046"/>
                <a:gd name="T34" fmla="*/ 1132 w 1468"/>
                <a:gd name="T35" fmla="*/ 676 h 3046"/>
                <a:gd name="T36" fmla="*/ 1132 w 1468"/>
                <a:gd name="T37" fmla="*/ 1070 h 3046"/>
                <a:gd name="T38" fmla="*/ 1132 w 1468"/>
                <a:gd name="T39" fmla="*/ 1315 h 3046"/>
                <a:gd name="T40" fmla="*/ 1132 w 1468"/>
                <a:gd name="T41" fmla="*/ 1576 h 3046"/>
                <a:gd name="T42" fmla="*/ 1132 w 1468"/>
                <a:gd name="T43" fmla="*/ 2341 h 3046"/>
                <a:gd name="T44" fmla="*/ 1132 w 1468"/>
                <a:gd name="T45" fmla="*/ 2716 h 3046"/>
                <a:gd name="T46" fmla="*/ 1132 w 1468"/>
                <a:gd name="T47" fmla="*/ 2828 h 3046"/>
                <a:gd name="T48" fmla="*/ 1129 w 1468"/>
                <a:gd name="T49" fmla="*/ 2898 h 3046"/>
                <a:gd name="T50" fmla="*/ 1089 w 1468"/>
                <a:gd name="T51" fmla="*/ 2982 h 3046"/>
                <a:gd name="T52" fmla="*/ 1014 w 1468"/>
                <a:gd name="T53" fmla="*/ 3035 h 3046"/>
                <a:gd name="T54" fmla="*/ 918 w 1468"/>
                <a:gd name="T55" fmla="*/ 3043 h 3046"/>
                <a:gd name="T56" fmla="*/ 835 w 1468"/>
                <a:gd name="T57" fmla="*/ 3004 h 3046"/>
                <a:gd name="T58" fmla="*/ 783 w 1468"/>
                <a:gd name="T59" fmla="*/ 2929 h 3046"/>
                <a:gd name="T60" fmla="*/ 771 w 1468"/>
                <a:gd name="T61" fmla="*/ 1483 h 3046"/>
                <a:gd name="T62" fmla="*/ 694 w 1468"/>
                <a:gd name="T63" fmla="*/ 2898 h 3046"/>
                <a:gd name="T64" fmla="*/ 655 w 1468"/>
                <a:gd name="T65" fmla="*/ 2982 h 3046"/>
                <a:gd name="T66" fmla="*/ 580 w 1468"/>
                <a:gd name="T67" fmla="*/ 3035 h 3046"/>
                <a:gd name="T68" fmla="*/ 485 w 1468"/>
                <a:gd name="T69" fmla="*/ 3043 h 3046"/>
                <a:gd name="T70" fmla="*/ 400 w 1468"/>
                <a:gd name="T71" fmla="*/ 3004 h 3046"/>
                <a:gd name="T72" fmla="*/ 348 w 1468"/>
                <a:gd name="T73" fmla="*/ 2929 h 3046"/>
                <a:gd name="T74" fmla="*/ 337 w 1468"/>
                <a:gd name="T75" fmla="*/ 2828 h 3046"/>
                <a:gd name="T76" fmla="*/ 337 w 1468"/>
                <a:gd name="T77" fmla="*/ 2102 h 3046"/>
                <a:gd name="T78" fmla="*/ 337 w 1468"/>
                <a:gd name="T79" fmla="*/ 1754 h 3046"/>
                <a:gd name="T80" fmla="*/ 337 w 1468"/>
                <a:gd name="T81" fmla="*/ 994 h 3046"/>
                <a:gd name="T82" fmla="*/ 337 w 1468"/>
                <a:gd name="T83" fmla="*/ 552 h 3046"/>
                <a:gd name="T84" fmla="*/ 337 w 1468"/>
                <a:gd name="T85" fmla="*/ 486 h 3046"/>
                <a:gd name="T86" fmla="*/ 267 w 1468"/>
                <a:gd name="T87" fmla="*/ 580 h 3046"/>
                <a:gd name="T88" fmla="*/ 267 w 1468"/>
                <a:gd name="T89" fmla="*/ 704 h 3046"/>
                <a:gd name="T90" fmla="*/ 267 w 1468"/>
                <a:gd name="T91" fmla="*/ 1341 h 3046"/>
                <a:gd name="T92" fmla="*/ 245 w 1468"/>
                <a:gd name="T93" fmla="*/ 1416 h 3046"/>
                <a:gd name="T94" fmla="*/ 185 w 1468"/>
                <a:gd name="T95" fmla="*/ 1464 h 3046"/>
                <a:gd name="T96" fmla="*/ 106 w 1468"/>
                <a:gd name="T97" fmla="*/ 1472 h 3046"/>
                <a:gd name="T98" fmla="*/ 39 w 1468"/>
                <a:gd name="T99" fmla="*/ 1436 h 3046"/>
                <a:gd name="T100" fmla="*/ 3 w 1468"/>
                <a:gd name="T101" fmla="*/ 1367 h 3046"/>
                <a:gd name="T102" fmla="*/ 0 w 1468"/>
                <a:gd name="T103" fmla="*/ 1305 h 3046"/>
                <a:gd name="T104" fmla="*/ 0 w 1468"/>
                <a:gd name="T105" fmla="*/ 939 h 3046"/>
                <a:gd name="T106" fmla="*/ 3 w 1468"/>
                <a:gd name="T107" fmla="*/ 343 h 3046"/>
                <a:gd name="T108" fmla="*/ 47 w 1468"/>
                <a:gd name="T109" fmla="*/ 208 h 3046"/>
                <a:gd name="T110" fmla="*/ 133 w 1468"/>
                <a:gd name="T111" fmla="*/ 99 h 3046"/>
                <a:gd name="T112" fmla="*/ 253 w 1468"/>
                <a:gd name="T113" fmla="*/ 26 h 3046"/>
                <a:gd name="T114" fmla="*/ 395 w 1468"/>
                <a:gd name="T115" fmla="*/ 0 h 3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68" h="3046">
                  <a:moveTo>
                    <a:pt x="395" y="0"/>
                  </a:moveTo>
                  <a:lnTo>
                    <a:pt x="1073" y="0"/>
                  </a:lnTo>
                  <a:lnTo>
                    <a:pt x="1122" y="3"/>
                  </a:lnTo>
                  <a:lnTo>
                    <a:pt x="1170" y="11"/>
                  </a:lnTo>
                  <a:lnTo>
                    <a:pt x="1215" y="26"/>
                  </a:lnTo>
                  <a:lnTo>
                    <a:pt x="1259" y="45"/>
                  </a:lnTo>
                  <a:lnTo>
                    <a:pt x="1298" y="70"/>
                  </a:lnTo>
                  <a:lnTo>
                    <a:pt x="1335" y="99"/>
                  </a:lnTo>
                  <a:lnTo>
                    <a:pt x="1368" y="132"/>
                  </a:lnTo>
                  <a:lnTo>
                    <a:pt x="1397" y="168"/>
                  </a:lnTo>
                  <a:lnTo>
                    <a:pt x="1421" y="208"/>
                  </a:lnTo>
                  <a:lnTo>
                    <a:pt x="1442" y="250"/>
                  </a:lnTo>
                  <a:lnTo>
                    <a:pt x="1457" y="295"/>
                  </a:lnTo>
                  <a:lnTo>
                    <a:pt x="1464" y="343"/>
                  </a:lnTo>
                  <a:lnTo>
                    <a:pt x="1468" y="391"/>
                  </a:lnTo>
                  <a:lnTo>
                    <a:pt x="1468" y="411"/>
                  </a:lnTo>
                  <a:lnTo>
                    <a:pt x="1468" y="437"/>
                  </a:lnTo>
                  <a:lnTo>
                    <a:pt x="1468" y="470"/>
                  </a:lnTo>
                  <a:lnTo>
                    <a:pt x="1468" y="793"/>
                  </a:lnTo>
                  <a:lnTo>
                    <a:pt x="1468" y="822"/>
                  </a:lnTo>
                  <a:lnTo>
                    <a:pt x="1468" y="879"/>
                  </a:lnTo>
                  <a:lnTo>
                    <a:pt x="1468" y="1341"/>
                  </a:lnTo>
                  <a:lnTo>
                    <a:pt x="1466" y="1367"/>
                  </a:lnTo>
                  <a:lnTo>
                    <a:pt x="1458" y="1394"/>
                  </a:lnTo>
                  <a:lnTo>
                    <a:pt x="1445" y="1416"/>
                  </a:lnTo>
                  <a:lnTo>
                    <a:pt x="1429" y="1436"/>
                  </a:lnTo>
                  <a:lnTo>
                    <a:pt x="1410" y="1453"/>
                  </a:lnTo>
                  <a:lnTo>
                    <a:pt x="1387" y="1464"/>
                  </a:lnTo>
                  <a:lnTo>
                    <a:pt x="1362" y="1472"/>
                  </a:lnTo>
                  <a:lnTo>
                    <a:pt x="1336" y="1475"/>
                  </a:lnTo>
                  <a:lnTo>
                    <a:pt x="1309" y="1472"/>
                  </a:lnTo>
                  <a:lnTo>
                    <a:pt x="1284" y="1464"/>
                  </a:lnTo>
                  <a:lnTo>
                    <a:pt x="1261" y="1453"/>
                  </a:lnTo>
                  <a:lnTo>
                    <a:pt x="1240" y="1436"/>
                  </a:lnTo>
                  <a:lnTo>
                    <a:pt x="1224" y="1416"/>
                  </a:lnTo>
                  <a:lnTo>
                    <a:pt x="1212" y="1394"/>
                  </a:lnTo>
                  <a:lnTo>
                    <a:pt x="1204" y="1367"/>
                  </a:lnTo>
                  <a:lnTo>
                    <a:pt x="1202" y="1341"/>
                  </a:lnTo>
                  <a:lnTo>
                    <a:pt x="1202" y="1326"/>
                  </a:lnTo>
                  <a:lnTo>
                    <a:pt x="1202" y="1304"/>
                  </a:lnTo>
                  <a:lnTo>
                    <a:pt x="1202" y="1276"/>
                  </a:lnTo>
                  <a:lnTo>
                    <a:pt x="1202" y="1242"/>
                  </a:lnTo>
                  <a:lnTo>
                    <a:pt x="1202" y="521"/>
                  </a:lnTo>
                  <a:lnTo>
                    <a:pt x="1202" y="502"/>
                  </a:lnTo>
                  <a:lnTo>
                    <a:pt x="1202" y="489"/>
                  </a:lnTo>
                  <a:lnTo>
                    <a:pt x="1202" y="486"/>
                  </a:lnTo>
                  <a:lnTo>
                    <a:pt x="1132" y="486"/>
                  </a:lnTo>
                  <a:lnTo>
                    <a:pt x="1132" y="489"/>
                  </a:lnTo>
                  <a:lnTo>
                    <a:pt x="1132" y="503"/>
                  </a:lnTo>
                  <a:lnTo>
                    <a:pt x="1132" y="523"/>
                  </a:lnTo>
                  <a:lnTo>
                    <a:pt x="1132" y="552"/>
                  </a:lnTo>
                  <a:lnTo>
                    <a:pt x="1132" y="587"/>
                  </a:lnTo>
                  <a:lnTo>
                    <a:pt x="1132" y="629"/>
                  </a:lnTo>
                  <a:lnTo>
                    <a:pt x="1132" y="676"/>
                  </a:lnTo>
                  <a:lnTo>
                    <a:pt x="1132" y="921"/>
                  </a:lnTo>
                  <a:lnTo>
                    <a:pt x="1132" y="994"/>
                  </a:lnTo>
                  <a:lnTo>
                    <a:pt x="1132" y="1070"/>
                  </a:lnTo>
                  <a:lnTo>
                    <a:pt x="1132" y="1150"/>
                  </a:lnTo>
                  <a:lnTo>
                    <a:pt x="1132" y="1231"/>
                  </a:lnTo>
                  <a:lnTo>
                    <a:pt x="1132" y="1315"/>
                  </a:lnTo>
                  <a:lnTo>
                    <a:pt x="1132" y="1400"/>
                  </a:lnTo>
                  <a:lnTo>
                    <a:pt x="1132" y="1488"/>
                  </a:lnTo>
                  <a:lnTo>
                    <a:pt x="1132" y="1576"/>
                  </a:lnTo>
                  <a:lnTo>
                    <a:pt x="1132" y="1665"/>
                  </a:lnTo>
                  <a:lnTo>
                    <a:pt x="1132" y="2264"/>
                  </a:lnTo>
                  <a:lnTo>
                    <a:pt x="1132" y="2341"/>
                  </a:lnTo>
                  <a:lnTo>
                    <a:pt x="1132" y="2415"/>
                  </a:lnTo>
                  <a:lnTo>
                    <a:pt x="1132" y="2666"/>
                  </a:lnTo>
                  <a:lnTo>
                    <a:pt x="1132" y="2716"/>
                  </a:lnTo>
                  <a:lnTo>
                    <a:pt x="1132" y="2760"/>
                  </a:lnTo>
                  <a:lnTo>
                    <a:pt x="1132" y="2797"/>
                  </a:lnTo>
                  <a:lnTo>
                    <a:pt x="1132" y="2828"/>
                  </a:lnTo>
                  <a:lnTo>
                    <a:pt x="1132" y="2851"/>
                  </a:lnTo>
                  <a:lnTo>
                    <a:pt x="1132" y="2867"/>
                  </a:lnTo>
                  <a:lnTo>
                    <a:pt x="1129" y="2898"/>
                  </a:lnTo>
                  <a:lnTo>
                    <a:pt x="1121" y="2929"/>
                  </a:lnTo>
                  <a:lnTo>
                    <a:pt x="1107" y="2957"/>
                  </a:lnTo>
                  <a:lnTo>
                    <a:pt x="1089" y="2982"/>
                  </a:lnTo>
                  <a:lnTo>
                    <a:pt x="1067" y="3004"/>
                  </a:lnTo>
                  <a:lnTo>
                    <a:pt x="1042" y="3021"/>
                  </a:lnTo>
                  <a:lnTo>
                    <a:pt x="1014" y="3035"/>
                  </a:lnTo>
                  <a:lnTo>
                    <a:pt x="983" y="3043"/>
                  </a:lnTo>
                  <a:lnTo>
                    <a:pt x="951" y="3046"/>
                  </a:lnTo>
                  <a:lnTo>
                    <a:pt x="918" y="3043"/>
                  </a:lnTo>
                  <a:lnTo>
                    <a:pt x="889" y="3035"/>
                  </a:lnTo>
                  <a:lnTo>
                    <a:pt x="860" y="3021"/>
                  </a:lnTo>
                  <a:lnTo>
                    <a:pt x="835" y="3004"/>
                  </a:lnTo>
                  <a:lnTo>
                    <a:pt x="814" y="2982"/>
                  </a:lnTo>
                  <a:lnTo>
                    <a:pt x="795" y="2957"/>
                  </a:lnTo>
                  <a:lnTo>
                    <a:pt x="783" y="2929"/>
                  </a:lnTo>
                  <a:lnTo>
                    <a:pt x="774" y="2898"/>
                  </a:lnTo>
                  <a:lnTo>
                    <a:pt x="771" y="2867"/>
                  </a:lnTo>
                  <a:lnTo>
                    <a:pt x="771" y="1483"/>
                  </a:lnTo>
                  <a:lnTo>
                    <a:pt x="697" y="1483"/>
                  </a:lnTo>
                  <a:lnTo>
                    <a:pt x="697" y="2867"/>
                  </a:lnTo>
                  <a:lnTo>
                    <a:pt x="694" y="2898"/>
                  </a:lnTo>
                  <a:lnTo>
                    <a:pt x="686" y="2929"/>
                  </a:lnTo>
                  <a:lnTo>
                    <a:pt x="672" y="2957"/>
                  </a:lnTo>
                  <a:lnTo>
                    <a:pt x="655" y="2982"/>
                  </a:lnTo>
                  <a:lnTo>
                    <a:pt x="634" y="3004"/>
                  </a:lnTo>
                  <a:lnTo>
                    <a:pt x="608" y="3021"/>
                  </a:lnTo>
                  <a:lnTo>
                    <a:pt x="580" y="3035"/>
                  </a:lnTo>
                  <a:lnTo>
                    <a:pt x="550" y="3043"/>
                  </a:lnTo>
                  <a:lnTo>
                    <a:pt x="518" y="3046"/>
                  </a:lnTo>
                  <a:lnTo>
                    <a:pt x="485" y="3043"/>
                  </a:lnTo>
                  <a:lnTo>
                    <a:pt x="454" y="3035"/>
                  </a:lnTo>
                  <a:lnTo>
                    <a:pt x="427" y="3021"/>
                  </a:lnTo>
                  <a:lnTo>
                    <a:pt x="400" y="3004"/>
                  </a:lnTo>
                  <a:lnTo>
                    <a:pt x="379" y="2982"/>
                  </a:lnTo>
                  <a:lnTo>
                    <a:pt x="361" y="2957"/>
                  </a:lnTo>
                  <a:lnTo>
                    <a:pt x="348" y="2929"/>
                  </a:lnTo>
                  <a:lnTo>
                    <a:pt x="339" y="2898"/>
                  </a:lnTo>
                  <a:lnTo>
                    <a:pt x="337" y="2867"/>
                  </a:lnTo>
                  <a:lnTo>
                    <a:pt x="337" y="2828"/>
                  </a:lnTo>
                  <a:lnTo>
                    <a:pt x="337" y="2797"/>
                  </a:lnTo>
                  <a:lnTo>
                    <a:pt x="337" y="2760"/>
                  </a:lnTo>
                  <a:lnTo>
                    <a:pt x="337" y="2102"/>
                  </a:lnTo>
                  <a:lnTo>
                    <a:pt x="337" y="2017"/>
                  </a:lnTo>
                  <a:lnTo>
                    <a:pt x="337" y="1930"/>
                  </a:lnTo>
                  <a:lnTo>
                    <a:pt x="337" y="1754"/>
                  </a:lnTo>
                  <a:lnTo>
                    <a:pt x="337" y="1665"/>
                  </a:lnTo>
                  <a:lnTo>
                    <a:pt x="337" y="1576"/>
                  </a:lnTo>
                  <a:lnTo>
                    <a:pt x="337" y="994"/>
                  </a:lnTo>
                  <a:lnTo>
                    <a:pt x="337" y="921"/>
                  </a:lnTo>
                  <a:lnTo>
                    <a:pt x="337" y="853"/>
                  </a:lnTo>
                  <a:lnTo>
                    <a:pt x="337" y="552"/>
                  </a:lnTo>
                  <a:lnTo>
                    <a:pt x="337" y="523"/>
                  </a:lnTo>
                  <a:lnTo>
                    <a:pt x="337" y="503"/>
                  </a:lnTo>
                  <a:lnTo>
                    <a:pt x="337" y="486"/>
                  </a:lnTo>
                  <a:lnTo>
                    <a:pt x="267" y="486"/>
                  </a:lnTo>
                  <a:lnTo>
                    <a:pt x="267" y="547"/>
                  </a:lnTo>
                  <a:lnTo>
                    <a:pt x="267" y="580"/>
                  </a:lnTo>
                  <a:lnTo>
                    <a:pt x="267" y="616"/>
                  </a:lnTo>
                  <a:lnTo>
                    <a:pt x="267" y="658"/>
                  </a:lnTo>
                  <a:lnTo>
                    <a:pt x="267" y="704"/>
                  </a:lnTo>
                  <a:lnTo>
                    <a:pt x="267" y="802"/>
                  </a:lnTo>
                  <a:lnTo>
                    <a:pt x="267" y="855"/>
                  </a:lnTo>
                  <a:lnTo>
                    <a:pt x="267" y="1341"/>
                  </a:lnTo>
                  <a:lnTo>
                    <a:pt x="264" y="1367"/>
                  </a:lnTo>
                  <a:lnTo>
                    <a:pt x="257" y="1394"/>
                  </a:lnTo>
                  <a:lnTo>
                    <a:pt x="245" y="1416"/>
                  </a:lnTo>
                  <a:lnTo>
                    <a:pt x="227" y="1436"/>
                  </a:lnTo>
                  <a:lnTo>
                    <a:pt x="208" y="1453"/>
                  </a:lnTo>
                  <a:lnTo>
                    <a:pt x="185" y="1464"/>
                  </a:lnTo>
                  <a:lnTo>
                    <a:pt x="160" y="1472"/>
                  </a:lnTo>
                  <a:lnTo>
                    <a:pt x="133" y="1475"/>
                  </a:lnTo>
                  <a:lnTo>
                    <a:pt x="106" y="1472"/>
                  </a:lnTo>
                  <a:lnTo>
                    <a:pt x="81" y="1464"/>
                  </a:lnTo>
                  <a:lnTo>
                    <a:pt x="58" y="1453"/>
                  </a:lnTo>
                  <a:lnTo>
                    <a:pt x="39" y="1436"/>
                  </a:lnTo>
                  <a:lnTo>
                    <a:pt x="23" y="1416"/>
                  </a:lnTo>
                  <a:lnTo>
                    <a:pt x="10" y="1394"/>
                  </a:lnTo>
                  <a:lnTo>
                    <a:pt x="3" y="1367"/>
                  </a:lnTo>
                  <a:lnTo>
                    <a:pt x="0" y="1341"/>
                  </a:lnTo>
                  <a:lnTo>
                    <a:pt x="0" y="1327"/>
                  </a:lnTo>
                  <a:lnTo>
                    <a:pt x="0" y="1305"/>
                  </a:lnTo>
                  <a:lnTo>
                    <a:pt x="0" y="1276"/>
                  </a:lnTo>
                  <a:lnTo>
                    <a:pt x="0" y="967"/>
                  </a:lnTo>
                  <a:lnTo>
                    <a:pt x="0" y="939"/>
                  </a:lnTo>
                  <a:lnTo>
                    <a:pt x="0" y="879"/>
                  </a:lnTo>
                  <a:lnTo>
                    <a:pt x="0" y="391"/>
                  </a:lnTo>
                  <a:lnTo>
                    <a:pt x="3" y="343"/>
                  </a:lnTo>
                  <a:lnTo>
                    <a:pt x="12" y="295"/>
                  </a:lnTo>
                  <a:lnTo>
                    <a:pt x="27" y="250"/>
                  </a:lnTo>
                  <a:lnTo>
                    <a:pt x="47" y="208"/>
                  </a:lnTo>
                  <a:lnTo>
                    <a:pt x="72" y="168"/>
                  </a:lnTo>
                  <a:lnTo>
                    <a:pt x="100" y="132"/>
                  </a:lnTo>
                  <a:lnTo>
                    <a:pt x="133" y="99"/>
                  </a:lnTo>
                  <a:lnTo>
                    <a:pt x="169" y="70"/>
                  </a:lnTo>
                  <a:lnTo>
                    <a:pt x="210" y="45"/>
                  </a:lnTo>
                  <a:lnTo>
                    <a:pt x="253" y="26"/>
                  </a:lnTo>
                  <a:lnTo>
                    <a:pt x="298" y="11"/>
                  </a:lnTo>
                  <a:lnTo>
                    <a:pt x="346" y="3"/>
                  </a:lnTo>
                  <a:lnTo>
                    <a:pt x="39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grpSp>
      <p:sp>
        <p:nvSpPr>
          <p:cNvPr id="19" name="TextBox 18"/>
          <p:cNvSpPr txBox="1"/>
          <p:nvPr/>
        </p:nvSpPr>
        <p:spPr>
          <a:xfrm>
            <a:off x="2519016" y="3180997"/>
            <a:ext cx="4819653" cy="1124424"/>
          </a:xfrm>
          <a:prstGeom prst="rect">
            <a:avLst/>
          </a:prstGeom>
          <a:noFill/>
        </p:spPr>
        <p:txBody>
          <a:bodyPr wrap="none" rtlCol="0">
            <a:spAutoFit/>
          </a:bodyPr>
          <a:lstStyle/>
          <a:p>
            <a:r>
              <a:rPr lang="en-US" sz="4000" b="1" dirty="0" smtClean="0">
                <a:solidFill>
                  <a:schemeClr val="accent2"/>
                </a:solidFill>
                <a:latin typeface="Calibri"/>
              </a:rPr>
              <a:t>37</a:t>
            </a:r>
            <a:r>
              <a:rPr lang="en-US" sz="2400" dirty="0" smtClean="0">
                <a:solidFill>
                  <a:schemeClr val="accent2"/>
                </a:solidFill>
                <a:latin typeface="Calibri"/>
              </a:rPr>
              <a:t>%</a:t>
            </a:r>
          </a:p>
          <a:p>
            <a:r>
              <a:rPr lang="en-US" sz="1400" b="1" dirty="0">
                <a:solidFill>
                  <a:schemeClr val="accent2"/>
                </a:solidFill>
                <a:latin typeface="Calibri"/>
              </a:rPr>
              <a:t>Placeholder </a:t>
            </a:r>
            <a:r>
              <a:rPr lang="en-US" sz="1400" b="1" dirty="0" smtClean="0">
                <a:solidFill>
                  <a:schemeClr val="accent2"/>
                </a:solidFill>
                <a:latin typeface="Calibri"/>
              </a:rPr>
              <a:t>Text</a:t>
            </a:r>
            <a:r>
              <a:rPr lang="en-US" sz="1300" dirty="0">
                <a:solidFill>
                  <a:schemeClr val="bg2"/>
                </a:solidFill>
                <a:latin typeface="Calibri"/>
              </a:rPr>
              <a:t/>
            </a:r>
            <a:br>
              <a:rPr lang="en-US" sz="1300" dirty="0">
                <a:solidFill>
                  <a:schemeClr val="bg2"/>
                </a:solidFill>
                <a:latin typeface="Calibri"/>
              </a:rPr>
            </a:br>
            <a:r>
              <a:rPr lang="en-US" sz="1300" dirty="0">
                <a:solidFill>
                  <a:schemeClr val="bg2"/>
                </a:solidFill>
                <a:latin typeface="Calibri"/>
              </a:rPr>
              <a:t>This is placeholder text. It can be easily replaced with your own text</a:t>
            </a:r>
            <a:r>
              <a:rPr lang="en-US" sz="1300" dirty="0" smtClean="0">
                <a:solidFill>
                  <a:schemeClr val="bg2"/>
                </a:solidFill>
                <a:latin typeface="Calibri"/>
              </a:rPr>
              <a:t>.</a:t>
            </a:r>
            <a:endParaRPr lang="en-US" sz="1300" dirty="0">
              <a:solidFill>
                <a:schemeClr val="bg2"/>
              </a:solidFill>
              <a:latin typeface="Calibri"/>
            </a:endParaRPr>
          </a:p>
        </p:txBody>
      </p:sp>
    </p:spTree>
    <p:extLst>
      <p:ext uri="{BB962C8B-B14F-4D97-AF65-F5344CB8AC3E}">
        <p14:creationId xmlns:p14="http://schemas.microsoft.com/office/powerpoint/2010/main" val="15751175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953945" y="2234754"/>
            <a:ext cx="2426447" cy="1855340"/>
            <a:chOff x="5598596" y="2921752"/>
            <a:chExt cx="2733456" cy="2088156"/>
          </a:xfrm>
        </p:grpSpPr>
        <p:grpSp>
          <p:nvGrpSpPr>
            <p:cNvPr id="3" name="Group 2"/>
            <p:cNvGrpSpPr/>
            <p:nvPr/>
          </p:nvGrpSpPr>
          <p:grpSpPr>
            <a:xfrm>
              <a:off x="5598596" y="2921752"/>
              <a:ext cx="2733456" cy="2088156"/>
              <a:chOff x="4495800" y="2522750"/>
              <a:chExt cx="2645084" cy="2838546"/>
            </a:xfrm>
          </p:grpSpPr>
          <p:sp>
            <p:nvSpPr>
              <p:cNvPr id="5" name="AutoShape 7"/>
              <p:cNvSpPr>
                <a:spLocks noChangeArrowheads="1"/>
              </p:cNvSpPr>
              <p:nvPr/>
            </p:nvSpPr>
            <p:spPr bwMode="ltGray">
              <a:xfrm>
                <a:off x="4495800" y="2522750"/>
                <a:ext cx="2645084" cy="2838546"/>
              </a:xfrm>
              <a:prstGeom prst="homePlate">
                <a:avLst>
                  <a:gd name="adj" fmla="val 25000"/>
                </a:avLst>
              </a:prstGeom>
              <a:ln/>
              <a:extLst/>
            </p:spPr>
            <p:style>
              <a:lnRef idx="0">
                <a:schemeClr val="accent2"/>
              </a:lnRef>
              <a:fillRef idx="3">
                <a:schemeClr val="accent2"/>
              </a:fillRef>
              <a:effectRef idx="3">
                <a:schemeClr val="accent2"/>
              </a:effectRef>
              <a:fontRef idx="minor">
                <a:schemeClr val="lt1"/>
              </a:fontRef>
            </p:style>
            <p:txBody>
              <a:bodyPr wrap="none" anchor="ctr"/>
              <a:lstStyle/>
              <a:p>
                <a:endParaRPr lang="en-US">
                  <a:latin typeface="Calibri"/>
                </a:endParaRPr>
              </a:p>
            </p:txBody>
          </p:sp>
          <p:sp>
            <p:nvSpPr>
              <p:cNvPr id="6" name="AutoShape 7"/>
              <p:cNvSpPr>
                <a:spLocks noChangeArrowheads="1"/>
              </p:cNvSpPr>
              <p:nvPr/>
            </p:nvSpPr>
            <p:spPr bwMode="ltGray">
              <a:xfrm>
                <a:off x="4498682" y="2546027"/>
                <a:ext cx="2622361" cy="2782616"/>
              </a:xfrm>
              <a:prstGeom prst="homePlate">
                <a:avLst>
                  <a:gd name="adj" fmla="val 25000"/>
                </a:avLst>
              </a:prstGeom>
              <a:gradFill>
                <a:gsLst>
                  <a:gs pos="0">
                    <a:schemeClr val="tx1">
                      <a:alpha val="34000"/>
                    </a:schemeClr>
                  </a:gs>
                  <a:gs pos="25000">
                    <a:schemeClr val="tx1">
                      <a:lumMod val="65000"/>
                      <a:alpha val="6000"/>
                    </a:schemeClr>
                  </a:gs>
                  <a:gs pos="50000">
                    <a:schemeClr val="tx1">
                      <a:lumMod val="50000"/>
                      <a:alpha val="4000"/>
                    </a:schemeClr>
                  </a:gs>
                  <a:gs pos="75000">
                    <a:schemeClr val="tx1">
                      <a:lumMod val="65000"/>
                      <a:alpha val="2000"/>
                    </a:schemeClr>
                  </a:gs>
                  <a:gs pos="100000">
                    <a:schemeClr val="tx1">
                      <a:alpha val="50000"/>
                    </a:schemeClr>
                  </a:gs>
                </a:gsLst>
                <a:lin ang="5400000" scaled="0"/>
              </a:gradFill>
              <a:ln w="28575">
                <a:solidFill>
                  <a:schemeClr val="lt1">
                    <a:alpha val="30000"/>
                  </a:schemeClr>
                </a:solidFill>
              </a:ln>
              <a:effectLst>
                <a:innerShdw blurRad="63500" dist="50800" dir="13500000">
                  <a:prstClr val="black">
                    <a:alpha val="54000"/>
                  </a:prstClr>
                </a:innerShdw>
              </a:effectLst>
              <a:scene3d>
                <a:camera prst="orthographicFront"/>
                <a:lightRig rig="brightRoom" dir="t"/>
              </a:scene3d>
              <a:sp3d prstMaterial="clear">
                <a:bevelT w="635000" h="254000"/>
                <a:contourClr>
                  <a:srgbClr val="FFFFFF"/>
                </a:contourClr>
              </a:sp3d>
              <a:ex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2000">
                  <a:solidFill>
                    <a:srgbClr val="FFFFFF"/>
                  </a:solidFill>
                  <a:latin typeface="Calibri"/>
                </a:endParaRPr>
              </a:p>
            </p:txBody>
          </p:sp>
        </p:grpSp>
        <p:sp>
          <p:nvSpPr>
            <p:cNvPr id="4" name="Rectangle 8"/>
            <p:cNvSpPr>
              <a:spLocks noChangeArrowheads="1"/>
            </p:cNvSpPr>
            <p:nvPr/>
          </p:nvSpPr>
          <p:spPr bwMode="black">
            <a:xfrm>
              <a:off x="6297556" y="3384536"/>
              <a:ext cx="1699616" cy="1133105"/>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3200" dirty="0" smtClean="0">
                  <a:solidFill>
                    <a:schemeClr val="bg1"/>
                  </a:solidFill>
                  <a:latin typeface="Calibri"/>
                </a:rPr>
                <a:t>2</a:t>
              </a:r>
              <a:r>
                <a:rPr lang="en-US" sz="1400" dirty="0" smtClean="0">
                  <a:solidFill>
                    <a:schemeClr val="bg1"/>
                  </a:solidFill>
                  <a:latin typeface="Calibri"/>
                </a:rPr>
                <a:t/>
              </a:r>
              <a:br>
                <a:rPr lang="en-US" sz="1400" dirty="0" smtClean="0">
                  <a:solidFill>
                    <a:schemeClr val="bg1"/>
                  </a:solidFill>
                  <a:latin typeface="Calibri"/>
                </a:rPr>
              </a:br>
              <a:r>
                <a:rPr lang="en-US" sz="1400" dirty="0" smtClean="0">
                  <a:solidFill>
                    <a:schemeClr val="bg1"/>
                  </a:solidFill>
                  <a:latin typeface="Calibri"/>
                </a:rPr>
                <a:t>Add description of the contents.</a:t>
              </a:r>
              <a:endParaRPr lang="en-US" sz="1400" dirty="0">
                <a:solidFill>
                  <a:schemeClr val="bg1"/>
                </a:solidFill>
                <a:latin typeface="Calibri"/>
              </a:endParaRPr>
            </a:p>
          </p:txBody>
        </p:sp>
      </p:grpSp>
      <p:grpSp>
        <p:nvGrpSpPr>
          <p:cNvPr id="7" name="Group 6"/>
          <p:cNvGrpSpPr/>
          <p:nvPr/>
        </p:nvGrpSpPr>
        <p:grpSpPr>
          <a:xfrm>
            <a:off x="2972745" y="2165756"/>
            <a:ext cx="2489511" cy="1969481"/>
            <a:chOff x="3444629" y="2862880"/>
            <a:chExt cx="2804499" cy="2216619"/>
          </a:xfrm>
        </p:grpSpPr>
        <p:grpSp>
          <p:nvGrpSpPr>
            <p:cNvPr id="8" name="Group 7"/>
            <p:cNvGrpSpPr/>
            <p:nvPr/>
          </p:nvGrpSpPr>
          <p:grpSpPr>
            <a:xfrm>
              <a:off x="3444629" y="2862880"/>
              <a:ext cx="2804499" cy="2216619"/>
              <a:chOff x="2601604" y="2473656"/>
              <a:chExt cx="2645084" cy="2895600"/>
            </a:xfrm>
          </p:grpSpPr>
          <p:sp>
            <p:nvSpPr>
              <p:cNvPr id="10" name="AutoShape 7"/>
              <p:cNvSpPr>
                <a:spLocks noChangeArrowheads="1"/>
              </p:cNvSpPr>
              <p:nvPr/>
            </p:nvSpPr>
            <p:spPr bwMode="ltGray">
              <a:xfrm>
                <a:off x="2601604" y="2473656"/>
                <a:ext cx="2645084" cy="2895600"/>
              </a:xfrm>
              <a:prstGeom prst="homePlate">
                <a:avLst>
                  <a:gd name="adj" fmla="val 25000"/>
                </a:avLst>
              </a:prstGeom>
              <a:ln/>
              <a:extLst/>
            </p:spPr>
            <p:style>
              <a:lnRef idx="0">
                <a:schemeClr val="accent5"/>
              </a:lnRef>
              <a:fillRef idx="3">
                <a:schemeClr val="accent5"/>
              </a:fillRef>
              <a:effectRef idx="3">
                <a:schemeClr val="accent5"/>
              </a:effectRef>
              <a:fontRef idx="minor">
                <a:schemeClr val="lt1"/>
              </a:fontRef>
            </p:style>
            <p:txBody>
              <a:bodyPr wrap="none" anchor="ctr"/>
              <a:lstStyle/>
              <a:p>
                <a:endParaRPr lang="en-US">
                  <a:latin typeface="Calibri"/>
                </a:endParaRPr>
              </a:p>
            </p:txBody>
          </p:sp>
          <p:sp>
            <p:nvSpPr>
              <p:cNvPr id="11" name="AutoShape 7"/>
              <p:cNvSpPr>
                <a:spLocks noChangeArrowheads="1"/>
              </p:cNvSpPr>
              <p:nvPr/>
            </p:nvSpPr>
            <p:spPr bwMode="ltGray">
              <a:xfrm>
                <a:off x="2667000" y="2495454"/>
                <a:ext cx="2579688" cy="2838546"/>
              </a:xfrm>
              <a:prstGeom prst="homePlate">
                <a:avLst>
                  <a:gd name="adj" fmla="val 25000"/>
                </a:avLst>
              </a:prstGeom>
              <a:gradFill>
                <a:gsLst>
                  <a:gs pos="0">
                    <a:schemeClr val="tx1">
                      <a:alpha val="34000"/>
                    </a:schemeClr>
                  </a:gs>
                  <a:gs pos="25000">
                    <a:schemeClr val="tx1">
                      <a:lumMod val="65000"/>
                      <a:alpha val="6000"/>
                    </a:schemeClr>
                  </a:gs>
                  <a:gs pos="50000">
                    <a:schemeClr val="tx1">
                      <a:lumMod val="50000"/>
                      <a:alpha val="4000"/>
                    </a:schemeClr>
                  </a:gs>
                  <a:gs pos="75000">
                    <a:schemeClr val="tx1">
                      <a:lumMod val="65000"/>
                      <a:alpha val="2000"/>
                    </a:schemeClr>
                  </a:gs>
                  <a:gs pos="100000">
                    <a:schemeClr val="tx1">
                      <a:alpha val="50000"/>
                    </a:schemeClr>
                  </a:gs>
                </a:gsLst>
                <a:lin ang="5400000" scaled="0"/>
              </a:gradFill>
              <a:ln w="28575">
                <a:solidFill>
                  <a:schemeClr val="lt1">
                    <a:alpha val="30000"/>
                  </a:schemeClr>
                </a:solidFill>
              </a:ln>
              <a:effectLst>
                <a:innerShdw blurRad="63500" dist="50800" dir="13500000">
                  <a:prstClr val="black">
                    <a:alpha val="54000"/>
                  </a:prstClr>
                </a:innerShdw>
              </a:effectLst>
              <a:scene3d>
                <a:camera prst="orthographicFront"/>
                <a:lightRig rig="brightRoom" dir="t"/>
              </a:scene3d>
              <a:sp3d prstMaterial="clear">
                <a:bevelT w="635000" h="254000"/>
                <a:contourClr>
                  <a:srgbClr val="FFFFFF"/>
                </a:contourClr>
              </a:sp3d>
              <a:ex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2000">
                  <a:solidFill>
                    <a:srgbClr val="FFFFFF"/>
                  </a:solidFill>
                  <a:latin typeface="Calibri"/>
                </a:endParaRPr>
              </a:p>
            </p:txBody>
          </p:sp>
        </p:grpSp>
        <p:sp>
          <p:nvSpPr>
            <p:cNvPr id="9" name="Rectangle 8"/>
            <p:cNvSpPr>
              <a:spLocks noChangeArrowheads="1"/>
            </p:cNvSpPr>
            <p:nvPr/>
          </p:nvSpPr>
          <p:spPr bwMode="black">
            <a:xfrm>
              <a:off x="4092228" y="3365765"/>
              <a:ext cx="1841125" cy="1133105"/>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3200" dirty="0" smtClean="0">
                  <a:solidFill>
                    <a:schemeClr val="bg1"/>
                  </a:solidFill>
                  <a:latin typeface="Calibri"/>
                </a:rPr>
                <a:t>1</a:t>
              </a:r>
              <a:r>
                <a:rPr lang="en-US" sz="1400" dirty="0" smtClean="0">
                  <a:solidFill>
                    <a:schemeClr val="bg1"/>
                  </a:solidFill>
                  <a:latin typeface="Calibri"/>
                </a:rPr>
                <a:t/>
              </a:r>
              <a:br>
                <a:rPr lang="en-US" sz="1400" dirty="0" smtClean="0">
                  <a:solidFill>
                    <a:schemeClr val="bg1"/>
                  </a:solidFill>
                  <a:latin typeface="Calibri"/>
                </a:rPr>
              </a:br>
              <a:r>
                <a:rPr lang="en-US" sz="1400" dirty="0" smtClean="0">
                  <a:solidFill>
                    <a:schemeClr val="bg1"/>
                  </a:solidFill>
                  <a:latin typeface="Calibri"/>
                </a:rPr>
                <a:t>Add description of the contents.</a:t>
              </a:r>
              <a:endParaRPr lang="en-US" sz="1400" dirty="0">
                <a:solidFill>
                  <a:schemeClr val="bg1"/>
                </a:solidFill>
                <a:latin typeface="Calibri"/>
              </a:endParaRPr>
            </a:p>
          </p:txBody>
        </p:sp>
      </p:grpSp>
      <p:grpSp>
        <p:nvGrpSpPr>
          <p:cNvPr id="12" name="Group 11"/>
          <p:cNvGrpSpPr/>
          <p:nvPr/>
        </p:nvGrpSpPr>
        <p:grpSpPr>
          <a:xfrm>
            <a:off x="1912533" y="966636"/>
            <a:ext cx="5086428" cy="1057644"/>
            <a:chOff x="2178393" y="1607520"/>
            <a:chExt cx="5729993" cy="1190361"/>
          </a:xfrm>
        </p:grpSpPr>
        <p:sp>
          <p:nvSpPr>
            <p:cNvPr id="13" name="Rectangle 22"/>
            <p:cNvSpPr>
              <a:spLocks noChangeArrowheads="1"/>
            </p:cNvSpPr>
            <p:nvPr/>
          </p:nvSpPr>
          <p:spPr bwMode="gray">
            <a:xfrm>
              <a:off x="2178393" y="1788545"/>
              <a:ext cx="5729993" cy="858105"/>
            </a:xfrm>
            <a:prstGeom prst="round2SameRect">
              <a:avLst/>
            </a:prstGeom>
            <a:gradFill flip="none" rotWithShape="1">
              <a:gsLst>
                <a:gs pos="20000">
                  <a:schemeClr val="accent5">
                    <a:lumMod val="40000"/>
                    <a:lumOff val="60000"/>
                    <a:alpha val="65000"/>
                  </a:schemeClr>
                </a:gs>
                <a:gs pos="100000">
                  <a:schemeClr val="bg1">
                    <a:alpha val="0"/>
                  </a:schemeClr>
                </a:gs>
              </a:gsLst>
              <a:lin ang="5400000" scaled="1"/>
              <a:tileRect/>
            </a:gradFill>
            <a:ln w="25400" algn="ctr">
              <a:gradFill>
                <a:gsLst>
                  <a:gs pos="0">
                    <a:schemeClr val="accent1"/>
                  </a:gs>
                  <a:gs pos="100000">
                    <a:schemeClr val="bg1">
                      <a:alpha val="0"/>
                    </a:schemeClr>
                  </a:gs>
                </a:gsLst>
                <a:lin ang="5400000" scaled="0"/>
              </a:gradFill>
              <a:miter lim="800000"/>
              <a:headEnd/>
              <a:tailEnd/>
            </a:ln>
            <a:effectLst/>
          </p:spPr>
          <p:txBody>
            <a:bodyPr wrap="none" anchor="ctr"/>
            <a:lstStyle/>
            <a:p>
              <a:endParaRPr lang="en-US">
                <a:solidFill>
                  <a:prstClr val="black"/>
                </a:solidFill>
                <a:latin typeface="Calibri"/>
              </a:endParaRPr>
            </a:p>
          </p:txBody>
        </p:sp>
        <p:sp>
          <p:nvSpPr>
            <p:cNvPr id="14" name="AutoShape 23"/>
            <p:cNvSpPr>
              <a:spLocks noChangeArrowheads="1"/>
            </p:cNvSpPr>
            <p:nvPr/>
          </p:nvSpPr>
          <p:spPr bwMode="gray">
            <a:xfrm>
              <a:off x="2809540" y="1607520"/>
              <a:ext cx="4455281" cy="366408"/>
            </a:xfrm>
            <a:prstGeom prst="roundRect">
              <a:avLst>
                <a:gd name="adj" fmla="val 50000"/>
              </a:avLst>
            </a:prstGeom>
            <a:ln w="19050">
              <a:solidFill>
                <a:srgbClr val="FFFFFF"/>
              </a:solidFill>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r>
                <a:rPr lang="en-US" sz="2200" b="1" dirty="0" smtClean="0">
                  <a:solidFill>
                    <a:srgbClr val="FFFFFF"/>
                  </a:solidFill>
                  <a:effectLst>
                    <a:outerShdw blurRad="38100" dist="38100" dir="2700000" algn="tl">
                      <a:srgbClr val="000000">
                        <a:alpha val="43137"/>
                      </a:srgbClr>
                    </a:outerShdw>
                  </a:effectLst>
                  <a:latin typeface="Calibri"/>
                  <a:cs typeface="Arial" charset="0"/>
                </a:rPr>
                <a:t>Your title here</a:t>
              </a:r>
            </a:p>
          </p:txBody>
        </p:sp>
        <p:sp>
          <p:nvSpPr>
            <p:cNvPr id="15" name="Rectangle 102"/>
            <p:cNvSpPr>
              <a:spLocks noChangeArrowheads="1"/>
            </p:cNvSpPr>
            <p:nvPr/>
          </p:nvSpPr>
          <p:spPr bwMode="auto">
            <a:xfrm>
              <a:off x="2303642" y="2139726"/>
              <a:ext cx="5450727" cy="658155"/>
            </a:xfrm>
            <a:prstGeom prst="rect">
              <a:avLst/>
            </a:prstGeom>
            <a:noFill/>
            <a:ln w="9525" algn="ctr">
              <a:noFill/>
              <a:miter lim="800000"/>
              <a:headEnd/>
              <a:tailEnd/>
            </a:ln>
          </p:spPr>
          <p:txBody>
            <a:bodyPr wrap="square">
              <a:spAutoFit/>
            </a:bodyPr>
            <a:lstStyle/>
            <a:p>
              <a:pPr algn="ctr"/>
              <a:r>
                <a:rPr lang="en-US" sz="1600" dirty="0" smtClean="0">
                  <a:solidFill>
                    <a:schemeClr val="bg2"/>
                  </a:solidFill>
                  <a:latin typeface="Calibri"/>
                  <a:cs typeface="Arial" pitchFamily="34" charset="0"/>
                </a:rPr>
                <a:t>This is an example text. This text can be replaced with your own text.</a:t>
              </a:r>
            </a:p>
          </p:txBody>
        </p:sp>
      </p:grpSp>
      <p:grpSp>
        <p:nvGrpSpPr>
          <p:cNvPr id="16" name="Group 15"/>
          <p:cNvGrpSpPr/>
          <p:nvPr/>
        </p:nvGrpSpPr>
        <p:grpSpPr>
          <a:xfrm>
            <a:off x="1763610" y="2112845"/>
            <a:ext cx="1704953" cy="2071399"/>
            <a:chOff x="2169917" y="2797136"/>
            <a:chExt cx="1920674" cy="2331326"/>
          </a:xfrm>
        </p:grpSpPr>
        <p:grpSp>
          <p:nvGrpSpPr>
            <p:cNvPr id="17" name="Group 16"/>
            <p:cNvGrpSpPr/>
            <p:nvPr/>
          </p:nvGrpSpPr>
          <p:grpSpPr>
            <a:xfrm>
              <a:off x="2169917" y="2797136"/>
              <a:ext cx="1920674" cy="2331326"/>
              <a:chOff x="2169917" y="2797136"/>
              <a:chExt cx="1920674" cy="2331326"/>
            </a:xfrm>
          </p:grpSpPr>
          <p:sp>
            <p:nvSpPr>
              <p:cNvPr id="19" name="AutoShape 7"/>
              <p:cNvSpPr>
                <a:spLocks noChangeArrowheads="1"/>
              </p:cNvSpPr>
              <p:nvPr/>
            </p:nvSpPr>
            <p:spPr bwMode="ltGray">
              <a:xfrm>
                <a:off x="2169917" y="2797136"/>
                <a:ext cx="1912068" cy="2306622"/>
              </a:xfrm>
              <a:prstGeom prst="homePlate">
                <a:avLst>
                  <a:gd name="adj" fmla="val 25000"/>
                </a:avLst>
              </a:prstGeom>
              <a:ln/>
              <a:extLst/>
            </p:spPr>
            <p:style>
              <a:lnRef idx="0">
                <a:schemeClr val="accent3"/>
              </a:lnRef>
              <a:fillRef idx="3">
                <a:schemeClr val="accent3"/>
              </a:fillRef>
              <a:effectRef idx="3">
                <a:schemeClr val="accent3"/>
              </a:effectRef>
              <a:fontRef idx="minor">
                <a:schemeClr val="lt1"/>
              </a:fontRef>
            </p:style>
            <p:txBody>
              <a:bodyPr wrap="none" anchor="ctr"/>
              <a:lstStyle/>
              <a:p>
                <a:endParaRPr lang="en-US">
                  <a:latin typeface="Calibri"/>
                </a:endParaRPr>
              </a:p>
            </p:txBody>
          </p:sp>
          <p:sp>
            <p:nvSpPr>
              <p:cNvPr id="20" name="AutoShape 7"/>
              <p:cNvSpPr>
                <a:spLocks noChangeArrowheads="1"/>
              </p:cNvSpPr>
              <p:nvPr/>
            </p:nvSpPr>
            <p:spPr bwMode="ltGray">
              <a:xfrm>
                <a:off x="2178523" y="2821840"/>
                <a:ext cx="1912068" cy="2306622"/>
              </a:xfrm>
              <a:prstGeom prst="homePlate">
                <a:avLst>
                  <a:gd name="adj" fmla="val 25000"/>
                </a:avLst>
              </a:prstGeom>
              <a:gradFill>
                <a:gsLst>
                  <a:gs pos="0">
                    <a:schemeClr val="tx1">
                      <a:alpha val="34000"/>
                    </a:schemeClr>
                  </a:gs>
                  <a:gs pos="25000">
                    <a:schemeClr val="tx1">
                      <a:lumMod val="65000"/>
                      <a:alpha val="6000"/>
                    </a:schemeClr>
                  </a:gs>
                  <a:gs pos="50000">
                    <a:schemeClr val="tx1">
                      <a:lumMod val="50000"/>
                      <a:alpha val="4000"/>
                    </a:schemeClr>
                  </a:gs>
                  <a:gs pos="75000">
                    <a:schemeClr val="tx1">
                      <a:lumMod val="65000"/>
                      <a:alpha val="2000"/>
                    </a:schemeClr>
                  </a:gs>
                  <a:gs pos="100000">
                    <a:schemeClr val="tx1">
                      <a:alpha val="50000"/>
                    </a:schemeClr>
                  </a:gs>
                </a:gsLst>
                <a:lin ang="5400000" scaled="0"/>
              </a:gradFill>
              <a:ln w="28575">
                <a:solidFill>
                  <a:schemeClr val="lt1">
                    <a:alpha val="30000"/>
                  </a:schemeClr>
                </a:solidFill>
              </a:ln>
              <a:effectLst>
                <a:innerShdw blurRad="63500" dist="50800" dir="13500000">
                  <a:prstClr val="black">
                    <a:alpha val="54000"/>
                  </a:prstClr>
                </a:innerShdw>
              </a:effectLst>
              <a:scene3d>
                <a:camera prst="orthographicFront"/>
                <a:lightRig rig="brightRoom" dir="t"/>
              </a:scene3d>
              <a:sp3d prstMaterial="clear">
                <a:bevelT w="635000" h="254000"/>
                <a:contourClr>
                  <a:srgbClr val="FFFFFF"/>
                </a:contourClr>
              </a:sp3d>
              <a:ex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2000">
                  <a:solidFill>
                    <a:srgbClr val="FFFFFF"/>
                  </a:solidFill>
                  <a:latin typeface="Calibri"/>
                </a:endParaRPr>
              </a:p>
            </p:txBody>
          </p:sp>
        </p:grpSp>
        <p:sp>
          <p:nvSpPr>
            <p:cNvPr id="18" name="Rectangle 8"/>
            <p:cNvSpPr>
              <a:spLocks noChangeArrowheads="1"/>
            </p:cNvSpPr>
            <p:nvPr/>
          </p:nvSpPr>
          <p:spPr bwMode="black">
            <a:xfrm>
              <a:off x="2290622" y="3559878"/>
              <a:ext cx="1598323" cy="72810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b="1" dirty="0" smtClean="0">
                  <a:solidFill>
                    <a:schemeClr val="tx1">
                      <a:lumMod val="75000"/>
                      <a:lumOff val="25000"/>
                    </a:schemeClr>
                  </a:solidFill>
                  <a:latin typeface="Calibri"/>
                </a:rPr>
                <a:t>Click to add text</a:t>
              </a:r>
              <a:endParaRPr lang="en-US" b="1" dirty="0">
                <a:solidFill>
                  <a:schemeClr val="tx1">
                    <a:lumMod val="75000"/>
                    <a:lumOff val="25000"/>
                  </a:schemeClr>
                </a:solidFill>
                <a:latin typeface="Calibri"/>
              </a:endParaRPr>
            </a:p>
          </p:txBody>
        </p:sp>
      </p:grpSp>
    </p:spTree>
    <p:extLst>
      <p:ext uri="{BB962C8B-B14F-4D97-AF65-F5344CB8AC3E}">
        <p14:creationId xmlns:p14="http://schemas.microsoft.com/office/powerpoint/2010/main" val="20846820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ppt_x</p:attrName>
                                        </p:attrNameLst>
                                      </p:cBhvr>
                                      <p:tavLst>
                                        <p:tav tm="0">
                                          <p:val>
                                            <p:strVal val="#ppt_x-#ppt_w*1.125000"/>
                                          </p:val>
                                        </p:tav>
                                        <p:tav tm="100000">
                                          <p:val>
                                            <p:strVal val="#ppt_x"/>
                                          </p:val>
                                        </p:tav>
                                      </p:tavLst>
                                    </p:anim>
                                    <p:animEffect transition="in" filter="wipe(right)">
                                      <p:cBhvr>
                                        <p:cTn id="13" dur="500"/>
                                        <p:tgtEl>
                                          <p:spTgt spid="7"/>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righ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a:spLocks noChangeArrowheads="1"/>
          </p:cNvSpPr>
          <p:nvPr/>
        </p:nvSpPr>
        <p:spPr bwMode="gray">
          <a:xfrm>
            <a:off x="2659256" y="1206506"/>
            <a:ext cx="4437772" cy="977506"/>
          </a:xfrm>
          <a:prstGeom prst="roundRect">
            <a:avLst>
              <a:gd name="adj" fmla="val 11505"/>
            </a:avLst>
          </a:prstGeom>
          <a:gradFill rotWithShape="1">
            <a:gsLst>
              <a:gs pos="13000">
                <a:schemeClr val="accent6"/>
              </a:gs>
              <a:gs pos="100000">
                <a:schemeClr val="bg1">
                  <a:alpha val="0"/>
                </a:schemeClr>
              </a:gs>
            </a:gsLst>
            <a:lin ang="0" scaled="1"/>
          </a:gradFill>
          <a:ln>
            <a:noFill/>
          </a:ln>
          <a:effectLst/>
          <a:scene3d>
            <a:camera prst="perspectiveLeft"/>
            <a:lightRig rig="threePt" dir="t"/>
          </a:scene3d>
          <a:extLst/>
        </p:spPr>
        <p:txBody>
          <a:bodyPr wrap="none" anchor="ctr"/>
          <a:lstStyle/>
          <a:p>
            <a:endParaRPr lang="en-US" sz="1400">
              <a:latin typeface="Calibri"/>
            </a:endParaRPr>
          </a:p>
        </p:txBody>
      </p:sp>
      <p:sp>
        <p:nvSpPr>
          <p:cNvPr id="3" name="Text Box 3"/>
          <p:cNvSpPr txBox="1">
            <a:spLocks noChangeArrowheads="1"/>
          </p:cNvSpPr>
          <p:nvPr/>
        </p:nvSpPr>
        <p:spPr bwMode="black">
          <a:xfrm>
            <a:off x="3591827" y="1292096"/>
            <a:ext cx="2898335" cy="83176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buFont typeface="Arial" pitchFamily="34" charset="0"/>
              <a:buChar char="•"/>
            </a:pPr>
            <a:r>
              <a:rPr lang="en-US" sz="1200" b="1" dirty="0" smtClean="0">
                <a:solidFill>
                  <a:schemeClr val="bg2"/>
                </a:solidFill>
                <a:latin typeface="Calibri"/>
              </a:rPr>
              <a:t>   Add your text here …</a:t>
            </a:r>
          </a:p>
          <a:p>
            <a:pPr>
              <a:spcBef>
                <a:spcPct val="50000"/>
              </a:spcBef>
              <a:buFont typeface="Arial" pitchFamily="34" charset="0"/>
              <a:buChar char="•"/>
            </a:pPr>
            <a:r>
              <a:rPr lang="en-US" sz="1200" b="1" dirty="0" smtClean="0">
                <a:solidFill>
                  <a:schemeClr val="bg2"/>
                </a:solidFill>
                <a:latin typeface="Calibri"/>
              </a:rPr>
              <a:t>   Add your text here …</a:t>
            </a:r>
          </a:p>
          <a:p>
            <a:pPr>
              <a:spcBef>
                <a:spcPct val="50000"/>
              </a:spcBef>
              <a:buFont typeface="Arial" pitchFamily="34" charset="0"/>
              <a:buChar char="•"/>
            </a:pPr>
            <a:r>
              <a:rPr lang="en-US" sz="1200" b="1" dirty="0" smtClean="0">
                <a:solidFill>
                  <a:schemeClr val="bg2"/>
                </a:solidFill>
                <a:latin typeface="Calibri"/>
              </a:rPr>
              <a:t>   Add your text here …</a:t>
            </a:r>
          </a:p>
        </p:txBody>
      </p:sp>
      <p:grpSp>
        <p:nvGrpSpPr>
          <p:cNvPr id="4" name="Group 3"/>
          <p:cNvGrpSpPr/>
          <p:nvPr/>
        </p:nvGrpSpPr>
        <p:grpSpPr>
          <a:xfrm>
            <a:off x="2046897" y="1100449"/>
            <a:ext cx="1197951" cy="1211223"/>
            <a:chOff x="1156725" y="1575974"/>
            <a:chExt cx="1523177" cy="1538627"/>
          </a:xfrm>
        </p:grpSpPr>
        <p:sp>
          <p:nvSpPr>
            <p:cNvPr id="5" name="Oval 4"/>
            <p:cNvSpPr/>
            <p:nvPr/>
          </p:nvSpPr>
          <p:spPr bwMode="gray">
            <a:xfrm>
              <a:off x="1156725" y="1575974"/>
              <a:ext cx="1523177" cy="1538627"/>
            </a:xfrm>
            <a:prstGeom prst="ellipse">
              <a:avLst/>
            </a:prstGeom>
            <a:gradFill>
              <a:gsLst>
                <a:gs pos="0">
                  <a:srgbClr val="FFFFFF">
                    <a:lumMod val="75000"/>
                  </a:srgbClr>
                </a:gs>
                <a:gs pos="100000">
                  <a:srgbClr val="BFBFBF">
                    <a:lumMod val="83000"/>
                  </a:srgbClr>
                </a:gs>
              </a:gsLst>
              <a:lin ang="0" scaled="0"/>
            </a:gradFill>
            <a:ln w="15875">
              <a:solidFill>
                <a:srgbClr val="969696">
                  <a:alpha val="64000"/>
                </a:srgbClr>
              </a:solidFill>
            </a:ln>
            <a:effectLst>
              <a:outerShdw blurRad="50800" dist="38100" dir="2700000" algn="tl" rotWithShape="0">
                <a:prstClr val="black">
                  <a:alpha val="40000"/>
                </a:prstClr>
              </a:outerShdw>
            </a:effectLst>
            <a:scene3d>
              <a:camera prst="orthographicFront"/>
              <a:lightRig rig="glow" dir="t"/>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tIns="0" bIns="0" rtlCol="0" anchor="b"/>
            <a:lstStyle/>
            <a:p>
              <a:pPr algn="ctr"/>
              <a:endParaRPr lang="en-US" sz="2000" b="1" dirty="0">
                <a:solidFill>
                  <a:srgbClr val="000000"/>
                </a:solidFill>
                <a:latin typeface="Calibri"/>
              </a:endParaRPr>
            </a:p>
          </p:txBody>
        </p:sp>
        <p:sp>
          <p:nvSpPr>
            <p:cNvPr id="6" name="Oval 5"/>
            <p:cNvSpPr/>
            <p:nvPr/>
          </p:nvSpPr>
          <p:spPr bwMode="gray">
            <a:xfrm>
              <a:off x="1281343" y="1704147"/>
              <a:ext cx="1271040" cy="1271039"/>
            </a:xfrm>
            <a:prstGeom prst="ellipse">
              <a:avLst/>
            </a:prstGeom>
            <a:gradFill flip="none" rotWithShape="1">
              <a:gsLst>
                <a:gs pos="8000">
                  <a:schemeClr val="accent6"/>
                </a:gs>
                <a:gs pos="60000">
                  <a:schemeClr val="accent6"/>
                </a:gs>
                <a:gs pos="100000">
                  <a:schemeClr val="accent6">
                    <a:lumMod val="75000"/>
                  </a:schemeClr>
                </a:gs>
              </a:gsLst>
              <a:path path="circle">
                <a:fillToRect l="50000" t="50000" r="50000" b="50000"/>
              </a:path>
              <a:tileRect/>
            </a:gradFill>
            <a:ln>
              <a:noFill/>
            </a:ln>
            <a:effectLst>
              <a:outerShdw blurRad="63500" sx="101000" sy="101000" algn="ctr" rotWithShape="0">
                <a:prstClr val="black"/>
              </a:outerShdw>
            </a:effectLst>
            <a:scene3d>
              <a:camera prst="perspectiveLeft" fov="0">
                <a:rot lat="0" lon="0" rev="0"/>
              </a:camera>
              <a:lightRig rig="flat" dir="t"/>
            </a:scene3d>
            <a:sp3d>
              <a:bevelT w="381000" h="381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latin typeface="Calibri"/>
              </a:endParaRPr>
            </a:p>
          </p:txBody>
        </p:sp>
        <p:sp>
          <p:nvSpPr>
            <p:cNvPr id="7" name="Text Box 9"/>
            <p:cNvSpPr txBox="1">
              <a:spLocks noChangeArrowheads="1"/>
            </p:cNvSpPr>
            <p:nvPr/>
          </p:nvSpPr>
          <p:spPr bwMode="gray">
            <a:xfrm>
              <a:off x="1351777" y="2106780"/>
              <a:ext cx="1173018" cy="58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a:spAutoFit/>
            </a:bodyPr>
            <a:lstStyle/>
            <a:p>
              <a:pPr algn="ctr" eaLnBrk="0" hangingPunct="0"/>
              <a:r>
                <a:rPr lang="en-US" sz="1200" b="1" dirty="0" smtClean="0">
                  <a:solidFill>
                    <a:schemeClr val="bg1"/>
                  </a:solidFill>
                  <a:latin typeface="Calibri"/>
                </a:rPr>
                <a:t>Your text here</a:t>
              </a:r>
              <a:endParaRPr lang="en-US" sz="1200" b="1" dirty="0">
                <a:solidFill>
                  <a:schemeClr val="bg1"/>
                </a:solidFill>
                <a:latin typeface="Calibri"/>
              </a:endParaRPr>
            </a:p>
          </p:txBody>
        </p:sp>
      </p:grpSp>
      <p:sp>
        <p:nvSpPr>
          <p:cNvPr id="8" name="AutoShape 2"/>
          <p:cNvSpPr>
            <a:spLocks noChangeArrowheads="1"/>
          </p:cNvSpPr>
          <p:nvPr/>
        </p:nvSpPr>
        <p:spPr bwMode="gray">
          <a:xfrm>
            <a:off x="2659333" y="2974617"/>
            <a:ext cx="4437772" cy="977506"/>
          </a:xfrm>
          <a:prstGeom prst="roundRect">
            <a:avLst>
              <a:gd name="adj" fmla="val 11505"/>
            </a:avLst>
          </a:prstGeom>
          <a:gradFill rotWithShape="1">
            <a:gsLst>
              <a:gs pos="13000">
                <a:schemeClr val="accent5"/>
              </a:gs>
              <a:gs pos="100000">
                <a:schemeClr val="bg1">
                  <a:alpha val="0"/>
                </a:schemeClr>
              </a:gs>
            </a:gsLst>
            <a:lin ang="0" scaled="1"/>
          </a:gradFill>
          <a:ln>
            <a:noFill/>
          </a:ln>
          <a:effectLst/>
          <a:scene3d>
            <a:camera prst="perspectiveLeft"/>
            <a:lightRig rig="threePt" dir="t"/>
          </a:scene3d>
          <a:extLst/>
        </p:spPr>
        <p:txBody>
          <a:bodyPr wrap="none" anchor="ctr"/>
          <a:lstStyle/>
          <a:p>
            <a:endParaRPr lang="en-US" sz="1400">
              <a:latin typeface="Calibri"/>
            </a:endParaRPr>
          </a:p>
        </p:txBody>
      </p:sp>
      <p:grpSp>
        <p:nvGrpSpPr>
          <p:cNvPr id="9" name="Group 8"/>
          <p:cNvGrpSpPr/>
          <p:nvPr/>
        </p:nvGrpSpPr>
        <p:grpSpPr>
          <a:xfrm>
            <a:off x="2046897" y="2836591"/>
            <a:ext cx="1197951" cy="1211223"/>
            <a:chOff x="1002492" y="3466561"/>
            <a:chExt cx="1523177" cy="1538627"/>
          </a:xfrm>
        </p:grpSpPr>
        <p:sp>
          <p:nvSpPr>
            <p:cNvPr id="10" name="Oval 9"/>
            <p:cNvSpPr/>
            <p:nvPr/>
          </p:nvSpPr>
          <p:spPr bwMode="gray">
            <a:xfrm>
              <a:off x="1002492" y="3466561"/>
              <a:ext cx="1523177" cy="1538627"/>
            </a:xfrm>
            <a:prstGeom prst="ellipse">
              <a:avLst/>
            </a:prstGeom>
            <a:gradFill>
              <a:gsLst>
                <a:gs pos="0">
                  <a:srgbClr val="FFFFFF">
                    <a:lumMod val="75000"/>
                  </a:srgbClr>
                </a:gs>
                <a:gs pos="100000">
                  <a:srgbClr val="BFBFBF">
                    <a:lumMod val="83000"/>
                  </a:srgbClr>
                </a:gs>
              </a:gsLst>
              <a:lin ang="0" scaled="0"/>
            </a:gradFill>
            <a:ln w="15875">
              <a:solidFill>
                <a:srgbClr val="969696">
                  <a:alpha val="64000"/>
                </a:srgbClr>
              </a:solidFill>
            </a:ln>
            <a:effectLst>
              <a:outerShdw blurRad="50800" dist="38100" dir="2700000" algn="tl" rotWithShape="0">
                <a:prstClr val="black">
                  <a:alpha val="40000"/>
                </a:prstClr>
              </a:outerShdw>
            </a:effectLst>
            <a:scene3d>
              <a:camera prst="orthographicFront"/>
              <a:lightRig rig="glow" dir="t"/>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tIns="0" bIns="0" rtlCol="0" anchor="b"/>
            <a:lstStyle/>
            <a:p>
              <a:pPr algn="ctr"/>
              <a:endParaRPr lang="en-US" sz="2000" b="1" dirty="0">
                <a:solidFill>
                  <a:srgbClr val="000000"/>
                </a:solidFill>
                <a:latin typeface="Calibri"/>
              </a:endParaRPr>
            </a:p>
          </p:txBody>
        </p:sp>
        <p:sp>
          <p:nvSpPr>
            <p:cNvPr id="11" name="Oval 10"/>
            <p:cNvSpPr/>
            <p:nvPr/>
          </p:nvSpPr>
          <p:spPr bwMode="gray">
            <a:xfrm>
              <a:off x="1138985" y="3606607"/>
              <a:ext cx="1271040" cy="1271039"/>
            </a:xfrm>
            <a:prstGeom prst="ellipse">
              <a:avLst/>
            </a:prstGeom>
            <a:gradFill flip="none" rotWithShape="1">
              <a:gsLst>
                <a:gs pos="8000">
                  <a:schemeClr val="accent5"/>
                </a:gs>
                <a:gs pos="60000">
                  <a:schemeClr val="accent5"/>
                </a:gs>
                <a:gs pos="100000">
                  <a:schemeClr val="accent5">
                    <a:lumMod val="75000"/>
                  </a:schemeClr>
                </a:gs>
              </a:gsLst>
              <a:path path="circle">
                <a:fillToRect l="50000" t="50000" r="50000" b="50000"/>
              </a:path>
              <a:tileRect/>
            </a:gradFill>
            <a:ln>
              <a:noFill/>
            </a:ln>
            <a:effectLst>
              <a:outerShdw blurRad="63500" sx="101000" sy="101000" algn="ctr" rotWithShape="0">
                <a:prstClr val="black"/>
              </a:outerShdw>
            </a:effectLst>
            <a:scene3d>
              <a:camera prst="perspectiveLeft" fov="0">
                <a:rot lat="0" lon="0" rev="0"/>
              </a:camera>
              <a:lightRig rig="flat" dir="t"/>
            </a:scene3d>
            <a:sp3d>
              <a:bevelT w="381000" h="381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latin typeface="Calibri"/>
              </a:endParaRPr>
            </a:p>
          </p:txBody>
        </p:sp>
        <p:sp>
          <p:nvSpPr>
            <p:cNvPr id="12" name="Text Box 9"/>
            <p:cNvSpPr txBox="1">
              <a:spLocks noChangeArrowheads="1"/>
            </p:cNvSpPr>
            <p:nvPr/>
          </p:nvSpPr>
          <p:spPr bwMode="gray">
            <a:xfrm>
              <a:off x="1197543" y="3997364"/>
              <a:ext cx="1173018" cy="58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a:spAutoFit/>
            </a:bodyPr>
            <a:lstStyle/>
            <a:p>
              <a:pPr algn="ctr" eaLnBrk="0" hangingPunct="0"/>
              <a:r>
                <a:rPr lang="en-US" sz="1200" b="1" dirty="0" smtClean="0">
                  <a:solidFill>
                    <a:schemeClr val="bg1"/>
                  </a:solidFill>
                  <a:latin typeface="Calibri"/>
                </a:rPr>
                <a:t>Your text here</a:t>
              </a:r>
              <a:endParaRPr lang="en-US" sz="1200" b="1" dirty="0">
                <a:solidFill>
                  <a:schemeClr val="bg1"/>
                </a:solidFill>
                <a:latin typeface="Calibri"/>
              </a:endParaRPr>
            </a:p>
          </p:txBody>
        </p:sp>
      </p:grpSp>
      <p:sp>
        <p:nvSpPr>
          <p:cNvPr id="13" name="Text Box 3"/>
          <p:cNvSpPr txBox="1">
            <a:spLocks noChangeArrowheads="1"/>
          </p:cNvSpPr>
          <p:nvPr/>
        </p:nvSpPr>
        <p:spPr bwMode="black">
          <a:xfrm>
            <a:off x="3591827" y="3060128"/>
            <a:ext cx="2898335" cy="83176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buFont typeface="Arial" pitchFamily="34" charset="0"/>
              <a:buChar char="•"/>
            </a:pPr>
            <a:r>
              <a:rPr lang="en-US" sz="1200" b="1" dirty="0" smtClean="0">
                <a:solidFill>
                  <a:schemeClr val="bg2"/>
                </a:solidFill>
                <a:latin typeface="Calibri"/>
              </a:rPr>
              <a:t>   Add your text here …</a:t>
            </a:r>
          </a:p>
          <a:p>
            <a:pPr>
              <a:spcBef>
                <a:spcPct val="50000"/>
              </a:spcBef>
              <a:buFont typeface="Arial" pitchFamily="34" charset="0"/>
              <a:buChar char="•"/>
            </a:pPr>
            <a:r>
              <a:rPr lang="en-US" sz="1200" b="1" dirty="0" smtClean="0">
                <a:solidFill>
                  <a:schemeClr val="bg2"/>
                </a:solidFill>
                <a:latin typeface="Calibri"/>
              </a:rPr>
              <a:t>   Add your text here …</a:t>
            </a:r>
          </a:p>
          <a:p>
            <a:pPr>
              <a:spcBef>
                <a:spcPct val="50000"/>
              </a:spcBef>
              <a:buFont typeface="Arial" pitchFamily="34" charset="0"/>
              <a:buChar char="•"/>
            </a:pPr>
            <a:r>
              <a:rPr lang="en-US" sz="1200" b="1" dirty="0" smtClean="0">
                <a:solidFill>
                  <a:schemeClr val="bg2"/>
                </a:solidFill>
                <a:latin typeface="Calibri"/>
              </a:rPr>
              <a:t>   Add your text here …</a:t>
            </a:r>
          </a:p>
        </p:txBody>
      </p:sp>
    </p:spTree>
    <p:extLst>
      <p:ext uri="{BB962C8B-B14F-4D97-AF65-F5344CB8AC3E}">
        <p14:creationId xmlns:p14="http://schemas.microsoft.com/office/powerpoint/2010/main" val="21911214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 grpId="0" animBg="1"/>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p:cNvGrpSpPr/>
          <p:nvPr/>
        </p:nvGrpSpPr>
        <p:grpSpPr>
          <a:xfrm>
            <a:off x="1554480" y="2278770"/>
            <a:ext cx="6035040" cy="313457"/>
            <a:chOff x="1789040" y="3153932"/>
            <a:chExt cx="6632187" cy="344154"/>
          </a:xfrm>
        </p:grpSpPr>
        <p:cxnSp>
          <p:nvCxnSpPr>
            <p:cNvPr id="59" name="Straight Connector 58"/>
            <p:cNvCxnSpPr/>
            <p:nvPr/>
          </p:nvCxnSpPr>
          <p:spPr>
            <a:xfrm>
              <a:off x="1789040" y="3326010"/>
              <a:ext cx="6632187" cy="0"/>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60" name="Oval 59"/>
            <p:cNvSpPr/>
            <p:nvPr/>
          </p:nvSpPr>
          <p:spPr bwMode="gray">
            <a:xfrm>
              <a:off x="4418505" y="3153932"/>
              <a:ext cx="334664" cy="334664"/>
            </a:xfrm>
            <a:prstGeom prst="ellipse">
              <a:avLst/>
            </a:prstGeom>
            <a:solidFill>
              <a:schemeClr val="bg1">
                <a:lumMod val="95000"/>
              </a:schemeClr>
            </a:solidFill>
            <a:ln w="19050">
              <a:solidFill>
                <a:schemeClr val="tx2"/>
              </a:solid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sp>
          <p:nvSpPr>
            <p:cNvPr id="61" name="Oval 60"/>
            <p:cNvSpPr/>
            <p:nvPr/>
          </p:nvSpPr>
          <p:spPr bwMode="gray">
            <a:xfrm>
              <a:off x="2410523" y="3153932"/>
              <a:ext cx="334664" cy="334664"/>
            </a:xfrm>
            <a:prstGeom prst="ellipse">
              <a:avLst/>
            </a:prstGeom>
            <a:solidFill>
              <a:schemeClr val="bg1">
                <a:lumMod val="95000"/>
              </a:schemeClr>
            </a:solidFill>
            <a:ln w="19050">
              <a:solidFill>
                <a:schemeClr val="tx2"/>
              </a:solid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sp>
          <p:nvSpPr>
            <p:cNvPr id="62" name="Oval 61"/>
            <p:cNvSpPr/>
            <p:nvPr/>
          </p:nvSpPr>
          <p:spPr bwMode="gray">
            <a:xfrm>
              <a:off x="3414514" y="3153932"/>
              <a:ext cx="334664" cy="334664"/>
            </a:xfrm>
            <a:prstGeom prst="ellipse">
              <a:avLst/>
            </a:prstGeom>
            <a:solidFill>
              <a:schemeClr val="bg1">
                <a:lumMod val="95000"/>
              </a:schemeClr>
            </a:solidFill>
            <a:ln w="19050">
              <a:solidFill>
                <a:schemeClr val="tx2"/>
              </a:solid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sp>
          <p:nvSpPr>
            <p:cNvPr id="63" name="Oval 62"/>
            <p:cNvSpPr/>
            <p:nvPr/>
          </p:nvSpPr>
          <p:spPr bwMode="gray">
            <a:xfrm>
              <a:off x="6426488" y="3163422"/>
              <a:ext cx="334664" cy="334664"/>
            </a:xfrm>
            <a:prstGeom prst="ellipse">
              <a:avLst/>
            </a:prstGeom>
            <a:solidFill>
              <a:schemeClr val="bg1">
                <a:lumMod val="95000"/>
              </a:schemeClr>
            </a:solidFill>
            <a:ln w="19050">
              <a:solidFill>
                <a:schemeClr val="tx2"/>
              </a:solid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sp>
          <p:nvSpPr>
            <p:cNvPr id="64" name="Oval 63"/>
            <p:cNvSpPr/>
            <p:nvPr/>
          </p:nvSpPr>
          <p:spPr bwMode="gray">
            <a:xfrm>
              <a:off x="5422497" y="3163422"/>
              <a:ext cx="334664" cy="334664"/>
            </a:xfrm>
            <a:prstGeom prst="ellipse">
              <a:avLst/>
            </a:prstGeom>
            <a:solidFill>
              <a:schemeClr val="bg1">
                <a:lumMod val="95000"/>
              </a:schemeClr>
            </a:solidFill>
            <a:ln w="19050">
              <a:solidFill>
                <a:schemeClr val="tx2"/>
              </a:solid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sp>
          <p:nvSpPr>
            <p:cNvPr id="65" name="Oval 64"/>
            <p:cNvSpPr/>
            <p:nvPr/>
          </p:nvSpPr>
          <p:spPr bwMode="gray">
            <a:xfrm>
              <a:off x="7497412" y="3163422"/>
              <a:ext cx="334664" cy="334664"/>
            </a:xfrm>
            <a:prstGeom prst="ellipse">
              <a:avLst/>
            </a:prstGeom>
            <a:solidFill>
              <a:schemeClr val="bg1">
                <a:lumMod val="95000"/>
              </a:schemeClr>
            </a:solidFill>
            <a:ln w="19050">
              <a:solidFill>
                <a:schemeClr val="tx2"/>
              </a:solid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grpSp>
      <p:grpSp>
        <p:nvGrpSpPr>
          <p:cNvPr id="66" name="Group 65"/>
          <p:cNvGrpSpPr/>
          <p:nvPr/>
        </p:nvGrpSpPr>
        <p:grpSpPr>
          <a:xfrm>
            <a:off x="2018946" y="2660695"/>
            <a:ext cx="5158146" cy="299940"/>
            <a:chOff x="2197737" y="3538046"/>
            <a:chExt cx="5668522" cy="329312"/>
          </a:xfrm>
        </p:grpSpPr>
        <p:sp>
          <p:nvSpPr>
            <p:cNvPr id="67" name="TextBox 66"/>
            <p:cNvSpPr txBox="1"/>
            <p:nvPr/>
          </p:nvSpPr>
          <p:spPr>
            <a:xfrm>
              <a:off x="2197737" y="3538047"/>
              <a:ext cx="576400" cy="321318"/>
            </a:xfrm>
            <a:prstGeom prst="rect">
              <a:avLst/>
            </a:prstGeom>
            <a:noFill/>
          </p:spPr>
          <p:txBody>
            <a:bodyPr wrap="none" rtlCol="0">
              <a:spAutoFit/>
            </a:bodyPr>
            <a:lstStyle/>
            <a:p>
              <a:r>
                <a:rPr lang="en-US" sz="1300" b="1" dirty="0" smtClean="0">
                  <a:solidFill>
                    <a:schemeClr val="bg2"/>
                  </a:solidFill>
                  <a:latin typeface="Calibri"/>
                </a:rPr>
                <a:t>2012</a:t>
              </a:r>
              <a:endParaRPr lang="en-US" sz="1300" b="1" dirty="0">
                <a:solidFill>
                  <a:schemeClr val="bg2"/>
                </a:solidFill>
                <a:latin typeface="Calibri"/>
              </a:endParaRPr>
            </a:p>
          </p:txBody>
        </p:sp>
        <p:sp>
          <p:nvSpPr>
            <p:cNvPr id="68" name="TextBox 67"/>
            <p:cNvSpPr txBox="1"/>
            <p:nvPr/>
          </p:nvSpPr>
          <p:spPr>
            <a:xfrm>
              <a:off x="3195758" y="3538046"/>
              <a:ext cx="576400" cy="321318"/>
            </a:xfrm>
            <a:prstGeom prst="rect">
              <a:avLst/>
            </a:prstGeom>
            <a:noFill/>
          </p:spPr>
          <p:txBody>
            <a:bodyPr wrap="none" rtlCol="0">
              <a:spAutoFit/>
            </a:bodyPr>
            <a:lstStyle/>
            <a:p>
              <a:r>
                <a:rPr lang="en-US" sz="1300" b="1" dirty="0" smtClean="0">
                  <a:solidFill>
                    <a:schemeClr val="bg2"/>
                  </a:solidFill>
                  <a:latin typeface="Calibri"/>
                </a:rPr>
                <a:t>2013</a:t>
              </a:r>
              <a:endParaRPr lang="en-US" sz="1300" b="1" dirty="0">
                <a:solidFill>
                  <a:schemeClr val="bg2"/>
                </a:solidFill>
                <a:latin typeface="Calibri"/>
              </a:endParaRPr>
            </a:p>
          </p:txBody>
        </p:sp>
        <p:sp>
          <p:nvSpPr>
            <p:cNvPr id="69" name="TextBox 68"/>
            <p:cNvSpPr txBox="1"/>
            <p:nvPr/>
          </p:nvSpPr>
          <p:spPr>
            <a:xfrm>
              <a:off x="4214075" y="3538430"/>
              <a:ext cx="576400" cy="321318"/>
            </a:xfrm>
            <a:prstGeom prst="rect">
              <a:avLst/>
            </a:prstGeom>
            <a:noFill/>
          </p:spPr>
          <p:txBody>
            <a:bodyPr wrap="none" rtlCol="0">
              <a:spAutoFit/>
            </a:bodyPr>
            <a:lstStyle/>
            <a:p>
              <a:r>
                <a:rPr lang="en-US" sz="1300" b="1" dirty="0" smtClean="0">
                  <a:solidFill>
                    <a:schemeClr val="bg2"/>
                  </a:solidFill>
                  <a:latin typeface="Calibri"/>
                </a:rPr>
                <a:t>2014</a:t>
              </a:r>
              <a:endParaRPr lang="en-US" sz="1300" b="1" dirty="0">
                <a:solidFill>
                  <a:schemeClr val="bg2"/>
                </a:solidFill>
                <a:latin typeface="Calibri"/>
              </a:endParaRPr>
            </a:p>
          </p:txBody>
        </p:sp>
        <p:sp>
          <p:nvSpPr>
            <p:cNvPr id="70" name="TextBox 69"/>
            <p:cNvSpPr txBox="1"/>
            <p:nvPr/>
          </p:nvSpPr>
          <p:spPr>
            <a:xfrm>
              <a:off x="5210210" y="3538428"/>
              <a:ext cx="576400" cy="321317"/>
            </a:xfrm>
            <a:prstGeom prst="rect">
              <a:avLst/>
            </a:prstGeom>
            <a:noFill/>
          </p:spPr>
          <p:txBody>
            <a:bodyPr wrap="none" rtlCol="0">
              <a:spAutoFit/>
            </a:bodyPr>
            <a:lstStyle/>
            <a:p>
              <a:r>
                <a:rPr lang="en-US" sz="1300" b="1" dirty="0" smtClean="0">
                  <a:solidFill>
                    <a:schemeClr val="bg2"/>
                  </a:solidFill>
                  <a:latin typeface="Calibri"/>
                </a:rPr>
                <a:t>2015</a:t>
              </a:r>
              <a:endParaRPr lang="en-US" sz="1300" b="1" dirty="0">
                <a:solidFill>
                  <a:schemeClr val="bg2"/>
                </a:solidFill>
                <a:latin typeface="Calibri"/>
              </a:endParaRPr>
            </a:p>
          </p:txBody>
        </p:sp>
        <p:sp>
          <p:nvSpPr>
            <p:cNvPr id="71" name="TextBox 70"/>
            <p:cNvSpPr txBox="1"/>
            <p:nvPr/>
          </p:nvSpPr>
          <p:spPr>
            <a:xfrm>
              <a:off x="6226377" y="3546041"/>
              <a:ext cx="576400" cy="321317"/>
            </a:xfrm>
            <a:prstGeom prst="rect">
              <a:avLst/>
            </a:prstGeom>
            <a:noFill/>
          </p:spPr>
          <p:txBody>
            <a:bodyPr wrap="none" rtlCol="0">
              <a:spAutoFit/>
            </a:bodyPr>
            <a:lstStyle/>
            <a:p>
              <a:r>
                <a:rPr lang="en-US" sz="1300" b="1" dirty="0" smtClean="0">
                  <a:solidFill>
                    <a:schemeClr val="bg2"/>
                  </a:solidFill>
                  <a:latin typeface="Calibri"/>
                </a:rPr>
                <a:t>2016</a:t>
              </a:r>
              <a:endParaRPr lang="en-US" sz="1300" b="1" dirty="0">
                <a:solidFill>
                  <a:schemeClr val="bg2"/>
                </a:solidFill>
                <a:latin typeface="Calibri"/>
              </a:endParaRPr>
            </a:p>
          </p:txBody>
        </p:sp>
        <p:sp>
          <p:nvSpPr>
            <p:cNvPr id="72" name="TextBox 71"/>
            <p:cNvSpPr txBox="1"/>
            <p:nvPr/>
          </p:nvSpPr>
          <p:spPr>
            <a:xfrm>
              <a:off x="7289859" y="3546040"/>
              <a:ext cx="576400" cy="321317"/>
            </a:xfrm>
            <a:prstGeom prst="rect">
              <a:avLst/>
            </a:prstGeom>
            <a:noFill/>
          </p:spPr>
          <p:txBody>
            <a:bodyPr wrap="none" rtlCol="0">
              <a:spAutoFit/>
            </a:bodyPr>
            <a:lstStyle/>
            <a:p>
              <a:r>
                <a:rPr lang="en-US" sz="1300" b="1" dirty="0" smtClean="0">
                  <a:solidFill>
                    <a:schemeClr val="bg2"/>
                  </a:solidFill>
                  <a:latin typeface="Calibri"/>
                </a:rPr>
                <a:t>2017</a:t>
              </a:r>
              <a:endParaRPr lang="en-US" sz="1300" b="1" dirty="0">
                <a:solidFill>
                  <a:schemeClr val="bg2"/>
                </a:solidFill>
                <a:latin typeface="Calibri"/>
              </a:endParaRPr>
            </a:p>
          </p:txBody>
        </p:sp>
      </p:grpSp>
      <p:grpSp>
        <p:nvGrpSpPr>
          <p:cNvPr id="73" name="Group 72"/>
          <p:cNvGrpSpPr/>
          <p:nvPr/>
        </p:nvGrpSpPr>
        <p:grpSpPr>
          <a:xfrm>
            <a:off x="4418538" y="2959716"/>
            <a:ext cx="1202900" cy="1516948"/>
            <a:chOff x="1038223" y="1210493"/>
            <a:chExt cx="1504951" cy="1896101"/>
          </a:xfrm>
        </p:grpSpPr>
        <p:sp>
          <p:nvSpPr>
            <p:cNvPr id="74" name="Isosceles Triangle 73"/>
            <p:cNvSpPr/>
            <p:nvPr/>
          </p:nvSpPr>
          <p:spPr bwMode="gray">
            <a:xfrm>
              <a:off x="1702306" y="1210493"/>
              <a:ext cx="176784" cy="152400"/>
            </a:xfrm>
            <a:prstGeom prst="triangle">
              <a:avLst/>
            </a:prstGeom>
            <a:solidFill>
              <a:schemeClr val="bg1">
                <a:lumMod val="65000"/>
              </a:schemeClr>
            </a:solidFill>
            <a:ln>
              <a:solidFill>
                <a:schemeClr val="bg1">
                  <a:lumMod val="50000"/>
                </a:schemeClr>
              </a:solid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solidFill>
                  <a:schemeClr val="accent4">
                    <a:lumMod val="50000"/>
                  </a:schemeClr>
                </a:solidFill>
                <a:latin typeface="Calibri"/>
              </a:endParaRPr>
            </a:p>
          </p:txBody>
        </p:sp>
        <p:grpSp>
          <p:nvGrpSpPr>
            <p:cNvPr id="75" name="Group 74"/>
            <p:cNvGrpSpPr/>
            <p:nvPr/>
          </p:nvGrpSpPr>
          <p:grpSpPr>
            <a:xfrm>
              <a:off x="1038223" y="1335556"/>
              <a:ext cx="1504951" cy="1771038"/>
              <a:chOff x="685800" y="1091643"/>
              <a:chExt cx="4038600" cy="4752651"/>
            </a:xfrm>
          </p:grpSpPr>
          <p:sp>
            <p:nvSpPr>
              <p:cNvPr id="76" name="Rectangle 75"/>
              <p:cNvSpPr/>
              <p:nvPr/>
            </p:nvSpPr>
            <p:spPr bwMode="gray">
              <a:xfrm flipV="1">
                <a:off x="685800" y="1091643"/>
                <a:ext cx="4038600" cy="4664639"/>
              </a:xfrm>
              <a:prstGeom prst="rect">
                <a:avLst/>
              </a:prstGeom>
              <a:gradFill>
                <a:gsLst>
                  <a:gs pos="0">
                    <a:schemeClr val="bg1">
                      <a:lumMod val="95000"/>
                    </a:schemeClr>
                  </a:gs>
                  <a:gs pos="100000">
                    <a:schemeClr val="bg1"/>
                  </a:gs>
                </a:gsLst>
              </a:gradFill>
              <a:ln>
                <a:solidFill>
                  <a:schemeClr val="bg1">
                    <a:lumMod val="75000"/>
                  </a:schemeClr>
                </a:solidFill>
              </a:ln>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dirty="0">
                  <a:solidFill>
                    <a:schemeClr val="accent4">
                      <a:lumMod val="50000"/>
                    </a:schemeClr>
                  </a:solidFill>
                  <a:latin typeface="Calibri"/>
                </a:endParaRPr>
              </a:p>
            </p:txBody>
          </p:sp>
          <p:pic>
            <p:nvPicPr>
              <p:cNvPr id="77" name="Picture 7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529" y="1344534"/>
                <a:ext cx="3531145" cy="3499038"/>
              </a:xfrm>
              <a:prstGeom prst="rect">
                <a:avLst/>
              </a:prstGeom>
              <a:ln>
                <a:solidFill>
                  <a:schemeClr val="bg1">
                    <a:lumMod val="65000"/>
                  </a:schemeClr>
                </a:solidFill>
              </a:ln>
              <a:effectLst/>
            </p:spPr>
          </p:pic>
          <p:sp>
            <p:nvSpPr>
              <p:cNvPr id="78" name="TextBox 77"/>
              <p:cNvSpPr txBox="1"/>
              <p:nvPr/>
            </p:nvSpPr>
            <p:spPr>
              <a:xfrm>
                <a:off x="865853" y="4914303"/>
                <a:ext cx="3636660" cy="929991"/>
              </a:xfrm>
              <a:prstGeom prst="rect">
                <a:avLst/>
              </a:prstGeom>
              <a:noFill/>
            </p:spPr>
            <p:txBody>
              <a:bodyPr wrap="none" rtlCol="0">
                <a:spAutoFit/>
              </a:bodyPr>
              <a:lstStyle/>
              <a:p>
                <a:pPr algn="ctr"/>
                <a:r>
                  <a:rPr lang="en-US" sz="1200" b="1" dirty="0" smtClean="0">
                    <a:solidFill>
                      <a:schemeClr val="accent4">
                        <a:lumMod val="50000"/>
                      </a:schemeClr>
                    </a:solidFill>
                    <a:latin typeface="Calibri"/>
                  </a:rPr>
                  <a:t>Your text here</a:t>
                </a:r>
                <a:endParaRPr lang="en-US" sz="1200" b="1" dirty="0">
                  <a:solidFill>
                    <a:schemeClr val="accent4">
                      <a:lumMod val="50000"/>
                    </a:schemeClr>
                  </a:solidFill>
                  <a:latin typeface="Calibri"/>
                </a:endParaRPr>
              </a:p>
            </p:txBody>
          </p:sp>
        </p:grpSp>
      </p:grpSp>
      <p:grpSp>
        <p:nvGrpSpPr>
          <p:cNvPr id="79" name="Group 78"/>
          <p:cNvGrpSpPr/>
          <p:nvPr/>
        </p:nvGrpSpPr>
        <p:grpSpPr>
          <a:xfrm>
            <a:off x="6321035" y="2959715"/>
            <a:ext cx="1202902" cy="1504130"/>
            <a:chOff x="7027760" y="3838033"/>
            <a:chExt cx="1321923" cy="1651427"/>
          </a:xfrm>
        </p:grpSpPr>
        <p:grpSp>
          <p:nvGrpSpPr>
            <p:cNvPr id="80" name="Group 79"/>
            <p:cNvGrpSpPr/>
            <p:nvPr/>
          </p:nvGrpSpPr>
          <p:grpSpPr>
            <a:xfrm>
              <a:off x="7027760" y="3838033"/>
              <a:ext cx="1321923" cy="1636694"/>
              <a:chOff x="1038223" y="1210493"/>
              <a:chExt cx="1504951" cy="1863304"/>
            </a:xfrm>
          </p:grpSpPr>
          <p:sp>
            <p:nvSpPr>
              <p:cNvPr id="82" name="Isosceles Triangle 81"/>
              <p:cNvSpPr/>
              <p:nvPr/>
            </p:nvSpPr>
            <p:spPr bwMode="gray">
              <a:xfrm>
                <a:off x="1702306" y="1210493"/>
                <a:ext cx="176784" cy="152400"/>
              </a:xfrm>
              <a:prstGeom prst="triangle">
                <a:avLst/>
              </a:prstGeom>
              <a:solidFill>
                <a:schemeClr val="bg1">
                  <a:lumMod val="65000"/>
                </a:schemeClr>
              </a:solidFill>
              <a:ln>
                <a:solidFill>
                  <a:schemeClr val="bg1">
                    <a:lumMod val="50000"/>
                  </a:schemeClr>
                </a:solid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solidFill>
                    <a:schemeClr val="accent4">
                      <a:lumMod val="50000"/>
                    </a:schemeClr>
                  </a:solidFill>
                  <a:latin typeface="Calibri"/>
                </a:endParaRPr>
              </a:p>
            </p:txBody>
          </p:sp>
          <p:grpSp>
            <p:nvGrpSpPr>
              <p:cNvPr id="83" name="Group 82"/>
              <p:cNvGrpSpPr/>
              <p:nvPr/>
            </p:nvGrpSpPr>
            <p:grpSpPr>
              <a:xfrm>
                <a:off x="1038223" y="1335556"/>
                <a:ext cx="1504951" cy="1738241"/>
                <a:chOff x="685800" y="1091643"/>
                <a:chExt cx="4038600" cy="4664639"/>
              </a:xfrm>
            </p:grpSpPr>
            <p:sp>
              <p:nvSpPr>
                <p:cNvPr id="84" name="Rectangle 83"/>
                <p:cNvSpPr/>
                <p:nvPr/>
              </p:nvSpPr>
              <p:spPr bwMode="gray">
                <a:xfrm flipV="1">
                  <a:off x="685800" y="1091643"/>
                  <a:ext cx="4038600" cy="4664639"/>
                </a:xfrm>
                <a:prstGeom prst="rect">
                  <a:avLst/>
                </a:prstGeom>
                <a:gradFill>
                  <a:gsLst>
                    <a:gs pos="0">
                      <a:schemeClr val="bg1">
                        <a:lumMod val="95000"/>
                      </a:schemeClr>
                    </a:gs>
                    <a:gs pos="100000">
                      <a:schemeClr val="bg1"/>
                    </a:gs>
                  </a:gsLst>
                </a:gradFill>
                <a:ln>
                  <a:solidFill>
                    <a:schemeClr val="bg1">
                      <a:lumMod val="75000"/>
                    </a:schemeClr>
                  </a:solidFill>
                </a:ln>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dirty="0">
                    <a:solidFill>
                      <a:schemeClr val="accent4">
                        <a:lumMod val="50000"/>
                      </a:schemeClr>
                    </a:solidFill>
                    <a:latin typeface="Calibri"/>
                  </a:endParaRPr>
                </a:p>
              </p:txBody>
            </p:sp>
            <p:pic>
              <p:nvPicPr>
                <p:cNvPr id="85" name="Picture 8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529" y="1344534"/>
                  <a:ext cx="3531145" cy="3499038"/>
                </a:xfrm>
                <a:prstGeom prst="rect">
                  <a:avLst/>
                </a:prstGeom>
                <a:ln>
                  <a:solidFill>
                    <a:schemeClr val="bg1">
                      <a:lumMod val="65000"/>
                    </a:schemeClr>
                  </a:solidFill>
                </a:ln>
                <a:effectLst/>
              </p:spPr>
            </p:pic>
          </p:grpSp>
        </p:grpSp>
        <p:sp>
          <p:nvSpPr>
            <p:cNvPr id="81" name="TextBox 80"/>
            <p:cNvSpPr txBox="1"/>
            <p:nvPr/>
          </p:nvSpPr>
          <p:spPr>
            <a:xfrm>
              <a:off x="7093688" y="5185053"/>
              <a:ext cx="1190357" cy="304407"/>
            </a:xfrm>
            <a:prstGeom prst="rect">
              <a:avLst/>
            </a:prstGeom>
            <a:noFill/>
          </p:spPr>
          <p:txBody>
            <a:bodyPr wrap="none" rtlCol="0">
              <a:spAutoFit/>
            </a:bodyPr>
            <a:lstStyle/>
            <a:p>
              <a:pPr algn="ctr"/>
              <a:r>
                <a:rPr lang="en-US" sz="1200" b="1" dirty="0" smtClean="0">
                  <a:solidFill>
                    <a:schemeClr val="accent4">
                      <a:lumMod val="50000"/>
                    </a:schemeClr>
                  </a:solidFill>
                  <a:latin typeface="Calibri"/>
                </a:rPr>
                <a:t>Your text here</a:t>
              </a:r>
              <a:endParaRPr lang="en-US" sz="1200" b="1" dirty="0">
                <a:solidFill>
                  <a:schemeClr val="accent4">
                    <a:lumMod val="50000"/>
                  </a:schemeClr>
                </a:solidFill>
                <a:latin typeface="Calibri"/>
              </a:endParaRPr>
            </a:p>
          </p:txBody>
        </p:sp>
      </p:grpSp>
      <p:grpSp>
        <p:nvGrpSpPr>
          <p:cNvPr id="86" name="Group 85"/>
          <p:cNvGrpSpPr/>
          <p:nvPr/>
        </p:nvGrpSpPr>
        <p:grpSpPr>
          <a:xfrm>
            <a:off x="2587238" y="2959716"/>
            <a:ext cx="1202901" cy="1505095"/>
            <a:chOff x="2494621" y="4250653"/>
            <a:chExt cx="1321923" cy="1652488"/>
          </a:xfrm>
        </p:grpSpPr>
        <p:sp>
          <p:nvSpPr>
            <p:cNvPr id="87" name="Isosceles Triangle 86"/>
            <p:cNvSpPr/>
            <p:nvPr/>
          </p:nvSpPr>
          <p:spPr bwMode="gray">
            <a:xfrm>
              <a:off x="3077940" y="4250653"/>
              <a:ext cx="155284" cy="133866"/>
            </a:xfrm>
            <a:prstGeom prst="triangle">
              <a:avLst/>
            </a:prstGeom>
            <a:solidFill>
              <a:schemeClr val="bg1">
                <a:lumMod val="65000"/>
              </a:schemeClr>
            </a:solidFill>
            <a:ln>
              <a:solidFill>
                <a:schemeClr val="bg1">
                  <a:lumMod val="50000"/>
                </a:schemeClr>
              </a:solid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solidFill>
                  <a:schemeClr val="accent4">
                    <a:lumMod val="50000"/>
                  </a:schemeClr>
                </a:solidFill>
                <a:latin typeface="Calibri"/>
              </a:endParaRPr>
            </a:p>
          </p:txBody>
        </p:sp>
        <p:grpSp>
          <p:nvGrpSpPr>
            <p:cNvPr id="88" name="Group 87"/>
            <p:cNvGrpSpPr/>
            <p:nvPr/>
          </p:nvGrpSpPr>
          <p:grpSpPr>
            <a:xfrm>
              <a:off x="2494621" y="4360506"/>
              <a:ext cx="1321923" cy="1526841"/>
              <a:chOff x="685800" y="1091643"/>
              <a:chExt cx="4038600" cy="4664639"/>
            </a:xfrm>
          </p:grpSpPr>
          <p:sp>
            <p:nvSpPr>
              <p:cNvPr id="90" name="Rectangle 89"/>
              <p:cNvSpPr/>
              <p:nvPr/>
            </p:nvSpPr>
            <p:spPr bwMode="gray">
              <a:xfrm flipV="1">
                <a:off x="685800" y="1091643"/>
                <a:ext cx="4038600" cy="4664639"/>
              </a:xfrm>
              <a:prstGeom prst="rect">
                <a:avLst/>
              </a:prstGeom>
              <a:gradFill>
                <a:gsLst>
                  <a:gs pos="0">
                    <a:schemeClr val="bg1">
                      <a:lumMod val="95000"/>
                    </a:schemeClr>
                  </a:gs>
                  <a:gs pos="100000">
                    <a:schemeClr val="bg1"/>
                  </a:gs>
                </a:gsLst>
              </a:gradFill>
              <a:ln>
                <a:solidFill>
                  <a:schemeClr val="bg1">
                    <a:lumMod val="75000"/>
                  </a:schemeClr>
                </a:solidFill>
              </a:ln>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dirty="0">
                  <a:solidFill>
                    <a:schemeClr val="accent4">
                      <a:lumMod val="50000"/>
                    </a:schemeClr>
                  </a:solidFill>
                  <a:latin typeface="Calibri"/>
                </a:endParaRPr>
              </a:p>
            </p:txBody>
          </p:sp>
          <p:pic>
            <p:nvPicPr>
              <p:cNvPr id="91" name="Picture 9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529" y="1344534"/>
                <a:ext cx="3531145" cy="3499038"/>
              </a:xfrm>
              <a:prstGeom prst="rect">
                <a:avLst/>
              </a:prstGeom>
              <a:ln>
                <a:solidFill>
                  <a:schemeClr val="bg1">
                    <a:lumMod val="65000"/>
                  </a:schemeClr>
                </a:solidFill>
              </a:ln>
              <a:effectLst/>
            </p:spPr>
          </p:pic>
        </p:grpSp>
        <p:sp>
          <p:nvSpPr>
            <p:cNvPr id="89" name="TextBox 88"/>
            <p:cNvSpPr txBox="1"/>
            <p:nvPr/>
          </p:nvSpPr>
          <p:spPr>
            <a:xfrm>
              <a:off x="2553556" y="5598734"/>
              <a:ext cx="1190358" cy="304407"/>
            </a:xfrm>
            <a:prstGeom prst="rect">
              <a:avLst/>
            </a:prstGeom>
            <a:noFill/>
          </p:spPr>
          <p:txBody>
            <a:bodyPr wrap="none" rtlCol="0">
              <a:spAutoFit/>
            </a:bodyPr>
            <a:lstStyle/>
            <a:p>
              <a:pPr algn="ctr"/>
              <a:r>
                <a:rPr lang="en-US" sz="1200" b="1" dirty="0" smtClean="0">
                  <a:solidFill>
                    <a:schemeClr val="accent4">
                      <a:lumMod val="50000"/>
                    </a:schemeClr>
                  </a:solidFill>
                  <a:latin typeface="Calibri"/>
                </a:rPr>
                <a:t>Your text here</a:t>
              </a:r>
              <a:endParaRPr lang="en-US" sz="1200" b="1" dirty="0">
                <a:solidFill>
                  <a:schemeClr val="accent4">
                    <a:lumMod val="50000"/>
                  </a:schemeClr>
                </a:solidFill>
                <a:latin typeface="Calibri"/>
              </a:endParaRPr>
            </a:p>
          </p:txBody>
        </p:sp>
      </p:grpSp>
      <p:grpSp>
        <p:nvGrpSpPr>
          <p:cNvPr id="92" name="Group 91"/>
          <p:cNvGrpSpPr/>
          <p:nvPr/>
        </p:nvGrpSpPr>
        <p:grpSpPr>
          <a:xfrm>
            <a:off x="1672836" y="671598"/>
            <a:ext cx="1202902" cy="1484976"/>
            <a:chOff x="1911853" y="1356239"/>
            <a:chExt cx="1321923" cy="1630398"/>
          </a:xfrm>
        </p:grpSpPr>
        <p:grpSp>
          <p:nvGrpSpPr>
            <p:cNvPr id="93" name="Group 92"/>
            <p:cNvGrpSpPr/>
            <p:nvPr/>
          </p:nvGrpSpPr>
          <p:grpSpPr>
            <a:xfrm>
              <a:off x="1911853" y="1356239"/>
              <a:ext cx="1321923" cy="1630398"/>
              <a:chOff x="1032484" y="1344263"/>
              <a:chExt cx="1504951" cy="1856137"/>
            </a:xfrm>
          </p:grpSpPr>
          <p:sp>
            <p:nvSpPr>
              <p:cNvPr id="95" name="Isosceles Triangle 94"/>
              <p:cNvSpPr/>
              <p:nvPr/>
            </p:nvSpPr>
            <p:spPr bwMode="gray">
              <a:xfrm flipV="1">
                <a:off x="1702306" y="3048000"/>
                <a:ext cx="176784" cy="152400"/>
              </a:xfrm>
              <a:prstGeom prst="triangle">
                <a:avLst/>
              </a:prstGeom>
              <a:solidFill>
                <a:schemeClr val="bg1">
                  <a:lumMod val="65000"/>
                </a:schemeClr>
              </a:solidFill>
              <a:ln>
                <a:solidFill>
                  <a:schemeClr val="bg1">
                    <a:lumMod val="50000"/>
                  </a:schemeClr>
                </a:solid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solidFill>
                    <a:schemeClr val="accent4">
                      <a:lumMod val="50000"/>
                    </a:schemeClr>
                  </a:solidFill>
                  <a:latin typeface="Calibri"/>
                </a:endParaRPr>
              </a:p>
            </p:txBody>
          </p:sp>
          <p:grpSp>
            <p:nvGrpSpPr>
              <p:cNvPr id="96" name="Group 95"/>
              <p:cNvGrpSpPr/>
              <p:nvPr/>
            </p:nvGrpSpPr>
            <p:grpSpPr>
              <a:xfrm>
                <a:off x="1032484" y="1344263"/>
                <a:ext cx="1504951" cy="1738241"/>
                <a:chOff x="670399" y="1115008"/>
                <a:chExt cx="4038600" cy="4664640"/>
              </a:xfrm>
            </p:grpSpPr>
            <p:sp>
              <p:nvSpPr>
                <p:cNvPr id="97" name="Rectangle 96"/>
                <p:cNvSpPr/>
                <p:nvPr/>
              </p:nvSpPr>
              <p:spPr bwMode="gray">
                <a:xfrm>
                  <a:off x="670399" y="1115008"/>
                  <a:ext cx="4038600" cy="4664640"/>
                </a:xfrm>
                <a:prstGeom prst="rect">
                  <a:avLst/>
                </a:prstGeom>
                <a:gradFill>
                  <a:gsLst>
                    <a:gs pos="0">
                      <a:schemeClr val="bg1">
                        <a:lumMod val="95000"/>
                      </a:schemeClr>
                    </a:gs>
                    <a:gs pos="100000">
                      <a:schemeClr val="bg1"/>
                    </a:gs>
                  </a:gsLst>
                </a:gradFill>
                <a:ln>
                  <a:solidFill>
                    <a:schemeClr val="bg1">
                      <a:lumMod val="75000"/>
                    </a:schemeClr>
                  </a:solidFill>
                </a:ln>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dirty="0">
                    <a:solidFill>
                      <a:schemeClr val="accent4">
                        <a:lumMod val="50000"/>
                      </a:schemeClr>
                    </a:solidFill>
                    <a:latin typeface="Calibri"/>
                  </a:endParaRPr>
                </a:p>
              </p:txBody>
            </p:sp>
            <p:pic>
              <p:nvPicPr>
                <p:cNvPr id="98" name="Picture 9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529" y="1344534"/>
                  <a:ext cx="3531145" cy="3499039"/>
                </a:xfrm>
                <a:prstGeom prst="rect">
                  <a:avLst/>
                </a:prstGeom>
                <a:ln>
                  <a:solidFill>
                    <a:schemeClr val="bg1">
                      <a:lumMod val="65000"/>
                    </a:schemeClr>
                  </a:solidFill>
                </a:ln>
                <a:effectLst/>
              </p:spPr>
            </p:pic>
          </p:grpSp>
        </p:grpSp>
        <p:sp>
          <p:nvSpPr>
            <p:cNvPr id="94" name="TextBox 93"/>
            <p:cNvSpPr txBox="1"/>
            <p:nvPr/>
          </p:nvSpPr>
          <p:spPr>
            <a:xfrm>
              <a:off x="1989522" y="2601239"/>
              <a:ext cx="1190357" cy="304407"/>
            </a:xfrm>
            <a:prstGeom prst="rect">
              <a:avLst/>
            </a:prstGeom>
            <a:noFill/>
          </p:spPr>
          <p:txBody>
            <a:bodyPr wrap="none" rtlCol="0">
              <a:spAutoFit/>
            </a:bodyPr>
            <a:lstStyle/>
            <a:p>
              <a:pPr algn="ctr"/>
              <a:r>
                <a:rPr lang="en-US" sz="1200" b="1" dirty="0" smtClean="0">
                  <a:solidFill>
                    <a:schemeClr val="accent4">
                      <a:lumMod val="50000"/>
                    </a:schemeClr>
                  </a:solidFill>
                  <a:latin typeface="Calibri"/>
                </a:rPr>
                <a:t>Your text here</a:t>
              </a:r>
              <a:endParaRPr lang="en-US" sz="1200" b="1" dirty="0">
                <a:solidFill>
                  <a:schemeClr val="accent4">
                    <a:lumMod val="50000"/>
                  </a:schemeClr>
                </a:solidFill>
                <a:latin typeface="Calibri"/>
              </a:endParaRPr>
            </a:p>
          </p:txBody>
        </p:sp>
      </p:grpSp>
      <p:grpSp>
        <p:nvGrpSpPr>
          <p:cNvPr id="99" name="Group 98"/>
          <p:cNvGrpSpPr/>
          <p:nvPr/>
        </p:nvGrpSpPr>
        <p:grpSpPr>
          <a:xfrm>
            <a:off x="3495611" y="671598"/>
            <a:ext cx="1202902" cy="1484976"/>
            <a:chOff x="3924876" y="1356239"/>
            <a:chExt cx="1321923" cy="1630398"/>
          </a:xfrm>
        </p:grpSpPr>
        <p:grpSp>
          <p:nvGrpSpPr>
            <p:cNvPr id="100" name="Group 99"/>
            <p:cNvGrpSpPr/>
            <p:nvPr/>
          </p:nvGrpSpPr>
          <p:grpSpPr>
            <a:xfrm>
              <a:off x="3924876" y="1356239"/>
              <a:ext cx="1321923" cy="1630398"/>
              <a:chOff x="1038223" y="1344263"/>
              <a:chExt cx="1504951" cy="1856137"/>
            </a:xfrm>
          </p:grpSpPr>
          <p:sp>
            <p:nvSpPr>
              <p:cNvPr id="102" name="Isosceles Triangle 101"/>
              <p:cNvSpPr/>
              <p:nvPr/>
            </p:nvSpPr>
            <p:spPr bwMode="gray">
              <a:xfrm flipV="1">
                <a:off x="1702306" y="3048000"/>
                <a:ext cx="176784" cy="152400"/>
              </a:xfrm>
              <a:prstGeom prst="triangle">
                <a:avLst/>
              </a:prstGeom>
              <a:solidFill>
                <a:schemeClr val="bg1">
                  <a:lumMod val="65000"/>
                </a:schemeClr>
              </a:solidFill>
              <a:ln>
                <a:solidFill>
                  <a:schemeClr val="bg1">
                    <a:lumMod val="50000"/>
                  </a:schemeClr>
                </a:solid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solidFill>
                    <a:schemeClr val="accent4">
                      <a:lumMod val="50000"/>
                    </a:schemeClr>
                  </a:solidFill>
                  <a:latin typeface="Calibri"/>
                </a:endParaRPr>
              </a:p>
            </p:txBody>
          </p:sp>
          <p:grpSp>
            <p:nvGrpSpPr>
              <p:cNvPr id="103" name="Group 102"/>
              <p:cNvGrpSpPr/>
              <p:nvPr/>
            </p:nvGrpSpPr>
            <p:grpSpPr>
              <a:xfrm>
                <a:off x="1038223" y="1344263"/>
                <a:ext cx="1504951" cy="1738241"/>
                <a:chOff x="685800" y="1115008"/>
                <a:chExt cx="4038600" cy="4664640"/>
              </a:xfrm>
            </p:grpSpPr>
            <p:sp>
              <p:nvSpPr>
                <p:cNvPr id="104" name="Rectangle 103"/>
                <p:cNvSpPr/>
                <p:nvPr/>
              </p:nvSpPr>
              <p:spPr bwMode="gray">
                <a:xfrm>
                  <a:off x="685800" y="1115008"/>
                  <a:ext cx="4038600" cy="4664640"/>
                </a:xfrm>
                <a:prstGeom prst="rect">
                  <a:avLst/>
                </a:prstGeom>
                <a:gradFill>
                  <a:gsLst>
                    <a:gs pos="0">
                      <a:schemeClr val="bg1">
                        <a:lumMod val="95000"/>
                      </a:schemeClr>
                    </a:gs>
                    <a:gs pos="100000">
                      <a:schemeClr val="bg1"/>
                    </a:gs>
                  </a:gsLst>
                </a:gradFill>
                <a:ln>
                  <a:solidFill>
                    <a:schemeClr val="bg1">
                      <a:lumMod val="75000"/>
                    </a:schemeClr>
                  </a:solidFill>
                </a:ln>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dirty="0">
                    <a:solidFill>
                      <a:schemeClr val="accent4">
                        <a:lumMod val="50000"/>
                      </a:schemeClr>
                    </a:solidFill>
                    <a:latin typeface="Calibri"/>
                  </a:endParaRPr>
                </a:p>
              </p:txBody>
            </p:sp>
            <p:pic>
              <p:nvPicPr>
                <p:cNvPr id="105" name="Picture 10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529" y="1344534"/>
                  <a:ext cx="3531146" cy="3499039"/>
                </a:xfrm>
                <a:prstGeom prst="rect">
                  <a:avLst/>
                </a:prstGeom>
                <a:ln>
                  <a:solidFill>
                    <a:schemeClr val="bg1">
                      <a:lumMod val="65000"/>
                    </a:schemeClr>
                  </a:solidFill>
                </a:ln>
                <a:effectLst/>
              </p:spPr>
            </p:pic>
          </p:grpSp>
        </p:grpSp>
        <p:sp>
          <p:nvSpPr>
            <p:cNvPr id="101" name="TextBox 100"/>
            <p:cNvSpPr txBox="1"/>
            <p:nvPr/>
          </p:nvSpPr>
          <p:spPr>
            <a:xfrm>
              <a:off x="3997505" y="2587591"/>
              <a:ext cx="1190357" cy="304407"/>
            </a:xfrm>
            <a:prstGeom prst="rect">
              <a:avLst/>
            </a:prstGeom>
            <a:noFill/>
          </p:spPr>
          <p:txBody>
            <a:bodyPr wrap="none" rtlCol="0">
              <a:spAutoFit/>
            </a:bodyPr>
            <a:lstStyle/>
            <a:p>
              <a:pPr algn="ctr"/>
              <a:r>
                <a:rPr lang="en-US" sz="1200" b="1" dirty="0" smtClean="0">
                  <a:solidFill>
                    <a:schemeClr val="accent4">
                      <a:lumMod val="50000"/>
                    </a:schemeClr>
                  </a:solidFill>
                  <a:latin typeface="Calibri"/>
                </a:rPr>
                <a:t>Your text here</a:t>
              </a:r>
              <a:endParaRPr lang="en-US" sz="1200" b="1" dirty="0">
                <a:solidFill>
                  <a:schemeClr val="accent4">
                    <a:lumMod val="50000"/>
                  </a:schemeClr>
                </a:solidFill>
                <a:latin typeface="Calibri"/>
              </a:endParaRPr>
            </a:p>
          </p:txBody>
        </p:sp>
      </p:grpSp>
      <p:grpSp>
        <p:nvGrpSpPr>
          <p:cNvPr id="106" name="Group 105"/>
          <p:cNvGrpSpPr/>
          <p:nvPr/>
        </p:nvGrpSpPr>
        <p:grpSpPr>
          <a:xfrm>
            <a:off x="5330435" y="681882"/>
            <a:ext cx="1202902" cy="1484976"/>
            <a:chOff x="5932860" y="1356239"/>
            <a:chExt cx="1321923" cy="1630398"/>
          </a:xfrm>
        </p:grpSpPr>
        <p:grpSp>
          <p:nvGrpSpPr>
            <p:cNvPr id="107" name="Group 106"/>
            <p:cNvGrpSpPr/>
            <p:nvPr/>
          </p:nvGrpSpPr>
          <p:grpSpPr>
            <a:xfrm>
              <a:off x="5932860" y="1356239"/>
              <a:ext cx="1321923" cy="1630398"/>
              <a:chOff x="1038223" y="1344263"/>
              <a:chExt cx="1504951" cy="1856137"/>
            </a:xfrm>
          </p:grpSpPr>
          <p:sp>
            <p:nvSpPr>
              <p:cNvPr id="109" name="Isosceles Triangle 108"/>
              <p:cNvSpPr/>
              <p:nvPr/>
            </p:nvSpPr>
            <p:spPr bwMode="gray">
              <a:xfrm flipV="1">
                <a:off x="1702306" y="3048000"/>
                <a:ext cx="176784" cy="152400"/>
              </a:xfrm>
              <a:prstGeom prst="triangle">
                <a:avLst/>
              </a:prstGeom>
              <a:solidFill>
                <a:schemeClr val="bg1">
                  <a:lumMod val="65000"/>
                </a:schemeClr>
              </a:solidFill>
              <a:ln>
                <a:solidFill>
                  <a:schemeClr val="bg1">
                    <a:lumMod val="50000"/>
                  </a:schemeClr>
                </a:solidFill>
              </a:ln>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solidFill>
                    <a:schemeClr val="accent4">
                      <a:lumMod val="50000"/>
                    </a:schemeClr>
                  </a:solidFill>
                  <a:latin typeface="Calibri"/>
                </a:endParaRPr>
              </a:p>
            </p:txBody>
          </p:sp>
          <p:grpSp>
            <p:nvGrpSpPr>
              <p:cNvPr id="110" name="Group 109"/>
              <p:cNvGrpSpPr/>
              <p:nvPr/>
            </p:nvGrpSpPr>
            <p:grpSpPr>
              <a:xfrm>
                <a:off x="1038223" y="1344263"/>
                <a:ext cx="1504951" cy="1738241"/>
                <a:chOff x="685800" y="1115008"/>
                <a:chExt cx="4038600" cy="4664640"/>
              </a:xfrm>
            </p:grpSpPr>
            <p:sp>
              <p:nvSpPr>
                <p:cNvPr id="111" name="Rectangle 110"/>
                <p:cNvSpPr/>
                <p:nvPr/>
              </p:nvSpPr>
              <p:spPr bwMode="gray">
                <a:xfrm>
                  <a:off x="685800" y="1115008"/>
                  <a:ext cx="4038600" cy="4664640"/>
                </a:xfrm>
                <a:prstGeom prst="rect">
                  <a:avLst/>
                </a:prstGeom>
                <a:gradFill>
                  <a:gsLst>
                    <a:gs pos="0">
                      <a:schemeClr val="bg1">
                        <a:lumMod val="95000"/>
                      </a:schemeClr>
                    </a:gs>
                    <a:gs pos="100000">
                      <a:schemeClr val="bg1"/>
                    </a:gs>
                  </a:gsLst>
                </a:gradFill>
                <a:ln>
                  <a:solidFill>
                    <a:schemeClr val="bg1">
                      <a:lumMod val="75000"/>
                    </a:schemeClr>
                  </a:solidFill>
                </a:ln>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dirty="0">
                    <a:solidFill>
                      <a:schemeClr val="accent4">
                        <a:lumMod val="50000"/>
                      </a:schemeClr>
                    </a:solidFill>
                    <a:latin typeface="Calibri"/>
                  </a:endParaRPr>
                </a:p>
              </p:txBody>
            </p:sp>
            <p:pic>
              <p:nvPicPr>
                <p:cNvPr id="112" name="Picture 1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529" y="1344534"/>
                  <a:ext cx="3531145" cy="3499039"/>
                </a:xfrm>
                <a:prstGeom prst="rect">
                  <a:avLst/>
                </a:prstGeom>
                <a:ln>
                  <a:solidFill>
                    <a:schemeClr val="bg1">
                      <a:lumMod val="65000"/>
                    </a:schemeClr>
                  </a:solidFill>
                </a:ln>
                <a:effectLst/>
              </p:spPr>
            </p:pic>
          </p:grpSp>
        </p:grpSp>
        <p:sp>
          <p:nvSpPr>
            <p:cNvPr id="108" name="TextBox 107"/>
            <p:cNvSpPr txBox="1"/>
            <p:nvPr/>
          </p:nvSpPr>
          <p:spPr>
            <a:xfrm>
              <a:off x="6005487" y="2575439"/>
              <a:ext cx="1190357" cy="304407"/>
            </a:xfrm>
            <a:prstGeom prst="rect">
              <a:avLst/>
            </a:prstGeom>
            <a:noFill/>
          </p:spPr>
          <p:txBody>
            <a:bodyPr wrap="none" rtlCol="0">
              <a:spAutoFit/>
            </a:bodyPr>
            <a:lstStyle/>
            <a:p>
              <a:pPr algn="ctr"/>
              <a:r>
                <a:rPr lang="en-US" sz="1200" b="1" dirty="0" smtClean="0">
                  <a:solidFill>
                    <a:schemeClr val="accent4">
                      <a:lumMod val="50000"/>
                    </a:schemeClr>
                  </a:solidFill>
                  <a:latin typeface="Calibri"/>
                </a:rPr>
                <a:t>Your text here</a:t>
              </a:r>
              <a:endParaRPr lang="en-US" sz="1200" b="1" dirty="0">
                <a:solidFill>
                  <a:schemeClr val="accent4">
                    <a:lumMod val="50000"/>
                  </a:schemeClr>
                </a:solidFill>
                <a:latin typeface="Calibri"/>
              </a:endParaRPr>
            </a:p>
          </p:txBody>
        </p:sp>
      </p:grpSp>
    </p:spTree>
    <p:extLst>
      <p:ext uri="{BB962C8B-B14F-4D97-AF65-F5344CB8AC3E}">
        <p14:creationId xmlns:p14="http://schemas.microsoft.com/office/powerpoint/2010/main" val="14609699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781231" y="832008"/>
            <a:ext cx="5559766" cy="3484248"/>
            <a:chOff x="762000" y="990600"/>
            <a:chExt cx="7910751" cy="4953000"/>
          </a:xfrm>
        </p:grpSpPr>
        <p:sp>
          <p:nvSpPr>
            <p:cNvPr id="3" name="Rounded Rectangle 2"/>
            <p:cNvSpPr/>
            <p:nvPr/>
          </p:nvSpPr>
          <p:spPr bwMode="gray">
            <a:xfrm>
              <a:off x="762000" y="990600"/>
              <a:ext cx="7910751" cy="4953000"/>
            </a:xfrm>
            <a:prstGeom prst="roundRect">
              <a:avLst>
                <a:gd name="adj" fmla="val 1425"/>
              </a:avLst>
            </a:prstGeom>
            <a:gradFill>
              <a:gsLst>
                <a:gs pos="0">
                  <a:schemeClr val="bg1">
                    <a:lumMod val="95000"/>
                  </a:schemeClr>
                </a:gs>
                <a:gs pos="35000">
                  <a:schemeClr val="bg1">
                    <a:lumMod val="95000"/>
                  </a:schemeClr>
                </a:gs>
                <a:gs pos="100000">
                  <a:schemeClr val="dk1">
                    <a:tint val="15000"/>
                    <a:satMod val="350000"/>
                    <a:lumMod val="42000"/>
                    <a:lumOff val="58000"/>
                  </a:schemeClr>
                </a:gs>
              </a:gsLst>
            </a:gradFill>
            <a:ln>
              <a:solidFill>
                <a:schemeClr val="bg1">
                  <a:lumMod val="75000"/>
                </a:schemeClr>
              </a:solidFill>
            </a:ln>
            <a:effectLst>
              <a:outerShdw blurRad="50800" dist="38100" dir="2700000" algn="tl" rotWithShape="0">
                <a:prstClr val="black">
                  <a:alpha val="22000"/>
                </a:prstClr>
              </a:outerShdw>
            </a:effectLst>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4058" y="1163609"/>
              <a:ext cx="3202008" cy="4607207"/>
            </a:xfrm>
            <a:prstGeom prst="rect">
              <a:avLst/>
            </a:prstGeom>
            <a:ln w="12700">
              <a:solidFill>
                <a:schemeClr val="bg1">
                  <a:lumMod val="75000"/>
                </a:schemeClr>
              </a:solidFill>
            </a:ln>
            <a:effectLst/>
          </p:spPr>
        </p:pic>
        <p:sp>
          <p:nvSpPr>
            <p:cNvPr id="5" name="Rectangle 4"/>
            <p:cNvSpPr/>
            <p:nvPr/>
          </p:nvSpPr>
          <p:spPr>
            <a:xfrm>
              <a:off x="4344644" y="2309092"/>
              <a:ext cx="4163393" cy="2756356"/>
            </a:xfrm>
            <a:prstGeom prst="rect">
              <a:avLst/>
            </a:prstGeom>
          </p:spPr>
          <p:txBody>
            <a:bodyPr wrap="square">
              <a:spAutoFit/>
            </a:bodyPr>
            <a:lstStyle/>
            <a:p>
              <a:r>
                <a:rPr lang="en-US" sz="1200" dirty="0" smtClean="0">
                  <a:latin typeface="Calibri"/>
                </a:rPr>
                <a:t>This is placeholder text. This text can be replaced with your own text. This is placeholder text. This text can be replaced with your own text.</a:t>
              </a:r>
            </a:p>
            <a:p>
              <a:endParaRPr lang="en-US" sz="1200" dirty="0" smtClean="0">
                <a:latin typeface="Calibri"/>
              </a:endParaRPr>
            </a:p>
            <a:p>
              <a:r>
                <a:rPr lang="en-US" sz="1200" dirty="0" smtClean="0">
                  <a:latin typeface="Calibri"/>
                </a:rPr>
                <a:t>This is placeholder text. This text can be replaced with your own text. This is placeholder text. This text can be replaced with your own text.</a:t>
              </a:r>
            </a:p>
            <a:p>
              <a:endParaRPr lang="en-US" sz="1200" dirty="0" smtClean="0">
                <a:latin typeface="Calibri"/>
              </a:endParaRPr>
            </a:p>
          </p:txBody>
        </p:sp>
        <p:sp>
          <p:nvSpPr>
            <p:cNvPr id="6" name="Rectangle 5"/>
            <p:cNvSpPr/>
            <p:nvPr/>
          </p:nvSpPr>
          <p:spPr>
            <a:xfrm>
              <a:off x="4334862" y="1465420"/>
              <a:ext cx="4163393" cy="52042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tabLst/>
                <a:defRPr/>
              </a:pPr>
              <a:r>
                <a:rPr kumimoji="0" lang="en-US" b="1" i="0" u="none" strike="noStrike" kern="0" cap="none" spc="0" normalizeH="0" baseline="0" noProof="0" dirty="0" smtClean="0">
                  <a:ln>
                    <a:noFill/>
                  </a:ln>
                  <a:solidFill>
                    <a:schemeClr val="tx1">
                      <a:lumMod val="65000"/>
                      <a:lumOff val="35000"/>
                    </a:schemeClr>
                  </a:solidFill>
                  <a:uLnTx/>
                  <a:uFillTx/>
                  <a:latin typeface="Calibri"/>
                </a:rPr>
                <a:t>Your title text here</a:t>
              </a:r>
              <a:endParaRPr kumimoji="0" lang="en-US" b="1" i="0" u="none" strike="noStrike" kern="0" cap="none" spc="0" normalizeH="0" baseline="0" noProof="0" dirty="0">
                <a:ln>
                  <a:noFill/>
                </a:ln>
                <a:solidFill>
                  <a:schemeClr val="tx1">
                    <a:lumMod val="65000"/>
                    <a:lumOff val="35000"/>
                  </a:schemeClr>
                </a:solidFill>
                <a:uLnTx/>
                <a:uFillTx/>
                <a:latin typeface="Calibri"/>
              </a:endParaRPr>
            </a:p>
          </p:txBody>
        </p:sp>
      </p:grpSp>
    </p:spTree>
    <p:extLst>
      <p:ext uri="{BB962C8B-B14F-4D97-AF65-F5344CB8AC3E}">
        <p14:creationId xmlns:p14="http://schemas.microsoft.com/office/powerpoint/2010/main" val="40863433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4687215" y="974267"/>
            <a:ext cx="2700720" cy="3199731"/>
            <a:chOff x="685800" y="1115008"/>
            <a:chExt cx="4038598" cy="4780389"/>
          </a:xfrm>
          <a:effectLst>
            <a:outerShdw blurRad="1270000" dist="38100" dir="2700000" sx="103000" sy="103000" algn="tl" rotWithShape="0">
              <a:prstClr val="black">
                <a:alpha val="18000"/>
              </a:prstClr>
            </a:outerShdw>
          </a:effectLst>
          <a:scene3d>
            <a:camera prst="perspectiveLeft">
              <a:rot lat="0" lon="2100000" rev="0"/>
            </a:camera>
            <a:lightRig rig="balanced" dir="t"/>
          </a:scene3d>
        </p:grpSpPr>
        <p:sp>
          <p:nvSpPr>
            <p:cNvPr id="5" name="Rectangle 4"/>
            <p:cNvSpPr/>
            <p:nvPr/>
          </p:nvSpPr>
          <p:spPr bwMode="gray">
            <a:xfrm>
              <a:off x="685800" y="1115008"/>
              <a:ext cx="4038598" cy="4780389"/>
            </a:xfrm>
            <a:prstGeom prst="rect">
              <a:avLst/>
            </a:prstGeom>
            <a:gradFill>
              <a:gsLst>
                <a:gs pos="0">
                  <a:schemeClr val="bg1">
                    <a:lumMod val="95000"/>
                  </a:schemeClr>
                </a:gs>
                <a:gs pos="100000">
                  <a:schemeClr val="bg1"/>
                </a:gs>
              </a:gsLst>
            </a:gradFill>
            <a:ln>
              <a:solidFill>
                <a:schemeClr val="bg1">
                  <a:lumMod val="65000"/>
                </a:schemeClr>
              </a:solidFill>
            </a:ln>
            <a:sp3d extrusionH="1524000" contourW="12700" prstMaterial="plastic">
              <a:extrusionClr>
                <a:schemeClr val="bg1"/>
              </a:extrusionClr>
              <a:contourClr>
                <a:schemeClr val="bg1"/>
              </a:contourClr>
            </a:sp3d>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dirty="0">
                <a:latin typeface="Calibri"/>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281752"/>
              <a:ext cx="3733797" cy="3717209"/>
            </a:xfrm>
            <a:prstGeom prst="rect">
              <a:avLst/>
            </a:prstGeom>
            <a:ln>
              <a:solidFill>
                <a:schemeClr val="bg1">
                  <a:lumMod val="65000"/>
                </a:schemeClr>
              </a:solidFill>
            </a:ln>
            <a:effectLst/>
            <a:sp3d extrusionH="1524000" contourW="12700" prstMaterial="plastic">
              <a:extrusionClr>
                <a:schemeClr val="bg1"/>
              </a:extrusionClr>
              <a:contourClr>
                <a:schemeClr val="bg1"/>
              </a:contourClr>
            </a:sp3d>
          </p:spPr>
        </p:pic>
        <p:sp>
          <p:nvSpPr>
            <p:cNvPr id="7" name="TextBox 6"/>
            <p:cNvSpPr txBox="1"/>
            <p:nvPr/>
          </p:nvSpPr>
          <p:spPr>
            <a:xfrm>
              <a:off x="1382805" y="5246131"/>
              <a:ext cx="2536224" cy="551781"/>
            </a:xfrm>
            <a:prstGeom prst="rect">
              <a:avLst/>
            </a:prstGeom>
            <a:noFill/>
            <a:ln>
              <a:solidFill>
                <a:schemeClr val="bg1">
                  <a:lumMod val="65000"/>
                </a:schemeClr>
              </a:solidFill>
            </a:ln>
            <a:sp3d extrusionH="1524000" contourW="12700" prstMaterial="plastic">
              <a:extrusionClr>
                <a:schemeClr val="bg1"/>
              </a:extrusionClr>
              <a:contourClr>
                <a:schemeClr val="bg1"/>
              </a:contourClr>
            </a:sp3d>
          </p:spPr>
          <p:txBody>
            <a:bodyPr wrap="none" rtlCol="0">
              <a:spAutoFit/>
            </a:bodyPr>
            <a:lstStyle/>
            <a:p>
              <a:r>
                <a:rPr lang="en-US" b="1" dirty="0" smtClean="0">
                  <a:solidFill>
                    <a:schemeClr val="tx1">
                      <a:lumMod val="65000"/>
                      <a:lumOff val="35000"/>
                    </a:schemeClr>
                  </a:solidFill>
                  <a:latin typeface="Calibri"/>
                </a:rPr>
                <a:t>Image title here</a:t>
              </a:r>
              <a:endParaRPr lang="en-US" b="1" dirty="0">
                <a:solidFill>
                  <a:schemeClr val="tx1">
                    <a:lumMod val="65000"/>
                    <a:lumOff val="35000"/>
                  </a:schemeClr>
                </a:solidFill>
                <a:latin typeface="Calibri"/>
              </a:endParaRPr>
            </a:p>
          </p:txBody>
        </p:sp>
      </p:grpSp>
      <p:sp>
        <p:nvSpPr>
          <p:cNvPr id="4" name="TextBox 3"/>
          <p:cNvSpPr txBox="1"/>
          <p:nvPr/>
        </p:nvSpPr>
        <p:spPr>
          <a:xfrm>
            <a:off x="1650197" y="1476756"/>
            <a:ext cx="3113828" cy="2197506"/>
          </a:xfrm>
          <a:prstGeom prst="rect">
            <a:avLst/>
          </a:prstGeom>
          <a:noFill/>
        </p:spPr>
        <p:txBody>
          <a:bodyPr wrap="square" lIns="0" tIns="0" rIns="0" bIns="0" rtlCol="0">
            <a:spAutoFit/>
          </a:bodyPr>
          <a:lstStyle/>
          <a:p>
            <a:r>
              <a:rPr lang="en-US" sz="1900" b="1" dirty="0" smtClean="0">
                <a:solidFill>
                  <a:schemeClr val="bg2"/>
                </a:solidFill>
                <a:latin typeface="Calibri"/>
              </a:rPr>
              <a:t>Your text here</a:t>
            </a:r>
          </a:p>
          <a:p>
            <a:pPr>
              <a:spcBef>
                <a:spcPts val="400"/>
              </a:spcBef>
            </a:pPr>
            <a:r>
              <a:rPr lang="en-US" sz="1300" dirty="0" smtClean="0">
                <a:solidFill>
                  <a:schemeClr val="bg2"/>
                </a:solidFill>
                <a:latin typeface="Calibri"/>
              </a:rPr>
              <a:t>This is placeholder text. This text can be replaced with your own text. This is placeholder text. This text can be replaced with your own text.</a:t>
            </a:r>
            <a:br>
              <a:rPr lang="en-US" sz="1300" dirty="0" smtClean="0">
                <a:solidFill>
                  <a:schemeClr val="bg2"/>
                </a:solidFill>
                <a:latin typeface="Calibri"/>
              </a:rPr>
            </a:br>
            <a:endParaRPr lang="en-US" sz="1300" dirty="0" smtClean="0">
              <a:solidFill>
                <a:schemeClr val="bg2"/>
              </a:solidFill>
              <a:latin typeface="Calibri"/>
            </a:endParaRPr>
          </a:p>
          <a:p>
            <a:pPr>
              <a:spcBef>
                <a:spcPts val="400"/>
              </a:spcBef>
            </a:pPr>
            <a:r>
              <a:rPr lang="en-US" sz="1300" dirty="0" smtClean="0">
                <a:solidFill>
                  <a:schemeClr val="bg2"/>
                </a:solidFill>
                <a:latin typeface="Calibri"/>
              </a:rPr>
              <a:t>This is placeholder text. This text can be replaced with your own text. This is placeholder text. This text can be replaced with your own text.</a:t>
            </a:r>
            <a:endParaRPr lang="en-US" sz="1300" dirty="0">
              <a:solidFill>
                <a:schemeClr val="bg2"/>
              </a:solidFill>
              <a:latin typeface="Calibri"/>
            </a:endParaRPr>
          </a:p>
        </p:txBody>
      </p:sp>
    </p:spTree>
    <p:extLst>
      <p:ext uri="{BB962C8B-B14F-4D97-AF65-F5344CB8AC3E}">
        <p14:creationId xmlns:p14="http://schemas.microsoft.com/office/powerpoint/2010/main" val="42135006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209732" y="3097193"/>
            <a:ext cx="1878219" cy="483308"/>
            <a:chOff x="6891230" y="4034278"/>
            <a:chExt cx="1878219" cy="482861"/>
          </a:xfrm>
        </p:grpSpPr>
        <p:cxnSp>
          <p:nvCxnSpPr>
            <p:cNvPr id="3" name="AutoShape 29"/>
            <p:cNvCxnSpPr>
              <a:cxnSpLocks noChangeShapeType="1"/>
            </p:cNvCxnSpPr>
            <p:nvPr/>
          </p:nvCxnSpPr>
          <p:spPr bwMode="auto">
            <a:xfrm rot="10800000" flipH="1">
              <a:off x="6891230" y="4167749"/>
              <a:ext cx="364683" cy="349390"/>
            </a:xfrm>
            <a:prstGeom prst="bentConnector3">
              <a:avLst>
                <a:gd name="adj1" fmla="val 59579"/>
              </a:avLst>
            </a:prstGeom>
            <a:noFill/>
            <a:ln w="9525">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Text Box 24"/>
            <p:cNvSpPr txBox="1">
              <a:spLocks noChangeArrowheads="1"/>
            </p:cNvSpPr>
            <p:nvPr/>
          </p:nvSpPr>
          <p:spPr bwMode="auto">
            <a:xfrm>
              <a:off x="7320550" y="4034278"/>
              <a:ext cx="1448899"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29292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en-US" sz="1100" b="1" dirty="0">
                  <a:solidFill>
                    <a:schemeClr val="bg2"/>
                  </a:solidFill>
                  <a:latin typeface="Calibri"/>
                </a:rPr>
                <a:t>Add your text </a:t>
              </a:r>
              <a:r>
                <a:rPr lang="en-US" sz="1100" b="1" dirty="0" smtClean="0">
                  <a:solidFill>
                    <a:schemeClr val="bg2"/>
                  </a:solidFill>
                  <a:latin typeface="Calibri"/>
                </a:rPr>
                <a:t>here</a:t>
              </a:r>
              <a:endParaRPr lang="en-US" sz="1100" b="1" dirty="0">
                <a:solidFill>
                  <a:schemeClr val="bg2"/>
                </a:solidFill>
                <a:latin typeface="Calibri"/>
              </a:endParaRPr>
            </a:p>
          </p:txBody>
        </p:sp>
      </p:grpSp>
      <p:grpSp>
        <p:nvGrpSpPr>
          <p:cNvPr id="5" name="Group 4"/>
          <p:cNvGrpSpPr/>
          <p:nvPr/>
        </p:nvGrpSpPr>
        <p:grpSpPr>
          <a:xfrm>
            <a:off x="4152168" y="682492"/>
            <a:ext cx="1659929" cy="353507"/>
            <a:chOff x="4833667" y="1633687"/>
            <a:chExt cx="1659929" cy="353180"/>
          </a:xfrm>
        </p:grpSpPr>
        <p:sp>
          <p:nvSpPr>
            <p:cNvPr id="6" name="Text Box 22"/>
            <p:cNvSpPr txBox="1">
              <a:spLocks noChangeArrowheads="1"/>
            </p:cNvSpPr>
            <p:nvPr/>
          </p:nvSpPr>
          <p:spPr bwMode="auto">
            <a:xfrm>
              <a:off x="5034109" y="1633687"/>
              <a:ext cx="145948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29292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en-US" sz="1100" b="1" dirty="0">
                  <a:solidFill>
                    <a:schemeClr val="bg2"/>
                  </a:solidFill>
                  <a:latin typeface="Calibri"/>
                </a:rPr>
                <a:t>Add your text </a:t>
              </a:r>
              <a:r>
                <a:rPr lang="en-US" sz="1100" b="1" dirty="0" smtClean="0">
                  <a:solidFill>
                    <a:schemeClr val="bg2"/>
                  </a:solidFill>
                  <a:latin typeface="Calibri"/>
                </a:rPr>
                <a:t>here</a:t>
              </a:r>
              <a:endParaRPr lang="en-US" sz="1100" b="1" dirty="0">
                <a:solidFill>
                  <a:schemeClr val="bg2"/>
                </a:solidFill>
                <a:latin typeface="Calibri"/>
              </a:endParaRPr>
            </a:p>
          </p:txBody>
        </p:sp>
        <p:cxnSp>
          <p:nvCxnSpPr>
            <p:cNvPr id="7" name="AutoShape 23"/>
            <p:cNvCxnSpPr>
              <a:cxnSpLocks noChangeShapeType="1"/>
            </p:cNvCxnSpPr>
            <p:nvPr/>
          </p:nvCxnSpPr>
          <p:spPr bwMode="auto">
            <a:xfrm rot="10800000" flipV="1">
              <a:off x="4833667" y="1768057"/>
              <a:ext cx="142345" cy="218810"/>
            </a:xfrm>
            <a:prstGeom prst="bentConnector2">
              <a:avLst/>
            </a:prstGeom>
            <a:noFill/>
            <a:ln w="9525">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8" name="Group 7"/>
          <p:cNvGrpSpPr/>
          <p:nvPr/>
        </p:nvGrpSpPr>
        <p:grpSpPr>
          <a:xfrm>
            <a:off x="1056050" y="2841379"/>
            <a:ext cx="1797004" cy="489219"/>
            <a:chOff x="1737549" y="3754691"/>
            <a:chExt cx="1797004" cy="488766"/>
          </a:xfrm>
        </p:grpSpPr>
        <p:cxnSp>
          <p:nvCxnSpPr>
            <p:cNvPr id="9" name="AutoShape 29"/>
            <p:cNvCxnSpPr>
              <a:cxnSpLocks noChangeShapeType="1"/>
            </p:cNvCxnSpPr>
            <p:nvPr/>
          </p:nvCxnSpPr>
          <p:spPr bwMode="auto">
            <a:xfrm rot="10800000">
              <a:off x="3169870" y="3894067"/>
              <a:ext cx="364683" cy="349390"/>
            </a:xfrm>
            <a:prstGeom prst="bentConnector3">
              <a:avLst>
                <a:gd name="adj1" fmla="val 59579"/>
              </a:avLst>
            </a:prstGeom>
            <a:noFill/>
            <a:ln w="9525">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 Box 24"/>
            <p:cNvSpPr txBox="1">
              <a:spLocks noChangeArrowheads="1"/>
            </p:cNvSpPr>
            <p:nvPr/>
          </p:nvSpPr>
          <p:spPr bwMode="auto">
            <a:xfrm>
              <a:off x="1737549" y="3754691"/>
              <a:ext cx="143392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29292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en-US" sz="1100" b="1" dirty="0">
                  <a:solidFill>
                    <a:schemeClr val="bg2"/>
                  </a:solidFill>
                  <a:latin typeface="Calibri"/>
                </a:rPr>
                <a:t>Add your text </a:t>
              </a:r>
              <a:r>
                <a:rPr lang="en-US" sz="1100" b="1" dirty="0" smtClean="0">
                  <a:solidFill>
                    <a:schemeClr val="bg2"/>
                  </a:solidFill>
                  <a:latin typeface="Calibri"/>
                </a:rPr>
                <a:t>here</a:t>
              </a:r>
              <a:endParaRPr lang="en-US" sz="1100" b="1" dirty="0">
                <a:solidFill>
                  <a:schemeClr val="bg2"/>
                </a:solidFill>
                <a:latin typeface="Calibri"/>
              </a:endParaRPr>
            </a:p>
          </p:txBody>
        </p:sp>
      </p:grpSp>
      <p:grpSp>
        <p:nvGrpSpPr>
          <p:cNvPr id="11" name="Group 10"/>
          <p:cNvGrpSpPr/>
          <p:nvPr/>
        </p:nvGrpSpPr>
        <p:grpSpPr>
          <a:xfrm>
            <a:off x="5284281" y="1933116"/>
            <a:ext cx="1852683" cy="483307"/>
            <a:chOff x="5965779" y="2871278"/>
            <a:chExt cx="1852683" cy="482860"/>
          </a:xfrm>
        </p:grpSpPr>
        <p:cxnSp>
          <p:nvCxnSpPr>
            <p:cNvPr id="12" name="AutoShape 29"/>
            <p:cNvCxnSpPr>
              <a:cxnSpLocks noChangeShapeType="1"/>
            </p:cNvCxnSpPr>
            <p:nvPr/>
          </p:nvCxnSpPr>
          <p:spPr bwMode="auto">
            <a:xfrm rot="10800000" flipH="1">
              <a:off x="5965779" y="3004748"/>
              <a:ext cx="364683" cy="349390"/>
            </a:xfrm>
            <a:prstGeom prst="bentConnector3">
              <a:avLst>
                <a:gd name="adj1" fmla="val 59579"/>
              </a:avLst>
            </a:prstGeom>
            <a:noFill/>
            <a:ln w="9525">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 Box 24"/>
            <p:cNvSpPr txBox="1">
              <a:spLocks noChangeArrowheads="1"/>
            </p:cNvSpPr>
            <p:nvPr/>
          </p:nvSpPr>
          <p:spPr bwMode="auto">
            <a:xfrm>
              <a:off x="6379278" y="2871278"/>
              <a:ext cx="1439184"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29292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en-US" sz="1100" b="1" dirty="0">
                  <a:solidFill>
                    <a:schemeClr val="bg2"/>
                  </a:solidFill>
                  <a:latin typeface="Calibri"/>
                </a:rPr>
                <a:t>Add your text </a:t>
              </a:r>
              <a:r>
                <a:rPr lang="en-US" sz="1100" b="1" dirty="0" smtClean="0">
                  <a:solidFill>
                    <a:schemeClr val="bg2"/>
                  </a:solidFill>
                  <a:latin typeface="Calibri"/>
                </a:rPr>
                <a:t>here</a:t>
              </a:r>
              <a:endParaRPr lang="en-US" sz="1100" b="1" dirty="0">
                <a:solidFill>
                  <a:schemeClr val="bg2"/>
                </a:solidFill>
                <a:latin typeface="Calibri"/>
              </a:endParaRPr>
            </a:p>
          </p:txBody>
        </p:sp>
      </p:grpSp>
      <p:grpSp>
        <p:nvGrpSpPr>
          <p:cNvPr id="14" name="Group 13"/>
          <p:cNvGrpSpPr/>
          <p:nvPr/>
        </p:nvGrpSpPr>
        <p:grpSpPr>
          <a:xfrm>
            <a:off x="1793018" y="1488825"/>
            <a:ext cx="1836833" cy="489971"/>
            <a:chOff x="2474516" y="2427398"/>
            <a:chExt cx="1836833" cy="489518"/>
          </a:xfrm>
        </p:grpSpPr>
        <p:cxnSp>
          <p:nvCxnSpPr>
            <p:cNvPr id="15" name="AutoShape 29"/>
            <p:cNvCxnSpPr>
              <a:cxnSpLocks noChangeShapeType="1"/>
            </p:cNvCxnSpPr>
            <p:nvPr/>
          </p:nvCxnSpPr>
          <p:spPr bwMode="auto">
            <a:xfrm rot="10800000">
              <a:off x="3946666" y="2567526"/>
              <a:ext cx="364683" cy="349390"/>
            </a:xfrm>
            <a:prstGeom prst="bentConnector3">
              <a:avLst>
                <a:gd name="adj1" fmla="val 59579"/>
              </a:avLst>
            </a:prstGeom>
            <a:noFill/>
            <a:ln w="9525">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Text Box 24"/>
            <p:cNvSpPr txBox="1">
              <a:spLocks noChangeArrowheads="1"/>
            </p:cNvSpPr>
            <p:nvPr/>
          </p:nvSpPr>
          <p:spPr bwMode="auto">
            <a:xfrm>
              <a:off x="2474516" y="2427398"/>
              <a:ext cx="145800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29292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en-US" sz="1100" b="1" dirty="0">
                  <a:solidFill>
                    <a:schemeClr val="bg2"/>
                  </a:solidFill>
                  <a:latin typeface="Calibri"/>
                </a:rPr>
                <a:t>Add your text </a:t>
              </a:r>
              <a:r>
                <a:rPr lang="en-US" sz="1100" b="1" dirty="0" smtClean="0">
                  <a:solidFill>
                    <a:schemeClr val="bg2"/>
                  </a:solidFill>
                  <a:latin typeface="Calibri"/>
                </a:rPr>
                <a:t>here</a:t>
              </a:r>
              <a:endParaRPr lang="en-US" sz="1100" b="1" dirty="0">
                <a:solidFill>
                  <a:schemeClr val="bg2"/>
                </a:solidFill>
                <a:latin typeface="Calibri"/>
              </a:endParaRPr>
            </a:p>
          </p:txBody>
        </p:sp>
      </p:grpSp>
      <p:grpSp>
        <p:nvGrpSpPr>
          <p:cNvPr id="17" name="Group 16"/>
          <p:cNvGrpSpPr/>
          <p:nvPr/>
        </p:nvGrpSpPr>
        <p:grpSpPr>
          <a:xfrm>
            <a:off x="2304686" y="3355201"/>
            <a:ext cx="4127163" cy="1110570"/>
            <a:chOff x="2986184" y="4268036"/>
            <a:chExt cx="4127163" cy="1109543"/>
          </a:xfrm>
        </p:grpSpPr>
        <p:grpSp>
          <p:nvGrpSpPr>
            <p:cNvPr id="18" name="Group 17"/>
            <p:cNvGrpSpPr/>
            <p:nvPr/>
          </p:nvGrpSpPr>
          <p:grpSpPr>
            <a:xfrm>
              <a:off x="2986184" y="4268036"/>
              <a:ext cx="4127163" cy="1063571"/>
              <a:chOff x="1928741" y="4657829"/>
              <a:chExt cx="5044390" cy="1299941"/>
            </a:xfrm>
          </p:grpSpPr>
          <p:sp>
            <p:nvSpPr>
              <p:cNvPr id="20" name="Freeform 28"/>
              <p:cNvSpPr>
                <a:spLocks/>
              </p:cNvSpPr>
              <p:nvPr/>
            </p:nvSpPr>
            <p:spPr bwMode="gray">
              <a:xfrm>
                <a:off x="6077048" y="4657829"/>
                <a:ext cx="896083" cy="1299799"/>
              </a:xfrm>
              <a:custGeom>
                <a:avLst/>
                <a:gdLst>
                  <a:gd name="T0" fmla="*/ 399 w 847"/>
                  <a:gd name="T1" fmla="*/ 1078 h 1079"/>
                  <a:gd name="T2" fmla="*/ 0 w 847"/>
                  <a:gd name="T3" fmla="*/ 459 h 1079"/>
                  <a:gd name="T4" fmla="*/ 374 w 847"/>
                  <a:gd name="T5" fmla="*/ 0 h 1079"/>
                  <a:gd name="T6" fmla="*/ 846 w 847"/>
                  <a:gd name="T7" fmla="*/ 536 h 1079"/>
                  <a:gd name="T8" fmla="*/ 399 w 847"/>
                  <a:gd name="T9" fmla="*/ 1078 h 1079"/>
                </a:gdLst>
                <a:ahLst/>
                <a:cxnLst>
                  <a:cxn ang="0">
                    <a:pos x="T0" y="T1"/>
                  </a:cxn>
                  <a:cxn ang="0">
                    <a:pos x="T2" y="T3"/>
                  </a:cxn>
                  <a:cxn ang="0">
                    <a:pos x="T4" y="T5"/>
                  </a:cxn>
                  <a:cxn ang="0">
                    <a:pos x="T6" y="T7"/>
                  </a:cxn>
                  <a:cxn ang="0">
                    <a:pos x="T8" y="T9"/>
                  </a:cxn>
                </a:cxnLst>
                <a:rect l="0" t="0" r="r" b="b"/>
                <a:pathLst>
                  <a:path w="847" h="1079">
                    <a:moveTo>
                      <a:pt x="399" y="1078"/>
                    </a:moveTo>
                    <a:lnTo>
                      <a:pt x="0" y="459"/>
                    </a:lnTo>
                    <a:lnTo>
                      <a:pt x="374" y="0"/>
                    </a:lnTo>
                    <a:lnTo>
                      <a:pt x="846" y="536"/>
                    </a:lnTo>
                    <a:lnTo>
                      <a:pt x="399" y="1078"/>
                    </a:lnTo>
                  </a:path>
                </a:pathLst>
              </a:custGeom>
              <a:gradFill rotWithShape="0">
                <a:gsLst>
                  <a:gs pos="0">
                    <a:schemeClr val="accent6"/>
                  </a:gs>
                  <a:gs pos="100000">
                    <a:schemeClr val="accent6">
                      <a:lumMod val="84000"/>
                    </a:schemeClr>
                  </a:gs>
                </a:gsLst>
                <a:lin ang="2700000" scaled="1"/>
              </a:gra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00">
                  <a:latin typeface="Calibri"/>
                </a:endParaRPr>
              </a:p>
            </p:txBody>
          </p:sp>
          <p:sp>
            <p:nvSpPr>
              <p:cNvPr id="21" name="Freeform 29"/>
              <p:cNvSpPr>
                <a:spLocks/>
              </p:cNvSpPr>
              <p:nvPr/>
            </p:nvSpPr>
            <p:spPr bwMode="gray">
              <a:xfrm>
                <a:off x="2310864" y="4669704"/>
                <a:ext cx="4174693" cy="526483"/>
              </a:xfrm>
              <a:custGeom>
                <a:avLst/>
                <a:gdLst>
                  <a:gd name="T0" fmla="*/ 0 w 3947"/>
                  <a:gd name="T1" fmla="*/ 459 h 460"/>
                  <a:gd name="T2" fmla="*/ 3573 w 3947"/>
                  <a:gd name="T3" fmla="*/ 459 h 460"/>
                  <a:gd name="T4" fmla="*/ 3946 w 3947"/>
                  <a:gd name="T5" fmla="*/ 0 h 460"/>
                  <a:gd name="T6" fmla="*/ 505 w 3947"/>
                  <a:gd name="T7" fmla="*/ 0 h 460"/>
                  <a:gd name="T8" fmla="*/ 0 w 3947"/>
                  <a:gd name="T9" fmla="*/ 459 h 460"/>
                </a:gdLst>
                <a:ahLst/>
                <a:cxnLst>
                  <a:cxn ang="0">
                    <a:pos x="T0" y="T1"/>
                  </a:cxn>
                  <a:cxn ang="0">
                    <a:pos x="T2" y="T3"/>
                  </a:cxn>
                  <a:cxn ang="0">
                    <a:pos x="T4" y="T5"/>
                  </a:cxn>
                  <a:cxn ang="0">
                    <a:pos x="T6" y="T7"/>
                  </a:cxn>
                  <a:cxn ang="0">
                    <a:pos x="T8" y="T9"/>
                  </a:cxn>
                </a:cxnLst>
                <a:rect l="0" t="0" r="r" b="b"/>
                <a:pathLst>
                  <a:path w="3947" h="460">
                    <a:moveTo>
                      <a:pt x="0" y="459"/>
                    </a:moveTo>
                    <a:lnTo>
                      <a:pt x="3573" y="459"/>
                    </a:lnTo>
                    <a:lnTo>
                      <a:pt x="3946" y="0"/>
                    </a:lnTo>
                    <a:lnTo>
                      <a:pt x="505" y="0"/>
                    </a:lnTo>
                    <a:lnTo>
                      <a:pt x="0" y="459"/>
                    </a:lnTo>
                  </a:path>
                </a:pathLst>
              </a:custGeom>
              <a:gradFill rotWithShape="0">
                <a:gsLst>
                  <a:gs pos="0">
                    <a:schemeClr val="accent6"/>
                  </a:gs>
                  <a:gs pos="100000">
                    <a:schemeClr val="accent6">
                      <a:lumMod val="81000"/>
                    </a:schemeClr>
                  </a:gs>
                </a:gsLst>
                <a:lin ang="2700000" scaled="1"/>
              </a:gra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00">
                  <a:latin typeface="Calibri"/>
                </a:endParaRPr>
              </a:p>
            </p:txBody>
          </p:sp>
          <p:sp>
            <p:nvSpPr>
              <p:cNvPr id="22" name="Freeform 30"/>
              <p:cNvSpPr>
                <a:spLocks/>
              </p:cNvSpPr>
              <p:nvPr/>
            </p:nvSpPr>
            <p:spPr bwMode="gray">
              <a:xfrm>
                <a:off x="1928741" y="5181600"/>
                <a:ext cx="4608239" cy="776170"/>
              </a:xfrm>
              <a:custGeom>
                <a:avLst/>
                <a:gdLst>
                  <a:gd name="T0" fmla="*/ 383 w 4357"/>
                  <a:gd name="T1" fmla="*/ 0 h 623"/>
                  <a:gd name="T2" fmla="*/ 3954 w 4357"/>
                  <a:gd name="T3" fmla="*/ 0 h 623"/>
                  <a:gd name="T4" fmla="*/ 4356 w 4357"/>
                  <a:gd name="T5" fmla="*/ 622 h 623"/>
                  <a:gd name="T6" fmla="*/ 0 w 4357"/>
                  <a:gd name="T7" fmla="*/ 622 h 623"/>
                  <a:gd name="T8" fmla="*/ 383 w 4357"/>
                  <a:gd name="T9" fmla="*/ 0 h 623"/>
                </a:gdLst>
                <a:ahLst/>
                <a:cxnLst>
                  <a:cxn ang="0">
                    <a:pos x="T0" y="T1"/>
                  </a:cxn>
                  <a:cxn ang="0">
                    <a:pos x="T2" y="T3"/>
                  </a:cxn>
                  <a:cxn ang="0">
                    <a:pos x="T4" y="T5"/>
                  </a:cxn>
                  <a:cxn ang="0">
                    <a:pos x="T6" y="T7"/>
                  </a:cxn>
                  <a:cxn ang="0">
                    <a:pos x="T8" y="T9"/>
                  </a:cxn>
                </a:cxnLst>
                <a:rect l="0" t="0" r="r" b="b"/>
                <a:pathLst>
                  <a:path w="4357" h="623">
                    <a:moveTo>
                      <a:pt x="383" y="0"/>
                    </a:moveTo>
                    <a:lnTo>
                      <a:pt x="3954" y="0"/>
                    </a:lnTo>
                    <a:lnTo>
                      <a:pt x="4356" y="622"/>
                    </a:lnTo>
                    <a:lnTo>
                      <a:pt x="0" y="622"/>
                    </a:lnTo>
                    <a:lnTo>
                      <a:pt x="383" y="0"/>
                    </a:lnTo>
                  </a:path>
                </a:pathLst>
              </a:custGeom>
              <a:solidFill>
                <a:schemeClr val="accent6"/>
              </a:soli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00">
                  <a:latin typeface="Calibri"/>
                </a:endParaRPr>
              </a:p>
            </p:txBody>
          </p:sp>
        </p:grpSp>
        <p:sp>
          <p:nvSpPr>
            <p:cNvPr id="19" name="Text Box 12"/>
            <p:cNvSpPr txBox="1">
              <a:spLocks noChangeArrowheads="1"/>
            </p:cNvSpPr>
            <p:nvPr/>
          </p:nvSpPr>
          <p:spPr bwMode="gray">
            <a:xfrm>
              <a:off x="4071281" y="4731248"/>
              <a:ext cx="154991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3600" b="1" dirty="0" smtClean="0">
                  <a:solidFill>
                    <a:schemeClr val="bg1"/>
                  </a:solidFill>
                  <a:latin typeface="Calibri"/>
                </a:rPr>
                <a:t>5</a:t>
              </a:r>
              <a:endParaRPr lang="en-US" sz="3600" b="1" dirty="0">
                <a:solidFill>
                  <a:schemeClr val="bg1"/>
                </a:solidFill>
                <a:latin typeface="Calibri"/>
              </a:endParaRPr>
            </a:p>
          </p:txBody>
        </p:sp>
      </p:grpSp>
      <p:grpSp>
        <p:nvGrpSpPr>
          <p:cNvPr id="23" name="Group 22"/>
          <p:cNvGrpSpPr/>
          <p:nvPr/>
        </p:nvGrpSpPr>
        <p:grpSpPr>
          <a:xfrm>
            <a:off x="2680937" y="2764348"/>
            <a:ext cx="3282990" cy="916052"/>
            <a:chOff x="3362436" y="3677732"/>
            <a:chExt cx="3282990" cy="915204"/>
          </a:xfrm>
        </p:grpSpPr>
        <p:sp>
          <p:nvSpPr>
            <p:cNvPr id="24" name="Freeform 31"/>
            <p:cNvSpPr>
              <a:spLocks/>
            </p:cNvSpPr>
            <p:nvPr/>
          </p:nvSpPr>
          <p:spPr bwMode="gray">
            <a:xfrm>
              <a:off x="5997453" y="3677733"/>
              <a:ext cx="647973" cy="915203"/>
            </a:xfrm>
            <a:custGeom>
              <a:avLst/>
              <a:gdLst>
                <a:gd name="T0" fmla="*/ 382 w 749"/>
                <a:gd name="T1" fmla="*/ 976 h 977"/>
                <a:gd name="T2" fmla="*/ 0 w 749"/>
                <a:gd name="T3" fmla="*/ 342 h 977"/>
                <a:gd name="T4" fmla="*/ 280 w 749"/>
                <a:gd name="T5" fmla="*/ 0 h 977"/>
                <a:gd name="T6" fmla="*/ 748 w 749"/>
                <a:gd name="T7" fmla="*/ 538 h 977"/>
                <a:gd name="T8" fmla="*/ 382 w 749"/>
                <a:gd name="T9" fmla="*/ 976 h 977"/>
              </a:gdLst>
              <a:ahLst/>
              <a:cxnLst>
                <a:cxn ang="0">
                  <a:pos x="T0" y="T1"/>
                </a:cxn>
                <a:cxn ang="0">
                  <a:pos x="T2" y="T3"/>
                </a:cxn>
                <a:cxn ang="0">
                  <a:pos x="T4" y="T5"/>
                </a:cxn>
                <a:cxn ang="0">
                  <a:pos x="T6" y="T7"/>
                </a:cxn>
                <a:cxn ang="0">
                  <a:pos x="T8" y="T9"/>
                </a:cxn>
              </a:cxnLst>
              <a:rect l="0" t="0" r="r" b="b"/>
              <a:pathLst>
                <a:path w="749" h="977">
                  <a:moveTo>
                    <a:pt x="382" y="976"/>
                  </a:moveTo>
                  <a:lnTo>
                    <a:pt x="0" y="342"/>
                  </a:lnTo>
                  <a:lnTo>
                    <a:pt x="280" y="0"/>
                  </a:lnTo>
                  <a:lnTo>
                    <a:pt x="748" y="538"/>
                  </a:lnTo>
                  <a:lnTo>
                    <a:pt x="382" y="976"/>
                  </a:lnTo>
                </a:path>
              </a:pathLst>
            </a:custGeom>
            <a:gradFill rotWithShape="0">
              <a:gsLst>
                <a:gs pos="0">
                  <a:schemeClr val="accent2">
                    <a:gamma/>
                    <a:shade val="72941"/>
                    <a:invGamma/>
                  </a:schemeClr>
                </a:gs>
                <a:gs pos="100000">
                  <a:schemeClr val="accent2"/>
                </a:gs>
              </a:gsLst>
              <a:lin ang="2700000" scaled="1"/>
            </a:gra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00">
                <a:latin typeface="Calibri"/>
              </a:endParaRPr>
            </a:p>
          </p:txBody>
        </p:sp>
        <p:sp>
          <p:nvSpPr>
            <p:cNvPr id="25" name="Freeform 32"/>
            <p:cNvSpPr>
              <a:spLocks/>
            </p:cNvSpPr>
            <p:nvPr/>
          </p:nvSpPr>
          <p:spPr bwMode="gray">
            <a:xfrm>
              <a:off x="3686962" y="3677732"/>
              <a:ext cx="2566015" cy="322188"/>
            </a:xfrm>
            <a:custGeom>
              <a:avLst/>
              <a:gdLst>
                <a:gd name="T0" fmla="*/ 0 w 2964"/>
                <a:gd name="T1" fmla="*/ 343 h 344"/>
                <a:gd name="T2" fmla="*/ 2684 w 2964"/>
                <a:gd name="T3" fmla="*/ 343 h 344"/>
                <a:gd name="T4" fmla="*/ 2963 w 2964"/>
                <a:gd name="T5" fmla="*/ 0 h 344"/>
                <a:gd name="T6" fmla="*/ 531 w 2964"/>
                <a:gd name="T7" fmla="*/ 1 h 344"/>
                <a:gd name="T8" fmla="*/ 0 w 2964"/>
                <a:gd name="T9" fmla="*/ 343 h 344"/>
              </a:gdLst>
              <a:ahLst/>
              <a:cxnLst>
                <a:cxn ang="0">
                  <a:pos x="T0" y="T1"/>
                </a:cxn>
                <a:cxn ang="0">
                  <a:pos x="T2" y="T3"/>
                </a:cxn>
                <a:cxn ang="0">
                  <a:pos x="T4" y="T5"/>
                </a:cxn>
                <a:cxn ang="0">
                  <a:pos x="T6" y="T7"/>
                </a:cxn>
                <a:cxn ang="0">
                  <a:pos x="T8" y="T9"/>
                </a:cxn>
              </a:cxnLst>
              <a:rect l="0" t="0" r="r" b="b"/>
              <a:pathLst>
                <a:path w="2964" h="344">
                  <a:moveTo>
                    <a:pt x="0" y="343"/>
                  </a:moveTo>
                  <a:lnTo>
                    <a:pt x="2684" y="343"/>
                  </a:lnTo>
                  <a:lnTo>
                    <a:pt x="2963" y="0"/>
                  </a:lnTo>
                  <a:lnTo>
                    <a:pt x="531" y="1"/>
                  </a:lnTo>
                  <a:lnTo>
                    <a:pt x="0" y="343"/>
                  </a:lnTo>
                </a:path>
              </a:pathLst>
            </a:custGeom>
            <a:gradFill rotWithShape="1">
              <a:gsLst>
                <a:gs pos="0">
                  <a:schemeClr val="accent2"/>
                </a:gs>
                <a:gs pos="100000">
                  <a:schemeClr val="accent2">
                    <a:gamma/>
                    <a:shade val="44314"/>
                    <a:invGamma/>
                  </a:schemeClr>
                </a:gs>
              </a:gsLst>
              <a:lin ang="2700000" scaled="1"/>
            </a:gra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00">
                <a:latin typeface="Calibri"/>
              </a:endParaRPr>
            </a:p>
          </p:txBody>
        </p:sp>
        <p:sp>
          <p:nvSpPr>
            <p:cNvPr id="26" name="Freeform 33"/>
            <p:cNvSpPr>
              <a:spLocks/>
            </p:cNvSpPr>
            <p:nvPr/>
          </p:nvSpPr>
          <p:spPr bwMode="gray">
            <a:xfrm>
              <a:off x="3362436" y="3998755"/>
              <a:ext cx="2978950" cy="594181"/>
            </a:xfrm>
            <a:custGeom>
              <a:avLst/>
              <a:gdLst>
                <a:gd name="T0" fmla="*/ 0 w 3443"/>
                <a:gd name="T1" fmla="*/ 633 h 634"/>
                <a:gd name="T2" fmla="*/ 3442 w 3443"/>
                <a:gd name="T3" fmla="*/ 633 h 634"/>
                <a:gd name="T4" fmla="*/ 3060 w 3443"/>
                <a:gd name="T5" fmla="*/ 0 h 634"/>
                <a:gd name="T6" fmla="*/ 377 w 3443"/>
                <a:gd name="T7" fmla="*/ 0 h 634"/>
                <a:gd name="T8" fmla="*/ 0 w 3443"/>
                <a:gd name="T9" fmla="*/ 633 h 634"/>
              </a:gdLst>
              <a:ahLst/>
              <a:cxnLst>
                <a:cxn ang="0">
                  <a:pos x="T0" y="T1"/>
                </a:cxn>
                <a:cxn ang="0">
                  <a:pos x="T2" y="T3"/>
                </a:cxn>
                <a:cxn ang="0">
                  <a:pos x="T4" y="T5"/>
                </a:cxn>
                <a:cxn ang="0">
                  <a:pos x="T6" y="T7"/>
                </a:cxn>
                <a:cxn ang="0">
                  <a:pos x="T8" y="T9"/>
                </a:cxn>
              </a:cxnLst>
              <a:rect l="0" t="0" r="r" b="b"/>
              <a:pathLst>
                <a:path w="3443" h="634">
                  <a:moveTo>
                    <a:pt x="0" y="633"/>
                  </a:moveTo>
                  <a:lnTo>
                    <a:pt x="3442" y="633"/>
                  </a:lnTo>
                  <a:lnTo>
                    <a:pt x="3060" y="0"/>
                  </a:lnTo>
                  <a:lnTo>
                    <a:pt x="377" y="0"/>
                  </a:lnTo>
                  <a:lnTo>
                    <a:pt x="0" y="633"/>
                  </a:lnTo>
                </a:path>
              </a:pathLst>
            </a:custGeom>
            <a:solidFill>
              <a:schemeClr val="accent2"/>
            </a:soli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00">
                <a:latin typeface="Calibri"/>
              </a:endParaRPr>
            </a:p>
          </p:txBody>
        </p:sp>
        <p:sp>
          <p:nvSpPr>
            <p:cNvPr id="27" name="Text Box 12"/>
            <p:cNvSpPr txBox="1">
              <a:spLocks noChangeArrowheads="1"/>
            </p:cNvSpPr>
            <p:nvPr/>
          </p:nvSpPr>
          <p:spPr bwMode="gray">
            <a:xfrm>
              <a:off x="4290161" y="4057669"/>
              <a:ext cx="11235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2800" b="1" dirty="0" smtClean="0">
                  <a:solidFill>
                    <a:schemeClr val="bg1"/>
                  </a:solidFill>
                  <a:latin typeface="Calibri"/>
                </a:rPr>
                <a:t>4</a:t>
              </a:r>
              <a:endParaRPr lang="en-US" sz="2800" b="1" dirty="0">
                <a:solidFill>
                  <a:schemeClr val="bg1"/>
                </a:solidFill>
                <a:latin typeface="Calibri"/>
              </a:endParaRPr>
            </a:p>
          </p:txBody>
        </p:sp>
      </p:grpSp>
      <p:grpSp>
        <p:nvGrpSpPr>
          <p:cNvPr id="28" name="Group 27"/>
          <p:cNvGrpSpPr/>
          <p:nvPr/>
        </p:nvGrpSpPr>
        <p:grpSpPr>
          <a:xfrm>
            <a:off x="3061529" y="2197660"/>
            <a:ext cx="2438793" cy="795702"/>
            <a:chOff x="3743027" y="3111568"/>
            <a:chExt cx="2438793" cy="794966"/>
          </a:xfrm>
        </p:grpSpPr>
        <p:sp>
          <p:nvSpPr>
            <p:cNvPr id="29" name="Freeform 34"/>
            <p:cNvSpPr>
              <a:spLocks/>
            </p:cNvSpPr>
            <p:nvPr/>
          </p:nvSpPr>
          <p:spPr bwMode="gray">
            <a:xfrm>
              <a:off x="5614709" y="3111569"/>
              <a:ext cx="567111" cy="794965"/>
            </a:xfrm>
            <a:custGeom>
              <a:avLst/>
              <a:gdLst>
                <a:gd name="T0" fmla="*/ 0 w 655"/>
                <a:gd name="T1" fmla="*/ 230 h 849"/>
                <a:gd name="T2" fmla="*/ 387 w 655"/>
                <a:gd name="T3" fmla="*/ 848 h 849"/>
                <a:gd name="T4" fmla="*/ 654 w 655"/>
                <a:gd name="T5" fmla="*/ 531 h 849"/>
                <a:gd name="T6" fmla="*/ 188 w 655"/>
                <a:gd name="T7" fmla="*/ 0 h 849"/>
                <a:gd name="T8" fmla="*/ 0 w 655"/>
                <a:gd name="T9" fmla="*/ 230 h 849"/>
              </a:gdLst>
              <a:ahLst/>
              <a:cxnLst>
                <a:cxn ang="0">
                  <a:pos x="T0" y="T1"/>
                </a:cxn>
                <a:cxn ang="0">
                  <a:pos x="T2" y="T3"/>
                </a:cxn>
                <a:cxn ang="0">
                  <a:pos x="T4" y="T5"/>
                </a:cxn>
                <a:cxn ang="0">
                  <a:pos x="T6" y="T7"/>
                </a:cxn>
                <a:cxn ang="0">
                  <a:pos x="T8" y="T9"/>
                </a:cxn>
              </a:cxnLst>
              <a:rect l="0" t="0" r="r" b="b"/>
              <a:pathLst>
                <a:path w="655" h="849">
                  <a:moveTo>
                    <a:pt x="0" y="230"/>
                  </a:moveTo>
                  <a:lnTo>
                    <a:pt x="387" y="848"/>
                  </a:lnTo>
                  <a:lnTo>
                    <a:pt x="654" y="531"/>
                  </a:lnTo>
                  <a:lnTo>
                    <a:pt x="188" y="0"/>
                  </a:lnTo>
                  <a:lnTo>
                    <a:pt x="0" y="230"/>
                  </a:lnTo>
                </a:path>
              </a:pathLst>
            </a:custGeom>
            <a:gradFill rotWithShape="1">
              <a:gsLst>
                <a:gs pos="0">
                  <a:schemeClr val="accent3"/>
                </a:gs>
                <a:gs pos="100000">
                  <a:schemeClr val="accent3">
                    <a:lumMod val="91000"/>
                  </a:schemeClr>
                </a:gs>
              </a:gsLst>
              <a:lin ang="2700000" scaled="1"/>
            </a:gra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00">
                <a:latin typeface="Calibri"/>
              </a:endParaRPr>
            </a:p>
          </p:txBody>
        </p:sp>
        <p:sp>
          <p:nvSpPr>
            <p:cNvPr id="30" name="Freeform 35"/>
            <p:cNvSpPr>
              <a:spLocks/>
            </p:cNvSpPr>
            <p:nvPr/>
          </p:nvSpPr>
          <p:spPr bwMode="gray">
            <a:xfrm>
              <a:off x="4072943" y="3111568"/>
              <a:ext cx="1713193" cy="214792"/>
            </a:xfrm>
            <a:custGeom>
              <a:avLst/>
              <a:gdLst>
                <a:gd name="T0" fmla="*/ 0 w 1980"/>
                <a:gd name="T1" fmla="*/ 228 h 229"/>
                <a:gd name="T2" fmla="*/ 1791 w 1980"/>
                <a:gd name="T3" fmla="*/ 228 h 229"/>
                <a:gd name="T4" fmla="*/ 1979 w 1980"/>
                <a:gd name="T5" fmla="*/ 0 h 229"/>
                <a:gd name="T6" fmla="*/ 500 w 1980"/>
                <a:gd name="T7" fmla="*/ 0 h 229"/>
                <a:gd name="T8" fmla="*/ 0 w 1980"/>
                <a:gd name="T9" fmla="*/ 228 h 229"/>
              </a:gdLst>
              <a:ahLst/>
              <a:cxnLst>
                <a:cxn ang="0">
                  <a:pos x="T0" y="T1"/>
                </a:cxn>
                <a:cxn ang="0">
                  <a:pos x="T2" y="T3"/>
                </a:cxn>
                <a:cxn ang="0">
                  <a:pos x="T4" y="T5"/>
                </a:cxn>
                <a:cxn ang="0">
                  <a:pos x="T6" y="T7"/>
                </a:cxn>
                <a:cxn ang="0">
                  <a:pos x="T8" y="T9"/>
                </a:cxn>
              </a:cxnLst>
              <a:rect l="0" t="0" r="r" b="b"/>
              <a:pathLst>
                <a:path w="1980" h="229">
                  <a:moveTo>
                    <a:pt x="0" y="228"/>
                  </a:moveTo>
                  <a:lnTo>
                    <a:pt x="1791" y="228"/>
                  </a:lnTo>
                  <a:lnTo>
                    <a:pt x="1979" y="0"/>
                  </a:lnTo>
                  <a:lnTo>
                    <a:pt x="500" y="0"/>
                  </a:lnTo>
                  <a:lnTo>
                    <a:pt x="0" y="228"/>
                  </a:lnTo>
                </a:path>
              </a:pathLst>
            </a:custGeom>
            <a:gradFill rotWithShape="0">
              <a:gsLst>
                <a:gs pos="0">
                  <a:schemeClr val="accent3"/>
                </a:gs>
                <a:gs pos="100000">
                  <a:schemeClr val="accent3">
                    <a:lumMod val="88000"/>
                  </a:schemeClr>
                </a:gs>
              </a:gsLst>
              <a:lin ang="2700000" scaled="1"/>
            </a:gra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00">
                <a:latin typeface="Calibri"/>
              </a:endParaRPr>
            </a:p>
          </p:txBody>
        </p:sp>
        <p:sp>
          <p:nvSpPr>
            <p:cNvPr id="31" name="Freeform 36"/>
            <p:cNvSpPr>
              <a:spLocks/>
            </p:cNvSpPr>
            <p:nvPr/>
          </p:nvSpPr>
          <p:spPr bwMode="gray">
            <a:xfrm>
              <a:off x="3743027" y="3325192"/>
              <a:ext cx="2216692" cy="581341"/>
            </a:xfrm>
            <a:custGeom>
              <a:avLst/>
              <a:gdLst>
                <a:gd name="T0" fmla="*/ 0 w 2561"/>
                <a:gd name="T1" fmla="*/ 620 h 621"/>
                <a:gd name="T2" fmla="*/ 2560 w 2561"/>
                <a:gd name="T3" fmla="*/ 620 h 621"/>
                <a:gd name="T4" fmla="*/ 2172 w 2561"/>
                <a:gd name="T5" fmla="*/ 0 h 621"/>
                <a:gd name="T6" fmla="*/ 382 w 2561"/>
                <a:gd name="T7" fmla="*/ 0 h 621"/>
                <a:gd name="T8" fmla="*/ 0 w 2561"/>
                <a:gd name="T9" fmla="*/ 620 h 621"/>
              </a:gdLst>
              <a:ahLst/>
              <a:cxnLst>
                <a:cxn ang="0">
                  <a:pos x="T0" y="T1"/>
                </a:cxn>
                <a:cxn ang="0">
                  <a:pos x="T2" y="T3"/>
                </a:cxn>
                <a:cxn ang="0">
                  <a:pos x="T4" y="T5"/>
                </a:cxn>
                <a:cxn ang="0">
                  <a:pos x="T6" y="T7"/>
                </a:cxn>
                <a:cxn ang="0">
                  <a:pos x="T8" y="T9"/>
                </a:cxn>
              </a:cxnLst>
              <a:rect l="0" t="0" r="r" b="b"/>
              <a:pathLst>
                <a:path w="2561" h="621">
                  <a:moveTo>
                    <a:pt x="0" y="620"/>
                  </a:moveTo>
                  <a:lnTo>
                    <a:pt x="2560" y="620"/>
                  </a:lnTo>
                  <a:lnTo>
                    <a:pt x="2172" y="0"/>
                  </a:lnTo>
                  <a:lnTo>
                    <a:pt x="382" y="0"/>
                  </a:lnTo>
                  <a:lnTo>
                    <a:pt x="0" y="620"/>
                  </a:lnTo>
                </a:path>
              </a:pathLst>
            </a:custGeom>
            <a:solidFill>
              <a:schemeClr val="accent3"/>
            </a:soli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00">
                <a:latin typeface="Calibri"/>
              </a:endParaRPr>
            </a:p>
          </p:txBody>
        </p:sp>
        <p:sp>
          <p:nvSpPr>
            <p:cNvPr id="32" name="Text Box 12"/>
            <p:cNvSpPr txBox="1">
              <a:spLocks noChangeArrowheads="1"/>
            </p:cNvSpPr>
            <p:nvPr/>
          </p:nvSpPr>
          <p:spPr bwMode="gray">
            <a:xfrm>
              <a:off x="4289622" y="3416179"/>
              <a:ext cx="11235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2400" b="1" dirty="0" smtClean="0">
                  <a:solidFill>
                    <a:schemeClr val="bg1"/>
                  </a:solidFill>
                  <a:latin typeface="Calibri"/>
                </a:rPr>
                <a:t>3</a:t>
              </a:r>
              <a:endParaRPr lang="en-US" sz="2400" b="1" dirty="0">
                <a:solidFill>
                  <a:schemeClr val="bg1"/>
                </a:solidFill>
                <a:latin typeface="Calibri"/>
              </a:endParaRPr>
            </a:p>
          </p:txBody>
        </p:sp>
      </p:grpSp>
      <p:grpSp>
        <p:nvGrpSpPr>
          <p:cNvPr id="33" name="Group 32"/>
          <p:cNvGrpSpPr/>
          <p:nvPr/>
        </p:nvGrpSpPr>
        <p:grpSpPr>
          <a:xfrm>
            <a:off x="3447509" y="1622792"/>
            <a:ext cx="1587048" cy="692882"/>
            <a:chOff x="4129008" y="2537231"/>
            <a:chExt cx="1587048" cy="692241"/>
          </a:xfrm>
        </p:grpSpPr>
        <p:sp>
          <p:nvSpPr>
            <p:cNvPr id="34" name="Freeform 37"/>
            <p:cNvSpPr>
              <a:spLocks/>
            </p:cNvSpPr>
            <p:nvPr/>
          </p:nvSpPr>
          <p:spPr bwMode="gray">
            <a:xfrm>
              <a:off x="5227651" y="2537231"/>
              <a:ext cx="488405" cy="692239"/>
            </a:xfrm>
            <a:custGeom>
              <a:avLst/>
              <a:gdLst>
                <a:gd name="T0" fmla="*/ 385 w 564"/>
                <a:gd name="T1" fmla="*/ 737 h 738"/>
                <a:gd name="T2" fmla="*/ 563 w 564"/>
                <a:gd name="T3" fmla="*/ 527 h 738"/>
                <a:gd name="T4" fmla="*/ 97 w 564"/>
                <a:gd name="T5" fmla="*/ 0 h 738"/>
                <a:gd name="T6" fmla="*/ 0 w 564"/>
                <a:gd name="T7" fmla="*/ 111 h 738"/>
                <a:gd name="T8" fmla="*/ 385 w 564"/>
                <a:gd name="T9" fmla="*/ 737 h 738"/>
              </a:gdLst>
              <a:ahLst/>
              <a:cxnLst>
                <a:cxn ang="0">
                  <a:pos x="T0" y="T1"/>
                </a:cxn>
                <a:cxn ang="0">
                  <a:pos x="T2" y="T3"/>
                </a:cxn>
                <a:cxn ang="0">
                  <a:pos x="T4" y="T5"/>
                </a:cxn>
                <a:cxn ang="0">
                  <a:pos x="T6" y="T7"/>
                </a:cxn>
                <a:cxn ang="0">
                  <a:pos x="T8" y="T9"/>
                </a:cxn>
              </a:cxnLst>
              <a:rect l="0" t="0" r="r" b="b"/>
              <a:pathLst>
                <a:path w="564" h="738">
                  <a:moveTo>
                    <a:pt x="385" y="737"/>
                  </a:moveTo>
                  <a:lnTo>
                    <a:pt x="563" y="527"/>
                  </a:lnTo>
                  <a:lnTo>
                    <a:pt x="97" y="0"/>
                  </a:lnTo>
                  <a:lnTo>
                    <a:pt x="0" y="111"/>
                  </a:lnTo>
                  <a:lnTo>
                    <a:pt x="385" y="737"/>
                  </a:lnTo>
                </a:path>
              </a:pathLst>
            </a:custGeom>
            <a:gradFill rotWithShape="0">
              <a:gsLst>
                <a:gs pos="0">
                  <a:schemeClr val="accent2">
                    <a:gamma/>
                    <a:shade val="79216"/>
                    <a:invGamma/>
                  </a:schemeClr>
                </a:gs>
                <a:gs pos="100000">
                  <a:schemeClr val="accent2"/>
                </a:gs>
              </a:gsLst>
              <a:lin ang="2700000" scaled="1"/>
            </a:gra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00">
                <a:latin typeface="Calibri"/>
              </a:endParaRPr>
            </a:p>
          </p:txBody>
        </p:sp>
        <p:sp>
          <p:nvSpPr>
            <p:cNvPr id="35" name="Freeform 38"/>
            <p:cNvSpPr>
              <a:spLocks/>
            </p:cNvSpPr>
            <p:nvPr/>
          </p:nvSpPr>
          <p:spPr bwMode="gray">
            <a:xfrm>
              <a:off x="4465393" y="2537233"/>
              <a:ext cx="854979" cy="103894"/>
            </a:xfrm>
            <a:custGeom>
              <a:avLst/>
              <a:gdLst>
                <a:gd name="T0" fmla="*/ 0 w 987"/>
                <a:gd name="T1" fmla="*/ 109 h 110"/>
                <a:gd name="T2" fmla="*/ 889 w 987"/>
                <a:gd name="T3" fmla="*/ 109 h 110"/>
                <a:gd name="T4" fmla="*/ 986 w 987"/>
                <a:gd name="T5" fmla="*/ 0 h 110"/>
                <a:gd name="T6" fmla="*/ 308 w 987"/>
                <a:gd name="T7" fmla="*/ 0 h 110"/>
                <a:gd name="T8" fmla="*/ 0 w 987"/>
                <a:gd name="T9" fmla="*/ 109 h 110"/>
              </a:gdLst>
              <a:ahLst/>
              <a:cxnLst>
                <a:cxn ang="0">
                  <a:pos x="T0" y="T1"/>
                </a:cxn>
                <a:cxn ang="0">
                  <a:pos x="T2" y="T3"/>
                </a:cxn>
                <a:cxn ang="0">
                  <a:pos x="T4" y="T5"/>
                </a:cxn>
                <a:cxn ang="0">
                  <a:pos x="T6" y="T7"/>
                </a:cxn>
                <a:cxn ang="0">
                  <a:pos x="T8" y="T9"/>
                </a:cxn>
              </a:cxnLst>
              <a:rect l="0" t="0" r="r" b="b"/>
              <a:pathLst>
                <a:path w="987" h="110">
                  <a:moveTo>
                    <a:pt x="0" y="109"/>
                  </a:moveTo>
                  <a:lnTo>
                    <a:pt x="889" y="109"/>
                  </a:lnTo>
                  <a:lnTo>
                    <a:pt x="986" y="0"/>
                  </a:lnTo>
                  <a:lnTo>
                    <a:pt x="308" y="0"/>
                  </a:lnTo>
                  <a:lnTo>
                    <a:pt x="0" y="109"/>
                  </a:lnTo>
                </a:path>
              </a:pathLst>
            </a:custGeom>
            <a:gradFill rotWithShape="0">
              <a:gsLst>
                <a:gs pos="0">
                  <a:schemeClr val="accent2"/>
                </a:gs>
                <a:gs pos="100000">
                  <a:schemeClr val="accent2">
                    <a:gamma/>
                    <a:shade val="50980"/>
                    <a:invGamma/>
                  </a:schemeClr>
                </a:gs>
              </a:gsLst>
              <a:lin ang="2700000" scaled="1"/>
            </a:gra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00">
                <a:latin typeface="Calibri"/>
              </a:endParaRPr>
            </a:p>
          </p:txBody>
        </p:sp>
        <p:sp>
          <p:nvSpPr>
            <p:cNvPr id="36" name="Freeform 39"/>
            <p:cNvSpPr>
              <a:spLocks/>
            </p:cNvSpPr>
            <p:nvPr/>
          </p:nvSpPr>
          <p:spPr bwMode="gray">
            <a:xfrm>
              <a:off x="4129008" y="2639959"/>
              <a:ext cx="1443653" cy="589513"/>
            </a:xfrm>
            <a:custGeom>
              <a:avLst/>
              <a:gdLst>
                <a:gd name="T0" fmla="*/ 0 w 1669"/>
                <a:gd name="T1" fmla="*/ 628 h 629"/>
                <a:gd name="T2" fmla="*/ 1668 w 1669"/>
                <a:gd name="T3" fmla="*/ 628 h 629"/>
                <a:gd name="T4" fmla="*/ 1281 w 1669"/>
                <a:gd name="T5" fmla="*/ 0 h 629"/>
                <a:gd name="T6" fmla="*/ 388 w 1669"/>
                <a:gd name="T7" fmla="*/ 0 h 629"/>
                <a:gd name="T8" fmla="*/ 0 w 1669"/>
                <a:gd name="T9" fmla="*/ 628 h 629"/>
              </a:gdLst>
              <a:ahLst/>
              <a:cxnLst>
                <a:cxn ang="0">
                  <a:pos x="T0" y="T1"/>
                </a:cxn>
                <a:cxn ang="0">
                  <a:pos x="T2" y="T3"/>
                </a:cxn>
                <a:cxn ang="0">
                  <a:pos x="T4" y="T5"/>
                </a:cxn>
                <a:cxn ang="0">
                  <a:pos x="T6" y="T7"/>
                </a:cxn>
                <a:cxn ang="0">
                  <a:pos x="T8" y="T9"/>
                </a:cxn>
              </a:cxnLst>
              <a:rect l="0" t="0" r="r" b="b"/>
              <a:pathLst>
                <a:path w="1669" h="629">
                  <a:moveTo>
                    <a:pt x="0" y="628"/>
                  </a:moveTo>
                  <a:lnTo>
                    <a:pt x="1668" y="628"/>
                  </a:lnTo>
                  <a:lnTo>
                    <a:pt x="1281" y="0"/>
                  </a:lnTo>
                  <a:lnTo>
                    <a:pt x="388" y="0"/>
                  </a:lnTo>
                  <a:lnTo>
                    <a:pt x="0" y="628"/>
                  </a:lnTo>
                </a:path>
              </a:pathLst>
            </a:custGeom>
            <a:solidFill>
              <a:schemeClr val="accent2"/>
            </a:soli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00">
                <a:latin typeface="Calibri"/>
              </a:endParaRPr>
            </a:p>
          </p:txBody>
        </p:sp>
        <p:sp>
          <p:nvSpPr>
            <p:cNvPr id="37" name="Text Box 12"/>
            <p:cNvSpPr txBox="1">
              <a:spLocks noChangeArrowheads="1"/>
            </p:cNvSpPr>
            <p:nvPr/>
          </p:nvSpPr>
          <p:spPr bwMode="gray">
            <a:xfrm>
              <a:off x="4289082" y="2774706"/>
              <a:ext cx="11235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b="1" dirty="0" smtClean="0">
                  <a:solidFill>
                    <a:schemeClr val="bg1"/>
                  </a:solidFill>
                  <a:latin typeface="Calibri"/>
                </a:rPr>
                <a:t>2</a:t>
              </a:r>
              <a:endParaRPr lang="en-US" b="1" dirty="0">
                <a:solidFill>
                  <a:schemeClr val="bg1"/>
                </a:solidFill>
                <a:latin typeface="Calibri"/>
              </a:endParaRPr>
            </a:p>
          </p:txBody>
        </p:sp>
      </p:grpSp>
      <p:grpSp>
        <p:nvGrpSpPr>
          <p:cNvPr id="38" name="Group 37"/>
          <p:cNvGrpSpPr/>
          <p:nvPr/>
        </p:nvGrpSpPr>
        <p:grpSpPr>
          <a:xfrm>
            <a:off x="3770361" y="1077136"/>
            <a:ext cx="821632" cy="586552"/>
            <a:chOff x="4451860" y="1992080"/>
            <a:chExt cx="821632" cy="586009"/>
          </a:xfrm>
        </p:grpSpPr>
        <p:sp>
          <p:nvSpPr>
            <p:cNvPr id="39" name="Freeform 40"/>
            <p:cNvSpPr>
              <a:spLocks/>
            </p:cNvSpPr>
            <p:nvPr/>
          </p:nvSpPr>
          <p:spPr bwMode="gray">
            <a:xfrm>
              <a:off x="4837355" y="1992080"/>
              <a:ext cx="412935" cy="586009"/>
            </a:xfrm>
            <a:custGeom>
              <a:avLst/>
              <a:gdLst>
                <a:gd name="T0" fmla="*/ 387 w 477"/>
                <a:gd name="T1" fmla="*/ 624 h 625"/>
                <a:gd name="T2" fmla="*/ 476 w 477"/>
                <a:gd name="T3" fmla="*/ 527 h 625"/>
                <a:gd name="T4" fmla="*/ 0 w 477"/>
                <a:gd name="T5" fmla="*/ 0 h 625"/>
                <a:gd name="T6" fmla="*/ 387 w 477"/>
                <a:gd name="T7" fmla="*/ 624 h 625"/>
              </a:gdLst>
              <a:ahLst/>
              <a:cxnLst>
                <a:cxn ang="0">
                  <a:pos x="T0" y="T1"/>
                </a:cxn>
                <a:cxn ang="0">
                  <a:pos x="T2" y="T3"/>
                </a:cxn>
                <a:cxn ang="0">
                  <a:pos x="T4" y="T5"/>
                </a:cxn>
                <a:cxn ang="0">
                  <a:pos x="T6" y="T7"/>
                </a:cxn>
              </a:cxnLst>
              <a:rect l="0" t="0" r="r" b="b"/>
              <a:pathLst>
                <a:path w="477" h="625">
                  <a:moveTo>
                    <a:pt x="387" y="624"/>
                  </a:moveTo>
                  <a:lnTo>
                    <a:pt x="476" y="527"/>
                  </a:lnTo>
                  <a:lnTo>
                    <a:pt x="0" y="0"/>
                  </a:lnTo>
                  <a:lnTo>
                    <a:pt x="387" y="624"/>
                  </a:lnTo>
                </a:path>
              </a:pathLst>
            </a:custGeom>
            <a:gradFill rotWithShape="0">
              <a:gsLst>
                <a:gs pos="0">
                  <a:schemeClr val="accent5"/>
                </a:gs>
                <a:gs pos="99000">
                  <a:schemeClr val="accent5">
                    <a:lumMod val="79000"/>
                  </a:schemeClr>
                </a:gs>
              </a:gsLst>
              <a:lin ang="2700000" scaled="1"/>
            </a:gra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00">
                <a:latin typeface="Calibri"/>
              </a:endParaRPr>
            </a:p>
          </p:txBody>
        </p:sp>
        <p:sp>
          <p:nvSpPr>
            <p:cNvPr id="40" name="Freeform 41"/>
            <p:cNvSpPr>
              <a:spLocks/>
            </p:cNvSpPr>
            <p:nvPr/>
          </p:nvSpPr>
          <p:spPr bwMode="gray">
            <a:xfrm>
              <a:off x="4512832" y="1992080"/>
              <a:ext cx="669536" cy="586009"/>
            </a:xfrm>
            <a:custGeom>
              <a:avLst/>
              <a:gdLst>
                <a:gd name="T0" fmla="*/ 0 w 773"/>
                <a:gd name="T1" fmla="*/ 624 h 625"/>
                <a:gd name="T2" fmla="*/ 772 w 773"/>
                <a:gd name="T3" fmla="*/ 624 h 625"/>
                <a:gd name="T4" fmla="*/ 387 w 773"/>
                <a:gd name="T5" fmla="*/ 0 h 625"/>
                <a:gd name="T6" fmla="*/ 0 w 773"/>
                <a:gd name="T7" fmla="*/ 624 h 625"/>
              </a:gdLst>
              <a:ahLst/>
              <a:cxnLst>
                <a:cxn ang="0">
                  <a:pos x="T0" y="T1"/>
                </a:cxn>
                <a:cxn ang="0">
                  <a:pos x="T2" y="T3"/>
                </a:cxn>
                <a:cxn ang="0">
                  <a:pos x="T4" y="T5"/>
                </a:cxn>
                <a:cxn ang="0">
                  <a:pos x="T6" y="T7"/>
                </a:cxn>
              </a:cxnLst>
              <a:rect l="0" t="0" r="r" b="b"/>
              <a:pathLst>
                <a:path w="773" h="625">
                  <a:moveTo>
                    <a:pt x="0" y="624"/>
                  </a:moveTo>
                  <a:lnTo>
                    <a:pt x="772" y="624"/>
                  </a:lnTo>
                  <a:lnTo>
                    <a:pt x="387" y="0"/>
                  </a:lnTo>
                  <a:lnTo>
                    <a:pt x="0" y="624"/>
                  </a:lnTo>
                </a:path>
              </a:pathLst>
            </a:custGeom>
            <a:solidFill>
              <a:schemeClr val="accent5"/>
            </a:soli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00">
                <a:latin typeface="Calibri"/>
              </a:endParaRPr>
            </a:p>
          </p:txBody>
        </p:sp>
        <p:sp>
          <p:nvSpPr>
            <p:cNvPr id="41" name="Text Box 12"/>
            <p:cNvSpPr txBox="1">
              <a:spLocks noChangeArrowheads="1"/>
            </p:cNvSpPr>
            <p:nvPr/>
          </p:nvSpPr>
          <p:spPr bwMode="gray">
            <a:xfrm>
              <a:off x="4451860" y="2242801"/>
              <a:ext cx="82163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1400" b="1" dirty="0" smtClean="0">
                  <a:solidFill>
                    <a:schemeClr val="bg1"/>
                  </a:solidFill>
                  <a:latin typeface="Calibri"/>
                </a:rPr>
                <a:t>1</a:t>
              </a:r>
              <a:endParaRPr lang="en-US" sz="1400" b="1" dirty="0">
                <a:solidFill>
                  <a:schemeClr val="bg1"/>
                </a:solidFill>
                <a:latin typeface="Calibri"/>
              </a:endParaRPr>
            </a:p>
          </p:txBody>
        </p:sp>
      </p:grpSp>
    </p:spTree>
    <p:extLst>
      <p:ext uri="{BB962C8B-B14F-4D97-AF65-F5344CB8AC3E}">
        <p14:creationId xmlns:p14="http://schemas.microsoft.com/office/powerpoint/2010/main" val="35584184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ppt_x"/>
                                          </p:val>
                                        </p:tav>
                                        <p:tav tm="100000">
                                          <p:val>
                                            <p:strVal val="#ppt_x"/>
                                          </p:val>
                                        </p:tav>
                                      </p:tavLst>
                                    </p:anim>
                                    <p:anim calcmode="lin" valueType="num">
                                      <p:cBhvr additive="base">
                                        <p:cTn id="18" dur="500" fill="hold"/>
                                        <p:tgtEl>
                                          <p:spTgt spid="28"/>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ppt_x"/>
                                          </p:val>
                                        </p:tav>
                                        <p:tav tm="100000">
                                          <p:val>
                                            <p:strVal val="#ppt_x"/>
                                          </p:val>
                                        </p:tav>
                                      </p:tavLst>
                                    </p:anim>
                                    <p:anim calcmode="lin" valueType="num">
                                      <p:cBhvr additive="base">
                                        <p:cTn id="23" dur="500" fill="hold"/>
                                        <p:tgtEl>
                                          <p:spTgt spid="33"/>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ppt_x"/>
                                          </p:val>
                                        </p:tav>
                                        <p:tav tm="100000">
                                          <p:val>
                                            <p:strVal val="#ppt_x"/>
                                          </p:val>
                                        </p:tav>
                                      </p:tavLst>
                                    </p:anim>
                                    <p:anim calcmode="lin" valueType="num">
                                      <p:cBhvr additive="base">
                                        <p:cTn id="28" dur="500" fill="hold"/>
                                        <p:tgtEl>
                                          <p:spTgt spid="38"/>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par>
                          <p:cTn id="33" fill="hold">
                            <p:stCondLst>
                              <p:cond delay="3000"/>
                            </p:stCondLst>
                            <p:childTnLst>
                              <p:par>
                                <p:cTn id="34" presetID="22" presetClass="entr" presetSubtype="2"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right)">
                                      <p:cBhvr>
                                        <p:cTn id="36" dur="500"/>
                                        <p:tgtEl>
                                          <p:spTgt spid="14"/>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4000"/>
                            </p:stCondLst>
                            <p:childTnLst>
                              <p:par>
                                <p:cTn id="42" presetID="22" presetClass="entr" presetSubtype="2"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right)">
                                      <p:cBhvr>
                                        <p:cTn id="44" dur="500"/>
                                        <p:tgtEl>
                                          <p:spTgt spid="8"/>
                                        </p:tgtEl>
                                      </p:cBhvr>
                                    </p:animEffect>
                                  </p:childTnLst>
                                </p:cTn>
                              </p:par>
                            </p:childTnLst>
                          </p:cTn>
                        </p:par>
                        <p:par>
                          <p:cTn id="45" fill="hold">
                            <p:stCondLst>
                              <p:cond delay="4500"/>
                            </p:stCondLst>
                            <p:childTnLst>
                              <p:par>
                                <p:cTn id="46" presetID="22" presetClass="entr" presetSubtype="8" fill="hold"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left)">
                                      <p:cBhvr>
                                        <p:cTn id="4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126464774"/>
              </p:ext>
            </p:extLst>
          </p:nvPr>
        </p:nvGraphicFramePr>
        <p:xfrm>
          <a:off x="1701433" y="1148364"/>
          <a:ext cx="5740056" cy="38302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p:cNvGrpSpPr/>
          <p:nvPr/>
        </p:nvGrpSpPr>
        <p:grpSpPr>
          <a:xfrm>
            <a:off x="912639" y="882747"/>
            <a:ext cx="7296950" cy="1061494"/>
            <a:chOff x="1939425" y="1163380"/>
            <a:chExt cx="7296950" cy="1060512"/>
          </a:xfrm>
        </p:grpSpPr>
        <p:sp>
          <p:nvSpPr>
            <p:cNvPr id="4" name="TextBox 3"/>
            <p:cNvSpPr txBox="1"/>
            <p:nvPr/>
          </p:nvSpPr>
          <p:spPr>
            <a:xfrm>
              <a:off x="2170817" y="1280967"/>
              <a:ext cx="1669065" cy="866904"/>
            </a:xfrm>
            <a:prstGeom prst="rect">
              <a:avLst/>
            </a:prstGeom>
            <a:noFill/>
          </p:spPr>
          <p:txBody>
            <a:bodyPr wrap="square" lIns="0" tIns="0" rIns="0" bIns="0" rtlCol="0">
              <a:spAutoFit/>
            </a:bodyPr>
            <a:lstStyle/>
            <a:p>
              <a:r>
                <a:rPr lang="en-US" sz="1400" b="1" dirty="0" smtClean="0">
                  <a:solidFill>
                    <a:schemeClr val="accent6"/>
                  </a:solidFill>
                  <a:latin typeface="Calibri"/>
                </a:rPr>
                <a:t>Placeholder Text</a:t>
              </a:r>
            </a:p>
            <a:p>
              <a:pPr>
                <a:spcBef>
                  <a:spcPts val="400"/>
                </a:spcBef>
              </a:pPr>
              <a:r>
                <a:rPr lang="en-US" sz="1300" dirty="0" smtClean="0">
                  <a:solidFill>
                    <a:schemeClr val="bg2"/>
                  </a:solidFill>
                  <a:latin typeface="Calibri"/>
                </a:rPr>
                <a:t>This is an example text. Replace with your own text here.</a:t>
              </a:r>
              <a:endParaRPr lang="en-US" sz="1300" dirty="0">
                <a:solidFill>
                  <a:schemeClr val="bg2"/>
                </a:solidFill>
                <a:latin typeface="Calibri"/>
              </a:endParaRPr>
            </a:p>
          </p:txBody>
        </p:sp>
        <p:sp>
          <p:nvSpPr>
            <p:cNvPr id="5" name="TextBox 4"/>
            <p:cNvSpPr txBox="1"/>
            <p:nvPr/>
          </p:nvSpPr>
          <p:spPr>
            <a:xfrm>
              <a:off x="3918835" y="1280967"/>
              <a:ext cx="1669065" cy="866904"/>
            </a:xfrm>
            <a:prstGeom prst="rect">
              <a:avLst/>
            </a:prstGeom>
            <a:noFill/>
          </p:spPr>
          <p:txBody>
            <a:bodyPr wrap="square" lIns="0" tIns="0" rIns="0" bIns="0" rtlCol="0">
              <a:spAutoFit/>
            </a:bodyPr>
            <a:lstStyle/>
            <a:p>
              <a:r>
                <a:rPr lang="en-US" sz="1400" b="1" dirty="0" smtClean="0">
                  <a:solidFill>
                    <a:schemeClr val="accent2"/>
                  </a:solidFill>
                  <a:latin typeface="Calibri"/>
                </a:rPr>
                <a:t>Placeholder Text</a:t>
              </a:r>
            </a:p>
            <a:p>
              <a:pPr>
                <a:spcBef>
                  <a:spcPts val="400"/>
                </a:spcBef>
              </a:pPr>
              <a:r>
                <a:rPr lang="en-US" sz="1300" dirty="0" smtClean="0">
                  <a:solidFill>
                    <a:schemeClr val="bg2"/>
                  </a:solidFill>
                  <a:latin typeface="Calibri"/>
                </a:rPr>
                <a:t>This is an example text. Replace with your own text here.</a:t>
              </a:r>
              <a:endParaRPr lang="en-US" sz="1300" dirty="0">
                <a:solidFill>
                  <a:schemeClr val="bg2"/>
                </a:solidFill>
                <a:latin typeface="Calibri"/>
              </a:endParaRPr>
            </a:p>
          </p:txBody>
        </p:sp>
        <p:sp>
          <p:nvSpPr>
            <p:cNvPr id="6" name="TextBox 5"/>
            <p:cNvSpPr txBox="1"/>
            <p:nvPr/>
          </p:nvSpPr>
          <p:spPr>
            <a:xfrm>
              <a:off x="5685465" y="1280967"/>
              <a:ext cx="1669065" cy="866904"/>
            </a:xfrm>
            <a:prstGeom prst="rect">
              <a:avLst/>
            </a:prstGeom>
            <a:noFill/>
          </p:spPr>
          <p:txBody>
            <a:bodyPr wrap="square" lIns="0" tIns="0" rIns="0" bIns="0" rtlCol="0">
              <a:spAutoFit/>
            </a:bodyPr>
            <a:lstStyle/>
            <a:p>
              <a:r>
                <a:rPr lang="en-US" sz="1400" b="1" dirty="0" smtClean="0">
                  <a:solidFill>
                    <a:schemeClr val="accent5"/>
                  </a:solidFill>
                  <a:latin typeface="Calibri"/>
                </a:rPr>
                <a:t>Placeholder Text</a:t>
              </a:r>
            </a:p>
            <a:p>
              <a:pPr>
                <a:spcBef>
                  <a:spcPts val="400"/>
                </a:spcBef>
              </a:pPr>
              <a:r>
                <a:rPr lang="en-US" sz="1300" dirty="0" smtClean="0">
                  <a:solidFill>
                    <a:schemeClr val="bg2"/>
                  </a:solidFill>
                  <a:latin typeface="Calibri"/>
                </a:rPr>
                <a:t>This is an example text. Replace with your own text here.</a:t>
              </a:r>
              <a:endParaRPr lang="en-US" sz="1300" dirty="0">
                <a:solidFill>
                  <a:schemeClr val="bg2"/>
                </a:solidFill>
                <a:latin typeface="Calibri"/>
              </a:endParaRPr>
            </a:p>
          </p:txBody>
        </p:sp>
        <p:sp>
          <p:nvSpPr>
            <p:cNvPr id="7" name="TextBox 6"/>
            <p:cNvSpPr txBox="1"/>
            <p:nvPr/>
          </p:nvSpPr>
          <p:spPr>
            <a:xfrm>
              <a:off x="7490500" y="1280967"/>
              <a:ext cx="1669065" cy="866904"/>
            </a:xfrm>
            <a:prstGeom prst="rect">
              <a:avLst/>
            </a:prstGeom>
            <a:noFill/>
          </p:spPr>
          <p:txBody>
            <a:bodyPr wrap="square" lIns="0" tIns="0" rIns="0" bIns="0" rtlCol="0">
              <a:spAutoFit/>
            </a:bodyPr>
            <a:lstStyle/>
            <a:p>
              <a:r>
                <a:rPr lang="en-US" sz="1400" b="1" dirty="0" smtClean="0">
                  <a:solidFill>
                    <a:schemeClr val="accent3"/>
                  </a:solidFill>
                  <a:latin typeface="Calibri"/>
                </a:rPr>
                <a:t>Placeholder Text</a:t>
              </a:r>
            </a:p>
            <a:p>
              <a:pPr>
                <a:spcBef>
                  <a:spcPts val="400"/>
                </a:spcBef>
              </a:pPr>
              <a:r>
                <a:rPr lang="en-US" sz="1300" dirty="0" smtClean="0">
                  <a:solidFill>
                    <a:schemeClr val="bg2"/>
                  </a:solidFill>
                  <a:latin typeface="Calibri"/>
                </a:rPr>
                <a:t>This is an example text. Replace with your own text here.</a:t>
              </a:r>
              <a:endParaRPr lang="en-US" sz="1300" dirty="0">
                <a:solidFill>
                  <a:schemeClr val="bg2"/>
                </a:solidFill>
                <a:latin typeface="Calibri"/>
              </a:endParaRPr>
            </a:p>
          </p:txBody>
        </p:sp>
        <p:sp>
          <p:nvSpPr>
            <p:cNvPr id="8" name="AutoShape 5"/>
            <p:cNvSpPr>
              <a:spLocks noChangeArrowheads="1"/>
            </p:cNvSpPr>
            <p:nvPr/>
          </p:nvSpPr>
          <p:spPr bwMode="gray">
            <a:xfrm>
              <a:off x="1939425" y="1163380"/>
              <a:ext cx="7296950" cy="1060512"/>
            </a:xfrm>
            <a:prstGeom prst="roundRect">
              <a:avLst>
                <a:gd name="adj" fmla="val 7754"/>
              </a:avLst>
            </a:prstGeom>
            <a:noFill/>
            <a:ln w="12700" algn="ctr">
              <a:solidFill>
                <a:schemeClr val="bg1"/>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sz="1300">
                <a:solidFill>
                  <a:schemeClr val="tx1">
                    <a:lumMod val="50000"/>
                    <a:lumOff val="50000"/>
                  </a:schemeClr>
                </a:solidFill>
                <a:latin typeface="Calibri"/>
              </a:endParaRPr>
            </a:p>
          </p:txBody>
        </p:sp>
      </p:grpSp>
    </p:spTree>
    <p:extLst>
      <p:ext uri="{BB962C8B-B14F-4D97-AF65-F5344CB8AC3E}">
        <p14:creationId xmlns:p14="http://schemas.microsoft.com/office/powerpoint/2010/main" val="40775079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graphicEl>
                                              <a:dgm id="{E7134C43-88DE-45CA-B387-973EC82DE13B}"/>
                                            </p:graphicEl>
                                          </p:spTgt>
                                        </p:tgtEl>
                                        <p:attrNameLst>
                                          <p:attrName>style.visibility</p:attrName>
                                        </p:attrNameLst>
                                      </p:cBhvr>
                                      <p:to>
                                        <p:strVal val="visible"/>
                                      </p:to>
                                    </p:set>
                                    <p:animEffect transition="in" filter="fade">
                                      <p:cBhvr>
                                        <p:cTn id="7" dur="500"/>
                                        <p:tgtEl>
                                          <p:spTgt spid="2">
                                            <p:graphicEl>
                                              <a:dgm id="{E7134C43-88DE-45CA-B387-973EC82DE13B}"/>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graphicEl>
                                              <a:dgm id="{97B24194-A804-4BA3-8573-A5E7A0DB2FE7}"/>
                                            </p:graphicEl>
                                          </p:spTgt>
                                        </p:tgtEl>
                                        <p:attrNameLst>
                                          <p:attrName>style.visibility</p:attrName>
                                        </p:attrNameLst>
                                      </p:cBhvr>
                                      <p:to>
                                        <p:strVal val="visible"/>
                                      </p:to>
                                    </p:set>
                                    <p:animEffect transition="in" filter="fade">
                                      <p:cBhvr>
                                        <p:cTn id="11" dur="500"/>
                                        <p:tgtEl>
                                          <p:spTgt spid="2">
                                            <p:graphicEl>
                                              <a:dgm id="{97B24194-A804-4BA3-8573-A5E7A0DB2FE7}"/>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graphicEl>
                                              <a:dgm id="{763DAD4B-46F2-4E60-8B1C-20DE84145FB8}"/>
                                            </p:graphicEl>
                                          </p:spTgt>
                                        </p:tgtEl>
                                        <p:attrNameLst>
                                          <p:attrName>style.visibility</p:attrName>
                                        </p:attrNameLst>
                                      </p:cBhvr>
                                      <p:to>
                                        <p:strVal val="visible"/>
                                      </p:to>
                                    </p:set>
                                    <p:animEffect transition="in" filter="fade">
                                      <p:cBhvr>
                                        <p:cTn id="15" dur="500"/>
                                        <p:tgtEl>
                                          <p:spTgt spid="2">
                                            <p:graphicEl>
                                              <a:dgm id="{763DAD4B-46F2-4E60-8B1C-20DE84145FB8}"/>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graphicEl>
                                              <a:dgm id="{12DD0924-AA88-49F7-95B9-6337DFC61482}"/>
                                            </p:graphicEl>
                                          </p:spTgt>
                                        </p:tgtEl>
                                        <p:attrNameLst>
                                          <p:attrName>style.visibility</p:attrName>
                                        </p:attrNameLst>
                                      </p:cBhvr>
                                      <p:to>
                                        <p:strVal val="visible"/>
                                      </p:to>
                                    </p:set>
                                    <p:animEffect transition="in" filter="fade">
                                      <p:cBhvr>
                                        <p:cTn id="19" dur="500"/>
                                        <p:tgtEl>
                                          <p:spTgt spid="2">
                                            <p:graphicEl>
                                              <a:dgm id="{12DD0924-AA88-49F7-95B9-6337DFC61482}"/>
                                            </p:graphic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723258" y="650007"/>
            <a:ext cx="1966438" cy="1906764"/>
            <a:chOff x="2740032" y="1276350"/>
            <a:chExt cx="2382211" cy="2307783"/>
          </a:xfrm>
        </p:grpSpPr>
        <p:sp>
          <p:nvSpPr>
            <p:cNvPr id="3" name="Freeform 2556"/>
            <p:cNvSpPr>
              <a:spLocks/>
            </p:cNvSpPr>
            <p:nvPr/>
          </p:nvSpPr>
          <p:spPr bwMode="auto">
            <a:xfrm>
              <a:off x="2740032" y="1276350"/>
              <a:ext cx="2382211" cy="2307783"/>
            </a:xfrm>
            <a:prstGeom prst="rect">
              <a:avLst/>
            </a:prstGeom>
            <a:gradFill>
              <a:gsLst>
                <a:gs pos="28000">
                  <a:schemeClr val="accent5">
                    <a:alpha val="21000"/>
                  </a:schemeClr>
                </a:gs>
                <a:gs pos="100000">
                  <a:schemeClr val="bg1">
                    <a:alpha val="0"/>
                  </a:schemeClr>
                </a:gs>
              </a:gsLst>
            </a:gradFill>
            <a:ln>
              <a:headEnd/>
              <a:tailEnd/>
            </a:ln>
            <a:effectLst/>
            <a:scene3d>
              <a:camera prst="orthographicFront"/>
              <a:lightRig rig="threePt" dir="t">
                <a:rot lat="0" lon="0" rev="1200000"/>
              </a:lightRig>
            </a:scene3d>
            <a:sp3d/>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en-US" sz="1100" dirty="0">
                <a:latin typeface="Calibri"/>
              </a:endParaRPr>
            </a:p>
          </p:txBody>
        </p:sp>
        <p:sp>
          <p:nvSpPr>
            <p:cNvPr id="4" name="Rectangle 3"/>
            <p:cNvSpPr/>
            <p:nvPr/>
          </p:nvSpPr>
          <p:spPr bwMode="auto">
            <a:xfrm flipH="1">
              <a:off x="2744906" y="1553284"/>
              <a:ext cx="2326245" cy="988056"/>
            </a:xfrm>
            <a:prstGeom prst="rect">
              <a:avLst/>
            </a:prstGeom>
          </p:spPr>
          <p:txBody>
            <a:bodyPr wrap="square">
              <a:spAutoFit/>
            </a:bodyPr>
            <a:lstStyle/>
            <a:p>
              <a:r>
                <a:rPr lang="en-US" sz="1400" b="1" dirty="0" smtClean="0">
                  <a:solidFill>
                    <a:schemeClr val="accent5"/>
                  </a:solidFill>
                  <a:latin typeface="Calibri"/>
                </a:rPr>
                <a:t>Your text here</a:t>
              </a:r>
            </a:p>
            <a:p>
              <a:r>
                <a:rPr lang="en-US" sz="1100" dirty="0" smtClean="0">
                  <a:solidFill>
                    <a:schemeClr val="bg2"/>
                  </a:solidFill>
                  <a:latin typeface="Calibri"/>
                  <a:cs typeface="Arial" pitchFamily="34" charset="0"/>
                </a:rPr>
                <a:t>This is placeholder text. </a:t>
              </a:r>
            </a:p>
            <a:p>
              <a:r>
                <a:rPr lang="en-US" sz="1100" dirty="0" smtClean="0">
                  <a:solidFill>
                    <a:schemeClr val="bg2"/>
                  </a:solidFill>
                  <a:latin typeface="Calibri"/>
                  <a:cs typeface="Arial" pitchFamily="34" charset="0"/>
                </a:rPr>
                <a:t>This text can be replaced with your own text. </a:t>
              </a:r>
              <a:endParaRPr lang="en-US" sz="1100" dirty="0" smtClean="0">
                <a:solidFill>
                  <a:schemeClr val="bg2"/>
                </a:solidFill>
                <a:latin typeface="Calibri"/>
              </a:endParaRPr>
            </a:p>
          </p:txBody>
        </p:sp>
      </p:grpSp>
      <p:grpSp>
        <p:nvGrpSpPr>
          <p:cNvPr id="5" name="Group 4"/>
          <p:cNvGrpSpPr/>
          <p:nvPr/>
        </p:nvGrpSpPr>
        <p:grpSpPr>
          <a:xfrm>
            <a:off x="2738020" y="2480501"/>
            <a:ext cx="1966436" cy="1769593"/>
            <a:chOff x="2744908" y="3032031"/>
            <a:chExt cx="2382211" cy="2141763"/>
          </a:xfrm>
        </p:grpSpPr>
        <p:sp>
          <p:nvSpPr>
            <p:cNvPr id="6" name="Freeform 2556"/>
            <p:cNvSpPr>
              <a:spLocks/>
            </p:cNvSpPr>
            <p:nvPr/>
          </p:nvSpPr>
          <p:spPr bwMode="auto">
            <a:xfrm rot="10800000">
              <a:off x="2744908" y="3032031"/>
              <a:ext cx="2382211" cy="2111469"/>
            </a:xfrm>
            <a:prstGeom prst="rect">
              <a:avLst/>
            </a:prstGeom>
            <a:gradFill>
              <a:gsLst>
                <a:gs pos="28000">
                  <a:schemeClr val="accent2">
                    <a:alpha val="21000"/>
                  </a:schemeClr>
                </a:gs>
                <a:gs pos="100000">
                  <a:schemeClr val="bg1">
                    <a:alpha val="0"/>
                  </a:schemeClr>
                </a:gs>
              </a:gsLst>
            </a:gradFill>
            <a:ln>
              <a:headEnd/>
              <a:tailEnd/>
            </a:ln>
            <a:effectLst/>
            <a:scene3d>
              <a:camera prst="orthographicFront"/>
              <a:lightRig rig="threePt" dir="t">
                <a:rot lat="0" lon="0" rev="1200000"/>
              </a:lightRig>
            </a:scene3d>
            <a:sp3d/>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en-US" sz="1100" dirty="0">
                <a:latin typeface="Calibri"/>
              </a:endParaRPr>
            </a:p>
          </p:txBody>
        </p:sp>
        <p:sp>
          <p:nvSpPr>
            <p:cNvPr id="7" name="Rectangle 6"/>
            <p:cNvSpPr/>
            <p:nvPr/>
          </p:nvSpPr>
          <p:spPr bwMode="auto">
            <a:xfrm flipH="1">
              <a:off x="2779973" y="4185738"/>
              <a:ext cx="2326248" cy="988056"/>
            </a:xfrm>
            <a:prstGeom prst="rect">
              <a:avLst/>
            </a:prstGeom>
          </p:spPr>
          <p:txBody>
            <a:bodyPr wrap="square">
              <a:spAutoFit/>
            </a:bodyPr>
            <a:lstStyle/>
            <a:p>
              <a:pPr algn="r"/>
              <a:r>
                <a:rPr lang="en-US" sz="1400" b="1" dirty="0" smtClean="0">
                  <a:solidFill>
                    <a:schemeClr val="accent2"/>
                  </a:solidFill>
                  <a:latin typeface="Calibri"/>
                </a:rPr>
                <a:t>Your text here</a:t>
              </a:r>
            </a:p>
            <a:p>
              <a:pPr algn="r"/>
              <a:r>
                <a:rPr lang="en-US" sz="1100" dirty="0" smtClean="0">
                  <a:solidFill>
                    <a:schemeClr val="bg2"/>
                  </a:solidFill>
                  <a:latin typeface="Calibri"/>
                  <a:cs typeface="Arial" pitchFamily="34" charset="0"/>
                </a:rPr>
                <a:t>This is placeholder text. </a:t>
              </a:r>
            </a:p>
            <a:p>
              <a:pPr algn="r"/>
              <a:r>
                <a:rPr lang="en-US" sz="1100" dirty="0" smtClean="0">
                  <a:solidFill>
                    <a:schemeClr val="bg2"/>
                  </a:solidFill>
                  <a:latin typeface="Calibri"/>
                  <a:cs typeface="Arial" pitchFamily="34" charset="0"/>
                </a:rPr>
                <a:t>This text can be replaced with your own text. </a:t>
              </a:r>
              <a:endParaRPr lang="en-US" sz="1100" dirty="0" smtClean="0">
                <a:solidFill>
                  <a:schemeClr val="bg2"/>
                </a:solidFill>
                <a:latin typeface="Calibri"/>
              </a:endParaRPr>
            </a:p>
          </p:txBody>
        </p:sp>
      </p:grpSp>
      <p:grpSp>
        <p:nvGrpSpPr>
          <p:cNvPr id="8" name="Group 7"/>
          <p:cNvGrpSpPr/>
          <p:nvPr/>
        </p:nvGrpSpPr>
        <p:grpSpPr>
          <a:xfrm>
            <a:off x="4722917" y="650008"/>
            <a:ext cx="1995015" cy="1830493"/>
            <a:chOff x="5162910" y="1276350"/>
            <a:chExt cx="2416831" cy="1791701"/>
          </a:xfrm>
        </p:grpSpPr>
        <p:sp>
          <p:nvSpPr>
            <p:cNvPr id="9" name="Freeform 2556"/>
            <p:cNvSpPr>
              <a:spLocks/>
            </p:cNvSpPr>
            <p:nvPr/>
          </p:nvSpPr>
          <p:spPr bwMode="auto">
            <a:xfrm>
              <a:off x="5162910" y="1276350"/>
              <a:ext cx="2416831" cy="1791701"/>
            </a:xfrm>
            <a:prstGeom prst="rect">
              <a:avLst/>
            </a:prstGeom>
            <a:gradFill>
              <a:gsLst>
                <a:gs pos="28000">
                  <a:schemeClr val="accent3">
                    <a:alpha val="21000"/>
                  </a:schemeClr>
                </a:gs>
                <a:gs pos="100000">
                  <a:schemeClr val="bg1">
                    <a:alpha val="0"/>
                  </a:schemeClr>
                </a:gs>
              </a:gsLst>
            </a:gradFill>
            <a:ln>
              <a:headEnd/>
              <a:tailEnd/>
            </a:ln>
            <a:effectLst/>
            <a:scene3d>
              <a:camera prst="orthographicFront"/>
              <a:lightRig rig="threePt" dir="t">
                <a:rot lat="0" lon="0" rev="1200000"/>
              </a:lightRig>
            </a:scene3d>
            <a:sp3d/>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en-US" sz="1100" dirty="0">
                <a:latin typeface="Calibri"/>
              </a:endParaRPr>
            </a:p>
          </p:txBody>
        </p:sp>
        <p:sp>
          <p:nvSpPr>
            <p:cNvPr id="10" name="Rectangle 9"/>
            <p:cNvSpPr/>
            <p:nvPr/>
          </p:nvSpPr>
          <p:spPr bwMode="auto">
            <a:xfrm flipH="1">
              <a:off x="5166197" y="1500313"/>
              <a:ext cx="2326246" cy="799063"/>
            </a:xfrm>
            <a:prstGeom prst="rect">
              <a:avLst/>
            </a:prstGeom>
          </p:spPr>
          <p:txBody>
            <a:bodyPr wrap="square">
              <a:spAutoFit/>
            </a:bodyPr>
            <a:lstStyle/>
            <a:p>
              <a:r>
                <a:rPr lang="en-US" sz="1400" b="1" dirty="0" smtClean="0">
                  <a:solidFill>
                    <a:schemeClr val="accent3"/>
                  </a:solidFill>
                  <a:latin typeface="Calibri"/>
                </a:rPr>
                <a:t>Your text here</a:t>
              </a:r>
            </a:p>
            <a:p>
              <a:r>
                <a:rPr lang="en-US" sz="1100" dirty="0" smtClean="0">
                  <a:solidFill>
                    <a:schemeClr val="bg2"/>
                  </a:solidFill>
                  <a:latin typeface="Calibri"/>
                  <a:cs typeface="Arial" pitchFamily="34" charset="0"/>
                </a:rPr>
                <a:t>This is placeholder text. </a:t>
              </a:r>
            </a:p>
            <a:p>
              <a:r>
                <a:rPr lang="en-US" sz="1100" dirty="0" smtClean="0">
                  <a:solidFill>
                    <a:schemeClr val="bg2"/>
                  </a:solidFill>
                  <a:latin typeface="Calibri"/>
                  <a:cs typeface="Arial" pitchFamily="34" charset="0"/>
                </a:rPr>
                <a:t>This text can be replaced with your own text. </a:t>
              </a:r>
              <a:endParaRPr lang="en-US" sz="1100" dirty="0" smtClean="0">
                <a:solidFill>
                  <a:schemeClr val="bg2"/>
                </a:solidFill>
                <a:latin typeface="Calibri"/>
              </a:endParaRPr>
            </a:p>
          </p:txBody>
        </p:sp>
      </p:grpSp>
      <p:grpSp>
        <p:nvGrpSpPr>
          <p:cNvPr id="11" name="Group 10"/>
          <p:cNvGrpSpPr/>
          <p:nvPr/>
        </p:nvGrpSpPr>
        <p:grpSpPr>
          <a:xfrm>
            <a:off x="4725971" y="2480500"/>
            <a:ext cx="1995013" cy="2017757"/>
            <a:chOff x="5167784" y="3032030"/>
            <a:chExt cx="2416831" cy="2442120"/>
          </a:xfrm>
        </p:grpSpPr>
        <p:sp>
          <p:nvSpPr>
            <p:cNvPr id="12" name="Freeform 2556"/>
            <p:cNvSpPr>
              <a:spLocks/>
            </p:cNvSpPr>
            <p:nvPr/>
          </p:nvSpPr>
          <p:spPr bwMode="auto">
            <a:xfrm rot="10800000">
              <a:off x="5167784" y="3032030"/>
              <a:ext cx="2416831" cy="2442120"/>
            </a:xfrm>
            <a:prstGeom prst="rect">
              <a:avLst/>
            </a:prstGeom>
            <a:gradFill>
              <a:gsLst>
                <a:gs pos="28000">
                  <a:schemeClr val="accent6">
                    <a:alpha val="21000"/>
                  </a:schemeClr>
                </a:gs>
                <a:gs pos="100000">
                  <a:schemeClr val="bg1">
                    <a:alpha val="0"/>
                  </a:schemeClr>
                </a:gs>
              </a:gsLst>
            </a:gradFill>
            <a:ln>
              <a:headEnd/>
              <a:tailEnd/>
            </a:ln>
            <a:effectLst/>
            <a:scene3d>
              <a:camera prst="orthographicFront"/>
              <a:lightRig rig="threePt" dir="t">
                <a:rot lat="0" lon="0" rev="1200000"/>
              </a:lightRig>
            </a:scene3d>
            <a:sp3d/>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en-US" sz="1100" dirty="0">
                <a:latin typeface="Calibri"/>
              </a:endParaRPr>
            </a:p>
          </p:txBody>
        </p:sp>
        <p:sp>
          <p:nvSpPr>
            <p:cNvPr id="13" name="Rectangle 12"/>
            <p:cNvSpPr/>
            <p:nvPr/>
          </p:nvSpPr>
          <p:spPr bwMode="auto">
            <a:xfrm flipH="1">
              <a:off x="5226617" y="4139768"/>
              <a:ext cx="2326246" cy="988056"/>
            </a:xfrm>
            <a:prstGeom prst="rect">
              <a:avLst/>
            </a:prstGeom>
          </p:spPr>
          <p:txBody>
            <a:bodyPr wrap="square">
              <a:spAutoFit/>
            </a:bodyPr>
            <a:lstStyle/>
            <a:p>
              <a:pPr algn="r"/>
              <a:r>
                <a:rPr lang="en-US" sz="1400" b="1" dirty="0" smtClean="0">
                  <a:solidFill>
                    <a:schemeClr val="accent6"/>
                  </a:solidFill>
                  <a:latin typeface="Calibri"/>
                </a:rPr>
                <a:t>Your text here</a:t>
              </a:r>
            </a:p>
            <a:p>
              <a:pPr algn="r"/>
              <a:r>
                <a:rPr lang="en-US" sz="1100" dirty="0" smtClean="0">
                  <a:solidFill>
                    <a:schemeClr val="bg2"/>
                  </a:solidFill>
                  <a:latin typeface="Calibri"/>
                  <a:cs typeface="Arial" pitchFamily="34" charset="0"/>
                </a:rPr>
                <a:t>This is placeholder text. </a:t>
              </a:r>
            </a:p>
            <a:p>
              <a:pPr algn="r"/>
              <a:r>
                <a:rPr lang="en-US" sz="1100" dirty="0" smtClean="0">
                  <a:solidFill>
                    <a:schemeClr val="bg2"/>
                  </a:solidFill>
                  <a:latin typeface="Calibri"/>
                  <a:cs typeface="Arial" pitchFamily="34" charset="0"/>
                </a:rPr>
                <a:t>This text can be replaced with your own text. </a:t>
              </a:r>
              <a:endParaRPr lang="en-US" sz="1100" dirty="0" smtClean="0">
                <a:solidFill>
                  <a:schemeClr val="bg2"/>
                </a:solidFill>
                <a:latin typeface="Calibri"/>
              </a:endParaRPr>
            </a:p>
          </p:txBody>
        </p:sp>
      </p:grpSp>
      <p:grpSp>
        <p:nvGrpSpPr>
          <p:cNvPr id="15" name="Group 14"/>
          <p:cNvGrpSpPr/>
          <p:nvPr/>
        </p:nvGrpSpPr>
        <p:grpSpPr>
          <a:xfrm>
            <a:off x="2398392" y="1660593"/>
            <a:ext cx="1323077" cy="1324302"/>
            <a:chOff x="2667000" y="1600200"/>
            <a:chExt cx="1676400" cy="1676400"/>
          </a:xfrm>
        </p:grpSpPr>
        <p:sp>
          <p:nvSpPr>
            <p:cNvPr id="16" name="Freeform 2556"/>
            <p:cNvSpPr>
              <a:spLocks/>
            </p:cNvSpPr>
            <p:nvPr/>
          </p:nvSpPr>
          <p:spPr bwMode="auto">
            <a:xfrm>
              <a:off x="2667000" y="1600200"/>
              <a:ext cx="1676400" cy="1676400"/>
            </a:xfrm>
            <a:custGeom>
              <a:avLst/>
              <a:gdLst>
                <a:gd name="T0" fmla="*/ 3187 w 4790"/>
                <a:gd name="T1" fmla="*/ 38 h 4790"/>
                <a:gd name="T2" fmla="*/ 3427 w 4790"/>
                <a:gd name="T3" fmla="*/ 234 h 4790"/>
                <a:gd name="T4" fmla="*/ 3489 w 4790"/>
                <a:gd name="T5" fmla="*/ 537 h 4790"/>
                <a:gd name="T6" fmla="*/ 3414 w 4790"/>
                <a:gd name="T7" fmla="*/ 722 h 4790"/>
                <a:gd name="T8" fmla="*/ 3290 w 4790"/>
                <a:gd name="T9" fmla="*/ 884 h 4790"/>
                <a:gd name="T10" fmla="*/ 3245 w 4790"/>
                <a:gd name="T11" fmla="*/ 1041 h 4790"/>
                <a:gd name="T12" fmla="*/ 3389 w 4790"/>
                <a:gd name="T13" fmla="*/ 1137 h 4790"/>
                <a:gd name="T14" fmla="*/ 4790 w 4790"/>
                <a:gd name="T15" fmla="*/ 1167 h 4790"/>
                <a:gd name="T16" fmla="*/ 4761 w 4790"/>
                <a:gd name="T17" fmla="*/ 2568 h 4790"/>
                <a:gd name="T18" fmla="*/ 4665 w 4790"/>
                <a:gd name="T19" fmla="*/ 2712 h 4790"/>
                <a:gd name="T20" fmla="*/ 4507 w 4790"/>
                <a:gd name="T21" fmla="*/ 2667 h 4790"/>
                <a:gd name="T22" fmla="*/ 4346 w 4790"/>
                <a:gd name="T23" fmla="*/ 2543 h 4790"/>
                <a:gd name="T24" fmla="*/ 4161 w 4790"/>
                <a:gd name="T25" fmla="*/ 2467 h 4790"/>
                <a:gd name="T26" fmla="*/ 3859 w 4790"/>
                <a:gd name="T27" fmla="*/ 2530 h 4790"/>
                <a:gd name="T28" fmla="*/ 3661 w 4790"/>
                <a:gd name="T29" fmla="*/ 2770 h 4790"/>
                <a:gd name="T30" fmla="*/ 3634 w 4790"/>
                <a:gd name="T31" fmla="*/ 3085 h 4790"/>
                <a:gd name="T32" fmla="*/ 3773 w 4790"/>
                <a:gd name="T33" fmla="*/ 3361 h 4790"/>
                <a:gd name="T34" fmla="*/ 4072 w 4790"/>
                <a:gd name="T35" fmla="*/ 3489 h 4790"/>
                <a:gd name="T36" fmla="*/ 4293 w 4790"/>
                <a:gd name="T37" fmla="*/ 3449 h 4790"/>
                <a:gd name="T38" fmla="*/ 4449 w 4790"/>
                <a:gd name="T39" fmla="*/ 3332 h 4790"/>
                <a:gd name="T40" fmla="*/ 4624 w 4790"/>
                <a:gd name="T41" fmla="*/ 3240 h 4790"/>
                <a:gd name="T42" fmla="*/ 4735 w 4790"/>
                <a:gd name="T43" fmla="*/ 3316 h 4790"/>
                <a:gd name="T44" fmla="*/ 4789 w 4790"/>
                <a:gd name="T45" fmla="*/ 3613 h 4790"/>
                <a:gd name="T46" fmla="*/ 3487 w 4790"/>
                <a:gd name="T47" fmla="*/ 4780 h 4790"/>
                <a:gd name="T48" fmla="*/ 3270 w 4790"/>
                <a:gd name="T49" fmla="*/ 4703 h 4790"/>
                <a:gd name="T50" fmla="*/ 3254 w 4790"/>
                <a:gd name="T51" fmla="*/ 4577 h 4790"/>
                <a:gd name="T52" fmla="*/ 3374 w 4790"/>
                <a:gd name="T53" fmla="*/ 4397 h 4790"/>
                <a:gd name="T54" fmla="*/ 3475 w 4790"/>
                <a:gd name="T55" fmla="*/ 4232 h 4790"/>
                <a:gd name="T56" fmla="*/ 3471 w 4790"/>
                <a:gd name="T57" fmla="*/ 3963 h 4790"/>
                <a:gd name="T58" fmla="*/ 3281 w 4790"/>
                <a:gd name="T59" fmla="*/ 3708 h 4790"/>
                <a:gd name="T60" fmla="*/ 2978 w 4790"/>
                <a:gd name="T61" fmla="*/ 3623 h 4790"/>
                <a:gd name="T62" fmla="*/ 2675 w 4790"/>
                <a:gd name="T63" fmla="*/ 3708 h 4790"/>
                <a:gd name="T64" fmla="*/ 2486 w 4790"/>
                <a:gd name="T65" fmla="*/ 3963 h 4790"/>
                <a:gd name="T66" fmla="*/ 2482 w 4790"/>
                <a:gd name="T67" fmla="*/ 4232 h 4790"/>
                <a:gd name="T68" fmla="*/ 2582 w 4790"/>
                <a:gd name="T69" fmla="*/ 4397 h 4790"/>
                <a:gd name="T70" fmla="*/ 2703 w 4790"/>
                <a:gd name="T71" fmla="*/ 4577 h 4790"/>
                <a:gd name="T72" fmla="*/ 2687 w 4790"/>
                <a:gd name="T73" fmla="*/ 4703 h 4790"/>
                <a:gd name="T74" fmla="*/ 2470 w 4790"/>
                <a:gd name="T75" fmla="*/ 4780 h 4790"/>
                <a:gd name="T76" fmla="*/ 1165 w 4790"/>
                <a:gd name="T77" fmla="*/ 3613 h 4790"/>
                <a:gd name="T78" fmla="*/ 1111 w 4790"/>
                <a:gd name="T79" fmla="*/ 3316 h 4790"/>
                <a:gd name="T80" fmla="*/ 999 w 4790"/>
                <a:gd name="T81" fmla="*/ 3240 h 4790"/>
                <a:gd name="T82" fmla="*/ 824 w 4790"/>
                <a:gd name="T83" fmla="*/ 3332 h 4790"/>
                <a:gd name="T84" fmla="*/ 670 w 4790"/>
                <a:gd name="T85" fmla="*/ 3449 h 4790"/>
                <a:gd name="T86" fmla="*/ 449 w 4790"/>
                <a:gd name="T87" fmla="*/ 3489 h 4790"/>
                <a:gd name="T88" fmla="*/ 150 w 4790"/>
                <a:gd name="T89" fmla="*/ 3361 h 4790"/>
                <a:gd name="T90" fmla="*/ 9 w 4790"/>
                <a:gd name="T91" fmla="*/ 3085 h 4790"/>
                <a:gd name="T92" fmla="*/ 38 w 4790"/>
                <a:gd name="T93" fmla="*/ 2770 h 4790"/>
                <a:gd name="T94" fmla="*/ 234 w 4790"/>
                <a:gd name="T95" fmla="*/ 2530 h 4790"/>
                <a:gd name="T96" fmla="*/ 537 w 4790"/>
                <a:gd name="T97" fmla="*/ 2467 h 4790"/>
                <a:gd name="T98" fmla="*/ 722 w 4790"/>
                <a:gd name="T99" fmla="*/ 2543 h 4790"/>
                <a:gd name="T100" fmla="*/ 884 w 4790"/>
                <a:gd name="T101" fmla="*/ 2667 h 4790"/>
                <a:gd name="T102" fmla="*/ 1041 w 4790"/>
                <a:gd name="T103" fmla="*/ 2712 h 4790"/>
                <a:gd name="T104" fmla="*/ 1137 w 4790"/>
                <a:gd name="T105" fmla="*/ 2568 h 4790"/>
                <a:gd name="T106" fmla="*/ 1167 w 4790"/>
                <a:gd name="T107" fmla="*/ 1167 h 4790"/>
                <a:gd name="T108" fmla="*/ 2568 w 4790"/>
                <a:gd name="T109" fmla="*/ 1137 h 4790"/>
                <a:gd name="T110" fmla="*/ 2712 w 4790"/>
                <a:gd name="T111" fmla="*/ 1041 h 4790"/>
                <a:gd name="T112" fmla="*/ 2667 w 4790"/>
                <a:gd name="T113" fmla="*/ 884 h 4790"/>
                <a:gd name="T114" fmla="*/ 2543 w 4790"/>
                <a:gd name="T115" fmla="*/ 722 h 4790"/>
                <a:gd name="T116" fmla="*/ 2467 w 4790"/>
                <a:gd name="T117" fmla="*/ 537 h 4790"/>
                <a:gd name="T118" fmla="*/ 2530 w 4790"/>
                <a:gd name="T119" fmla="*/ 234 h 4790"/>
                <a:gd name="T120" fmla="*/ 2770 w 4790"/>
                <a:gd name="T121" fmla="*/ 38 h 4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90" h="4790">
                  <a:moveTo>
                    <a:pt x="2978" y="0"/>
                  </a:moveTo>
                  <a:lnTo>
                    <a:pt x="2978" y="0"/>
                  </a:lnTo>
                  <a:lnTo>
                    <a:pt x="3032" y="3"/>
                  </a:lnTo>
                  <a:lnTo>
                    <a:pt x="3085" y="9"/>
                  </a:lnTo>
                  <a:lnTo>
                    <a:pt x="3137" y="20"/>
                  </a:lnTo>
                  <a:lnTo>
                    <a:pt x="3187" y="38"/>
                  </a:lnTo>
                  <a:lnTo>
                    <a:pt x="3235" y="58"/>
                  </a:lnTo>
                  <a:lnTo>
                    <a:pt x="3281" y="84"/>
                  </a:lnTo>
                  <a:lnTo>
                    <a:pt x="3323" y="115"/>
                  </a:lnTo>
                  <a:lnTo>
                    <a:pt x="3363" y="150"/>
                  </a:lnTo>
                  <a:lnTo>
                    <a:pt x="3396" y="191"/>
                  </a:lnTo>
                  <a:lnTo>
                    <a:pt x="3427" y="234"/>
                  </a:lnTo>
                  <a:lnTo>
                    <a:pt x="3452" y="284"/>
                  </a:lnTo>
                  <a:lnTo>
                    <a:pt x="3471" y="338"/>
                  </a:lnTo>
                  <a:lnTo>
                    <a:pt x="3484" y="398"/>
                  </a:lnTo>
                  <a:lnTo>
                    <a:pt x="3489" y="449"/>
                  </a:lnTo>
                  <a:lnTo>
                    <a:pt x="3491" y="495"/>
                  </a:lnTo>
                  <a:lnTo>
                    <a:pt x="3489" y="537"/>
                  </a:lnTo>
                  <a:lnTo>
                    <a:pt x="3484" y="575"/>
                  </a:lnTo>
                  <a:lnTo>
                    <a:pt x="3475" y="609"/>
                  </a:lnTo>
                  <a:lnTo>
                    <a:pt x="3463" y="641"/>
                  </a:lnTo>
                  <a:lnTo>
                    <a:pt x="3449" y="668"/>
                  </a:lnTo>
                  <a:lnTo>
                    <a:pt x="3433" y="696"/>
                  </a:lnTo>
                  <a:lnTo>
                    <a:pt x="3414" y="722"/>
                  </a:lnTo>
                  <a:lnTo>
                    <a:pt x="3395" y="747"/>
                  </a:lnTo>
                  <a:lnTo>
                    <a:pt x="3374" y="772"/>
                  </a:lnTo>
                  <a:lnTo>
                    <a:pt x="3353" y="798"/>
                  </a:lnTo>
                  <a:lnTo>
                    <a:pt x="3332" y="824"/>
                  </a:lnTo>
                  <a:lnTo>
                    <a:pt x="3310" y="853"/>
                  </a:lnTo>
                  <a:lnTo>
                    <a:pt x="3290" y="884"/>
                  </a:lnTo>
                  <a:lnTo>
                    <a:pt x="3271" y="918"/>
                  </a:lnTo>
                  <a:lnTo>
                    <a:pt x="3254" y="954"/>
                  </a:lnTo>
                  <a:lnTo>
                    <a:pt x="3245" y="977"/>
                  </a:lnTo>
                  <a:lnTo>
                    <a:pt x="3240" y="999"/>
                  </a:lnTo>
                  <a:lnTo>
                    <a:pt x="3240" y="1021"/>
                  </a:lnTo>
                  <a:lnTo>
                    <a:pt x="3245" y="1041"/>
                  </a:lnTo>
                  <a:lnTo>
                    <a:pt x="3255" y="1062"/>
                  </a:lnTo>
                  <a:lnTo>
                    <a:pt x="3270" y="1079"/>
                  </a:lnTo>
                  <a:lnTo>
                    <a:pt x="3290" y="1097"/>
                  </a:lnTo>
                  <a:lnTo>
                    <a:pt x="3316" y="1111"/>
                  </a:lnTo>
                  <a:lnTo>
                    <a:pt x="3350" y="1126"/>
                  </a:lnTo>
                  <a:lnTo>
                    <a:pt x="3389" y="1137"/>
                  </a:lnTo>
                  <a:lnTo>
                    <a:pt x="3434" y="1148"/>
                  </a:lnTo>
                  <a:lnTo>
                    <a:pt x="3487" y="1155"/>
                  </a:lnTo>
                  <a:lnTo>
                    <a:pt x="3546" y="1161"/>
                  </a:lnTo>
                  <a:lnTo>
                    <a:pt x="3613" y="1165"/>
                  </a:lnTo>
                  <a:lnTo>
                    <a:pt x="3689" y="1167"/>
                  </a:lnTo>
                  <a:lnTo>
                    <a:pt x="4790" y="1167"/>
                  </a:lnTo>
                  <a:lnTo>
                    <a:pt x="4790" y="2268"/>
                  </a:lnTo>
                  <a:lnTo>
                    <a:pt x="4789" y="2343"/>
                  </a:lnTo>
                  <a:lnTo>
                    <a:pt x="4786" y="2410"/>
                  </a:lnTo>
                  <a:lnTo>
                    <a:pt x="4780" y="2470"/>
                  </a:lnTo>
                  <a:lnTo>
                    <a:pt x="4771" y="2522"/>
                  </a:lnTo>
                  <a:lnTo>
                    <a:pt x="4761" y="2568"/>
                  </a:lnTo>
                  <a:lnTo>
                    <a:pt x="4749" y="2607"/>
                  </a:lnTo>
                  <a:lnTo>
                    <a:pt x="4735" y="2639"/>
                  </a:lnTo>
                  <a:lnTo>
                    <a:pt x="4720" y="2667"/>
                  </a:lnTo>
                  <a:lnTo>
                    <a:pt x="4703" y="2687"/>
                  </a:lnTo>
                  <a:lnTo>
                    <a:pt x="4685" y="2702"/>
                  </a:lnTo>
                  <a:lnTo>
                    <a:pt x="4665" y="2712"/>
                  </a:lnTo>
                  <a:lnTo>
                    <a:pt x="4644" y="2716"/>
                  </a:lnTo>
                  <a:lnTo>
                    <a:pt x="4624" y="2716"/>
                  </a:lnTo>
                  <a:lnTo>
                    <a:pt x="4601" y="2712"/>
                  </a:lnTo>
                  <a:lnTo>
                    <a:pt x="4577" y="2703"/>
                  </a:lnTo>
                  <a:lnTo>
                    <a:pt x="4541" y="2686"/>
                  </a:lnTo>
                  <a:lnTo>
                    <a:pt x="4507" y="2667"/>
                  </a:lnTo>
                  <a:lnTo>
                    <a:pt x="4477" y="2645"/>
                  </a:lnTo>
                  <a:lnTo>
                    <a:pt x="4449" y="2624"/>
                  </a:lnTo>
                  <a:lnTo>
                    <a:pt x="4422" y="2604"/>
                  </a:lnTo>
                  <a:lnTo>
                    <a:pt x="4397" y="2582"/>
                  </a:lnTo>
                  <a:lnTo>
                    <a:pt x="4371" y="2562"/>
                  </a:lnTo>
                  <a:lnTo>
                    <a:pt x="4346" y="2543"/>
                  </a:lnTo>
                  <a:lnTo>
                    <a:pt x="4320" y="2524"/>
                  </a:lnTo>
                  <a:lnTo>
                    <a:pt x="4293" y="2508"/>
                  </a:lnTo>
                  <a:lnTo>
                    <a:pt x="4264" y="2493"/>
                  </a:lnTo>
                  <a:lnTo>
                    <a:pt x="4232" y="2482"/>
                  </a:lnTo>
                  <a:lnTo>
                    <a:pt x="4199" y="2473"/>
                  </a:lnTo>
                  <a:lnTo>
                    <a:pt x="4161" y="2467"/>
                  </a:lnTo>
                  <a:lnTo>
                    <a:pt x="4119" y="2466"/>
                  </a:lnTo>
                  <a:lnTo>
                    <a:pt x="4072" y="2467"/>
                  </a:lnTo>
                  <a:lnTo>
                    <a:pt x="4021" y="2473"/>
                  </a:lnTo>
                  <a:lnTo>
                    <a:pt x="3963" y="2486"/>
                  </a:lnTo>
                  <a:lnTo>
                    <a:pt x="3907" y="2505"/>
                  </a:lnTo>
                  <a:lnTo>
                    <a:pt x="3859" y="2530"/>
                  </a:lnTo>
                  <a:lnTo>
                    <a:pt x="3814" y="2560"/>
                  </a:lnTo>
                  <a:lnTo>
                    <a:pt x="3773" y="2594"/>
                  </a:lnTo>
                  <a:lnTo>
                    <a:pt x="3738" y="2633"/>
                  </a:lnTo>
                  <a:lnTo>
                    <a:pt x="3708" y="2675"/>
                  </a:lnTo>
                  <a:lnTo>
                    <a:pt x="3683" y="2722"/>
                  </a:lnTo>
                  <a:lnTo>
                    <a:pt x="3661" y="2770"/>
                  </a:lnTo>
                  <a:lnTo>
                    <a:pt x="3645" y="2820"/>
                  </a:lnTo>
                  <a:lnTo>
                    <a:pt x="3634" y="2872"/>
                  </a:lnTo>
                  <a:lnTo>
                    <a:pt x="3626" y="2924"/>
                  </a:lnTo>
                  <a:lnTo>
                    <a:pt x="3623" y="2978"/>
                  </a:lnTo>
                  <a:lnTo>
                    <a:pt x="3626" y="3032"/>
                  </a:lnTo>
                  <a:lnTo>
                    <a:pt x="3634" y="3085"/>
                  </a:lnTo>
                  <a:lnTo>
                    <a:pt x="3645" y="3137"/>
                  </a:lnTo>
                  <a:lnTo>
                    <a:pt x="3661" y="3187"/>
                  </a:lnTo>
                  <a:lnTo>
                    <a:pt x="3683" y="3235"/>
                  </a:lnTo>
                  <a:lnTo>
                    <a:pt x="3708" y="3281"/>
                  </a:lnTo>
                  <a:lnTo>
                    <a:pt x="3738" y="3323"/>
                  </a:lnTo>
                  <a:lnTo>
                    <a:pt x="3773" y="3361"/>
                  </a:lnTo>
                  <a:lnTo>
                    <a:pt x="3814" y="3396"/>
                  </a:lnTo>
                  <a:lnTo>
                    <a:pt x="3859" y="3427"/>
                  </a:lnTo>
                  <a:lnTo>
                    <a:pt x="3907" y="3452"/>
                  </a:lnTo>
                  <a:lnTo>
                    <a:pt x="3963" y="3471"/>
                  </a:lnTo>
                  <a:lnTo>
                    <a:pt x="4021" y="3484"/>
                  </a:lnTo>
                  <a:lnTo>
                    <a:pt x="4072" y="3489"/>
                  </a:lnTo>
                  <a:lnTo>
                    <a:pt x="4119" y="3491"/>
                  </a:lnTo>
                  <a:lnTo>
                    <a:pt x="4161" y="3489"/>
                  </a:lnTo>
                  <a:lnTo>
                    <a:pt x="4199" y="3484"/>
                  </a:lnTo>
                  <a:lnTo>
                    <a:pt x="4232" y="3475"/>
                  </a:lnTo>
                  <a:lnTo>
                    <a:pt x="4264" y="3463"/>
                  </a:lnTo>
                  <a:lnTo>
                    <a:pt x="4293" y="3449"/>
                  </a:lnTo>
                  <a:lnTo>
                    <a:pt x="4320" y="3433"/>
                  </a:lnTo>
                  <a:lnTo>
                    <a:pt x="4346" y="3414"/>
                  </a:lnTo>
                  <a:lnTo>
                    <a:pt x="4371" y="3395"/>
                  </a:lnTo>
                  <a:lnTo>
                    <a:pt x="4397" y="3374"/>
                  </a:lnTo>
                  <a:lnTo>
                    <a:pt x="4422" y="3353"/>
                  </a:lnTo>
                  <a:lnTo>
                    <a:pt x="4449" y="3332"/>
                  </a:lnTo>
                  <a:lnTo>
                    <a:pt x="4477" y="3310"/>
                  </a:lnTo>
                  <a:lnTo>
                    <a:pt x="4507" y="3290"/>
                  </a:lnTo>
                  <a:lnTo>
                    <a:pt x="4541" y="3271"/>
                  </a:lnTo>
                  <a:lnTo>
                    <a:pt x="4577" y="3252"/>
                  </a:lnTo>
                  <a:lnTo>
                    <a:pt x="4601" y="3245"/>
                  </a:lnTo>
                  <a:lnTo>
                    <a:pt x="4624" y="3240"/>
                  </a:lnTo>
                  <a:lnTo>
                    <a:pt x="4644" y="3240"/>
                  </a:lnTo>
                  <a:lnTo>
                    <a:pt x="4665" y="3245"/>
                  </a:lnTo>
                  <a:lnTo>
                    <a:pt x="4685" y="3255"/>
                  </a:lnTo>
                  <a:lnTo>
                    <a:pt x="4703" y="3270"/>
                  </a:lnTo>
                  <a:lnTo>
                    <a:pt x="4720" y="3290"/>
                  </a:lnTo>
                  <a:lnTo>
                    <a:pt x="4735" y="3316"/>
                  </a:lnTo>
                  <a:lnTo>
                    <a:pt x="4749" y="3350"/>
                  </a:lnTo>
                  <a:lnTo>
                    <a:pt x="4761" y="3389"/>
                  </a:lnTo>
                  <a:lnTo>
                    <a:pt x="4771" y="3434"/>
                  </a:lnTo>
                  <a:lnTo>
                    <a:pt x="4780" y="3487"/>
                  </a:lnTo>
                  <a:lnTo>
                    <a:pt x="4786" y="3546"/>
                  </a:lnTo>
                  <a:lnTo>
                    <a:pt x="4789" y="3613"/>
                  </a:lnTo>
                  <a:lnTo>
                    <a:pt x="4790" y="3689"/>
                  </a:lnTo>
                  <a:lnTo>
                    <a:pt x="4790" y="4790"/>
                  </a:lnTo>
                  <a:lnTo>
                    <a:pt x="3689" y="4790"/>
                  </a:lnTo>
                  <a:lnTo>
                    <a:pt x="3613" y="4789"/>
                  </a:lnTo>
                  <a:lnTo>
                    <a:pt x="3546" y="4786"/>
                  </a:lnTo>
                  <a:lnTo>
                    <a:pt x="3487" y="4780"/>
                  </a:lnTo>
                  <a:lnTo>
                    <a:pt x="3434" y="4771"/>
                  </a:lnTo>
                  <a:lnTo>
                    <a:pt x="3389" y="4761"/>
                  </a:lnTo>
                  <a:lnTo>
                    <a:pt x="3350" y="4749"/>
                  </a:lnTo>
                  <a:lnTo>
                    <a:pt x="3316" y="4735"/>
                  </a:lnTo>
                  <a:lnTo>
                    <a:pt x="3290" y="4720"/>
                  </a:lnTo>
                  <a:lnTo>
                    <a:pt x="3270" y="4703"/>
                  </a:lnTo>
                  <a:lnTo>
                    <a:pt x="3255" y="4685"/>
                  </a:lnTo>
                  <a:lnTo>
                    <a:pt x="3245" y="4665"/>
                  </a:lnTo>
                  <a:lnTo>
                    <a:pt x="3240" y="4644"/>
                  </a:lnTo>
                  <a:lnTo>
                    <a:pt x="3240" y="4623"/>
                  </a:lnTo>
                  <a:lnTo>
                    <a:pt x="3245" y="4601"/>
                  </a:lnTo>
                  <a:lnTo>
                    <a:pt x="3254" y="4577"/>
                  </a:lnTo>
                  <a:lnTo>
                    <a:pt x="3271" y="4541"/>
                  </a:lnTo>
                  <a:lnTo>
                    <a:pt x="3290" y="4507"/>
                  </a:lnTo>
                  <a:lnTo>
                    <a:pt x="3310" y="4477"/>
                  </a:lnTo>
                  <a:lnTo>
                    <a:pt x="3332" y="4449"/>
                  </a:lnTo>
                  <a:lnTo>
                    <a:pt x="3353" y="4422"/>
                  </a:lnTo>
                  <a:lnTo>
                    <a:pt x="3374" y="4397"/>
                  </a:lnTo>
                  <a:lnTo>
                    <a:pt x="3395" y="4371"/>
                  </a:lnTo>
                  <a:lnTo>
                    <a:pt x="3414" y="4346"/>
                  </a:lnTo>
                  <a:lnTo>
                    <a:pt x="3433" y="4320"/>
                  </a:lnTo>
                  <a:lnTo>
                    <a:pt x="3449" y="4293"/>
                  </a:lnTo>
                  <a:lnTo>
                    <a:pt x="3463" y="4264"/>
                  </a:lnTo>
                  <a:lnTo>
                    <a:pt x="3475" y="4232"/>
                  </a:lnTo>
                  <a:lnTo>
                    <a:pt x="3484" y="4199"/>
                  </a:lnTo>
                  <a:lnTo>
                    <a:pt x="3489" y="4161"/>
                  </a:lnTo>
                  <a:lnTo>
                    <a:pt x="3491" y="4119"/>
                  </a:lnTo>
                  <a:lnTo>
                    <a:pt x="3489" y="4072"/>
                  </a:lnTo>
                  <a:lnTo>
                    <a:pt x="3484" y="4021"/>
                  </a:lnTo>
                  <a:lnTo>
                    <a:pt x="3471" y="3963"/>
                  </a:lnTo>
                  <a:lnTo>
                    <a:pt x="3452" y="3907"/>
                  </a:lnTo>
                  <a:lnTo>
                    <a:pt x="3427" y="3859"/>
                  </a:lnTo>
                  <a:lnTo>
                    <a:pt x="3396" y="3814"/>
                  </a:lnTo>
                  <a:lnTo>
                    <a:pt x="3363" y="3773"/>
                  </a:lnTo>
                  <a:lnTo>
                    <a:pt x="3323" y="3739"/>
                  </a:lnTo>
                  <a:lnTo>
                    <a:pt x="3281" y="3708"/>
                  </a:lnTo>
                  <a:lnTo>
                    <a:pt x="3235" y="3682"/>
                  </a:lnTo>
                  <a:lnTo>
                    <a:pt x="3187" y="3661"/>
                  </a:lnTo>
                  <a:lnTo>
                    <a:pt x="3137" y="3645"/>
                  </a:lnTo>
                  <a:lnTo>
                    <a:pt x="3085" y="3634"/>
                  </a:lnTo>
                  <a:lnTo>
                    <a:pt x="3032" y="3626"/>
                  </a:lnTo>
                  <a:lnTo>
                    <a:pt x="2978" y="3623"/>
                  </a:lnTo>
                  <a:lnTo>
                    <a:pt x="2924" y="3626"/>
                  </a:lnTo>
                  <a:lnTo>
                    <a:pt x="2872" y="3634"/>
                  </a:lnTo>
                  <a:lnTo>
                    <a:pt x="2820" y="3645"/>
                  </a:lnTo>
                  <a:lnTo>
                    <a:pt x="2770" y="3661"/>
                  </a:lnTo>
                  <a:lnTo>
                    <a:pt x="2722" y="3682"/>
                  </a:lnTo>
                  <a:lnTo>
                    <a:pt x="2675" y="3708"/>
                  </a:lnTo>
                  <a:lnTo>
                    <a:pt x="2633" y="3739"/>
                  </a:lnTo>
                  <a:lnTo>
                    <a:pt x="2594" y="3773"/>
                  </a:lnTo>
                  <a:lnTo>
                    <a:pt x="2560" y="3814"/>
                  </a:lnTo>
                  <a:lnTo>
                    <a:pt x="2530" y="3859"/>
                  </a:lnTo>
                  <a:lnTo>
                    <a:pt x="2505" y="3907"/>
                  </a:lnTo>
                  <a:lnTo>
                    <a:pt x="2486" y="3963"/>
                  </a:lnTo>
                  <a:lnTo>
                    <a:pt x="2473" y="4021"/>
                  </a:lnTo>
                  <a:lnTo>
                    <a:pt x="2467" y="4072"/>
                  </a:lnTo>
                  <a:lnTo>
                    <a:pt x="2466" y="4119"/>
                  </a:lnTo>
                  <a:lnTo>
                    <a:pt x="2467" y="4161"/>
                  </a:lnTo>
                  <a:lnTo>
                    <a:pt x="2473" y="4199"/>
                  </a:lnTo>
                  <a:lnTo>
                    <a:pt x="2482" y="4232"/>
                  </a:lnTo>
                  <a:lnTo>
                    <a:pt x="2493" y="4264"/>
                  </a:lnTo>
                  <a:lnTo>
                    <a:pt x="2508" y="4293"/>
                  </a:lnTo>
                  <a:lnTo>
                    <a:pt x="2524" y="4320"/>
                  </a:lnTo>
                  <a:lnTo>
                    <a:pt x="2543" y="4346"/>
                  </a:lnTo>
                  <a:lnTo>
                    <a:pt x="2562" y="4371"/>
                  </a:lnTo>
                  <a:lnTo>
                    <a:pt x="2582" y="4397"/>
                  </a:lnTo>
                  <a:lnTo>
                    <a:pt x="2604" y="4422"/>
                  </a:lnTo>
                  <a:lnTo>
                    <a:pt x="2624" y="4449"/>
                  </a:lnTo>
                  <a:lnTo>
                    <a:pt x="2646" y="4477"/>
                  </a:lnTo>
                  <a:lnTo>
                    <a:pt x="2667" y="4507"/>
                  </a:lnTo>
                  <a:lnTo>
                    <a:pt x="2686" y="4541"/>
                  </a:lnTo>
                  <a:lnTo>
                    <a:pt x="2703" y="4577"/>
                  </a:lnTo>
                  <a:lnTo>
                    <a:pt x="2712" y="4601"/>
                  </a:lnTo>
                  <a:lnTo>
                    <a:pt x="2716" y="4623"/>
                  </a:lnTo>
                  <a:lnTo>
                    <a:pt x="2716" y="4644"/>
                  </a:lnTo>
                  <a:lnTo>
                    <a:pt x="2712" y="4665"/>
                  </a:lnTo>
                  <a:lnTo>
                    <a:pt x="2702" y="4685"/>
                  </a:lnTo>
                  <a:lnTo>
                    <a:pt x="2687" y="4703"/>
                  </a:lnTo>
                  <a:lnTo>
                    <a:pt x="2667" y="4720"/>
                  </a:lnTo>
                  <a:lnTo>
                    <a:pt x="2639" y="4735"/>
                  </a:lnTo>
                  <a:lnTo>
                    <a:pt x="2607" y="4749"/>
                  </a:lnTo>
                  <a:lnTo>
                    <a:pt x="2568" y="4761"/>
                  </a:lnTo>
                  <a:lnTo>
                    <a:pt x="2522" y="4771"/>
                  </a:lnTo>
                  <a:lnTo>
                    <a:pt x="2470" y="4780"/>
                  </a:lnTo>
                  <a:lnTo>
                    <a:pt x="2410" y="4786"/>
                  </a:lnTo>
                  <a:lnTo>
                    <a:pt x="2343" y="4789"/>
                  </a:lnTo>
                  <a:lnTo>
                    <a:pt x="2268" y="4790"/>
                  </a:lnTo>
                  <a:lnTo>
                    <a:pt x="1167" y="4790"/>
                  </a:lnTo>
                  <a:lnTo>
                    <a:pt x="1167" y="3689"/>
                  </a:lnTo>
                  <a:lnTo>
                    <a:pt x="1165" y="3613"/>
                  </a:lnTo>
                  <a:lnTo>
                    <a:pt x="1161" y="3546"/>
                  </a:lnTo>
                  <a:lnTo>
                    <a:pt x="1155" y="3487"/>
                  </a:lnTo>
                  <a:lnTo>
                    <a:pt x="1148" y="3434"/>
                  </a:lnTo>
                  <a:lnTo>
                    <a:pt x="1137" y="3389"/>
                  </a:lnTo>
                  <a:lnTo>
                    <a:pt x="1126" y="3350"/>
                  </a:lnTo>
                  <a:lnTo>
                    <a:pt x="1111" y="3316"/>
                  </a:lnTo>
                  <a:lnTo>
                    <a:pt x="1097" y="3290"/>
                  </a:lnTo>
                  <a:lnTo>
                    <a:pt x="1079" y="3270"/>
                  </a:lnTo>
                  <a:lnTo>
                    <a:pt x="1062" y="3255"/>
                  </a:lnTo>
                  <a:lnTo>
                    <a:pt x="1041" y="3245"/>
                  </a:lnTo>
                  <a:lnTo>
                    <a:pt x="1021" y="3240"/>
                  </a:lnTo>
                  <a:lnTo>
                    <a:pt x="999" y="3240"/>
                  </a:lnTo>
                  <a:lnTo>
                    <a:pt x="977" y="3245"/>
                  </a:lnTo>
                  <a:lnTo>
                    <a:pt x="954" y="3252"/>
                  </a:lnTo>
                  <a:lnTo>
                    <a:pt x="918" y="3271"/>
                  </a:lnTo>
                  <a:lnTo>
                    <a:pt x="884" y="3290"/>
                  </a:lnTo>
                  <a:lnTo>
                    <a:pt x="853" y="3310"/>
                  </a:lnTo>
                  <a:lnTo>
                    <a:pt x="824" y="3332"/>
                  </a:lnTo>
                  <a:lnTo>
                    <a:pt x="798" y="3353"/>
                  </a:lnTo>
                  <a:lnTo>
                    <a:pt x="772" y="3374"/>
                  </a:lnTo>
                  <a:lnTo>
                    <a:pt x="747" y="3395"/>
                  </a:lnTo>
                  <a:lnTo>
                    <a:pt x="722" y="3414"/>
                  </a:lnTo>
                  <a:lnTo>
                    <a:pt x="696" y="3433"/>
                  </a:lnTo>
                  <a:lnTo>
                    <a:pt x="670" y="3449"/>
                  </a:lnTo>
                  <a:lnTo>
                    <a:pt x="641" y="3463"/>
                  </a:lnTo>
                  <a:lnTo>
                    <a:pt x="609" y="3475"/>
                  </a:lnTo>
                  <a:lnTo>
                    <a:pt x="575" y="3484"/>
                  </a:lnTo>
                  <a:lnTo>
                    <a:pt x="537" y="3489"/>
                  </a:lnTo>
                  <a:lnTo>
                    <a:pt x="495" y="3491"/>
                  </a:lnTo>
                  <a:lnTo>
                    <a:pt x="449" y="3489"/>
                  </a:lnTo>
                  <a:lnTo>
                    <a:pt x="398" y="3484"/>
                  </a:lnTo>
                  <a:lnTo>
                    <a:pt x="338" y="3471"/>
                  </a:lnTo>
                  <a:lnTo>
                    <a:pt x="284" y="3452"/>
                  </a:lnTo>
                  <a:lnTo>
                    <a:pt x="234" y="3427"/>
                  </a:lnTo>
                  <a:lnTo>
                    <a:pt x="191" y="3396"/>
                  </a:lnTo>
                  <a:lnTo>
                    <a:pt x="150" y="3361"/>
                  </a:lnTo>
                  <a:lnTo>
                    <a:pt x="115" y="3323"/>
                  </a:lnTo>
                  <a:lnTo>
                    <a:pt x="84" y="3281"/>
                  </a:lnTo>
                  <a:lnTo>
                    <a:pt x="58" y="3235"/>
                  </a:lnTo>
                  <a:lnTo>
                    <a:pt x="38" y="3187"/>
                  </a:lnTo>
                  <a:lnTo>
                    <a:pt x="22" y="3137"/>
                  </a:lnTo>
                  <a:lnTo>
                    <a:pt x="9" y="3085"/>
                  </a:lnTo>
                  <a:lnTo>
                    <a:pt x="3" y="3032"/>
                  </a:lnTo>
                  <a:lnTo>
                    <a:pt x="0" y="2978"/>
                  </a:lnTo>
                  <a:lnTo>
                    <a:pt x="3" y="2924"/>
                  </a:lnTo>
                  <a:lnTo>
                    <a:pt x="9" y="2872"/>
                  </a:lnTo>
                  <a:lnTo>
                    <a:pt x="22" y="2820"/>
                  </a:lnTo>
                  <a:lnTo>
                    <a:pt x="38" y="2770"/>
                  </a:lnTo>
                  <a:lnTo>
                    <a:pt x="58" y="2722"/>
                  </a:lnTo>
                  <a:lnTo>
                    <a:pt x="84" y="2675"/>
                  </a:lnTo>
                  <a:lnTo>
                    <a:pt x="115" y="2633"/>
                  </a:lnTo>
                  <a:lnTo>
                    <a:pt x="150" y="2594"/>
                  </a:lnTo>
                  <a:lnTo>
                    <a:pt x="191" y="2560"/>
                  </a:lnTo>
                  <a:lnTo>
                    <a:pt x="234" y="2530"/>
                  </a:lnTo>
                  <a:lnTo>
                    <a:pt x="284" y="2505"/>
                  </a:lnTo>
                  <a:lnTo>
                    <a:pt x="338" y="2486"/>
                  </a:lnTo>
                  <a:lnTo>
                    <a:pt x="398" y="2473"/>
                  </a:lnTo>
                  <a:lnTo>
                    <a:pt x="449" y="2467"/>
                  </a:lnTo>
                  <a:lnTo>
                    <a:pt x="495" y="2466"/>
                  </a:lnTo>
                  <a:lnTo>
                    <a:pt x="537" y="2467"/>
                  </a:lnTo>
                  <a:lnTo>
                    <a:pt x="575" y="2473"/>
                  </a:lnTo>
                  <a:lnTo>
                    <a:pt x="609" y="2482"/>
                  </a:lnTo>
                  <a:lnTo>
                    <a:pt x="641" y="2493"/>
                  </a:lnTo>
                  <a:lnTo>
                    <a:pt x="670" y="2508"/>
                  </a:lnTo>
                  <a:lnTo>
                    <a:pt x="696" y="2524"/>
                  </a:lnTo>
                  <a:lnTo>
                    <a:pt x="722" y="2543"/>
                  </a:lnTo>
                  <a:lnTo>
                    <a:pt x="747" y="2562"/>
                  </a:lnTo>
                  <a:lnTo>
                    <a:pt x="772" y="2582"/>
                  </a:lnTo>
                  <a:lnTo>
                    <a:pt x="798" y="2604"/>
                  </a:lnTo>
                  <a:lnTo>
                    <a:pt x="824" y="2624"/>
                  </a:lnTo>
                  <a:lnTo>
                    <a:pt x="853" y="2645"/>
                  </a:lnTo>
                  <a:lnTo>
                    <a:pt x="884" y="2667"/>
                  </a:lnTo>
                  <a:lnTo>
                    <a:pt x="918" y="2686"/>
                  </a:lnTo>
                  <a:lnTo>
                    <a:pt x="954" y="2703"/>
                  </a:lnTo>
                  <a:lnTo>
                    <a:pt x="977" y="2712"/>
                  </a:lnTo>
                  <a:lnTo>
                    <a:pt x="999" y="2716"/>
                  </a:lnTo>
                  <a:lnTo>
                    <a:pt x="1021" y="2716"/>
                  </a:lnTo>
                  <a:lnTo>
                    <a:pt x="1041" y="2712"/>
                  </a:lnTo>
                  <a:lnTo>
                    <a:pt x="1062" y="2702"/>
                  </a:lnTo>
                  <a:lnTo>
                    <a:pt x="1079" y="2687"/>
                  </a:lnTo>
                  <a:lnTo>
                    <a:pt x="1097" y="2667"/>
                  </a:lnTo>
                  <a:lnTo>
                    <a:pt x="1111" y="2639"/>
                  </a:lnTo>
                  <a:lnTo>
                    <a:pt x="1126" y="2607"/>
                  </a:lnTo>
                  <a:lnTo>
                    <a:pt x="1137" y="2568"/>
                  </a:lnTo>
                  <a:lnTo>
                    <a:pt x="1148" y="2522"/>
                  </a:lnTo>
                  <a:lnTo>
                    <a:pt x="1155" y="2470"/>
                  </a:lnTo>
                  <a:lnTo>
                    <a:pt x="1161" y="2410"/>
                  </a:lnTo>
                  <a:lnTo>
                    <a:pt x="1165" y="2343"/>
                  </a:lnTo>
                  <a:lnTo>
                    <a:pt x="1167" y="2268"/>
                  </a:lnTo>
                  <a:lnTo>
                    <a:pt x="1167" y="1167"/>
                  </a:lnTo>
                  <a:lnTo>
                    <a:pt x="2268" y="1167"/>
                  </a:lnTo>
                  <a:lnTo>
                    <a:pt x="2343" y="1165"/>
                  </a:lnTo>
                  <a:lnTo>
                    <a:pt x="2410" y="1161"/>
                  </a:lnTo>
                  <a:lnTo>
                    <a:pt x="2470" y="1155"/>
                  </a:lnTo>
                  <a:lnTo>
                    <a:pt x="2522" y="1148"/>
                  </a:lnTo>
                  <a:lnTo>
                    <a:pt x="2568" y="1137"/>
                  </a:lnTo>
                  <a:lnTo>
                    <a:pt x="2607" y="1126"/>
                  </a:lnTo>
                  <a:lnTo>
                    <a:pt x="2639" y="1111"/>
                  </a:lnTo>
                  <a:lnTo>
                    <a:pt x="2667" y="1097"/>
                  </a:lnTo>
                  <a:lnTo>
                    <a:pt x="2687" y="1079"/>
                  </a:lnTo>
                  <a:lnTo>
                    <a:pt x="2702" y="1062"/>
                  </a:lnTo>
                  <a:lnTo>
                    <a:pt x="2712" y="1041"/>
                  </a:lnTo>
                  <a:lnTo>
                    <a:pt x="2716" y="1021"/>
                  </a:lnTo>
                  <a:lnTo>
                    <a:pt x="2716" y="999"/>
                  </a:lnTo>
                  <a:lnTo>
                    <a:pt x="2712" y="977"/>
                  </a:lnTo>
                  <a:lnTo>
                    <a:pt x="2703" y="954"/>
                  </a:lnTo>
                  <a:lnTo>
                    <a:pt x="2686" y="918"/>
                  </a:lnTo>
                  <a:lnTo>
                    <a:pt x="2667" y="884"/>
                  </a:lnTo>
                  <a:lnTo>
                    <a:pt x="2646" y="853"/>
                  </a:lnTo>
                  <a:lnTo>
                    <a:pt x="2624" y="824"/>
                  </a:lnTo>
                  <a:lnTo>
                    <a:pt x="2604" y="798"/>
                  </a:lnTo>
                  <a:lnTo>
                    <a:pt x="2582" y="772"/>
                  </a:lnTo>
                  <a:lnTo>
                    <a:pt x="2562" y="747"/>
                  </a:lnTo>
                  <a:lnTo>
                    <a:pt x="2543" y="722"/>
                  </a:lnTo>
                  <a:lnTo>
                    <a:pt x="2524" y="696"/>
                  </a:lnTo>
                  <a:lnTo>
                    <a:pt x="2508" y="668"/>
                  </a:lnTo>
                  <a:lnTo>
                    <a:pt x="2493" y="641"/>
                  </a:lnTo>
                  <a:lnTo>
                    <a:pt x="2482" y="609"/>
                  </a:lnTo>
                  <a:lnTo>
                    <a:pt x="2473" y="575"/>
                  </a:lnTo>
                  <a:lnTo>
                    <a:pt x="2467" y="537"/>
                  </a:lnTo>
                  <a:lnTo>
                    <a:pt x="2466" y="495"/>
                  </a:lnTo>
                  <a:lnTo>
                    <a:pt x="2467" y="449"/>
                  </a:lnTo>
                  <a:lnTo>
                    <a:pt x="2473" y="398"/>
                  </a:lnTo>
                  <a:lnTo>
                    <a:pt x="2486" y="338"/>
                  </a:lnTo>
                  <a:lnTo>
                    <a:pt x="2505" y="284"/>
                  </a:lnTo>
                  <a:lnTo>
                    <a:pt x="2530" y="234"/>
                  </a:lnTo>
                  <a:lnTo>
                    <a:pt x="2560" y="191"/>
                  </a:lnTo>
                  <a:lnTo>
                    <a:pt x="2594" y="150"/>
                  </a:lnTo>
                  <a:lnTo>
                    <a:pt x="2633" y="115"/>
                  </a:lnTo>
                  <a:lnTo>
                    <a:pt x="2675" y="84"/>
                  </a:lnTo>
                  <a:lnTo>
                    <a:pt x="2722" y="58"/>
                  </a:lnTo>
                  <a:lnTo>
                    <a:pt x="2770" y="38"/>
                  </a:lnTo>
                  <a:lnTo>
                    <a:pt x="2820" y="22"/>
                  </a:lnTo>
                  <a:lnTo>
                    <a:pt x="2872" y="9"/>
                  </a:lnTo>
                  <a:lnTo>
                    <a:pt x="2924" y="3"/>
                  </a:lnTo>
                  <a:lnTo>
                    <a:pt x="2978" y="0"/>
                  </a:lnTo>
                  <a:close/>
                </a:path>
              </a:pathLst>
            </a:custGeom>
            <a:ln>
              <a:headEnd/>
              <a:tailEnd/>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en-US" sz="1200" dirty="0">
                <a:latin typeface="Calibri"/>
              </a:endParaRPr>
            </a:p>
          </p:txBody>
        </p:sp>
        <p:sp>
          <p:nvSpPr>
            <p:cNvPr id="17" name="Text Box 72"/>
            <p:cNvSpPr txBox="1">
              <a:spLocks noChangeArrowheads="1"/>
            </p:cNvSpPr>
            <p:nvPr/>
          </p:nvSpPr>
          <p:spPr bwMode="gray">
            <a:xfrm flipH="1">
              <a:off x="3200446" y="2124034"/>
              <a:ext cx="1042729" cy="350971"/>
            </a:xfrm>
            <a:prstGeom prst="rect">
              <a:avLst/>
            </a:prstGeom>
            <a:noFill/>
            <a:ln w="9525" algn="ctr">
              <a:noFill/>
              <a:miter lim="800000"/>
              <a:headEnd/>
              <a:tailEnd/>
            </a:ln>
            <a:effectLst/>
          </p:spPr>
          <p:txBody>
            <a:bodyPr wrap="square">
              <a:spAutoFit/>
            </a:bodyPr>
            <a:lstStyle/>
            <a:p>
              <a:pPr algn="ctr"/>
              <a:r>
                <a:rPr lang="en-US" sz="1200" b="1" dirty="0" smtClean="0">
                  <a:solidFill>
                    <a:schemeClr val="bg1"/>
                  </a:solidFill>
                  <a:latin typeface="Calibri"/>
                </a:rPr>
                <a:t>Text here</a:t>
              </a:r>
              <a:endParaRPr lang="en-US" sz="1200" b="1" dirty="0">
                <a:solidFill>
                  <a:schemeClr val="bg1"/>
                </a:solidFill>
                <a:latin typeface="Calibri"/>
              </a:endParaRPr>
            </a:p>
          </p:txBody>
        </p:sp>
      </p:grpSp>
      <p:grpSp>
        <p:nvGrpSpPr>
          <p:cNvPr id="18" name="Group 17"/>
          <p:cNvGrpSpPr/>
          <p:nvPr/>
        </p:nvGrpSpPr>
        <p:grpSpPr>
          <a:xfrm rot="16200000">
            <a:off x="5421920" y="1974251"/>
            <a:ext cx="1324302" cy="1323077"/>
            <a:chOff x="4786952" y="1627496"/>
            <a:chExt cx="1676400" cy="1676400"/>
          </a:xfrm>
        </p:grpSpPr>
        <p:sp>
          <p:nvSpPr>
            <p:cNvPr id="19" name="Freeform 2556"/>
            <p:cNvSpPr>
              <a:spLocks/>
            </p:cNvSpPr>
            <p:nvPr/>
          </p:nvSpPr>
          <p:spPr bwMode="auto">
            <a:xfrm>
              <a:off x="4786952" y="1627496"/>
              <a:ext cx="1676400" cy="1676400"/>
            </a:xfrm>
            <a:custGeom>
              <a:avLst/>
              <a:gdLst>
                <a:gd name="T0" fmla="*/ 3187 w 4790"/>
                <a:gd name="T1" fmla="*/ 38 h 4790"/>
                <a:gd name="T2" fmla="*/ 3427 w 4790"/>
                <a:gd name="T3" fmla="*/ 234 h 4790"/>
                <a:gd name="T4" fmla="*/ 3489 w 4790"/>
                <a:gd name="T5" fmla="*/ 537 h 4790"/>
                <a:gd name="T6" fmla="*/ 3414 w 4790"/>
                <a:gd name="T7" fmla="*/ 722 h 4790"/>
                <a:gd name="T8" fmla="*/ 3290 w 4790"/>
                <a:gd name="T9" fmla="*/ 884 h 4790"/>
                <a:gd name="T10" fmla="*/ 3245 w 4790"/>
                <a:gd name="T11" fmla="*/ 1041 h 4790"/>
                <a:gd name="T12" fmla="*/ 3389 w 4790"/>
                <a:gd name="T13" fmla="*/ 1137 h 4790"/>
                <a:gd name="T14" fmla="*/ 4790 w 4790"/>
                <a:gd name="T15" fmla="*/ 1167 h 4790"/>
                <a:gd name="T16" fmla="*/ 4761 w 4790"/>
                <a:gd name="T17" fmla="*/ 2568 h 4790"/>
                <a:gd name="T18" fmla="*/ 4665 w 4790"/>
                <a:gd name="T19" fmla="*/ 2712 h 4790"/>
                <a:gd name="T20" fmla="*/ 4507 w 4790"/>
                <a:gd name="T21" fmla="*/ 2667 h 4790"/>
                <a:gd name="T22" fmla="*/ 4346 w 4790"/>
                <a:gd name="T23" fmla="*/ 2543 h 4790"/>
                <a:gd name="T24" fmla="*/ 4161 w 4790"/>
                <a:gd name="T25" fmla="*/ 2467 h 4790"/>
                <a:gd name="T26" fmla="*/ 3859 w 4790"/>
                <a:gd name="T27" fmla="*/ 2530 h 4790"/>
                <a:gd name="T28" fmla="*/ 3661 w 4790"/>
                <a:gd name="T29" fmla="*/ 2770 h 4790"/>
                <a:gd name="T30" fmla="*/ 3634 w 4790"/>
                <a:gd name="T31" fmla="*/ 3085 h 4790"/>
                <a:gd name="T32" fmla="*/ 3773 w 4790"/>
                <a:gd name="T33" fmla="*/ 3361 h 4790"/>
                <a:gd name="T34" fmla="*/ 4072 w 4790"/>
                <a:gd name="T35" fmla="*/ 3489 h 4790"/>
                <a:gd name="T36" fmla="*/ 4293 w 4790"/>
                <a:gd name="T37" fmla="*/ 3449 h 4790"/>
                <a:gd name="T38" fmla="*/ 4449 w 4790"/>
                <a:gd name="T39" fmla="*/ 3332 h 4790"/>
                <a:gd name="T40" fmla="*/ 4624 w 4790"/>
                <a:gd name="T41" fmla="*/ 3240 h 4790"/>
                <a:gd name="T42" fmla="*/ 4735 w 4790"/>
                <a:gd name="T43" fmla="*/ 3316 h 4790"/>
                <a:gd name="T44" fmla="*/ 4789 w 4790"/>
                <a:gd name="T45" fmla="*/ 3613 h 4790"/>
                <a:gd name="T46" fmla="*/ 3487 w 4790"/>
                <a:gd name="T47" fmla="*/ 4780 h 4790"/>
                <a:gd name="T48" fmla="*/ 3270 w 4790"/>
                <a:gd name="T49" fmla="*/ 4703 h 4790"/>
                <a:gd name="T50" fmla="*/ 3254 w 4790"/>
                <a:gd name="T51" fmla="*/ 4577 h 4790"/>
                <a:gd name="T52" fmla="*/ 3374 w 4790"/>
                <a:gd name="T53" fmla="*/ 4397 h 4790"/>
                <a:gd name="T54" fmla="*/ 3475 w 4790"/>
                <a:gd name="T55" fmla="*/ 4232 h 4790"/>
                <a:gd name="T56" fmla="*/ 3471 w 4790"/>
                <a:gd name="T57" fmla="*/ 3963 h 4790"/>
                <a:gd name="T58" fmla="*/ 3281 w 4790"/>
                <a:gd name="T59" fmla="*/ 3708 h 4790"/>
                <a:gd name="T60" fmla="*/ 2978 w 4790"/>
                <a:gd name="T61" fmla="*/ 3623 h 4790"/>
                <a:gd name="T62" fmla="*/ 2675 w 4790"/>
                <a:gd name="T63" fmla="*/ 3708 h 4790"/>
                <a:gd name="T64" fmla="*/ 2486 w 4790"/>
                <a:gd name="T65" fmla="*/ 3963 h 4790"/>
                <a:gd name="T66" fmla="*/ 2482 w 4790"/>
                <a:gd name="T67" fmla="*/ 4232 h 4790"/>
                <a:gd name="T68" fmla="*/ 2582 w 4790"/>
                <a:gd name="T69" fmla="*/ 4397 h 4790"/>
                <a:gd name="T70" fmla="*/ 2703 w 4790"/>
                <a:gd name="T71" fmla="*/ 4577 h 4790"/>
                <a:gd name="T72" fmla="*/ 2687 w 4790"/>
                <a:gd name="T73" fmla="*/ 4703 h 4790"/>
                <a:gd name="T74" fmla="*/ 2470 w 4790"/>
                <a:gd name="T75" fmla="*/ 4780 h 4790"/>
                <a:gd name="T76" fmla="*/ 1165 w 4790"/>
                <a:gd name="T77" fmla="*/ 3613 h 4790"/>
                <a:gd name="T78" fmla="*/ 1111 w 4790"/>
                <a:gd name="T79" fmla="*/ 3316 h 4790"/>
                <a:gd name="T80" fmla="*/ 999 w 4790"/>
                <a:gd name="T81" fmla="*/ 3240 h 4790"/>
                <a:gd name="T82" fmla="*/ 824 w 4790"/>
                <a:gd name="T83" fmla="*/ 3332 h 4790"/>
                <a:gd name="T84" fmla="*/ 670 w 4790"/>
                <a:gd name="T85" fmla="*/ 3449 h 4790"/>
                <a:gd name="T86" fmla="*/ 449 w 4790"/>
                <a:gd name="T87" fmla="*/ 3489 h 4790"/>
                <a:gd name="T88" fmla="*/ 150 w 4790"/>
                <a:gd name="T89" fmla="*/ 3361 h 4790"/>
                <a:gd name="T90" fmla="*/ 9 w 4790"/>
                <a:gd name="T91" fmla="*/ 3085 h 4790"/>
                <a:gd name="T92" fmla="*/ 38 w 4790"/>
                <a:gd name="T93" fmla="*/ 2770 h 4790"/>
                <a:gd name="T94" fmla="*/ 234 w 4790"/>
                <a:gd name="T95" fmla="*/ 2530 h 4790"/>
                <a:gd name="T96" fmla="*/ 537 w 4790"/>
                <a:gd name="T97" fmla="*/ 2467 h 4790"/>
                <a:gd name="T98" fmla="*/ 722 w 4790"/>
                <a:gd name="T99" fmla="*/ 2543 h 4790"/>
                <a:gd name="T100" fmla="*/ 884 w 4790"/>
                <a:gd name="T101" fmla="*/ 2667 h 4790"/>
                <a:gd name="T102" fmla="*/ 1041 w 4790"/>
                <a:gd name="T103" fmla="*/ 2712 h 4790"/>
                <a:gd name="T104" fmla="*/ 1137 w 4790"/>
                <a:gd name="T105" fmla="*/ 2568 h 4790"/>
                <a:gd name="T106" fmla="*/ 1167 w 4790"/>
                <a:gd name="T107" fmla="*/ 1167 h 4790"/>
                <a:gd name="T108" fmla="*/ 2568 w 4790"/>
                <a:gd name="T109" fmla="*/ 1137 h 4790"/>
                <a:gd name="T110" fmla="*/ 2712 w 4790"/>
                <a:gd name="T111" fmla="*/ 1041 h 4790"/>
                <a:gd name="T112" fmla="*/ 2667 w 4790"/>
                <a:gd name="T113" fmla="*/ 884 h 4790"/>
                <a:gd name="T114" fmla="*/ 2543 w 4790"/>
                <a:gd name="T115" fmla="*/ 722 h 4790"/>
                <a:gd name="T116" fmla="*/ 2467 w 4790"/>
                <a:gd name="T117" fmla="*/ 537 h 4790"/>
                <a:gd name="T118" fmla="*/ 2530 w 4790"/>
                <a:gd name="T119" fmla="*/ 234 h 4790"/>
                <a:gd name="T120" fmla="*/ 2770 w 4790"/>
                <a:gd name="T121" fmla="*/ 38 h 4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90" h="4790">
                  <a:moveTo>
                    <a:pt x="2978" y="0"/>
                  </a:moveTo>
                  <a:lnTo>
                    <a:pt x="2978" y="0"/>
                  </a:lnTo>
                  <a:lnTo>
                    <a:pt x="3032" y="3"/>
                  </a:lnTo>
                  <a:lnTo>
                    <a:pt x="3085" y="9"/>
                  </a:lnTo>
                  <a:lnTo>
                    <a:pt x="3137" y="20"/>
                  </a:lnTo>
                  <a:lnTo>
                    <a:pt x="3187" y="38"/>
                  </a:lnTo>
                  <a:lnTo>
                    <a:pt x="3235" y="58"/>
                  </a:lnTo>
                  <a:lnTo>
                    <a:pt x="3281" y="84"/>
                  </a:lnTo>
                  <a:lnTo>
                    <a:pt x="3323" y="115"/>
                  </a:lnTo>
                  <a:lnTo>
                    <a:pt x="3363" y="150"/>
                  </a:lnTo>
                  <a:lnTo>
                    <a:pt x="3396" y="191"/>
                  </a:lnTo>
                  <a:lnTo>
                    <a:pt x="3427" y="234"/>
                  </a:lnTo>
                  <a:lnTo>
                    <a:pt x="3452" y="284"/>
                  </a:lnTo>
                  <a:lnTo>
                    <a:pt x="3471" y="338"/>
                  </a:lnTo>
                  <a:lnTo>
                    <a:pt x="3484" y="398"/>
                  </a:lnTo>
                  <a:lnTo>
                    <a:pt x="3489" y="449"/>
                  </a:lnTo>
                  <a:lnTo>
                    <a:pt x="3491" y="495"/>
                  </a:lnTo>
                  <a:lnTo>
                    <a:pt x="3489" y="537"/>
                  </a:lnTo>
                  <a:lnTo>
                    <a:pt x="3484" y="575"/>
                  </a:lnTo>
                  <a:lnTo>
                    <a:pt x="3475" y="609"/>
                  </a:lnTo>
                  <a:lnTo>
                    <a:pt x="3463" y="641"/>
                  </a:lnTo>
                  <a:lnTo>
                    <a:pt x="3449" y="668"/>
                  </a:lnTo>
                  <a:lnTo>
                    <a:pt x="3433" y="696"/>
                  </a:lnTo>
                  <a:lnTo>
                    <a:pt x="3414" y="722"/>
                  </a:lnTo>
                  <a:lnTo>
                    <a:pt x="3395" y="747"/>
                  </a:lnTo>
                  <a:lnTo>
                    <a:pt x="3374" y="772"/>
                  </a:lnTo>
                  <a:lnTo>
                    <a:pt x="3353" y="798"/>
                  </a:lnTo>
                  <a:lnTo>
                    <a:pt x="3332" y="824"/>
                  </a:lnTo>
                  <a:lnTo>
                    <a:pt x="3310" y="853"/>
                  </a:lnTo>
                  <a:lnTo>
                    <a:pt x="3290" y="884"/>
                  </a:lnTo>
                  <a:lnTo>
                    <a:pt x="3271" y="918"/>
                  </a:lnTo>
                  <a:lnTo>
                    <a:pt x="3254" y="954"/>
                  </a:lnTo>
                  <a:lnTo>
                    <a:pt x="3245" y="977"/>
                  </a:lnTo>
                  <a:lnTo>
                    <a:pt x="3240" y="999"/>
                  </a:lnTo>
                  <a:lnTo>
                    <a:pt x="3240" y="1021"/>
                  </a:lnTo>
                  <a:lnTo>
                    <a:pt x="3245" y="1041"/>
                  </a:lnTo>
                  <a:lnTo>
                    <a:pt x="3255" y="1062"/>
                  </a:lnTo>
                  <a:lnTo>
                    <a:pt x="3270" y="1079"/>
                  </a:lnTo>
                  <a:lnTo>
                    <a:pt x="3290" y="1097"/>
                  </a:lnTo>
                  <a:lnTo>
                    <a:pt x="3316" y="1111"/>
                  </a:lnTo>
                  <a:lnTo>
                    <a:pt x="3350" y="1126"/>
                  </a:lnTo>
                  <a:lnTo>
                    <a:pt x="3389" y="1137"/>
                  </a:lnTo>
                  <a:lnTo>
                    <a:pt x="3434" y="1148"/>
                  </a:lnTo>
                  <a:lnTo>
                    <a:pt x="3487" y="1155"/>
                  </a:lnTo>
                  <a:lnTo>
                    <a:pt x="3546" y="1161"/>
                  </a:lnTo>
                  <a:lnTo>
                    <a:pt x="3613" y="1165"/>
                  </a:lnTo>
                  <a:lnTo>
                    <a:pt x="3689" y="1167"/>
                  </a:lnTo>
                  <a:lnTo>
                    <a:pt x="4790" y="1167"/>
                  </a:lnTo>
                  <a:lnTo>
                    <a:pt x="4790" y="2268"/>
                  </a:lnTo>
                  <a:lnTo>
                    <a:pt x="4789" y="2343"/>
                  </a:lnTo>
                  <a:lnTo>
                    <a:pt x="4786" y="2410"/>
                  </a:lnTo>
                  <a:lnTo>
                    <a:pt x="4780" y="2470"/>
                  </a:lnTo>
                  <a:lnTo>
                    <a:pt x="4771" y="2522"/>
                  </a:lnTo>
                  <a:lnTo>
                    <a:pt x="4761" y="2568"/>
                  </a:lnTo>
                  <a:lnTo>
                    <a:pt x="4749" y="2607"/>
                  </a:lnTo>
                  <a:lnTo>
                    <a:pt x="4735" y="2639"/>
                  </a:lnTo>
                  <a:lnTo>
                    <a:pt x="4720" y="2667"/>
                  </a:lnTo>
                  <a:lnTo>
                    <a:pt x="4703" y="2687"/>
                  </a:lnTo>
                  <a:lnTo>
                    <a:pt x="4685" y="2702"/>
                  </a:lnTo>
                  <a:lnTo>
                    <a:pt x="4665" y="2712"/>
                  </a:lnTo>
                  <a:lnTo>
                    <a:pt x="4644" y="2716"/>
                  </a:lnTo>
                  <a:lnTo>
                    <a:pt x="4624" y="2716"/>
                  </a:lnTo>
                  <a:lnTo>
                    <a:pt x="4601" y="2712"/>
                  </a:lnTo>
                  <a:lnTo>
                    <a:pt x="4577" y="2703"/>
                  </a:lnTo>
                  <a:lnTo>
                    <a:pt x="4541" y="2686"/>
                  </a:lnTo>
                  <a:lnTo>
                    <a:pt x="4507" y="2667"/>
                  </a:lnTo>
                  <a:lnTo>
                    <a:pt x="4477" y="2645"/>
                  </a:lnTo>
                  <a:lnTo>
                    <a:pt x="4449" y="2624"/>
                  </a:lnTo>
                  <a:lnTo>
                    <a:pt x="4422" y="2604"/>
                  </a:lnTo>
                  <a:lnTo>
                    <a:pt x="4397" y="2582"/>
                  </a:lnTo>
                  <a:lnTo>
                    <a:pt x="4371" y="2562"/>
                  </a:lnTo>
                  <a:lnTo>
                    <a:pt x="4346" y="2543"/>
                  </a:lnTo>
                  <a:lnTo>
                    <a:pt x="4320" y="2524"/>
                  </a:lnTo>
                  <a:lnTo>
                    <a:pt x="4293" y="2508"/>
                  </a:lnTo>
                  <a:lnTo>
                    <a:pt x="4264" y="2493"/>
                  </a:lnTo>
                  <a:lnTo>
                    <a:pt x="4232" y="2482"/>
                  </a:lnTo>
                  <a:lnTo>
                    <a:pt x="4199" y="2473"/>
                  </a:lnTo>
                  <a:lnTo>
                    <a:pt x="4161" y="2467"/>
                  </a:lnTo>
                  <a:lnTo>
                    <a:pt x="4119" y="2466"/>
                  </a:lnTo>
                  <a:lnTo>
                    <a:pt x="4072" y="2467"/>
                  </a:lnTo>
                  <a:lnTo>
                    <a:pt x="4021" y="2473"/>
                  </a:lnTo>
                  <a:lnTo>
                    <a:pt x="3963" y="2486"/>
                  </a:lnTo>
                  <a:lnTo>
                    <a:pt x="3907" y="2505"/>
                  </a:lnTo>
                  <a:lnTo>
                    <a:pt x="3859" y="2530"/>
                  </a:lnTo>
                  <a:lnTo>
                    <a:pt x="3814" y="2560"/>
                  </a:lnTo>
                  <a:lnTo>
                    <a:pt x="3773" y="2594"/>
                  </a:lnTo>
                  <a:lnTo>
                    <a:pt x="3738" y="2633"/>
                  </a:lnTo>
                  <a:lnTo>
                    <a:pt x="3708" y="2675"/>
                  </a:lnTo>
                  <a:lnTo>
                    <a:pt x="3683" y="2722"/>
                  </a:lnTo>
                  <a:lnTo>
                    <a:pt x="3661" y="2770"/>
                  </a:lnTo>
                  <a:lnTo>
                    <a:pt x="3645" y="2820"/>
                  </a:lnTo>
                  <a:lnTo>
                    <a:pt x="3634" y="2872"/>
                  </a:lnTo>
                  <a:lnTo>
                    <a:pt x="3626" y="2924"/>
                  </a:lnTo>
                  <a:lnTo>
                    <a:pt x="3623" y="2978"/>
                  </a:lnTo>
                  <a:lnTo>
                    <a:pt x="3626" y="3032"/>
                  </a:lnTo>
                  <a:lnTo>
                    <a:pt x="3634" y="3085"/>
                  </a:lnTo>
                  <a:lnTo>
                    <a:pt x="3645" y="3137"/>
                  </a:lnTo>
                  <a:lnTo>
                    <a:pt x="3661" y="3187"/>
                  </a:lnTo>
                  <a:lnTo>
                    <a:pt x="3683" y="3235"/>
                  </a:lnTo>
                  <a:lnTo>
                    <a:pt x="3708" y="3281"/>
                  </a:lnTo>
                  <a:lnTo>
                    <a:pt x="3738" y="3323"/>
                  </a:lnTo>
                  <a:lnTo>
                    <a:pt x="3773" y="3361"/>
                  </a:lnTo>
                  <a:lnTo>
                    <a:pt x="3814" y="3396"/>
                  </a:lnTo>
                  <a:lnTo>
                    <a:pt x="3859" y="3427"/>
                  </a:lnTo>
                  <a:lnTo>
                    <a:pt x="3907" y="3452"/>
                  </a:lnTo>
                  <a:lnTo>
                    <a:pt x="3963" y="3471"/>
                  </a:lnTo>
                  <a:lnTo>
                    <a:pt x="4021" y="3484"/>
                  </a:lnTo>
                  <a:lnTo>
                    <a:pt x="4072" y="3489"/>
                  </a:lnTo>
                  <a:lnTo>
                    <a:pt x="4119" y="3491"/>
                  </a:lnTo>
                  <a:lnTo>
                    <a:pt x="4161" y="3489"/>
                  </a:lnTo>
                  <a:lnTo>
                    <a:pt x="4199" y="3484"/>
                  </a:lnTo>
                  <a:lnTo>
                    <a:pt x="4232" y="3475"/>
                  </a:lnTo>
                  <a:lnTo>
                    <a:pt x="4264" y="3463"/>
                  </a:lnTo>
                  <a:lnTo>
                    <a:pt x="4293" y="3449"/>
                  </a:lnTo>
                  <a:lnTo>
                    <a:pt x="4320" y="3433"/>
                  </a:lnTo>
                  <a:lnTo>
                    <a:pt x="4346" y="3414"/>
                  </a:lnTo>
                  <a:lnTo>
                    <a:pt x="4371" y="3395"/>
                  </a:lnTo>
                  <a:lnTo>
                    <a:pt x="4397" y="3374"/>
                  </a:lnTo>
                  <a:lnTo>
                    <a:pt x="4422" y="3353"/>
                  </a:lnTo>
                  <a:lnTo>
                    <a:pt x="4449" y="3332"/>
                  </a:lnTo>
                  <a:lnTo>
                    <a:pt x="4477" y="3310"/>
                  </a:lnTo>
                  <a:lnTo>
                    <a:pt x="4507" y="3290"/>
                  </a:lnTo>
                  <a:lnTo>
                    <a:pt x="4541" y="3271"/>
                  </a:lnTo>
                  <a:lnTo>
                    <a:pt x="4577" y="3252"/>
                  </a:lnTo>
                  <a:lnTo>
                    <a:pt x="4601" y="3245"/>
                  </a:lnTo>
                  <a:lnTo>
                    <a:pt x="4624" y="3240"/>
                  </a:lnTo>
                  <a:lnTo>
                    <a:pt x="4644" y="3240"/>
                  </a:lnTo>
                  <a:lnTo>
                    <a:pt x="4665" y="3245"/>
                  </a:lnTo>
                  <a:lnTo>
                    <a:pt x="4685" y="3255"/>
                  </a:lnTo>
                  <a:lnTo>
                    <a:pt x="4703" y="3270"/>
                  </a:lnTo>
                  <a:lnTo>
                    <a:pt x="4720" y="3290"/>
                  </a:lnTo>
                  <a:lnTo>
                    <a:pt x="4735" y="3316"/>
                  </a:lnTo>
                  <a:lnTo>
                    <a:pt x="4749" y="3350"/>
                  </a:lnTo>
                  <a:lnTo>
                    <a:pt x="4761" y="3389"/>
                  </a:lnTo>
                  <a:lnTo>
                    <a:pt x="4771" y="3434"/>
                  </a:lnTo>
                  <a:lnTo>
                    <a:pt x="4780" y="3487"/>
                  </a:lnTo>
                  <a:lnTo>
                    <a:pt x="4786" y="3546"/>
                  </a:lnTo>
                  <a:lnTo>
                    <a:pt x="4789" y="3613"/>
                  </a:lnTo>
                  <a:lnTo>
                    <a:pt x="4790" y="3689"/>
                  </a:lnTo>
                  <a:lnTo>
                    <a:pt x="4790" y="4790"/>
                  </a:lnTo>
                  <a:lnTo>
                    <a:pt x="3689" y="4790"/>
                  </a:lnTo>
                  <a:lnTo>
                    <a:pt x="3613" y="4789"/>
                  </a:lnTo>
                  <a:lnTo>
                    <a:pt x="3546" y="4786"/>
                  </a:lnTo>
                  <a:lnTo>
                    <a:pt x="3487" y="4780"/>
                  </a:lnTo>
                  <a:lnTo>
                    <a:pt x="3434" y="4771"/>
                  </a:lnTo>
                  <a:lnTo>
                    <a:pt x="3389" y="4761"/>
                  </a:lnTo>
                  <a:lnTo>
                    <a:pt x="3350" y="4749"/>
                  </a:lnTo>
                  <a:lnTo>
                    <a:pt x="3316" y="4735"/>
                  </a:lnTo>
                  <a:lnTo>
                    <a:pt x="3290" y="4720"/>
                  </a:lnTo>
                  <a:lnTo>
                    <a:pt x="3270" y="4703"/>
                  </a:lnTo>
                  <a:lnTo>
                    <a:pt x="3255" y="4685"/>
                  </a:lnTo>
                  <a:lnTo>
                    <a:pt x="3245" y="4665"/>
                  </a:lnTo>
                  <a:lnTo>
                    <a:pt x="3240" y="4644"/>
                  </a:lnTo>
                  <a:lnTo>
                    <a:pt x="3240" y="4623"/>
                  </a:lnTo>
                  <a:lnTo>
                    <a:pt x="3245" y="4601"/>
                  </a:lnTo>
                  <a:lnTo>
                    <a:pt x="3254" y="4577"/>
                  </a:lnTo>
                  <a:lnTo>
                    <a:pt x="3271" y="4541"/>
                  </a:lnTo>
                  <a:lnTo>
                    <a:pt x="3290" y="4507"/>
                  </a:lnTo>
                  <a:lnTo>
                    <a:pt x="3310" y="4477"/>
                  </a:lnTo>
                  <a:lnTo>
                    <a:pt x="3332" y="4449"/>
                  </a:lnTo>
                  <a:lnTo>
                    <a:pt x="3353" y="4422"/>
                  </a:lnTo>
                  <a:lnTo>
                    <a:pt x="3374" y="4397"/>
                  </a:lnTo>
                  <a:lnTo>
                    <a:pt x="3395" y="4371"/>
                  </a:lnTo>
                  <a:lnTo>
                    <a:pt x="3414" y="4346"/>
                  </a:lnTo>
                  <a:lnTo>
                    <a:pt x="3433" y="4320"/>
                  </a:lnTo>
                  <a:lnTo>
                    <a:pt x="3449" y="4293"/>
                  </a:lnTo>
                  <a:lnTo>
                    <a:pt x="3463" y="4264"/>
                  </a:lnTo>
                  <a:lnTo>
                    <a:pt x="3475" y="4232"/>
                  </a:lnTo>
                  <a:lnTo>
                    <a:pt x="3484" y="4199"/>
                  </a:lnTo>
                  <a:lnTo>
                    <a:pt x="3489" y="4161"/>
                  </a:lnTo>
                  <a:lnTo>
                    <a:pt x="3491" y="4119"/>
                  </a:lnTo>
                  <a:lnTo>
                    <a:pt x="3489" y="4072"/>
                  </a:lnTo>
                  <a:lnTo>
                    <a:pt x="3484" y="4021"/>
                  </a:lnTo>
                  <a:lnTo>
                    <a:pt x="3471" y="3963"/>
                  </a:lnTo>
                  <a:lnTo>
                    <a:pt x="3452" y="3907"/>
                  </a:lnTo>
                  <a:lnTo>
                    <a:pt x="3427" y="3859"/>
                  </a:lnTo>
                  <a:lnTo>
                    <a:pt x="3396" y="3814"/>
                  </a:lnTo>
                  <a:lnTo>
                    <a:pt x="3363" y="3773"/>
                  </a:lnTo>
                  <a:lnTo>
                    <a:pt x="3323" y="3739"/>
                  </a:lnTo>
                  <a:lnTo>
                    <a:pt x="3281" y="3708"/>
                  </a:lnTo>
                  <a:lnTo>
                    <a:pt x="3235" y="3682"/>
                  </a:lnTo>
                  <a:lnTo>
                    <a:pt x="3187" y="3661"/>
                  </a:lnTo>
                  <a:lnTo>
                    <a:pt x="3137" y="3645"/>
                  </a:lnTo>
                  <a:lnTo>
                    <a:pt x="3085" y="3634"/>
                  </a:lnTo>
                  <a:lnTo>
                    <a:pt x="3032" y="3626"/>
                  </a:lnTo>
                  <a:lnTo>
                    <a:pt x="2978" y="3623"/>
                  </a:lnTo>
                  <a:lnTo>
                    <a:pt x="2924" y="3626"/>
                  </a:lnTo>
                  <a:lnTo>
                    <a:pt x="2872" y="3634"/>
                  </a:lnTo>
                  <a:lnTo>
                    <a:pt x="2820" y="3645"/>
                  </a:lnTo>
                  <a:lnTo>
                    <a:pt x="2770" y="3661"/>
                  </a:lnTo>
                  <a:lnTo>
                    <a:pt x="2722" y="3682"/>
                  </a:lnTo>
                  <a:lnTo>
                    <a:pt x="2675" y="3708"/>
                  </a:lnTo>
                  <a:lnTo>
                    <a:pt x="2633" y="3739"/>
                  </a:lnTo>
                  <a:lnTo>
                    <a:pt x="2594" y="3773"/>
                  </a:lnTo>
                  <a:lnTo>
                    <a:pt x="2560" y="3814"/>
                  </a:lnTo>
                  <a:lnTo>
                    <a:pt x="2530" y="3859"/>
                  </a:lnTo>
                  <a:lnTo>
                    <a:pt x="2505" y="3907"/>
                  </a:lnTo>
                  <a:lnTo>
                    <a:pt x="2486" y="3963"/>
                  </a:lnTo>
                  <a:lnTo>
                    <a:pt x="2473" y="4021"/>
                  </a:lnTo>
                  <a:lnTo>
                    <a:pt x="2467" y="4072"/>
                  </a:lnTo>
                  <a:lnTo>
                    <a:pt x="2466" y="4119"/>
                  </a:lnTo>
                  <a:lnTo>
                    <a:pt x="2467" y="4161"/>
                  </a:lnTo>
                  <a:lnTo>
                    <a:pt x="2473" y="4199"/>
                  </a:lnTo>
                  <a:lnTo>
                    <a:pt x="2482" y="4232"/>
                  </a:lnTo>
                  <a:lnTo>
                    <a:pt x="2493" y="4264"/>
                  </a:lnTo>
                  <a:lnTo>
                    <a:pt x="2508" y="4293"/>
                  </a:lnTo>
                  <a:lnTo>
                    <a:pt x="2524" y="4320"/>
                  </a:lnTo>
                  <a:lnTo>
                    <a:pt x="2543" y="4346"/>
                  </a:lnTo>
                  <a:lnTo>
                    <a:pt x="2562" y="4371"/>
                  </a:lnTo>
                  <a:lnTo>
                    <a:pt x="2582" y="4397"/>
                  </a:lnTo>
                  <a:lnTo>
                    <a:pt x="2604" y="4422"/>
                  </a:lnTo>
                  <a:lnTo>
                    <a:pt x="2624" y="4449"/>
                  </a:lnTo>
                  <a:lnTo>
                    <a:pt x="2646" y="4477"/>
                  </a:lnTo>
                  <a:lnTo>
                    <a:pt x="2667" y="4507"/>
                  </a:lnTo>
                  <a:lnTo>
                    <a:pt x="2686" y="4541"/>
                  </a:lnTo>
                  <a:lnTo>
                    <a:pt x="2703" y="4577"/>
                  </a:lnTo>
                  <a:lnTo>
                    <a:pt x="2712" y="4601"/>
                  </a:lnTo>
                  <a:lnTo>
                    <a:pt x="2716" y="4623"/>
                  </a:lnTo>
                  <a:lnTo>
                    <a:pt x="2716" y="4644"/>
                  </a:lnTo>
                  <a:lnTo>
                    <a:pt x="2712" y="4665"/>
                  </a:lnTo>
                  <a:lnTo>
                    <a:pt x="2702" y="4685"/>
                  </a:lnTo>
                  <a:lnTo>
                    <a:pt x="2687" y="4703"/>
                  </a:lnTo>
                  <a:lnTo>
                    <a:pt x="2667" y="4720"/>
                  </a:lnTo>
                  <a:lnTo>
                    <a:pt x="2639" y="4735"/>
                  </a:lnTo>
                  <a:lnTo>
                    <a:pt x="2607" y="4749"/>
                  </a:lnTo>
                  <a:lnTo>
                    <a:pt x="2568" y="4761"/>
                  </a:lnTo>
                  <a:lnTo>
                    <a:pt x="2522" y="4771"/>
                  </a:lnTo>
                  <a:lnTo>
                    <a:pt x="2470" y="4780"/>
                  </a:lnTo>
                  <a:lnTo>
                    <a:pt x="2410" y="4786"/>
                  </a:lnTo>
                  <a:lnTo>
                    <a:pt x="2343" y="4789"/>
                  </a:lnTo>
                  <a:lnTo>
                    <a:pt x="2268" y="4790"/>
                  </a:lnTo>
                  <a:lnTo>
                    <a:pt x="1167" y="4790"/>
                  </a:lnTo>
                  <a:lnTo>
                    <a:pt x="1167" y="3689"/>
                  </a:lnTo>
                  <a:lnTo>
                    <a:pt x="1165" y="3613"/>
                  </a:lnTo>
                  <a:lnTo>
                    <a:pt x="1161" y="3546"/>
                  </a:lnTo>
                  <a:lnTo>
                    <a:pt x="1155" y="3487"/>
                  </a:lnTo>
                  <a:lnTo>
                    <a:pt x="1148" y="3434"/>
                  </a:lnTo>
                  <a:lnTo>
                    <a:pt x="1137" y="3389"/>
                  </a:lnTo>
                  <a:lnTo>
                    <a:pt x="1126" y="3350"/>
                  </a:lnTo>
                  <a:lnTo>
                    <a:pt x="1111" y="3316"/>
                  </a:lnTo>
                  <a:lnTo>
                    <a:pt x="1097" y="3290"/>
                  </a:lnTo>
                  <a:lnTo>
                    <a:pt x="1079" y="3270"/>
                  </a:lnTo>
                  <a:lnTo>
                    <a:pt x="1062" y="3255"/>
                  </a:lnTo>
                  <a:lnTo>
                    <a:pt x="1041" y="3245"/>
                  </a:lnTo>
                  <a:lnTo>
                    <a:pt x="1021" y="3240"/>
                  </a:lnTo>
                  <a:lnTo>
                    <a:pt x="999" y="3240"/>
                  </a:lnTo>
                  <a:lnTo>
                    <a:pt x="977" y="3245"/>
                  </a:lnTo>
                  <a:lnTo>
                    <a:pt x="954" y="3252"/>
                  </a:lnTo>
                  <a:lnTo>
                    <a:pt x="918" y="3271"/>
                  </a:lnTo>
                  <a:lnTo>
                    <a:pt x="884" y="3290"/>
                  </a:lnTo>
                  <a:lnTo>
                    <a:pt x="853" y="3310"/>
                  </a:lnTo>
                  <a:lnTo>
                    <a:pt x="824" y="3332"/>
                  </a:lnTo>
                  <a:lnTo>
                    <a:pt x="798" y="3353"/>
                  </a:lnTo>
                  <a:lnTo>
                    <a:pt x="772" y="3374"/>
                  </a:lnTo>
                  <a:lnTo>
                    <a:pt x="747" y="3395"/>
                  </a:lnTo>
                  <a:lnTo>
                    <a:pt x="722" y="3414"/>
                  </a:lnTo>
                  <a:lnTo>
                    <a:pt x="696" y="3433"/>
                  </a:lnTo>
                  <a:lnTo>
                    <a:pt x="670" y="3449"/>
                  </a:lnTo>
                  <a:lnTo>
                    <a:pt x="641" y="3463"/>
                  </a:lnTo>
                  <a:lnTo>
                    <a:pt x="609" y="3475"/>
                  </a:lnTo>
                  <a:lnTo>
                    <a:pt x="575" y="3484"/>
                  </a:lnTo>
                  <a:lnTo>
                    <a:pt x="537" y="3489"/>
                  </a:lnTo>
                  <a:lnTo>
                    <a:pt x="495" y="3491"/>
                  </a:lnTo>
                  <a:lnTo>
                    <a:pt x="449" y="3489"/>
                  </a:lnTo>
                  <a:lnTo>
                    <a:pt x="398" y="3484"/>
                  </a:lnTo>
                  <a:lnTo>
                    <a:pt x="338" y="3471"/>
                  </a:lnTo>
                  <a:lnTo>
                    <a:pt x="284" y="3452"/>
                  </a:lnTo>
                  <a:lnTo>
                    <a:pt x="234" y="3427"/>
                  </a:lnTo>
                  <a:lnTo>
                    <a:pt x="191" y="3396"/>
                  </a:lnTo>
                  <a:lnTo>
                    <a:pt x="150" y="3361"/>
                  </a:lnTo>
                  <a:lnTo>
                    <a:pt x="115" y="3323"/>
                  </a:lnTo>
                  <a:lnTo>
                    <a:pt x="84" y="3281"/>
                  </a:lnTo>
                  <a:lnTo>
                    <a:pt x="58" y="3235"/>
                  </a:lnTo>
                  <a:lnTo>
                    <a:pt x="38" y="3187"/>
                  </a:lnTo>
                  <a:lnTo>
                    <a:pt x="22" y="3137"/>
                  </a:lnTo>
                  <a:lnTo>
                    <a:pt x="9" y="3085"/>
                  </a:lnTo>
                  <a:lnTo>
                    <a:pt x="3" y="3032"/>
                  </a:lnTo>
                  <a:lnTo>
                    <a:pt x="0" y="2978"/>
                  </a:lnTo>
                  <a:lnTo>
                    <a:pt x="3" y="2924"/>
                  </a:lnTo>
                  <a:lnTo>
                    <a:pt x="9" y="2872"/>
                  </a:lnTo>
                  <a:lnTo>
                    <a:pt x="22" y="2820"/>
                  </a:lnTo>
                  <a:lnTo>
                    <a:pt x="38" y="2770"/>
                  </a:lnTo>
                  <a:lnTo>
                    <a:pt x="58" y="2722"/>
                  </a:lnTo>
                  <a:lnTo>
                    <a:pt x="84" y="2675"/>
                  </a:lnTo>
                  <a:lnTo>
                    <a:pt x="115" y="2633"/>
                  </a:lnTo>
                  <a:lnTo>
                    <a:pt x="150" y="2594"/>
                  </a:lnTo>
                  <a:lnTo>
                    <a:pt x="191" y="2560"/>
                  </a:lnTo>
                  <a:lnTo>
                    <a:pt x="234" y="2530"/>
                  </a:lnTo>
                  <a:lnTo>
                    <a:pt x="284" y="2505"/>
                  </a:lnTo>
                  <a:lnTo>
                    <a:pt x="338" y="2486"/>
                  </a:lnTo>
                  <a:lnTo>
                    <a:pt x="398" y="2473"/>
                  </a:lnTo>
                  <a:lnTo>
                    <a:pt x="449" y="2467"/>
                  </a:lnTo>
                  <a:lnTo>
                    <a:pt x="495" y="2466"/>
                  </a:lnTo>
                  <a:lnTo>
                    <a:pt x="537" y="2467"/>
                  </a:lnTo>
                  <a:lnTo>
                    <a:pt x="575" y="2473"/>
                  </a:lnTo>
                  <a:lnTo>
                    <a:pt x="609" y="2482"/>
                  </a:lnTo>
                  <a:lnTo>
                    <a:pt x="641" y="2493"/>
                  </a:lnTo>
                  <a:lnTo>
                    <a:pt x="670" y="2508"/>
                  </a:lnTo>
                  <a:lnTo>
                    <a:pt x="696" y="2524"/>
                  </a:lnTo>
                  <a:lnTo>
                    <a:pt x="722" y="2543"/>
                  </a:lnTo>
                  <a:lnTo>
                    <a:pt x="747" y="2562"/>
                  </a:lnTo>
                  <a:lnTo>
                    <a:pt x="772" y="2582"/>
                  </a:lnTo>
                  <a:lnTo>
                    <a:pt x="798" y="2604"/>
                  </a:lnTo>
                  <a:lnTo>
                    <a:pt x="824" y="2624"/>
                  </a:lnTo>
                  <a:lnTo>
                    <a:pt x="853" y="2645"/>
                  </a:lnTo>
                  <a:lnTo>
                    <a:pt x="884" y="2667"/>
                  </a:lnTo>
                  <a:lnTo>
                    <a:pt x="918" y="2686"/>
                  </a:lnTo>
                  <a:lnTo>
                    <a:pt x="954" y="2703"/>
                  </a:lnTo>
                  <a:lnTo>
                    <a:pt x="977" y="2712"/>
                  </a:lnTo>
                  <a:lnTo>
                    <a:pt x="999" y="2716"/>
                  </a:lnTo>
                  <a:lnTo>
                    <a:pt x="1021" y="2716"/>
                  </a:lnTo>
                  <a:lnTo>
                    <a:pt x="1041" y="2712"/>
                  </a:lnTo>
                  <a:lnTo>
                    <a:pt x="1062" y="2702"/>
                  </a:lnTo>
                  <a:lnTo>
                    <a:pt x="1079" y="2687"/>
                  </a:lnTo>
                  <a:lnTo>
                    <a:pt x="1097" y="2667"/>
                  </a:lnTo>
                  <a:lnTo>
                    <a:pt x="1111" y="2639"/>
                  </a:lnTo>
                  <a:lnTo>
                    <a:pt x="1126" y="2607"/>
                  </a:lnTo>
                  <a:lnTo>
                    <a:pt x="1137" y="2568"/>
                  </a:lnTo>
                  <a:lnTo>
                    <a:pt x="1148" y="2522"/>
                  </a:lnTo>
                  <a:lnTo>
                    <a:pt x="1155" y="2470"/>
                  </a:lnTo>
                  <a:lnTo>
                    <a:pt x="1161" y="2410"/>
                  </a:lnTo>
                  <a:lnTo>
                    <a:pt x="1165" y="2343"/>
                  </a:lnTo>
                  <a:lnTo>
                    <a:pt x="1167" y="2268"/>
                  </a:lnTo>
                  <a:lnTo>
                    <a:pt x="1167" y="1167"/>
                  </a:lnTo>
                  <a:lnTo>
                    <a:pt x="2268" y="1167"/>
                  </a:lnTo>
                  <a:lnTo>
                    <a:pt x="2343" y="1165"/>
                  </a:lnTo>
                  <a:lnTo>
                    <a:pt x="2410" y="1161"/>
                  </a:lnTo>
                  <a:lnTo>
                    <a:pt x="2470" y="1155"/>
                  </a:lnTo>
                  <a:lnTo>
                    <a:pt x="2522" y="1148"/>
                  </a:lnTo>
                  <a:lnTo>
                    <a:pt x="2568" y="1137"/>
                  </a:lnTo>
                  <a:lnTo>
                    <a:pt x="2607" y="1126"/>
                  </a:lnTo>
                  <a:lnTo>
                    <a:pt x="2639" y="1111"/>
                  </a:lnTo>
                  <a:lnTo>
                    <a:pt x="2667" y="1097"/>
                  </a:lnTo>
                  <a:lnTo>
                    <a:pt x="2687" y="1079"/>
                  </a:lnTo>
                  <a:lnTo>
                    <a:pt x="2702" y="1062"/>
                  </a:lnTo>
                  <a:lnTo>
                    <a:pt x="2712" y="1041"/>
                  </a:lnTo>
                  <a:lnTo>
                    <a:pt x="2716" y="1021"/>
                  </a:lnTo>
                  <a:lnTo>
                    <a:pt x="2716" y="999"/>
                  </a:lnTo>
                  <a:lnTo>
                    <a:pt x="2712" y="977"/>
                  </a:lnTo>
                  <a:lnTo>
                    <a:pt x="2703" y="954"/>
                  </a:lnTo>
                  <a:lnTo>
                    <a:pt x="2686" y="918"/>
                  </a:lnTo>
                  <a:lnTo>
                    <a:pt x="2667" y="884"/>
                  </a:lnTo>
                  <a:lnTo>
                    <a:pt x="2646" y="853"/>
                  </a:lnTo>
                  <a:lnTo>
                    <a:pt x="2624" y="824"/>
                  </a:lnTo>
                  <a:lnTo>
                    <a:pt x="2604" y="798"/>
                  </a:lnTo>
                  <a:lnTo>
                    <a:pt x="2582" y="772"/>
                  </a:lnTo>
                  <a:lnTo>
                    <a:pt x="2562" y="747"/>
                  </a:lnTo>
                  <a:lnTo>
                    <a:pt x="2543" y="722"/>
                  </a:lnTo>
                  <a:lnTo>
                    <a:pt x="2524" y="696"/>
                  </a:lnTo>
                  <a:lnTo>
                    <a:pt x="2508" y="668"/>
                  </a:lnTo>
                  <a:lnTo>
                    <a:pt x="2493" y="641"/>
                  </a:lnTo>
                  <a:lnTo>
                    <a:pt x="2482" y="609"/>
                  </a:lnTo>
                  <a:lnTo>
                    <a:pt x="2473" y="575"/>
                  </a:lnTo>
                  <a:lnTo>
                    <a:pt x="2467" y="537"/>
                  </a:lnTo>
                  <a:lnTo>
                    <a:pt x="2466" y="495"/>
                  </a:lnTo>
                  <a:lnTo>
                    <a:pt x="2467" y="449"/>
                  </a:lnTo>
                  <a:lnTo>
                    <a:pt x="2473" y="398"/>
                  </a:lnTo>
                  <a:lnTo>
                    <a:pt x="2486" y="338"/>
                  </a:lnTo>
                  <a:lnTo>
                    <a:pt x="2505" y="284"/>
                  </a:lnTo>
                  <a:lnTo>
                    <a:pt x="2530" y="234"/>
                  </a:lnTo>
                  <a:lnTo>
                    <a:pt x="2560" y="191"/>
                  </a:lnTo>
                  <a:lnTo>
                    <a:pt x="2594" y="150"/>
                  </a:lnTo>
                  <a:lnTo>
                    <a:pt x="2633" y="115"/>
                  </a:lnTo>
                  <a:lnTo>
                    <a:pt x="2675" y="84"/>
                  </a:lnTo>
                  <a:lnTo>
                    <a:pt x="2722" y="58"/>
                  </a:lnTo>
                  <a:lnTo>
                    <a:pt x="2770" y="38"/>
                  </a:lnTo>
                  <a:lnTo>
                    <a:pt x="2820" y="22"/>
                  </a:lnTo>
                  <a:lnTo>
                    <a:pt x="2872" y="9"/>
                  </a:lnTo>
                  <a:lnTo>
                    <a:pt x="2924" y="3"/>
                  </a:lnTo>
                  <a:lnTo>
                    <a:pt x="2978" y="0"/>
                  </a:lnTo>
                  <a:close/>
                </a:path>
              </a:pathLst>
            </a:custGeom>
            <a:ln>
              <a:headEnd/>
              <a:tailEn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anchor="t" anchorCtr="0" compatLnSpc="1">
              <a:prstTxWarp prst="textNoShape">
                <a:avLst/>
              </a:prstTxWarp>
            </a:bodyPr>
            <a:lstStyle/>
            <a:p>
              <a:endParaRPr lang="en-US" sz="1200">
                <a:latin typeface="Calibri"/>
              </a:endParaRPr>
            </a:p>
          </p:txBody>
        </p:sp>
        <p:sp>
          <p:nvSpPr>
            <p:cNvPr id="20" name="Text Box 72"/>
            <p:cNvSpPr txBox="1">
              <a:spLocks noChangeArrowheads="1"/>
            </p:cNvSpPr>
            <p:nvPr/>
          </p:nvSpPr>
          <p:spPr bwMode="gray">
            <a:xfrm rot="5400000" flipH="1">
              <a:off x="4928303" y="2501747"/>
              <a:ext cx="1042729" cy="350971"/>
            </a:xfrm>
            <a:prstGeom prst="rect">
              <a:avLst/>
            </a:prstGeom>
            <a:noFill/>
            <a:ln w="9525" algn="ctr">
              <a:noFill/>
              <a:miter lim="800000"/>
              <a:headEnd/>
              <a:tailEnd/>
            </a:ln>
            <a:effectLst/>
          </p:spPr>
          <p:txBody>
            <a:bodyPr wrap="square">
              <a:spAutoFit/>
            </a:bodyPr>
            <a:lstStyle/>
            <a:p>
              <a:pPr algn="ctr"/>
              <a:r>
                <a:rPr lang="en-US" sz="1200" b="1" dirty="0" smtClean="0">
                  <a:solidFill>
                    <a:schemeClr val="bg1"/>
                  </a:solidFill>
                  <a:latin typeface="Calibri"/>
                </a:rPr>
                <a:t>Text here</a:t>
              </a:r>
              <a:endParaRPr lang="en-US" sz="1200" b="1" dirty="0">
                <a:solidFill>
                  <a:schemeClr val="bg1"/>
                </a:solidFill>
                <a:latin typeface="Calibri"/>
              </a:endParaRPr>
            </a:p>
          </p:txBody>
        </p:sp>
      </p:grpSp>
      <p:grpSp>
        <p:nvGrpSpPr>
          <p:cNvPr id="21" name="Group 20"/>
          <p:cNvGrpSpPr/>
          <p:nvPr/>
        </p:nvGrpSpPr>
        <p:grpSpPr>
          <a:xfrm>
            <a:off x="4415907" y="1660037"/>
            <a:ext cx="1323077" cy="1324302"/>
            <a:chOff x="4800600" y="3733800"/>
            <a:chExt cx="1676400" cy="1676400"/>
          </a:xfrm>
        </p:grpSpPr>
        <p:sp>
          <p:nvSpPr>
            <p:cNvPr id="22" name="Freeform 2556"/>
            <p:cNvSpPr>
              <a:spLocks/>
            </p:cNvSpPr>
            <p:nvPr/>
          </p:nvSpPr>
          <p:spPr bwMode="auto">
            <a:xfrm>
              <a:off x="4800600" y="3733800"/>
              <a:ext cx="1676400" cy="1676400"/>
            </a:xfrm>
            <a:custGeom>
              <a:avLst/>
              <a:gdLst>
                <a:gd name="T0" fmla="*/ 3187 w 4790"/>
                <a:gd name="T1" fmla="*/ 38 h 4790"/>
                <a:gd name="T2" fmla="*/ 3427 w 4790"/>
                <a:gd name="T3" fmla="*/ 234 h 4790"/>
                <a:gd name="T4" fmla="*/ 3489 w 4790"/>
                <a:gd name="T5" fmla="*/ 537 h 4790"/>
                <a:gd name="T6" fmla="*/ 3414 w 4790"/>
                <a:gd name="T7" fmla="*/ 722 h 4790"/>
                <a:gd name="T8" fmla="*/ 3290 w 4790"/>
                <a:gd name="T9" fmla="*/ 884 h 4790"/>
                <a:gd name="T10" fmla="*/ 3245 w 4790"/>
                <a:gd name="T11" fmla="*/ 1041 h 4790"/>
                <a:gd name="T12" fmla="*/ 3389 w 4790"/>
                <a:gd name="T13" fmla="*/ 1137 h 4790"/>
                <a:gd name="T14" fmla="*/ 4790 w 4790"/>
                <a:gd name="T15" fmla="*/ 1167 h 4790"/>
                <a:gd name="T16" fmla="*/ 4761 w 4790"/>
                <a:gd name="T17" fmla="*/ 2568 h 4790"/>
                <a:gd name="T18" fmla="*/ 4665 w 4790"/>
                <a:gd name="T19" fmla="*/ 2712 h 4790"/>
                <a:gd name="T20" fmla="*/ 4507 w 4790"/>
                <a:gd name="T21" fmla="*/ 2667 h 4790"/>
                <a:gd name="T22" fmla="*/ 4346 w 4790"/>
                <a:gd name="T23" fmla="*/ 2543 h 4790"/>
                <a:gd name="T24" fmla="*/ 4161 w 4790"/>
                <a:gd name="T25" fmla="*/ 2467 h 4790"/>
                <a:gd name="T26" fmla="*/ 3859 w 4790"/>
                <a:gd name="T27" fmla="*/ 2530 h 4790"/>
                <a:gd name="T28" fmla="*/ 3661 w 4790"/>
                <a:gd name="T29" fmla="*/ 2770 h 4790"/>
                <a:gd name="T30" fmla="*/ 3634 w 4790"/>
                <a:gd name="T31" fmla="*/ 3085 h 4790"/>
                <a:gd name="T32" fmla="*/ 3773 w 4790"/>
                <a:gd name="T33" fmla="*/ 3361 h 4790"/>
                <a:gd name="T34" fmla="*/ 4072 w 4790"/>
                <a:gd name="T35" fmla="*/ 3489 h 4790"/>
                <a:gd name="T36" fmla="*/ 4293 w 4790"/>
                <a:gd name="T37" fmla="*/ 3449 h 4790"/>
                <a:gd name="T38" fmla="*/ 4449 w 4790"/>
                <a:gd name="T39" fmla="*/ 3332 h 4790"/>
                <a:gd name="T40" fmla="*/ 4624 w 4790"/>
                <a:gd name="T41" fmla="*/ 3240 h 4790"/>
                <a:gd name="T42" fmla="*/ 4735 w 4790"/>
                <a:gd name="T43" fmla="*/ 3316 h 4790"/>
                <a:gd name="T44" fmla="*/ 4789 w 4790"/>
                <a:gd name="T45" fmla="*/ 3613 h 4790"/>
                <a:gd name="T46" fmla="*/ 3487 w 4790"/>
                <a:gd name="T47" fmla="*/ 4780 h 4790"/>
                <a:gd name="T48" fmla="*/ 3270 w 4790"/>
                <a:gd name="T49" fmla="*/ 4703 h 4790"/>
                <a:gd name="T50" fmla="*/ 3254 w 4790"/>
                <a:gd name="T51" fmla="*/ 4577 h 4790"/>
                <a:gd name="T52" fmla="*/ 3374 w 4790"/>
                <a:gd name="T53" fmla="*/ 4397 h 4790"/>
                <a:gd name="T54" fmla="*/ 3475 w 4790"/>
                <a:gd name="T55" fmla="*/ 4232 h 4790"/>
                <a:gd name="T56" fmla="*/ 3471 w 4790"/>
                <a:gd name="T57" fmla="*/ 3963 h 4790"/>
                <a:gd name="T58" fmla="*/ 3281 w 4790"/>
                <a:gd name="T59" fmla="*/ 3708 h 4790"/>
                <a:gd name="T60" fmla="*/ 2978 w 4790"/>
                <a:gd name="T61" fmla="*/ 3623 h 4790"/>
                <a:gd name="T62" fmla="*/ 2675 w 4790"/>
                <a:gd name="T63" fmla="*/ 3708 h 4790"/>
                <a:gd name="T64" fmla="*/ 2486 w 4790"/>
                <a:gd name="T65" fmla="*/ 3963 h 4790"/>
                <a:gd name="T66" fmla="*/ 2482 w 4790"/>
                <a:gd name="T67" fmla="*/ 4232 h 4790"/>
                <a:gd name="T68" fmla="*/ 2582 w 4790"/>
                <a:gd name="T69" fmla="*/ 4397 h 4790"/>
                <a:gd name="T70" fmla="*/ 2703 w 4790"/>
                <a:gd name="T71" fmla="*/ 4577 h 4790"/>
                <a:gd name="T72" fmla="*/ 2687 w 4790"/>
                <a:gd name="T73" fmla="*/ 4703 h 4790"/>
                <a:gd name="T74" fmla="*/ 2470 w 4790"/>
                <a:gd name="T75" fmla="*/ 4780 h 4790"/>
                <a:gd name="T76" fmla="*/ 1165 w 4790"/>
                <a:gd name="T77" fmla="*/ 3613 h 4790"/>
                <a:gd name="T78" fmla="*/ 1111 w 4790"/>
                <a:gd name="T79" fmla="*/ 3316 h 4790"/>
                <a:gd name="T80" fmla="*/ 999 w 4790"/>
                <a:gd name="T81" fmla="*/ 3240 h 4790"/>
                <a:gd name="T82" fmla="*/ 824 w 4790"/>
                <a:gd name="T83" fmla="*/ 3332 h 4790"/>
                <a:gd name="T84" fmla="*/ 670 w 4790"/>
                <a:gd name="T85" fmla="*/ 3449 h 4790"/>
                <a:gd name="T86" fmla="*/ 449 w 4790"/>
                <a:gd name="T87" fmla="*/ 3489 h 4790"/>
                <a:gd name="T88" fmla="*/ 150 w 4790"/>
                <a:gd name="T89" fmla="*/ 3361 h 4790"/>
                <a:gd name="T90" fmla="*/ 9 w 4790"/>
                <a:gd name="T91" fmla="*/ 3085 h 4790"/>
                <a:gd name="T92" fmla="*/ 38 w 4790"/>
                <a:gd name="T93" fmla="*/ 2770 h 4790"/>
                <a:gd name="T94" fmla="*/ 234 w 4790"/>
                <a:gd name="T95" fmla="*/ 2530 h 4790"/>
                <a:gd name="T96" fmla="*/ 537 w 4790"/>
                <a:gd name="T97" fmla="*/ 2467 h 4790"/>
                <a:gd name="T98" fmla="*/ 722 w 4790"/>
                <a:gd name="T99" fmla="*/ 2543 h 4790"/>
                <a:gd name="T100" fmla="*/ 884 w 4790"/>
                <a:gd name="T101" fmla="*/ 2667 h 4790"/>
                <a:gd name="T102" fmla="*/ 1041 w 4790"/>
                <a:gd name="T103" fmla="*/ 2712 h 4790"/>
                <a:gd name="T104" fmla="*/ 1137 w 4790"/>
                <a:gd name="T105" fmla="*/ 2568 h 4790"/>
                <a:gd name="T106" fmla="*/ 1167 w 4790"/>
                <a:gd name="T107" fmla="*/ 1167 h 4790"/>
                <a:gd name="T108" fmla="*/ 2568 w 4790"/>
                <a:gd name="T109" fmla="*/ 1137 h 4790"/>
                <a:gd name="T110" fmla="*/ 2712 w 4790"/>
                <a:gd name="T111" fmla="*/ 1041 h 4790"/>
                <a:gd name="T112" fmla="*/ 2667 w 4790"/>
                <a:gd name="T113" fmla="*/ 884 h 4790"/>
                <a:gd name="T114" fmla="*/ 2543 w 4790"/>
                <a:gd name="T115" fmla="*/ 722 h 4790"/>
                <a:gd name="T116" fmla="*/ 2467 w 4790"/>
                <a:gd name="T117" fmla="*/ 537 h 4790"/>
                <a:gd name="T118" fmla="*/ 2530 w 4790"/>
                <a:gd name="T119" fmla="*/ 234 h 4790"/>
                <a:gd name="T120" fmla="*/ 2770 w 4790"/>
                <a:gd name="T121" fmla="*/ 38 h 4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90" h="4790">
                  <a:moveTo>
                    <a:pt x="2978" y="0"/>
                  </a:moveTo>
                  <a:lnTo>
                    <a:pt x="2978" y="0"/>
                  </a:lnTo>
                  <a:lnTo>
                    <a:pt x="3032" y="3"/>
                  </a:lnTo>
                  <a:lnTo>
                    <a:pt x="3085" y="9"/>
                  </a:lnTo>
                  <a:lnTo>
                    <a:pt x="3137" y="20"/>
                  </a:lnTo>
                  <a:lnTo>
                    <a:pt x="3187" y="38"/>
                  </a:lnTo>
                  <a:lnTo>
                    <a:pt x="3235" y="58"/>
                  </a:lnTo>
                  <a:lnTo>
                    <a:pt x="3281" y="84"/>
                  </a:lnTo>
                  <a:lnTo>
                    <a:pt x="3323" y="115"/>
                  </a:lnTo>
                  <a:lnTo>
                    <a:pt x="3363" y="150"/>
                  </a:lnTo>
                  <a:lnTo>
                    <a:pt x="3396" y="191"/>
                  </a:lnTo>
                  <a:lnTo>
                    <a:pt x="3427" y="234"/>
                  </a:lnTo>
                  <a:lnTo>
                    <a:pt x="3452" y="284"/>
                  </a:lnTo>
                  <a:lnTo>
                    <a:pt x="3471" y="338"/>
                  </a:lnTo>
                  <a:lnTo>
                    <a:pt x="3484" y="398"/>
                  </a:lnTo>
                  <a:lnTo>
                    <a:pt x="3489" y="449"/>
                  </a:lnTo>
                  <a:lnTo>
                    <a:pt x="3491" y="495"/>
                  </a:lnTo>
                  <a:lnTo>
                    <a:pt x="3489" y="537"/>
                  </a:lnTo>
                  <a:lnTo>
                    <a:pt x="3484" y="575"/>
                  </a:lnTo>
                  <a:lnTo>
                    <a:pt x="3475" y="609"/>
                  </a:lnTo>
                  <a:lnTo>
                    <a:pt x="3463" y="641"/>
                  </a:lnTo>
                  <a:lnTo>
                    <a:pt x="3449" y="668"/>
                  </a:lnTo>
                  <a:lnTo>
                    <a:pt x="3433" y="696"/>
                  </a:lnTo>
                  <a:lnTo>
                    <a:pt x="3414" y="722"/>
                  </a:lnTo>
                  <a:lnTo>
                    <a:pt x="3395" y="747"/>
                  </a:lnTo>
                  <a:lnTo>
                    <a:pt x="3374" y="772"/>
                  </a:lnTo>
                  <a:lnTo>
                    <a:pt x="3353" y="798"/>
                  </a:lnTo>
                  <a:lnTo>
                    <a:pt x="3332" y="824"/>
                  </a:lnTo>
                  <a:lnTo>
                    <a:pt x="3310" y="853"/>
                  </a:lnTo>
                  <a:lnTo>
                    <a:pt x="3290" y="884"/>
                  </a:lnTo>
                  <a:lnTo>
                    <a:pt x="3271" y="918"/>
                  </a:lnTo>
                  <a:lnTo>
                    <a:pt x="3254" y="954"/>
                  </a:lnTo>
                  <a:lnTo>
                    <a:pt x="3245" y="977"/>
                  </a:lnTo>
                  <a:lnTo>
                    <a:pt x="3240" y="999"/>
                  </a:lnTo>
                  <a:lnTo>
                    <a:pt x="3240" y="1021"/>
                  </a:lnTo>
                  <a:lnTo>
                    <a:pt x="3245" y="1041"/>
                  </a:lnTo>
                  <a:lnTo>
                    <a:pt x="3255" y="1062"/>
                  </a:lnTo>
                  <a:lnTo>
                    <a:pt x="3270" y="1079"/>
                  </a:lnTo>
                  <a:lnTo>
                    <a:pt x="3290" y="1097"/>
                  </a:lnTo>
                  <a:lnTo>
                    <a:pt x="3316" y="1111"/>
                  </a:lnTo>
                  <a:lnTo>
                    <a:pt x="3350" y="1126"/>
                  </a:lnTo>
                  <a:lnTo>
                    <a:pt x="3389" y="1137"/>
                  </a:lnTo>
                  <a:lnTo>
                    <a:pt x="3434" y="1148"/>
                  </a:lnTo>
                  <a:lnTo>
                    <a:pt x="3487" y="1155"/>
                  </a:lnTo>
                  <a:lnTo>
                    <a:pt x="3546" y="1161"/>
                  </a:lnTo>
                  <a:lnTo>
                    <a:pt x="3613" y="1165"/>
                  </a:lnTo>
                  <a:lnTo>
                    <a:pt x="3689" y="1167"/>
                  </a:lnTo>
                  <a:lnTo>
                    <a:pt x="4790" y="1167"/>
                  </a:lnTo>
                  <a:lnTo>
                    <a:pt x="4790" y="2268"/>
                  </a:lnTo>
                  <a:lnTo>
                    <a:pt x="4789" y="2343"/>
                  </a:lnTo>
                  <a:lnTo>
                    <a:pt x="4786" y="2410"/>
                  </a:lnTo>
                  <a:lnTo>
                    <a:pt x="4780" y="2470"/>
                  </a:lnTo>
                  <a:lnTo>
                    <a:pt x="4771" y="2522"/>
                  </a:lnTo>
                  <a:lnTo>
                    <a:pt x="4761" y="2568"/>
                  </a:lnTo>
                  <a:lnTo>
                    <a:pt x="4749" y="2607"/>
                  </a:lnTo>
                  <a:lnTo>
                    <a:pt x="4735" y="2639"/>
                  </a:lnTo>
                  <a:lnTo>
                    <a:pt x="4720" y="2667"/>
                  </a:lnTo>
                  <a:lnTo>
                    <a:pt x="4703" y="2687"/>
                  </a:lnTo>
                  <a:lnTo>
                    <a:pt x="4685" y="2702"/>
                  </a:lnTo>
                  <a:lnTo>
                    <a:pt x="4665" y="2712"/>
                  </a:lnTo>
                  <a:lnTo>
                    <a:pt x="4644" y="2716"/>
                  </a:lnTo>
                  <a:lnTo>
                    <a:pt x="4624" y="2716"/>
                  </a:lnTo>
                  <a:lnTo>
                    <a:pt x="4601" y="2712"/>
                  </a:lnTo>
                  <a:lnTo>
                    <a:pt x="4577" y="2703"/>
                  </a:lnTo>
                  <a:lnTo>
                    <a:pt x="4541" y="2686"/>
                  </a:lnTo>
                  <a:lnTo>
                    <a:pt x="4507" y="2667"/>
                  </a:lnTo>
                  <a:lnTo>
                    <a:pt x="4477" y="2645"/>
                  </a:lnTo>
                  <a:lnTo>
                    <a:pt x="4449" y="2624"/>
                  </a:lnTo>
                  <a:lnTo>
                    <a:pt x="4422" y="2604"/>
                  </a:lnTo>
                  <a:lnTo>
                    <a:pt x="4397" y="2582"/>
                  </a:lnTo>
                  <a:lnTo>
                    <a:pt x="4371" y="2562"/>
                  </a:lnTo>
                  <a:lnTo>
                    <a:pt x="4346" y="2543"/>
                  </a:lnTo>
                  <a:lnTo>
                    <a:pt x="4320" y="2524"/>
                  </a:lnTo>
                  <a:lnTo>
                    <a:pt x="4293" y="2508"/>
                  </a:lnTo>
                  <a:lnTo>
                    <a:pt x="4264" y="2493"/>
                  </a:lnTo>
                  <a:lnTo>
                    <a:pt x="4232" y="2482"/>
                  </a:lnTo>
                  <a:lnTo>
                    <a:pt x="4199" y="2473"/>
                  </a:lnTo>
                  <a:lnTo>
                    <a:pt x="4161" y="2467"/>
                  </a:lnTo>
                  <a:lnTo>
                    <a:pt x="4119" y="2466"/>
                  </a:lnTo>
                  <a:lnTo>
                    <a:pt x="4072" y="2467"/>
                  </a:lnTo>
                  <a:lnTo>
                    <a:pt x="4021" y="2473"/>
                  </a:lnTo>
                  <a:lnTo>
                    <a:pt x="3963" y="2486"/>
                  </a:lnTo>
                  <a:lnTo>
                    <a:pt x="3907" y="2505"/>
                  </a:lnTo>
                  <a:lnTo>
                    <a:pt x="3859" y="2530"/>
                  </a:lnTo>
                  <a:lnTo>
                    <a:pt x="3814" y="2560"/>
                  </a:lnTo>
                  <a:lnTo>
                    <a:pt x="3773" y="2594"/>
                  </a:lnTo>
                  <a:lnTo>
                    <a:pt x="3738" y="2633"/>
                  </a:lnTo>
                  <a:lnTo>
                    <a:pt x="3708" y="2675"/>
                  </a:lnTo>
                  <a:lnTo>
                    <a:pt x="3683" y="2722"/>
                  </a:lnTo>
                  <a:lnTo>
                    <a:pt x="3661" y="2770"/>
                  </a:lnTo>
                  <a:lnTo>
                    <a:pt x="3645" y="2820"/>
                  </a:lnTo>
                  <a:lnTo>
                    <a:pt x="3634" y="2872"/>
                  </a:lnTo>
                  <a:lnTo>
                    <a:pt x="3626" y="2924"/>
                  </a:lnTo>
                  <a:lnTo>
                    <a:pt x="3623" y="2978"/>
                  </a:lnTo>
                  <a:lnTo>
                    <a:pt x="3626" y="3032"/>
                  </a:lnTo>
                  <a:lnTo>
                    <a:pt x="3634" y="3085"/>
                  </a:lnTo>
                  <a:lnTo>
                    <a:pt x="3645" y="3137"/>
                  </a:lnTo>
                  <a:lnTo>
                    <a:pt x="3661" y="3187"/>
                  </a:lnTo>
                  <a:lnTo>
                    <a:pt x="3683" y="3235"/>
                  </a:lnTo>
                  <a:lnTo>
                    <a:pt x="3708" y="3281"/>
                  </a:lnTo>
                  <a:lnTo>
                    <a:pt x="3738" y="3323"/>
                  </a:lnTo>
                  <a:lnTo>
                    <a:pt x="3773" y="3361"/>
                  </a:lnTo>
                  <a:lnTo>
                    <a:pt x="3814" y="3396"/>
                  </a:lnTo>
                  <a:lnTo>
                    <a:pt x="3859" y="3427"/>
                  </a:lnTo>
                  <a:lnTo>
                    <a:pt x="3907" y="3452"/>
                  </a:lnTo>
                  <a:lnTo>
                    <a:pt x="3963" y="3471"/>
                  </a:lnTo>
                  <a:lnTo>
                    <a:pt x="4021" y="3484"/>
                  </a:lnTo>
                  <a:lnTo>
                    <a:pt x="4072" y="3489"/>
                  </a:lnTo>
                  <a:lnTo>
                    <a:pt x="4119" y="3491"/>
                  </a:lnTo>
                  <a:lnTo>
                    <a:pt x="4161" y="3489"/>
                  </a:lnTo>
                  <a:lnTo>
                    <a:pt x="4199" y="3484"/>
                  </a:lnTo>
                  <a:lnTo>
                    <a:pt x="4232" y="3475"/>
                  </a:lnTo>
                  <a:lnTo>
                    <a:pt x="4264" y="3463"/>
                  </a:lnTo>
                  <a:lnTo>
                    <a:pt x="4293" y="3449"/>
                  </a:lnTo>
                  <a:lnTo>
                    <a:pt x="4320" y="3433"/>
                  </a:lnTo>
                  <a:lnTo>
                    <a:pt x="4346" y="3414"/>
                  </a:lnTo>
                  <a:lnTo>
                    <a:pt x="4371" y="3395"/>
                  </a:lnTo>
                  <a:lnTo>
                    <a:pt x="4397" y="3374"/>
                  </a:lnTo>
                  <a:lnTo>
                    <a:pt x="4422" y="3353"/>
                  </a:lnTo>
                  <a:lnTo>
                    <a:pt x="4449" y="3332"/>
                  </a:lnTo>
                  <a:lnTo>
                    <a:pt x="4477" y="3310"/>
                  </a:lnTo>
                  <a:lnTo>
                    <a:pt x="4507" y="3290"/>
                  </a:lnTo>
                  <a:lnTo>
                    <a:pt x="4541" y="3271"/>
                  </a:lnTo>
                  <a:lnTo>
                    <a:pt x="4577" y="3252"/>
                  </a:lnTo>
                  <a:lnTo>
                    <a:pt x="4601" y="3245"/>
                  </a:lnTo>
                  <a:lnTo>
                    <a:pt x="4624" y="3240"/>
                  </a:lnTo>
                  <a:lnTo>
                    <a:pt x="4644" y="3240"/>
                  </a:lnTo>
                  <a:lnTo>
                    <a:pt x="4665" y="3245"/>
                  </a:lnTo>
                  <a:lnTo>
                    <a:pt x="4685" y="3255"/>
                  </a:lnTo>
                  <a:lnTo>
                    <a:pt x="4703" y="3270"/>
                  </a:lnTo>
                  <a:lnTo>
                    <a:pt x="4720" y="3290"/>
                  </a:lnTo>
                  <a:lnTo>
                    <a:pt x="4735" y="3316"/>
                  </a:lnTo>
                  <a:lnTo>
                    <a:pt x="4749" y="3350"/>
                  </a:lnTo>
                  <a:lnTo>
                    <a:pt x="4761" y="3389"/>
                  </a:lnTo>
                  <a:lnTo>
                    <a:pt x="4771" y="3434"/>
                  </a:lnTo>
                  <a:lnTo>
                    <a:pt x="4780" y="3487"/>
                  </a:lnTo>
                  <a:lnTo>
                    <a:pt x="4786" y="3546"/>
                  </a:lnTo>
                  <a:lnTo>
                    <a:pt x="4789" y="3613"/>
                  </a:lnTo>
                  <a:lnTo>
                    <a:pt x="4790" y="3689"/>
                  </a:lnTo>
                  <a:lnTo>
                    <a:pt x="4790" y="4790"/>
                  </a:lnTo>
                  <a:lnTo>
                    <a:pt x="3689" y="4790"/>
                  </a:lnTo>
                  <a:lnTo>
                    <a:pt x="3613" y="4789"/>
                  </a:lnTo>
                  <a:lnTo>
                    <a:pt x="3546" y="4786"/>
                  </a:lnTo>
                  <a:lnTo>
                    <a:pt x="3487" y="4780"/>
                  </a:lnTo>
                  <a:lnTo>
                    <a:pt x="3434" y="4771"/>
                  </a:lnTo>
                  <a:lnTo>
                    <a:pt x="3389" y="4761"/>
                  </a:lnTo>
                  <a:lnTo>
                    <a:pt x="3350" y="4749"/>
                  </a:lnTo>
                  <a:lnTo>
                    <a:pt x="3316" y="4735"/>
                  </a:lnTo>
                  <a:lnTo>
                    <a:pt x="3290" y="4720"/>
                  </a:lnTo>
                  <a:lnTo>
                    <a:pt x="3270" y="4703"/>
                  </a:lnTo>
                  <a:lnTo>
                    <a:pt x="3255" y="4685"/>
                  </a:lnTo>
                  <a:lnTo>
                    <a:pt x="3245" y="4665"/>
                  </a:lnTo>
                  <a:lnTo>
                    <a:pt x="3240" y="4644"/>
                  </a:lnTo>
                  <a:lnTo>
                    <a:pt x="3240" y="4623"/>
                  </a:lnTo>
                  <a:lnTo>
                    <a:pt x="3245" y="4601"/>
                  </a:lnTo>
                  <a:lnTo>
                    <a:pt x="3254" y="4577"/>
                  </a:lnTo>
                  <a:lnTo>
                    <a:pt x="3271" y="4541"/>
                  </a:lnTo>
                  <a:lnTo>
                    <a:pt x="3290" y="4507"/>
                  </a:lnTo>
                  <a:lnTo>
                    <a:pt x="3310" y="4477"/>
                  </a:lnTo>
                  <a:lnTo>
                    <a:pt x="3332" y="4449"/>
                  </a:lnTo>
                  <a:lnTo>
                    <a:pt x="3353" y="4422"/>
                  </a:lnTo>
                  <a:lnTo>
                    <a:pt x="3374" y="4397"/>
                  </a:lnTo>
                  <a:lnTo>
                    <a:pt x="3395" y="4371"/>
                  </a:lnTo>
                  <a:lnTo>
                    <a:pt x="3414" y="4346"/>
                  </a:lnTo>
                  <a:lnTo>
                    <a:pt x="3433" y="4320"/>
                  </a:lnTo>
                  <a:lnTo>
                    <a:pt x="3449" y="4293"/>
                  </a:lnTo>
                  <a:lnTo>
                    <a:pt x="3463" y="4264"/>
                  </a:lnTo>
                  <a:lnTo>
                    <a:pt x="3475" y="4232"/>
                  </a:lnTo>
                  <a:lnTo>
                    <a:pt x="3484" y="4199"/>
                  </a:lnTo>
                  <a:lnTo>
                    <a:pt x="3489" y="4161"/>
                  </a:lnTo>
                  <a:lnTo>
                    <a:pt x="3491" y="4119"/>
                  </a:lnTo>
                  <a:lnTo>
                    <a:pt x="3489" y="4072"/>
                  </a:lnTo>
                  <a:lnTo>
                    <a:pt x="3484" y="4021"/>
                  </a:lnTo>
                  <a:lnTo>
                    <a:pt x="3471" y="3963"/>
                  </a:lnTo>
                  <a:lnTo>
                    <a:pt x="3452" y="3907"/>
                  </a:lnTo>
                  <a:lnTo>
                    <a:pt x="3427" y="3859"/>
                  </a:lnTo>
                  <a:lnTo>
                    <a:pt x="3396" y="3814"/>
                  </a:lnTo>
                  <a:lnTo>
                    <a:pt x="3363" y="3773"/>
                  </a:lnTo>
                  <a:lnTo>
                    <a:pt x="3323" y="3739"/>
                  </a:lnTo>
                  <a:lnTo>
                    <a:pt x="3281" y="3708"/>
                  </a:lnTo>
                  <a:lnTo>
                    <a:pt x="3235" y="3682"/>
                  </a:lnTo>
                  <a:lnTo>
                    <a:pt x="3187" y="3661"/>
                  </a:lnTo>
                  <a:lnTo>
                    <a:pt x="3137" y="3645"/>
                  </a:lnTo>
                  <a:lnTo>
                    <a:pt x="3085" y="3634"/>
                  </a:lnTo>
                  <a:lnTo>
                    <a:pt x="3032" y="3626"/>
                  </a:lnTo>
                  <a:lnTo>
                    <a:pt x="2978" y="3623"/>
                  </a:lnTo>
                  <a:lnTo>
                    <a:pt x="2924" y="3626"/>
                  </a:lnTo>
                  <a:lnTo>
                    <a:pt x="2872" y="3634"/>
                  </a:lnTo>
                  <a:lnTo>
                    <a:pt x="2820" y="3645"/>
                  </a:lnTo>
                  <a:lnTo>
                    <a:pt x="2770" y="3661"/>
                  </a:lnTo>
                  <a:lnTo>
                    <a:pt x="2722" y="3682"/>
                  </a:lnTo>
                  <a:lnTo>
                    <a:pt x="2675" y="3708"/>
                  </a:lnTo>
                  <a:lnTo>
                    <a:pt x="2633" y="3739"/>
                  </a:lnTo>
                  <a:lnTo>
                    <a:pt x="2594" y="3773"/>
                  </a:lnTo>
                  <a:lnTo>
                    <a:pt x="2560" y="3814"/>
                  </a:lnTo>
                  <a:lnTo>
                    <a:pt x="2530" y="3859"/>
                  </a:lnTo>
                  <a:lnTo>
                    <a:pt x="2505" y="3907"/>
                  </a:lnTo>
                  <a:lnTo>
                    <a:pt x="2486" y="3963"/>
                  </a:lnTo>
                  <a:lnTo>
                    <a:pt x="2473" y="4021"/>
                  </a:lnTo>
                  <a:lnTo>
                    <a:pt x="2467" y="4072"/>
                  </a:lnTo>
                  <a:lnTo>
                    <a:pt x="2466" y="4119"/>
                  </a:lnTo>
                  <a:lnTo>
                    <a:pt x="2467" y="4161"/>
                  </a:lnTo>
                  <a:lnTo>
                    <a:pt x="2473" y="4199"/>
                  </a:lnTo>
                  <a:lnTo>
                    <a:pt x="2482" y="4232"/>
                  </a:lnTo>
                  <a:lnTo>
                    <a:pt x="2493" y="4264"/>
                  </a:lnTo>
                  <a:lnTo>
                    <a:pt x="2508" y="4293"/>
                  </a:lnTo>
                  <a:lnTo>
                    <a:pt x="2524" y="4320"/>
                  </a:lnTo>
                  <a:lnTo>
                    <a:pt x="2543" y="4346"/>
                  </a:lnTo>
                  <a:lnTo>
                    <a:pt x="2562" y="4371"/>
                  </a:lnTo>
                  <a:lnTo>
                    <a:pt x="2582" y="4397"/>
                  </a:lnTo>
                  <a:lnTo>
                    <a:pt x="2604" y="4422"/>
                  </a:lnTo>
                  <a:lnTo>
                    <a:pt x="2624" y="4449"/>
                  </a:lnTo>
                  <a:lnTo>
                    <a:pt x="2646" y="4477"/>
                  </a:lnTo>
                  <a:lnTo>
                    <a:pt x="2667" y="4507"/>
                  </a:lnTo>
                  <a:lnTo>
                    <a:pt x="2686" y="4541"/>
                  </a:lnTo>
                  <a:lnTo>
                    <a:pt x="2703" y="4577"/>
                  </a:lnTo>
                  <a:lnTo>
                    <a:pt x="2712" y="4601"/>
                  </a:lnTo>
                  <a:lnTo>
                    <a:pt x="2716" y="4623"/>
                  </a:lnTo>
                  <a:lnTo>
                    <a:pt x="2716" y="4644"/>
                  </a:lnTo>
                  <a:lnTo>
                    <a:pt x="2712" y="4665"/>
                  </a:lnTo>
                  <a:lnTo>
                    <a:pt x="2702" y="4685"/>
                  </a:lnTo>
                  <a:lnTo>
                    <a:pt x="2687" y="4703"/>
                  </a:lnTo>
                  <a:lnTo>
                    <a:pt x="2667" y="4720"/>
                  </a:lnTo>
                  <a:lnTo>
                    <a:pt x="2639" y="4735"/>
                  </a:lnTo>
                  <a:lnTo>
                    <a:pt x="2607" y="4749"/>
                  </a:lnTo>
                  <a:lnTo>
                    <a:pt x="2568" y="4761"/>
                  </a:lnTo>
                  <a:lnTo>
                    <a:pt x="2522" y="4771"/>
                  </a:lnTo>
                  <a:lnTo>
                    <a:pt x="2470" y="4780"/>
                  </a:lnTo>
                  <a:lnTo>
                    <a:pt x="2410" y="4786"/>
                  </a:lnTo>
                  <a:lnTo>
                    <a:pt x="2343" y="4789"/>
                  </a:lnTo>
                  <a:lnTo>
                    <a:pt x="2268" y="4790"/>
                  </a:lnTo>
                  <a:lnTo>
                    <a:pt x="1167" y="4790"/>
                  </a:lnTo>
                  <a:lnTo>
                    <a:pt x="1167" y="3689"/>
                  </a:lnTo>
                  <a:lnTo>
                    <a:pt x="1165" y="3613"/>
                  </a:lnTo>
                  <a:lnTo>
                    <a:pt x="1161" y="3546"/>
                  </a:lnTo>
                  <a:lnTo>
                    <a:pt x="1155" y="3487"/>
                  </a:lnTo>
                  <a:lnTo>
                    <a:pt x="1148" y="3434"/>
                  </a:lnTo>
                  <a:lnTo>
                    <a:pt x="1137" y="3389"/>
                  </a:lnTo>
                  <a:lnTo>
                    <a:pt x="1126" y="3350"/>
                  </a:lnTo>
                  <a:lnTo>
                    <a:pt x="1111" y="3316"/>
                  </a:lnTo>
                  <a:lnTo>
                    <a:pt x="1097" y="3290"/>
                  </a:lnTo>
                  <a:lnTo>
                    <a:pt x="1079" y="3270"/>
                  </a:lnTo>
                  <a:lnTo>
                    <a:pt x="1062" y="3255"/>
                  </a:lnTo>
                  <a:lnTo>
                    <a:pt x="1041" y="3245"/>
                  </a:lnTo>
                  <a:lnTo>
                    <a:pt x="1021" y="3240"/>
                  </a:lnTo>
                  <a:lnTo>
                    <a:pt x="999" y="3240"/>
                  </a:lnTo>
                  <a:lnTo>
                    <a:pt x="977" y="3245"/>
                  </a:lnTo>
                  <a:lnTo>
                    <a:pt x="954" y="3252"/>
                  </a:lnTo>
                  <a:lnTo>
                    <a:pt x="918" y="3271"/>
                  </a:lnTo>
                  <a:lnTo>
                    <a:pt x="884" y="3290"/>
                  </a:lnTo>
                  <a:lnTo>
                    <a:pt x="853" y="3310"/>
                  </a:lnTo>
                  <a:lnTo>
                    <a:pt x="824" y="3332"/>
                  </a:lnTo>
                  <a:lnTo>
                    <a:pt x="798" y="3353"/>
                  </a:lnTo>
                  <a:lnTo>
                    <a:pt x="772" y="3374"/>
                  </a:lnTo>
                  <a:lnTo>
                    <a:pt x="747" y="3395"/>
                  </a:lnTo>
                  <a:lnTo>
                    <a:pt x="722" y="3414"/>
                  </a:lnTo>
                  <a:lnTo>
                    <a:pt x="696" y="3433"/>
                  </a:lnTo>
                  <a:lnTo>
                    <a:pt x="670" y="3449"/>
                  </a:lnTo>
                  <a:lnTo>
                    <a:pt x="641" y="3463"/>
                  </a:lnTo>
                  <a:lnTo>
                    <a:pt x="609" y="3475"/>
                  </a:lnTo>
                  <a:lnTo>
                    <a:pt x="575" y="3484"/>
                  </a:lnTo>
                  <a:lnTo>
                    <a:pt x="537" y="3489"/>
                  </a:lnTo>
                  <a:lnTo>
                    <a:pt x="495" y="3491"/>
                  </a:lnTo>
                  <a:lnTo>
                    <a:pt x="449" y="3489"/>
                  </a:lnTo>
                  <a:lnTo>
                    <a:pt x="398" y="3484"/>
                  </a:lnTo>
                  <a:lnTo>
                    <a:pt x="338" y="3471"/>
                  </a:lnTo>
                  <a:lnTo>
                    <a:pt x="284" y="3452"/>
                  </a:lnTo>
                  <a:lnTo>
                    <a:pt x="234" y="3427"/>
                  </a:lnTo>
                  <a:lnTo>
                    <a:pt x="191" y="3396"/>
                  </a:lnTo>
                  <a:lnTo>
                    <a:pt x="150" y="3361"/>
                  </a:lnTo>
                  <a:lnTo>
                    <a:pt x="115" y="3323"/>
                  </a:lnTo>
                  <a:lnTo>
                    <a:pt x="84" y="3281"/>
                  </a:lnTo>
                  <a:lnTo>
                    <a:pt x="58" y="3235"/>
                  </a:lnTo>
                  <a:lnTo>
                    <a:pt x="38" y="3187"/>
                  </a:lnTo>
                  <a:lnTo>
                    <a:pt x="22" y="3137"/>
                  </a:lnTo>
                  <a:lnTo>
                    <a:pt x="9" y="3085"/>
                  </a:lnTo>
                  <a:lnTo>
                    <a:pt x="3" y="3032"/>
                  </a:lnTo>
                  <a:lnTo>
                    <a:pt x="0" y="2978"/>
                  </a:lnTo>
                  <a:lnTo>
                    <a:pt x="3" y="2924"/>
                  </a:lnTo>
                  <a:lnTo>
                    <a:pt x="9" y="2872"/>
                  </a:lnTo>
                  <a:lnTo>
                    <a:pt x="22" y="2820"/>
                  </a:lnTo>
                  <a:lnTo>
                    <a:pt x="38" y="2770"/>
                  </a:lnTo>
                  <a:lnTo>
                    <a:pt x="58" y="2722"/>
                  </a:lnTo>
                  <a:lnTo>
                    <a:pt x="84" y="2675"/>
                  </a:lnTo>
                  <a:lnTo>
                    <a:pt x="115" y="2633"/>
                  </a:lnTo>
                  <a:lnTo>
                    <a:pt x="150" y="2594"/>
                  </a:lnTo>
                  <a:lnTo>
                    <a:pt x="191" y="2560"/>
                  </a:lnTo>
                  <a:lnTo>
                    <a:pt x="234" y="2530"/>
                  </a:lnTo>
                  <a:lnTo>
                    <a:pt x="284" y="2505"/>
                  </a:lnTo>
                  <a:lnTo>
                    <a:pt x="338" y="2486"/>
                  </a:lnTo>
                  <a:lnTo>
                    <a:pt x="398" y="2473"/>
                  </a:lnTo>
                  <a:lnTo>
                    <a:pt x="449" y="2467"/>
                  </a:lnTo>
                  <a:lnTo>
                    <a:pt x="495" y="2466"/>
                  </a:lnTo>
                  <a:lnTo>
                    <a:pt x="537" y="2467"/>
                  </a:lnTo>
                  <a:lnTo>
                    <a:pt x="575" y="2473"/>
                  </a:lnTo>
                  <a:lnTo>
                    <a:pt x="609" y="2482"/>
                  </a:lnTo>
                  <a:lnTo>
                    <a:pt x="641" y="2493"/>
                  </a:lnTo>
                  <a:lnTo>
                    <a:pt x="670" y="2508"/>
                  </a:lnTo>
                  <a:lnTo>
                    <a:pt x="696" y="2524"/>
                  </a:lnTo>
                  <a:lnTo>
                    <a:pt x="722" y="2543"/>
                  </a:lnTo>
                  <a:lnTo>
                    <a:pt x="747" y="2562"/>
                  </a:lnTo>
                  <a:lnTo>
                    <a:pt x="772" y="2582"/>
                  </a:lnTo>
                  <a:lnTo>
                    <a:pt x="798" y="2604"/>
                  </a:lnTo>
                  <a:lnTo>
                    <a:pt x="824" y="2624"/>
                  </a:lnTo>
                  <a:lnTo>
                    <a:pt x="853" y="2645"/>
                  </a:lnTo>
                  <a:lnTo>
                    <a:pt x="884" y="2667"/>
                  </a:lnTo>
                  <a:lnTo>
                    <a:pt x="918" y="2686"/>
                  </a:lnTo>
                  <a:lnTo>
                    <a:pt x="954" y="2703"/>
                  </a:lnTo>
                  <a:lnTo>
                    <a:pt x="977" y="2712"/>
                  </a:lnTo>
                  <a:lnTo>
                    <a:pt x="999" y="2716"/>
                  </a:lnTo>
                  <a:lnTo>
                    <a:pt x="1021" y="2716"/>
                  </a:lnTo>
                  <a:lnTo>
                    <a:pt x="1041" y="2712"/>
                  </a:lnTo>
                  <a:lnTo>
                    <a:pt x="1062" y="2702"/>
                  </a:lnTo>
                  <a:lnTo>
                    <a:pt x="1079" y="2687"/>
                  </a:lnTo>
                  <a:lnTo>
                    <a:pt x="1097" y="2667"/>
                  </a:lnTo>
                  <a:lnTo>
                    <a:pt x="1111" y="2639"/>
                  </a:lnTo>
                  <a:lnTo>
                    <a:pt x="1126" y="2607"/>
                  </a:lnTo>
                  <a:lnTo>
                    <a:pt x="1137" y="2568"/>
                  </a:lnTo>
                  <a:lnTo>
                    <a:pt x="1148" y="2522"/>
                  </a:lnTo>
                  <a:lnTo>
                    <a:pt x="1155" y="2470"/>
                  </a:lnTo>
                  <a:lnTo>
                    <a:pt x="1161" y="2410"/>
                  </a:lnTo>
                  <a:lnTo>
                    <a:pt x="1165" y="2343"/>
                  </a:lnTo>
                  <a:lnTo>
                    <a:pt x="1167" y="2268"/>
                  </a:lnTo>
                  <a:lnTo>
                    <a:pt x="1167" y="1167"/>
                  </a:lnTo>
                  <a:lnTo>
                    <a:pt x="2268" y="1167"/>
                  </a:lnTo>
                  <a:lnTo>
                    <a:pt x="2343" y="1165"/>
                  </a:lnTo>
                  <a:lnTo>
                    <a:pt x="2410" y="1161"/>
                  </a:lnTo>
                  <a:lnTo>
                    <a:pt x="2470" y="1155"/>
                  </a:lnTo>
                  <a:lnTo>
                    <a:pt x="2522" y="1148"/>
                  </a:lnTo>
                  <a:lnTo>
                    <a:pt x="2568" y="1137"/>
                  </a:lnTo>
                  <a:lnTo>
                    <a:pt x="2607" y="1126"/>
                  </a:lnTo>
                  <a:lnTo>
                    <a:pt x="2639" y="1111"/>
                  </a:lnTo>
                  <a:lnTo>
                    <a:pt x="2667" y="1097"/>
                  </a:lnTo>
                  <a:lnTo>
                    <a:pt x="2687" y="1079"/>
                  </a:lnTo>
                  <a:lnTo>
                    <a:pt x="2702" y="1062"/>
                  </a:lnTo>
                  <a:lnTo>
                    <a:pt x="2712" y="1041"/>
                  </a:lnTo>
                  <a:lnTo>
                    <a:pt x="2716" y="1021"/>
                  </a:lnTo>
                  <a:lnTo>
                    <a:pt x="2716" y="999"/>
                  </a:lnTo>
                  <a:lnTo>
                    <a:pt x="2712" y="977"/>
                  </a:lnTo>
                  <a:lnTo>
                    <a:pt x="2703" y="954"/>
                  </a:lnTo>
                  <a:lnTo>
                    <a:pt x="2686" y="918"/>
                  </a:lnTo>
                  <a:lnTo>
                    <a:pt x="2667" y="884"/>
                  </a:lnTo>
                  <a:lnTo>
                    <a:pt x="2646" y="853"/>
                  </a:lnTo>
                  <a:lnTo>
                    <a:pt x="2624" y="824"/>
                  </a:lnTo>
                  <a:lnTo>
                    <a:pt x="2604" y="798"/>
                  </a:lnTo>
                  <a:lnTo>
                    <a:pt x="2582" y="772"/>
                  </a:lnTo>
                  <a:lnTo>
                    <a:pt x="2562" y="747"/>
                  </a:lnTo>
                  <a:lnTo>
                    <a:pt x="2543" y="722"/>
                  </a:lnTo>
                  <a:lnTo>
                    <a:pt x="2524" y="696"/>
                  </a:lnTo>
                  <a:lnTo>
                    <a:pt x="2508" y="668"/>
                  </a:lnTo>
                  <a:lnTo>
                    <a:pt x="2493" y="641"/>
                  </a:lnTo>
                  <a:lnTo>
                    <a:pt x="2482" y="609"/>
                  </a:lnTo>
                  <a:lnTo>
                    <a:pt x="2473" y="575"/>
                  </a:lnTo>
                  <a:lnTo>
                    <a:pt x="2467" y="537"/>
                  </a:lnTo>
                  <a:lnTo>
                    <a:pt x="2466" y="495"/>
                  </a:lnTo>
                  <a:lnTo>
                    <a:pt x="2467" y="449"/>
                  </a:lnTo>
                  <a:lnTo>
                    <a:pt x="2473" y="398"/>
                  </a:lnTo>
                  <a:lnTo>
                    <a:pt x="2486" y="338"/>
                  </a:lnTo>
                  <a:lnTo>
                    <a:pt x="2505" y="284"/>
                  </a:lnTo>
                  <a:lnTo>
                    <a:pt x="2530" y="234"/>
                  </a:lnTo>
                  <a:lnTo>
                    <a:pt x="2560" y="191"/>
                  </a:lnTo>
                  <a:lnTo>
                    <a:pt x="2594" y="150"/>
                  </a:lnTo>
                  <a:lnTo>
                    <a:pt x="2633" y="115"/>
                  </a:lnTo>
                  <a:lnTo>
                    <a:pt x="2675" y="84"/>
                  </a:lnTo>
                  <a:lnTo>
                    <a:pt x="2722" y="58"/>
                  </a:lnTo>
                  <a:lnTo>
                    <a:pt x="2770" y="38"/>
                  </a:lnTo>
                  <a:lnTo>
                    <a:pt x="2820" y="22"/>
                  </a:lnTo>
                  <a:lnTo>
                    <a:pt x="2872" y="9"/>
                  </a:lnTo>
                  <a:lnTo>
                    <a:pt x="2924" y="3"/>
                  </a:lnTo>
                  <a:lnTo>
                    <a:pt x="2978" y="0"/>
                  </a:lnTo>
                  <a:close/>
                </a:path>
              </a:pathLst>
            </a:custGeom>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t" anchorCtr="0" compatLnSpc="1">
              <a:prstTxWarp prst="textNoShape">
                <a:avLst/>
              </a:prstTxWarp>
            </a:bodyPr>
            <a:lstStyle/>
            <a:p>
              <a:endParaRPr lang="en-US" sz="1200">
                <a:latin typeface="Calibri"/>
              </a:endParaRPr>
            </a:p>
          </p:txBody>
        </p:sp>
        <p:sp>
          <p:nvSpPr>
            <p:cNvPr id="23" name="Text Box 72"/>
            <p:cNvSpPr txBox="1">
              <a:spLocks noChangeArrowheads="1"/>
            </p:cNvSpPr>
            <p:nvPr/>
          </p:nvSpPr>
          <p:spPr bwMode="gray">
            <a:xfrm flipH="1">
              <a:off x="5338460" y="4253407"/>
              <a:ext cx="1042729" cy="350971"/>
            </a:xfrm>
            <a:prstGeom prst="rect">
              <a:avLst/>
            </a:prstGeom>
            <a:noFill/>
            <a:ln w="9525" algn="ctr">
              <a:noFill/>
              <a:miter lim="800000"/>
              <a:headEnd/>
              <a:tailEnd/>
            </a:ln>
            <a:effectLst/>
          </p:spPr>
          <p:txBody>
            <a:bodyPr wrap="square">
              <a:spAutoFit/>
            </a:bodyPr>
            <a:lstStyle/>
            <a:p>
              <a:pPr algn="ctr"/>
              <a:r>
                <a:rPr lang="en-US" sz="1200" b="1" dirty="0" smtClean="0">
                  <a:solidFill>
                    <a:schemeClr val="bg1"/>
                  </a:solidFill>
                  <a:latin typeface="Calibri"/>
                </a:rPr>
                <a:t>Text here</a:t>
              </a:r>
              <a:endParaRPr lang="en-US" sz="1200" b="1" dirty="0">
                <a:solidFill>
                  <a:schemeClr val="bg1"/>
                </a:solidFill>
                <a:latin typeface="Calibri"/>
              </a:endParaRPr>
            </a:p>
          </p:txBody>
        </p:sp>
      </p:grpSp>
      <p:grpSp>
        <p:nvGrpSpPr>
          <p:cNvPr id="24" name="Group 23"/>
          <p:cNvGrpSpPr/>
          <p:nvPr/>
        </p:nvGrpSpPr>
        <p:grpSpPr>
          <a:xfrm rot="16200000">
            <a:off x="3408446" y="1985018"/>
            <a:ext cx="1324302" cy="1323077"/>
            <a:chOff x="2667000" y="3733800"/>
            <a:chExt cx="1676400" cy="1676400"/>
          </a:xfrm>
        </p:grpSpPr>
        <p:sp>
          <p:nvSpPr>
            <p:cNvPr id="25" name="Freeform 2556"/>
            <p:cNvSpPr>
              <a:spLocks/>
            </p:cNvSpPr>
            <p:nvPr/>
          </p:nvSpPr>
          <p:spPr bwMode="auto">
            <a:xfrm>
              <a:off x="2667000" y="3733800"/>
              <a:ext cx="1676400" cy="1676400"/>
            </a:xfrm>
            <a:custGeom>
              <a:avLst/>
              <a:gdLst>
                <a:gd name="T0" fmla="*/ 3187 w 4790"/>
                <a:gd name="T1" fmla="*/ 38 h 4790"/>
                <a:gd name="T2" fmla="*/ 3427 w 4790"/>
                <a:gd name="T3" fmla="*/ 234 h 4790"/>
                <a:gd name="T4" fmla="*/ 3489 w 4790"/>
                <a:gd name="T5" fmla="*/ 537 h 4790"/>
                <a:gd name="T6" fmla="*/ 3414 w 4790"/>
                <a:gd name="T7" fmla="*/ 722 h 4790"/>
                <a:gd name="T8" fmla="*/ 3290 w 4790"/>
                <a:gd name="T9" fmla="*/ 884 h 4790"/>
                <a:gd name="T10" fmla="*/ 3245 w 4790"/>
                <a:gd name="T11" fmla="*/ 1041 h 4790"/>
                <a:gd name="T12" fmla="*/ 3389 w 4790"/>
                <a:gd name="T13" fmla="*/ 1137 h 4790"/>
                <a:gd name="T14" fmla="*/ 4790 w 4790"/>
                <a:gd name="T15" fmla="*/ 1167 h 4790"/>
                <a:gd name="T16" fmla="*/ 4761 w 4790"/>
                <a:gd name="T17" fmla="*/ 2568 h 4790"/>
                <a:gd name="T18" fmla="*/ 4665 w 4790"/>
                <a:gd name="T19" fmla="*/ 2712 h 4790"/>
                <a:gd name="T20" fmla="*/ 4507 w 4790"/>
                <a:gd name="T21" fmla="*/ 2667 h 4790"/>
                <a:gd name="T22" fmla="*/ 4346 w 4790"/>
                <a:gd name="T23" fmla="*/ 2543 h 4790"/>
                <a:gd name="T24" fmla="*/ 4161 w 4790"/>
                <a:gd name="T25" fmla="*/ 2467 h 4790"/>
                <a:gd name="T26" fmla="*/ 3859 w 4790"/>
                <a:gd name="T27" fmla="*/ 2530 h 4790"/>
                <a:gd name="T28" fmla="*/ 3661 w 4790"/>
                <a:gd name="T29" fmla="*/ 2770 h 4790"/>
                <a:gd name="T30" fmla="*/ 3634 w 4790"/>
                <a:gd name="T31" fmla="*/ 3085 h 4790"/>
                <a:gd name="T32" fmla="*/ 3773 w 4790"/>
                <a:gd name="T33" fmla="*/ 3361 h 4790"/>
                <a:gd name="T34" fmla="*/ 4072 w 4790"/>
                <a:gd name="T35" fmla="*/ 3489 h 4790"/>
                <a:gd name="T36" fmla="*/ 4293 w 4790"/>
                <a:gd name="T37" fmla="*/ 3449 h 4790"/>
                <a:gd name="T38" fmla="*/ 4449 w 4790"/>
                <a:gd name="T39" fmla="*/ 3332 h 4790"/>
                <a:gd name="T40" fmla="*/ 4624 w 4790"/>
                <a:gd name="T41" fmla="*/ 3240 h 4790"/>
                <a:gd name="T42" fmla="*/ 4735 w 4790"/>
                <a:gd name="T43" fmla="*/ 3316 h 4790"/>
                <a:gd name="T44" fmla="*/ 4789 w 4790"/>
                <a:gd name="T45" fmla="*/ 3613 h 4790"/>
                <a:gd name="T46" fmla="*/ 3487 w 4790"/>
                <a:gd name="T47" fmla="*/ 4780 h 4790"/>
                <a:gd name="T48" fmla="*/ 3270 w 4790"/>
                <a:gd name="T49" fmla="*/ 4703 h 4790"/>
                <a:gd name="T50" fmla="*/ 3254 w 4790"/>
                <a:gd name="T51" fmla="*/ 4577 h 4790"/>
                <a:gd name="T52" fmla="*/ 3374 w 4790"/>
                <a:gd name="T53" fmla="*/ 4397 h 4790"/>
                <a:gd name="T54" fmla="*/ 3475 w 4790"/>
                <a:gd name="T55" fmla="*/ 4232 h 4790"/>
                <a:gd name="T56" fmla="*/ 3471 w 4790"/>
                <a:gd name="T57" fmla="*/ 3963 h 4790"/>
                <a:gd name="T58" fmla="*/ 3281 w 4790"/>
                <a:gd name="T59" fmla="*/ 3708 h 4790"/>
                <a:gd name="T60" fmla="*/ 2978 w 4790"/>
                <a:gd name="T61" fmla="*/ 3623 h 4790"/>
                <a:gd name="T62" fmla="*/ 2675 w 4790"/>
                <a:gd name="T63" fmla="*/ 3708 h 4790"/>
                <a:gd name="T64" fmla="*/ 2486 w 4790"/>
                <a:gd name="T65" fmla="*/ 3963 h 4790"/>
                <a:gd name="T66" fmla="*/ 2482 w 4790"/>
                <a:gd name="T67" fmla="*/ 4232 h 4790"/>
                <a:gd name="T68" fmla="*/ 2582 w 4790"/>
                <a:gd name="T69" fmla="*/ 4397 h 4790"/>
                <a:gd name="T70" fmla="*/ 2703 w 4790"/>
                <a:gd name="T71" fmla="*/ 4577 h 4790"/>
                <a:gd name="T72" fmla="*/ 2687 w 4790"/>
                <a:gd name="T73" fmla="*/ 4703 h 4790"/>
                <a:gd name="T74" fmla="*/ 2470 w 4790"/>
                <a:gd name="T75" fmla="*/ 4780 h 4790"/>
                <a:gd name="T76" fmla="*/ 1165 w 4790"/>
                <a:gd name="T77" fmla="*/ 3613 h 4790"/>
                <a:gd name="T78" fmla="*/ 1111 w 4790"/>
                <a:gd name="T79" fmla="*/ 3316 h 4790"/>
                <a:gd name="T80" fmla="*/ 999 w 4790"/>
                <a:gd name="T81" fmla="*/ 3240 h 4790"/>
                <a:gd name="T82" fmla="*/ 824 w 4790"/>
                <a:gd name="T83" fmla="*/ 3332 h 4790"/>
                <a:gd name="T84" fmla="*/ 670 w 4790"/>
                <a:gd name="T85" fmla="*/ 3449 h 4790"/>
                <a:gd name="T86" fmla="*/ 449 w 4790"/>
                <a:gd name="T87" fmla="*/ 3489 h 4790"/>
                <a:gd name="T88" fmla="*/ 150 w 4790"/>
                <a:gd name="T89" fmla="*/ 3361 h 4790"/>
                <a:gd name="T90" fmla="*/ 9 w 4790"/>
                <a:gd name="T91" fmla="*/ 3085 h 4790"/>
                <a:gd name="T92" fmla="*/ 38 w 4790"/>
                <a:gd name="T93" fmla="*/ 2770 h 4790"/>
                <a:gd name="T94" fmla="*/ 234 w 4790"/>
                <a:gd name="T95" fmla="*/ 2530 h 4790"/>
                <a:gd name="T96" fmla="*/ 537 w 4790"/>
                <a:gd name="T97" fmla="*/ 2467 h 4790"/>
                <a:gd name="T98" fmla="*/ 722 w 4790"/>
                <a:gd name="T99" fmla="*/ 2543 h 4790"/>
                <a:gd name="T100" fmla="*/ 884 w 4790"/>
                <a:gd name="T101" fmla="*/ 2667 h 4790"/>
                <a:gd name="T102" fmla="*/ 1041 w 4790"/>
                <a:gd name="T103" fmla="*/ 2712 h 4790"/>
                <a:gd name="T104" fmla="*/ 1137 w 4790"/>
                <a:gd name="T105" fmla="*/ 2568 h 4790"/>
                <a:gd name="T106" fmla="*/ 1167 w 4790"/>
                <a:gd name="T107" fmla="*/ 1167 h 4790"/>
                <a:gd name="T108" fmla="*/ 2568 w 4790"/>
                <a:gd name="T109" fmla="*/ 1137 h 4790"/>
                <a:gd name="T110" fmla="*/ 2712 w 4790"/>
                <a:gd name="T111" fmla="*/ 1041 h 4790"/>
                <a:gd name="T112" fmla="*/ 2667 w 4790"/>
                <a:gd name="T113" fmla="*/ 884 h 4790"/>
                <a:gd name="T114" fmla="*/ 2543 w 4790"/>
                <a:gd name="T115" fmla="*/ 722 h 4790"/>
                <a:gd name="T116" fmla="*/ 2467 w 4790"/>
                <a:gd name="T117" fmla="*/ 537 h 4790"/>
                <a:gd name="T118" fmla="*/ 2530 w 4790"/>
                <a:gd name="T119" fmla="*/ 234 h 4790"/>
                <a:gd name="T120" fmla="*/ 2770 w 4790"/>
                <a:gd name="T121" fmla="*/ 38 h 4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90" h="4790">
                  <a:moveTo>
                    <a:pt x="2978" y="0"/>
                  </a:moveTo>
                  <a:lnTo>
                    <a:pt x="2978" y="0"/>
                  </a:lnTo>
                  <a:lnTo>
                    <a:pt x="3032" y="3"/>
                  </a:lnTo>
                  <a:lnTo>
                    <a:pt x="3085" y="9"/>
                  </a:lnTo>
                  <a:lnTo>
                    <a:pt x="3137" y="20"/>
                  </a:lnTo>
                  <a:lnTo>
                    <a:pt x="3187" y="38"/>
                  </a:lnTo>
                  <a:lnTo>
                    <a:pt x="3235" y="58"/>
                  </a:lnTo>
                  <a:lnTo>
                    <a:pt x="3281" y="84"/>
                  </a:lnTo>
                  <a:lnTo>
                    <a:pt x="3323" y="115"/>
                  </a:lnTo>
                  <a:lnTo>
                    <a:pt x="3363" y="150"/>
                  </a:lnTo>
                  <a:lnTo>
                    <a:pt x="3396" y="191"/>
                  </a:lnTo>
                  <a:lnTo>
                    <a:pt x="3427" y="234"/>
                  </a:lnTo>
                  <a:lnTo>
                    <a:pt x="3452" y="284"/>
                  </a:lnTo>
                  <a:lnTo>
                    <a:pt x="3471" y="338"/>
                  </a:lnTo>
                  <a:lnTo>
                    <a:pt x="3484" y="398"/>
                  </a:lnTo>
                  <a:lnTo>
                    <a:pt x="3489" y="449"/>
                  </a:lnTo>
                  <a:lnTo>
                    <a:pt x="3491" y="495"/>
                  </a:lnTo>
                  <a:lnTo>
                    <a:pt x="3489" y="537"/>
                  </a:lnTo>
                  <a:lnTo>
                    <a:pt x="3484" y="575"/>
                  </a:lnTo>
                  <a:lnTo>
                    <a:pt x="3475" y="609"/>
                  </a:lnTo>
                  <a:lnTo>
                    <a:pt x="3463" y="641"/>
                  </a:lnTo>
                  <a:lnTo>
                    <a:pt x="3449" y="668"/>
                  </a:lnTo>
                  <a:lnTo>
                    <a:pt x="3433" y="696"/>
                  </a:lnTo>
                  <a:lnTo>
                    <a:pt x="3414" y="722"/>
                  </a:lnTo>
                  <a:lnTo>
                    <a:pt x="3395" y="747"/>
                  </a:lnTo>
                  <a:lnTo>
                    <a:pt x="3374" y="772"/>
                  </a:lnTo>
                  <a:lnTo>
                    <a:pt x="3353" y="798"/>
                  </a:lnTo>
                  <a:lnTo>
                    <a:pt x="3332" y="824"/>
                  </a:lnTo>
                  <a:lnTo>
                    <a:pt x="3310" y="853"/>
                  </a:lnTo>
                  <a:lnTo>
                    <a:pt x="3290" y="884"/>
                  </a:lnTo>
                  <a:lnTo>
                    <a:pt x="3271" y="918"/>
                  </a:lnTo>
                  <a:lnTo>
                    <a:pt x="3254" y="954"/>
                  </a:lnTo>
                  <a:lnTo>
                    <a:pt x="3245" y="977"/>
                  </a:lnTo>
                  <a:lnTo>
                    <a:pt x="3240" y="999"/>
                  </a:lnTo>
                  <a:lnTo>
                    <a:pt x="3240" y="1021"/>
                  </a:lnTo>
                  <a:lnTo>
                    <a:pt x="3245" y="1041"/>
                  </a:lnTo>
                  <a:lnTo>
                    <a:pt x="3255" y="1062"/>
                  </a:lnTo>
                  <a:lnTo>
                    <a:pt x="3270" y="1079"/>
                  </a:lnTo>
                  <a:lnTo>
                    <a:pt x="3290" y="1097"/>
                  </a:lnTo>
                  <a:lnTo>
                    <a:pt x="3316" y="1111"/>
                  </a:lnTo>
                  <a:lnTo>
                    <a:pt x="3350" y="1126"/>
                  </a:lnTo>
                  <a:lnTo>
                    <a:pt x="3389" y="1137"/>
                  </a:lnTo>
                  <a:lnTo>
                    <a:pt x="3434" y="1148"/>
                  </a:lnTo>
                  <a:lnTo>
                    <a:pt x="3487" y="1155"/>
                  </a:lnTo>
                  <a:lnTo>
                    <a:pt x="3546" y="1161"/>
                  </a:lnTo>
                  <a:lnTo>
                    <a:pt x="3613" y="1165"/>
                  </a:lnTo>
                  <a:lnTo>
                    <a:pt x="3689" y="1167"/>
                  </a:lnTo>
                  <a:lnTo>
                    <a:pt x="4790" y="1167"/>
                  </a:lnTo>
                  <a:lnTo>
                    <a:pt x="4790" y="2268"/>
                  </a:lnTo>
                  <a:lnTo>
                    <a:pt x="4789" y="2343"/>
                  </a:lnTo>
                  <a:lnTo>
                    <a:pt x="4786" y="2410"/>
                  </a:lnTo>
                  <a:lnTo>
                    <a:pt x="4780" y="2470"/>
                  </a:lnTo>
                  <a:lnTo>
                    <a:pt x="4771" y="2522"/>
                  </a:lnTo>
                  <a:lnTo>
                    <a:pt x="4761" y="2568"/>
                  </a:lnTo>
                  <a:lnTo>
                    <a:pt x="4749" y="2607"/>
                  </a:lnTo>
                  <a:lnTo>
                    <a:pt x="4735" y="2639"/>
                  </a:lnTo>
                  <a:lnTo>
                    <a:pt x="4720" y="2667"/>
                  </a:lnTo>
                  <a:lnTo>
                    <a:pt x="4703" y="2687"/>
                  </a:lnTo>
                  <a:lnTo>
                    <a:pt x="4685" y="2702"/>
                  </a:lnTo>
                  <a:lnTo>
                    <a:pt x="4665" y="2712"/>
                  </a:lnTo>
                  <a:lnTo>
                    <a:pt x="4644" y="2716"/>
                  </a:lnTo>
                  <a:lnTo>
                    <a:pt x="4624" y="2716"/>
                  </a:lnTo>
                  <a:lnTo>
                    <a:pt x="4601" y="2712"/>
                  </a:lnTo>
                  <a:lnTo>
                    <a:pt x="4577" y="2703"/>
                  </a:lnTo>
                  <a:lnTo>
                    <a:pt x="4541" y="2686"/>
                  </a:lnTo>
                  <a:lnTo>
                    <a:pt x="4507" y="2667"/>
                  </a:lnTo>
                  <a:lnTo>
                    <a:pt x="4477" y="2645"/>
                  </a:lnTo>
                  <a:lnTo>
                    <a:pt x="4449" y="2624"/>
                  </a:lnTo>
                  <a:lnTo>
                    <a:pt x="4422" y="2604"/>
                  </a:lnTo>
                  <a:lnTo>
                    <a:pt x="4397" y="2582"/>
                  </a:lnTo>
                  <a:lnTo>
                    <a:pt x="4371" y="2562"/>
                  </a:lnTo>
                  <a:lnTo>
                    <a:pt x="4346" y="2543"/>
                  </a:lnTo>
                  <a:lnTo>
                    <a:pt x="4320" y="2524"/>
                  </a:lnTo>
                  <a:lnTo>
                    <a:pt x="4293" y="2508"/>
                  </a:lnTo>
                  <a:lnTo>
                    <a:pt x="4264" y="2493"/>
                  </a:lnTo>
                  <a:lnTo>
                    <a:pt x="4232" y="2482"/>
                  </a:lnTo>
                  <a:lnTo>
                    <a:pt x="4199" y="2473"/>
                  </a:lnTo>
                  <a:lnTo>
                    <a:pt x="4161" y="2467"/>
                  </a:lnTo>
                  <a:lnTo>
                    <a:pt x="4119" y="2466"/>
                  </a:lnTo>
                  <a:lnTo>
                    <a:pt x="4072" y="2467"/>
                  </a:lnTo>
                  <a:lnTo>
                    <a:pt x="4021" y="2473"/>
                  </a:lnTo>
                  <a:lnTo>
                    <a:pt x="3963" y="2486"/>
                  </a:lnTo>
                  <a:lnTo>
                    <a:pt x="3907" y="2505"/>
                  </a:lnTo>
                  <a:lnTo>
                    <a:pt x="3859" y="2530"/>
                  </a:lnTo>
                  <a:lnTo>
                    <a:pt x="3814" y="2560"/>
                  </a:lnTo>
                  <a:lnTo>
                    <a:pt x="3773" y="2594"/>
                  </a:lnTo>
                  <a:lnTo>
                    <a:pt x="3738" y="2633"/>
                  </a:lnTo>
                  <a:lnTo>
                    <a:pt x="3708" y="2675"/>
                  </a:lnTo>
                  <a:lnTo>
                    <a:pt x="3683" y="2722"/>
                  </a:lnTo>
                  <a:lnTo>
                    <a:pt x="3661" y="2770"/>
                  </a:lnTo>
                  <a:lnTo>
                    <a:pt x="3645" y="2820"/>
                  </a:lnTo>
                  <a:lnTo>
                    <a:pt x="3634" y="2872"/>
                  </a:lnTo>
                  <a:lnTo>
                    <a:pt x="3626" y="2924"/>
                  </a:lnTo>
                  <a:lnTo>
                    <a:pt x="3623" y="2978"/>
                  </a:lnTo>
                  <a:lnTo>
                    <a:pt x="3626" y="3032"/>
                  </a:lnTo>
                  <a:lnTo>
                    <a:pt x="3634" y="3085"/>
                  </a:lnTo>
                  <a:lnTo>
                    <a:pt x="3645" y="3137"/>
                  </a:lnTo>
                  <a:lnTo>
                    <a:pt x="3661" y="3187"/>
                  </a:lnTo>
                  <a:lnTo>
                    <a:pt x="3683" y="3235"/>
                  </a:lnTo>
                  <a:lnTo>
                    <a:pt x="3708" y="3281"/>
                  </a:lnTo>
                  <a:lnTo>
                    <a:pt x="3738" y="3323"/>
                  </a:lnTo>
                  <a:lnTo>
                    <a:pt x="3773" y="3361"/>
                  </a:lnTo>
                  <a:lnTo>
                    <a:pt x="3814" y="3396"/>
                  </a:lnTo>
                  <a:lnTo>
                    <a:pt x="3859" y="3427"/>
                  </a:lnTo>
                  <a:lnTo>
                    <a:pt x="3907" y="3452"/>
                  </a:lnTo>
                  <a:lnTo>
                    <a:pt x="3963" y="3471"/>
                  </a:lnTo>
                  <a:lnTo>
                    <a:pt x="4021" y="3484"/>
                  </a:lnTo>
                  <a:lnTo>
                    <a:pt x="4072" y="3489"/>
                  </a:lnTo>
                  <a:lnTo>
                    <a:pt x="4119" y="3491"/>
                  </a:lnTo>
                  <a:lnTo>
                    <a:pt x="4161" y="3489"/>
                  </a:lnTo>
                  <a:lnTo>
                    <a:pt x="4199" y="3484"/>
                  </a:lnTo>
                  <a:lnTo>
                    <a:pt x="4232" y="3475"/>
                  </a:lnTo>
                  <a:lnTo>
                    <a:pt x="4264" y="3463"/>
                  </a:lnTo>
                  <a:lnTo>
                    <a:pt x="4293" y="3449"/>
                  </a:lnTo>
                  <a:lnTo>
                    <a:pt x="4320" y="3433"/>
                  </a:lnTo>
                  <a:lnTo>
                    <a:pt x="4346" y="3414"/>
                  </a:lnTo>
                  <a:lnTo>
                    <a:pt x="4371" y="3395"/>
                  </a:lnTo>
                  <a:lnTo>
                    <a:pt x="4397" y="3374"/>
                  </a:lnTo>
                  <a:lnTo>
                    <a:pt x="4422" y="3353"/>
                  </a:lnTo>
                  <a:lnTo>
                    <a:pt x="4449" y="3332"/>
                  </a:lnTo>
                  <a:lnTo>
                    <a:pt x="4477" y="3310"/>
                  </a:lnTo>
                  <a:lnTo>
                    <a:pt x="4507" y="3290"/>
                  </a:lnTo>
                  <a:lnTo>
                    <a:pt x="4541" y="3271"/>
                  </a:lnTo>
                  <a:lnTo>
                    <a:pt x="4577" y="3252"/>
                  </a:lnTo>
                  <a:lnTo>
                    <a:pt x="4601" y="3245"/>
                  </a:lnTo>
                  <a:lnTo>
                    <a:pt x="4624" y="3240"/>
                  </a:lnTo>
                  <a:lnTo>
                    <a:pt x="4644" y="3240"/>
                  </a:lnTo>
                  <a:lnTo>
                    <a:pt x="4665" y="3245"/>
                  </a:lnTo>
                  <a:lnTo>
                    <a:pt x="4685" y="3255"/>
                  </a:lnTo>
                  <a:lnTo>
                    <a:pt x="4703" y="3270"/>
                  </a:lnTo>
                  <a:lnTo>
                    <a:pt x="4720" y="3290"/>
                  </a:lnTo>
                  <a:lnTo>
                    <a:pt x="4735" y="3316"/>
                  </a:lnTo>
                  <a:lnTo>
                    <a:pt x="4749" y="3350"/>
                  </a:lnTo>
                  <a:lnTo>
                    <a:pt x="4761" y="3389"/>
                  </a:lnTo>
                  <a:lnTo>
                    <a:pt x="4771" y="3434"/>
                  </a:lnTo>
                  <a:lnTo>
                    <a:pt x="4780" y="3487"/>
                  </a:lnTo>
                  <a:lnTo>
                    <a:pt x="4786" y="3546"/>
                  </a:lnTo>
                  <a:lnTo>
                    <a:pt x="4789" y="3613"/>
                  </a:lnTo>
                  <a:lnTo>
                    <a:pt x="4790" y="3689"/>
                  </a:lnTo>
                  <a:lnTo>
                    <a:pt x="4790" y="4790"/>
                  </a:lnTo>
                  <a:lnTo>
                    <a:pt x="3689" y="4790"/>
                  </a:lnTo>
                  <a:lnTo>
                    <a:pt x="3613" y="4789"/>
                  </a:lnTo>
                  <a:lnTo>
                    <a:pt x="3546" y="4786"/>
                  </a:lnTo>
                  <a:lnTo>
                    <a:pt x="3487" y="4780"/>
                  </a:lnTo>
                  <a:lnTo>
                    <a:pt x="3434" y="4771"/>
                  </a:lnTo>
                  <a:lnTo>
                    <a:pt x="3389" y="4761"/>
                  </a:lnTo>
                  <a:lnTo>
                    <a:pt x="3350" y="4749"/>
                  </a:lnTo>
                  <a:lnTo>
                    <a:pt x="3316" y="4735"/>
                  </a:lnTo>
                  <a:lnTo>
                    <a:pt x="3290" y="4720"/>
                  </a:lnTo>
                  <a:lnTo>
                    <a:pt x="3270" y="4703"/>
                  </a:lnTo>
                  <a:lnTo>
                    <a:pt x="3255" y="4685"/>
                  </a:lnTo>
                  <a:lnTo>
                    <a:pt x="3245" y="4665"/>
                  </a:lnTo>
                  <a:lnTo>
                    <a:pt x="3240" y="4644"/>
                  </a:lnTo>
                  <a:lnTo>
                    <a:pt x="3240" y="4623"/>
                  </a:lnTo>
                  <a:lnTo>
                    <a:pt x="3245" y="4601"/>
                  </a:lnTo>
                  <a:lnTo>
                    <a:pt x="3254" y="4577"/>
                  </a:lnTo>
                  <a:lnTo>
                    <a:pt x="3271" y="4541"/>
                  </a:lnTo>
                  <a:lnTo>
                    <a:pt x="3290" y="4507"/>
                  </a:lnTo>
                  <a:lnTo>
                    <a:pt x="3310" y="4477"/>
                  </a:lnTo>
                  <a:lnTo>
                    <a:pt x="3332" y="4449"/>
                  </a:lnTo>
                  <a:lnTo>
                    <a:pt x="3353" y="4422"/>
                  </a:lnTo>
                  <a:lnTo>
                    <a:pt x="3374" y="4397"/>
                  </a:lnTo>
                  <a:lnTo>
                    <a:pt x="3395" y="4371"/>
                  </a:lnTo>
                  <a:lnTo>
                    <a:pt x="3414" y="4346"/>
                  </a:lnTo>
                  <a:lnTo>
                    <a:pt x="3433" y="4320"/>
                  </a:lnTo>
                  <a:lnTo>
                    <a:pt x="3449" y="4293"/>
                  </a:lnTo>
                  <a:lnTo>
                    <a:pt x="3463" y="4264"/>
                  </a:lnTo>
                  <a:lnTo>
                    <a:pt x="3475" y="4232"/>
                  </a:lnTo>
                  <a:lnTo>
                    <a:pt x="3484" y="4199"/>
                  </a:lnTo>
                  <a:lnTo>
                    <a:pt x="3489" y="4161"/>
                  </a:lnTo>
                  <a:lnTo>
                    <a:pt x="3491" y="4119"/>
                  </a:lnTo>
                  <a:lnTo>
                    <a:pt x="3489" y="4072"/>
                  </a:lnTo>
                  <a:lnTo>
                    <a:pt x="3484" y="4021"/>
                  </a:lnTo>
                  <a:lnTo>
                    <a:pt x="3471" y="3963"/>
                  </a:lnTo>
                  <a:lnTo>
                    <a:pt x="3452" y="3907"/>
                  </a:lnTo>
                  <a:lnTo>
                    <a:pt x="3427" y="3859"/>
                  </a:lnTo>
                  <a:lnTo>
                    <a:pt x="3396" y="3814"/>
                  </a:lnTo>
                  <a:lnTo>
                    <a:pt x="3363" y="3773"/>
                  </a:lnTo>
                  <a:lnTo>
                    <a:pt x="3323" y="3739"/>
                  </a:lnTo>
                  <a:lnTo>
                    <a:pt x="3281" y="3708"/>
                  </a:lnTo>
                  <a:lnTo>
                    <a:pt x="3235" y="3682"/>
                  </a:lnTo>
                  <a:lnTo>
                    <a:pt x="3187" y="3661"/>
                  </a:lnTo>
                  <a:lnTo>
                    <a:pt x="3137" y="3645"/>
                  </a:lnTo>
                  <a:lnTo>
                    <a:pt x="3085" y="3634"/>
                  </a:lnTo>
                  <a:lnTo>
                    <a:pt x="3032" y="3626"/>
                  </a:lnTo>
                  <a:lnTo>
                    <a:pt x="2978" y="3623"/>
                  </a:lnTo>
                  <a:lnTo>
                    <a:pt x="2924" y="3626"/>
                  </a:lnTo>
                  <a:lnTo>
                    <a:pt x="2872" y="3634"/>
                  </a:lnTo>
                  <a:lnTo>
                    <a:pt x="2820" y="3645"/>
                  </a:lnTo>
                  <a:lnTo>
                    <a:pt x="2770" y="3661"/>
                  </a:lnTo>
                  <a:lnTo>
                    <a:pt x="2722" y="3682"/>
                  </a:lnTo>
                  <a:lnTo>
                    <a:pt x="2675" y="3708"/>
                  </a:lnTo>
                  <a:lnTo>
                    <a:pt x="2633" y="3739"/>
                  </a:lnTo>
                  <a:lnTo>
                    <a:pt x="2594" y="3773"/>
                  </a:lnTo>
                  <a:lnTo>
                    <a:pt x="2560" y="3814"/>
                  </a:lnTo>
                  <a:lnTo>
                    <a:pt x="2530" y="3859"/>
                  </a:lnTo>
                  <a:lnTo>
                    <a:pt x="2505" y="3907"/>
                  </a:lnTo>
                  <a:lnTo>
                    <a:pt x="2486" y="3963"/>
                  </a:lnTo>
                  <a:lnTo>
                    <a:pt x="2473" y="4021"/>
                  </a:lnTo>
                  <a:lnTo>
                    <a:pt x="2467" y="4072"/>
                  </a:lnTo>
                  <a:lnTo>
                    <a:pt x="2466" y="4119"/>
                  </a:lnTo>
                  <a:lnTo>
                    <a:pt x="2467" y="4161"/>
                  </a:lnTo>
                  <a:lnTo>
                    <a:pt x="2473" y="4199"/>
                  </a:lnTo>
                  <a:lnTo>
                    <a:pt x="2482" y="4232"/>
                  </a:lnTo>
                  <a:lnTo>
                    <a:pt x="2493" y="4264"/>
                  </a:lnTo>
                  <a:lnTo>
                    <a:pt x="2508" y="4293"/>
                  </a:lnTo>
                  <a:lnTo>
                    <a:pt x="2524" y="4320"/>
                  </a:lnTo>
                  <a:lnTo>
                    <a:pt x="2543" y="4346"/>
                  </a:lnTo>
                  <a:lnTo>
                    <a:pt x="2562" y="4371"/>
                  </a:lnTo>
                  <a:lnTo>
                    <a:pt x="2582" y="4397"/>
                  </a:lnTo>
                  <a:lnTo>
                    <a:pt x="2604" y="4422"/>
                  </a:lnTo>
                  <a:lnTo>
                    <a:pt x="2624" y="4449"/>
                  </a:lnTo>
                  <a:lnTo>
                    <a:pt x="2646" y="4477"/>
                  </a:lnTo>
                  <a:lnTo>
                    <a:pt x="2667" y="4507"/>
                  </a:lnTo>
                  <a:lnTo>
                    <a:pt x="2686" y="4541"/>
                  </a:lnTo>
                  <a:lnTo>
                    <a:pt x="2703" y="4577"/>
                  </a:lnTo>
                  <a:lnTo>
                    <a:pt x="2712" y="4601"/>
                  </a:lnTo>
                  <a:lnTo>
                    <a:pt x="2716" y="4623"/>
                  </a:lnTo>
                  <a:lnTo>
                    <a:pt x="2716" y="4644"/>
                  </a:lnTo>
                  <a:lnTo>
                    <a:pt x="2712" y="4665"/>
                  </a:lnTo>
                  <a:lnTo>
                    <a:pt x="2702" y="4685"/>
                  </a:lnTo>
                  <a:lnTo>
                    <a:pt x="2687" y="4703"/>
                  </a:lnTo>
                  <a:lnTo>
                    <a:pt x="2667" y="4720"/>
                  </a:lnTo>
                  <a:lnTo>
                    <a:pt x="2639" y="4735"/>
                  </a:lnTo>
                  <a:lnTo>
                    <a:pt x="2607" y="4749"/>
                  </a:lnTo>
                  <a:lnTo>
                    <a:pt x="2568" y="4761"/>
                  </a:lnTo>
                  <a:lnTo>
                    <a:pt x="2522" y="4771"/>
                  </a:lnTo>
                  <a:lnTo>
                    <a:pt x="2470" y="4780"/>
                  </a:lnTo>
                  <a:lnTo>
                    <a:pt x="2410" y="4786"/>
                  </a:lnTo>
                  <a:lnTo>
                    <a:pt x="2343" y="4789"/>
                  </a:lnTo>
                  <a:lnTo>
                    <a:pt x="2268" y="4790"/>
                  </a:lnTo>
                  <a:lnTo>
                    <a:pt x="1167" y="4790"/>
                  </a:lnTo>
                  <a:lnTo>
                    <a:pt x="1167" y="3689"/>
                  </a:lnTo>
                  <a:lnTo>
                    <a:pt x="1165" y="3613"/>
                  </a:lnTo>
                  <a:lnTo>
                    <a:pt x="1161" y="3546"/>
                  </a:lnTo>
                  <a:lnTo>
                    <a:pt x="1155" y="3487"/>
                  </a:lnTo>
                  <a:lnTo>
                    <a:pt x="1148" y="3434"/>
                  </a:lnTo>
                  <a:lnTo>
                    <a:pt x="1137" y="3389"/>
                  </a:lnTo>
                  <a:lnTo>
                    <a:pt x="1126" y="3350"/>
                  </a:lnTo>
                  <a:lnTo>
                    <a:pt x="1111" y="3316"/>
                  </a:lnTo>
                  <a:lnTo>
                    <a:pt x="1097" y="3290"/>
                  </a:lnTo>
                  <a:lnTo>
                    <a:pt x="1079" y="3270"/>
                  </a:lnTo>
                  <a:lnTo>
                    <a:pt x="1062" y="3255"/>
                  </a:lnTo>
                  <a:lnTo>
                    <a:pt x="1041" y="3245"/>
                  </a:lnTo>
                  <a:lnTo>
                    <a:pt x="1021" y="3240"/>
                  </a:lnTo>
                  <a:lnTo>
                    <a:pt x="999" y="3240"/>
                  </a:lnTo>
                  <a:lnTo>
                    <a:pt x="977" y="3245"/>
                  </a:lnTo>
                  <a:lnTo>
                    <a:pt x="954" y="3252"/>
                  </a:lnTo>
                  <a:lnTo>
                    <a:pt x="918" y="3271"/>
                  </a:lnTo>
                  <a:lnTo>
                    <a:pt x="884" y="3290"/>
                  </a:lnTo>
                  <a:lnTo>
                    <a:pt x="853" y="3310"/>
                  </a:lnTo>
                  <a:lnTo>
                    <a:pt x="824" y="3332"/>
                  </a:lnTo>
                  <a:lnTo>
                    <a:pt x="798" y="3353"/>
                  </a:lnTo>
                  <a:lnTo>
                    <a:pt x="772" y="3374"/>
                  </a:lnTo>
                  <a:lnTo>
                    <a:pt x="747" y="3395"/>
                  </a:lnTo>
                  <a:lnTo>
                    <a:pt x="722" y="3414"/>
                  </a:lnTo>
                  <a:lnTo>
                    <a:pt x="696" y="3433"/>
                  </a:lnTo>
                  <a:lnTo>
                    <a:pt x="670" y="3449"/>
                  </a:lnTo>
                  <a:lnTo>
                    <a:pt x="641" y="3463"/>
                  </a:lnTo>
                  <a:lnTo>
                    <a:pt x="609" y="3475"/>
                  </a:lnTo>
                  <a:lnTo>
                    <a:pt x="575" y="3484"/>
                  </a:lnTo>
                  <a:lnTo>
                    <a:pt x="537" y="3489"/>
                  </a:lnTo>
                  <a:lnTo>
                    <a:pt x="495" y="3491"/>
                  </a:lnTo>
                  <a:lnTo>
                    <a:pt x="449" y="3489"/>
                  </a:lnTo>
                  <a:lnTo>
                    <a:pt x="398" y="3484"/>
                  </a:lnTo>
                  <a:lnTo>
                    <a:pt x="338" y="3471"/>
                  </a:lnTo>
                  <a:lnTo>
                    <a:pt x="284" y="3452"/>
                  </a:lnTo>
                  <a:lnTo>
                    <a:pt x="234" y="3427"/>
                  </a:lnTo>
                  <a:lnTo>
                    <a:pt x="191" y="3396"/>
                  </a:lnTo>
                  <a:lnTo>
                    <a:pt x="150" y="3361"/>
                  </a:lnTo>
                  <a:lnTo>
                    <a:pt x="115" y="3323"/>
                  </a:lnTo>
                  <a:lnTo>
                    <a:pt x="84" y="3281"/>
                  </a:lnTo>
                  <a:lnTo>
                    <a:pt x="58" y="3235"/>
                  </a:lnTo>
                  <a:lnTo>
                    <a:pt x="38" y="3187"/>
                  </a:lnTo>
                  <a:lnTo>
                    <a:pt x="22" y="3137"/>
                  </a:lnTo>
                  <a:lnTo>
                    <a:pt x="9" y="3085"/>
                  </a:lnTo>
                  <a:lnTo>
                    <a:pt x="3" y="3032"/>
                  </a:lnTo>
                  <a:lnTo>
                    <a:pt x="0" y="2978"/>
                  </a:lnTo>
                  <a:lnTo>
                    <a:pt x="3" y="2924"/>
                  </a:lnTo>
                  <a:lnTo>
                    <a:pt x="9" y="2872"/>
                  </a:lnTo>
                  <a:lnTo>
                    <a:pt x="22" y="2820"/>
                  </a:lnTo>
                  <a:lnTo>
                    <a:pt x="38" y="2770"/>
                  </a:lnTo>
                  <a:lnTo>
                    <a:pt x="58" y="2722"/>
                  </a:lnTo>
                  <a:lnTo>
                    <a:pt x="84" y="2675"/>
                  </a:lnTo>
                  <a:lnTo>
                    <a:pt x="115" y="2633"/>
                  </a:lnTo>
                  <a:lnTo>
                    <a:pt x="150" y="2594"/>
                  </a:lnTo>
                  <a:lnTo>
                    <a:pt x="191" y="2560"/>
                  </a:lnTo>
                  <a:lnTo>
                    <a:pt x="234" y="2530"/>
                  </a:lnTo>
                  <a:lnTo>
                    <a:pt x="284" y="2505"/>
                  </a:lnTo>
                  <a:lnTo>
                    <a:pt x="338" y="2486"/>
                  </a:lnTo>
                  <a:lnTo>
                    <a:pt x="398" y="2473"/>
                  </a:lnTo>
                  <a:lnTo>
                    <a:pt x="449" y="2467"/>
                  </a:lnTo>
                  <a:lnTo>
                    <a:pt x="495" y="2466"/>
                  </a:lnTo>
                  <a:lnTo>
                    <a:pt x="537" y="2467"/>
                  </a:lnTo>
                  <a:lnTo>
                    <a:pt x="575" y="2473"/>
                  </a:lnTo>
                  <a:lnTo>
                    <a:pt x="609" y="2482"/>
                  </a:lnTo>
                  <a:lnTo>
                    <a:pt x="641" y="2493"/>
                  </a:lnTo>
                  <a:lnTo>
                    <a:pt x="670" y="2508"/>
                  </a:lnTo>
                  <a:lnTo>
                    <a:pt x="696" y="2524"/>
                  </a:lnTo>
                  <a:lnTo>
                    <a:pt x="722" y="2543"/>
                  </a:lnTo>
                  <a:lnTo>
                    <a:pt x="747" y="2562"/>
                  </a:lnTo>
                  <a:lnTo>
                    <a:pt x="772" y="2582"/>
                  </a:lnTo>
                  <a:lnTo>
                    <a:pt x="798" y="2604"/>
                  </a:lnTo>
                  <a:lnTo>
                    <a:pt x="824" y="2624"/>
                  </a:lnTo>
                  <a:lnTo>
                    <a:pt x="853" y="2645"/>
                  </a:lnTo>
                  <a:lnTo>
                    <a:pt x="884" y="2667"/>
                  </a:lnTo>
                  <a:lnTo>
                    <a:pt x="918" y="2686"/>
                  </a:lnTo>
                  <a:lnTo>
                    <a:pt x="954" y="2703"/>
                  </a:lnTo>
                  <a:lnTo>
                    <a:pt x="977" y="2712"/>
                  </a:lnTo>
                  <a:lnTo>
                    <a:pt x="999" y="2716"/>
                  </a:lnTo>
                  <a:lnTo>
                    <a:pt x="1021" y="2716"/>
                  </a:lnTo>
                  <a:lnTo>
                    <a:pt x="1041" y="2712"/>
                  </a:lnTo>
                  <a:lnTo>
                    <a:pt x="1062" y="2702"/>
                  </a:lnTo>
                  <a:lnTo>
                    <a:pt x="1079" y="2687"/>
                  </a:lnTo>
                  <a:lnTo>
                    <a:pt x="1097" y="2667"/>
                  </a:lnTo>
                  <a:lnTo>
                    <a:pt x="1111" y="2639"/>
                  </a:lnTo>
                  <a:lnTo>
                    <a:pt x="1126" y="2607"/>
                  </a:lnTo>
                  <a:lnTo>
                    <a:pt x="1137" y="2568"/>
                  </a:lnTo>
                  <a:lnTo>
                    <a:pt x="1148" y="2522"/>
                  </a:lnTo>
                  <a:lnTo>
                    <a:pt x="1155" y="2470"/>
                  </a:lnTo>
                  <a:lnTo>
                    <a:pt x="1161" y="2410"/>
                  </a:lnTo>
                  <a:lnTo>
                    <a:pt x="1165" y="2343"/>
                  </a:lnTo>
                  <a:lnTo>
                    <a:pt x="1167" y="2268"/>
                  </a:lnTo>
                  <a:lnTo>
                    <a:pt x="1167" y="1167"/>
                  </a:lnTo>
                  <a:lnTo>
                    <a:pt x="2268" y="1167"/>
                  </a:lnTo>
                  <a:lnTo>
                    <a:pt x="2343" y="1165"/>
                  </a:lnTo>
                  <a:lnTo>
                    <a:pt x="2410" y="1161"/>
                  </a:lnTo>
                  <a:lnTo>
                    <a:pt x="2470" y="1155"/>
                  </a:lnTo>
                  <a:lnTo>
                    <a:pt x="2522" y="1148"/>
                  </a:lnTo>
                  <a:lnTo>
                    <a:pt x="2568" y="1137"/>
                  </a:lnTo>
                  <a:lnTo>
                    <a:pt x="2607" y="1126"/>
                  </a:lnTo>
                  <a:lnTo>
                    <a:pt x="2639" y="1111"/>
                  </a:lnTo>
                  <a:lnTo>
                    <a:pt x="2667" y="1097"/>
                  </a:lnTo>
                  <a:lnTo>
                    <a:pt x="2687" y="1079"/>
                  </a:lnTo>
                  <a:lnTo>
                    <a:pt x="2702" y="1062"/>
                  </a:lnTo>
                  <a:lnTo>
                    <a:pt x="2712" y="1041"/>
                  </a:lnTo>
                  <a:lnTo>
                    <a:pt x="2716" y="1021"/>
                  </a:lnTo>
                  <a:lnTo>
                    <a:pt x="2716" y="999"/>
                  </a:lnTo>
                  <a:lnTo>
                    <a:pt x="2712" y="977"/>
                  </a:lnTo>
                  <a:lnTo>
                    <a:pt x="2703" y="954"/>
                  </a:lnTo>
                  <a:lnTo>
                    <a:pt x="2686" y="918"/>
                  </a:lnTo>
                  <a:lnTo>
                    <a:pt x="2667" y="884"/>
                  </a:lnTo>
                  <a:lnTo>
                    <a:pt x="2646" y="853"/>
                  </a:lnTo>
                  <a:lnTo>
                    <a:pt x="2624" y="824"/>
                  </a:lnTo>
                  <a:lnTo>
                    <a:pt x="2604" y="798"/>
                  </a:lnTo>
                  <a:lnTo>
                    <a:pt x="2582" y="772"/>
                  </a:lnTo>
                  <a:lnTo>
                    <a:pt x="2562" y="747"/>
                  </a:lnTo>
                  <a:lnTo>
                    <a:pt x="2543" y="722"/>
                  </a:lnTo>
                  <a:lnTo>
                    <a:pt x="2524" y="696"/>
                  </a:lnTo>
                  <a:lnTo>
                    <a:pt x="2508" y="668"/>
                  </a:lnTo>
                  <a:lnTo>
                    <a:pt x="2493" y="641"/>
                  </a:lnTo>
                  <a:lnTo>
                    <a:pt x="2482" y="609"/>
                  </a:lnTo>
                  <a:lnTo>
                    <a:pt x="2473" y="575"/>
                  </a:lnTo>
                  <a:lnTo>
                    <a:pt x="2467" y="537"/>
                  </a:lnTo>
                  <a:lnTo>
                    <a:pt x="2466" y="495"/>
                  </a:lnTo>
                  <a:lnTo>
                    <a:pt x="2467" y="449"/>
                  </a:lnTo>
                  <a:lnTo>
                    <a:pt x="2473" y="398"/>
                  </a:lnTo>
                  <a:lnTo>
                    <a:pt x="2486" y="338"/>
                  </a:lnTo>
                  <a:lnTo>
                    <a:pt x="2505" y="284"/>
                  </a:lnTo>
                  <a:lnTo>
                    <a:pt x="2530" y="234"/>
                  </a:lnTo>
                  <a:lnTo>
                    <a:pt x="2560" y="191"/>
                  </a:lnTo>
                  <a:lnTo>
                    <a:pt x="2594" y="150"/>
                  </a:lnTo>
                  <a:lnTo>
                    <a:pt x="2633" y="115"/>
                  </a:lnTo>
                  <a:lnTo>
                    <a:pt x="2675" y="84"/>
                  </a:lnTo>
                  <a:lnTo>
                    <a:pt x="2722" y="58"/>
                  </a:lnTo>
                  <a:lnTo>
                    <a:pt x="2770" y="38"/>
                  </a:lnTo>
                  <a:lnTo>
                    <a:pt x="2820" y="22"/>
                  </a:lnTo>
                  <a:lnTo>
                    <a:pt x="2872" y="9"/>
                  </a:lnTo>
                  <a:lnTo>
                    <a:pt x="2924" y="3"/>
                  </a:lnTo>
                  <a:lnTo>
                    <a:pt x="2978" y="0"/>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t" anchorCtr="0" compatLnSpc="1">
              <a:prstTxWarp prst="textNoShape">
                <a:avLst/>
              </a:prstTxWarp>
            </a:bodyPr>
            <a:lstStyle/>
            <a:p>
              <a:endParaRPr lang="en-US" sz="1200">
                <a:latin typeface="Calibri"/>
              </a:endParaRPr>
            </a:p>
          </p:txBody>
        </p:sp>
        <p:sp>
          <p:nvSpPr>
            <p:cNvPr id="26" name="Text Box 72"/>
            <p:cNvSpPr txBox="1">
              <a:spLocks noChangeArrowheads="1"/>
            </p:cNvSpPr>
            <p:nvPr/>
          </p:nvSpPr>
          <p:spPr bwMode="gray">
            <a:xfrm rot="5400000" flipH="1">
              <a:off x="2786596" y="4621567"/>
              <a:ext cx="1042729" cy="350971"/>
            </a:xfrm>
            <a:prstGeom prst="rect">
              <a:avLst/>
            </a:prstGeom>
            <a:noFill/>
            <a:ln w="9525" algn="ctr">
              <a:noFill/>
              <a:miter lim="800000"/>
              <a:headEnd/>
              <a:tailEnd/>
            </a:ln>
            <a:effectLst/>
          </p:spPr>
          <p:txBody>
            <a:bodyPr wrap="square">
              <a:spAutoFit/>
            </a:bodyPr>
            <a:lstStyle/>
            <a:p>
              <a:pPr algn="ctr"/>
              <a:r>
                <a:rPr lang="en-US" sz="1200" b="1" dirty="0" smtClean="0">
                  <a:solidFill>
                    <a:schemeClr val="bg1"/>
                  </a:solidFill>
                  <a:latin typeface="Calibri"/>
                </a:rPr>
                <a:t>Text here</a:t>
              </a:r>
              <a:endParaRPr lang="en-US" sz="1200" b="1" dirty="0">
                <a:solidFill>
                  <a:schemeClr val="bg1"/>
                </a:solidFill>
                <a:latin typeface="Calibri"/>
              </a:endParaRPr>
            </a:p>
          </p:txBody>
        </p:sp>
      </p:grpSp>
    </p:spTree>
    <p:extLst>
      <p:ext uri="{BB962C8B-B14F-4D97-AF65-F5344CB8AC3E}">
        <p14:creationId xmlns:p14="http://schemas.microsoft.com/office/powerpoint/2010/main" val="34309803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1+#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1+#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4"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down)">
                                      <p:cBhvr>
                                        <p:cTn id="27" dur="500"/>
                                        <p:tgtEl>
                                          <p:spTgt spid="2"/>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up)">
                                      <p:cBhvr>
                                        <p:cTn id="35" dur="500"/>
                                        <p:tgtEl>
                                          <p:spTgt spid="5"/>
                                        </p:tgtEl>
                                      </p:cBhvr>
                                    </p:animEffect>
                                  </p:childTnLst>
                                </p:cTn>
                              </p:par>
                            </p:childTnLst>
                          </p:cTn>
                        </p:par>
                        <p:par>
                          <p:cTn id="36" fill="hold">
                            <p:stCondLst>
                              <p:cond delay="3500"/>
                            </p:stCondLst>
                            <p:childTnLst>
                              <p:par>
                                <p:cTn id="37" presetID="22" presetClass="entr" presetSubtype="1"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a:spLocks noChangeArrowheads="1"/>
          </p:cNvSpPr>
          <p:nvPr/>
        </p:nvSpPr>
        <p:spPr bwMode="gray">
          <a:xfrm>
            <a:off x="1409700" y="1095235"/>
            <a:ext cx="6324600" cy="610165"/>
          </a:xfrm>
          <a:prstGeom prst="roundRect">
            <a:avLst>
              <a:gd name="adj" fmla="val 15399"/>
            </a:avLst>
          </a:prstGeom>
          <a:gradFill rotWithShape="1">
            <a:gsLst>
              <a:gs pos="0">
                <a:schemeClr val="accent2"/>
              </a:gs>
              <a:gs pos="50000">
                <a:schemeClr val="accent2">
                  <a:lumMod val="90000"/>
                  <a:lumOff val="10000"/>
                </a:schemeClr>
              </a:gs>
              <a:gs pos="100000">
                <a:schemeClr val="accent2"/>
              </a:gs>
            </a:gsLst>
            <a:lin ang="0" scaled="1"/>
          </a:gradFill>
          <a:ln w="19050" algn="ctr">
            <a:round/>
            <a:headEnd/>
            <a:tailEnd/>
          </a:ln>
          <a:effectLst/>
          <a:scene3d>
            <a:camera prst="legacyPerspectiveTop"/>
            <a:lightRig rig="legacyFlat3" dir="b"/>
          </a:scene3d>
          <a:sp3d extrusionH="887400" prstMaterial="legacyMatte">
            <a:bevelT w="13500" h="13500" prst="angle"/>
            <a:bevelB w="13500" h="13500" prst="angle"/>
            <a:extrusionClr>
              <a:schemeClr val="accent2"/>
            </a:extrusionClr>
          </a:sp3d>
          <a:extLst/>
        </p:spPr>
        <p:txBody>
          <a:bodyPr wrap="none" anchor="ctr">
            <a:flatTx/>
          </a:bodyPr>
          <a:lstStyle/>
          <a:p>
            <a:endParaRPr lang="en-US">
              <a:latin typeface="Calibri"/>
            </a:endParaRPr>
          </a:p>
        </p:txBody>
      </p:sp>
      <p:graphicFrame>
        <p:nvGraphicFramePr>
          <p:cNvPr id="3" name="Table 2"/>
          <p:cNvGraphicFramePr>
            <a:graphicFrameLocks noGrp="1"/>
          </p:cNvGraphicFramePr>
          <p:nvPr>
            <p:extLst>
              <p:ext uri="{D42A27DB-BD31-4B8C-83A1-F6EECF244321}">
                <p14:modId xmlns:p14="http://schemas.microsoft.com/office/powerpoint/2010/main" val="2363452560"/>
              </p:ext>
            </p:extLst>
          </p:nvPr>
        </p:nvGraphicFramePr>
        <p:xfrm>
          <a:off x="1409700" y="1167318"/>
          <a:ext cx="6324600" cy="2885707"/>
        </p:xfrm>
        <a:graphic>
          <a:graphicData uri="http://schemas.openxmlformats.org/drawingml/2006/table">
            <a:tbl>
              <a:tblPr firstRow="1" firstCol="1" lastCol="1" bandRow="1">
                <a:tableStyleId>{5C22544A-7EE6-4342-B048-85BDC9FD1C3A}</a:tableStyleId>
              </a:tblPr>
              <a:tblGrid>
                <a:gridCol w="1252395"/>
                <a:gridCol w="1014441"/>
                <a:gridCol w="1014441"/>
                <a:gridCol w="1014441"/>
                <a:gridCol w="1014441"/>
                <a:gridCol w="1014441"/>
              </a:tblGrid>
              <a:tr h="521322">
                <a:tc>
                  <a:txBody>
                    <a:bodyPr/>
                    <a:lstStyle/>
                    <a:p>
                      <a:pPr algn="ctr"/>
                      <a:endParaRPr lang="en-US" sz="1600" dirty="0"/>
                    </a:p>
                  </a:txBody>
                  <a:tcPr marL="0" marR="0" marT="45762" marB="45762" anchor="ctr">
                    <a:lnL w="12700" cmpd="sng">
                      <a:noFill/>
                    </a:lnL>
                    <a:lnR w="12700" cmpd="sng">
                      <a:noFill/>
                    </a:lnR>
                    <a:lnT w="12700" cmpd="sng">
                      <a:noFill/>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600" dirty="0" smtClean="0">
                          <a:effectLst>
                            <a:outerShdw blurRad="50800" dist="38100" dir="2700000" algn="tl" rotWithShape="0">
                              <a:prstClr val="black">
                                <a:alpha val="40000"/>
                              </a:prstClr>
                            </a:outerShdw>
                          </a:effectLst>
                        </a:rPr>
                        <a:t>Value 1</a:t>
                      </a:r>
                      <a:endParaRPr lang="en-US" sz="1600" dirty="0">
                        <a:effectLst>
                          <a:outerShdw blurRad="50800" dist="38100" dir="2700000" algn="tl" rotWithShape="0">
                            <a:prstClr val="black">
                              <a:alpha val="40000"/>
                            </a:prstClr>
                          </a:outerShdw>
                        </a:effectLst>
                      </a:endParaRPr>
                    </a:p>
                  </a:txBody>
                  <a:tcPr marL="0" marR="0" marT="45762" marB="0" anchor="ctr">
                    <a:lnL w="12700" cmpd="sng">
                      <a:noFill/>
                    </a:lnL>
                    <a:lnR w="12700" cap="flat" cmpd="sng" algn="ctr">
                      <a:solidFill>
                        <a:srgbClr val="FFFFFF"/>
                      </a:solidFill>
                      <a:prstDash val="solid"/>
                      <a:round/>
                      <a:headEnd type="none" w="med" len="med"/>
                      <a:tailEnd type="none" w="med" len="med"/>
                    </a:lnR>
                    <a:lnT w="12700" cmpd="sng">
                      <a:noFill/>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600" dirty="0" smtClean="0">
                          <a:effectLst>
                            <a:outerShdw blurRad="50800" dist="38100" dir="2700000" algn="tl" rotWithShape="0">
                              <a:prstClr val="black">
                                <a:alpha val="40000"/>
                              </a:prstClr>
                            </a:outerShdw>
                          </a:effectLst>
                        </a:rPr>
                        <a:t>Value 2</a:t>
                      </a:r>
                      <a:endParaRPr lang="en-US" sz="1600" dirty="0">
                        <a:effectLst>
                          <a:outerShdw blurRad="50800" dist="38100" dir="2700000" algn="tl" rotWithShape="0">
                            <a:prstClr val="black">
                              <a:alpha val="40000"/>
                            </a:prstClr>
                          </a:outerShdw>
                        </a:effectLst>
                      </a:endParaRPr>
                    </a:p>
                  </a:txBody>
                  <a:tcPr marL="0" marR="0" marT="4576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600" dirty="0" smtClean="0">
                          <a:effectLst>
                            <a:outerShdw blurRad="50800" dist="38100" dir="2700000" algn="tl" rotWithShape="0">
                              <a:prstClr val="black">
                                <a:alpha val="40000"/>
                              </a:prstClr>
                            </a:outerShdw>
                          </a:effectLst>
                        </a:rPr>
                        <a:t>Value 3</a:t>
                      </a:r>
                      <a:endParaRPr lang="en-US" sz="1600" dirty="0">
                        <a:effectLst>
                          <a:outerShdw blurRad="50800" dist="38100" dir="2700000" algn="tl" rotWithShape="0">
                            <a:prstClr val="black">
                              <a:alpha val="40000"/>
                            </a:prstClr>
                          </a:outerShdw>
                        </a:effectLst>
                      </a:endParaRPr>
                    </a:p>
                  </a:txBody>
                  <a:tcPr marL="0" marR="0" marT="4576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600" dirty="0" smtClean="0">
                          <a:effectLst>
                            <a:outerShdw blurRad="50800" dist="38100" dir="2700000" algn="tl" rotWithShape="0">
                              <a:prstClr val="black">
                                <a:alpha val="40000"/>
                              </a:prstClr>
                            </a:outerShdw>
                          </a:effectLst>
                        </a:rPr>
                        <a:t>Value 4</a:t>
                      </a:r>
                      <a:endParaRPr lang="en-US" sz="1600" dirty="0">
                        <a:effectLst>
                          <a:outerShdw blurRad="50800" dist="38100" dir="2700000" algn="tl" rotWithShape="0">
                            <a:prstClr val="black">
                              <a:alpha val="40000"/>
                            </a:prstClr>
                          </a:outerShdw>
                        </a:effectLst>
                      </a:endParaRPr>
                    </a:p>
                  </a:txBody>
                  <a:tcPr marL="0" marR="0" marT="45762"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600" dirty="0" smtClean="0">
                          <a:effectLst>
                            <a:outerShdw blurRad="50800" dist="38100" dir="2700000" algn="tl" rotWithShape="0">
                              <a:prstClr val="black">
                                <a:alpha val="40000"/>
                              </a:prstClr>
                            </a:outerShdw>
                          </a:effectLst>
                        </a:rPr>
                        <a:t>Sub</a:t>
                      </a:r>
                    </a:p>
                    <a:p>
                      <a:pPr algn="ctr">
                        <a:lnSpc>
                          <a:spcPts val="1400"/>
                        </a:lnSpc>
                      </a:pPr>
                      <a:r>
                        <a:rPr lang="en-US" sz="1600" dirty="0" smtClean="0">
                          <a:effectLst>
                            <a:outerShdw blurRad="50800" dist="38100" dir="2700000" algn="tl" rotWithShape="0">
                              <a:prstClr val="black">
                                <a:alpha val="40000"/>
                              </a:prstClr>
                            </a:outerShdw>
                          </a:effectLst>
                        </a:rPr>
                        <a:t>total</a:t>
                      </a:r>
                      <a:endParaRPr lang="en-US" sz="1600" dirty="0">
                        <a:effectLst>
                          <a:outerShdw blurRad="50800" dist="38100" dir="2700000" algn="tl" rotWithShape="0">
                            <a:prstClr val="black">
                              <a:alpha val="40000"/>
                            </a:prstClr>
                          </a:outerShdw>
                        </a:effectLst>
                      </a:endParaRPr>
                    </a:p>
                  </a:txBody>
                  <a:tcPr marL="0" marR="0" marT="45762" marB="0" anchor="ctr">
                    <a:lnL w="12700" cap="flat" cmpd="sng" algn="ctr">
                      <a:solidFill>
                        <a:srgbClr val="FFFFFF"/>
                      </a:solidFill>
                      <a:prstDash val="solid"/>
                      <a:round/>
                      <a:headEnd type="none" w="med" len="med"/>
                      <a:tailEnd type="none" w="med" len="med"/>
                    </a:lnL>
                    <a:lnR w="12700" cmpd="sng">
                      <a:noFill/>
                    </a:lnR>
                    <a:lnT w="12700" cmpd="sng">
                      <a:noFill/>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r>
              <a:tr h="472877">
                <a:tc>
                  <a:txBody>
                    <a:bodyPr/>
                    <a:lstStyle/>
                    <a:p>
                      <a:pPr marL="0" algn="ctr" defTabSz="914400" rtl="0" eaLnBrk="1" latinLnBrk="0" hangingPunct="1"/>
                      <a:r>
                        <a:rPr lang="en-US" sz="1600" b="1" kern="1200" dirty="0" smtClean="0">
                          <a:solidFill>
                            <a:schemeClr val="lt1"/>
                          </a:solidFill>
                          <a:effectLst>
                            <a:outerShdw blurRad="50800" dist="38100" dir="2700000" algn="tl" rotWithShape="0">
                              <a:prstClr val="black">
                                <a:alpha val="40000"/>
                              </a:prstClr>
                            </a:outerShdw>
                          </a:effectLst>
                          <a:latin typeface="+mn-lt"/>
                          <a:ea typeface="+mn-ea"/>
                          <a:cs typeface="+mn-cs"/>
                        </a:rPr>
                        <a:t>Label</a:t>
                      </a:r>
                      <a:r>
                        <a:rPr lang="en-US" sz="1600" b="1" kern="1200" baseline="0" dirty="0" smtClean="0">
                          <a:solidFill>
                            <a:schemeClr val="lt1"/>
                          </a:solidFill>
                          <a:effectLst>
                            <a:outerShdw blurRad="50800" dist="38100" dir="2700000" algn="tl" rotWithShape="0">
                              <a:prstClr val="black">
                                <a:alpha val="40000"/>
                              </a:prstClr>
                            </a:outerShdw>
                          </a:effectLst>
                          <a:latin typeface="+mn-lt"/>
                          <a:ea typeface="+mn-ea"/>
                          <a:cs typeface="+mn-cs"/>
                        </a:rPr>
                        <a:t> 1</a:t>
                      </a:r>
                      <a:endParaRPr lang="en-US" sz="1600" b="1" kern="1200" dirty="0">
                        <a:solidFill>
                          <a:schemeClr val="lt1"/>
                        </a:solidFill>
                        <a:effectLst>
                          <a:outerShdw blurRad="50800" dist="38100" dir="2700000" algn="tl" rotWithShape="0">
                            <a:prstClr val="black">
                              <a:alpha val="40000"/>
                            </a:prstClr>
                          </a:outerShdw>
                        </a:effectLst>
                        <a:latin typeface="+mn-lt"/>
                        <a:ea typeface="+mn-ea"/>
                        <a:cs typeface="+mn-cs"/>
                      </a:endParaRPr>
                    </a:p>
                  </a:txBody>
                  <a:tcPr marL="0" marR="0" marT="45762" marB="45762" anchor="ctr">
                    <a:lnT w="19050" cap="flat" cmpd="sng" algn="ctr">
                      <a:solidFill>
                        <a:srgbClr val="FFFFFF"/>
                      </a:solidFill>
                      <a:prstDash val="solid"/>
                      <a:round/>
                      <a:headEnd type="none" w="med" len="med"/>
                      <a:tailEnd type="none" w="med" len="med"/>
                    </a:lnT>
                    <a:solidFill>
                      <a:schemeClr val="accent2">
                        <a:lumMod val="75000"/>
                      </a:schemeClr>
                    </a:solidFill>
                  </a:tcPr>
                </a:tc>
                <a:tc>
                  <a:txBody>
                    <a:bodyPr/>
                    <a:lstStyle/>
                    <a:p>
                      <a:pPr algn="ctr"/>
                      <a:r>
                        <a:rPr lang="en-US" sz="1600" dirty="0" smtClean="0">
                          <a:effectLst/>
                        </a:rPr>
                        <a:t>100</a:t>
                      </a:r>
                      <a:endParaRPr lang="en-US" sz="1600" b="1" dirty="0">
                        <a:solidFill>
                          <a:srgbClr val="000000"/>
                        </a:solidFill>
                        <a:effectLst/>
                      </a:endParaRPr>
                    </a:p>
                  </a:txBody>
                  <a:tcPr marL="0" marR="0" marT="45762" marB="45762" anchor="ctr">
                    <a:lnT w="19050" cap="flat" cmpd="sng" algn="ctr">
                      <a:solidFill>
                        <a:srgbClr val="FFFFFF"/>
                      </a:solidFill>
                      <a:prstDash val="solid"/>
                      <a:round/>
                      <a:headEnd type="none" w="med" len="med"/>
                      <a:tailEnd type="none" w="med" len="med"/>
                    </a:lnT>
                    <a:solidFill>
                      <a:schemeClr val="bg1">
                        <a:lumMod val="75000"/>
                      </a:schemeClr>
                    </a:solidFill>
                  </a:tcPr>
                </a:tc>
                <a:tc>
                  <a:txBody>
                    <a:bodyPr/>
                    <a:lstStyle/>
                    <a:p>
                      <a:pPr algn="ctr"/>
                      <a:r>
                        <a:rPr lang="en-US" sz="1600" dirty="0" smtClean="0">
                          <a:effectLst/>
                        </a:rPr>
                        <a:t>400</a:t>
                      </a:r>
                      <a:endParaRPr lang="en-US" sz="1600" b="1" dirty="0">
                        <a:solidFill>
                          <a:srgbClr val="000000"/>
                        </a:solidFill>
                        <a:effectLst/>
                      </a:endParaRPr>
                    </a:p>
                  </a:txBody>
                  <a:tcPr marL="0" marR="0" marT="45762" marB="45762" anchor="ctr">
                    <a:lnT w="19050" cap="flat" cmpd="sng" algn="ctr">
                      <a:solidFill>
                        <a:srgbClr val="FFFFFF"/>
                      </a:solidFill>
                      <a:prstDash val="solid"/>
                      <a:round/>
                      <a:headEnd type="none" w="med" len="med"/>
                      <a:tailEnd type="none" w="med" len="med"/>
                    </a:lnT>
                    <a:solidFill>
                      <a:schemeClr val="bg1">
                        <a:lumMod val="75000"/>
                      </a:schemeClr>
                    </a:solidFill>
                  </a:tcPr>
                </a:tc>
                <a:tc>
                  <a:txBody>
                    <a:bodyPr/>
                    <a:lstStyle/>
                    <a:p>
                      <a:pPr algn="ctr"/>
                      <a:r>
                        <a:rPr lang="en-US" sz="1600" dirty="0" smtClean="0">
                          <a:effectLst/>
                        </a:rPr>
                        <a:t>100</a:t>
                      </a:r>
                      <a:endParaRPr lang="en-US" sz="1600" b="1" dirty="0">
                        <a:solidFill>
                          <a:srgbClr val="000000"/>
                        </a:solidFill>
                        <a:effectLst/>
                      </a:endParaRPr>
                    </a:p>
                  </a:txBody>
                  <a:tcPr marL="0" marR="0" marT="45762" marB="45762" anchor="ctr">
                    <a:lnT w="19050" cap="flat" cmpd="sng" algn="ctr">
                      <a:solidFill>
                        <a:srgbClr val="FFFFFF"/>
                      </a:solidFill>
                      <a:prstDash val="solid"/>
                      <a:round/>
                      <a:headEnd type="none" w="med" len="med"/>
                      <a:tailEnd type="none" w="med" len="med"/>
                    </a:lnT>
                    <a:solidFill>
                      <a:schemeClr val="bg1">
                        <a:lumMod val="75000"/>
                      </a:schemeClr>
                    </a:solidFill>
                  </a:tcPr>
                </a:tc>
                <a:tc>
                  <a:txBody>
                    <a:bodyPr/>
                    <a:lstStyle/>
                    <a:p>
                      <a:pPr algn="ctr"/>
                      <a:r>
                        <a:rPr lang="en-US" sz="1600" dirty="0" smtClean="0">
                          <a:effectLst/>
                        </a:rPr>
                        <a:t>400</a:t>
                      </a:r>
                      <a:endParaRPr lang="en-US" sz="1600" b="1" dirty="0">
                        <a:solidFill>
                          <a:srgbClr val="000000"/>
                        </a:solidFill>
                        <a:effectLst/>
                      </a:endParaRPr>
                    </a:p>
                  </a:txBody>
                  <a:tcPr marL="0" marR="0" marT="45762" marB="45762" anchor="ctr">
                    <a:lnT w="19050" cap="flat" cmpd="sng" algn="ctr">
                      <a:solidFill>
                        <a:srgbClr val="FFFFFF"/>
                      </a:solidFill>
                      <a:prstDash val="solid"/>
                      <a:round/>
                      <a:headEnd type="none" w="med" len="med"/>
                      <a:tailEnd type="none" w="med" len="med"/>
                    </a:lnT>
                    <a:solidFill>
                      <a:schemeClr val="bg1">
                        <a:lumMod val="75000"/>
                      </a:schemeClr>
                    </a:solidFill>
                  </a:tcPr>
                </a:tc>
                <a:tc>
                  <a:txBody>
                    <a:bodyPr/>
                    <a:lstStyle/>
                    <a:p>
                      <a:pPr algn="ctr"/>
                      <a:r>
                        <a:rPr lang="en-US" sz="1600" dirty="0" smtClean="0">
                          <a:effectLst/>
                        </a:rPr>
                        <a:t>1,000</a:t>
                      </a:r>
                      <a:endParaRPr lang="en-US" sz="1600" dirty="0">
                        <a:solidFill>
                          <a:srgbClr val="000000"/>
                        </a:solidFill>
                        <a:effectLst/>
                      </a:endParaRPr>
                    </a:p>
                  </a:txBody>
                  <a:tcPr marL="0" marR="0" marT="45762" marB="45762" anchor="ctr">
                    <a:lnT w="19050" cap="flat" cmpd="sng" algn="ctr">
                      <a:solidFill>
                        <a:srgbClr val="FFFFFF"/>
                      </a:solidFill>
                      <a:prstDash val="solid"/>
                      <a:round/>
                      <a:headEnd type="none" w="med" len="med"/>
                      <a:tailEnd type="none" w="med" len="med"/>
                    </a:lnT>
                    <a:solidFill>
                      <a:schemeClr val="accent2">
                        <a:lumMod val="75000"/>
                      </a:schemeClr>
                    </a:solidFill>
                  </a:tcPr>
                </a:tc>
              </a:tr>
              <a:tr h="472877">
                <a:tc>
                  <a:txBody>
                    <a:bodyPr/>
                    <a:lstStyle/>
                    <a:p>
                      <a:pPr algn="ctr"/>
                      <a:r>
                        <a:rPr lang="en-US" sz="1600" dirty="0" smtClean="0">
                          <a:effectLst>
                            <a:outerShdw blurRad="50800" dist="38100" dir="2700000" algn="tl" rotWithShape="0">
                              <a:prstClr val="black">
                                <a:alpha val="40000"/>
                              </a:prstClr>
                            </a:outerShdw>
                          </a:effectLst>
                        </a:rPr>
                        <a:t>Label 2</a:t>
                      </a:r>
                      <a:endParaRPr lang="en-US" sz="1600" dirty="0">
                        <a:effectLst>
                          <a:outerShdw blurRad="50800" dist="38100" dir="2700000" algn="tl" rotWithShape="0">
                            <a:prstClr val="black">
                              <a:alpha val="40000"/>
                            </a:prstClr>
                          </a:outerShdw>
                        </a:effectLst>
                      </a:endParaRPr>
                    </a:p>
                  </a:txBody>
                  <a:tcPr marL="0" marR="0" marT="45762" marB="45762" anchor="ctr">
                    <a:solidFill>
                      <a:srgbClr val="7F7F7F"/>
                    </a:solidFill>
                  </a:tcPr>
                </a:tc>
                <a:tc>
                  <a:txBody>
                    <a:bodyPr/>
                    <a:lstStyle/>
                    <a:p>
                      <a:pPr algn="ctr"/>
                      <a:r>
                        <a:rPr lang="en-US" sz="1600" dirty="0" smtClean="0"/>
                        <a:t>200</a:t>
                      </a:r>
                      <a:endParaRPr lang="en-US" sz="1600" dirty="0"/>
                    </a:p>
                  </a:txBody>
                  <a:tcPr marL="0" marR="0" marT="45762" marB="45762" anchor="ctr">
                    <a:solidFill>
                      <a:schemeClr val="bg1">
                        <a:lumMod val="75000"/>
                      </a:schemeClr>
                    </a:solidFill>
                  </a:tcPr>
                </a:tc>
                <a:tc>
                  <a:txBody>
                    <a:bodyPr/>
                    <a:lstStyle/>
                    <a:p>
                      <a:pPr algn="ctr"/>
                      <a:r>
                        <a:rPr lang="en-US" sz="1600" dirty="0" smtClean="0"/>
                        <a:t>300</a:t>
                      </a:r>
                      <a:endParaRPr lang="en-US" sz="1600" dirty="0"/>
                    </a:p>
                  </a:txBody>
                  <a:tcPr marL="0" marR="0" marT="45762" marB="45762" anchor="ctr">
                    <a:solidFill>
                      <a:schemeClr val="bg1">
                        <a:lumMod val="75000"/>
                      </a:schemeClr>
                    </a:solidFill>
                  </a:tcPr>
                </a:tc>
                <a:tc>
                  <a:txBody>
                    <a:bodyPr/>
                    <a:lstStyle/>
                    <a:p>
                      <a:pPr algn="ctr"/>
                      <a:r>
                        <a:rPr lang="en-US" sz="1600" dirty="0" smtClean="0"/>
                        <a:t>200</a:t>
                      </a:r>
                      <a:endParaRPr lang="en-US" sz="1600" dirty="0"/>
                    </a:p>
                  </a:txBody>
                  <a:tcPr marL="0" marR="0" marT="45762" marB="45762" anchor="ctr">
                    <a:solidFill>
                      <a:schemeClr val="bg1">
                        <a:lumMod val="75000"/>
                      </a:schemeClr>
                    </a:solidFill>
                  </a:tcPr>
                </a:tc>
                <a:tc>
                  <a:txBody>
                    <a:bodyPr/>
                    <a:lstStyle/>
                    <a:p>
                      <a:pPr algn="ctr"/>
                      <a:r>
                        <a:rPr lang="en-US" sz="1600" dirty="0" smtClean="0"/>
                        <a:t>300</a:t>
                      </a:r>
                      <a:endParaRPr lang="en-US" sz="1600" dirty="0"/>
                    </a:p>
                  </a:txBody>
                  <a:tcPr marL="0" marR="0" marT="45762" marB="45762" anchor="ctr">
                    <a:solidFill>
                      <a:schemeClr val="bg1">
                        <a:lumMod val="75000"/>
                      </a:schemeClr>
                    </a:solidFill>
                  </a:tcPr>
                </a:tc>
                <a:tc>
                  <a:txBody>
                    <a:bodyPr/>
                    <a:lstStyle/>
                    <a:p>
                      <a:pPr algn="ctr"/>
                      <a:r>
                        <a:rPr lang="en-US" sz="1600" dirty="0" smtClean="0"/>
                        <a:t>1,000</a:t>
                      </a:r>
                      <a:endParaRPr lang="en-US" sz="1600" dirty="0"/>
                    </a:p>
                  </a:txBody>
                  <a:tcPr marL="0" marR="0" marT="45762" marB="45762" anchor="ctr">
                    <a:solidFill>
                      <a:srgbClr val="7F7F7F"/>
                    </a:solidFill>
                  </a:tcPr>
                </a:tc>
              </a:tr>
              <a:tr h="472877">
                <a:tc>
                  <a:txBody>
                    <a:bodyPr/>
                    <a:lstStyle/>
                    <a:p>
                      <a:pPr algn="ctr"/>
                      <a:r>
                        <a:rPr lang="en-US" sz="1600" dirty="0" smtClean="0">
                          <a:effectLst>
                            <a:outerShdw blurRad="50800" dist="38100" dir="2700000" algn="tl" rotWithShape="0">
                              <a:prstClr val="black">
                                <a:alpha val="40000"/>
                              </a:prstClr>
                            </a:outerShdw>
                          </a:effectLst>
                        </a:rPr>
                        <a:t>Label 3</a:t>
                      </a:r>
                      <a:endParaRPr lang="en-US" sz="1600" dirty="0">
                        <a:effectLst>
                          <a:outerShdw blurRad="50800" dist="38100" dir="2700000" algn="tl" rotWithShape="0">
                            <a:prstClr val="black">
                              <a:alpha val="40000"/>
                            </a:prstClr>
                          </a:outerShdw>
                        </a:effectLst>
                      </a:endParaRPr>
                    </a:p>
                  </a:txBody>
                  <a:tcPr marL="0" marR="0" marT="45762" marB="45762" anchor="ctr">
                    <a:solidFill>
                      <a:srgbClr val="A6A6A6"/>
                    </a:solidFill>
                  </a:tcPr>
                </a:tc>
                <a:tc>
                  <a:txBody>
                    <a:bodyPr/>
                    <a:lstStyle/>
                    <a:p>
                      <a:pPr algn="ctr"/>
                      <a:r>
                        <a:rPr lang="en-US" sz="1600" dirty="0" smtClean="0"/>
                        <a:t>300</a:t>
                      </a:r>
                      <a:endParaRPr lang="en-US" sz="1600" dirty="0"/>
                    </a:p>
                  </a:txBody>
                  <a:tcPr marL="0" marR="0" marT="45762" marB="45762" anchor="ctr">
                    <a:solidFill>
                      <a:schemeClr val="bg1">
                        <a:lumMod val="75000"/>
                      </a:schemeClr>
                    </a:solidFill>
                  </a:tcPr>
                </a:tc>
                <a:tc>
                  <a:txBody>
                    <a:bodyPr/>
                    <a:lstStyle/>
                    <a:p>
                      <a:pPr algn="ctr"/>
                      <a:r>
                        <a:rPr lang="en-US" sz="1600" dirty="0" smtClean="0"/>
                        <a:t>200</a:t>
                      </a:r>
                      <a:endParaRPr lang="en-US" sz="1600" dirty="0"/>
                    </a:p>
                  </a:txBody>
                  <a:tcPr marL="0" marR="0" marT="45762" marB="45762" anchor="ctr">
                    <a:solidFill>
                      <a:schemeClr val="bg1">
                        <a:lumMod val="75000"/>
                      </a:schemeClr>
                    </a:solidFill>
                  </a:tcPr>
                </a:tc>
                <a:tc>
                  <a:txBody>
                    <a:bodyPr/>
                    <a:lstStyle/>
                    <a:p>
                      <a:pPr algn="ctr"/>
                      <a:r>
                        <a:rPr lang="en-US" sz="1600" dirty="0" smtClean="0"/>
                        <a:t>300</a:t>
                      </a:r>
                      <a:endParaRPr lang="en-US" sz="1600" dirty="0"/>
                    </a:p>
                  </a:txBody>
                  <a:tcPr marL="0" marR="0" marT="45762" marB="45762" anchor="ctr">
                    <a:solidFill>
                      <a:schemeClr val="bg1">
                        <a:lumMod val="75000"/>
                      </a:schemeClr>
                    </a:solidFill>
                  </a:tcPr>
                </a:tc>
                <a:tc>
                  <a:txBody>
                    <a:bodyPr/>
                    <a:lstStyle/>
                    <a:p>
                      <a:pPr algn="ctr"/>
                      <a:r>
                        <a:rPr lang="en-US" sz="1600" dirty="0" smtClean="0"/>
                        <a:t>200</a:t>
                      </a:r>
                      <a:endParaRPr lang="en-US" sz="1600" dirty="0"/>
                    </a:p>
                  </a:txBody>
                  <a:tcPr marL="0" marR="0" marT="45762" marB="45762" anchor="ctr">
                    <a:solidFill>
                      <a:schemeClr val="bg1">
                        <a:lumMod val="75000"/>
                      </a:schemeClr>
                    </a:solidFill>
                  </a:tcPr>
                </a:tc>
                <a:tc>
                  <a:txBody>
                    <a:bodyPr/>
                    <a:lstStyle/>
                    <a:p>
                      <a:pPr algn="ctr"/>
                      <a:r>
                        <a:rPr lang="en-US" sz="1600" dirty="0" smtClean="0"/>
                        <a:t>1,000</a:t>
                      </a:r>
                      <a:endParaRPr lang="en-US" sz="1600" dirty="0"/>
                    </a:p>
                  </a:txBody>
                  <a:tcPr marL="0" marR="0" marT="45762" marB="45762" anchor="ctr">
                    <a:solidFill>
                      <a:srgbClr val="A6A6A6"/>
                    </a:solidFill>
                  </a:tcPr>
                </a:tc>
              </a:tr>
              <a:tr h="472877">
                <a:tc>
                  <a:txBody>
                    <a:bodyPr/>
                    <a:lstStyle/>
                    <a:p>
                      <a:pPr algn="ctr"/>
                      <a:r>
                        <a:rPr lang="en-US" sz="1600" dirty="0" smtClean="0">
                          <a:effectLst>
                            <a:outerShdw blurRad="50800" dist="38100" dir="2700000" algn="tl" rotWithShape="0">
                              <a:prstClr val="black">
                                <a:alpha val="40000"/>
                              </a:prstClr>
                            </a:outerShdw>
                          </a:effectLst>
                        </a:rPr>
                        <a:t>Label 4</a:t>
                      </a:r>
                      <a:endParaRPr lang="en-US" sz="1600" dirty="0">
                        <a:effectLst>
                          <a:outerShdw blurRad="50800" dist="38100" dir="2700000" algn="tl" rotWithShape="0">
                            <a:prstClr val="black">
                              <a:alpha val="40000"/>
                            </a:prstClr>
                          </a:outerShdw>
                        </a:effectLst>
                      </a:endParaRPr>
                    </a:p>
                  </a:txBody>
                  <a:tcPr marL="0" marR="0" marT="45762" marB="45762" anchor="ctr">
                    <a:solidFill>
                      <a:srgbClr val="7F7F7F"/>
                    </a:solidFill>
                  </a:tcPr>
                </a:tc>
                <a:tc>
                  <a:txBody>
                    <a:bodyPr/>
                    <a:lstStyle/>
                    <a:p>
                      <a:pPr algn="ctr"/>
                      <a:r>
                        <a:rPr lang="en-US" sz="1600" dirty="0" smtClean="0"/>
                        <a:t>400</a:t>
                      </a:r>
                      <a:endParaRPr lang="en-US" sz="1600" dirty="0"/>
                    </a:p>
                  </a:txBody>
                  <a:tcPr marL="0" marR="0" marT="45762" marB="45762" anchor="ctr">
                    <a:solidFill>
                      <a:schemeClr val="bg1">
                        <a:lumMod val="75000"/>
                      </a:schemeClr>
                    </a:solidFill>
                  </a:tcPr>
                </a:tc>
                <a:tc>
                  <a:txBody>
                    <a:bodyPr/>
                    <a:lstStyle/>
                    <a:p>
                      <a:pPr algn="ctr"/>
                      <a:r>
                        <a:rPr lang="en-US" sz="1600" dirty="0" smtClean="0"/>
                        <a:t>100</a:t>
                      </a:r>
                      <a:endParaRPr lang="en-US" sz="1600" dirty="0"/>
                    </a:p>
                  </a:txBody>
                  <a:tcPr marL="0" marR="0" marT="45762" marB="45762" anchor="ctr">
                    <a:solidFill>
                      <a:schemeClr val="bg1">
                        <a:lumMod val="75000"/>
                      </a:schemeClr>
                    </a:solidFill>
                  </a:tcPr>
                </a:tc>
                <a:tc>
                  <a:txBody>
                    <a:bodyPr/>
                    <a:lstStyle/>
                    <a:p>
                      <a:pPr algn="ctr"/>
                      <a:r>
                        <a:rPr lang="en-US" sz="1600" dirty="0" smtClean="0"/>
                        <a:t>400</a:t>
                      </a:r>
                      <a:endParaRPr lang="en-US" sz="1600" dirty="0"/>
                    </a:p>
                  </a:txBody>
                  <a:tcPr marL="0" marR="0" marT="45762" marB="45762" anchor="ctr">
                    <a:solidFill>
                      <a:schemeClr val="bg1">
                        <a:lumMod val="75000"/>
                      </a:schemeClr>
                    </a:solidFill>
                  </a:tcPr>
                </a:tc>
                <a:tc>
                  <a:txBody>
                    <a:bodyPr/>
                    <a:lstStyle/>
                    <a:p>
                      <a:pPr algn="ctr"/>
                      <a:r>
                        <a:rPr lang="en-US" sz="1600" dirty="0" smtClean="0"/>
                        <a:t>100</a:t>
                      </a:r>
                      <a:endParaRPr lang="en-US" sz="1600" dirty="0"/>
                    </a:p>
                  </a:txBody>
                  <a:tcPr marL="0" marR="0" marT="45762" marB="45762" anchor="ctr">
                    <a:solidFill>
                      <a:schemeClr val="bg1">
                        <a:lumMod val="75000"/>
                      </a:schemeClr>
                    </a:solidFill>
                  </a:tcPr>
                </a:tc>
                <a:tc>
                  <a:txBody>
                    <a:bodyPr/>
                    <a:lstStyle/>
                    <a:p>
                      <a:pPr algn="ctr"/>
                      <a:r>
                        <a:rPr lang="en-US" sz="1600" dirty="0" smtClean="0"/>
                        <a:t>1,000</a:t>
                      </a:r>
                      <a:endParaRPr lang="en-US" sz="1600" dirty="0"/>
                    </a:p>
                  </a:txBody>
                  <a:tcPr marL="0" marR="0" marT="45762" marB="45762" anchor="ctr">
                    <a:solidFill>
                      <a:srgbClr val="7F7F7F"/>
                    </a:solidFill>
                  </a:tcPr>
                </a:tc>
              </a:tr>
              <a:tr h="472877">
                <a:tc>
                  <a:txBody>
                    <a:bodyPr/>
                    <a:lstStyle/>
                    <a:p>
                      <a:pPr algn="ctr"/>
                      <a:r>
                        <a:rPr lang="en-US" sz="1600" dirty="0" smtClean="0">
                          <a:effectLst>
                            <a:outerShdw blurRad="50800" dist="38100" dir="2700000" algn="tl" rotWithShape="0">
                              <a:prstClr val="black">
                                <a:alpha val="40000"/>
                              </a:prstClr>
                            </a:outerShdw>
                          </a:effectLst>
                        </a:rPr>
                        <a:t>Label 5</a:t>
                      </a:r>
                      <a:endParaRPr lang="en-US" sz="1600" dirty="0">
                        <a:effectLst>
                          <a:outerShdw blurRad="50800" dist="38100" dir="2700000" algn="tl" rotWithShape="0">
                            <a:prstClr val="black">
                              <a:alpha val="40000"/>
                            </a:prstClr>
                          </a:outerShdw>
                        </a:effectLst>
                      </a:endParaRPr>
                    </a:p>
                  </a:txBody>
                  <a:tcPr marL="0" marR="0" marT="45762" marB="45762" anchor="ctr">
                    <a:lnB w="12700" cap="flat" cmpd="sng" algn="ctr">
                      <a:noFill/>
                      <a:prstDash val="solid"/>
                      <a:round/>
                      <a:headEnd type="none" w="med" len="med"/>
                      <a:tailEnd type="none" w="med" len="med"/>
                    </a:lnB>
                    <a:solidFill>
                      <a:srgbClr val="7F7F7F"/>
                    </a:solidFill>
                  </a:tcPr>
                </a:tc>
                <a:tc>
                  <a:txBody>
                    <a:bodyPr/>
                    <a:lstStyle/>
                    <a:p>
                      <a:pPr algn="ctr"/>
                      <a:r>
                        <a:rPr lang="en-US" sz="1600" dirty="0" smtClean="0"/>
                        <a:t>800</a:t>
                      </a:r>
                      <a:endParaRPr lang="en-US" sz="1600" dirty="0"/>
                    </a:p>
                  </a:txBody>
                  <a:tcPr marL="0" marR="0" marT="45762" marB="45762" anchor="ctr">
                    <a:lnB w="12700" cap="flat" cmpd="sng" algn="ctr">
                      <a:noFill/>
                      <a:prstDash val="solid"/>
                      <a:round/>
                      <a:headEnd type="none" w="med" len="med"/>
                      <a:tailEnd type="none" w="med" len="med"/>
                    </a:lnB>
                    <a:solidFill>
                      <a:schemeClr val="bg1">
                        <a:lumMod val="75000"/>
                      </a:schemeClr>
                    </a:solidFill>
                  </a:tcPr>
                </a:tc>
                <a:tc>
                  <a:txBody>
                    <a:bodyPr/>
                    <a:lstStyle/>
                    <a:p>
                      <a:pPr algn="ctr"/>
                      <a:r>
                        <a:rPr lang="en-US" sz="1600" dirty="0" smtClean="0"/>
                        <a:t>200</a:t>
                      </a:r>
                      <a:endParaRPr lang="en-US" sz="1600" dirty="0"/>
                    </a:p>
                  </a:txBody>
                  <a:tcPr marL="0" marR="0" marT="45762" marB="45762" anchor="ctr">
                    <a:lnB w="12700" cap="flat" cmpd="sng" algn="ctr">
                      <a:noFill/>
                      <a:prstDash val="solid"/>
                      <a:round/>
                      <a:headEnd type="none" w="med" len="med"/>
                      <a:tailEnd type="none" w="med" len="med"/>
                    </a:lnB>
                    <a:solidFill>
                      <a:schemeClr val="bg1">
                        <a:lumMod val="75000"/>
                      </a:schemeClr>
                    </a:solidFill>
                  </a:tcPr>
                </a:tc>
                <a:tc>
                  <a:txBody>
                    <a:bodyPr/>
                    <a:lstStyle/>
                    <a:p>
                      <a:pPr algn="ctr"/>
                      <a:r>
                        <a:rPr lang="en-US" sz="1600" dirty="0" smtClean="0"/>
                        <a:t>400</a:t>
                      </a:r>
                      <a:endParaRPr lang="en-US" sz="1600" dirty="0"/>
                    </a:p>
                  </a:txBody>
                  <a:tcPr marL="0" marR="0" marT="45762" marB="45762" anchor="ctr">
                    <a:lnB w="12700" cap="flat" cmpd="sng" algn="ctr">
                      <a:noFill/>
                      <a:prstDash val="solid"/>
                      <a:round/>
                      <a:headEnd type="none" w="med" len="med"/>
                      <a:tailEnd type="none" w="med" len="med"/>
                    </a:lnB>
                    <a:solidFill>
                      <a:schemeClr val="bg1">
                        <a:lumMod val="75000"/>
                      </a:schemeClr>
                    </a:solidFill>
                  </a:tcPr>
                </a:tc>
                <a:tc>
                  <a:txBody>
                    <a:bodyPr/>
                    <a:lstStyle/>
                    <a:p>
                      <a:pPr algn="ctr"/>
                      <a:r>
                        <a:rPr lang="en-US" sz="1600" dirty="0" smtClean="0"/>
                        <a:t>500</a:t>
                      </a:r>
                      <a:endParaRPr lang="en-US" sz="1600" dirty="0"/>
                    </a:p>
                  </a:txBody>
                  <a:tcPr marL="0" marR="0" marT="45762" marB="45762" anchor="ctr">
                    <a:lnB w="12700" cap="flat" cmpd="sng" algn="ctr">
                      <a:noFill/>
                      <a:prstDash val="solid"/>
                      <a:round/>
                      <a:headEnd type="none" w="med" len="med"/>
                      <a:tailEnd type="none" w="med" len="med"/>
                    </a:lnB>
                    <a:solidFill>
                      <a:schemeClr val="bg1">
                        <a:lumMod val="75000"/>
                      </a:schemeClr>
                    </a:solidFill>
                  </a:tcPr>
                </a:tc>
                <a:tc>
                  <a:txBody>
                    <a:bodyPr/>
                    <a:lstStyle/>
                    <a:p>
                      <a:pPr algn="ctr"/>
                      <a:r>
                        <a:rPr lang="en-US" sz="1600" dirty="0" smtClean="0"/>
                        <a:t>1,250</a:t>
                      </a:r>
                      <a:endParaRPr lang="en-US" sz="1600" dirty="0"/>
                    </a:p>
                  </a:txBody>
                  <a:tcPr marL="0" marR="0" marT="45762" marB="45762" anchor="ctr">
                    <a:lnB w="12700" cap="flat" cmpd="sng" algn="ctr">
                      <a:noFill/>
                      <a:prstDash val="solid"/>
                      <a:round/>
                      <a:headEnd type="none" w="med" len="med"/>
                      <a:tailEnd type="none" w="med" len="med"/>
                    </a:lnB>
                    <a:solidFill>
                      <a:srgbClr val="7F7F7F"/>
                    </a:solidFill>
                  </a:tcPr>
                </a:tc>
              </a:tr>
            </a:tbl>
          </a:graphicData>
        </a:graphic>
      </p:graphicFrame>
    </p:spTree>
    <p:extLst>
      <p:ext uri="{BB962C8B-B14F-4D97-AF65-F5344CB8AC3E}">
        <p14:creationId xmlns:p14="http://schemas.microsoft.com/office/powerpoint/2010/main" val="42101268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977191" y="1059839"/>
            <a:ext cx="3242858" cy="3245861"/>
            <a:chOff x="319088" y="3886200"/>
            <a:chExt cx="2555875" cy="2555875"/>
          </a:xfrm>
          <a:effectLst>
            <a:outerShdw blurRad="50800" dist="38100" algn="l" rotWithShape="0">
              <a:prstClr val="black">
                <a:alpha val="40000"/>
              </a:prstClr>
            </a:outerShdw>
          </a:effectLst>
        </p:grpSpPr>
        <p:sp>
          <p:nvSpPr>
            <p:cNvPr id="3" name="Oval 2"/>
            <p:cNvSpPr/>
            <p:nvPr/>
          </p:nvSpPr>
          <p:spPr bwMode="gray">
            <a:xfrm>
              <a:off x="319088" y="3886200"/>
              <a:ext cx="2555875" cy="2555875"/>
            </a:xfrm>
            <a:prstGeom prst="ellipse">
              <a:avLst/>
            </a:prstGeom>
            <a:gradFill flip="none" rotWithShape="1">
              <a:gsLst>
                <a:gs pos="48000">
                  <a:schemeClr val="accent1">
                    <a:lumMod val="20000"/>
                    <a:lumOff val="80000"/>
                  </a:schemeClr>
                </a:gs>
                <a:gs pos="100000">
                  <a:schemeClr val="accent1">
                    <a:lumMod val="40000"/>
                    <a:lumOff val="60000"/>
                  </a:schemeClr>
                </a:gs>
              </a:gsLst>
              <a:path path="circle">
                <a:fillToRect l="50000" t="50000" r="50000" b="50000"/>
              </a:path>
              <a:tileRect/>
            </a:gradFill>
            <a:ln>
              <a:noFill/>
            </a:ln>
            <a:scene3d>
              <a:camera prst="orthographicFront"/>
              <a:lightRig rig="threePt" dir="t"/>
            </a:scene3d>
            <a:sp3d/>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sp>
          <p:nvSpPr>
            <p:cNvPr id="4" name="Freeform 338"/>
            <p:cNvSpPr>
              <a:spLocks noEditPoints="1"/>
            </p:cNvSpPr>
            <p:nvPr/>
          </p:nvSpPr>
          <p:spPr bwMode="auto">
            <a:xfrm>
              <a:off x="436984" y="4101200"/>
              <a:ext cx="1538288" cy="2170113"/>
            </a:xfrm>
            <a:custGeom>
              <a:avLst/>
              <a:gdLst>
                <a:gd name="T0" fmla="*/ 881 w 2907"/>
                <a:gd name="T1" fmla="*/ 1971 h 4100"/>
                <a:gd name="T2" fmla="*/ 657 w 2907"/>
                <a:gd name="T3" fmla="*/ 1875 h 4100"/>
                <a:gd name="T4" fmla="*/ 524 w 2907"/>
                <a:gd name="T5" fmla="*/ 1834 h 4100"/>
                <a:gd name="T6" fmla="*/ 942 w 2907"/>
                <a:gd name="T7" fmla="*/ 955 h 4100"/>
                <a:gd name="T8" fmla="*/ 977 w 2907"/>
                <a:gd name="T9" fmla="*/ 1103 h 4100"/>
                <a:gd name="T10" fmla="*/ 1133 w 2907"/>
                <a:gd name="T11" fmla="*/ 1156 h 4100"/>
                <a:gd name="T12" fmla="*/ 2892 w 2907"/>
                <a:gd name="T13" fmla="*/ 478 h 4100"/>
                <a:gd name="T14" fmla="*/ 582 w 2907"/>
                <a:gd name="T15" fmla="*/ 324 h 4100"/>
                <a:gd name="T16" fmla="*/ 1998 w 2907"/>
                <a:gd name="T17" fmla="*/ 338 h 4100"/>
                <a:gd name="T18" fmla="*/ 2038 w 2907"/>
                <a:gd name="T19" fmla="*/ 540 h 4100"/>
                <a:gd name="T20" fmla="*/ 1909 w 2907"/>
                <a:gd name="T21" fmla="*/ 427 h 4100"/>
                <a:gd name="T22" fmla="*/ 1865 w 2907"/>
                <a:gd name="T23" fmla="*/ 275 h 4100"/>
                <a:gd name="T24" fmla="*/ 1507 w 2907"/>
                <a:gd name="T25" fmla="*/ 237 h 4100"/>
                <a:gd name="T26" fmla="*/ 1403 w 2907"/>
                <a:gd name="T27" fmla="*/ 303 h 4100"/>
                <a:gd name="T28" fmla="*/ 1791 w 2907"/>
                <a:gd name="T29" fmla="*/ 182 h 4100"/>
                <a:gd name="T30" fmla="*/ 1642 w 2907"/>
                <a:gd name="T31" fmla="*/ 140 h 4100"/>
                <a:gd name="T32" fmla="*/ 1619 w 2907"/>
                <a:gd name="T33" fmla="*/ 169 h 4100"/>
                <a:gd name="T34" fmla="*/ 1042 w 2907"/>
                <a:gd name="T35" fmla="*/ 156 h 4100"/>
                <a:gd name="T36" fmla="*/ 1194 w 2907"/>
                <a:gd name="T37" fmla="*/ 268 h 4100"/>
                <a:gd name="T38" fmla="*/ 1156 w 2907"/>
                <a:gd name="T39" fmla="*/ 416 h 4100"/>
                <a:gd name="T40" fmla="*/ 1476 w 2907"/>
                <a:gd name="T41" fmla="*/ 405 h 4100"/>
                <a:gd name="T42" fmla="*/ 1703 w 2907"/>
                <a:gd name="T43" fmla="*/ 336 h 4100"/>
                <a:gd name="T44" fmla="*/ 1639 w 2907"/>
                <a:gd name="T45" fmla="*/ 486 h 4100"/>
                <a:gd name="T46" fmla="*/ 1422 w 2907"/>
                <a:gd name="T47" fmla="*/ 892 h 4100"/>
                <a:gd name="T48" fmla="*/ 1909 w 2907"/>
                <a:gd name="T49" fmla="*/ 723 h 4100"/>
                <a:gd name="T50" fmla="*/ 2005 w 2907"/>
                <a:gd name="T51" fmla="*/ 912 h 4100"/>
                <a:gd name="T52" fmla="*/ 1648 w 2907"/>
                <a:gd name="T53" fmla="*/ 1043 h 4100"/>
                <a:gd name="T54" fmla="*/ 1692 w 2907"/>
                <a:gd name="T55" fmla="*/ 1158 h 4100"/>
                <a:gd name="T56" fmla="*/ 1181 w 2907"/>
                <a:gd name="T57" fmla="*/ 1345 h 4100"/>
                <a:gd name="T58" fmla="*/ 803 w 2907"/>
                <a:gd name="T59" fmla="*/ 1511 h 4100"/>
                <a:gd name="T60" fmla="*/ 630 w 2907"/>
                <a:gd name="T61" fmla="*/ 1548 h 4100"/>
                <a:gd name="T62" fmla="*/ 247 w 2907"/>
                <a:gd name="T63" fmla="*/ 1562 h 4100"/>
                <a:gd name="T64" fmla="*/ 366 w 2907"/>
                <a:gd name="T65" fmla="*/ 1809 h 4100"/>
                <a:gd name="T66" fmla="*/ 576 w 2907"/>
                <a:gd name="T67" fmla="*/ 2273 h 4100"/>
                <a:gd name="T68" fmla="*/ 1154 w 2907"/>
                <a:gd name="T69" fmla="*/ 2427 h 4100"/>
                <a:gd name="T70" fmla="*/ 1536 w 2907"/>
                <a:gd name="T71" fmla="*/ 2727 h 4100"/>
                <a:gd name="T72" fmla="*/ 2067 w 2907"/>
                <a:gd name="T73" fmla="*/ 3030 h 4100"/>
                <a:gd name="T74" fmla="*/ 2259 w 2907"/>
                <a:gd name="T75" fmla="*/ 3277 h 4100"/>
                <a:gd name="T76" fmla="*/ 1934 w 2907"/>
                <a:gd name="T77" fmla="*/ 3646 h 4100"/>
                <a:gd name="T78" fmla="*/ 1717 w 2907"/>
                <a:gd name="T79" fmla="*/ 3917 h 4100"/>
                <a:gd name="T80" fmla="*/ 1621 w 2907"/>
                <a:gd name="T81" fmla="*/ 4044 h 4100"/>
                <a:gd name="T82" fmla="*/ 772 w 2907"/>
                <a:gd name="T83" fmla="*/ 3213 h 4100"/>
                <a:gd name="T84" fmla="*/ 453 w 2907"/>
                <a:gd name="T85" fmla="*/ 2707 h 4100"/>
                <a:gd name="T86" fmla="*/ 209 w 2907"/>
                <a:gd name="T87" fmla="*/ 1968 h 4100"/>
                <a:gd name="T88" fmla="*/ 97 w 2907"/>
                <a:gd name="T89" fmla="*/ 1327 h 4100"/>
                <a:gd name="T90" fmla="*/ 0 w 2907"/>
                <a:gd name="T91" fmla="*/ 1468 h 4100"/>
                <a:gd name="T92" fmla="*/ 163 w 2907"/>
                <a:gd name="T93" fmla="*/ 981 h 4100"/>
                <a:gd name="T94" fmla="*/ 653 w 2907"/>
                <a:gd name="T95" fmla="*/ 516 h 4100"/>
                <a:gd name="T96" fmla="*/ 782 w 2907"/>
                <a:gd name="T97" fmla="*/ 285 h 4100"/>
                <a:gd name="T98" fmla="*/ 631 w 2907"/>
                <a:gd name="T99" fmla="*/ 289 h 4100"/>
                <a:gd name="T100" fmla="*/ 818 w 2907"/>
                <a:gd name="T101" fmla="*/ 190 h 4100"/>
                <a:gd name="T102" fmla="*/ 1033 w 2907"/>
                <a:gd name="T103" fmla="*/ 110 h 4100"/>
                <a:gd name="T104" fmla="*/ 2025 w 2907"/>
                <a:gd name="T105" fmla="*/ 200 h 4100"/>
                <a:gd name="T106" fmla="*/ 2040 w 2907"/>
                <a:gd name="T107" fmla="*/ 73 h 4100"/>
                <a:gd name="T108" fmla="*/ 1799 w 2907"/>
                <a:gd name="T109" fmla="*/ 86 h 4100"/>
                <a:gd name="T110" fmla="*/ 1798 w 2907"/>
                <a:gd name="T111" fmla="*/ 52 h 4100"/>
                <a:gd name="T112" fmla="*/ 2673 w 2907"/>
                <a:gd name="T113" fmla="*/ 172 h 4100"/>
                <a:gd name="T114" fmla="*/ 2711 w 2907"/>
                <a:gd name="T115" fmla="*/ 351 h 4100"/>
                <a:gd name="T116" fmla="*/ 2323 w 2907"/>
                <a:gd name="T117" fmla="*/ 622 h 4100"/>
                <a:gd name="T118" fmla="*/ 2233 w 2907"/>
                <a:gd name="T119" fmla="*/ 240 h 4100"/>
                <a:gd name="T120" fmla="*/ 2270 w 2907"/>
                <a:gd name="T121" fmla="*/ 27 h 4100"/>
                <a:gd name="T122" fmla="*/ 2459 w 2907"/>
                <a:gd name="T123" fmla="*/ 18 h 4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07" h="4100">
                  <a:moveTo>
                    <a:pt x="892" y="1968"/>
                  </a:moveTo>
                  <a:lnTo>
                    <a:pt x="962" y="2006"/>
                  </a:lnTo>
                  <a:lnTo>
                    <a:pt x="1003" y="2071"/>
                  </a:lnTo>
                  <a:lnTo>
                    <a:pt x="950" y="2119"/>
                  </a:lnTo>
                  <a:lnTo>
                    <a:pt x="933" y="2099"/>
                  </a:lnTo>
                  <a:lnTo>
                    <a:pt x="921" y="2084"/>
                  </a:lnTo>
                  <a:lnTo>
                    <a:pt x="911" y="2073"/>
                  </a:lnTo>
                  <a:lnTo>
                    <a:pt x="901" y="2064"/>
                  </a:lnTo>
                  <a:lnTo>
                    <a:pt x="894" y="2059"/>
                  </a:lnTo>
                  <a:lnTo>
                    <a:pt x="885" y="2056"/>
                  </a:lnTo>
                  <a:lnTo>
                    <a:pt x="875" y="2054"/>
                  </a:lnTo>
                  <a:lnTo>
                    <a:pt x="864" y="2054"/>
                  </a:lnTo>
                  <a:lnTo>
                    <a:pt x="851" y="2056"/>
                  </a:lnTo>
                  <a:lnTo>
                    <a:pt x="845" y="2030"/>
                  </a:lnTo>
                  <a:lnTo>
                    <a:pt x="841" y="2012"/>
                  </a:lnTo>
                  <a:lnTo>
                    <a:pt x="843" y="1998"/>
                  </a:lnTo>
                  <a:lnTo>
                    <a:pt x="845" y="1988"/>
                  </a:lnTo>
                  <a:lnTo>
                    <a:pt x="854" y="1981"/>
                  </a:lnTo>
                  <a:lnTo>
                    <a:pt x="865" y="1977"/>
                  </a:lnTo>
                  <a:lnTo>
                    <a:pt x="881" y="1971"/>
                  </a:lnTo>
                  <a:lnTo>
                    <a:pt x="892" y="1968"/>
                  </a:lnTo>
                  <a:close/>
                  <a:moveTo>
                    <a:pt x="697" y="1863"/>
                  </a:moveTo>
                  <a:lnTo>
                    <a:pt x="706" y="1867"/>
                  </a:lnTo>
                  <a:lnTo>
                    <a:pt x="715" y="1875"/>
                  </a:lnTo>
                  <a:lnTo>
                    <a:pt x="726" y="1888"/>
                  </a:lnTo>
                  <a:lnTo>
                    <a:pt x="739" y="1905"/>
                  </a:lnTo>
                  <a:lnTo>
                    <a:pt x="753" y="1922"/>
                  </a:lnTo>
                  <a:lnTo>
                    <a:pt x="763" y="1934"/>
                  </a:lnTo>
                  <a:lnTo>
                    <a:pt x="772" y="1942"/>
                  </a:lnTo>
                  <a:lnTo>
                    <a:pt x="779" y="1946"/>
                  </a:lnTo>
                  <a:lnTo>
                    <a:pt x="755" y="1966"/>
                  </a:lnTo>
                  <a:lnTo>
                    <a:pt x="728" y="1960"/>
                  </a:lnTo>
                  <a:lnTo>
                    <a:pt x="706" y="1953"/>
                  </a:lnTo>
                  <a:lnTo>
                    <a:pt x="689" y="1947"/>
                  </a:lnTo>
                  <a:lnTo>
                    <a:pt x="677" y="1942"/>
                  </a:lnTo>
                  <a:lnTo>
                    <a:pt x="667" y="1933"/>
                  </a:lnTo>
                  <a:lnTo>
                    <a:pt x="658" y="1920"/>
                  </a:lnTo>
                  <a:lnTo>
                    <a:pt x="648" y="1906"/>
                  </a:lnTo>
                  <a:lnTo>
                    <a:pt x="637" y="1885"/>
                  </a:lnTo>
                  <a:lnTo>
                    <a:pt x="657" y="1875"/>
                  </a:lnTo>
                  <a:lnTo>
                    <a:pt x="674" y="1867"/>
                  </a:lnTo>
                  <a:lnTo>
                    <a:pt x="687" y="1863"/>
                  </a:lnTo>
                  <a:lnTo>
                    <a:pt x="697" y="1863"/>
                  </a:lnTo>
                  <a:close/>
                  <a:moveTo>
                    <a:pt x="499" y="1808"/>
                  </a:moveTo>
                  <a:lnTo>
                    <a:pt x="526" y="1812"/>
                  </a:lnTo>
                  <a:lnTo>
                    <a:pt x="549" y="1813"/>
                  </a:lnTo>
                  <a:lnTo>
                    <a:pt x="577" y="1815"/>
                  </a:lnTo>
                  <a:lnTo>
                    <a:pt x="594" y="1817"/>
                  </a:lnTo>
                  <a:lnTo>
                    <a:pt x="607" y="1823"/>
                  </a:lnTo>
                  <a:lnTo>
                    <a:pt x="617" y="1833"/>
                  </a:lnTo>
                  <a:lnTo>
                    <a:pt x="624" y="1844"/>
                  </a:lnTo>
                  <a:lnTo>
                    <a:pt x="630" y="1856"/>
                  </a:lnTo>
                  <a:lnTo>
                    <a:pt x="633" y="1867"/>
                  </a:lnTo>
                  <a:lnTo>
                    <a:pt x="636" y="1878"/>
                  </a:lnTo>
                  <a:lnTo>
                    <a:pt x="637" y="1885"/>
                  </a:lnTo>
                  <a:lnTo>
                    <a:pt x="623" y="1882"/>
                  </a:lnTo>
                  <a:lnTo>
                    <a:pt x="589" y="1871"/>
                  </a:lnTo>
                  <a:lnTo>
                    <a:pt x="560" y="1858"/>
                  </a:lnTo>
                  <a:lnTo>
                    <a:pt x="539" y="1846"/>
                  </a:lnTo>
                  <a:lnTo>
                    <a:pt x="524" y="1834"/>
                  </a:lnTo>
                  <a:lnTo>
                    <a:pt x="512" y="1825"/>
                  </a:lnTo>
                  <a:lnTo>
                    <a:pt x="505" y="1815"/>
                  </a:lnTo>
                  <a:lnTo>
                    <a:pt x="499" y="1808"/>
                  </a:lnTo>
                  <a:close/>
                  <a:moveTo>
                    <a:pt x="1826" y="1052"/>
                  </a:moveTo>
                  <a:lnTo>
                    <a:pt x="1951" y="1074"/>
                  </a:lnTo>
                  <a:lnTo>
                    <a:pt x="1902" y="1129"/>
                  </a:lnTo>
                  <a:lnTo>
                    <a:pt x="1896" y="1118"/>
                  </a:lnTo>
                  <a:lnTo>
                    <a:pt x="1886" y="1107"/>
                  </a:lnTo>
                  <a:lnTo>
                    <a:pt x="1875" y="1094"/>
                  </a:lnTo>
                  <a:lnTo>
                    <a:pt x="1862" y="1081"/>
                  </a:lnTo>
                  <a:lnTo>
                    <a:pt x="1849" y="1070"/>
                  </a:lnTo>
                  <a:lnTo>
                    <a:pt x="1839" y="1062"/>
                  </a:lnTo>
                  <a:lnTo>
                    <a:pt x="1831" y="1055"/>
                  </a:lnTo>
                  <a:lnTo>
                    <a:pt x="1828" y="1053"/>
                  </a:lnTo>
                  <a:lnTo>
                    <a:pt x="1826" y="1052"/>
                  </a:lnTo>
                  <a:close/>
                  <a:moveTo>
                    <a:pt x="1021" y="921"/>
                  </a:moveTo>
                  <a:lnTo>
                    <a:pt x="1001" y="922"/>
                  </a:lnTo>
                  <a:lnTo>
                    <a:pt x="981" y="928"/>
                  </a:lnTo>
                  <a:lnTo>
                    <a:pt x="962" y="939"/>
                  </a:lnTo>
                  <a:lnTo>
                    <a:pt x="942" y="955"/>
                  </a:lnTo>
                  <a:lnTo>
                    <a:pt x="921" y="976"/>
                  </a:lnTo>
                  <a:lnTo>
                    <a:pt x="940" y="986"/>
                  </a:lnTo>
                  <a:lnTo>
                    <a:pt x="959" y="998"/>
                  </a:lnTo>
                  <a:lnTo>
                    <a:pt x="977" y="1011"/>
                  </a:lnTo>
                  <a:lnTo>
                    <a:pt x="994" y="1024"/>
                  </a:lnTo>
                  <a:lnTo>
                    <a:pt x="960" y="1046"/>
                  </a:lnTo>
                  <a:lnTo>
                    <a:pt x="933" y="1069"/>
                  </a:lnTo>
                  <a:lnTo>
                    <a:pt x="913" y="1088"/>
                  </a:lnTo>
                  <a:lnTo>
                    <a:pt x="896" y="1110"/>
                  </a:lnTo>
                  <a:lnTo>
                    <a:pt x="885" y="1129"/>
                  </a:lnTo>
                  <a:lnTo>
                    <a:pt x="878" y="1149"/>
                  </a:lnTo>
                  <a:lnTo>
                    <a:pt x="871" y="1169"/>
                  </a:lnTo>
                  <a:lnTo>
                    <a:pt x="867" y="1189"/>
                  </a:lnTo>
                  <a:lnTo>
                    <a:pt x="892" y="1176"/>
                  </a:lnTo>
                  <a:lnTo>
                    <a:pt x="909" y="1165"/>
                  </a:lnTo>
                  <a:lnTo>
                    <a:pt x="922" y="1155"/>
                  </a:lnTo>
                  <a:lnTo>
                    <a:pt x="932" y="1145"/>
                  </a:lnTo>
                  <a:lnTo>
                    <a:pt x="947" y="1129"/>
                  </a:lnTo>
                  <a:lnTo>
                    <a:pt x="963" y="1115"/>
                  </a:lnTo>
                  <a:lnTo>
                    <a:pt x="977" y="1103"/>
                  </a:lnTo>
                  <a:lnTo>
                    <a:pt x="990" y="1091"/>
                  </a:lnTo>
                  <a:lnTo>
                    <a:pt x="1000" y="1083"/>
                  </a:lnTo>
                  <a:lnTo>
                    <a:pt x="1006" y="1077"/>
                  </a:lnTo>
                  <a:lnTo>
                    <a:pt x="1008" y="1076"/>
                  </a:lnTo>
                  <a:lnTo>
                    <a:pt x="1023" y="1072"/>
                  </a:lnTo>
                  <a:lnTo>
                    <a:pt x="1040" y="1070"/>
                  </a:lnTo>
                  <a:lnTo>
                    <a:pt x="1057" y="1070"/>
                  </a:lnTo>
                  <a:lnTo>
                    <a:pt x="1072" y="1070"/>
                  </a:lnTo>
                  <a:lnTo>
                    <a:pt x="1018" y="1108"/>
                  </a:lnTo>
                  <a:lnTo>
                    <a:pt x="1014" y="1131"/>
                  </a:lnTo>
                  <a:lnTo>
                    <a:pt x="1007" y="1152"/>
                  </a:lnTo>
                  <a:lnTo>
                    <a:pt x="997" y="1173"/>
                  </a:lnTo>
                  <a:lnTo>
                    <a:pt x="987" y="1194"/>
                  </a:lnTo>
                  <a:lnTo>
                    <a:pt x="979" y="1214"/>
                  </a:lnTo>
                  <a:lnTo>
                    <a:pt x="1008" y="1215"/>
                  </a:lnTo>
                  <a:lnTo>
                    <a:pt x="1037" y="1210"/>
                  </a:lnTo>
                  <a:lnTo>
                    <a:pt x="1062" y="1200"/>
                  </a:lnTo>
                  <a:lnTo>
                    <a:pt x="1086" y="1187"/>
                  </a:lnTo>
                  <a:lnTo>
                    <a:pt x="1110" y="1172"/>
                  </a:lnTo>
                  <a:lnTo>
                    <a:pt x="1133" y="1156"/>
                  </a:lnTo>
                  <a:lnTo>
                    <a:pt x="1156" y="1141"/>
                  </a:lnTo>
                  <a:lnTo>
                    <a:pt x="1180" y="1125"/>
                  </a:lnTo>
                  <a:lnTo>
                    <a:pt x="1204" y="1114"/>
                  </a:lnTo>
                  <a:lnTo>
                    <a:pt x="1207" y="1112"/>
                  </a:lnTo>
                  <a:lnTo>
                    <a:pt x="1181" y="1096"/>
                  </a:lnTo>
                  <a:lnTo>
                    <a:pt x="1160" y="1074"/>
                  </a:lnTo>
                  <a:lnTo>
                    <a:pt x="1145" y="1049"/>
                  </a:lnTo>
                  <a:lnTo>
                    <a:pt x="1130" y="1018"/>
                  </a:lnTo>
                  <a:lnTo>
                    <a:pt x="1119" y="983"/>
                  </a:lnTo>
                  <a:lnTo>
                    <a:pt x="1108" y="942"/>
                  </a:lnTo>
                  <a:lnTo>
                    <a:pt x="1074" y="931"/>
                  </a:lnTo>
                  <a:lnTo>
                    <a:pt x="1045" y="924"/>
                  </a:lnTo>
                  <a:lnTo>
                    <a:pt x="1021" y="921"/>
                  </a:lnTo>
                  <a:close/>
                  <a:moveTo>
                    <a:pt x="2877" y="438"/>
                  </a:moveTo>
                  <a:lnTo>
                    <a:pt x="2905" y="441"/>
                  </a:lnTo>
                  <a:lnTo>
                    <a:pt x="2907" y="448"/>
                  </a:lnTo>
                  <a:lnTo>
                    <a:pt x="2905" y="455"/>
                  </a:lnTo>
                  <a:lnTo>
                    <a:pt x="2904" y="462"/>
                  </a:lnTo>
                  <a:lnTo>
                    <a:pt x="2901" y="471"/>
                  </a:lnTo>
                  <a:lnTo>
                    <a:pt x="2892" y="478"/>
                  </a:lnTo>
                  <a:lnTo>
                    <a:pt x="2881" y="485"/>
                  </a:lnTo>
                  <a:lnTo>
                    <a:pt x="2863" y="492"/>
                  </a:lnTo>
                  <a:lnTo>
                    <a:pt x="2836" y="499"/>
                  </a:lnTo>
                  <a:lnTo>
                    <a:pt x="2802" y="506"/>
                  </a:lnTo>
                  <a:lnTo>
                    <a:pt x="2785" y="493"/>
                  </a:lnTo>
                  <a:lnTo>
                    <a:pt x="2768" y="481"/>
                  </a:lnTo>
                  <a:lnTo>
                    <a:pt x="2751" y="469"/>
                  </a:lnTo>
                  <a:lnTo>
                    <a:pt x="2769" y="458"/>
                  </a:lnTo>
                  <a:lnTo>
                    <a:pt x="2792" y="450"/>
                  </a:lnTo>
                  <a:lnTo>
                    <a:pt x="2817" y="443"/>
                  </a:lnTo>
                  <a:lnTo>
                    <a:pt x="2847" y="438"/>
                  </a:lnTo>
                  <a:lnTo>
                    <a:pt x="2877" y="438"/>
                  </a:lnTo>
                  <a:close/>
                  <a:moveTo>
                    <a:pt x="610" y="299"/>
                  </a:moveTo>
                  <a:lnTo>
                    <a:pt x="603" y="306"/>
                  </a:lnTo>
                  <a:lnTo>
                    <a:pt x="602" y="309"/>
                  </a:lnTo>
                  <a:lnTo>
                    <a:pt x="611" y="299"/>
                  </a:lnTo>
                  <a:lnTo>
                    <a:pt x="606" y="307"/>
                  </a:lnTo>
                  <a:lnTo>
                    <a:pt x="600" y="313"/>
                  </a:lnTo>
                  <a:lnTo>
                    <a:pt x="590" y="320"/>
                  </a:lnTo>
                  <a:lnTo>
                    <a:pt x="582" y="324"/>
                  </a:lnTo>
                  <a:lnTo>
                    <a:pt x="593" y="312"/>
                  </a:lnTo>
                  <a:lnTo>
                    <a:pt x="602" y="305"/>
                  </a:lnTo>
                  <a:lnTo>
                    <a:pt x="599" y="309"/>
                  </a:lnTo>
                  <a:lnTo>
                    <a:pt x="610" y="299"/>
                  </a:lnTo>
                  <a:close/>
                  <a:moveTo>
                    <a:pt x="1868" y="274"/>
                  </a:moveTo>
                  <a:lnTo>
                    <a:pt x="1860" y="292"/>
                  </a:lnTo>
                  <a:lnTo>
                    <a:pt x="1858" y="305"/>
                  </a:lnTo>
                  <a:lnTo>
                    <a:pt x="1858" y="313"/>
                  </a:lnTo>
                  <a:lnTo>
                    <a:pt x="1860" y="316"/>
                  </a:lnTo>
                  <a:lnTo>
                    <a:pt x="1876" y="305"/>
                  </a:lnTo>
                  <a:lnTo>
                    <a:pt x="1889" y="295"/>
                  </a:lnTo>
                  <a:lnTo>
                    <a:pt x="1899" y="288"/>
                  </a:lnTo>
                  <a:lnTo>
                    <a:pt x="1909" y="281"/>
                  </a:lnTo>
                  <a:lnTo>
                    <a:pt x="1917" y="300"/>
                  </a:lnTo>
                  <a:lnTo>
                    <a:pt x="1927" y="320"/>
                  </a:lnTo>
                  <a:lnTo>
                    <a:pt x="1934" y="319"/>
                  </a:lnTo>
                  <a:lnTo>
                    <a:pt x="1944" y="319"/>
                  </a:lnTo>
                  <a:lnTo>
                    <a:pt x="1958" y="323"/>
                  </a:lnTo>
                  <a:lnTo>
                    <a:pt x="1977" y="330"/>
                  </a:lnTo>
                  <a:lnTo>
                    <a:pt x="1998" y="338"/>
                  </a:lnTo>
                  <a:lnTo>
                    <a:pt x="2014" y="344"/>
                  </a:lnTo>
                  <a:lnTo>
                    <a:pt x="2023" y="347"/>
                  </a:lnTo>
                  <a:lnTo>
                    <a:pt x="2025" y="362"/>
                  </a:lnTo>
                  <a:lnTo>
                    <a:pt x="2031" y="376"/>
                  </a:lnTo>
                  <a:lnTo>
                    <a:pt x="2043" y="391"/>
                  </a:lnTo>
                  <a:lnTo>
                    <a:pt x="2062" y="405"/>
                  </a:lnTo>
                  <a:lnTo>
                    <a:pt x="2060" y="416"/>
                  </a:lnTo>
                  <a:lnTo>
                    <a:pt x="2060" y="429"/>
                  </a:lnTo>
                  <a:lnTo>
                    <a:pt x="2062" y="441"/>
                  </a:lnTo>
                  <a:lnTo>
                    <a:pt x="2063" y="454"/>
                  </a:lnTo>
                  <a:lnTo>
                    <a:pt x="2066" y="464"/>
                  </a:lnTo>
                  <a:lnTo>
                    <a:pt x="2072" y="471"/>
                  </a:lnTo>
                  <a:lnTo>
                    <a:pt x="2080" y="475"/>
                  </a:lnTo>
                  <a:lnTo>
                    <a:pt x="2090" y="474"/>
                  </a:lnTo>
                  <a:lnTo>
                    <a:pt x="2089" y="484"/>
                  </a:lnTo>
                  <a:lnTo>
                    <a:pt x="2083" y="508"/>
                  </a:lnTo>
                  <a:lnTo>
                    <a:pt x="2072" y="526"/>
                  </a:lnTo>
                  <a:lnTo>
                    <a:pt x="2060" y="541"/>
                  </a:lnTo>
                  <a:lnTo>
                    <a:pt x="2050" y="553"/>
                  </a:lnTo>
                  <a:lnTo>
                    <a:pt x="2038" y="540"/>
                  </a:lnTo>
                  <a:lnTo>
                    <a:pt x="2025" y="530"/>
                  </a:lnTo>
                  <a:lnTo>
                    <a:pt x="2011" y="522"/>
                  </a:lnTo>
                  <a:lnTo>
                    <a:pt x="1998" y="516"/>
                  </a:lnTo>
                  <a:lnTo>
                    <a:pt x="1985" y="513"/>
                  </a:lnTo>
                  <a:lnTo>
                    <a:pt x="1971" y="516"/>
                  </a:lnTo>
                  <a:lnTo>
                    <a:pt x="1955" y="523"/>
                  </a:lnTo>
                  <a:lnTo>
                    <a:pt x="1940" y="536"/>
                  </a:lnTo>
                  <a:lnTo>
                    <a:pt x="1924" y="556"/>
                  </a:lnTo>
                  <a:lnTo>
                    <a:pt x="1907" y="581"/>
                  </a:lnTo>
                  <a:lnTo>
                    <a:pt x="1889" y="615"/>
                  </a:lnTo>
                  <a:lnTo>
                    <a:pt x="1851" y="544"/>
                  </a:lnTo>
                  <a:lnTo>
                    <a:pt x="1804" y="541"/>
                  </a:lnTo>
                  <a:lnTo>
                    <a:pt x="1757" y="537"/>
                  </a:lnTo>
                  <a:lnTo>
                    <a:pt x="1785" y="532"/>
                  </a:lnTo>
                  <a:lnTo>
                    <a:pt x="1812" y="526"/>
                  </a:lnTo>
                  <a:lnTo>
                    <a:pt x="1842" y="524"/>
                  </a:lnTo>
                  <a:lnTo>
                    <a:pt x="1858" y="498"/>
                  </a:lnTo>
                  <a:lnTo>
                    <a:pt x="1873" y="474"/>
                  </a:lnTo>
                  <a:lnTo>
                    <a:pt x="1890" y="451"/>
                  </a:lnTo>
                  <a:lnTo>
                    <a:pt x="1909" y="427"/>
                  </a:lnTo>
                  <a:lnTo>
                    <a:pt x="1931" y="400"/>
                  </a:lnTo>
                  <a:lnTo>
                    <a:pt x="1924" y="383"/>
                  </a:lnTo>
                  <a:lnTo>
                    <a:pt x="1913" y="369"/>
                  </a:lnTo>
                  <a:lnTo>
                    <a:pt x="1896" y="358"/>
                  </a:lnTo>
                  <a:lnTo>
                    <a:pt x="1876" y="350"/>
                  </a:lnTo>
                  <a:lnTo>
                    <a:pt x="1856" y="347"/>
                  </a:lnTo>
                  <a:lnTo>
                    <a:pt x="1835" y="347"/>
                  </a:lnTo>
                  <a:lnTo>
                    <a:pt x="1818" y="352"/>
                  </a:lnTo>
                  <a:lnTo>
                    <a:pt x="1809" y="336"/>
                  </a:lnTo>
                  <a:lnTo>
                    <a:pt x="1804" y="323"/>
                  </a:lnTo>
                  <a:lnTo>
                    <a:pt x="1799" y="316"/>
                  </a:lnTo>
                  <a:lnTo>
                    <a:pt x="1798" y="313"/>
                  </a:lnTo>
                  <a:lnTo>
                    <a:pt x="1797" y="312"/>
                  </a:lnTo>
                  <a:lnTo>
                    <a:pt x="1797" y="310"/>
                  </a:lnTo>
                  <a:lnTo>
                    <a:pt x="1807" y="302"/>
                  </a:lnTo>
                  <a:lnTo>
                    <a:pt x="1815" y="295"/>
                  </a:lnTo>
                  <a:lnTo>
                    <a:pt x="1824" y="290"/>
                  </a:lnTo>
                  <a:lnTo>
                    <a:pt x="1833" y="286"/>
                  </a:lnTo>
                  <a:lnTo>
                    <a:pt x="1846" y="281"/>
                  </a:lnTo>
                  <a:lnTo>
                    <a:pt x="1865" y="275"/>
                  </a:lnTo>
                  <a:lnTo>
                    <a:pt x="1868" y="274"/>
                  </a:lnTo>
                  <a:close/>
                  <a:moveTo>
                    <a:pt x="1781" y="233"/>
                  </a:moveTo>
                  <a:lnTo>
                    <a:pt x="1782" y="269"/>
                  </a:lnTo>
                  <a:lnTo>
                    <a:pt x="1781" y="302"/>
                  </a:lnTo>
                  <a:lnTo>
                    <a:pt x="1773" y="330"/>
                  </a:lnTo>
                  <a:lnTo>
                    <a:pt x="1773" y="326"/>
                  </a:lnTo>
                  <a:lnTo>
                    <a:pt x="1770" y="299"/>
                  </a:lnTo>
                  <a:lnTo>
                    <a:pt x="1770" y="278"/>
                  </a:lnTo>
                  <a:lnTo>
                    <a:pt x="1771" y="262"/>
                  </a:lnTo>
                  <a:lnTo>
                    <a:pt x="1774" y="251"/>
                  </a:lnTo>
                  <a:lnTo>
                    <a:pt x="1777" y="241"/>
                  </a:lnTo>
                  <a:lnTo>
                    <a:pt x="1780" y="235"/>
                  </a:lnTo>
                  <a:lnTo>
                    <a:pt x="1781" y="233"/>
                  </a:lnTo>
                  <a:close/>
                  <a:moveTo>
                    <a:pt x="1472" y="178"/>
                  </a:moveTo>
                  <a:lnTo>
                    <a:pt x="1480" y="186"/>
                  </a:lnTo>
                  <a:lnTo>
                    <a:pt x="1486" y="192"/>
                  </a:lnTo>
                  <a:lnTo>
                    <a:pt x="1489" y="199"/>
                  </a:lnTo>
                  <a:lnTo>
                    <a:pt x="1490" y="209"/>
                  </a:lnTo>
                  <a:lnTo>
                    <a:pt x="1490" y="223"/>
                  </a:lnTo>
                  <a:lnTo>
                    <a:pt x="1507" y="237"/>
                  </a:lnTo>
                  <a:lnTo>
                    <a:pt x="1524" y="252"/>
                  </a:lnTo>
                  <a:lnTo>
                    <a:pt x="1543" y="245"/>
                  </a:lnTo>
                  <a:lnTo>
                    <a:pt x="1554" y="241"/>
                  </a:lnTo>
                  <a:lnTo>
                    <a:pt x="1564" y="240"/>
                  </a:lnTo>
                  <a:lnTo>
                    <a:pt x="1571" y="240"/>
                  </a:lnTo>
                  <a:lnTo>
                    <a:pt x="1573" y="245"/>
                  </a:lnTo>
                  <a:lnTo>
                    <a:pt x="1578" y="252"/>
                  </a:lnTo>
                  <a:lnTo>
                    <a:pt x="1587" y="259"/>
                  </a:lnTo>
                  <a:lnTo>
                    <a:pt x="1601" y="265"/>
                  </a:lnTo>
                  <a:lnTo>
                    <a:pt x="1624" y="271"/>
                  </a:lnTo>
                  <a:lnTo>
                    <a:pt x="1611" y="281"/>
                  </a:lnTo>
                  <a:lnTo>
                    <a:pt x="1571" y="309"/>
                  </a:lnTo>
                  <a:lnTo>
                    <a:pt x="1536" y="328"/>
                  </a:lnTo>
                  <a:lnTo>
                    <a:pt x="1502" y="341"/>
                  </a:lnTo>
                  <a:lnTo>
                    <a:pt x="1471" y="345"/>
                  </a:lnTo>
                  <a:lnTo>
                    <a:pt x="1444" y="344"/>
                  </a:lnTo>
                  <a:lnTo>
                    <a:pt x="1421" y="337"/>
                  </a:lnTo>
                  <a:lnTo>
                    <a:pt x="1403" y="324"/>
                  </a:lnTo>
                  <a:lnTo>
                    <a:pt x="1390" y="307"/>
                  </a:lnTo>
                  <a:lnTo>
                    <a:pt x="1403" y="303"/>
                  </a:lnTo>
                  <a:lnTo>
                    <a:pt x="1414" y="300"/>
                  </a:lnTo>
                  <a:lnTo>
                    <a:pt x="1425" y="297"/>
                  </a:lnTo>
                  <a:lnTo>
                    <a:pt x="1434" y="296"/>
                  </a:lnTo>
                  <a:lnTo>
                    <a:pt x="1438" y="295"/>
                  </a:lnTo>
                  <a:lnTo>
                    <a:pt x="1442" y="288"/>
                  </a:lnTo>
                  <a:lnTo>
                    <a:pt x="1445" y="281"/>
                  </a:lnTo>
                  <a:lnTo>
                    <a:pt x="1448" y="274"/>
                  </a:lnTo>
                  <a:lnTo>
                    <a:pt x="1449" y="259"/>
                  </a:lnTo>
                  <a:lnTo>
                    <a:pt x="1446" y="245"/>
                  </a:lnTo>
                  <a:lnTo>
                    <a:pt x="1446" y="233"/>
                  </a:lnTo>
                  <a:lnTo>
                    <a:pt x="1449" y="220"/>
                  </a:lnTo>
                  <a:lnTo>
                    <a:pt x="1455" y="210"/>
                  </a:lnTo>
                  <a:lnTo>
                    <a:pt x="1462" y="200"/>
                  </a:lnTo>
                  <a:lnTo>
                    <a:pt x="1469" y="190"/>
                  </a:lnTo>
                  <a:lnTo>
                    <a:pt x="1472" y="179"/>
                  </a:lnTo>
                  <a:lnTo>
                    <a:pt x="1472" y="178"/>
                  </a:lnTo>
                  <a:close/>
                  <a:moveTo>
                    <a:pt x="1795" y="144"/>
                  </a:moveTo>
                  <a:lnTo>
                    <a:pt x="1794" y="162"/>
                  </a:lnTo>
                  <a:lnTo>
                    <a:pt x="1794" y="180"/>
                  </a:lnTo>
                  <a:lnTo>
                    <a:pt x="1791" y="182"/>
                  </a:lnTo>
                  <a:lnTo>
                    <a:pt x="1775" y="195"/>
                  </a:lnTo>
                  <a:lnTo>
                    <a:pt x="1761" y="203"/>
                  </a:lnTo>
                  <a:lnTo>
                    <a:pt x="1750" y="207"/>
                  </a:lnTo>
                  <a:lnTo>
                    <a:pt x="1741" y="209"/>
                  </a:lnTo>
                  <a:lnTo>
                    <a:pt x="1736" y="209"/>
                  </a:lnTo>
                  <a:lnTo>
                    <a:pt x="1731" y="209"/>
                  </a:lnTo>
                  <a:lnTo>
                    <a:pt x="1756" y="166"/>
                  </a:lnTo>
                  <a:lnTo>
                    <a:pt x="1757" y="164"/>
                  </a:lnTo>
                  <a:lnTo>
                    <a:pt x="1758" y="162"/>
                  </a:lnTo>
                  <a:lnTo>
                    <a:pt x="1765" y="158"/>
                  </a:lnTo>
                  <a:lnTo>
                    <a:pt x="1777" y="152"/>
                  </a:lnTo>
                  <a:lnTo>
                    <a:pt x="1792" y="145"/>
                  </a:lnTo>
                  <a:lnTo>
                    <a:pt x="1795" y="144"/>
                  </a:lnTo>
                  <a:close/>
                  <a:moveTo>
                    <a:pt x="1612" y="130"/>
                  </a:moveTo>
                  <a:lnTo>
                    <a:pt x="1614" y="131"/>
                  </a:lnTo>
                  <a:lnTo>
                    <a:pt x="1614" y="133"/>
                  </a:lnTo>
                  <a:lnTo>
                    <a:pt x="1617" y="135"/>
                  </a:lnTo>
                  <a:lnTo>
                    <a:pt x="1618" y="137"/>
                  </a:lnTo>
                  <a:lnTo>
                    <a:pt x="1622" y="138"/>
                  </a:lnTo>
                  <a:lnTo>
                    <a:pt x="1642" y="140"/>
                  </a:lnTo>
                  <a:lnTo>
                    <a:pt x="1663" y="140"/>
                  </a:lnTo>
                  <a:lnTo>
                    <a:pt x="1666" y="141"/>
                  </a:lnTo>
                  <a:lnTo>
                    <a:pt x="1659" y="151"/>
                  </a:lnTo>
                  <a:lnTo>
                    <a:pt x="1655" y="159"/>
                  </a:lnTo>
                  <a:lnTo>
                    <a:pt x="1653" y="171"/>
                  </a:lnTo>
                  <a:lnTo>
                    <a:pt x="1653" y="185"/>
                  </a:lnTo>
                  <a:lnTo>
                    <a:pt x="1655" y="197"/>
                  </a:lnTo>
                  <a:lnTo>
                    <a:pt x="1656" y="210"/>
                  </a:lnTo>
                  <a:lnTo>
                    <a:pt x="1678" y="200"/>
                  </a:lnTo>
                  <a:lnTo>
                    <a:pt x="1700" y="187"/>
                  </a:lnTo>
                  <a:lnTo>
                    <a:pt x="1695" y="195"/>
                  </a:lnTo>
                  <a:lnTo>
                    <a:pt x="1661" y="237"/>
                  </a:lnTo>
                  <a:lnTo>
                    <a:pt x="1625" y="231"/>
                  </a:lnTo>
                  <a:lnTo>
                    <a:pt x="1614" y="226"/>
                  </a:lnTo>
                  <a:lnTo>
                    <a:pt x="1604" y="219"/>
                  </a:lnTo>
                  <a:lnTo>
                    <a:pt x="1595" y="209"/>
                  </a:lnTo>
                  <a:lnTo>
                    <a:pt x="1585" y="200"/>
                  </a:lnTo>
                  <a:lnTo>
                    <a:pt x="1574" y="196"/>
                  </a:lnTo>
                  <a:lnTo>
                    <a:pt x="1597" y="182"/>
                  </a:lnTo>
                  <a:lnTo>
                    <a:pt x="1619" y="169"/>
                  </a:lnTo>
                  <a:lnTo>
                    <a:pt x="1618" y="169"/>
                  </a:lnTo>
                  <a:lnTo>
                    <a:pt x="1615" y="169"/>
                  </a:lnTo>
                  <a:lnTo>
                    <a:pt x="1608" y="169"/>
                  </a:lnTo>
                  <a:lnTo>
                    <a:pt x="1597" y="169"/>
                  </a:lnTo>
                  <a:lnTo>
                    <a:pt x="1578" y="168"/>
                  </a:lnTo>
                  <a:lnTo>
                    <a:pt x="1550" y="168"/>
                  </a:lnTo>
                  <a:lnTo>
                    <a:pt x="1547" y="158"/>
                  </a:lnTo>
                  <a:lnTo>
                    <a:pt x="1556" y="154"/>
                  </a:lnTo>
                  <a:lnTo>
                    <a:pt x="1566" y="149"/>
                  </a:lnTo>
                  <a:lnTo>
                    <a:pt x="1577" y="144"/>
                  </a:lnTo>
                  <a:lnTo>
                    <a:pt x="1592" y="138"/>
                  </a:lnTo>
                  <a:lnTo>
                    <a:pt x="1612" y="130"/>
                  </a:lnTo>
                  <a:close/>
                  <a:moveTo>
                    <a:pt x="1041" y="104"/>
                  </a:moveTo>
                  <a:lnTo>
                    <a:pt x="1024" y="123"/>
                  </a:lnTo>
                  <a:lnTo>
                    <a:pt x="1007" y="141"/>
                  </a:lnTo>
                  <a:lnTo>
                    <a:pt x="1031" y="140"/>
                  </a:lnTo>
                  <a:lnTo>
                    <a:pt x="1055" y="140"/>
                  </a:lnTo>
                  <a:lnTo>
                    <a:pt x="1051" y="145"/>
                  </a:lnTo>
                  <a:lnTo>
                    <a:pt x="1047" y="151"/>
                  </a:lnTo>
                  <a:lnTo>
                    <a:pt x="1042" y="156"/>
                  </a:lnTo>
                  <a:lnTo>
                    <a:pt x="1047" y="162"/>
                  </a:lnTo>
                  <a:lnTo>
                    <a:pt x="1051" y="168"/>
                  </a:lnTo>
                  <a:lnTo>
                    <a:pt x="1055" y="173"/>
                  </a:lnTo>
                  <a:lnTo>
                    <a:pt x="1044" y="190"/>
                  </a:lnTo>
                  <a:lnTo>
                    <a:pt x="1034" y="209"/>
                  </a:lnTo>
                  <a:lnTo>
                    <a:pt x="1064" y="203"/>
                  </a:lnTo>
                  <a:lnTo>
                    <a:pt x="1088" y="199"/>
                  </a:lnTo>
                  <a:lnTo>
                    <a:pt x="1105" y="196"/>
                  </a:lnTo>
                  <a:lnTo>
                    <a:pt x="1120" y="196"/>
                  </a:lnTo>
                  <a:lnTo>
                    <a:pt x="1132" y="197"/>
                  </a:lnTo>
                  <a:lnTo>
                    <a:pt x="1142" y="199"/>
                  </a:lnTo>
                  <a:lnTo>
                    <a:pt x="1153" y="202"/>
                  </a:lnTo>
                  <a:lnTo>
                    <a:pt x="1139" y="223"/>
                  </a:lnTo>
                  <a:lnTo>
                    <a:pt x="1125" y="244"/>
                  </a:lnTo>
                  <a:lnTo>
                    <a:pt x="1110" y="265"/>
                  </a:lnTo>
                  <a:lnTo>
                    <a:pt x="1129" y="271"/>
                  </a:lnTo>
                  <a:lnTo>
                    <a:pt x="1146" y="275"/>
                  </a:lnTo>
                  <a:lnTo>
                    <a:pt x="1160" y="275"/>
                  </a:lnTo>
                  <a:lnTo>
                    <a:pt x="1176" y="272"/>
                  </a:lnTo>
                  <a:lnTo>
                    <a:pt x="1194" y="268"/>
                  </a:lnTo>
                  <a:lnTo>
                    <a:pt x="1215" y="259"/>
                  </a:lnTo>
                  <a:lnTo>
                    <a:pt x="1269" y="279"/>
                  </a:lnTo>
                  <a:lnTo>
                    <a:pt x="1254" y="320"/>
                  </a:lnTo>
                  <a:lnTo>
                    <a:pt x="1296" y="333"/>
                  </a:lnTo>
                  <a:lnTo>
                    <a:pt x="1266" y="348"/>
                  </a:lnTo>
                  <a:lnTo>
                    <a:pt x="1242" y="360"/>
                  </a:lnTo>
                  <a:lnTo>
                    <a:pt x="1221" y="368"/>
                  </a:lnTo>
                  <a:lnTo>
                    <a:pt x="1203" y="375"/>
                  </a:lnTo>
                  <a:lnTo>
                    <a:pt x="1186" y="382"/>
                  </a:lnTo>
                  <a:lnTo>
                    <a:pt x="1169" y="386"/>
                  </a:lnTo>
                  <a:lnTo>
                    <a:pt x="1150" y="391"/>
                  </a:lnTo>
                  <a:lnTo>
                    <a:pt x="1127" y="396"/>
                  </a:lnTo>
                  <a:lnTo>
                    <a:pt x="1101" y="400"/>
                  </a:lnTo>
                  <a:lnTo>
                    <a:pt x="1106" y="407"/>
                  </a:lnTo>
                  <a:lnTo>
                    <a:pt x="1112" y="413"/>
                  </a:lnTo>
                  <a:lnTo>
                    <a:pt x="1119" y="417"/>
                  </a:lnTo>
                  <a:lnTo>
                    <a:pt x="1125" y="420"/>
                  </a:lnTo>
                  <a:lnTo>
                    <a:pt x="1133" y="420"/>
                  </a:lnTo>
                  <a:lnTo>
                    <a:pt x="1143" y="419"/>
                  </a:lnTo>
                  <a:lnTo>
                    <a:pt x="1156" y="416"/>
                  </a:lnTo>
                  <a:lnTo>
                    <a:pt x="1171" y="410"/>
                  </a:lnTo>
                  <a:lnTo>
                    <a:pt x="1191" y="402"/>
                  </a:lnTo>
                  <a:lnTo>
                    <a:pt x="1215" y="391"/>
                  </a:lnTo>
                  <a:lnTo>
                    <a:pt x="1244" y="376"/>
                  </a:lnTo>
                  <a:lnTo>
                    <a:pt x="1278" y="360"/>
                  </a:lnTo>
                  <a:lnTo>
                    <a:pt x="1317" y="340"/>
                  </a:lnTo>
                  <a:lnTo>
                    <a:pt x="1322" y="362"/>
                  </a:lnTo>
                  <a:lnTo>
                    <a:pt x="1325" y="386"/>
                  </a:lnTo>
                  <a:lnTo>
                    <a:pt x="1344" y="391"/>
                  </a:lnTo>
                  <a:lnTo>
                    <a:pt x="1364" y="396"/>
                  </a:lnTo>
                  <a:lnTo>
                    <a:pt x="1361" y="402"/>
                  </a:lnTo>
                  <a:lnTo>
                    <a:pt x="1359" y="409"/>
                  </a:lnTo>
                  <a:lnTo>
                    <a:pt x="1356" y="415"/>
                  </a:lnTo>
                  <a:lnTo>
                    <a:pt x="1377" y="406"/>
                  </a:lnTo>
                  <a:lnTo>
                    <a:pt x="1400" y="395"/>
                  </a:lnTo>
                  <a:lnTo>
                    <a:pt x="1420" y="386"/>
                  </a:lnTo>
                  <a:lnTo>
                    <a:pt x="1438" y="393"/>
                  </a:lnTo>
                  <a:lnTo>
                    <a:pt x="1452" y="398"/>
                  </a:lnTo>
                  <a:lnTo>
                    <a:pt x="1463" y="402"/>
                  </a:lnTo>
                  <a:lnTo>
                    <a:pt x="1476" y="405"/>
                  </a:lnTo>
                  <a:lnTo>
                    <a:pt x="1489" y="406"/>
                  </a:lnTo>
                  <a:lnTo>
                    <a:pt x="1507" y="407"/>
                  </a:lnTo>
                  <a:lnTo>
                    <a:pt x="1510" y="415"/>
                  </a:lnTo>
                  <a:lnTo>
                    <a:pt x="1512" y="422"/>
                  </a:lnTo>
                  <a:lnTo>
                    <a:pt x="1515" y="429"/>
                  </a:lnTo>
                  <a:lnTo>
                    <a:pt x="1536" y="429"/>
                  </a:lnTo>
                  <a:lnTo>
                    <a:pt x="1554" y="430"/>
                  </a:lnTo>
                  <a:lnTo>
                    <a:pt x="1570" y="429"/>
                  </a:lnTo>
                  <a:lnTo>
                    <a:pt x="1584" y="426"/>
                  </a:lnTo>
                  <a:lnTo>
                    <a:pt x="1597" y="420"/>
                  </a:lnTo>
                  <a:lnTo>
                    <a:pt x="1608" y="412"/>
                  </a:lnTo>
                  <a:lnTo>
                    <a:pt x="1619" y="400"/>
                  </a:lnTo>
                  <a:lnTo>
                    <a:pt x="1631" y="385"/>
                  </a:lnTo>
                  <a:lnTo>
                    <a:pt x="1644" y="365"/>
                  </a:lnTo>
                  <a:lnTo>
                    <a:pt x="1659" y="340"/>
                  </a:lnTo>
                  <a:lnTo>
                    <a:pt x="1676" y="309"/>
                  </a:lnTo>
                  <a:lnTo>
                    <a:pt x="1696" y="272"/>
                  </a:lnTo>
                  <a:lnTo>
                    <a:pt x="1703" y="275"/>
                  </a:lnTo>
                  <a:lnTo>
                    <a:pt x="1704" y="306"/>
                  </a:lnTo>
                  <a:lnTo>
                    <a:pt x="1703" y="336"/>
                  </a:lnTo>
                  <a:lnTo>
                    <a:pt x="1703" y="367"/>
                  </a:lnTo>
                  <a:lnTo>
                    <a:pt x="1707" y="398"/>
                  </a:lnTo>
                  <a:lnTo>
                    <a:pt x="1717" y="427"/>
                  </a:lnTo>
                  <a:lnTo>
                    <a:pt x="1731" y="423"/>
                  </a:lnTo>
                  <a:lnTo>
                    <a:pt x="1746" y="419"/>
                  </a:lnTo>
                  <a:lnTo>
                    <a:pt x="1760" y="415"/>
                  </a:lnTo>
                  <a:lnTo>
                    <a:pt x="1778" y="406"/>
                  </a:lnTo>
                  <a:lnTo>
                    <a:pt x="1802" y="396"/>
                  </a:lnTo>
                  <a:lnTo>
                    <a:pt x="1818" y="438"/>
                  </a:lnTo>
                  <a:lnTo>
                    <a:pt x="1797" y="457"/>
                  </a:lnTo>
                  <a:lnTo>
                    <a:pt x="1775" y="475"/>
                  </a:lnTo>
                  <a:lnTo>
                    <a:pt x="1756" y="495"/>
                  </a:lnTo>
                  <a:lnTo>
                    <a:pt x="1739" y="486"/>
                  </a:lnTo>
                  <a:lnTo>
                    <a:pt x="1724" y="481"/>
                  </a:lnTo>
                  <a:lnTo>
                    <a:pt x="1712" y="477"/>
                  </a:lnTo>
                  <a:lnTo>
                    <a:pt x="1699" y="474"/>
                  </a:lnTo>
                  <a:lnTo>
                    <a:pt x="1686" y="474"/>
                  </a:lnTo>
                  <a:lnTo>
                    <a:pt x="1672" y="475"/>
                  </a:lnTo>
                  <a:lnTo>
                    <a:pt x="1656" y="479"/>
                  </a:lnTo>
                  <a:lnTo>
                    <a:pt x="1639" y="486"/>
                  </a:lnTo>
                  <a:lnTo>
                    <a:pt x="1619" y="496"/>
                  </a:lnTo>
                  <a:lnTo>
                    <a:pt x="1595" y="509"/>
                  </a:lnTo>
                  <a:lnTo>
                    <a:pt x="1567" y="524"/>
                  </a:lnTo>
                  <a:lnTo>
                    <a:pt x="1534" y="544"/>
                  </a:lnTo>
                  <a:lnTo>
                    <a:pt x="1496" y="568"/>
                  </a:lnTo>
                  <a:lnTo>
                    <a:pt x="1452" y="596"/>
                  </a:lnTo>
                  <a:lnTo>
                    <a:pt x="1383" y="632"/>
                  </a:lnTo>
                  <a:lnTo>
                    <a:pt x="1353" y="647"/>
                  </a:lnTo>
                  <a:lnTo>
                    <a:pt x="1322" y="663"/>
                  </a:lnTo>
                  <a:lnTo>
                    <a:pt x="1292" y="678"/>
                  </a:lnTo>
                  <a:lnTo>
                    <a:pt x="1293" y="701"/>
                  </a:lnTo>
                  <a:lnTo>
                    <a:pt x="1298" y="729"/>
                  </a:lnTo>
                  <a:lnTo>
                    <a:pt x="1302" y="761"/>
                  </a:lnTo>
                  <a:lnTo>
                    <a:pt x="1309" y="797"/>
                  </a:lnTo>
                  <a:lnTo>
                    <a:pt x="1317" y="833"/>
                  </a:lnTo>
                  <a:lnTo>
                    <a:pt x="1327" y="869"/>
                  </a:lnTo>
                  <a:lnTo>
                    <a:pt x="1340" y="901"/>
                  </a:lnTo>
                  <a:lnTo>
                    <a:pt x="1353" y="928"/>
                  </a:lnTo>
                  <a:lnTo>
                    <a:pt x="1367" y="950"/>
                  </a:lnTo>
                  <a:lnTo>
                    <a:pt x="1422" y="892"/>
                  </a:lnTo>
                  <a:lnTo>
                    <a:pt x="1479" y="836"/>
                  </a:lnTo>
                  <a:lnTo>
                    <a:pt x="1537" y="781"/>
                  </a:lnTo>
                  <a:lnTo>
                    <a:pt x="1594" y="726"/>
                  </a:lnTo>
                  <a:lnTo>
                    <a:pt x="1648" y="667"/>
                  </a:lnTo>
                  <a:lnTo>
                    <a:pt x="1716" y="674"/>
                  </a:lnTo>
                  <a:lnTo>
                    <a:pt x="1717" y="642"/>
                  </a:lnTo>
                  <a:lnTo>
                    <a:pt x="1720" y="608"/>
                  </a:lnTo>
                  <a:lnTo>
                    <a:pt x="1730" y="610"/>
                  </a:lnTo>
                  <a:lnTo>
                    <a:pt x="1737" y="612"/>
                  </a:lnTo>
                  <a:lnTo>
                    <a:pt x="1746" y="616"/>
                  </a:lnTo>
                  <a:lnTo>
                    <a:pt x="1753" y="620"/>
                  </a:lnTo>
                  <a:lnTo>
                    <a:pt x="1760" y="629"/>
                  </a:lnTo>
                  <a:lnTo>
                    <a:pt x="1768" y="639"/>
                  </a:lnTo>
                  <a:lnTo>
                    <a:pt x="1778" y="654"/>
                  </a:lnTo>
                  <a:lnTo>
                    <a:pt x="1791" y="674"/>
                  </a:lnTo>
                  <a:lnTo>
                    <a:pt x="1805" y="698"/>
                  </a:lnTo>
                  <a:lnTo>
                    <a:pt x="1824" y="729"/>
                  </a:lnTo>
                  <a:lnTo>
                    <a:pt x="1853" y="725"/>
                  </a:lnTo>
                  <a:lnTo>
                    <a:pt x="1880" y="722"/>
                  </a:lnTo>
                  <a:lnTo>
                    <a:pt x="1909" y="723"/>
                  </a:lnTo>
                  <a:lnTo>
                    <a:pt x="1936" y="729"/>
                  </a:lnTo>
                  <a:lnTo>
                    <a:pt x="1962" y="740"/>
                  </a:lnTo>
                  <a:lnTo>
                    <a:pt x="1955" y="754"/>
                  </a:lnTo>
                  <a:lnTo>
                    <a:pt x="1950" y="766"/>
                  </a:lnTo>
                  <a:lnTo>
                    <a:pt x="1945" y="774"/>
                  </a:lnTo>
                  <a:lnTo>
                    <a:pt x="1941" y="783"/>
                  </a:lnTo>
                  <a:lnTo>
                    <a:pt x="1938" y="792"/>
                  </a:lnTo>
                  <a:lnTo>
                    <a:pt x="1934" y="806"/>
                  </a:lnTo>
                  <a:lnTo>
                    <a:pt x="1944" y="826"/>
                  </a:lnTo>
                  <a:lnTo>
                    <a:pt x="1955" y="847"/>
                  </a:lnTo>
                  <a:lnTo>
                    <a:pt x="1967" y="867"/>
                  </a:lnTo>
                  <a:lnTo>
                    <a:pt x="1960" y="881"/>
                  </a:lnTo>
                  <a:lnTo>
                    <a:pt x="1955" y="892"/>
                  </a:lnTo>
                  <a:lnTo>
                    <a:pt x="1951" y="901"/>
                  </a:lnTo>
                  <a:lnTo>
                    <a:pt x="1950" y="911"/>
                  </a:lnTo>
                  <a:lnTo>
                    <a:pt x="1947" y="921"/>
                  </a:lnTo>
                  <a:lnTo>
                    <a:pt x="1944" y="935"/>
                  </a:lnTo>
                  <a:lnTo>
                    <a:pt x="1968" y="925"/>
                  </a:lnTo>
                  <a:lnTo>
                    <a:pt x="1988" y="918"/>
                  </a:lnTo>
                  <a:lnTo>
                    <a:pt x="2005" y="912"/>
                  </a:lnTo>
                  <a:lnTo>
                    <a:pt x="2021" y="909"/>
                  </a:lnTo>
                  <a:lnTo>
                    <a:pt x="2036" y="907"/>
                  </a:lnTo>
                  <a:lnTo>
                    <a:pt x="2055" y="905"/>
                  </a:lnTo>
                  <a:lnTo>
                    <a:pt x="2022" y="933"/>
                  </a:lnTo>
                  <a:lnTo>
                    <a:pt x="1995" y="956"/>
                  </a:lnTo>
                  <a:lnTo>
                    <a:pt x="1972" y="976"/>
                  </a:lnTo>
                  <a:lnTo>
                    <a:pt x="1953" y="991"/>
                  </a:lnTo>
                  <a:lnTo>
                    <a:pt x="1937" y="1004"/>
                  </a:lnTo>
                  <a:lnTo>
                    <a:pt x="1923" y="1014"/>
                  </a:lnTo>
                  <a:lnTo>
                    <a:pt x="1913" y="1021"/>
                  </a:lnTo>
                  <a:lnTo>
                    <a:pt x="1903" y="1026"/>
                  </a:lnTo>
                  <a:lnTo>
                    <a:pt x="1894" y="1029"/>
                  </a:lnTo>
                  <a:lnTo>
                    <a:pt x="1887" y="1031"/>
                  </a:lnTo>
                  <a:lnTo>
                    <a:pt x="1880" y="1032"/>
                  </a:lnTo>
                  <a:lnTo>
                    <a:pt x="1873" y="1032"/>
                  </a:lnTo>
                  <a:lnTo>
                    <a:pt x="1865" y="1032"/>
                  </a:lnTo>
                  <a:lnTo>
                    <a:pt x="1801" y="1031"/>
                  </a:lnTo>
                  <a:lnTo>
                    <a:pt x="1744" y="1031"/>
                  </a:lnTo>
                  <a:lnTo>
                    <a:pt x="1693" y="1035"/>
                  </a:lnTo>
                  <a:lnTo>
                    <a:pt x="1648" y="1043"/>
                  </a:lnTo>
                  <a:lnTo>
                    <a:pt x="1605" y="1057"/>
                  </a:lnTo>
                  <a:lnTo>
                    <a:pt x="1566" y="1079"/>
                  </a:lnTo>
                  <a:lnTo>
                    <a:pt x="1527" y="1107"/>
                  </a:lnTo>
                  <a:lnTo>
                    <a:pt x="1573" y="1098"/>
                  </a:lnTo>
                  <a:lnTo>
                    <a:pt x="1609" y="1091"/>
                  </a:lnTo>
                  <a:lnTo>
                    <a:pt x="1639" y="1086"/>
                  </a:lnTo>
                  <a:lnTo>
                    <a:pt x="1663" y="1081"/>
                  </a:lnTo>
                  <a:lnTo>
                    <a:pt x="1680" y="1079"/>
                  </a:lnTo>
                  <a:lnTo>
                    <a:pt x="1693" y="1076"/>
                  </a:lnTo>
                  <a:lnTo>
                    <a:pt x="1702" y="1074"/>
                  </a:lnTo>
                  <a:lnTo>
                    <a:pt x="1707" y="1073"/>
                  </a:lnTo>
                  <a:lnTo>
                    <a:pt x="1712" y="1073"/>
                  </a:lnTo>
                  <a:lnTo>
                    <a:pt x="1713" y="1073"/>
                  </a:lnTo>
                  <a:lnTo>
                    <a:pt x="1713" y="1073"/>
                  </a:lnTo>
                  <a:lnTo>
                    <a:pt x="1697" y="1091"/>
                  </a:lnTo>
                  <a:lnTo>
                    <a:pt x="1679" y="1110"/>
                  </a:lnTo>
                  <a:lnTo>
                    <a:pt x="1663" y="1128"/>
                  </a:lnTo>
                  <a:lnTo>
                    <a:pt x="1675" y="1142"/>
                  </a:lnTo>
                  <a:lnTo>
                    <a:pt x="1683" y="1152"/>
                  </a:lnTo>
                  <a:lnTo>
                    <a:pt x="1692" y="1158"/>
                  </a:lnTo>
                  <a:lnTo>
                    <a:pt x="1699" y="1163"/>
                  </a:lnTo>
                  <a:lnTo>
                    <a:pt x="1707" y="1166"/>
                  </a:lnTo>
                  <a:lnTo>
                    <a:pt x="1719" y="1169"/>
                  </a:lnTo>
                  <a:lnTo>
                    <a:pt x="1734" y="1173"/>
                  </a:lnTo>
                  <a:lnTo>
                    <a:pt x="1663" y="1191"/>
                  </a:lnTo>
                  <a:lnTo>
                    <a:pt x="1602" y="1208"/>
                  </a:lnTo>
                  <a:lnTo>
                    <a:pt x="1549" y="1224"/>
                  </a:lnTo>
                  <a:lnTo>
                    <a:pt x="1500" y="1237"/>
                  </a:lnTo>
                  <a:lnTo>
                    <a:pt x="1458" y="1248"/>
                  </a:lnTo>
                  <a:lnTo>
                    <a:pt x="1422" y="1259"/>
                  </a:lnTo>
                  <a:lnTo>
                    <a:pt x="1390" y="1268"/>
                  </a:lnTo>
                  <a:lnTo>
                    <a:pt x="1361" y="1277"/>
                  </a:lnTo>
                  <a:lnTo>
                    <a:pt x="1336" y="1284"/>
                  </a:lnTo>
                  <a:lnTo>
                    <a:pt x="1312" y="1293"/>
                  </a:lnTo>
                  <a:lnTo>
                    <a:pt x="1291" y="1300"/>
                  </a:lnTo>
                  <a:lnTo>
                    <a:pt x="1269" y="1308"/>
                  </a:lnTo>
                  <a:lnTo>
                    <a:pt x="1249" y="1317"/>
                  </a:lnTo>
                  <a:lnTo>
                    <a:pt x="1228" y="1325"/>
                  </a:lnTo>
                  <a:lnTo>
                    <a:pt x="1205" y="1335"/>
                  </a:lnTo>
                  <a:lnTo>
                    <a:pt x="1181" y="1345"/>
                  </a:lnTo>
                  <a:lnTo>
                    <a:pt x="1154" y="1356"/>
                  </a:lnTo>
                  <a:lnTo>
                    <a:pt x="1147" y="1365"/>
                  </a:lnTo>
                  <a:lnTo>
                    <a:pt x="1140" y="1370"/>
                  </a:lnTo>
                  <a:lnTo>
                    <a:pt x="1135" y="1378"/>
                  </a:lnTo>
                  <a:lnTo>
                    <a:pt x="1129" y="1383"/>
                  </a:lnTo>
                  <a:lnTo>
                    <a:pt x="1120" y="1392"/>
                  </a:lnTo>
                  <a:lnTo>
                    <a:pt x="1112" y="1402"/>
                  </a:lnTo>
                  <a:lnTo>
                    <a:pt x="1102" y="1414"/>
                  </a:lnTo>
                  <a:lnTo>
                    <a:pt x="1089" y="1430"/>
                  </a:lnTo>
                  <a:lnTo>
                    <a:pt x="1072" y="1449"/>
                  </a:lnTo>
                  <a:lnTo>
                    <a:pt x="1052" y="1473"/>
                  </a:lnTo>
                  <a:lnTo>
                    <a:pt x="1028" y="1502"/>
                  </a:lnTo>
                  <a:lnTo>
                    <a:pt x="998" y="1496"/>
                  </a:lnTo>
                  <a:lnTo>
                    <a:pt x="966" y="1492"/>
                  </a:lnTo>
                  <a:lnTo>
                    <a:pt x="932" y="1490"/>
                  </a:lnTo>
                  <a:lnTo>
                    <a:pt x="896" y="1510"/>
                  </a:lnTo>
                  <a:lnTo>
                    <a:pt x="860" y="1528"/>
                  </a:lnTo>
                  <a:lnTo>
                    <a:pt x="823" y="1545"/>
                  </a:lnTo>
                  <a:lnTo>
                    <a:pt x="789" y="1565"/>
                  </a:lnTo>
                  <a:lnTo>
                    <a:pt x="803" y="1511"/>
                  </a:lnTo>
                  <a:lnTo>
                    <a:pt x="789" y="1538"/>
                  </a:lnTo>
                  <a:lnTo>
                    <a:pt x="777" y="1559"/>
                  </a:lnTo>
                  <a:lnTo>
                    <a:pt x="769" y="1579"/>
                  </a:lnTo>
                  <a:lnTo>
                    <a:pt x="762" y="1595"/>
                  </a:lnTo>
                  <a:lnTo>
                    <a:pt x="756" y="1612"/>
                  </a:lnTo>
                  <a:lnTo>
                    <a:pt x="750" y="1627"/>
                  </a:lnTo>
                  <a:lnTo>
                    <a:pt x="745" y="1644"/>
                  </a:lnTo>
                  <a:lnTo>
                    <a:pt x="777" y="1715"/>
                  </a:lnTo>
                  <a:lnTo>
                    <a:pt x="753" y="1736"/>
                  </a:lnTo>
                  <a:lnTo>
                    <a:pt x="726" y="1758"/>
                  </a:lnTo>
                  <a:lnTo>
                    <a:pt x="699" y="1781"/>
                  </a:lnTo>
                  <a:lnTo>
                    <a:pt x="674" y="1802"/>
                  </a:lnTo>
                  <a:lnTo>
                    <a:pt x="674" y="1748"/>
                  </a:lnTo>
                  <a:lnTo>
                    <a:pt x="670" y="1695"/>
                  </a:lnTo>
                  <a:lnTo>
                    <a:pt x="667" y="1643"/>
                  </a:lnTo>
                  <a:lnTo>
                    <a:pt x="665" y="1589"/>
                  </a:lnTo>
                  <a:lnTo>
                    <a:pt x="671" y="1535"/>
                  </a:lnTo>
                  <a:lnTo>
                    <a:pt x="654" y="1541"/>
                  </a:lnTo>
                  <a:lnTo>
                    <a:pt x="641" y="1545"/>
                  </a:lnTo>
                  <a:lnTo>
                    <a:pt x="630" y="1548"/>
                  </a:lnTo>
                  <a:lnTo>
                    <a:pt x="621" y="1548"/>
                  </a:lnTo>
                  <a:lnTo>
                    <a:pt x="611" y="1548"/>
                  </a:lnTo>
                  <a:lnTo>
                    <a:pt x="600" y="1548"/>
                  </a:lnTo>
                  <a:lnTo>
                    <a:pt x="580" y="1483"/>
                  </a:lnTo>
                  <a:lnTo>
                    <a:pt x="559" y="1495"/>
                  </a:lnTo>
                  <a:lnTo>
                    <a:pt x="536" y="1507"/>
                  </a:lnTo>
                  <a:lnTo>
                    <a:pt x="515" y="1519"/>
                  </a:lnTo>
                  <a:lnTo>
                    <a:pt x="491" y="1503"/>
                  </a:lnTo>
                  <a:lnTo>
                    <a:pt x="471" y="1490"/>
                  </a:lnTo>
                  <a:lnTo>
                    <a:pt x="454" y="1480"/>
                  </a:lnTo>
                  <a:lnTo>
                    <a:pt x="438" y="1473"/>
                  </a:lnTo>
                  <a:lnTo>
                    <a:pt x="420" y="1469"/>
                  </a:lnTo>
                  <a:lnTo>
                    <a:pt x="400" y="1466"/>
                  </a:lnTo>
                  <a:lnTo>
                    <a:pt x="375" y="1464"/>
                  </a:lnTo>
                  <a:lnTo>
                    <a:pt x="344" y="1462"/>
                  </a:lnTo>
                  <a:lnTo>
                    <a:pt x="304" y="1461"/>
                  </a:lnTo>
                  <a:lnTo>
                    <a:pt x="285" y="1495"/>
                  </a:lnTo>
                  <a:lnTo>
                    <a:pt x="270" y="1523"/>
                  </a:lnTo>
                  <a:lnTo>
                    <a:pt x="257" y="1544"/>
                  </a:lnTo>
                  <a:lnTo>
                    <a:pt x="247" y="1562"/>
                  </a:lnTo>
                  <a:lnTo>
                    <a:pt x="239" y="1576"/>
                  </a:lnTo>
                  <a:lnTo>
                    <a:pt x="232" y="1586"/>
                  </a:lnTo>
                  <a:lnTo>
                    <a:pt x="224" y="1595"/>
                  </a:lnTo>
                  <a:lnTo>
                    <a:pt x="217" y="1600"/>
                  </a:lnTo>
                  <a:lnTo>
                    <a:pt x="210" y="1606"/>
                  </a:lnTo>
                  <a:lnTo>
                    <a:pt x="203" y="1610"/>
                  </a:lnTo>
                  <a:lnTo>
                    <a:pt x="193" y="1614"/>
                  </a:lnTo>
                  <a:lnTo>
                    <a:pt x="189" y="1660"/>
                  </a:lnTo>
                  <a:lnTo>
                    <a:pt x="189" y="1702"/>
                  </a:lnTo>
                  <a:lnTo>
                    <a:pt x="190" y="1743"/>
                  </a:lnTo>
                  <a:lnTo>
                    <a:pt x="195" y="1779"/>
                  </a:lnTo>
                  <a:lnTo>
                    <a:pt x="199" y="1810"/>
                  </a:lnTo>
                  <a:lnTo>
                    <a:pt x="205" y="1834"/>
                  </a:lnTo>
                  <a:lnTo>
                    <a:pt x="209" y="1851"/>
                  </a:lnTo>
                  <a:lnTo>
                    <a:pt x="268" y="1879"/>
                  </a:lnTo>
                  <a:lnTo>
                    <a:pt x="291" y="1854"/>
                  </a:lnTo>
                  <a:lnTo>
                    <a:pt x="311" y="1834"/>
                  </a:lnTo>
                  <a:lnTo>
                    <a:pt x="329" y="1820"/>
                  </a:lnTo>
                  <a:lnTo>
                    <a:pt x="348" y="1812"/>
                  </a:lnTo>
                  <a:lnTo>
                    <a:pt x="366" y="1809"/>
                  </a:lnTo>
                  <a:lnTo>
                    <a:pt x="386" y="1809"/>
                  </a:lnTo>
                  <a:lnTo>
                    <a:pt x="380" y="1829"/>
                  </a:lnTo>
                  <a:lnTo>
                    <a:pt x="375" y="1846"/>
                  </a:lnTo>
                  <a:lnTo>
                    <a:pt x="368" y="1860"/>
                  </a:lnTo>
                  <a:lnTo>
                    <a:pt x="359" y="1874"/>
                  </a:lnTo>
                  <a:lnTo>
                    <a:pt x="348" y="1888"/>
                  </a:lnTo>
                  <a:lnTo>
                    <a:pt x="334" y="1906"/>
                  </a:lnTo>
                  <a:lnTo>
                    <a:pt x="319" y="2018"/>
                  </a:lnTo>
                  <a:lnTo>
                    <a:pt x="335" y="2056"/>
                  </a:lnTo>
                  <a:lnTo>
                    <a:pt x="366" y="2078"/>
                  </a:lnTo>
                  <a:lnTo>
                    <a:pt x="395" y="2101"/>
                  </a:lnTo>
                  <a:lnTo>
                    <a:pt x="419" y="2123"/>
                  </a:lnTo>
                  <a:lnTo>
                    <a:pt x="438" y="2146"/>
                  </a:lnTo>
                  <a:lnTo>
                    <a:pt x="453" y="2167"/>
                  </a:lnTo>
                  <a:lnTo>
                    <a:pt x="464" y="2184"/>
                  </a:lnTo>
                  <a:lnTo>
                    <a:pt x="471" y="2198"/>
                  </a:lnTo>
                  <a:lnTo>
                    <a:pt x="474" y="2205"/>
                  </a:lnTo>
                  <a:lnTo>
                    <a:pt x="514" y="2232"/>
                  </a:lnTo>
                  <a:lnTo>
                    <a:pt x="548" y="2255"/>
                  </a:lnTo>
                  <a:lnTo>
                    <a:pt x="576" y="2273"/>
                  </a:lnTo>
                  <a:lnTo>
                    <a:pt x="602" y="2287"/>
                  </a:lnTo>
                  <a:lnTo>
                    <a:pt x="624" y="2297"/>
                  </a:lnTo>
                  <a:lnTo>
                    <a:pt x="644" y="2302"/>
                  </a:lnTo>
                  <a:lnTo>
                    <a:pt x="662" y="2305"/>
                  </a:lnTo>
                  <a:lnTo>
                    <a:pt x="680" y="2304"/>
                  </a:lnTo>
                  <a:lnTo>
                    <a:pt x="695" y="2298"/>
                  </a:lnTo>
                  <a:lnTo>
                    <a:pt x="712" y="2288"/>
                  </a:lnTo>
                  <a:lnTo>
                    <a:pt x="729" y="2276"/>
                  </a:lnTo>
                  <a:lnTo>
                    <a:pt x="749" y="2257"/>
                  </a:lnTo>
                  <a:lnTo>
                    <a:pt x="774" y="2273"/>
                  </a:lnTo>
                  <a:lnTo>
                    <a:pt x="796" y="2287"/>
                  </a:lnTo>
                  <a:lnTo>
                    <a:pt x="817" y="2300"/>
                  </a:lnTo>
                  <a:lnTo>
                    <a:pt x="838" y="2312"/>
                  </a:lnTo>
                  <a:lnTo>
                    <a:pt x="861" y="2326"/>
                  </a:lnTo>
                  <a:lnTo>
                    <a:pt x="889" y="2343"/>
                  </a:lnTo>
                  <a:lnTo>
                    <a:pt x="959" y="2336"/>
                  </a:lnTo>
                  <a:lnTo>
                    <a:pt x="1010" y="2356"/>
                  </a:lnTo>
                  <a:lnTo>
                    <a:pt x="1059" y="2377"/>
                  </a:lnTo>
                  <a:lnTo>
                    <a:pt x="1108" y="2400"/>
                  </a:lnTo>
                  <a:lnTo>
                    <a:pt x="1154" y="2427"/>
                  </a:lnTo>
                  <a:lnTo>
                    <a:pt x="1198" y="2456"/>
                  </a:lnTo>
                  <a:lnTo>
                    <a:pt x="1239" y="2491"/>
                  </a:lnTo>
                  <a:lnTo>
                    <a:pt x="1268" y="2520"/>
                  </a:lnTo>
                  <a:lnTo>
                    <a:pt x="1278" y="2555"/>
                  </a:lnTo>
                  <a:lnTo>
                    <a:pt x="1288" y="2582"/>
                  </a:lnTo>
                  <a:lnTo>
                    <a:pt x="1298" y="2603"/>
                  </a:lnTo>
                  <a:lnTo>
                    <a:pt x="1308" y="2618"/>
                  </a:lnTo>
                  <a:lnTo>
                    <a:pt x="1322" y="2628"/>
                  </a:lnTo>
                  <a:lnTo>
                    <a:pt x="1339" y="2637"/>
                  </a:lnTo>
                  <a:lnTo>
                    <a:pt x="1360" y="2642"/>
                  </a:lnTo>
                  <a:lnTo>
                    <a:pt x="1388" y="2648"/>
                  </a:lnTo>
                  <a:lnTo>
                    <a:pt x="1425" y="2652"/>
                  </a:lnTo>
                  <a:lnTo>
                    <a:pt x="1442" y="2655"/>
                  </a:lnTo>
                  <a:lnTo>
                    <a:pt x="1456" y="2658"/>
                  </a:lnTo>
                  <a:lnTo>
                    <a:pt x="1471" y="2662"/>
                  </a:lnTo>
                  <a:lnTo>
                    <a:pt x="1483" y="2668"/>
                  </a:lnTo>
                  <a:lnTo>
                    <a:pt x="1495" y="2676"/>
                  </a:lnTo>
                  <a:lnTo>
                    <a:pt x="1507" y="2689"/>
                  </a:lnTo>
                  <a:lnTo>
                    <a:pt x="1522" y="2706"/>
                  </a:lnTo>
                  <a:lnTo>
                    <a:pt x="1536" y="2727"/>
                  </a:lnTo>
                  <a:lnTo>
                    <a:pt x="1553" y="2754"/>
                  </a:lnTo>
                  <a:lnTo>
                    <a:pt x="1571" y="2788"/>
                  </a:lnTo>
                  <a:lnTo>
                    <a:pt x="1592" y="2828"/>
                  </a:lnTo>
                  <a:lnTo>
                    <a:pt x="1541" y="2883"/>
                  </a:lnTo>
                  <a:lnTo>
                    <a:pt x="1561" y="2896"/>
                  </a:lnTo>
                  <a:lnTo>
                    <a:pt x="1584" y="2912"/>
                  </a:lnTo>
                  <a:lnTo>
                    <a:pt x="1604" y="2926"/>
                  </a:lnTo>
                  <a:lnTo>
                    <a:pt x="1635" y="2905"/>
                  </a:lnTo>
                  <a:lnTo>
                    <a:pt x="1662" y="2888"/>
                  </a:lnTo>
                  <a:lnTo>
                    <a:pt x="1686" y="2876"/>
                  </a:lnTo>
                  <a:lnTo>
                    <a:pt x="1707" y="2869"/>
                  </a:lnTo>
                  <a:lnTo>
                    <a:pt x="1726" y="2865"/>
                  </a:lnTo>
                  <a:lnTo>
                    <a:pt x="1743" y="2862"/>
                  </a:lnTo>
                  <a:lnTo>
                    <a:pt x="1757" y="2862"/>
                  </a:lnTo>
                  <a:lnTo>
                    <a:pt x="1804" y="2902"/>
                  </a:lnTo>
                  <a:lnTo>
                    <a:pt x="1855" y="2937"/>
                  </a:lnTo>
                  <a:lnTo>
                    <a:pt x="1907" y="2967"/>
                  </a:lnTo>
                  <a:lnTo>
                    <a:pt x="1961" y="2992"/>
                  </a:lnTo>
                  <a:lnTo>
                    <a:pt x="2015" y="3013"/>
                  </a:lnTo>
                  <a:lnTo>
                    <a:pt x="2067" y="3030"/>
                  </a:lnTo>
                  <a:lnTo>
                    <a:pt x="2118" y="3044"/>
                  </a:lnTo>
                  <a:lnTo>
                    <a:pt x="2165" y="3055"/>
                  </a:lnTo>
                  <a:lnTo>
                    <a:pt x="2209" y="3064"/>
                  </a:lnTo>
                  <a:lnTo>
                    <a:pt x="2246" y="3070"/>
                  </a:lnTo>
                  <a:lnTo>
                    <a:pt x="2277" y="3072"/>
                  </a:lnTo>
                  <a:lnTo>
                    <a:pt x="2301" y="3075"/>
                  </a:lnTo>
                  <a:lnTo>
                    <a:pt x="2317" y="3077"/>
                  </a:lnTo>
                  <a:lnTo>
                    <a:pt x="2323" y="3077"/>
                  </a:lnTo>
                  <a:lnTo>
                    <a:pt x="2323" y="3096"/>
                  </a:lnTo>
                  <a:lnTo>
                    <a:pt x="2321" y="3116"/>
                  </a:lnTo>
                  <a:lnTo>
                    <a:pt x="2320" y="3137"/>
                  </a:lnTo>
                  <a:lnTo>
                    <a:pt x="2318" y="3154"/>
                  </a:lnTo>
                  <a:lnTo>
                    <a:pt x="2317" y="3170"/>
                  </a:lnTo>
                  <a:lnTo>
                    <a:pt x="2314" y="3185"/>
                  </a:lnTo>
                  <a:lnTo>
                    <a:pt x="2310" y="3198"/>
                  </a:lnTo>
                  <a:lnTo>
                    <a:pt x="2304" y="3212"/>
                  </a:lnTo>
                  <a:lnTo>
                    <a:pt x="2297" y="3226"/>
                  </a:lnTo>
                  <a:lnTo>
                    <a:pt x="2287" y="3242"/>
                  </a:lnTo>
                  <a:lnTo>
                    <a:pt x="2274" y="3257"/>
                  </a:lnTo>
                  <a:lnTo>
                    <a:pt x="2259" y="3277"/>
                  </a:lnTo>
                  <a:lnTo>
                    <a:pt x="2240" y="3298"/>
                  </a:lnTo>
                  <a:lnTo>
                    <a:pt x="2218" y="3323"/>
                  </a:lnTo>
                  <a:lnTo>
                    <a:pt x="2192" y="3352"/>
                  </a:lnTo>
                  <a:lnTo>
                    <a:pt x="2161" y="3385"/>
                  </a:lnTo>
                  <a:lnTo>
                    <a:pt x="2168" y="3402"/>
                  </a:lnTo>
                  <a:lnTo>
                    <a:pt x="2175" y="3418"/>
                  </a:lnTo>
                  <a:lnTo>
                    <a:pt x="2179" y="3432"/>
                  </a:lnTo>
                  <a:lnTo>
                    <a:pt x="2182" y="3445"/>
                  </a:lnTo>
                  <a:lnTo>
                    <a:pt x="2182" y="3456"/>
                  </a:lnTo>
                  <a:lnTo>
                    <a:pt x="2179" y="3467"/>
                  </a:lnTo>
                  <a:lnTo>
                    <a:pt x="2174" y="3480"/>
                  </a:lnTo>
                  <a:lnTo>
                    <a:pt x="2165" y="3491"/>
                  </a:lnTo>
                  <a:lnTo>
                    <a:pt x="2152" y="3504"/>
                  </a:lnTo>
                  <a:lnTo>
                    <a:pt x="2135" y="3518"/>
                  </a:lnTo>
                  <a:lnTo>
                    <a:pt x="2116" y="3533"/>
                  </a:lnTo>
                  <a:lnTo>
                    <a:pt x="2090" y="3550"/>
                  </a:lnTo>
                  <a:lnTo>
                    <a:pt x="2059" y="3570"/>
                  </a:lnTo>
                  <a:lnTo>
                    <a:pt x="2023" y="3593"/>
                  </a:lnTo>
                  <a:lnTo>
                    <a:pt x="1982" y="3618"/>
                  </a:lnTo>
                  <a:lnTo>
                    <a:pt x="1934" y="3646"/>
                  </a:lnTo>
                  <a:lnTo>
                    <a:pt x="1940" y="3665"/>
                  </a:lnTo>
                  <a:lnTo>
                    <a:pt x="1944" y="3680"/>
                  </a:lnTo>
                  <a:lnTo>
                    <a:pt x="1947" y="3694"/>
                  </a:lnTo>
                  <a:lnTo>
                    <a:pt x="1950" y="3708"/>
                  </a:lnTo>
                  <a:lnTo>
                    <a:pt x="1951" y="3724"/>
                  </a:lnTo>
                  <a:lnTo>
                    <a:pt x="1951" y="3744"/>
                  </a:lnTo>
                  <a:lnTo>
                    <a:pt x="1951" y="3769"/>
                  </a:lnTo>
                  <a:lnTo>
                    <a:pt x="1951" y="3803"/>
                  </a:lnTo>
                  <a:lnTo>
                    <a:pt x="1913" y="3831"/>
                  </a:lnTo>
                  <a:lnTo>
                    <a:pt x="1894" y="3825"/>
                  </a:lnTo>
                  <a:lnTo>
                    <a:pt x="1876" y="3820"/>
                  </a:lnTo>
                  <a:lnTo>
                    <a:pt x="1849" y="3838"/>
                  </a:lnTo>
                  <a:lnTo>
                    <a:pt x="1821" y="3851"/>
                  </a:lnTo>
                  <a:lnTo>
                    <a:pt x="1791" y="3861"/>
                  </a:lnTo>
                  <a:lnTo>
                    <a:pt x="1761" y="3870"/>
                  </a:lnTo>
                  <a:lnTo>
                    <a:pt x="1733" y="3882"/>
                  </a:lnTo>
                  <a:lnTo>
                    <a:pt x="1746" y="3899"/>
                  </a:lnTo>
                  <a:lnTo>
                    <a:pt x="1758" y="3917"/>
                  </a:lnTo>
                  <a:lnTo>
                    <a:pt x="1736" y="3917"/>
                  </a:lnTo>
                  <a:lnTo>
                    <a:pt x="1717" y="3917"/>
                  </a:lnTo>
                  <a:lnTo>
                    <a:pt x="1700" y="3918"/>
                  </a:lnTo>
                  <a:lnTo>
                    <a:pt x="1683" y="3921"/>
                  </a:lnTo>
                  <a:lnTo>
                    <a:pt x="1665" y="3925"/>
                  </a:lnTo>
                  <a:lnTo>
                    <a:pt x="1641" y="3931"/>
                  </a:lnTo>
                  <a:lnTo>
                    <a:pt x="1700" y="3944"/>
                  </a:lnTo>
                  <a:lnTo>
                    <a:pt x="1697" y="3959"/>
                  </a:lnTo>
                  <a:lnTo>
                    <a:pt x="1696" y="3972"/>
                  </a:lnTo>
                  <a:lnTo>
                    <a:pt x="1696" y="3982"/>
                  </a:lnTo>
                  <a:lnTo>
                    <a:pt x="1699" y="3992"/>
                  </a:lnTo>
                  <a:lnTo>
                    <a:pt x="1706" y="4003"/>
                  </a:lnTo>
                  <a:lnTo>
                    <a:pt x="1716" y="4018"/>
                  </a:lnTo>
                  <a:lnTo>
                    <a:pt x="1729" y="4040"/>
                  </a:lnTo>
                  <a:lnTo>
                    <a:pt x="1774" y="4061"/>
                  </a:lnTo>
                  <a:lnTo>
                    <a:pt x="1780" y="4068"/>
                  </a:lnTo>
                  <a:lnTo>
                    <a:pt x="1785" y="4075"/>
                  </a:lnTo>
                  <a:lnTo>
                    <a:pt x="1780" y="4088"/>
                  </a:lnTo>
                  <a:lnTo>
                    <a:pt x="1773" y="4100"/>
                  </a:lnTo>
                  <a:lnTo>
                    <a:pt x="1721" y="4085"/>
                  </a:lnTo>
                  <a:lnTo>
                    <a:pt x="1670" y="4065"/>
                  </a:lnTo>
                  <a:lnTo>
                    <a:pt x="1621" y="4044"/>
                  </a:lnTo>
                  <a:lnTo>
                    <a:pt x="1571" y="4023"/>
                  </a:lnTo>
                  <a:lnTo>
                    <a:pt x="1522" y="4004"/>
                  </a:lnTo>
                  <a:lnTo>
                    <a:pt x="1479" y="3963"/>
                  </a:lnTo>
                  <a:lnTo>
                    <a:pt x="1410" y="3921"/>
                  </a:lnTo>
                  <a:lnTo>
                    <a:pt x="1346" y="3876"/>
                  </a:lnTo>
                  <a:lnTo>
                    <a:pt x="1288" y="3825"/>
                  </a:lnTo>
                  <a:lnTo>
                    <a:pt x="1235" y="3773"/>
                  </a:lnTo>
                  <a:lnTo>
                    <a:pt x="1188" y="3715"/>
                  </a:lnTo>
                  <a:lnTo>
                    <a:pt x="1147" y="3655"/>
                  </a:lnTo>
                  <a:lnTo>
                    <a:pt x="1110" y="3590"/>
                  </a:lnTo>
                  <a:lnTo>
                    <a:pt x="1081" y="3521"/>
                  </a:lnTo>
                  <a:lnTo>
                    <a:pt x="1058" y="3449"/>
                  </a:lnTo>
                  <a:lnTo>
                    <a:pt x="1040" y="3373"/>
                  </a:lnTo>
                  <a:lnTo>
                    <a:pt x="1000" y="3359"/>
                  </a:lnTo>
                  <a:lnTo>
                    <a:pt x="960" y="3340"/>
                  </a:lnTo>
                  <a:lnTo>
                    <a:pt x="919" y="3318"/>
                  </a:lnTo>
                  <a:lnTo>
                    <a:pt x="881" y="3294"/>
                  </a:lnTo>
                  <a:lnTo>
                    <a:pt x="843" y="3267"/>
                  </a:lnTo>
                  <a:lnTo>
                    <a:pt x="806" y="3240"/>
                  </a:lnTo>
                  <a:lnTo>
                    <a:pt x="772" y="3213"/>
                  </a:lnTo>
                  <a:lnTo>
                    <a:pt x="742" y="3187"/>
                  </a:lnTo>
                  <a:lnTo>
                    <a:pt x="715" y="3163"/>
                  </a:lnTo>
                  <a:lnTo>
                    <a:pt x="692" y="3141"/>
                  </a:lnTo>
                  <a:lnTo>
                    <a:pt x="675" y="3125"/>
                  </a:lnTo>
                  <a:lnTo>
                    <a:pt x="648" y="3026"/>
                  </a:lnTo>
                  <a:lnTo>
                    <a:pt x="628" y="3015"/>
                  </a:lnTo>
                  <a:lnTo>
                    <a:pt x="607" y="3003"/>
                  </a:lnTo>
                  <a:lnTo>
                    <a:pt x="586" y="2991"/>
                  </a:lnTo>
                  <a:lnTo>
                    <a:pt x="566" y="2976"/>
                  </a:lnTo>
                  <a:lnTo>
                    <a:pt x="545" y="2962"/>
                  </a:lnTo>
                  <a:lnTo>
                    <a:pt x="526" y="2945"/>
                  </a:lnTo>
                  <a:lnTo>
                    <a:pt x="508" y="2927"/>
                  </a:lnTo>
                  <a:lnTo>
                    <a:pt x="491" y="2907"/>
                  </a:lnTo>
                  <a:lnTo>
                    <a:pt x="477" y="2886"/>
                  </a:lnTo>
                  <a:lnTo>
                    <a:pt x="465" y="2862"/>
                  </a:lnTo>
                  <a:lnTo>
                    <a:pt x="456" y="2837"/>
                  </a:lnTo>
                  <a:lnTo>
                    <a:pt x="450" y="2809"/>
                  </a:lnTo>
                  <a:lnTo>
                    <a:pt x="447" y="2778"/>
                  </a:lnTo>
                  <a:lnTo>
                    <a:pt x="447" y="2744"/>
                  </a:lnTo>
                  <a:lnTo>
                    <a:pt x="453" y="2707"/>
                  </a:lnTo>
                  <a:lnTo>
                    <a:pt x="463" y="2668"/>
                  </a:lnTo>
                  <a:lnTo>
                    <a:pt x="477" y="2624"/>
                  </a:lnTo>
                  <a:lnTo>
                    <a:pt x="498" y="2579"/>
                  </a:lnTo>
                  <a:lnTo>
                    <a:pt x="524" y="2528"/>
                  </a:lnTo>
                  <a:lnTo>
                    <a:pt x="556" y="2475"/>
                  </a:lnTo>
                  <a:lnTo>
                    <a:pt x="553" y="2470"/>
                  </a:lnTo>
                  <a:lnTo>
                    <a:pt x="549" y="2459"/>
                  </a:lnTo>
                  <a:lnTo>
                    <a:pt x="542" y="2442"/>
                  </a:lnTo>
                  <a:lnTo>
                    <a:pt x="531" y="2418"/>
                  </a:lnTo>
                  <a:lnTo>
                    <a:pt x="518" y="2390"/>
                  </a:lnTo>
                  <a:lnTo>
                    <a:pt x="501" y="2357"/>
                  </a:lnTo>
                  <a:lnTo>
                    <a:pt x="481" y="2321"/>
                  </a:lnTo>
                  <a:lnTo>
                    <a:pt x="458" y="2281"/>
                  </a:lnTo>
                  <a:lnTo>
                    <a:pt x="433" y="2240"/>
                  </a:lnTo>
                  <a:lnTo>
                    <a:pt x="403" y="2195"/>
                  </a:lnTo>
                  <a:lnTo>
                    <a:pt x="370" y="2150"/>
                  </a:lnTo>
                  <a:lnTo>
                    <a:pt x="335" y="2105"/>
                  </a:lnTo>
                  <a:lnTo>
                    <a:pt x="297" y="2059"/>
                  </a:lnTo>
                  <a:lnTo>
                    <a:pt x="254" y="2012"/>
                  </a:lnTo>
                  <a:lnTo>
                    <a:pt x="209" y="1968"/>
                  </a:lnTo>
                  <a:lnTo>
                    <a:pt x="161" y="1925"/>
                  </a:lnTo>
                  <a:lnTo>
                    <a:pt x="108" y="1885"/>
                  </a:lnTo>
                  <a:lnTo>
                    <a:pt x="53" y="1847"/>
                  </a:lnTo>
                  <a:lnTo>
                    <a:pt x="46" y="1796"/>
                  </a:lnTo>
                  <a:lnTo>
                    <a:pt x="39" y="1743"/>
                  </a:lnTo>
                  <a:lnTo>
                    <a:pt x="33" y="1688"/>
                  </a:lnTo>
                  <a:lnTo>
                    <a:pt x="27" y="1637"/>
                  </a:lnTo>
                  <a:lnTo>
                    <a:pt x="40" y="1581"/>
                  </a:lnTo>
                  <a:lnTo>
                    <a:pt x="54" y="1521"/>
                  </a:lnTo>
                  <a:lnTo>
                    <a:pt x="70" y="1456"/>
                  </a:lnTo>
                  <a:lnTo>
                    <a:pt x="71" y="1449"/>
                  </a:lnTo>
                  <a:lnTo>
                    <a:pt x="71" y="1442"/>
                  </a:lnTo>
                  <a:lnTo>
                    <a:pt x="73" y="1435"/>
                  </a:lnTo>
                  <a:lnTo>
                    <a:pt x="74" y="1428"/>
                  </a:lnTo>
                  <a:lnTo>
                    <a:pt x="76" y="1418"/>
                  </a:lnTo>
                  <a:lnTo>
                    <a:pt x="77" y="1407"/>
                  </a:lnTo>
                  <a:lnTo>
                    <a:pt x="81" y="1393"/>
                  </a:lnTo>
                  <a:lnTo>
                    <a:pt x="84" y="1375"/>
                  </a:lnTo>
                  <a:lnTo>
                    <a:pt x="90" y="1354"/>
                  </a:lnTo>
                  <a:lnTo>
                    <a:pt x="97" y="1327"/>
                  </a:lnTo>
                  <a:lnTo>
                    <a:pt x="104" y="1294"/>
                  </a:lnTo>
                  <a:lnTo>
                    <a:pt x="112" y="1256"/>
                  </a:lnTo>
                  <a:lnTo>
                    <a:pt x="124" y="1213"/>
                  </a:lnTo>
                  <a:lnTo>
                    <a:pt x="137" y="1160"/>
                  </a:lnTo>
                  <a:lnTo>
                    <a:pt x="127" y="1176"/>
                  </a:lnTo>
                  <a:lnTo>
                    <a:pt x="121" y="1187"/>
                  </a:lnTo>
                  <a:lnTo>
                    <a:pt x="115" y="1198"/>
                  </a:lnTo>
                  <a:lnTo>
                    <a:pt x="111" y="1210"/>
                  </a:lnTo>
                  <a:lnTo>
                    <a:pt x="107" y="1227"/>
                  </a:lnTo>
                  <a:lnTo>
                    <a:pt x="100" y="1249"/>
                  </a:lnTo>
                  <a:lnTo>
                    <a:pt x="78" y="1277"/>
                  </a:lnTo>
                  <a:lnTo>
                    <a:pt x="61" y="1308"/>
                  </a:lnTo>
                  <a:lnTo>
                    <a:pt x="47" y="1341"/>
                  </a:lnTo>
                  <a:lnTo>
                    <a:pt x="37" y="1372"/>
                  </a:lnTo>
                  <a:lnTo>
                    <a:pt x="32" y="1402"/>
                  </a:lnTo>
                  <a:lnTo>
                    <a:pt x="26" y="1428"/>
                  </a:lnTo>
                  <a:lnTo>
                    <a:pt x="25" y="1448"/>
                  </a:lnTo>
                  <a:lnTo>
                    <a:pt x="23" y="1462"/>
                  </a:lnTo>
                  <a:lnTo>
                    <a:pt x="23" y="1468"/>
                  </a:lnTo>
                  <a:lnTo>
                    <a:pt x="0" y="1468"/>
                  </a:lnTo>
                  <a:lnTo>
                    <a:pt x="10" y="1427"/>
                  </a:lnTo>
                  <a:lnTo>
                    <a:pt x="16" y="1386"/>
                  </a:lnTo>
                  <a:lnTo>
                    <a:pt x="23" y="1345"/>
                  </a:lnTo>
                  <a:lnTo>
                    <a:pt x="43" y="1289"/>
                  </a:lnTo>
                  <a:lnTo>
                    <a:pt x="53" y="1263"/>
                  </a:lnTo>
                  <a:lnTo>
                    <a:pt x="63" y="1237"/>
                  </a:lnTo>
                  <a:lnTo>
                    <a:pt x="76" y="1208"/>
                  </a:lnTo>
                  <a:lnTo>
                    <a:pt x="90" y="1177"/>
                  </a:lnTo>
                  <a:lnTo>
                    <a:pt x="100" y="1160"/>
                  </a:lnTo>
                  <a:lnTo>
                    <a:pt x="108" y="1146"/>
                  </a:lnTo>
                  <a:lnTo>
                    <a:pt x="115" y="1132"/>
                  </a:lnTo>
                  <a:lnTo>
                    <a:pt x="120" y="1120"/>
                  </a:lnTo>
                  <a:lnTo>
                    <a:pt x="125" y="1105"/>
                  </a:lnTo>
                  <a:lnTo>
                    <a:pt x="129" y="1088"/>
                  </a:lnTo>
                  <a:lnTo>
                    <a:pt x="134" y="1067"/>
                  </a:lnTo>
                  <a:lnTo>
                    <a:pt x="138" y="1042"/>
                  </a:lnTo>
                  <a:lnTo>
                    <a:pt x="144" y="1008"/>
                  </a:lnTo>
                  <a:lnTo>
                    <a:pt x="151" y="998"/>
                  </a:lnTo>
                  <a:lnTo>
                    <a:pt x="156" y="990"/>
                  </a:lnTo>
                  <a:lnTo>
                    <a:pt x="163" y="981"/>
                  </a:lnTo>
                  <a:lnTo>
                    <a:pt x="169" y="973"/>
                  </a:lnTo>
                  <a:lnTo>
                    <a:pt x="176" y="964"/>
                  </a:lnTo>
                  <a:lnTo>
                    <a:pt x="183" y="955"/>
                  </a:lnTo>
                  <a:lnTo>
                    <a:pt x="192" y="946"/>
                  </a:lnTo>
                  <a:lnTo>
                    <a:pt x="202" y="935"/>
                  </a:lnTo>
                  <a:lnTo>
                    <a:pt x="212" y="924"/>
                  </a:lnTo>
                  <a:lnTo>
                    <a:pt x="224" y="911"/>
                  </a:lnTo>
                  <a:lnTo>
                    <a:pt x="240" y="897"/>
                  </a:lnTo>
                  <a:lnTo>
                    <a:pt x="256" y="880"/>
                  </a:lnTo>
                  <a:lnTo>
                    <a:pt x="275" y="861"/>
                  </a:lnTo>
                  <a:lnTo>
                    <a:pt x="297" y="842"/>
                  </a:lnTo>
                  <a:lnTo>
                    <a:pt x="322" y="818"/>
                  </a:lnTo>
                  <a:lnTo>
                    <a:pt x="349" y="792"/>
                  </a:lnTo>
                  <a:lnTo>
                    <a:pt x="380" y="764"/>
                  </a:lnTo>
                  <a:lnTo>
                    <a:pt x="416" y="732"/>
                  </a:lnTo>
                  <a:lnTo>
                    <a:pt x="454" y="697"/>
                  </a:lnTo>
                  <a:lnTo>
                    <a:pt x="497" y="657"/>
                  </a:lnTo>
                  <a:lnTo>
                    <a:pt x="545" y="615"/>
                  </a:lnTo>
                  <a:lnTo>
                    <a:pt x="596" y="567"/>
                  </a:lnTo>
                  <a:lnTo>
                    <a:pt x="653" y="516"/>
                  </a:lnTo>
                  <a:lnTo>
                    <a:pt x="715" y="460"/>
                  </a:lnTo>
                  <a:lnTo>
                    <a:pt x="782" y="399"/>
                  </a:lnTo>
                  <a:lnTo>
                    <a:pt x="765" y="393"/>
                  </a:lnTo>
                  <a:lnTo>
                    <a:pt x="745" y="388"/>
                  </a:lnTo>
                  <a:lnTo>
                    <a:pt x="728" y="381"/>
                  </a:lnTo>
                  <a:lnTo>
                    <a:pt x="746" y="361"/>
                  </a:lnTo>
                  <a:lnTo>
                    <a:pt x="760" y="344"/>
                  </a:lnTo>
                  <a:lnTo>
                    <a:pt x="772" y="331"/>
                  </a:lnTo>
                  <a:lnTo>
                    <a:pt x="780" y="321"/>
                  </a:lnTo>
                  <a:lnTo>
                    <a:pt x="786" y="314"/>
                  </a:lnTo>
                  <a:lnTo>
                    <a:pt x="790" y="307"/>
                  </a:lnTo>
                  <a:lnTo>
                    <a:pt x="792" y="302"/>
                  </a:lnTo>
                  <a:lnTo>
                    <a:pt x="794" y="296"/>
                  </a:lnTo>
                  <a:lnTo>
                    <a:pt x="796" y="290"/>
                  </a:lnTo>
                  <a:lnTo>
                    <a:pt x="796" y="289"/>
                  </a:lnTo>
                  <a:lnTo>
                    <a:pt x="794" y="288"/>
                  </a:lnTo>
                  <a:lnTo>
                    <a:pt x="793" y="286"/>
                  </a:lnTo>
                  <a:lnTo>
                    <a:pt x="790" y="285"/>
                  </a:lnTo>
                  <a:lnTo>
                    <a:pt x="787" y="285"/>
                  </a:lnTo>
                  <a:lnTo>
                    <a:pt x="782" y="285"/>
                  </a:lnTo>
                  <a:lnTo>
                    <a:pt x="776" y="285"/>
                  </a:lnTo>
                  <a:lnTo>
                    <a:pt x="762" y="290"/>
                  </a:lnTo>
                  <a:lnTo>
                    <a:pt x="750" y="296"/>
                  </a:lnTo>
                  <a:lnTo>
                    <a:pt x="742" y="300"/>
                  </a:lnTo>
                  <a:lnTo>
                    <a:pt x="735" y="305"/>
                  </a:lnTo>
                  <a:lnTo>
                    <a:pt x="726" y="310"/>
                  </a:lnTo>
                  <a:lnTo>
                    <a:pt x="716" y="319"/>
                  </a:lnTo>
                  <a:lnTo>
                    <a:pt x="729" y="299"/>
                  </a:lnTo>
                  <a:lnTo>
                    <a:pt x="740" y="281"/>
                  </a:lnTo>
                  <a:lnTo>
                    <a:pt x="719" y="285"/>
                  </a:lnTo>
                  <a:lnTo>
                    <a:pt x="698" y="289"/>
                  </a:lnTo>
                  <a:lnTo>
                    <a:pt x="675" y="293"/>
                  </a:lnTo>
                  <a:lnTo>
                    <a:pt x="655" y="302"/>
                  </a:lnTo>
                  <a:lnTo>
                    <a:pt x="648" y="299"/>
                  </a:lnTo>
                  <a:lnTo>
                    <a:pt x="641" y="296"/>
                  </a:lnTo>
                  <a:lnTo>
                    <a:pt x="636" y="293"/>
                  </a:lnTo>
                  <a:lnTo>
                    <a:pt x="623" y="300"/>
                  </a:lnTo>
                  <a:lnTo>
                    <a:pt x="610" y="307"/>
                  </a:lnTo>
                  <a:lnTo>
                    <a:pt x="623" y="297"/>
                  </a:lnTo>
                  <a:lnTo>
                    <a:pt x="631" y="289"/>
                  </a:lnTo>
                  <a:lnTo>
                    <a:pt x="638" y="282"/>
                  </a:lnTo>
                  <a:lnTo>
                    <a:pt x="644" y="276"/>
                  </a:lnTo>
                  <a:lnTo>
                    <a:pt x="651" y="271"/>
                  </a:lnTo>
                  <a:lnTo>
                    <a:pt x="661" y="262"/>
                  </a:lnTo>
                  <a:lnTo>
                    <a:pt x="655" y="274"/>
                  </a:lnTo>
                  <a:lnTo>
                    <a:pt x="651" y="283"/>
                  </a:lnTo>
                  <a:lnTo>
                    <a:pt x="684" y="259"/>
                  </a:lnTo>
                  <a:lnTo>
                    <a:pt x="711" y="240"/>
                  </a:lnTo>
                  <a:lnTo>
                    <a:pt x="732" y="224"/>
                  </a:lnTo>
                  <a:lnTo>
                    <a:pt x="749" y="211"/>
                  </a:lnTo>
                  <a:lnTo>
                    <a:pt x="762" y="202"/>
                  </a:lnTo>
                  <a:lnTo>
                    <a:pt x="772" y="195"/>
                  </a:lnTo>
                  <a:lnTo>
                    <a:pt x="780" y="189"/>
                  </a:lnTo>
                  <a:lnTo>
                    <a:pt x="786" y="186"/>
                  </a:lnTo>
                  <a:lnTo>
                    <a:pt x="792" y="183"/>
                  </a:lnTo>
                  <a:lnTo>
                    <a:pt x="796" y="182"/>
                  </a:lnTo>
                  <a:lnTo>
                    <a:pt x="800" y="180"/>
                  </a:lnTo>
                  <a:lnTo>
                    <a:pt x="807" y="183"/>
                  </a:lnTo>
                  <a:lnTo>
                    <a:pt x="813" y="187"/>
                  </a:lnTo>
                  <a:lnTo>
                    <a:pt x="818" y="190"/>
                  </a:lnTo>
                  <a:lnTo>
                    <a:pt x="843" y="178"/>
                  </a:lnTo>
                  <a:lnTo>
                    <a:pt x="861" y="168"/>
                  </a:lnTo>
                  <a:lnTo>
                    <a:pt x="877" y="159"/>
                  </a:lnTo>
                  <a:lnTo>
                    <a:pt x="888" y="154"/>
                  </a:lnTo>
                  <a:lnTo>
                    <a:pt x="898" y="149"/>
                  </a:lnTo>
                  <a:lnTo>
                    <a:pt x="906" y="147"/>
                  </a:lnTo>
                  <a:lnTo>
                    <a:pt x="913" y="145"/>
                  </a:lnTo>
                  <a:lnTo>
                    <a:pt x="922" y="144"/>
                  </a:lnTo>
                  <a:lnTo>
                    <a:pt x="933" y="142"/>
                  </a:lnTo>
                  <a:lnTo>
                    <a:pt x="929" y="149"/>
                  </a:lnTo>
                  <a:lnTo>
                    <a:pt x="926" y="156"/>
                  </a:lnTo>
                  <a:lnTo>
                    <a:pt x="923" y="164"/>
                  </a:lnTo>
                  <a:lnTo>
                    <a:pt x="949" y="151"/>
                  </a:lnTo>
                  <a:lnTo>
                    <a:pt x="970" y="141"/>
                  </a:lnTo>
                  <a:lnTo>
                    <a:pt x="986" y="134"/>
                  </a:lnTo>
                  <a:lnTo>
                    <a:pt x="998" y="127"/>
                  </a:lnTo>
                  <a:lnTo>
                    <a:pt x="1008" y="123"/>
                  </a:lnTo>
                  <a:lnTo>
                    <a:pt x="1015" y="118"/>
                  </a:lnTo>
                  <a:lnTo>
                    <a:pt x="1024" y="114"/>
                  </a:lnTo>
                  <a:lnTo>
                    <a:pt x="1033" y="110"/>
                  </a:lnTo>
                  <a:lnTo>
                    <a:pt x="1041" y="104"/>
                  </a:lnTo>
                  <a:close/>
                  <a:moveTo>
                    <a:pt x="2178" y="38"/>
                  </a:moveTo>
                  <a:lnTo>
                    <a:pt x="2182" y="39"/>
                  </a:lnTo>
                  <a:lnTo>
                    <a:pt x="2189" y="46"/>
                  </a:lnTo>
                  <a:lnTo>
                    <a:pt x="2195" y="55"/>
                  </a:lnTo>
                  <a:lnTo>
                    <a:pt x="2195" y="66"/>
                  </a:lnTo>
                  <a:lnTo>
                    <a:pt x="2184" y="97"/>
                  </a:lnTo>
                  <a:lnTo>
                    <a:pt x="2171" y="120"/>
                  </a:lnTo>
                  <a:lnTo>
                    <a:pt x="2155" y="134"/>
                  </a:lnTo>
                  <a:lnTo>
                    <a:pt x="2138" y="144"/>
                  </a:lnTo>
                  <a:lnTo>
                    <a:pt x="2117" y="147"/>
                  </a:lnTo>
                  <a:lnTo>
                    <a:pt x="2106" y="162"/>
                  </a:lnTo>
                  <a:lnTo>
                    <a:pt x="2093" y="179"/>
                  </a:lnTo>
                  <a:lnTo>
                    <a:pt x="2080" y="196"/>
                  </a:lnTo>
                  <a:lnTo>
                    <a:pt x="2069" y="186"/>
                  </a:lnTo>
                  <a:lnTo>
                    <a:pt x="2059" y="182"/>
                  </a:lnTo>
                  <a:lnTo>
                    <a:pt x="2049" y="179"/>
                  </a:lnTo>
                  <a:lnTo>
                    <a:pt x="2042" y="187"/>
                  </a:lnTo>
                  <a:lnTo>
                    <a:pt x="2033" y="195"/>
                  </a:lnTo>
                  <a:lnTo>
                    <a:pt x="2025" y="200"/>
                  </a:lnTo>
                  <a:lnTo>
                    <a:pt x="2014" y="204"/>
                  </a:lnTo>
                  <a:lnTo>
                    <a:pt x="1999" y="210"/>
                  </a:lnTo>
                  <a:lnTo>
                    <a:pt x="1978" y="217"/>
                  </a:lnTo>
                  <a:lnTo>
                    <a:pt x="1951" y="226"/>
                  </a:lnTo>
                  <a:lnTo>
                    <a:pt x="1937" y="217"/>
                  </a:lnTo>
                  <a:lnTo>
                    <a:pt x="1926" y="213"/>
                  </a:lnTo>
                  <a:lnTo>
                    <a:pt x="1917" y="209"/>
                  </a:lnTo>
                  <a:lnTo>
                    <a:pt x="1910" y="207"/>
                  </a:lnTo>
                  <a:lnTo>
                    <a:pt x="1928" y="207"/>
                  </a:lnTo>
                  <a:lnTo>
                    <a:pt x="1947" y="204"/>
                  </a:lnTo>
                  <a:lnTo>
                    <a:pt x="1962" y="199"/>
                  </a:lnTo>
                  <a:lnTo>
                    <a:pt x="1980" y="192"/>
                  </a:lnTo>
                  <a:lnTo>
                    <a:pt x="1998" y="180"/>
                  </a:lnTo>
                  <a:lnTo>
                    <a:pt x="2019" y="166"/>
                  </a:lnTo>
                  <a:lnTo>
                    <a:pt x="2042" y="149"/>
                  </a:lnTo>
                  <a:lnTo>
                    <a:pt x="2070" y="127"/>
                  </a:lnTo>
                  <a:lnTo>
                    <a:pt x="2057" y="110"/>
                  </a:lnTo>
                  <a:lnTo>
                    <a:pt x="2049" y="96"/>
                  </a:lnTo>
                  <a:lnTo>
                    <a:pt x="2043" y="83"/>
                  </a:lnTo>
                  <a:lnTo>
                    <a:pt x="2040" y="73"/>
                  </a:lnTo>
                  <a:lnTo>
                    <a:pt x="2038" y="62"/>
                  </a:lnTo>
                  <a:lnTo>
                    <a:pt x="2049" y="62"/>
                  </a:lnTo>
                  <a:lnTo>
                    <a:pt x="2066" y="59"/>
                  </a:lnTo>
                  <a:lnTo>
                    <a:pt x="2089" y="54"/>
                  </a:lnTo>
                  <a:lnTo>
                    <a:pt x="2110" y="49"/>
                  </a:lnTo>
                  <a:lnTo>
                    <a:pt x="2131" y="45"/>
                  </a:lnTo>
                  <a:lnTo>
                    <a:pt x="2148" y="45"/>
                  </a:lnTo>
                  <a:lnTo>
                    <a:pt x="2162" y="48"/>
                  </a:lnTo>
                  <a:lnTo>
                    <a:pt x="2167" y="44"/>
                  </a:lnTo>
                  <a:lnTo>
                    <a:pt x="2169" y="42"/>
                  </a:lnTo>
                  <a:lnTo>
                    <a:pt x="2172" y="39"/>
                  </a:lnTo>
                  <a:lnTo>
                    <a:pt x="2175" y="38"/>
                  </a:lnTo>
                  <a:lnTo>
                    <a:pt x="2178" y="38"/>
                  </a:lnTo>
                  <a:close/>
                  <a:moveTo>
                    <a:pt x="1826" y="35"/>
                  </a:moveTo>
                  <a:lnTo>
                    <a:pt x="1824" y="52"/>
                  </a:lnTo>
                  <a:lnTo>
                    <a:pt x="1821" y="62"/>
                  </a:lnTo>
                  <a:lnTo>
                    <a:pt x="1819" y="69"/>
                  </a:lnTo>
                  <a:lnTo>
                    <a:pt x="1816" y="72"/>
                  </a:lnTo>
                  <a:lnTo>
                    <a:pt x="1812" y="76"/>
                  </a:lnTo>
                  <a:lnTo>
                    <a:pt x="1799" y="86"/>
                  </a:lnTo>
                  <a:lnTo>
                    <a:pt x="1791" y="92"/>
                  </a:lnTo>
                  <a:lnTo>
                    <a:pt x="1787" y="94"/>
                  </a:lnTo>
                  <a:lnTo>
                    <a:pt x="1784" y="96"/>
                  </a:lnTo>
                  <a:lnTo>
                    <a:pt x="1782" y="92"/>
                  </a:lnTo>
                  <a:lnTo>
                    <a:pt x="1782" y="87"/>
                  </a:lnTo>
                  <a:lnTo>
                    <a:pt x="1782" y="83"/>
                  </a:lnTo>
                  <a:lnTo>
                    <a:pt x="1784" y="78"/>
                  </a:lnTo>
                  <a:lnTo>
                    <a:pt x="1774" y="80"/>
                  </a:lnTo>
                  <a:lnTo>
                    <a:pt x="1767" y="83"/>
                  </a:lnTo>
                  <a:lnTo>
                    <a:pt x="1757" y="86"/>
                  </a:lnTo>
                  <a:lnTo>
                    <a:pt x="1746" y="87"/>
                  </a:lnTo>
                  <a:lnTo>
                    <a:pt x="1726" y="90"/>
                  </a:lnTo>
                  <a:lnTo>
                    <a:pt x="1731" y="89"/>
                  </a:lnTo>
                  <a:lnTo>
                    <a:pt x="1736" y="87"/>
                  </a:lnTo>
                  <a:lnTo>
                    <a:pt x="1740" y="85"/>
                  </a:lnTo>
                  <a:lnTo>
                    <a:pt x="1747" y="82"/>
                  </a:lnTo>
                  <a:lnTo>
                    <a:pt x="1754" y="78"/>
                  </a:lnTo>
                  <a:lnTo>
                    <a:pt x="1765" y="70"/>
                  </a:lnTo>
                  <a:lnTo>
                    <a:pt x="1780" y="63"/>
                  </a:lnTo>
                  <a:lnTo>
                    <a:pt x="1798" y="52"/>
                  </a:lnTo>
                  <a:lnTo>
                    <a:pt x="1821" y="38"/>
                  </a:lnTo>
                  <a:lnTo>
                    <a:pt x="1826" y="35"/>
                  </a:lnTo>
                  <a:close/>
                  <a:moveTo>
                    <a:pt x="2497" y="0"/>
                  </a:moveTo>
                  <a:lnTo>
                    <a:pt x="2544" y="24"/>
                  </a:lnTo>
                  <a:lnTo>
                    <a:pt x="2501" y="32"/>
                  </a:lnTo>
                  <a:lnTo>
                    <a:pt x="2531" y="61"/>
                  </a:lnTo>
                  <a:lnTo>
                    <a:pt x="2539" y="66"/>
                  </a:lnTo>
                  <a:lnTo>
                    <a:pt x="2547" y="68"/>
                  </a:lnTo>
                  <a:lnTo>
                    <a:pt x="2555" y="66"/>
                  </a:lnTo>
                  <a:lnTo>
                    <a:pt x="2564" y="61"/>
                  </a:lnTo>
                  <a:lnTo>
                    <a:pt x="2576" y="51"/>
                  </a:lnTo>
                  <a:lnTo>
                    <a:pt x="2593" y="37"/>
                  </a:lnTo>
                  <a:lnTo>
                    <a:pt x="2593" y="39"/>
                  </a:lnTo>
                  <a:lnTo>
                    <a:pt x="2595" y="44"/>
                  </a:lnTo>
                  <a:lnTo>
                    <a:pt x="2598" y="55"/>
                  </a:lnTo>
                  <a:lnTo>
                    <a:pt x="2606" y="72"/>
                  </a:lnTo>
                  <a:lnTo>
                    <a:pt x="2616" y="93"/>
                  </a:lnTo>
                  <a:lnTo>
                    <a:pt x="2630" y="117"/>
                  </a:lnTo>
                  <a:lnTo>
                    <a:pt x="2649" y="144"/>
                  </a:lnTo>
                  <a:lnTo>
                    <a:pt x="2673" y="172"/>
                  </a:lnTo>
                  <a:lnTo>
                    <a:pt x="2700" y="199"/>
                  </a:lnTo>
                  <a:lnTo>
                    <a:pt x="2707" y="220"/>
                  </a:lnTo>
                  <a:lnTo>
                    <a:pt x="2714" y="241"/>
                  </a:lnTo>
                  <a:lnTo>
                    <a:pt x="2697" y="235"/>
                  </a:lnTo>
                  <a:lnTo>
                    <a:pt x="2684" y="233"/>
                  </a:lnTo>
                  <a:lnTo>
                    <a:pt x="2676" y="231"/>
                  </a:lnTo>
                  <a:lnTo>
                    <a:pt x="2667" y="231"/>
                  </a:lnTo>
                  <a:lnTo>
                    <a:pt x="2720" y="303"/>
                  </a:lnTo>
                  <a:lnTo>
                    <a:pt x="2694" y="302"/>
                  </a:lnTo>
                  <a:lnTo>
                    <a:pt x="2676" y="302"/>
                  </a:lnTo>
                  <a:lnTo>
                    <a:pt x="2663" y="303"/>
                  </a:lnTo>
                  <a:lnTo>
                    <a:pt x="2654" y="305"/>
                  </a:lnTo>
                  <a:lnTo>
                    <a:pt x="2649" y="309"/>
                  </a:lnTo>
                  <a:lnTo>
                    <a:pt x="2644" y="313"/>
                  </a:lnTo>
                  <a:lnTo>
                    <a:pt x="2647" y="320"/>
                  </a:lnTo>
                  <a:lnTo>
                    <a:pt x="2659" y="328"/>
                  </a:lnTo>
                  <a:lnTo>
                    <a:pt x="2671" y="337"/>
                  </a:lnTo>
                  <a:lnTo>
                    <a:pt x="2687" y="344"/>
                  </a:lnTo>
                  <a:lnTo>
                    <a:pt x="2701" y="348"/>
                  </a:lnTo>
                  <a:lnTo>
                    <a:pt x="2711" y="351"/>
                  </a:lnTo>
                  <a:lnTo>
                    <a:pt x="2681" y="388"/>
                  </a:lnTo>
                  <a:lnTo>
                    <a:pt x="2649" y="422"/>
                  </a:lnTo>
                  <a:lnTo>
                    <a:pt x="2615" y="453"/>
                  </a:lnTo>
                  <a:lnTo>
                    <a:pt x="2581" y="482"/>
                  </a:lnTo>
                  <a:lnTo>
                    <a:pt x="2547" y="508"/>
                  </a:lnTo>
                  <a:lnTo>
                    <a:pt x="2514" y="530"/>
                  </a:lnTo>
                  <a:lnTo>
                    <a:pt x="2483" y="550"/>
                  </a:lnTo>
                  <a:lnTo>
                    <a:pt x="2454" y="565"/>
                  </a:lnTo>
                  <a:lnTo>
                    <a:pt x="2430" y="578"/>
                  </a:lnTo>
                  <a:lnTo>
                    <a:pt x="2409" y="587"/>
                  </a:lnTo>
                  <a:lnTo>
                    <a:pt x="2395" y="591"/>
                  </a:lnTo>
                  <a:lnTo>
                    <a:pt x="2396" y="603"/>
                  </a:lnTo>
                  <a:lnTo>
                    <a:pt x="2396" y="616"/>
                  </a:lnTo>
                  <a:lnTo>
                    <a:pt x="2393" y="626"/>
                  </a:lnTo>
                  <a:lnTo>
                    <a:pt x="2389" y="634"/>
                  </a:lnTo>
                  <a:lnTo>
                    <a:pt x="2381" y="639"/>
                  </a:lnTo>
                  <a:lnTo>
                    <a:pt x="2369" y="642"/>
                  </a:lnTo>
                  <a:lnTo>
                    <a:pt x="2351" y="640"/>
                  </a:lnTo>
                  <a:lnTo>
                    <a:pt x="2337" y="632"/>
                  </a:lnTo>
                  <a:lnTo>
                    <a:pt x="2323" y="622"/>
                  </a:lnTo>
                  <a:lnTo>
                    <a:pt x="2308" y="612"/>
                  </a:lnTo>
                  <a:lnTo>
                    <a:pt x="2296" y="602"/>
                  </a:lnTo>
                  <a:lnTo>
                    <a:pt x="2280" y="596"/>
                  </a:lnTo>
                  <a:lnTo>
                    <a:pt x="2274" y="575"/>
                  </a:lnTo>
                  <a:lnTo>
                    <a:pt x="2266" y="554"/>
                  </a:lnTo>
                  <a:lnTo>
                    <a:pt x="2259" y="534"/>
                  </a:lnTo>
                  <a:lnTo>
                    <a:pt x="2252" y="513"/>
                  </a:lnTo>
                  <a:lnTo>
                    <a:pt x="2250" y="491"/>
                  </a:lnTo>
                  <a:lnTo>
                    <a:pt x="2257" y="478"/>
                  </a:lnTo>
                  <a:lnTo>
                    <a:pt x="2277" y="437"/>
                  </a:lnTo>
                  <a:lnTo>
                    <a:pt x="2298" y="389"/>
                  </a:lnTo>
                  <a:lnTo>
                    <a:pt x="2287" y="375"/>
                  </a:lnTo>
                  <a:lnTo>
                    <a:pt x="2274" y="361"/>
                  </a:lnTo>
                  <a:lnTo>
                    <a:pt x="2263" y="347"/>
                  </a:lnTo>
                  <a:lnTo>
                    <a:pt x="2267" y="328"/>
                  </a:lnTo>
                  <a:lnTo>
                    <a:pt x="2270" y="313"/>
                  </a:lnTo>
                  <a:lnTo>
                    <a:pt x="2270" y="300"/>
                  </a:lnTo>
                  <a:lnTo>
                    <a:pt x="2269" y="286"/>
                  </a:lnTo>
                  <a:lnTo>
                    <a:pt x="2252" y="265"/>
                  </a:lnTo>
                  <a:lnTo>
                    <a:pt x="2233" y="240"/>
                  </a:lnTo>
                  <a:lnTo>
                    <a:pt x="2215" y="216"/>
                  </a:lnTo>
                  <a:lnTo>
                    <a:pt x="2196" y="196"/>
                  </a:lnTo>
                  <a:lnTo>
                    <a:pt x="2192" y="195"/>
                  </a:lnTo>
                  <a:lnTo>
                    <a:pt x="2185" y="192"/>
                  </a:lnTo>
                  <a:lnTo>
                    <a:pt x="2174" y="189"/>
                  </a:lnTo>
                  <a:lnTo>
                    <a:pt x="2161" y="185"/>
                  </a:lnTo>
                  <a:lnTo>
                    <a:pt x="2148" y="182"/>
                  </a:lnTo>
                  <a:lnTo>
                    <a:pt x="2137" y="180"/>
                  </a:lnTo>
                  <a:lnTo>
                    <a:pt x="2161" y="154"/>
                  </a:lnTo>
                  <a:lnTo>
                    <a:pt x="2182" y="131"/>
                  </a:lnTo>
                  <a:lnTo>
                    <a:pt x="2201" y="109"/>
                  </a:lnTo>
                  <a:lnTo>
                    <a:pt x="2216" y="85"/>
                  </a:lnTo>
                  <a:lnTo>
                    <a:pt x="2232" y="59"/>
                  </a:lnTo>
                  <a:lnTo>
                    <a:pt x="2242" y="68"/>
                  </a:lnTo>
                  <a:lnTo>
                    <a:pt x="2250" y="73"/>
                  </a:lnTo>
                  <a:lnTo>
                    <a:pt x="2256" y="76"/>
                  </a:lnTo>
                  <a:lnTo>
                    <a:pt x="2260" y="79"/>
                  </a:lnTo>
                  <a:lnTo>
                    <a:pt x="2264" y="79"/>
                  </a:lnTo>
                  <a:lnTo>
                    <a:pt x="2267" y="54"/>
                  </a:lnTo>
                  <a:lnTo>
                    <a:pt x="2270" y="27"/>
                  </a:lnTo>
                  <a:lnTo>
                    <a:pt x="2293" y="38"/>
                  </a:lnTo>
                  <a:lnTo>
                    <a:pt x="2308" y="45"/>
                  </a:lnTo>
                  <a:lnTo>
                    <a:pt x="2320" y="48"/>
                  </a:lnTo>
                  <a:lnTo>
                    <a:pt x="2325" y="51"/>
                  </a:lnTo>
                  <a:lnTo>
                    <a:pt x="2330" y="51"/>
                  </a:lnTo>
                  <a:lnTo>
                    <a:pt x="2338" y="51"/>
                  </a:lnTo>
                  <a:lnTo>
                    <a:pt x="2351" y="51"/>
                  </a:lnTo>
                  <a:lnTo>
                    <a:pt x="2368" y="51"/>
                  </a:lnTo>
                  <a:lnTo>
                    <a:pt x="2379" y="52"/>
                  </a:lnTo>
                  <a:lnTo>
                    <a:pt x="2391" y="58"/>
                  </a:lnTo>
                  <a:lnTo>
                    <a:pt x="2401" y="63"/>
                  </a:lnTo>
                  <a:lnTo>
                    <a:pt x="2413" y="68"/>
                  </a:lnTo>
                  <a:lnTo>
                    <a:pt x="2412" y="49"/>
                  </a:lnTo>
                  <a:lnTo>
                    <a:pt x="2413" y="37"/>
                  </a:lnTo>
                  <a:lnTo>
                    <a:pt x="2420" y="25"/>
                  </a:lnTo>
                  <a:lnTo>
                    <a:pt x="2427" y="23"/>
                  </a:lnTo>
                  <a:lnTo>
                    <a:pt x="2435" y="24"/>
                  </a:lnTo>
                  <a:lnTo>
                    <a:pt x="2442" y="25"/>
                  </a:lnTo>
                  <a:lnTo>
                    <a:pt x="2449" y="24"/>
                  </a:lnTo>
                  <a:lnTo>
                    <a:pt x="2459" y="18"/>
                  </a:lnTo>
                  <a:lnTo>
                    <a:pt x="2467" y="11"/>
                  </a:lnTo>
                  <a:lnTo>
                    <a:pt x="2477" y="6"/>
                  </a:lnTo>
                  <a:lnTo>
                    <a:pt x="2480" y="4"/>
                  </a:lnTo>
                  <a:lnTo>
                    <a:pt x="2493" y="0"/>
                  </a:lnTo>
                  <a:lnTo>
                    <a:pt x="2497" y="0"/>
                  </a:lnTo>
                  <a:close/>
                </a:path>
              </a:pathLst>
            </a:custGeom>
            <a:solidFill>
              <a:schemeClr val="tx2"/>
            </a:solidFill>
            <a:ln w="0">
              <a:noFill/>
              <a:prstDash val="solid"/>
              <a:round/>
              <a:headEnd/>
              <a:tailEnd/>
            </a:ln>
            <a:scene3d>
              <a:camera prst="orthographicFront"/>
              <a:lightRig rig="threePt" dir="t"/>
            </a:scene3d>
            <a:sp3d/>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5" name="Freeform 339"/>
            <p:cNvSpPr>
              <a:spLocks noEditPoints="1"/>
            </p:cNvSpPr>
            <p:nvPr/>
          </p:nvSpPr>
          <p:spPr bwMode="auto">
            <a:xfrm>
              <a:off x="2084978" y="4041656"/>
              <a:ext cx="788988" cy="1965325"/>
            </a:xfrm>
            <a:custGeom>
              <a:avLst/>
              <a:gdLst>
                <a:gd name="T0" fmla="*/ 1183 w 1492"/>
                <a:gd name="T1" fmla="*/ 961 h 3714"/>
                <a:gd name="T2" fmla="*/ 294 w 1492"/>
                <a:gd name="T3" fmla="*/ 819 h 3714"/>
                <a:gd name="T4" fmla="*/ 275 w 1492"/>
                <a:gd name="T5" fmla="*/ 932 h 3714"/>
                <a:gd name="T6" fmla="*/ 278 w 1492"/>
                <a:gd name="T7" fmla="*/ 830 h 3714"/>
                <a:gd name="T8" fmla="*/ 505 w 1492"/>
                <a:gd name="T9" fmla="*/ 592 h 3714"/>
                <a:gd name="T10" fmla="*/ 352 w 1492"/>
                <a:gd name="T11" fmla="*/ 148 h 3714"/>
                <a:gd name="T12" fmla="*/ 844 w 1492"/>
                <a:gd name="T13" fmla="*/ 521 h 3714"/>
                <a:gd name="T14" fmla="*/ 1066 w 1492"/>
                <a:gd name="T15" fmla="*/ 784 h 3714"/>
                <a:gd name="T16" fmla="*/ 1041 w 1492"/>
                <a:gd name="T17" fmla="*/ 753 h 3714"/>
                <a:gd name="T18" fmla="*/ 970 w 1492"/>
                <a:gd name="T19" fmla="*/ 665 h 3714"/>
                <a:gd name="T20" fmla="*/ 1072 w 1492"/>
                <a:gd name="T21" fmla="*/ 803 h 3714"/>
                <a:gd name="T22" fmla="*/ 1265 w 1492"/>
                <a:gd name="T23" fmla="*/ 1112 h 3714"/>
                <a:gd name="T24" fmla="*/ 1415 w 1492"/>
                <a:gd name="T25" fmla="*/ 1524 h 3714"/>
                <a:gd name="T26" fmla="*/ 1435 w 1492"/>
                <a:gd name="T27" fmla="*/ 1647 h 3714"/>
                <a:gd name="T28" fmla="*/ 1492 w 1492"/>
                <a:gd name="T29" fmla="*/ 2099 h 3714"/>
                <a:gd name="T30" fmla="*/ 1455 w 1492"/>
                <a:gd name="T31" fmla="*/ 2498 h 3714"/>
                <a:gd name="T32" fmla="*/ 1374 w 1492"/>
                <a:gd name="T33" fmla="*/ 2808 h 3714"/>
                <a:gd name="T34" fmla="*/ 1246 w 1492"/>
                <a:gd name="T35" fmla="*/ 3109 h 3714"/>
                <a:gd name="T36" fmla="*/ 1072 w 1492"/>
                <a:gd name="T37" fmla="*/ 3394 h 3714"/>
                <a:gd name="T38" fmla="*/ 803 w 1492"/>
                <a:gd name="T39" fmla="*/ 3699 h 3714"/>
                <a:gd name="T40" fmla="*/ 1159 w 1492"/>
                <a:gd name="T41" fmla="*/ 2976 h 3714"/>
                <a:gd name="T42" fmla="*/ 1122 w 1492"/>
                <a:gd name="T43" fmla="*/ 2516 h 3714"/>
                <a:gd name="T44" fmla="*/ 660 w 1492"/>
                <a:gd name="T45" fmla="*/ 2684 h 3714"/>
                <a:gd name="T46" fmla="*/ 509 w 1492"/>
                <a:gd name="T47" fmla="*/ 2588 h 3714"/>
                <a:gd name="T48" fmla="*/ 328 w 1492"/>
                <a:gd name="T49" fmla="*/ 2308 h 3714"/>
                <a:gd name="T50" fmla="*/ 417 w 1492"/>
                <a:gd name="T51" fmla="*/ 1771 h 3714"/>
                <a:gd name="T52" fmla="*/ 584 w 1492"/>
                <a:gd name="T53" fmla="*/ 1465 h 3714"/>
                <a:gd name="T54" fmla="*/ 851 w 1492"/>
                <a:gd name="T55" fmla="*/ 1324 h 3714"/>
                <a:gd name="T56" fmla="*/ 1062 w 1492"/>
                <a:gd name="T57" fmla="*/ 1415 h 3714"/>
                <a:gd name="T58" fmla="*/ 1217 w 1492"/>
                <a:gd name="T59" fmla="*/ 1297 h 3714"/>
                <a:gd name="T60" fmla="*/ 1235 w 1492"/>
                <a:gd name="T61" fmla="*/ 1201 h 3714"/>
                <a:gd name="T62" fmla="*/ 1129 w 1492"/>
                <a:gd name="T63" fmla="*/ 1099 h 3714"/>
                <a:gd name="T64" fmla="*/ 1027 w 1492"/>
                <a:gd name="T65" fmla="*/ 965 h 3714"/>
                <a:gd name="T66" fmla="*/ 1059 w 1492"/>
                <a:gd name="T67" fmla="*/ 867 h 3714"/>
                <a:gd name="T68" fmla="*/ 953 w 1492"/>
                <a:gd name="T69" fmla="*/ 755 h 3714"/>
                <a:gd name="T70" fmla="*/ 970 w 1492"/>
                <a:gd name="T71" fmla="*/ 808 h 3714"/>
                <a:gd name="T72" fmla="*/ 1000 w 1492"/>
                <a:gd name="T73" fmla="*/ 1006 h 3714"/>
                <a:gd name="T74" fmla="*/ 943 w 1492"/>
                <a:gd name="T75" fmla="*/ 1068 h 3714"/>
                <a:gd name="T76" fmla="*/ 811 w 1492"/>
                <a:gd name="T77" fmla="*/ 999 h 3714"/>
                <a:gd name="T78" fmla="*/ 886 w 1492"/>
                <a:gd name="T79" fmla="*/ 1057 h 3714"/>
                <a:gd name="T80" fmla="*/ 939 w 1492"/>
                <a:gd name="T81" fmla="*/ 1147 h 3714"/>
                <a:gd name="T82" fmla="*/ 777 w 1492"/>
                <a:gd name="T83" fmla="*/ 1059 h 3714"/>
                <a:gd name="T84" fmla="*/ 662 w 1492"/>
                <a:gd name="T85" fmla="*/ 1326 h 3714"/>
                <a:gd name="T86" fmla="*/ 453 w 1492"/>
                <a:gd name="T87" fmla="*/ 1380 h 3714"/>
                <a:gd name="T88" fmla="*/ 478 w 1492"/>
                <a:gd name="T89" fmla="*/ 1142 h 3714"/>
                <a:gd name="T90" fmla="*/ 461 w 1492"/>
                <a:gd name="T91" fmla="*/ 994 h 3714"/>
                <a:gd name="T92" fmla="*/ 389 w 1492"/>
                <a:gd name="T93" fmla="*/ 844 h 3714"/>
                <a:gd name="T94" fmla="*/ 324 w 1492"/>
                <a:gd name="T95" fmla="*/ 722 h 3714"/>
                <a:gd name="T96" fmla="*/ 386 w 1492"/>
                <a:gd name="T97" fmla="*/ 801 h 3714"/>
                <a:gd name="T98" fmla="*/ 521 w 1492"/>
                <a:gd name="T99" fmla="*/ 761 h 3714"/>
                <a:gd name="T100" fmla="*/ 509 w 1492"/>
                <a:gd name="T101" fmla="*/ 699 h 3714"/>
                <a:gd name="T102" fmla="*/ 616 w 1492"/>
                <a:gd name="T103" fmla="*/ 715 h 3714"/>
                <a:gd name="T104" fmla="*/ 593 w 1492"/>
                <a:gd name="T105" fmla="*/ 596 h 3714"/>
                <a:gd name="T106" fmla="*/ 389 w 1492"/>
                <a:gd name="T107" fmla="*/ 397 h 3714"/>
                <a:gd name="T108" fmla="*/ 467 w 1492"/>
                <a:gd name="T109" fmla="*/ 590 h 3714"/>
                <a:gd name="T110" fmla="*/ 377 w 1492"/>
                <a:gd name="T111" fmla="*/ 554 h 3714"/>
                <a:gd name="T112" fmla="*/ 322 w 1492"/>
                <a:gd name="T113" fmla="*/ 569 h 3714"/>
                <a:gd name="T114" fmla="*/ 248 w 1492"/>
                <a:gd name="T115" fmla="*/ 401 h 3714"/>
                <a:gd name="T116" fmla="*/ 281 w 1492"/>
                <a:gd name="T117" fmla="*/ 276 h 3714"/>
                <a:gd name="T118" fmla="*/ 455 w 1492"/>
                <a:gd name="T119" fmla="*/ 361 h 3714"/>
                <a:gd name="T120" fmla="*/ 257 w 1492"/>
                <a:gd name="T121" fmla="*/ 139 h 3714"/>
                <a:gd name="T122" fmla="*/ 315 w 1492"/>
                <a:gd name="T123" fmla="*/ 132 h 3714"/>
                <a:gd name="T124" fmla="*/ 165 w 1492"/>
                <a:gd name="T125" fmla="*/ 66 h 3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92" h="3714">
                  <a:moveTo>
                    <a:pt x="1415" y="1524"/>
                  </a:moveTo>
                  <a:lnTo>
                    <a:pt x="1419" y="1534"/>
                  </a:lnTo>
                  <a:lnTo>
                    <a:pt x="1431" y="1575"/>
                  </a:lnTo>
                  <a:lnTo>
                    <a:pt x="1439" y="1613"/>
                  </a:lnTo>
                  <a:lnTo>
                    <a:pt x="1448" y="1647"/>
                  </a:lnTo>
                  <a:lnTo>
                    <a:pt x="1434" y="1593"/>
                  </a:lnTo>
                  <a:lnTo>
                    <a:pt x="1418" y="1534"/>
                  </a:lnTo>
                  <a:lnTo>
                    <a:pt x="1415" y="1524"/>
                  </a:lnTo>
                  <a:close/>
                  <a:moveTo>
                    <a:pt x="1144" y="901"/>
                  </a:moveTo>
                  <a:lnTo>
                    <a:pt x="1163" y="929"/>
                  </a:lnTo>
                  <a:lnTo>
                    <a:pt x="1184" y="963"/>
                  </a:lnTo>
                  <a:lnTo>
                    <a:pt x="1183" y="961"/>
                  </a:lnTo>
                  <a:lnTo>
                    <a:pt x="1186" y="968"/>
                  </a:lnTo>
                  <a:lnTo>
                    <a:pt x="1160" y="926"/>
                  </a:lnTo>
                  <a:lnTo>
                    <a:pt x="1156" y="920"/>
                  </a:lnTo>
                  <a:lnTo>
                    <a:pt x="1144" y="901"/>
                  </a:lnTo>
                  <a:close/>
                  <a:moveTo>
                    <a:pt x="505" y="874"/>
                  </a:moveTo>
                  <a:lnTo>
                    <a:pt x="491" y="894"/>
                  </a:lnTo>
                  <a:lnTo>
                    <a:pt x="475" y="912"/>
                  </a:lnTo>
                  <a:lnTo>
                    <a:pt x="462" y="932"/>
                  </a:lnTo>
                  <a:lnTo>
                    <a:pt x="451" y="953"/>
                  </a:lnTo>
                  <a:lnTo>
                    <a:pt x="508" y="920"/>
                  </a:lnTo>
                  <a:lnTo>
                    <a:pt x="505" y="874"/>
                  </a:lnTo>
                  <a:close/>
                  <a:moveTo>
                    <a:pt x="294" y="819"/>
                  </a:moveTo>
                  <a:lnTo>
                    <a:pt x="335" y="905"/>
                  </a:lnTo>
                  <a:lnTo>
                    <a:pt x="319" y="913"/>
                  </a:lnTo>
                  <a:lnTo>
                    <a:pt x="308" y="926"/>
                  </a:lnTo>
                  <a:lnTo>
                    <a:pt x="301" y="946"/>
                  </a:lnTo>
                  <a:lnTo>
                    <a:pt x="297" y="973"/>
                  </a:lnTo>
                  <a:lnTo>
                    <a:pt x="294" y="967"/>
                  </a:lnTo>
                  <a:lnTo>
                    <a:pt x="291" y="961"/>
                  </a:lnTo>
                  <a:lnTo>
                    <a:pt x="288" y="956"/>
                  </a:lnTo>
                  <a:lnTo>
                    <a:pt x="285" y="950"/>
                  </a:lnTo>
                  <a:lnTo>
                    <a:pt x="282" y="944"/>
                  </a:lnTo>
                  <a:lnTo>
                    <a:pt x="278" y="937"/>
                  </a:lnTo>
                  <a:lnTo>
                    <a:pt x="275" y="932"/>
                  </a:lnTo>
                  <a:lnTo>
                    <a:pt x="273" y="926"/>
                  </a:lnTo>
                  <a:lnTo>
                    <a:pt x="270" y="920"/>
                  </a:lnTo>
                  <a:lnTo>
                    <a:pt x="267" y="915"/>
                  </a:lnTo>
                  <a:lnTo>
                    <a:pt x="264" y="909"/>
                  </a:lnTo>
                  <a:lnTo>
                    <a:pt x="260" y="903"/>
                  </a:lnTo>
                  <a:lnTo>
                    <a:pt x="257" y="898"/>
                  </a:lnTo>
                  <a:lnTo>
                    <a:pt x="254" y="892"/>
                  </a:lnTo>
                  <a:lnTo>
                    <a:pt x="251" y="887"/>
                  </a:lnTo>
                  <a:lnTo>
                    <a:pt x="247" y="881"/>
                  </a:lnTo>
                  <a:lnTo>
                    <a:pt x="256" y="863"/>
                  </a:lnTo>
                  <a:lnTo>
                    <a:pt x="267" y="846"/>
                  </a:lnTo>
                  <a:lnTo>
                    <a:pt x="278" y="830"/>
                  </a:lnTo>
                  <a:lnTo>
                    <a:pt x="291" y="820"/>
                  </a:lnTo>
                  <a:lnTo>
                    <a:pt x="294" y="819"/>
                  </a:lnTo>
                  <a:close/>
                  <a:moveTo>
                    <a:pt x="460" y="503"/>
                  </a:moveTo>
                  <a:lnTo>
                    <a:pt x="462" y="507"/>
                  </a:lnTo>
                  <a:lnTo>
                    <a:pt x="477" y="531"/>
                  </a:lnTo>
                  <a:lnTo>
                    <a:pt x="488" y="552"/>
                  </a:lnTo>
                  <a:lnTo>
                    <a:pt x="497" y="572"/>
                  </a:lnTo>
                  <a:lnTo>
                    <a:pt x="504" y="586"/>
                  </a:lnTo>
                  <a:lnTo>
                    <a:pt x="508" y="597"/>
                  </a:lnTo>
                  <a:lnTo>
                    <a:pt x="509" y="602"/>
                  </a:lnTo>
                  <a:lnTo>
                    <a:pt x="508" y="599"/>
                  </a:lnTo>
                  <a:lnTo>
                    <a:pt x="505" y="592"/>
                  </a:lnTo>
                  <a:lnTo>
                    <a:pt x="498" y="583"/>
                  </a:lnTo>
                  <a:lnTo>
                    <a:pt x="487" y="569"/>
                  </a:lnTo>
                  <a:lnTo>
                    <a:pt x="471" y="552"/>
                  </a:lnTo>
                  <a:lnTo>
                    <a:pt x="467" y="548"/>
                  </a:lnTo>
                  <a:lnTo>
                    <a:pt x="464" y="527"/>
                  </a:lnTo>
                  <a:lnTo>
                    <a:pt x="461" y="506"/>
                  </a:lnTo>
                  <a:lnTo>
                    <a:pt x="460" y="503"/>
                  </a:lnTo>
                  <a:close/>
                  <a:moveTo>
                    <a:pt x="0" y="0"/>
                  </a:moveTo>
                  <a:lnTo>
                    <a:pt x="92" y="29"/>
                  </a:lnTo>
                  <a:lnTo>
                    <a:pt x="180" y="64"/>
                  </a:lnTo>
                  <a:lnTo>
                    <a:pt x="268" y="104"/>
                  </a:lnTo>
                  <a:lnTo>
                    <a:pt x="352" y="148"/>
                  </a:lnTo>
                  <a:lnTo>
                    <a:pt x="419" y="187"/>
                  </a:lnTo>
                  <a:lnTo>
                    <a:pt x="480" y="225"/>
                  </a:lnTo>
                  <a:lnTo>
                    <a:pt x="533" y="263"/>
                  </a:lnTo>
                  <a:lnTo>
                    <a:pt x="584" y="300"/>
                  </a:lnTo>
                  <a:lnTo>
                    <a:pt x="631" y="335"/>
                  </a:lnTo>
                  <a:lnTo>
                    <a:pt x="677" y="373"/>
                  </a:lnTo>
                  <a:lnTo>
                    <a:pt x="722" y="411"/>
                  </a:lnTo>
                  <a:lnTo>
                    <a:pt x="769" y="451"/>
                  </a:lnTo>
                  <a:lnTo>
                    <a:pt x="790" y="472"/>
                  </a:lnTo>
                  <a:lnTo>
                    <a:pt x="810" y="490"/>
                  </a:lnTo>
                  <a:lnTo>
                    <a:pt x="827" y="506"/>
                  </a:lnTo>
                  <a:lnTo>
                    <a:pt x="844" y="521"/>
                  </a:lnTo>
                  <a:lnTo>
                    <a:pt x="858" y="537"/>
                  </a:lnTo>
                  <a:lnTo>
                    <a:pt x="872" y="552"/>
                  </a:lnTo>
                  <a:lnTo>
                    <a:pt x="888" y="569"/>
                  </a:lnTo>
                  <a:lnTo>
                    <a:pt x="903" y="586"/>
                  </a:lnTo>
                  <a:lnTo>
                    <a:pt x="922" y="606"/>
                  </a:lnTo>
                  <a:lnTo>
                    <a:pt x="942" y="630"/>
                  </a:lnTo>
                  <a:lnTo>
                    <a:pt x="963" y="657"/>
                  </a:lnTo>
                  <a:lnTo>
                    <a:pt x="990" y="686"/>
                  </a:lnTo>
                  <a:lnTo>
                    <a:pt x="1020" y="722"/>
                  </a:lnTo>
                  <a:lnTo>
                    <a:pt x="1037" y="746"/>
                  </a:lnTo>
                  <a:lnTo>
                    <a:pt x="1052" y="765"/>
                  </a:lnTo>
                  <a:lnTo>
                    <a:pt x="1066" y="784"/>
                  </a:lnTo>
                  <a:lnTo>
                    <a:pt x="1078" y="801"/>
                  </a:lnTo>
                  <a:lnTo>
                    <a:pt x="1091" y="817"/>
                  </a:lnTo>
                  <a:lnTo>
                    <a:pt x="1102" y="834"/>
                  </a:lnTo>
                  <a:lnTo>
                    <a:pt x="1113" y="851"/>
                  </a:lnTo>
                  <a:lnTo>
                    <a:pt x="1126" y="872"/>
                  </a:lnTo>
                  <a:lnTo>
                    <a:pt x="1140" y="895"/>
                  </a:lnTo>
                  <a:lnTo>
                    <a:pt x="1144" y="901"/>
                  </a:lnTo>
                  <a:lnTo>
                    <a:pt x="1139" y="892"/>
                  </a:lnTo>
                  <a:lnTo>
                    <a:pt x="1113" y="854"/>
                  </a:lnTo>
                  <a:lnTo>
                    <a:pt x="1089" y="817"/>
                  </a:lnTo>
                  <a:lnTo>
                    <a:pt x="1065" y="784"/>
                  </a:lnTo>
                  <a:lnTo>
                    <a:pt x="1041" y="753"/>
                  </a:lnTo>
                  <a:lnTo>
                    <a:pt x="1031" y="740"/>
                  </a:lnTo>
                  <a:lnTo>
                    <a:pt x="1024" y="731"/>
                  </a:lnTo>
                  <a:lnTo>
                    <a:pt x="1020" y="726"/>
                  </a:lnTo>
                  <a:lnTo>
                    <a:pt x="1017" y="723"/>
                  </a:lnTo>
                  <a:lnTo>
                    <a:pt x="1015" y="722"/>
                  </a:lnTo>
                  <a:lnTo>
                    <a:pt x="1014" y="720"/>
                  </a:lnTo>
                  <a:lnTo>
                    <a:pt x="1015" y="724"/>
                  </a:lnTo>
                  <a:lnTo>
                    <a:pt x="1011" y="717"/>
                  </a:lnTo>
                  <a:lnTo>
                    <a:pt x="1005" y="709"/>
                  </a:lnTo>
                  <a:lnTo>
                    <a:pt x="997" y="698"/>
                  </a:lnTo>
                  <a:lnTo>
                    <a:pt x="986" y="683"/>
                  </a:lnTo>
                  <a:lnTo>
                    <a:pt x="970" y="665"/>
                  </a:lnTo>
                  <a:lnTo>
                    <a:pt x="987" y="691"/>
                  </a:lnTo>
                  <a:lnTo>
                    <a:pt x="1000" y="712"/>
                  </a:lnTo>
                  <a:lnTo>
                    <a:pt x="1010" y="727"/>
                  </a:lnTo>
                  <a:lnTo>
                    <a:pt x="1018" y="740"/>
                  </a:lnTo>
                  <a:lnTo>
                    <a:pt x="1025" y="751"/>
                  </a:lnTo>
                  <a:lnTo>
                    <a:pt x="1032" y="761"/>
                  </a:lnTo>
                  <a:lnTo>
                    <a:pt x="1039" y="772"/>
                  </a:lnTo>
                  <a:lnTo>
                    <a:pt x="1049" y="784"/>
                  </a:lnTo>
                  <a:lnTo>
                    <a:pt x="1059" y="796"/>
                  </a:lnTo>
                  <a:lnTo>
                    <a:pt x="1059" y="795"/>
                  </a:lnTo>
                  <a:lnTo>
                    <a:pt x="1065" y="796"/>
                  </a:lnTo>
                  <a:lnTo>
                    <a:pt x="1072" y="803"/>
                  </a:lnTo>
                  <a:lnTo>
                    <a:pt x="1081" y="813"/>
                  </a:lnTo>
                  <a:lnTo>
                    <a:pt x="1089" y="823"/>
                  </a:lnTo>
                  <a:lnTo>
                    <a:pt x="1096" y="832"/>
                  </a:lnTo>
                  <a:lnTo>
                    <a:pt x="1143" y="899"/>
                  </a:lnTo>
                  <a:lnTo>
                    <a:pt x="1160" y="926"/>
                  </a:lnTo>
                  <a:lnTo>
                    <a:pt x="1174" y="951"/>
                  </a:lnTo>
                  <a:lnTo>
                    <a:pt x="1195" y="987"/>
                  </a:lnTo>
                  <a:lnTo>
                    <a:pt x="1221" y="1028"/>
                  </a:lnTo>
                  <a:lnTo>
                    <a:pt x="1234" y="1053"/>
                  </a:lnTo>
                  <a:lnTo>
                    <a:pt x="1245" y="1074"/>
                  </a:lnTo>
                  <a:lnTo>
                    <a:pt x="1256" y="1094"/>
                  </a:lnTo>
                  <a:lnTo>
                    <a:pt x="1265" y="1112"/>
                  </a:lnTo>
                  <a:lnTo>
                    <a:pt x="1273" y="1130"/>
                  </a:lnTo>
                  <a:lnTo>
                    <a:pt x="1282" y="1149"/>
                  </a:lnTo>
                  <a:lnTo>
                    <a:pt x="1292" y="1169"/>
                  </a:lnTo>
                  <a:lnTo>
                    <a:pt x="1300" y="1191"/>
                  </a:lnTo>
                  <a:lnTo>
                    <a:pt x="1310" y="1216"/>
                  </a:lnTo>
                  <a:lnTo>
                    <a:pt x="1323" y="1245"/>
                  </a:lnTo>
                  <a:lnTo>
                    <a:pt x="1336" y="1279"/>
                  </a:lnTo>
                  <a:lnTo>
                    <a:pt x="1351" y="1317"/>
                  </a:lnTo>
                  <a:lnTo>
                    <a:pt x="1368" y="1362"/>
                  </a:lnTo>
                  <a:lnTo>
                    <a:pt x="1385" y="1417"/>
                  </a:lnTo>
                  <a:lnTo>
                    <a:pt x="1402" y="1474"/>
                  </a:lnTo>
                  <a:lnTo>
                    <a:pt x="1415" y="1524"/>
                  </a:lnTo>
                  <a:lnTo>
                    <a:pt x="1404" y="1491"/>
                  </a:lnTo>
                  <a:lnTo>
                    <a:pt x="1387" y="1451"/>
                  </a:lnTo>
                  <a:lnTo>
                    <a:pt x="1364" y="1412"/>
                  </a:lnTo>
                  <a:lnTo>
                    <a:pt x="1363" y="1420"/>
                  </a:lnTo>
                  <a:lnTo>
                    <a:pt x="1361" y="1428"/>
                  </a:lnTo>
                  <a:lnTo>
                    <a:pt x="1371" y="1451"/>
                  </a:lnTo>
                  <a:lnTo>
                    <a:pt x="1381" y="1479"/>
                  </a:lnTo>
                  <a:lnTo>
                    <a:pt x="1392" y="1510"/>
                  </a:lnTo>
                  <a:lnTo>
                    <a:pt x="1404" y="1544"/>
                  </a:lnTo>
                  <a:lnTo>
                    <a:pt x="1415" y="1577"/>
                  </a:lnTo>
                  <a:lnTo>
                    <a:pt x="1425" y="1613"/>
                  </a:lnTo>
                  <a:lnTo>
                    <a:pt x="1435" y="1647"/>
                  </a:lnTo>
                  <a:lnTo>
                    <a:pt x="1444" y="1679"/>
                  </a:lnTo>
                  <a:lnTo>
                    <a:pt x="1452" y="1707"/>
                  </a:lnTo>
                  <a:lnTo>
                    <a:pt x="1459" y="1731"/>
                  </a:lnTo>
                  <a:lnTo>
                    <a:pt x="1463" y="1751"/>
                  </a:lnTo>
                  <a:lnTo>
                    <a:pt x="1468" y="1762"/>
                  </a:lnTo>
                  <a:lnTo>
                    <a:pt x="1468" y="1768"/>
                  </a:lnTo>
                  <a:lnTo>
                    <a:pt x="1469" y="1775"/>
                  </a:lnTo>
                  <a:lnTo>
                    <a:pt x="1476" y="1837"/>
                  </a:lnTo>
                  <a:lnTo>
                    <a:pt x="1482" y="1903"/>
                  </a:lnTo>
                  <a:lnTo>
                    <a:pt x="1486" y="1971"/>
                  </a:lnTo>
                  <a:lnTo>
                    <a:pt x="1489" y="2037"/>
                  </a:lnTo>
                  <a:lnTo>
                    <a:pt x="1492" y="2099"/>
                  </a:lnTo>
                  <a:lnTo>
                    <a:pt x="1492" y="2134"/>
                  </a:lnTo>
                  <a:lnTo>
                    <a:pt x="1492" y="2165"/>
                  </a:lnTo>
                  <a:lnTo>
                    <a:pt x="1490" y="2194"/>
                  </a:lnTo>
                  <a:lnTo>
                    <a:pt x="1489" y="2220"/>
                  </a:lnTo>
                  <a:lnTo>
                    <a:pt x="1487" y="2246"/>
                  </a:lnTo>
                  <a:lnTo>
                    <a:pt x="1486" y="2271"/>
                  </a:lnTo>
                  <a:lnTo>
                    <a:pt x="1483" y="2298"/>
                  </a:lnTo>
                  <a:lnTo>
                    <a:pt x="1479" y="2328"/>
                  </a:lnTo>
                  <a:lnTo>
                    <a:pt x="1475" y="2361"/>
                  </a:lnTo>
                  <a:lnTo>
                    <a:pt x="1469" y="2401"/>
                  </a:lnTo>
                  <a:lnTo>
                    <a:pt x="1463" y="2446"/>
                  </a:lnTo>
                  <a:lnTo>
                    <a:pt x="1455" y="2498"/>
                  </a:lnTo>
                  <a:lnTo>
                    <a:pt x="1451" y="2526"/>
                  </a:lnTo>
                  <a:lnTo>
                    <a:pt x="1445" y="2552"/>
                  </a:lnTo>
                  <a:lnTo>
                    <a:pt x="1441" y="2573"/>
                  </a:lnTo>
                  <a:lnTo>
                    <a:pt x="1436" y="2594"/>
                  </a:lnTo>
                  <a:lnTo>
                    <a:pt x="1432" y="2614"/>
                  </a:lnTo>
                  <a:lnTo>
                    <a:pt x="1427" y="2634"/>
                  </a:lnTo>
                  <a:lnTo>
                    <a:pt x="1421" y="2655"/>
                  </a:lnTo>
                  <a:lnTo>
                    <a:pt x="1414" y="2677"/>
                  </a:lnTo>
                  <a:lnTo>
                    <a:pt x="1407" y="2704"/>
                  </a:lnTo>
                  <a:lnTo>
                    <a:pt x="1397" y="2734"/>
                  </a:lnTo>
                  <a:lnTo>
                    <a:pt x="1387" y="2769"/>
                  </a:lnTo>
                  <a:lnTo>
                    <a:pt x="1374" y="2808"/>
                  </a:lnTo>
                  <a:lnTo>
                    <a:pt x="1358" y="2856"/>
                  </a:lnTo>
                  <a:lnTo>
                    <a:pt x="1349" y="2883"/>
                  </a:lnTo>
                  <a:lnTo>
                    <a:pt x="1340" y="2906"/>
                  </a:lnTo>
                  <a:lnTo>
                    <a:pt x="1332" y="2927"/>
                  </a:lnTo>
                  <a:lnTo>
                    <a:pt x="1324" y="2947"/>
                  </a:lnTo>
                  <a:lnTo>
                    <a:pt x="1316" y="2965"/>
                  </a:lnTo>
                  <a:lnTo>
                    <a:pt x="1307" y="2983"/>
                  </a:lnTo>
                  <a:lnTo>
                    <a:pt x="1299" y="3003"/>
                  </a:lnTo>
                  <a:lnTo>
                    <a:pt x="1289" y="3025"/>
                  </a:lnTo>
                  <a:lnTo>
                    <a:pt x="1276" y="3049"/>
                  </a:lnTo>
                  <a:lnTo>
                    <a:pt x="1262" y="3076"/>
                  </a:lnTo>
                  <a:lnTo>
                    <a:pt x="1246" y="3109"/>
                  </a:lnTo>
                  <a:lnTo>
                    <a:pt x="1228" y="3145"/>
                  </a:lnTo>
                  <a:lnTo>
                    <a:pt x="1205" y="3189"/>
                  </a:lnTo>
                  <a:lnTo>
                    <a:pt x="1191" y="3213"/>
                  </a:lnTo>
                  <a:lnTo>
                    <a:pt x="1178" y="3236"/>
                  </a:lnTo>
                  <a:lnTo>
                    <a:pt x="1166" y="3257"/>
                  </a:lnTo>
                  <a:lnTo>
                    <a:pt x="1154" y="3275"/>
                  </a:lnTo>
                  <a:lnTo>
                    <a:pt x="1144" y="3292"/>
                  </a:lnTo>
                  <a:lnTo>
                    <a:pt x="1132" y="3309"/>
                  </a:lnTo>
                  <a:lnTo>
                    <a:pt x="1120" y="3327"/>
                  </a:lnTo>
                  <a:lnTo>
                    <a:pt x="1106" y="3347"/>
                  </a:lnTo>
                  <a:lnTo>
                    <a:pt x="1091" y="3370"/>
                  </a:lnTo>
                  <a:lnTo>
                    <a:pt x="1072" y="3394"/>
                  </a:lnTo>
                  <a:lnTo>
                    <a:pt x="1052" y="3422"/>
                  </a:lnTo>
                  <a:lnTo>
                    <a:pt x="1028" y="3454"/>
                  </a:lnTo>
                  <a:lnTo>
                    <a:pt x="1000" y="3492"/>
                  </a:lnTo>
                  <a:lnTo>
                    <a:pt x="966" y="3533"/>
                  </a:lnTo>
                  <a:lnTo>
                    <a:pt x="935" y="3570"/>
                  </a:lnTo>
                  <a:lnTo>
                    <a:pt x="908" y="3599"/>
                  </a:lnTo>
                  <a:lnTo>
                    <a:pt x="884" y="3625"/>
                  </a:lnTo>
                  <a:lnTo>
                    <a:pt x="862" y="3647"/>
                  </a:lnTo>
                  <a:lnTo>
                    <a:pt x="844" y="3664"/>
                  </a:lnTo>
                  <a:lnTo>
                    <a:pt x="828" y="3678"/>
                  </a:lnTo>
                  <a:lnTo>
                    <a:pt x="814" y="3690"/>
                  </a:lnTo>
                  <a:lnTo>
                    <a:pt x="803" y="3699"/>
                  </a:lnTo>
                  <a:lnTo>
                    <a:pt x="793" y="3708"/>
                  </a:lnTo>
                  <a:lnTo>
                    <a:pt x="783" y="3714"/>
                  </a:lnTo>
                  <a:lnTo>
                    <a:pt x="833" y="3644"/>
                  </a:lnTo>
                  <a:lnTo>
                    <a:pt x="876" y="3573"/>
                  </a:lnTo>
                  <a:lnTo>
                    <a:pt x="916" y="3498"/>
                  </a:lnTo>
                  <a:lnTo>
                    <a:pt x="954" y="3423"/>
                  </a:lnTo>
                  <a:lnTo>
                    <a:pt x="991" y="3347"/>
                  </a:lnTo>
                  <a:lnTo>
                    <a:pt x="1030" y="3271"/>
                  </a:lnTo>
                  <a:lnTo>
                    <a:pt x="1069" y="3196"/>
                  </a:lnTo>
                  <a:lnTo>
                    <a:pt x="1112" y="3123"/>
                  </a:lnTo>
                  <a:lnTo>
                    <a:pt x="1136" y="3051"/>
                  </a:lnTo>
                  <a:lnTo>
                    <a:pt x="1159" y="2976"/>
                  </a:lnTo>
                  <a:lnTo>
                    <a:pt x="1166" y="2897"/>
                  </a:lnTo>
                  <a:lnTo>
                    <a:pt x="1171" y="2827"/>
                  </a:lnTo>
                  <a:lnTo>
                    <a:pt x="1174" y="2765"/>
                  </a:lnTo>
                  <a:lnTo>
                    <a:pt x="1177" y="2711"/>
                  </a:lnTo>
                  <a:lnTo>
                    <a:pt x="1178" y="2665"/>
                  </a:lnTo>
                  <a:lnTo>
                    <a:pt x="1177" y="2625"/>
                  </a:lnTo>
                  <a:lnTo>
                    <a:pt x="1174" y="2593"/>
                  </a:lnTo>
                  <a:lnTo>
                    <a:pt x="1168" y="2567"/>
                  </a:lnTo>
                  <a:lnTo>
                    <a:pt x="1160" y="2546"/>
                  </a:lnTo>
                  <a:lnTo>
                    <a:pt x="1150" y="2532"/>
                  </a:lnTo>
                  <a:lnTo>
                    <a:pt x="1137" y="2522"/>
                  </a:lnTo>
                  <a:lnTo>
                    <a:pt x="1122" y="2516"/>
                  </a:lnTo>
                  <a:lnTo>
                    <a:pt x="1102" y="2514"/>
                  </a:lnTo>
                  <a:lnTo>
                    <a:pt x="1079" y="2516"/>
                  </a:lnTo>
                  <a:lnTo>
                    <a:pt x="1054" y="2521"/>
                  </a:lnTo>
                  <a:lnTo>
                    <a:pt x="1024" y="2529"/>
                  </a:lnTo>
                  <a:lnTo>
                    <a:pt x="991" y="2539"/>
                  </a:lnTo>
                  <a:lnTo>
                    <a:pt x="953" y="2550"/>
                  </a:lnTo>
                  <a:lnTo>
                    <a:pt x="874" y="2576"/>
                  </a:lnTo>
                  <a:lnTo>
                    <a:pt x="790" y="2598"/>
                  </a:lnTo>
                  <a:lnTo>
                    <a:pt x="701" y="2619"/>
                  </a:lnTo>
                  <a:lnTo>
                    <a:pt x="686" y="2641"/>
                  </a:lnTo>
                  <a:lnTo>
                    <a:pt x="672" y="2663"/>
                  </a:lnTo>
                  <a:lnTo>
                    <a:pt x="660" y="2684"/>
                  </a:lnTo>
                  <a:lnTo>
                    <a:pt x="650" y="2681"/>
                  </a:lnTo>
                  <a:lnTo>
                    <a:pt x="640" y="2679"/>
                  </a:lnTo>
                  <a:lnTo>
                    <a:pt x="631" y="2676"/>
                  </a:lnTo>
                  <a:lnTo>
                    <a:pt x="621" y="2672"/>
                  </a:lnTo>
                  <a:lnTo>
                    <a:pt x="613" y="2667"/>
                  </a:lnTo>
                  <a:lnTo>
                    <a:pt x="603" y="2662"/>
                  </a:lnTo>
                  <a:lnTo>
                    <a:pt x="591" y="2655"/>
                  </a:lnTo>
                  <a:lnTo>
                    <a:pt x="580" y="2646"/>
                  </a:lnTo>
                  <a:lnTo>
                    <a:pt x="566" y="2635"/>
                  </a:lnTo>
                  <a:lnTo>
                    <a:pt x="550" y="2622"/>
                  </a:lnTo>
                  <a:lnTo>
                    <a:pt x="532" y="2607"/>
                  </a:lnTo>
                  <a:lnTo>
                    <a:pt x="509" y="2588"/>
                  </a:lnTo>
                  <a:lnTo>
                    <a:pt x="485" y="2567"/>
                  </a:lnTo>
                  <a:lnTo>
                    <a:pt x="457" y="2543"/>
                  </a:lnTo>
                  <a:lnTo>
                    <a:pt x="424" y="2515"/>
                  </a:lnTo>
                  <a:lnTo>
                    <a:pt x="387" y="2483"/>
                  </a:lnTo>
                  <a:lnTo>
                    <a:pt x="346" y="2446"/>
                  </a:lnTo>
                  <a:lnTo>
                    <a:pt x="301" y="2404"/>
                  </a:lnTo>
                  <a:lnTo>
                    <a:pt x="308" y="2387"/>
                  </a:lnTo>
                  <a:lnTo>
                    <a:pt x="315" y="2371"/>
                  </a:lnTo>
                  <a:lnTo>
                    <a:pt x="321" y="2356"/>
                  </a:lnTo>
                  <a:lnTo>
                    <a:pt x="324" y="2342"/>
                  </a:lnTo>
                  <a:lnTo>
                    <a:pt x="326" y="2326"/>
                  </a:lnTo>
                  <a:lnTo>
                    <a:pt x="328" y="2308"/>
                  </a:lnTo>
                  <a:lnTo>
                    <a:pt x="326" y="2287"/>
                  </a:lnTo>
                  <a:lnTo>
                    <a:pt x="325" y="2261"/>
                  </a:lnTo>
                  <a:lnTo>
                    <a:pt x="321" y="2230"/>
                  </a:lnTo>
                  <a:lnTo>
                    <a:pt x="316" y="2192"/>
                  </a:lnTo>
                  <a:lnTo>
                    <a:pt x="311" y="2147"/>
                  </a:lnTo>
                  <a:lnTo>
                    <a:pt x="302" y="2093"/>
                  </a:lnTo>
                  <a:lnTo>
                    <a:pt x="246" y="2044"/>
                  </a:lnTo>
                  <a:lnTo>
                    <a:pt x="288" y="1982"/>
                  </a:lnTo>
                  <a:lnTo>
                    <a:pt x="326" y="1924"/>
                  </a:lnTo>
                  <a:lnTo>
                    <a:pt x="360" y="1871"/>
                  </a:lnTo>
                  <a:lnTo>
                    <a:pt x="390" y="1819"/>
                  </a:lnTo>
                  <a:lnTo>
                    <a:pt x="417" y="1771"/>
                  </a:lnTo>
                  <a:lnTo>
                    <a:pt x="441" y="1725"/>
                  </a:lnTo>
                  <a:lnTo>
                    <a:pt x="462" y="1682"/>
                  </a:lnTo>
                  <a:lnTo>
                    <a:pt x="482" y="1639"/>
                  </a:lnTo>
                  <a:lnTo>
                    <a:pt x="499" y="1597"/>
                  </a:lnTo>
                  <a:lnTo>
                    <a:pt x="516" y="1556"/>
                  </a:lnTo>
                  <a:lnTo>
                    <a:pt x="533" y="1515"/>
                  </a:lnTo>
                  <a:lnTo>
                    <a:pt x="549" y="1474"/>
                  </a:lnTo>
                  <a:lnTo>
                    <a:pt x="556" y="1472"/>
                  </a:lnTo>
                  <a:lnTo>
                    <a:pt x="563" y="1470"/>
                  </a:lnTo>
                  <a:lnTo>
                    <a:pt x="570" y="1469"/>
                  </a:lnTo>
                  <a:lnTo>
                    <a:pt x="577" y="1467"/>
                  </a:lnTo>
                  <a:lnTo>
                    <a:pt x="584" y="1465"/>
                  </a:lnTo>
                  <a:lnTo>
                    <a:pt x="591" y="1463"/>
                  </a:lnTo>
                  <a:lnTo>
                    <a:pt x="597" y="1462"/>
                  </a:lnTo>
                  <a:lnTo>
                    <a:pt x="603" y="1460"/>
                  </a:lnTo>
                  <a:lnTo>
                    <a:pt x="604" y="1453"/>
                  </a:lnTo>
                  <a:lnTo>
                    <a:pt x="604" y="1446"/>
                  </a:lnTo>
                  <a:lnTo>
                    <a:pt x="604" y="1439"/>
                  </a:lnTo>
                  <a:lnTo>
                    <a:pt x="591" y="1427"/>
                  </a:lnTo>
                  <a:lnTo>
                    <a:pt x="655" y="1407"/>
                  </a:lnTo>
                  <a:lnTo>
                    <a:pt x="713" y="1386"/>
                  </a:lnTo>
                  <a:lnTo>
                    <a:pt x="766" y="1365"/>
                  </a:lnTo>
                  <a:lnTo>
                    <a:pt x="813" y="1343"/>
                  </a:lnTo>
                  <a:lnTo>
                    <a:pt x="851" y="1324"/>
                  </a:lnTo>
                  <a:lnTo>
                    <a:pt x="884" y="1305"/>
                  </a:lnTo>
                  <a:lnTo>
                    <a:pt x="910" y="1291"/>
                  </a:lnTo>
                  <a:lnTo>
                    <a:pt x="913" y="1294"/>
                  </a:lnTo>
                  <a:lnTo>
                    <a:pt x="920" y="1301"/>
                  </a:lnTo>
                  <a:lnTo>
                    <a:pt x="930" y="1312"/>
                  </a:lnTo>
                  <a:lnTo>
                    <a:pt x="945" y="1325"/>
                  </a:lnTo>
                  <a:lnTo>
                    <a:pt x="962" y="1341"/>
                  </a:lnTo>
                  <a:lnTo>
                    <a:pt x="980" y="1357"/>
                  </a:lnTo>
                  <a:lnTo>
                    <a:pt x="1000" y="1374"/>
                  </a:lnTo>
                  <a:lnTo>
                    <a:pt x="1021" y="1390"/>
                  </a:lnTo>
                  <a:lnTo>
                    <a:pt x="1041" y="1404"/>
                  </a:lnTo>
                  <a:lnTo>
                    <a:pt x="1062" y="1415"/>
                  </a:lnTo>
                  <a:lnTo>
                    <a:pt x="1081" y="1424"/>
                  </a:lnTo>
                  <a:lnTo>
                    <a:pt x="1098" y="1429"/>
                  </a:lnTo>
                  <a:lnTo>
                    <a:pt x="1105" y="1407"/>
                  </a:lnTo>
                  <a:lnTo>
                    <a:pt x="1109" y="1390"/>
                  </a:lnTo>
                  <a:lnTo>
                    <a:pt x="1112" y="1376"/>
                  </a:lnTo>
                  <a:lnTo>
                    <a:pt x="1115" y="1365"/>
                  </a:lnTo>
                  <a:lnTo>
                    <a:pt x="1115" y="1352"/>
                  </a:lnTo>
                  <a:lnTo>
                    <a:pt x="1113" y="1338"/>
                  </a:lnTo>
                  <a:lnTo>
                    <a:pt x="1149" y="1324"/>
                  </a:lnTo>
                  <a:lnTo>
                    <a:pt x="1177" y="1312"/>
                  </a:lnTo>
                  <a:lnTo>
                    <a:pt x="1200" y="1304"/>
                  </a:lnTo>
                  <a:lnTo>
                    <a:pt x="1217" y="1297"/>
                  </a:lnTo>
                  <a:lnTo>
                    <a:pt x="1228" y="1291"/>
                  </a:lnTo>
                  <a:lnTo>
                    <a:pt x="1237" y="1288"/>
                  </a:lnTo>
                  <a:lnTo>
                    <a:pt x="1241" y="1286"/>
                  </a:lnTo>
                  <a:lnTo>
                    <a:pt x="1244" y="1286"/>
                  </a:lnTo>
                  <a:lnTo>
                    <a:pt x="1245" y="1284"/>
                  </a:lnTo>
                  <a:lnTo>
                    <a:pt x="1245" y="1284"/>
                  </a:lnTo>
                  <a:lnTo>
                    <a:pt x="1255" y="1276"/>
                  </a:lnTo>
                  <a:lnTo>
                    <a:pt x="1252" y="1259"/>
                  </a:lnTo>
                  <a:lnTo>
                    <a:pt x="1251" y="1243"/>
                  </a:lnTo>
                  <a:lnTo>
                    <a:pt x="1246" y="1229"/>
                  </a:lnTo>
                  <a:lnTo>
                    <a:pt x="1242" y="1216"/>
                  </a:lnTo>
                  <a:lnTo>
                    <a:pt x="1235" y="1201"/>
                  </a:lnTo>
                  <a:lnTo>
                    <a:pt x="1227" y="1185"/>
                  </a:lnTo>
                  <a:lnTo>
                    <a:pt x="1217" y="1166"/>
                  </a:lnTo>
                  <a:lnTo>
                    <a:pt x="1203" y="1142"/>
                  </a:lnTo>
                  <a:lnTo>
                    <a:pt x="1186" y="1114"/>
                  </a:lnTo>
                  <a:lnTo>
                    <a:pt x="1170" y="1084"/>
                  </a:lnTo>
                  <a:lnTo>
                    <a:pt x="1154" y="1053"/>
                  </a:lnTo>
                  <a:lnTo>
                    <a:pt x="1140" y="1025"/>
                  </a:lnTo>
                  <a:lnTo>
                    <a:pt x="1134" y="1028"/>
                  </a:lnTo>
                  <a:lnTo>
                    <a:pt x="1127" y="1030"/>
                  </a:lnTo>
                  <a:lnTo>
                    <a:pt x="1122" y="1033"/>
                  </a:lnTo>
                  <a:lnTo>
                    <a:pt x="1125" y="1066"/>
                  </a:lnTo>
                  <a:lnTo>
                    <a:pt x="1129" y="1099"/>
                  </a:lnTo>
                  <a:lnTo>
                    <a:pt x="1132" y="1132"/>
                  </a:lnTo>
                  <a:lnTo>
                    <a:pt x="1115" y="1118"/>
                  </a:lnTo>
                  <a:lnTo>
                    <a:pt x="1102" y="1108"/>
                  </a:lnTo>
                  <a:lnTo>
                    <a:pt x="1092" y="1099"/>
                  </a:lnTo>
                  <a:lnTo>
                    <a:pt x="1085" y="1092"/>
                  </a:lnTo>
                  <a:lnTo>
                    <a:pt x="1078" y="1087"/>
                  </a:lnTo>
                  <a:lnTo>
                    <a:pt x="1072" y="1081"/>
                  </a:lnTo>
                  <a:lnTo>
                    <a:pt x="1066" y="1074"/>
                  </a:lnTo>
                  <a:lnTo>
                    <a:pt x="1059" y="1066"/>
                  </a:lnTo>
                  <a:lnTo>
                    <a:pt x="1030" y="1019"/>
                  </a:lnTo>
                  <a:lnTo>
                    <a:pt x="1028" y="989"/>
                  </a:lnTo>
                  <a:lnTo>
                    <a:pt x="1027" y="965"/>
                  </a:lnTo>
                  <a:lnTo>
                    <a:pt x="1027" y="946"/>
                  </a:lnTo>
                  <a:lnTo>
                    <a:pt x="1027" y="930"/>
                  </a:lnTo>
                  <a:lnTo>
                    <a:pt x="1028" y="916"/>
                  </a:lnTo>
                  <a:lnTo>
                    <a:pt x="1030" y="901"/>
                  </a:lnTo>
                  <a:lnTo>
                    <a:pt x="1032" y="884"/>
                  </a:lnTo>
                  <a:lnTo>
                    <a:pt x="1035" y="861"/>
                  </a:lnTo>
                  <a:lnTo>
                    <a:pt x="1037" y="857"/>
                  </a:lnTo>
                  <a:lnTo>
                    <a:pt x="1039" y="854"/>
                  </a:lnTo>
                  <a:lnTo>
                    <a:pt x="1041" y="850"/>
                  </a:lnTo>
                  <a:lnTo>
                    <a:pt x="1042" y="848"/>
                  </a:lnTo>
                  <a:lnTo>
                    <a:pt x="1051" y="858"/>
                  </a:lnTo>
                  <a:lnTo>
                    <a:pt x="1059" y="867"/>
                  </a:lnTo>
                  <a:lnTo>
                    <a:pt x="1066" y="872"/>
                  </a:lnTo>
                  <a:lnTo>
                    <a:pt x="1076" y="878"/>
                  </a:lnTo>
                  <a:lnTo>
                    <a:pt x="1091" y="884"/>
                  </a:lnTo>
                  <a:lnTo>
                    <a:pt x="1075" y="863"/>
                  </a:lnTo>
                  <a:lnTo>
                    <a:pt x="1064" y="844"/>
                  </a:lnTo>
                  <a:lnTo>
                    <a:pt x="1052" y="830"/>
                  </a:lnTo>
                  <a:lnTo>
                    <a:pt x="1042" y="817"/>
                  </a:lnTo>
                  <a:lnTo>
                    <a:pt x="1031" y="808"/>
                  </a:lnTo>
                  <a:lnTo>
                    <a:pt x="1017" y="796"/>
                  </a:lnTo>
                  <a:lnTo>
                    <a:pt x="1000" y="785"/>
                  </a:lnTo>
                  <a:lnTo>
                    <a:pt x="980" y="772"/>
                  </a:lnTo>
                  <a:lnTo>
                    <a:pt x="953" y="755"/>
                  </a:lnTo>
                  <a:lnTo>
                    <a:pt x="953" y="758"/>
                  </a:lnTo>
                  <a:lnTo>
                    <a:pt x="952" y="760"/>
                  </a:lnTo>
                  <a:lnTo>
                    <a:pt x="950" y="762"/>
                  </a:lnTo>
                  <a:lnTo>
                    <a:pt x="950" y="765"/>
                  </a:lnTo>
                  <a:lnTo>
                    <a:pt x="949" y="767"/>
                  </a:lnTo>
                  <a:lnTo>
                    <a:pt x="947" y="768"/>
                  </a:lnTo>
                  <a:lnTo>
                    <a:pt x="947" y="771"/>
                  </a:lnTo>
                  <a:lnTo>
                    <a:pt x="946" y="772"/>
                  </a:lnTo>
                  <a:lnTo>
                    <a:pt x="959" y="784"/>
                  </a:lnTo>
                  <a:lnTo>
                    <a:pt x="970" y="795"/>
                  </a:lnTo>
                  <a:lnTo>
                    <a:pt x="970" y="801"/>
                  </a:lnTo>
                  <a:lnTo>
                    <a:pt x="970" y="808"/>
                  </a:lnTo>
                  <a:lnTo>
                    <a:pt x="969" y="815"/>
                  </a:lnTo>
                  <a:lnTo>
                    <a:pt x="949" y="813"/>
                  </a:lnTo>
                  <a:lnTo>
                    <a:pt x="929" y="815"/>
                  </a:lnTo>
                  <a:lnTo>
                    <a:pt x="954" y="861"/>
                  </a:lnTo>
                  <a:lnTo>
                    <a:pt x="980" y="909"/>
                  </a:lnTo>
                  <a:lnTo>
                    <a:pt x="1010" y="954"/>
                  </a:lnTo>
                  <a:lnTo>
                    <a:pt x="1014" y="963"/>
                  </a:lnTo>
                  <a:lnTo>
                    <a:pt x="1015" y="970"/>
                  </a:lnTo>
                  <a:lnTo>
                    <a:pt x="1015" y="977"/>
                  </a:lnTo>
                  <a:lnTo>
                    <a:pt x="1014" y="984"/>
                  </a:lnTo>
                  <a:lnTo>
                    <a:pt x="1008" y="994"/>
                  </a:lnTo>
                  <a:lnTo>
                    <a:pt x="1000" y="1006"/>
                  </a:lnTo>
                  <a:lnTo>
                    <a:pt x="1008" y="1028"/>
                  </a:lnTo>
                  <a:lnTo>
                    <a:pt x="1020" y="1049"/>
                  </a:lnTo>
                  <a:lnTo>
                    <a:pt x="1034" y="1067"/>
                  </a:lnTo>
                  <a:lnTo>
                    <a:pt x="1048" y="1087"/>
                  </a:lnTo>
                  <a:lnTo>
                    <a:pt x="1061" y="1105"/>
                  </a:lnTo>
                  <a:lnTo>
                    <a:pt x="1071" y="1126"/>
                  </a:lnTo>
                  <a:lnTo>
                    <a:pt x="1076" y="1149"/>
                  </a:lnTo>
                  <a:lnTo>
                    <a:pt x="1075" y="1174"/>
                  </a:lnTo>
                  <a:lnTo>
                    <a:pt x="1035" y="1142"/>
                  </a:lnTo>
                  <a:lnTo>
                    <a:pt x="1000" y="1114"/>
                  </a:lnTo>
                  <a:lnTo>
                    <a:pt x="969" y="1090"/>
                  </a:lnTo>
                  <a:lnTo>
                    <a:pt x="943" y="1068"/>
                  </a:lnTo>
                  <a:lnTo>
                    <a:pt x="920" y="1051"/>
                  </a:lnTo>
                  <a:lnTo>
                    <a:pt x="902" y="1037"/>
                  </a:lnTo>
                  <a:lnTo>
                    <a:pt x="886" y="1026"/>
                  </a:lnTo>
                  <a:lnTo>
                    <a:pt x="874" y="1016"/>
                  </a:lnTo>
                  <a:lnTo>
                    <a:pt x="862" y="1009"/>
                  </a:lnTo>
                  <a:lnTo>
                    <a:pt x="854" y="1005"/>
                  </a:lnTo>
                  <a:lnTo>
                    <a:pt x="845" y="1001"/>
                  </a:lnTo>
                  <a:lnTo>
                    <a:pt x="838" y="998"/>
                  </a:lnTo>
                  <a:lnTo>
                    <a:pt x="831" y="997"/>
                  </a:lnTo>
                  <a:lnTo>
                    <a:pt x="824" y="995"/>
                  </a:lnTo>
                  <a:lnTo>
                    <a:pt x="815" y="994"/>
                  </a:lnTo>
                  <a:lnTo>
                    <a:pt x="811" y="999"/>
                  </a:lnTo>
                  <a:lnTo>
                    <a:pt x="806" y="1005"/>
                  </a:lnTo>
                  <a:lnTo>
                    <a:pt x="800" y="1011"/>
                  </a:lnTo>
                  <a:lnTo>
                    <a:pt x="815" y="1023"/>
                  </a:lnTo>
                  <a:lnTo>
                    <a:pt x="825" y="1030"/>
                  </a:lnTo>
                  <a:lnTo>
                    <a:pt x="833" y="1036"/>
                  </a:lnTo>
                  <a:lnTo>
                    <a:pt x="840" y="1039"/>
                  </a:lnTo>
                  <a:lnTo>
                    <a:pt x="847" y="1042"/>
                  </a:lnTo>
                  <a:lnTo>
                    <a:pt x="855" y="1044"/>
                  </a:lnTo>
                  <a:lnTo>
                    <a:pt x="858" y="1039"/>
                  </a:lnTo>
                  <a:lnTo>
                    <a:pt x="861" y="1033"/>
                  </a:lnTo>
                  <a:lnTo>
                    <a:pt x="864" y="1028"/>
                  </a:lnTo>
                  <a:lnTo>
                    <a:pt x="886" y="1057"/>
                  </a:lnTo>
                  <a:lnTo>
                    <a:pt x="905" y="1083"/>
                  </a:lnTo>
                  <a:lnTo>
                    <a:pt x="919" y="1104"/>
                  </a:lnTo>
                  <a:lnTo>
                    <a:pt x="930" y="1122"/>
                  </a:lnTo>
                  <a:lnTo>
                    <a:pt x="940" y="1138"/>
                  </a:lnTo>
                  <a:lnTo>
                    <a:pt x="949" y="1150"/>
                  </a:lnTo>
                  <a:lnTo>
                    <a:pt x="954" y="1161"/>
                  </a:lnTo>
                  <a:lnTo>
                    <a:pt x="962" y="1173"/>
                  </a:lnTo>
                  <a:lnTo>
                    <a:pt x="967" y="1184"/>
                  </a:lnTo>
                  <a:lnTo>
                    <a:pt x="957" y="1171"/>
                  </a:lnTo>
                  <a:lnTo>
                    <a:pt x="950" y="1161"/>
                  </a:lnTo>
                  <a:lnTo>
                    <a:pt x="945" y="1154"/>
                  </a:lnTo>
                  <a:lnTo>
                    <a:pt x="939" y="1147"/>
                  </a:lnTo>
                  <a:lnTo>
                    <a:pt x="933" y="1138"/>
                  </a:lnTo>
                  <a:lnTo>
                    <a:pt x="925" y="1126"/>
                  </a:lnTo>
                  <a:lnTo>
                    <a:pt x="909" y="1130"/>
                  </a:lnTo>
                  <a:lnTo>
                    <a:pt x="896" y="1135"/>
                  </a:lnTo>
                  <a:lnTo>
                    <a:pt x="885" y="1136"/>
                  </a:lnTo>
                  <a:lnTo>
                    <a:pt x="874" y="1135"/>
                  </a:lnTo>
                  <a:lnTo>
                    <a:pt x="862" y="1130"/>
                  </a:lnTo>
                  <a:lnTo>
                    <a:pt x="850" y="1125"/>
                  </a:lnTo>
                  <a:lnTo>
                    <a:pt x="835" y="1114"/>
                  </a:lnTo>
                  <a:lnTo>
                    <a:pt x="820" y="1099"/>
                  </a:lnTo>
                  <a:lnTo>
                    <a:pt x="800" y="1081"/>
                  </a:lnTo>
                  <a:lnTo>
                    <a:pt x="777" y="1059"/>
                  </a:lnTo>
                  <a:lnTo>
                    <a:pt x="750" y="1030"/>
                  </a:lnTo>
                  <a:lnTo>
                    <a:pt x="703" y="1049"/>
                  </a:lnTo>
                  <a:lnTo>
                    <a:pt x="691" y="1068"/>
                  </a:lnTo>
                  <a:lnTo>
                    <a:pt x="682" y="1090"/>
                  </a:lnTo>
                  <a:lnTo>
                    <a:pt x="677" y="1112"/>
                  </a:lnTo>
                  <a:lnTo>
                    <a:pt x="674" y="1135"/>
                  </a:lnTo>
                  <a:lnTo>
                    <a:pt x="669" y="1157"/>
                  </a:lnTo>
                  <a:lnTo>
                    <a:pt x="662" y="1180"/>
                  </a:lnTo>
                  <a:lnTo>
                    <a:pt x="652" y="1200"/>
                  </a:lnTo>
                  <a:lnTo>
                    <a:pt x="638" y="1218"/>
                  </a:lnTo>
                  <a:lnTo>
                    <a:pt x="684" y="1318"/>
                  </a:lnTo>
                  <a:lnTo>
                    <a:pt x="662" y="1326"/>
                  </a:lnTo>
                  <a:lnTo>
                    <a:pt x="645" y="1333"/>
                  </a:lnTo>
                  <a:lnTo>
                    <a:pt x="630" y="1341"/>
                  </a:lnTo>
                  <a:lnTo>
                    <a:pt x="614" y="1346"/>
                  </a:lnTo>
                  <a:lnTo>
                    <a:pt x="599" y="1353"/>
                  </a:lnTo>
                  <a:lnTo>
                    <a:pt x="580" y="1360"/>
                  </a:lnTo>
                  <a:lnTo>
                    <a:pt x="557" y="1367"/>
                  </a:lnTo>
                  <a:lnTo>
                    <a:pt x="532" y="1377"/>
                  </a:lnTo>
                  <a:lnTo>
                    <a:pt x="499" y="1388"/>
                  </a:lnTo>
                  <a:lnTo>
                    <a:pt x="460" y="1401"/>
                  </a:lnTo>
                  <a:lnTo>
                    <a:pt x="458" y="1394"/>
                  </a:lnTo>
                  <a:lnTo>
                    <a:pt x="455" y="1387"/>
                  </a:lnTo>
                  <a:lnTo>
                    <a:pt x="453" y="1380"/>
                  </a:lnTo>
                  <a:lnTo>
                    <a:pt x="450" y="1372"/>
                  </a:lnTo>
                  <a:lnTo>
                    <a:pt x="447" y="1365"/>
                  </a:lnTo>
                  <a:lnTo>
                    <a:pt x="444" y="1356"/>
                  </a:lnTo>
                  <a:lnTo>
                    <a:pt x="441" y="1348"/>
                  </a:lnTo>
                  <a:lnTo>
                    <a:pt x="438" y="1339"/>
                  </a:lnTo>
                  <a:lnTo>
                    <a:pt x="453" y="1325"/>
                  </a:lnTo>
                  <a:lnTo>
                    <a:pt x="423" y="1267"/>
                  </a:lnTo>
                  <a:lnTo>
                    <a:pt x="392" y="1209"/>
                  </a:lnTo>
                  <a:lnTo>
                    <a:pt x="362" y="1152"/>
                  </a:lnTo>
                  <a:lnTo>
                    <a:pt x="410" y="1149"/>
                  </a:lnTo>
                  <a:lnTo>
                    <a:pt x="448" y="1145"/>
                  </a:lnTo>
                  <a:lnTo>
                    <a:pt x="478" y="1142"/>
                  </a:lnTo>
                  <a:lnTo>
                    <a:pt x="501" y="1139"/>
                  </a:lnTo>
                  <a:lnTo>
                    <a:pt x="518" y="1136"/>
                  </a:lnTo>
                  <a:lnTo>
                    <a:pt x="531" y="1133"/>
                  </a:lnTo>
                  <a:lnTo>
                    <a:pt x="539" y="1130"/>
                  </a:lnTo>
                  <a:lnTo>
                    <a:pt x="546" y="1128"/>
                  </a:lnTo>
                  <a:lnTo>
                    <a:pt x="550" y="1125"/>
                  </a:lnTo>
                  <a:lnTo>
                    <a:pt x="528" y="1091"/>
                  </a:lnTo>
                  <a:lnTo>
                    <a:pt x="509" y="1061"/>
                  </a:lnTo>
                  <a:lnTo>
                    <a:pt x="494" y="1039"/>
                  </a:lnTo>
                  <a:lnTo>
                    <a:pt x="481" y="1019"/>
                  </a:lnTo>
                  <a:lnTo>
                    <a:pt x="470" y="1005"/>
                  </a:lnTo>
                  <a:lnTo>
                    <a:pt x="461" y="994"/>
                  </a:lnTo>
                  <a:lnTo>
                    <a:pt x="453" y="985"/>
                  </a:lnTo>
                  <a:lnTo>
                    <a:pt x="445" y="980"/>
                  </a:lnTo>
                  <a:lnTo>
                    <a:pt x="440" y="975"/>
                  </a:lnTo>
                  <a:lnTo>
                    <a:pt x="434" y="974"/>
                  </a:lnTo>
                  <a:lnTo>
                    <a:pt x="427" y="973"/>
                  </a:lnTo>
                  <a:lnTo>
                    <a:pt x="419" y="971"/>
                  </a:lnTo>
                  <a:lnTo>
                    <a:pt x="423" y="957"/>
                  </a:lnTo>
                  <a:lnTo>
                    <a:pt x="407" y="940"/>
                  </a:lnTo>
                  <a:lnTo>
                    <a:pt x="392" y="926"/>
                  </a:lnTo>
                  <a:lnTo>
                    <a:pt x="392" y="899"/>
                  </a:lnTo>
                  <a:lnTo>
                    <a:pt x="390" y="871"/>
                  </a:lnTo>
                  <a:lnTo>
                    <a:pt x="389" y="844"/>
                  </a:lnTo>
                  <a:lnTo>
                    <a:pt x="360" y="824"/>
                  </a:lnTo>
                  <a:lnTo>
                    <a:pt x="338" y="808"/>
                  </a:lnTo>
                  <a:lnTo>
                    <a:pt x="319" y="792"/>
                  </a:lnTo>
                  <a:lnTo>
                    <a:pt x="307" y="779"/>
                  </a:lnTo>
                  <a:lnTo>
                    <a:pt x="297" y="768"/>
                  </a:lnTo>
                  <a:lnTo>
                    <a:pt x="290" y="758"/>
                  </a:lnTo>
                  <a:lnTo>
                    <a:pt x="287" y="751"/>
                  </a:lnTo>
                  <a:lnTo>
                    <a:pt x="284" y="744"/>
                  </a:lnTo>
                  <a:lnTo>
                    <a:pt x="282" y="738"/>
                  </a:lnTo>
                  <a:lnTo>
                    <a:pt x="298" y="723"/>
                  </a:lnTo>
                  <a:lnTo>
                    <a:pt x="316" y="710"/>
                  </a:lnTo>
                  <a:lnTo>
                    <a:pt x="324" y="722"/>
                  </a:lnTo>
                  <a:lnTo>
                    <a:pt x="332" y="731"/>
                  </a:lnTo>
                  <a:lnTo>
                    <a:pt x="339" y="743"/>
                  </a:lnTo>
                  <a:lnTo>
                    <a:pt x="348" y="753"/>
                  </a:lnTo>
                  <a:lnTo>
                    <a:pt x="355" y="762"/>
                  </a:lnTo>
                  <a:lnTo>
                    <a:pt x="363" y="774"/>
                  </a:lnTo>
                  <a:lnTo>
                    <a:pt x="370" y="785"/>
                  </a:lnTo>
                  <a:lnTo>
                    <a:pt x="372" y="786"/>
                  </a:lnTo>
                  <a:lnTo>
                    <a:pt x="373" y="788"/>
                  </a:lnTo>
                  <a:lnTo>
                    <a:pt x="375" y="791"/>
                  </a:lnTo>
                  <a:lnTo>
                    <a:pt x="377" y="793"/>
                  </a:lnTo>
                  <a:lnTo>
                    <a:pt x="382" y="796"/>
                  </a:lnTo>
                  <a:lnTo>
                    <a:pt x="386" y="801"/>
                  </a:lnTo>
                  <a:lnTo>
                    <a:pt x="400" y="808"/>
                  </a:lnTo>
                  <a:lnTo>
                    <a:pt x="411" y="815"/>
                  </a:lnTo>
                  <a:lnTo>
                    <a:pt x="421" y="820"/>
                  </a:lnTo>
                  <a:lnTo>
                    <a:pt x="431" y="824"/>
                  </a:lnTo>
                  <a:lnTo>
                    <a:pt x="444" y="830"/>
                  </a:lnTo>
                  <a:lnTo>
                    <a:pt x="458" y="836"/>
                  </a:lnTo>
                  <a:lnTo>
                    <a:pt x="478" y="843"/>
                  </a:lnTo>
                  <a:lnTo>
                    <a:pt x="504" y="851"/>
                  </a:lnTo>
                  <a:lnTo>
                    <a:pt x="504" y="816"/>
                  </a:lnTo>
                  <a:lnTo>
                    <a:pt x="502" y="781"/>
                  </a:lnTo>
                  <a:lnTo>
                    <a:pt x="512" y="772"/>
                  </a:lnTo>
                  <a:lnTo>
                    <a:pt x="521" y="761"/>
                  </a:lnTo>
                  <a:lnTo>
                    <a:pt x="526" y="748"/>
                  </a:lnTo>
                  <a:lnTo>
                    <a:pt x="509" y="729"/>
                  </a:lnTo>
                  <a:lnTo>
                    <a:pt x="497" y="712"/>
                  </a:lnTo>
                  <a:lnTo>
                    <a:pt x="487" y="699"/>
                  </a:lnTo>
                  <a:lnTo>
                    <a:pt x="480" y="689"/>
                  </a:lnTo>
                  <a:lnTo>
                    <a:pt x="475" y="682"/>
                  </a:lnTo>
                  <a:lnTo>
                    <a:pt x="472" y="676"/>
                  </a:lnTo>
                  <a:lnTo>
                    <a:pt x="471" y="671"/>
                  </a:lnTo>
                  <a:lnTo>
                    <a:pt x="471" y="665"/>
                  </a:lnTo>
                  <a:lnTo>
                    <a:pt x="472" y="660"/>
                  </a:lnTo>
                  <a:lnTo>
                    <a:pt x="492" y="682"/>
                  </a:lnTo>
                  <a:lnTo>
                    <a:pt x="509" y="699"/>
                  </a:lnTo>
                  <a:lnTo>
                    <a:pt x="522" y="712"/>
                  </a:lnTo>
                  <a:lnTo>
                    <a:pt x="532" y="720"/>
                  </a:lnTo>
                  <a:lnTo>
                    <a:pt x="540" y="727"/>
                  </a:lnTo>
                  <a:lnTo>
                    <a:pt x="548" y="731"/>
                  </a:lnTo>
                  <a:lnTo>
                    <a:pt x="556" y="734"/>
                  </a:lnTo>
                  <a:lnTo>
                    <a:pt x="565" y="737"/>
                  </a:lnTo>
                  <a:lnTo>
                    <a:pt x="570" y="717"/>
                  </a:lnTo>
                  <a:lnTo>
                    <a:pt x="576" y="698"/>
                  </a:lnTo>
                  <a:lnTo>
                    <a:pt x="590" y="703"/>
                  </a:lnTo>
                  <a:lnTo>
                    <a:pt x="600" y="709"/>
                  </a:lnTo>
                  <a:lnTo>
                    <a:pt x="607" y="712"/>
                  </a:lnTo>
                  <a:lnTo>
                    <a:pt x="616" y="715"/>
                  </a:lnTo>
                  <a:lnTo>
                    <a:pt x="623" y="717"/>
                  </a:lnTo>
                  <a:lnTo>
                    <a:pt x="634" y="722"/>
                  </a:lnTo>
                  <a:lnTo>
                    <a:pt x="634" y="712"/>
                  </a:lnTo>
                  <a:lnTo>
                    <a:pt x="634" y="702"/>
                  </a:lnTo>
                  <a:lnTo>
                    <a:pt x="633" y="693"/>
                  </a:lnTo>
                  <a:lnTo>
                    <a:pt x="631" y="685"/>
                  </a:lnTo>
                  <a:lnTo>
                    <a:pt x="628" y="675"/>
                  </a:lnTo>
                  <a:lnTo>
                    <a:pt x="626" y="664"/>
                  </a:lnTo>
                  <a:lnTo>
                    <a:pt x="620" y="651"/>
                  </a:lnTo>
                  <a:lnTo>
                    <a:pt x="613" y="636"/>
                  </a:lnTo>
                  <a:lnTo>
                    <a:pt x="604" y="619"/>
                  </a:lnTo>
                  <a:lnTo>
                    <a:pt x="593" y="596"/>
                  </a:lnTo>
                  <a:lnTo>
                    <a:pt x="580" y="571"/>
                  </a:lnTo>
                  <a:lnTo>
                    <a:pt x="565" y="540"/>
                  </a:lnTo>
                  <a:lnTo>
                    <a:pt x="546" y="503"/>
                  </a:lnTo>
                  <a:lnTo>
                    <a:pt x="523" y="462"/>
                  </a:lnTo>
                  <a:lnTo>
                    <a:pt x="521" y="465"/>
                  </a:lnTo>
                  <a:lnTo>
                    <a:pt x="516" y="468"/>
                  </a:lnTo>
                  <a:lnTo>
                    <a:pt x="509" y="473"/>
                  </a:lnTo>
                  <a:lnTo>
                    <a:pt x="499" y="480"/>
                  </a:lnTo>
                  <a:lnTo>
                    <a:pt x="484" y="483"/>
                  </a:lnTo>
                  <a:lnTo>
                    <a:pt x="467" y="483"/>
                  </a:lnTo>
                  <a:lnTo>
                    <a:pt x="451" y="482"/>
                  </a:lnTo>
                  <a:lnTo>
                    <a:pt x="389" y="397"/>
                  </a:lnTo>
                  <a:lnTo>
                    <a:pt x="353" y="394"/>
                  </a:lnTo>
                  <a:lnTo>
                    <a:pt x="380" y="430"/>
                  </a:lnTo>
                  <a:lnTo>
                    <a:pt x="403" y="459"/>
                  </a:lnTo>
                  <a:lnTo>
                    <a:pt x="421" y="485"/>
                  </a:lnTo>
                  <a:lnTo>
                    <a:pt x="437" y="506"/>
                  </a:lnTo>
                  <a:lnTo>
                    <a:pt x="448" y="523"/>
                  </a:lnTo>
                  <a:lnTo>
                    <a:pt x="457" y="538"/>
                  </a:lnTo>
                  <a:lnTo>
                    <a:pt x="464" y="551"/>
                  </a:lnTo>
                  <a:lnTo>
                    <a:pt x="467" y="561"/>
                  </a:lnTo>
                  <a:lnTo>
                    <a:pt x="470" y="571"/>
                  </a:lnTo>
                  <a:lnTo>
                    <a:pt x="468" y="581"/>
                  </a:lnTo>
                  <a:lnTo>
                    <a:pt x="467" y="590"/>
                  </a:lnTo>
                  <a:lnTo>
                    <a:pt x="464" y="600"/>
                  </a:lnTo>
                  <a:lnTo>
                    <a:pt x="460" y="612"/>
                  </a:lnTo>
                  <a:lnTo>
                    <a:pt x="440" y="612"/>
                  </a:lnTo>
                  <a:lnTo>
                    <a:pt x="431" y="602"/>
                  </a:lnTo>
                  <a:lnTo>
                    <a:pt x="421" y="592"/>
                  </a:lnTo>
                  <a:lnTo>
                    <a:pt x="411" y="582"/>
                  </a:lnTo>
                  <a:lnTo>
                    <a:pt x="402" y="572"/>
                  </a:lnTo>
                  <a:lnTo>
                    <a:pt x="392" y="562"/>
                  </a:lnTo>
                  <a:lnTo>
                    <a:pt x="382" y="552"/>
                  </a:lnTo>
                  <a:lnTo>
                    <a:pt x="372" y="541"/>
                  </a:lnTo>
                  <a:lnTo>
                    <a:pt x="366" y="537"/>
                  </a:lnTo>
                  <a:lnTo>
                    <a:pt x="377" y="554"/>
                  </a:lnTo>
                  <a:lnTo>
                    <a:pt x="387" y="565"/>
                  </a:lnTo>
                  <a:lnTo>
                    <a:pt x="393" y="575"/>
                  </a:lnTo>
                  <a:lnTo>
                    <a:pt x="397" y="583"/>
                  </a:lnTo>
                  <a:lnTo>
                    <a:pt x="402" y="590"/>
                  </a:lnTo>
                  <a:lnTo>
                    <a:pt x="404" y="600"/>
                  </a:lnTo>
                  <a:lnTo>
                    <a:pt x="409" y="612"/>
                  </a:lnTo>
                  <a:lnTo>
                    <a:pt x="402" y="616"/>
                  </a:lnTo>
                  <a:lnTo>
                    <a:pt x="396" y="621"/>
                  </a:lnTo>
                  <a:lnTo>
                    <a:pt x="390" y="624"/>
                  </a:lnTo>
                  <a:lnTo>
                    <a:pt x="363" y="603"/>
                  </a:lnTo>
                  <a:lnTo>
                    <a:pt x="341" y="585"/>
                  </a:lnTo>
                  <a:lnTo>
                    <a:pt x="322" y="569"/>
                  </a:lnTo>
                  <a:lnTo>
                    <a:pt x="309" y="557"/>
                  </a:lnTo>
                  <a:lnTo>
                    <a:pt x="299" y="545"/>
                  </a:lnTo>
                  <a:lnTo>
                    <a:pt x="292" y="535"/>
                  </a:lnTo>
                  <a:lnTo>
                    <a:pt x="288" y="526"/>
                  </a:lnTo>
                  <a:lnTo>
                    <a:pt x="287" y="516"/>
                  </a:lnTo>
                  <a:lnTo>
                    <a:pt x="288" y="504"/>
                  </a:lnTo>
                  <a:lnTo>
                    <a:pt x="290" y="493"/>
                  </a:lnTo>
                  <a:lnTo>
                    <a:pt x="292" y="478"/>
                  </a:lnTo>
                  <a:lnTo>
                    <a:pt x="280" y="455"/>
                  </a:lnTo>
                  <a:lnTo>
                    <a:pt x="268" y="435"/>
                  </a:lnTo>
                  <a:lnTo>
                    <a:pt x="258" y="418"/>
                  </a:lnTo>
                  <a:lnTo>
                    <a:pt x="248" y="401"/>
                  </a:lnTo>
                  <a:lnTo>
                    <a:pt x="237" y="386"/>
                  </a:lnTo>
                  <a:lnTo>
                    <a:pt x="224" y="370"/>
                  </a:lnTo>
                  <a:lnTo>
                    <a:pt x="210" y="352"/>
                  </a:lnTo>
                  <a:lnTo>
                    <a:pt x="193" y="332"/>
                  </a:lnTo>
                  <a:lnTo>
                    <a:pt x="173" y="308"/>
                  </a:lnTo>
                  <a:lnTo>
                    <a:pt x="149" y="280"/>
                  </a:lnTo>
                  <a:lnTo>
                    <a:pt x="173" y="265"/>
                  </a:lnTo>
                  <a:lnTo>
                    <a:pt x="195" y="248"/>
                  </a:lnTo>
                  <a:lnTo>
                    <a:pt x="224" y="258"/>
                  </a:lnTo>
                  <a:lnTo>
                    <a:pt x="248" y="266"/>
                  </a:lnTo>
                  <a:lnTo>
                    <a:pt x="267" y="272"/>
                  </a:lnTo>
                  <a:lnTo>
                    <a:pt x="281" y="276"/>
                  </a:lnTo>
                  <a:lnTo>
                    <a:pt x="292" y="277"/>
                  </a:lnTo>
                  <a:lnTo>
                    <a:pt x="302" y="276"/>
                  </a:lnTo>
                  <a:lnTo>
                    <a:pt x="311" y="275"/>
                  </a:lnTo>
                  <a:lnTo>
                    <a:pt x="321" y="270"/>
                  </a:lnTo>
                  <a:lnTo>
                    <a:pt x="329" y="265"/>
                  </a:lnTo>
                  <a:lnTo>
                    <a:pt x="382" y="284"/>
                  </a:lnTo>
                  <a:lnTo>
                    <a:pt x="424" y="323"/>
                  </a:lnTo>
                  <a:lnTo>
                    <a:pt x="392" y="320"/>
                  </a:lnTo>
                  <a:lnTo>
                    <a:pt x="360" y="317"/>
                  </a:lnTo>
                  <a:lnTo>
                    <a:pt x="379" y="332"/>
                  </a:lnTo>
                  <a:lnTo>
                    <a:pt x="416" y="346"/>
                  </a:lnTo>
                  <a:lnTo>
                    <a:pt x="455" y="361"/>
                  </a:lnTo>
                  <a:lnTo>
                    <a:pt x="492" y="375"/>
                  </a:lnTo>
                  <a:lnTo>
                    <a:pt x="474" y="351"/>
                  </a:lnTo>
                  <a:lnTo>
                    <a:pt x="451" y="327"/>
                  </a:lnTo>
                  <a:lnTo>
                    <a:pt x="428" y="303"/>
                  </a:lnTo>
                  <a:lnTo>
                    <a:pt x="409" y="280"/>
                  </a:lnTo>
                  <a:lnTo>
                    <a:pt x="373" y="242"/>
                  </a:lnTo>
                  <a:lnTo>
                    <a:pt x="341" y="204"/>
                  </a:lnTo>
                  <a:lnTo>
                    <a:pt x="305" y="166"/>
                  </a:lnTo>
                  <a:lnTo>
                    <a:pt x="288" y="158"/>
                  </a:lnTo>
                  <a:lnTo>
                    <a:pt x="268" y="149"/>
                  </a:lnTo>
                  <a:lnTo>
                    <a:pt x="250" y="141"/>
                  </a:lnTo>
                  <a:lnTo>
                    <a:pt x="257" y="139"/>
                  </a:lnTo>
                  <a:lnTo>
                    <a:pt x="264" y="136"/>
                  </a:lnTo>
                  <a:lnTo>
                    <a:pt x="270" y="134"/>
                  </a:lnTo>
                  <a:lnTo>
                    <a:pt x="261" y="128"/>
                  </a:lnTo>
                  <a:lnTo>
                    <a:pt x="254" y="124"/>
                  </a:lnTo>
                  <a:lnTo>
                    <a:pt x="247" y="119"/>
                  </a:lnTo>
                  <a:lnTo>
                    <a:pt x="238" y="115"/>
                  </a:lnTo>
                  <a:lnTo>
                    <a:pt x="227" y="110"/>
                  </a:lnTo>
                  <a:lnTo>
                    <a:pt x="210" y="103"/>
                  </a:lnTo>
                  <a:lnTo>
                    <a:pt x="187" y="93"/>
                  </a:lnTo>
                  <a:lnTo>
                    <a:pt x="265" y="119"/>
                  </a:lnTo>
                  <a:lnTo>
                    <a:pt x="342" y="148"/>
                  </a:lnTo>
                  <a:lnTo>
                    <a:pt x="315" y="132"/>
                  </a:lnTo>
                  <a:lnTo>
                    <a:pt x="294" y="119"/>
                  </a:lnTo>
                  <a:lnTo>
                    <a:pt x="274" y="110"/>
                  </a:lnTo>
                  <a:lnTo>
                    <a:pt x="257" y="101"/>
                  </a:lnTo>
                  <a:lnTo>
                    <a:pt x="238" y="91"/>
                  </a:lnTo>
                  <a:lnTo>
                    <a:pt x="220" y="83"/>
                  </a:lnTo>
                  <a:lnTo>
                    <a:pt x="207" y="87"/>
                  </a:lnTo>
                  <a:lnTo>
                    <a:pt x="202" y="84"/>
                  </a:lnTo>
                  <a:lnTo>
                    <a:pt x="197" y="80"/>
                  </a:lnTo>
                  <a:lnTo>
                    <a:pt x="192" y="77"/>
                  </a:lnTo>
                  <a:lnTo>
                    <a:pt x="185" y="74"/>
                  </a:lnTo>
                  <a:lnTo>
                    <a:pt x="176" y="70"/>
                  </a:lnTo>
                  <a:lnTo>
                    <a:pt x="165" y="66"/>
                  </a:lnTo>
                  <a:lnTo>
                    <a:pt x="151" y="59"/>
                  </a:lnTo>
                  <a:lnTo>
                    <a:pt x="131" y="52"/>
                  </a:lnTo>
                  <a:lnTo>
                    <a:pt x="108" y="42"/>
                  </a:lnTo>
                  <a:lnTo>
                    <a:pt x="78" y="31"/>
                  </a:lnTo>
                  <a:lnTo>
                    <a:pt x="43" y="17"/>
                  </a:lnTo>
                  <a:lnTo>
                    <a:pt x="0" y="0"/>
                  </a:lnTo>
                  <a:lnTo>
                    <a:pt x="0" y="0"/>
                  </a:lnTo>
                  <a:close/>
                </a:path>
              </a:pathLst>
            </a:custGeom>
            <a:solidFill>
              <a:schemeClr val="tx2"/>
            </a:solidFill>
            <a:ln w="0">
              <a:noFill/>
              <a:prstDash val="solid"/>
              <a:round/>
              <a:headEnd/>
              <a:tailEnd/>
            </a:ln>
            <a:scene3d>
              <a:camera prst="orthographicFront"/>
              <a:lightRig rig="threePt" dir="t"/>
            </a:scene3d>
            <a:sp3d/>
          </p:spPr>
          <p:txBody>
            <a:bodyPr vert="horz" wrap="square" lIns="91440" tIns="45720" rIns="91440" bIns="45720" numCol="1" anchor="t" anchorCtr="0" compatLnSpc="1">
              <a:prstTxWarp prst="textNoShape">
                <a:avLst/>
              </a:prstTxWarp>
            </a:bodyPr>
            <a:lstStyle/>
            <a:p>
              <a:endParaRPr lang="en-US">
                <a:latin typeface="Calibri"/>
              </a:endParaRPr>
            </a:p>
          </p:txBody>
        </p:sp>
      </p:grpSp>
      <p:grpSp>
        <p:nvGrpSpPr>
          <p:cNvPr id="6" name="Group 5"/>
          <p:cNvGrpSpPr/>
          <p:nvPr/>
        </p:nvGrpSpPr>
        <p:grpSpPr>
          <a:xfrm>
            <a:off x="860138" y="3092143"/>
            <a:ext cx="3095244" cy="831767"/>
            <a:chOff x="1535890" y="3941089"/>
            <a:chExt cx="3095244" cy="830997"/>
          </a:xfrm>
        </p:grpSpPr>
        <p:cxnSp>
          <p:nvCxnSpPr>
            <p:cNvPr id="7" name="Elbow Connector 6"/>
            <p:cNvCxnSpPr/>
            <p:nvPr/>
          </p:nvCxnSpPr>
          <p:spPr>
            <a:xfrm rot="10800000">
              <a:off x="3422173" y="4355507"/>
              <a:ext cx="1208961" cy="298890"/>
            </a:xfrm>
            <a:prstGeom prst="bentConnector3">
              <a:avLst>
                <a:gd name="adj1" fmla="val 50000"/>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auto">
            <a:xfrm flipH="1">
              <a:off x="1535890" y="3941089"/>
              <a:ext cx="1816000" cy="830997"/>
            </a:xfrm>
            <a:prstGeom prst="rect">
              <a:avLst/>
            </a:prstGeom>
          </p:spPr>
          <p:txBody>
            <a:bodyPr wrap="square">
              <a:spAutoFit/>
            </a:bodyPr>
            <a:lstStyle/>
            <a:p>
              <a:r>
                <a:rPr lang="en-US" sz="1500" b="1" dirty="0" smtClean="0">
                  <a:solidFill>
                    <a:schemeClr val="bg2"/>
                  </a:solidFill>
                  <a:latin typeface="Calibri"/>
                </a:rPr>
                <a:t>Your text here</a:t>
              </a:r>
            </a:p>
            <a:p>
              <a:r>
                <a:rPr lang="en-US" sz="1100" dirty="0" smtClean="0">
                  <a:solidFill>
                    <a:schemeClr val="bg2"/>
                  </a:solidFill>
                  <a:latin typeface="Calibri"/>
                  <a:cs typeface="Arial" pitchFamily="34" charset="0"/>
                </a:rPr>
                <a:t>This is placeholder text. </a:t>
              </a:r>
            </a:p>
            <a:p>
              <a:r>
                <a:rPr lang="en-US" sz="1100" dirty="0" smtClean="0">
                  <a:solidFill>
                    <a:schemeClr val="bg2"/>
                  </a:solidFill>
                  <a:latin typeface="Calibri"/>
                  <a:cs typeface="Arial" pitchFamily="34" charset="0"/>
                </a:rPr>
                <a:t>This text can be replaced with your own text</a:t>
              </a:r>
              <a:r>
                <a:rPr lang="en-US" sz="1100" dirty="0">
                  <a:solidFill>
                    <a:schemeClr val="bg2"/>
                  </a:solidFill>
                  <a:latin typeface="Calibri"/>
                  <a:cs typeface="Arial" pitchFamily="34" charset="0"/>
                </a:rPr>
                <a:t>. </a:t>
              </a:r>
              <a:endParaRPr lang="en-US" sz="1100" dirty="0">
                <a:solidFill>
                  <a:schemeClr val="bg2"/>
                </a:solidFill>
                <a:latin typeface="Calibri"/>
              </a:endParaRPr>
            </a:p>
          </p:txBody>
        </p:sp>
      </p:grpSp>
      <p:grpSp>
        <p:nvGrpSpPr>
          <p:cNvPr id="9" name="Group 8"/>
          <p:cNvGrpSpPr/>
          <p:nvPr/>
        </p:nvGrpSpPr>
        <p:grpSpPr>
          <a:xfrm>
            <a:off x="772048" y="1556653"/>
            <a:ext cx="2659144" cy="831767"/>
            <a:chOff x="1447800" y="2407020"/>
            <a:chExt cx="2659144" cy="830997"/>
          </a:xfrm>
        </p:grpSpPr>
        <p:cxnSp>
          <p:nvCxnSpPr>
            <p:cNvPr id="10" name="Elbow Connector 9"/>
            <p:cNvCxnSpPr/>
            <p:nvPr/>
          </p:nvCxnSpPr>
          <p:spPr>
            <a:xfrm rot="10800000">
              <a:off x="3328658" y="2818666"/>
              <a:ext cx="778286" cy="129719"/>
            </a:xfrm>
            <a:prstGeom prst="bentConnector3">
              <a:avLst>
                <a:gd name="adj1" fmla="val 50000"/>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auto">
            <a:xfrm flipH="1">
              <a:off x="1447800" y="2407020"/>
              <a:ext cx="1816000" cy="830997"/>
            </a:xfrm>
            <a:prstGeom prst="rect">
              <a:avLst/>
            </a:prstGeom>
          </p:spPr>
          <p:txBody>
            <a:bodyPr wrap="square">
              <a:spAutoFit/>
            </a:bodyPr>
            <a:lstStyle/>
            <a:p>
              <a:r>
                <a:rPr lang="en-US" sz="1500" b="1" dirty="0" smtClean="0">
                  <a:solidFill>
                    <a:schemeClr val="bg2"/>
                  </a:solidFill>
                  <a:latin typeface="Calibri"/>
                </a:rPr>
                <a:t>Your text here</a:t>
              </a:r>
            </a:p>
            <a:p>
              <a:r>
                <a:rPr lang="en-US" sz="1100" dirty="0" smtClean="0">
                  <a:solidFill>
                    <a:schemeClr val="bg2"/>
                  </a:solidFill>
                  <a:latin typeface="Calibri"/>
                  <a:cs typeface="Arial" pitchFamily="34" charset="0"/>
                </a:rPr>
                <a:t>This is placeholder text. </a:t>
              </a:r>
            </a:p>
            <a:p>
              <a:r>
                <a:rPr lang="en-US" sz="1100" dirty="0" smtClean="0">
                  <a:solidFill>
                    <a:schemeClr val="bg2"/>
                  </a:solidFill>
                  <a:latin typeface="Calibri"/>
                  <a:cs typeface="Arial" pitchFamily="34" charset="0"/>
                </a:rPr>
                <a:t>This text can be replaced with your own text</a:t>
              </a:r>
              <a:r>
                <a:rPr lang="en-US" sz="1100" dirty="0">
                  <a:solidFill>
                    <a:schemeClr val="bg2"/>
                  </a:solidFill>
                  <a:latin typeface="Calibri"/>
                  <a:cs typeface="Arial" pitchFamily="34" charset="0"/>
                </a:rPr>
                <a:t>. </a:t>
              </a:r>
              <a:endParaRPr lang="en-US" sz="1100" dirty="0">
                <a:solidFill>
                  <a:schemeClr val="bg2"/>
                </a:solidFill>
                <a:latin typeface="Calibri"/>
              </a:endParaRPr>
            </a:p>
          </p:txBody>
        </p:sp>
      </p:grpSp>
      <p:grpSp>
        <p:nvGrpSpPr>
          <p:cNvPr id="12" name="Group 11"/>
          <p:cNvGrpSpPr/>
          <p:nvPr/>
        </p:nvGrpSpPr>
        <p:grpSpPr>
          <a:xfrm>
            <a:off x="4793193" y="842564"/>
            <a:ext cx="3071519" cy="831767"/>
            <a:chOff x="5468944" y="1693591"/>
            <a:chExt cx="3071519" cy="830997"/>
          </a:xfrm>
        </p:grpSpPr>
        <p:cxnSp>
          <p:nvCxnSpPr>
            <p:cNvPr id="13" name="Elbow Connector 12"/>
            <p:cNvCxnSpPr/>
            <p:nvPr/>
          </p:nvCxnSpPr>
          <p:spPr>
            <a:xfrm rot="10800000" flipV="1">
              <a:off x="5468944" y="2107906"/>
              <a:ext cx="1167429" cy="219966"/>
            </a:xfrm>
            <a:prstGeom prst="bentConnector3">
              <a:avLst>
                <a:gd name="adj1" fmla="val 50000"/>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auto">
            <a:xfrm flipH="1">
              <a:off x="6724463" y="1693591"/>
              <a:ext cx="1816000" cy="830997"/>
            </a:xfrm>
            <a:prstGeom prst="rect">
              <a:avLst/>
            </a:prstGeom>
          </p:spPr>
          <p:txBody>
            <a:bodyPr wrap="square">
              <a:spAutoFit/>
            </a:bodyPr>
            <a:lstStyle/>
            <a:p>
              <a:pPr algn="r"/>
              <a:r>
                <a:rPr lang="en-US" sz="1500" b="1" dirty="0" smtClean="0">
                  <a:solidFill>
                    <a:schemeClr val="bg2"/>
                  </a:solidFill>
                  <a:latin typeface="Calibri"/>
                </a:rPr>
                <a:t>Your text here</a:t>
              </a:r>
            </a:p>
            <a:p>
              <a:pPr algn="r"/>
              <a:r>
                <a:rPr lang="en-US" sz="1100" dirty="0" smtClean="0">
                  <a:solidFill>
                    <a:schemeClr val="bg2"/>
                  </a:solidFill>
                  <a:latin typeface="Calibri"/>
                  <a:cs typeface="Arial" pitchFamily="34" charset="0"/>
                </a:rPr>
                <a:t>This is placeholder text. </a:t>
              </a:r>
            </a:p>
            <a:p>
              <a:pPr algn="r"/>
              <a:r>
                <a:rPr lang="en-US" sz="1100" dirty="0" smtClean="0">
                  <a:solidFill>
                    <a:schemeClr val="bg2"/>
                  </a:solidFill>
                  <a:latin typeface="Calibri"/>
                  <a:cs typeface="Arial" pitchFamily="34" charset="0"/>
                </a:rPr>
                <a:t>This text can be replaced with your own text</a:t>
              </a:r>
              <a:r>
                <a:rPr lang="en-US" sz="1100" dirty="0">
                  <a:solidFill>
                    <a:schemeClr val="bg2"/>
                  </a:solidFill>
                  <a:latin typeface="Calibri"/>
                  <a:cs typeface="Arial" pitchFamily="34" charset="0"/>
                </a:rPr>
                <a:t>. </a:t>
              </a:r>
              <a:endParaRPr lang="en-US" sz="1100" dirty="0">
                <a:solidFill>
                  <a:schemeClr val="bg2"/>
                </a:solidFill>
                <a:latin typeface="Calibri"/>
              </a:endParaRPr>
            </a:p>
          </p:txBody>
        </p:sp>
      </p:grpSp>
      <p:grpSp>
        <p:nvGrpSpPr>
          <p:cNvPr id="15" name="Group 14"/>
          <p:cNvGrpSpPr/>
          <p:nvPr/>
        </p:nvGrpSpPr>
        <p:grpSpPr>
          <a:xfrm>
            <a:off x="5636336" y="2206557"/>
            <a:ext cx="2735617" cy="831767"/>
            <a:chOff x="6312087" y="3056322"/>
            <a:chExt cx="2735617" cy="830997"/>
          </a:xfrm>
        </p:grpSpPr>
        <p:cxnSp>
          <p:nvCxnSpPr>
            <p:cNvPr id="16" name="Elbow Connector 15"/>
            <p:cNvCxnSpPr/>
            <p:nvPr/>
          </p:nvCxnSpPr>
          <p:spPr>
            <a:xfrm rot="10800000" flipV="1">
              <a:off x="6312087" y="3467236"/>
              <a:ext cx="843143" cy="92922"/>
            </a:xfrm>
            <a:prstGeom prst="bentConnector3">
              <a:avLst>
                <a:gd name="adj1" fmla="val 50000"/>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bwMode="auto">
            <a:xfrm flipH="1">
              <a:off x="7231704" y="3056322"/>
              <a:ext cx="1816000" cy="830997"/>
            </a:xfrm>
            <a:prstGeom prst="rect">
              <a:avLst/>
            </a:prstGeom>
          </p:spPr>
          <p:txBody>
            <a:bodyPr wrap="square">
              <a:spAutoFit/>
            </a:bodyPr>
            <a:lstStyle/>
            <a:p>
              <a:pPr algn="r"/>
              <a:r>
                <a:rPr lang="en-US" sz="1500" b="1" dirty="0" smtClean="0">
                  <a:solidFill>
                    <a:schemeClr val="bg2"/>
                  </a:solidFill>
                  <a:latin typeface="Calibri"/>
                </a:rPr>
                <a:t>Your text here</a:t>
              </a:r>
            </a:p>
            <a:p>
              <a:pPr algn="r"/>
              <a:r>
                <a:rPr lang="en-US" sz="1100" dirty="0" smtClean="0">
                  <a:solidFill>
                    <a:schemeClr val="bg2"/>
                  </a:solidFill>
                  <a:latin typeface="Calibri"/>
                  <a:cs typeface="Arial" pitchFamily="34" charset="0"/>
                </a:rPr>
                <a:t>This is placeholder text. </a:t>
              </a:r>
            </a:p>
            <a:p>
              <a:pPr algn="r"/>
              <a:r>
                <a:rPr lang="en-US" sz="1100" dirty="0" smtClean="0">
                  <a:solidFill>
                    <a:schemeClr val="bg2"/>
                  </a:solidFill>
                  <a:latin typeface="Calibri"/>
                  <a:cs typeface="Arial" pitchFamily="34" charset="0"/>
                </a:rPr>
                <a:t>This text can be replaced with your own text</a:t>
              </a:r>
              <a:r>
                <a:rPr lang="en-US" sz="1100" dirty="0">
                  <a:solidFill>
                    <a:schemeClr val="bg2"/>
                  </a:solidFill>
                  <a:latin typeface="Calibri"/>
                  <a:cs typeface="Arial" pitchFamily="34" charset="0"/>
                </a:rPr>
                <a:t>. </a:t>
              </a:r>
              <a:endParaRPr lang="en-US" sz="1100" dirty="0">
                <a:solidFill>
                  <a:schemeClr val="bg2"/>
                </a:solidFill>
                <a:latin typeface="Calibri"/>
              </a:endParaRPr>
            </a:p>
          </p:txBody>
        </p:sp>
      </p:grpSp>
    </p:spTree>
    <p:extLst>
      <p:ext uri="{BB962C8B-B14F-4D97-AF65-F5344CB8AC3E}">
        <p14:creationId xmlns:p14="http://schemas.microsoft.com/office/powerpoint/2010/main" val="12897990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2000"/>
                            </p:stCondLst>
                            <p:childTnLst>
                              <p:par>
                                <p:cTn id="17" presetID="22" presetClass="entr" presetSubtype="2"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500"/>
                                        <p:tgtEl>
                                          <p:spTgt spid="6"/>
                                        </p:tgtEl>
                                      </p:cBhvr>
                                    </p:animEffect>
                                  </p:childTnLst>
                                </p:cTn>
                              </p:par>
                            </p:childTnLst>
                          </p:cTn>
                        </p:par>
                        <p:par>
                          <p:cTn id="20" fill="hold">
                            <p:stCondLst>
                              <p:cond delay="2500"/>
                            </p:stCondLst>
                            <p:childTnLst>
                              <p:par>
                                <p:cTn id="21" presetID="22" presetClass="entr" presetSubtype="2"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right)">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400165" y="1709785"/>
            <a:ext cx="1707294" cy="1726208"/>
            <a:chOff x="2023079" y="2471782"/>
            <a:chExt cx="1707294" cy="1724611"/>
          </a:xfrm>
        </p:grpSpPr>
        <p:sp>
          <p:nvSpPr>
            <p:cNvPr id="3" name="Oval 2"/>
            <p:cNvSpPr/>
            <p:nvPr/>
          </p:nvSpPr>
          <p:spPr bwMode="gray">
            <a:xfrm>
              <a:off x="2023079" y="2471782"/>
              <a:ext cx="1707294" cy="1724611"/>
            </a:xfrm>
            <a:prstGeom prst="ellipse">
              <a:avLst/>
            </a:prstGeom>
            <a:gradFill>
              <a:gsLst>
                <a:gs pos="0">
                  <a:srgbClr val="FFFFFF">
                    <a:lumMod val="75000"/>
                  </a:srgbClr>
                </a:gs>
                <a:gs pos="100000">
                  <a:srgbClr val="BFBFBF">
                    <a:lumMod val="83000"/>
                  </a:srgbClr>
                </a:gs>
              </a:gsLst>
              <a:lin ang="0" scaled="0"/>
            </a:gradFill>
            <a:ln w="15875">
              <a:solidFill>
                <a:srgbClr val="969696">
                  <a:alpha val="64000"/>
                </a:srgbClr>
              </a:solidFill>
            </a:ln>
            <a:effectLst>
              <a:outerShdw blurRad="50800" dist="38100" dir="2700000" algn="tl" rotWithShape="0">
                <a:prstClr val="black">
                  <a:alpha val="40000"/>
                </a:prstClr>
              </a:outerShdw>
            </a:effectLst>
            <a:scene3d>
              <a:camera prst="orthographicFront"/>
              <a:lightRig rig="glow" dir="t"/>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tIns="0" bIns="0" rtlCol="0" anchor="b"/>
            <a:lstStyle/>
            <a:p>
              <a:pPr algn="ctr"/>
              <a:endParaRPr lang="en-US" sz="2400" b="1" dirty="0">
                <a:solidFill>
                  <a:srgbClr val="000000"/>
                </a:solidFill>
                <a:latin typeface="Calibri"/>
              </a:endParaRPr>
            </a:p>
          </p:txBody>
        </p:sp>
        <p:sp>
          <p:nvSpPr>
            <p:cNvPr id="4" name="Oval 3"/>
            <p:cNvSpPr/>
            <p:nvPr/>
          </p:nvSpPr>
          <p:spPr bwMode="gray">
            <a:xfrm>
              <a:off x="2163504" y="2620130"/>
              <a:ext cx="1424680" cy="1424679"/>
            </a:xfrm>
            <a:prstGeom prst="ellipse">
              <a:avLst/>
            </a:prstGeom>
            <a:gradFill flip="none" rotWithShape="1">
              <a:gsLst>
                <a:gs pos="8000">
                  <a:schemeClr val="accent6"/>
                </a:gs>
                <a:gs pos="60000">
                  <a:schemeClr val="accent6"/>
                </a:gs>
                <a:gs pos="100000">
                  <a:schemeClr val="accent6">
                    <a:lumMod val="75000"/>
                  </a:schemeClr>
                </a:gs>
              </a:gsLst>
              <a:path path="circle">
                <a:fillToRect l="50000" t="50000" r="50000" b="50000"/>
              </a:path>
              <a:tileRect/>
            </a:gradFill>
            <a:ln>
              <a:noFill/>
            </a:ln>
            <a:effectLst>
              <a:outerShdw blurRad="63500" sx="101000" sy="101000" algn="ctr" rotWithShape="0">
                <a:prstClr val="black"/>
              </a:outerShdw>
            </a:effectLst>
            <a:scene3d>
              <a:camera prst="perspectiveLeft" fov="0">
                <a:rot lat="0" lon="0" rev="0"/>
              </a:camera>
              <a:lightRig rig="flat" dir="t"/>
            </a:scene3d>
            <a:sp3d>
              <a:bevelT w="381000" h="381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prstClr val="white"/>
                </a:solidFill>
                <a:latin typeface="Calibri"/>
              </a:endParaRPr>
            </a:p>
          </p:txBody>
        </p:sp>
        <p:sp>
          <p:nvSpPr>
            <p:cNvPr id="5" name="Text Box 9"/>
            <p:cNvSpPr txBox="1">
              <a:spLocks noChangeArrowheads="1"/>
            </p:cNvSpPr>
            <p:nvPr/>
          </p:nvSpPr>
          <p:spPr bwMode="gray">
            <a:xfrm>
              <a:off x="2193446" y="3095183"/>
              <a:ext cx="131480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a:spAutoFit/>
            </a:bodyPr>
            <a:lstStyle/>
            <a:p>
              <a:pPr algn="ctr" eaLnBrk="0" hangingPunct="0"/>
              <a:r>
                <a:rPr lang="en-US" sz="1400" b="1" dirty="0">
                  <a:solidFill>
                    <a:schemeClr val="bg1"/>
                  </a:solidFill>
                  <a:latin typeface="Calibri"/>
                </a:rPr>
                <a:t>Click to add Text</a:t>
              </a:r>
            </a:p>
          </p:txBody>
        </p:sp>
      </p:grpSp>
      <p:grpSp>
        <p:nvGrpSpPr>
          <p:cNvPr id="6" name="Group 5"/>
          <p:cNvGrpSpPr/>
          <p:nvPr/>
        </p:nvGrpSpPr>
        <p:grpSpPr>
          <a:xfrm>
            <a:off x="3733300" y="1712271"/>
            <a:ext cx="1707294" cy="1726208"/>
            <a:chOff x="4356214" y="2442365"/>
            <a:chExt cx="1707294" cy="1724611"/>
          </a:xfrm>
        </p:grpSpPr>
        <p:sp>
          <p:nvSpPr>
            <p:cNvPr id="7" name="Oval 6"/>
            <p:cNvSpPr/>
            <p:nvPr/>
          </p:nvSpPr>
          <p:spPr bwMode="gray">
            <a:xfrm>
              <a:off x="4356214" y="2442365"/>
              <a:ext cx="1707294" cy="1724611"/>
            </a:xfrm>
            <a:prstGeom prst="ellipse">
              <a:avLst/>
            </a:prstGeom>
            <a:gradFill>
              <a:gsLst>
                <a:gs pos="0">
                  <a:srgbClr val="FFFFFF">
                    <a:lumMod val="75000"/>
                  </a:srgbClr>
                </a:gs>
                <a:gs pos="100000">
                  <a:srgbClr val="BFBFBF">
                    <a:lumMod val="83000"/>
                  </a:srgbClr>
                </a:gs>
              </a:gsLst>
              <a:lin ang="0" scaled="0"/>
            </a:gradFill>
            <a:ln w="15875">
              <a:solidFill>
                <a:srgbClr val="969696">
                  <a:alpha val="64000"/>
                </a:srgbClr>
              </a:solidFill>
            </a:ln>
            <a:effectLst>
              <a:outerShdw blurRad="50800" dist="38100" dir="2700000" algn="tl" rotWithShape="0">
                <a:prstClr val="black">
                  <a:alpha val="40000"/>
                </a:prstClr>
              </a:outerShdw>
            </a:effectLst>
            <a:scene3d>
              <a:camera prst="orthographicFront"/>
              <a:lightRig rig="glow" dir="t"/>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tIns="0" bIns="0" rtlCol="0" anchor="b"/>
            <a:lstStyle/>
            <a:p>
              <a:pPr algn="ctr"/>
              <a:endParaRPr lang="en-US" sz="2400" b="1" dirty="0">
                <a:solidFill>
                  <a:srgbClr val="000000"/>
                </a:solidFill>
                <a:latin typeface="Calibri"/>
              </a:endParaRPr>
            </a:p>
          </p:txBody>
        </p:sp>
        <p:sp>
          <p:nvSpPr>
            <p:cNvPr id="8" name="Oval 7"/>
            <p:cNvSpPr/>
            <p:nvPr/>
          </p:nvSpPr>
          <p:spPr bwMode="gray">
            <a:xfrm>
              <a:off x="4497522" y="2599340"/>
              <a:ext cx="1424680" cy="1424679"/>
            </a:xfrm>
            <a:prstGeom prst="ellipse">
              <a:avLst/>
            </a:prstGeom>
            <a:gradFill flip="none" rotWithShape="1">
              <a:gsLst>
                <a:gs pos="55424">
                  <a:schemeClr val="accent2"/>
                </a:gs>
                <a:gs pos="8000">
                  <a:schemeClr val="accent2"/>
                </a:gs>
                <a:gs pos="100000">
                  <a:schemeClr val="accent2">
                    <a:lumMod val="75000"/>
                  </a:schemeClr>
                </a:gs>
              </a:gsLst>
              <a:path path="circle">
                <a:fillToRect l="50000" t="50000" r="50000" b="50000"/>
              </a:path>
              <a:tileRect/>
            </a:gradFill>
            <a:ln>
              <a:noFill/>
            </a:ln>
            <a:effectLst>
              <a:outerShdw blurRad="63500" sx="101000" sy="101000" algn="ctr" rotWithShape="0">
                <a:prstClr val="black"/>
              </a:outerShdw>
            </a:effectLst>
            <a:scene3d>
              <a:camera prst="perspectiveLeft" fov="0">
                <a:rot lat="0" lon="0" rev="0"/>
              </a:camera>
              <a:lightRig rig="flat" dir="t"/>
            </a:scene3d>
            <a:sp3d>
              <a:bevelT w="381000" h="381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prstClr val="white"/>
                </a:solidFill>
                <a:latin typeface="Calibri"/>
              </a:endParaRPr>
            </a:p>
          </p:txBody>
        </p:sp>
        <p:sp>
          <p:nvSpPr>
            <p:cNvPr id="9" name="Text Box 9"/>
            <p:cNvSpPr txBox="1">
              <a:spLocks noChangeArrowheads="1"/>
            </p:cNvSpPr>
            <p:nvPr/>
          </p:nvSpPr>
          <p:spPr bwMode="gray">
            <a:xfrm>
              <a:off x="4552458" y="3074393"/>
              <a:ext cx="131480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a:spAutoFit/>
            </a:bodyPr>
            <a:lstStyle/>
            <a:p>
              <a:pPr algn="ctr" eaLnBrk="0" hangingPunct="0"/>
              <a:r>
                <a:rPr lang="en-US" sz="1400" b="1" dirty="0">
                  <a:solidFill>
                    <a:schemeClr val="bg1"/>
                  </a:solidFill>
                  <a:latin typeface="Calibri"/>
                </a:rPr>
                <a:t>Click to add Text</a:t>
              </a:r>
            </a:p>
          </p:txBody>
        </p:sp>
      </p:grpSp>
      <p:grpSp>
        <p:nvGrpSpPr>
          <p:cNvPr id="10" name="Group 9"/>
          <p:cNvGrpSpPr/>
          <p:nvPr/>
        </p:nvGrpSpPr>
        <p:grpSpPr>
          <a:xfrm>
            <a:off x="6036542" y="1712271"/>
            <a:ext cx="1707294" cy="1726208"/>
            <a:chOff x="6659456" y="2442365"/>
            <a:chExt cx="1707294" cy="1724611"/>
          </a:xfrm>
        </p:grpSpPr>
        <p:sp>
          <p:nvSpPr>
            <p:cNvPr id="11" name="Oval 10"/>
            <p:cNvSpPr/>
            <p:nvPr/>
          </p:nvSpPr>
          <p:spPr bwMode="gray">
            <a:xfrm>
              <a:off x="6659456" y="2442365"/>
              <a:ext cx="1707294" cy="1724611"/>
            </a:xfrm>
            <a:prstGeom prst="ellipse">
              <a:avLst/>
            </a:prstGeom>
            <a:gradFill>
              <a:gsLst>
                <a:gs pos="0">
                  <a:srgbClr val="FFFFFF">
                    <a:lumMod val="75000"/>
                  </a:srgbClr>
                </a:gs>
                <a:gs pos="100000">
                  <a:srgbClr val="BFBFBF">
                    <a:lumMod val="83000"/>
                  </a:srgbClr>
                </a:gs>
              </a:gsLst>
              <a:lin ang="0" scaled="0"/>
            </a:gradFill>
            <a:ln w="15875">
              <a:solidFill>
                <a:srgbClr val="969696">
                  <a:alpha val="64000"/>
                </a:srgbClr>
              </a:solidFill>
            </a:ln>
            <a:effectLst>
              <a:outerShdw blurRad="50800" dist="38100" dir="2700000" algn="tl" rotWithShape="0">
                <a:prstClr val="black">
                  <a:alpha val="40000"/>
                </a:prstClr>
              </a:outerShdw>
            </a:effectLst>
            <a:scene3d>
              <a:camera prst="orthographicFront"/>
              <a:lightRig rig="glow" dir="t"/>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tIns="0" bIns="0" rtlCol="0" anchor="b"/>
            <a:lstStyle/>
            <a:p>
              <a:pPr algn="ctr"/>
              <a:endParaRPr lang="en-US" sz="2400" b="1" dirty="0">
                <a:solidFill>
                  <a:srgbClr val="000000"/>
                </a:solidFill>
                <a:latin typeface="Calibri"/>
              </a:endParaRPr>
            </a:p>
          </p:txBody>
        </p:sp>
        <p:sp>
          <p:nvSpPr>
            <p:cNvPr id="12" name="Oval 11"/>
            <p:cNvSpPr/>
            <p:nvPr/>
          </p:nvSpPr>
          <p:spPr bwMode="gray">
            <a:xfrm>
              <a:off x="6800765" y="2599340"/>
              <a:ext cx="1424680" cy="1424679"/>
            </a:xfrm>
            <a:prstGeom prst="ellipse">
              <a:avLst/>
            </a:prstGeom>
            <a:gradFill flip="none" rotWithShape="1">
              <a:gsLst>
                <a:gs pos="8000">
                  <a:schemeClr val="accent5"/>
                </a:gs>
                <a:gs pos="60000">
                  <a:schemeClr val="accent5"/>
                </a:gs>
                <a:gs pos="100000">
                  <a:schemeClr val="accent5">
                    <a:lumMod val="75000"/>
                  </a:schemeClr>
                </a:gs>
              </a:gsLst>
              <a:path path="circle">
                <a:fillToRect l="50000" t="50000" r="50000" b="50000"/>
              </a:path>
              <a:tileRect/>
            </a:gradFill>
            <a:ln>
              <a:noFill/>
            </a:ln>
            <a:effectLst>
              <a:outerShdw blurRad="63500" sx="101000" sy="101000" algn="ctr" rotWithShape="0">
                <a:prstClr val="black"/>
              </a:outerShdw>
            </a:effectLst>
            <a:scene3d>
              <a:camera prst="perspectiveLeft" fov="0">
                <a:rot lat="0" lon="0" rev="0"/>
              </a:camera>
              <a:lightRig rig="flat" dir="t"/>
            </a:scene3d>
            <a:sp3d>
              <a:bevelT w="381000" h="381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prstClr val="white"/>
                </a:solidFill>
                <a:latin typeface="Calibri"/>
              </a:endParaRPr>
            </a:p>
          </p:txBody>
        </p:sp>
        <p:sp>
          <p:nvSpPr>
            <p:cNvPr id="13" name="Text Box 9"/>
            <p:cNvSpPr txBox="1">
              <a:spLocks noChangeArrowheads="1"/>
            </p:cNvSpPr>
            <p:nvPr/>
          </p:nvSpPr>
          <p:spPr bwMode="gray">
            <a:xfrm>
              <a:off x="6855701" y="3074393"/>
              <a:ext cx="131480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a:spAutoFit/>
            </a:bodyPr>
            <a:lstStyle/>
            <a:p>
              <a:pPr algn="ctr" eaLnBrk="0" hangingPunct="0"/>
              <a:r>
                <a:rPr lang="en-US" sz="1400" b="1" dirty="0">
                  <a:solidFill>
                    <a:schemeClr val="bg1"/>
                  </a:solidFill>
                  <a:latin typeface="Calibri"/>
                </a:rPr>
                <a:t>Click to add Text</a:t>
              </a:r>
            </a:p>
          </p:txBody>
        </p:sp>
      </p:grpSp>
      <p:sp>
        <p:nvSpPr>
          <p:cNvPr id="14" name="AutoShape 7"/>
          <p:cNvSpPr>
            <a:spLocks noChangeArrowheads="1"/>
          </p:cNvSpPr>
          <p:nvPr/>
        </p:nvSpPr>
        <p:spPr bwMode="gray">
          <a:xfrm rot="16200000" flipV="1">
            <a:off x="3187436" y="2392669"/>
            <a:ext cx="526803" cy="416884"/>
          </a:xfrm>
          <a:prstGeom prst="upArrow">
            <a:avLst>
              <a:gd name="adj1" fmla="val 49398"/>
              <a:gd name="adj2" fmla="val 60505"/>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endParaRPr lang="en-US">
              <a:latin typeface="Calibri"/>
            </a:endParaRPr>
          </a:p>
        </p:txBody>
      </p:sp>
      <p:sp>
        <p:nvSpPr>
          <p:cNvPr id="15" name="AutoShape 7"/>
          <p:cNvSpPr>
            <a:spLocks noChangeArrowheads="1"/>
          </p:cNvSpPr>
          <p:nvPr/>
        </p:nvSpPr>
        <p:spPr bwMode="gray">
          <a:xfrm rot="16200000" flipV="1">
            <a:off x="5499414" y="2392669"/>
            <a:ext cx="526803" cy="416884"/>
          </a:xfrm>
          <a:prstGeom prst="upArrow">
            <a:avLst>
              <a:gd name="adj1" fmla="val 49398"/>
              <a:gd name="adj2" fmla="val 60505"/>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endParaRPr lang="en-US">
              <a:latin typeface="Calibri"/>
            </a:endParaRPr>
          </a:p>
        </p:txBody>
      </p:sp>
    </p:spTree>
    <p:extLst>
      <p:ext uri="{BB962C8B-B14F-4D97-AF65-F5344CB8AC3E}">
        <p14:creationId xmlns:p14="http://schemas.microsoft.com/office/powerpoint/2010/main" val="1119466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p:tgtEl>
                                          <p:spTgt spid="14"/>
                                        </p:tgtEl>
                                        <p:attrNameLst>
                                          <p:attrName>ppt_x</p:attrName>
                                        </p:attrNameLst>
                                      </p:cBhvr>
                                      <p:tavLst>
                                        <p:tav tm="0">
                                          <p:val>
                                            <p:strVal val="#ppt_x-#ppt_w*1.125000"/>
                                          </p:val>
                                        </p:tav>
                                        <p:tav tm="100000">
                                          <p:val>
                                            <p:strVal val="#ppt_x"/>
                                          </p:val>
                                        </p:tav>
                                      </p:tavLst>
                                    </p:anim>
                                    <p:animEffect transition="in" filter="wipe(right)">
                                      <p:cBhvr>
                                        <p:cTn id="13" dur="500"/>
                                        <p:tgtEl>
                                          <p:spTgt spid="14"/>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p:tgtEl>
                                          <p:spTgt spid="15"/>
                                        </p:tgtEl>
                                        <p:attrNameLst>
                                          <p:attrName>ppt_x</p:attrName>
                                        </p:attrNameLst>
                                      </p:cBhvr>
                                      <p:tavLst>
                                        <p:tav tm="0">
                                          <p:val>
                                            <p:strVal val="#ppt_x-#ppt_w*1.125000"/>
                                          </p:val>
                                        </p:tav>
                                        <p:tav tm="100000">
                                          <p:val>
                                            <p:strVal val="#ppt_x"/>
                                          </p:val>
                                        </p:tav>
                                      </p:tavLst>
                                    </p:anim>
                                    <p:animEffect transition="in" filter="wipe(right)">
                                      <p:cBhvr>
                                        <p:cTn id="23" dur="500"/>
                                        <p:tgtEl>
                                          <p:spTgt spid="15"/>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p:tgtEl>
                                          <p:spTgt spid="10"/>
                                        </p:tgtEl>
                                        <p:attrNameLst>
                                          <p:attrName>ppt_x</p:attrName>
                                        </p:attrNameLst>
                                      </p:cBhvr>
                                      <p:tavLst>
                                        <p:tav tm="0">
                                          <p:val>
                                            <p:strVal val="#ppt_x-#ppt_w*1.125000"/>
                                          </p:val>
                                        </p:tav>
                                        <p:tav tm="100000">
                                          <p:val>
                                            <p:strVal val="#ppt_x"/>
                                          </p:val>
                                        </p:tav>
                                      </p:tavLst>
                                    </p:anim>
                                    <p:animEffect transition="in" filter="wipe(right)">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813563" y="1536014"/>
            <a:ext cx="5546655" cy="1898201"/>
            <a:chOff x="-12928" y="2385951"/>
            <a:chExt cx="9492656" cy="2384959"/>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7540" y="2387189"/>
              <a:ext cx="2381251" cy="2381248"/>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8007" y="2385951"/>
              <a:ext cx="2381251" cy="238125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8477" y="2389660"/>
              <a:ext cx="2381251" cy="238125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28" y="2388425"/>
              <a:ext cx="2381251" cy="2381249"/>
            </a:xfrm>
            <a:prstGeom prst="rect">
              <a:avLst/>
            </a:prstGeom>
          </p:spPr>
        </p:pic>
      </p:grpSp>
      <p:grpSp>
        <p:nvGrpSpPr>
          <p:cNvPr id="10" name="Group 9"/>
          <p:cNvGrpSpPr/>
          <p:nvPr/>
        </p:nvGrpSpPr>
        <p:grpSpPr>
          <a:xfrm>
            <a:off x="1542277" y="1495212"/>
            <a:ext cx="6059447" cy="3009026"/>
            <a:chOff x="1763885" y="2126113"/>
            <a:chExt cx="6931683" cy="3438980"/>
          </a:xfrm>
        </p:grpSpPr>
        <p:cxnSp>
          <p:nvCxnSpPr>
            <p:cNvPr id="11" name="Straight Connector 10"/>
            <p:cNvCxnSpPr/>
            <p:nvPr/>
          </p:nvCxnSpPr>
          <p:spPr>
            <a:xfrm>
              <a:off x="1763885" y="2126113"/>
              <a:ext cx="6898436" cy="1498"/>
            </a:xfrm>
            <a:prstGeom prst="line">
              <a:avLst/>
            </a:prstGeom>
            <a:ln w="63500"/>
          </p:spPr>
          <p:style>
            <a:lnRef idx="1">
              <a:schemeClr val="accent6"/>
            </a:lnRef>
            <a:fillRef idx="0">
              <a:schemeClr val="accent6"/>
            </a:fillRef>
            <a:effectRef idx="0">
              <a:schemeClr val="accent6"/>
            </a:effectRef>
            <a:fontRef idx="minor">
              <a:schemeClr val="tx1"/>
            </a:fontRef>
          </p:style>
        </p:cxnSp>
        <p:cxnSp>
          <p:nvCxnSpPr>
            <p:cNvPr id="12" name="Straight Connector 11"/>
            <p:cNvCxnSpPr/>
            <p:nvPr/>
          </p:nvCxnSpPr>
          <p:spPr>
            <a:xfrm>
              <a:off x="1797132" y="4387191"/>
              <a:ext cx="6898436" cy="1499"/>
            </a:xfrm>
            <a:prstGeom prst="line">
              <a:avLst/>
            </a:prstGeom>
            <a:ln w="63500"/>
          </p:spPr>
          <p:style>
            <a:lnRef idx="1">
              <a:schemeClr val="accent6"/>
            </a:lnRef>
            <a:fillRef idx="0">
              <a:schemeClr val="accent6"/>
            </a:fillRef>
            <a:effectRef idx="0">
              <a:schemeClr val="accent6"/>
            </a:effectRef>
            <a:fontRef idx="minor">
              <a:schemeClr val="tx1"/>
            </a:fontRef>
          </p:style>
        </p:cxnSp>
        <p:sp>
          <p:nvSpPr>
            <p:cNvPr id="13" name="AutoShape 5"/>
            <p:cNvSpPr>
              <a:spLocks noChangeArrowheads="1"/>
            </p:cNvSpPr>
            <p:nvPr/>
          </p:nvSpPr>
          <p:spPr bwMode="gray">
            <a:xfrm>
              <a:off x="2410327" y="4529634"/>
              <a:ext cx="5676838" cy="1035459"/>
            </a:xfrm>
            <a:prstGeom prst="roundRect">
              <a:avLst>
                <a:gd name="adj" fmla="val 7754"/>
              </a:avLst>
            </a:prstGeom>
            <a:noFill/>
            <a:ln w="12700" algn="ctr">
              <a:solidFill>
                <a:schemeClr val="bg1"/>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rgbClr val="000000">
                        <a:gamma/>
                        <a:shade val="60000"/>
                        <a:invGamma/>
                      </a:srgbClr>
                    </a:outerShdw>
                  </a:effectLst>
                </a14:hiddenEffects>
              </a:ext>
            </a:extLst>
          </p:spPr>
          <p:txBody>
            <a:bodyPr wrap="none" anchor="ctr"/>
            <a:lstStyle/>
            <a:p>
              <a:endParaRPr lang="en-US">
                <a:solidFill>
                  <a:schemeClr val="tx1">
                    <a:lumMod val="50000"/>
                    <a:lumOff val="50000"/>
                  </a:schemeClr>
                </a:solidFill>
                <a:latin typeface="Calibri"/>
              </a:endParaRPr>
            </a:p>
          </p:txBody>
        </p:sp>
        <p:sp>
          <p:nvSpPr>
            <p:cNvPr id="14" name="Rectangle 22"/>
            <p:cNvSpPr>
              <a:spLocks noChangeArrowheads="1"/>
            </p:cNvSpPr>
            <p:nvPr/>
          </p:nvSpPr>
          <p:spPr bwMode="black">
            <a:xfrm>
              <a:off x="2677716" y="4603558"/>
              <a:ext cx="5230122" cy="299268"/>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100" b="1" dirty="0" smtClean="0">
                  <a:solidFill>
                    <a:schemeClr val="bg2"/>
                  </a:solidFill>
                  <a:latin typeface="Calibri"/>
                </a:rPr>
                <a:t>1.  This is an example text. Replace with your own text here.</a:t>
              </a:r>
              <a:endParaRPr lang="en-US" sz="700" b="1" dirty="0">
                <a:solidFill>
                  <a:schemeClr val="bg2"/>
                </a:solidFill>
                <a:latin typeface="Calibri"/>
              </a:endParaRPr>
            </a:p>
          </p:txBody>
        </p:sp>
        <p:sp>
          <p:nvSpPr>
            <p:cNvPr id="15" name="Rectangle 22"/>
            <p:cNvSpPr>
              <a:spLocks noChangeArrowheads="1"/>
            </p:cNvSpPr>
            <p:nvPr/>
          </p:nvSpPr>
          <p:spPr bwMode="black">
            <a:xfrm>
              <a:off x="2677716" y="4890993"/>
              <a:ext cx="5230123" cy="299268"/>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100" b="1" dirty="0" smtClean="0">
                  <a:solidFill>
                    <a:schemeClr val="bg2"/>
                  </a:solidFill>
                  <a:latin typeface="Calibri"/>
                </a:rPr>
                <a:t>2.  This is an example text. Replace with your own text here.</a:t>
              </a:r>
              <a:endParaRPr lang="en-US" sz="700" b="1" dirty="0">
                <a:solidFill>
                  <a:schemeClr val="bg2"/>
                </a:solidFill>
                <a:latin typeface="Calibri"/>
              </a:endParaRPr>
            </a:p>
          </p:txBody>
        </p:sp>
        <p:sp>
          <p:nvSpPr>
            <p:cNvPr id="16" name="Rectangle 22"/>
            <p:cNvSpPr>
              <a:spLocks noChangeArrowheads="1"/>
            </p:cNvSpPr>
            <p:nvPr/>
          </p:nvSpPr>
          <p:spPr bwMode="black">
            <a:xfrm>
              <a:off x="2677716" y="5178427"/>
              <a:ext cx="5230123" cy="299268"/>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100" b="1" dirty="0" smtClean="0">
                  <a:solidFill>
                    <a:schemeClr val="bg2"/>
                  </a:solidFill>
                  <a:latin typeface="Calibri"/>
                </a:rPr>
                <a:t>3.  This is an example text. Replace with your own text here.</a:t>
              </a:r>
              <a:endParaRPr lang="en-US" sz="700" b="1" dirty="0">
                <a:solidFill>
                  <a:schemeClr val="bg2"/>
                </a:solidFill>
                <a:latin typeface="Calibri"/>
              </a:endParaRPr>
            </a:p>
          </p:txBody>
        </p:sp>
      </p:grpSp>
      <p:grpSp>
        <p:nvGrpSpPr>
          <p:cNvPr id="17" name="Group 16"/>
          <p:cNvGrpSpPr/>
          <p:nvPr/>
        </p:nvGrpSpPr>
        <p:grpSpPr>
          <a:xfrm>
            <a:off x="1571182" y="644024"/>
            <a:ext cx="5967567" cy="746753"/>
            <a:chOff x="1794450" y="1108713"/>
            <a:chExt cx="6826577" cy="853455"/>
          </a:xfrm>
        </p:grpSpPr>
        <p:sp>
          <p:nvSpPr>
            <p:cNvPr id="18" name="Rectangle 22"/>
            <p:cNvSpPr>
              <a:spLocks noChangeArrowheads="1"/>
            </p:cNvSpPr>
            <p:nvPr/>
          </p:nvSpPr>
          <p:spPr bwMode="gray">
            <a:xfrm>
              <a:off x="1794450" y="1108713"/>
              <a:ext cx="6826577" cy="853455"/>
            </a:xfrm>
            <a:prstGeom prst="round2SameRect">
              <a:avLst>
                <a:gd name="adj1" fmla="val 5583"/>
                <a:gd name="adj2" fmla="val 0"/>
              </a:avLst>
            </a:prstGeom>
            <a:gradFill flip="none" rotWithShape="1">
              <a:gsLst>
                <a:gs pos="15000">
                  <a:schemeClr val="bg1">
                    <a:lumMod val="95000"/>
                  </a:schemeClr>
                </a:gs>
                <a:gs pos="100000">
                  <a:schemeClr val="bg1">
                    <a:alpha val="0"/>
                  </a:schemeClr>
                </a:gs>
              </a:gsLst>
              <a:lin ang="5400000" scaled="1"/>
              <a:tileRect/>
            </a:gradFill>
            <a:ln w="25400" algn="ctr">
              <a:gradFill>
                <a:gsLst>
                  <a:gs pos="22000">
                    <a:schemeClr val="accent1"/>
                  </a:gs>
                  <a:gs pos="100000">
                    <a:schemeClr val="bg1">
                      <a:alpha val="0"/>
                    </a:schemeClr>
                  </a:gs>
                </a:gsLst>
                <a:lin ang="5400000" scaled="0"/>
              </a:gradFill>
              <a:miter lim="800000"/>
              <a:headEnd/>
              <a:tailEnd/>
            </a:ln>
            <a:effectLst/>
          </p:spPr>
          <p:txBody>
            <a:bodyPr wrap="none" anchor="ctr"/>
            <a:lstStyle/>
            <a:p>
              <a:endParaRPr lang="en-US">
                <a:solidFill>
                  <a:prstClr val="black"/>
                </a:solidFill>
                <a:latin typeface="Calibri"/>
              </a:endParaRPr>
            </a:p>
          </p:txBody>
        </p:sp>
        <p:sp>
          <p:nvSpPr>
            <p:cNvPr id="19" name="Rectangle 1417"/>
            <p:cNvSpPr>
              <a:spLocks noChangeArrowheads="1"/>
            </p:cNvSpPr>
            <p:nvPr/>
          </p:nvSpPr>
          <p:spPr bwMode="auto">
            <a:xfrm>
              <a:off x="1902238" y="1220648"/>
              <a:ext cx="6611001" cy="739368"/>
            </a:xfrm>
            <a:prstGeom prst="rect">
              <a:avLst/>
            </a:prstGeom>
            <a:noFill/>
            <a:ln w="9525" algn="ctr">
              <a:noFill/>
              <a:miter lim="800000"/>
              <a:headEnd/>
              <a:tailEnd/>
            </a:ln>
            <a:effectLst/>
          </p:spPr>
          <p:txBody>
            <a:bodyPr wrap="square">
              <a:spAutoFit/>
            </a:bodyPr>
            <a:lstStyle/>
            <a:p>
              <a:pPr algn="ctr"/>
              <a:r>
                <a:rPr lang="en-US" sz="2000" dirty="0" smtClean="0">
                  <a:solidFill>
                    <a:schemeClr val="accent1"/>
                  </a:solidFill>
                  <a:latin typeface="Calibri"/>
                  <a:cs typeface="Arial" pitchFamily="34" charset="0"/>
                </a:rPr>
                <a:t>Your introductory text here</a:t>
              </a:r>
            </a:p>
            <a:p>
              <a:pPr algn="ctr"/>
              <a:r>
                <a:rPr lang="en-US" sz="1600" dirty="0" smtClean="0">
                  <a:solidFill>
                    <a:schemeClr val="bg2"/>
                  </a:solidFill>
                  <a:latin typeface="Calibri"/>
                  <a:cs typeface="Arial" pitchFamily="34" charset="0"/>
                </a:rPr>
                <a:t>This text can be replaced with your own text.</a:t>
              </a:r>
            </a:p>
          </p:txBody>
        </p:sp>
      </p:grpSp>
      <p:sp>
        <p:nvSpPr>
          <p:cNvPr id="2" name="Picture Placeholder 1"/>
          <p:cNvSpPr>
            <a:spLocks noGrp="1"/>
          </p:cNvSpPr>
          <p:nvPr>
            <p:ph type="pic" sz="quarter" idx="10"/>
          </p:nvPr>
        </p:nvSpPr>
        <p:spPr>
          <a:xfrm>
            <a:off x="3198888" y="1536013"/>
            <a:ext cx="1391389" cy="1895249"/>
          </a:xfrm>
        </p:spPr>
      </p:sp>
      <p:sp>
        <p:nvSpPr>
          <p:cNvPr id="3" name="Picture Placeholder 2"/>
          <p:cNvSpPr>
            <a:spLocks noGrp="1"/>
          </p:cNvSpPr>
          <p:nvPr>
            <p:ph type="pic" sz="quarter" idx="11"/>
          </p:nvPr>
        </p:nvSpPr>
        <p:spPr>
          <a:xfrm>
            <a:off x="4590277" y="1536013"/>
            <a:ext cx="1391389" cy="1895249"/>
          </a:xfrm>
        </p:spPr>
      </p:sp>
      <p:sp>
        <p:nvSpPr>
          <p:cNvPr id="4" name="Picture Placeholder 3"/>
          <p:cNvSpPr>
            <a:spLocks noGrp="1"/>
          </p:cNvSpPr>
          <p:nvPr>
            <p:ph type="pic" sz="quarter" idx="12"/>
          </p:nvPr>
        </p:nvSpPr>
        <p:spPr>
          <a:xfrm>
            <a:off x="5951603" y="1536013"/>
            <a:ext cx="1391389" cy="1895249"/>
          </a:xfrm>
        </p:spPr>
      </p:sp>
      <p:sp>
        <p:nvSpPr>
          <p:cNvPr id="20" name="Picture Placeholder 19"/>
          <p:cNvSpPr>
            <a:spLocks noGrp="1"/>
          </p:cNvSpPr>
          <p:nvPr>
            <p:ph type="pic" sz="quarter" idx="13"/>
          </p:nvPr>
        </p:nvSpPr>
        <p:spPr>
          <a:xfrm>
            <a:off x="1803289" y="1536013"/>
            <a:ext cx="1391389" cy="1895249"/>
          </a:xfrm>
        </p:spPr>
      </p:sp>
    </p:spTree>
    <p:extLst>
      <p:ext uri="{BB962C8B-B14F-4D97-AF65-F5344CB8AC3E}">
        <p14:creationId xmlns:p14="http://schemas.microsoft.com/office/powerpoint/2010/main" val="40383560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5"/>
          <p:cNvSpPr>
            <a:spLocks noChangeArrowheads="1"/>
          </p:cNvSpPr>
          <p:nvPr/>
        </p:nvSpPr>
        <p:spPr bwMode="gray">
          <a:xfrm rot="5400000" flipH="1">
            <a:off x="3090758" y="1851363"/>
            <a:ext cx="826760" cy="411096"/>
          </a:xfrm>
          <a:prstGeom prst="downArrow">
            <a:avLst>
              <a:gd name="adj1" fmla="val 56417"/>
              <a:gd name="adj2" fmla="val 48338"/>
            </a:avLst>
          </a:prstGeom>
          <a:gradFill rotWithShape="0">
            <a:gsLst>
              <a:gs pos="0">
                <a:srgbClr val="FFFFFF">
                  <a:alpha val="10001"/>
                </a:srgbClr>
              </a:gs>
              <a:gs pos="100000">
                <a:srgbClr val="969696"/>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Calibri"/>
            </a:endParaRPr>
          </a:p>
        </p:txBody>
      </p:sp>
      <p:sp>
        <p:nvSpPr>
          <p:cNvPr id="3" name="AutoShape 25"/>
          <p:cNvSpPr>
            <a:spLocks noChangeArrowheads="1"/>
          </p:cNvSpPr>
          <p:nvPr/>
        </p:nvSpPr>
        <p:spPr bwMode="gray">
          <a:xfrm rot="16200000">
            <a:off x="5208625" y="1834300"/>
            <a:ext cx="826760" cy="411096"/>
          </a:xfrm>
          <a:prstGeom prst="downArrow">
            <a:avLst>
              <a:gd name="adj1" fmla="val 56417"/>
              <a:gd name="adj2" fmla="val 48338"/>
            </a:avLst>
          </a:prstGeom>
          <a:gradFill rotWithShape="0">
            <a:gsLst>
              <a:gs pos="0">
                <a:srgbClr val="FFFFFF">
                  <a:alpha val="10001"/>
                </a:srgbClr>
              </a:gs>
              <a:gs pos="100000">
                <a:srgbClr val="969696"/>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Calibri"/>
            </a:endParaRPr>
          </a:p>
        </p:txBody>
      </p:sp>
      <p:sp>
        <p:nvSpPr>
          <p:cNvPr id="4" name="AutoShape 25"/>
          <p:cNvSpPr>
            <a:spLocks noChangeArrowheads="1"/>
          </p:cNvSpPr>
          <p:nvPr/>
        </p:nvSpPr>
        <p:spPr bwMode="gray">
          <a:xfrm>
            <a:off x="4119778" y="2922214"/>
            <a:ext cx="825995" cy="411477"/>
          </a:xfrm>
          <a:prstGeom prst="downArrow">
            <a:avLst>
              <a:gd name="adj1" fmla="val 56417"/>
              <a:gd name="adj2" fmla="val 48338"/>
            </a:avLst>
          </a:prstGeom>
          <a:gradFill rotWithShape="0">
            <a:gsLst>
              <a:gs pos="0">
                <a:srgbClr val="FFFFFF">
                  <a:alpha val="10001"/>
                </a:srgbClr>
              </a:gs>
              <a:gs pos="100000">
                <a:srgbClr val="969696"/>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Calibri"/>
            </a:endParaRPr>
          </a:p>
        </p:txBody>
      </p:sp>
      <p:grpSp>
        <p:nvGrpSpPr>
          <p:cNvPr id="5" name="Group 31"/>
          <p:cNvGrpSpPr>
            <a:grpSpLocks/>
          </p:cNvGrpSpPr>
          <p:nvPr/>
        </p:nvGrpSpPr>
        <p:grpSpPr bwMode="auto">
          <a:xfrm>
            <a:off x="1682010" y="1183138"/>
            <a:ext cx="1430761" cy="1703088"/>
            <a:chOff x="576" y="1440"/>
            <a:chExt cx="1152" cy="1370"/>
          </a:xfrm>
        </p:grpSpPr>
        <p:sp>
          <p:nvSpPr>
            <p:cNvPr id="6" name="AutoShape 3"/>
            <p:cNvSpPr>
              <a:spLocks noChangeArrowheads="1"/>
            </p:cNvSpPr>
            <p:nvPr/>
          </p:nvSpPr>
          <p:spPr bwMode="gray">
            <a:xfrm>
              <a:off x="576" y="2304"/>
              <a:ext cx="1152" cy="480"/>
            </a:xfrm>
            <a:prstGeom prst="can">
              <a:avLst>
                <a:gd name="adj" fmla="val 25000"/>
              </a:avLst>
            </a:prstGeom>
            <a:ln/>
            <a:extLst/>
          </p:spPr>
          <p:style>
            <a:lnRef idx="0">
              <a:schemeClr val="accent6"/>
            </a:lnRef>
            <a:fillRef idx="3">
              <a:schemeClr val="accent6"/>
            </a:fillRef>
            <a:effectRef idx="3">
              <a:schemeClr val="accent6"/>
            </a:effectRef>
            <a:fontRef idx="minor">
              <a:schemeClr val="lt1"/>
            </a:fontRef>
          </p:style>
          <p:txBody>
            <a:bodyPr wrap="none" anchor="ctr"/>
            <a:lstStyle/>
            <a:p>
              <a:endParaRPr lang="en-US">
                <a:latin typeface="Calibri"/>
              </a:endParaRPr>
            </a:p>
          </p:txBody>
        </p:sp>
        <p:sp>
          <p:nvSpPr>
            <p:cNvPr id="7" name="AutoShape 4"/>
            <p:cNvSpPr>
              <a:spLocks noChangeArrowheads="1"/>
            </p:cNvSpPr>
            <p:nvPr/>
          </p:nvSpPr>
          <p:spPr bwMode="gray">
            <a:xfrm>
              <a:off x="576" y="1872"/>
              <a:ext cx="1152" cy="480"/>
            </a:xfrm>
            <a:prstGeom prst="can">
              <a:avLst>
                <a:gd name="adj" fmla="val 25000"/>
              </a:avLst>
            </a:prstGeom>
            <a:ln/>
            <a:extLst/>
          </p:spPr>
          <p:style>
            <a:lnRef idx="0">
              <a:schemeClr val="accent6"/>
            </a:lnRef>
            <a:fillRef idx="3">
              <a:schemeClr val="accent6"/>
            </a:fillRef>
            <a:effectRef idx="3">
              <a:schemeClr val="accent6"/>
            </a:effectRef>
            <a:fontRef idx="minor">
              <a:schemeClr val="lt1"/>
            </a:fontRef>
          </p:style>
          <p:txBody>
            <a:bodyPr wrap="none" anchor="ctr"/>
            <a:lstStyle/>
            <a:p>
              <a:endParaRPr lang="en-US">
                <a:latin typeface="Calibri"/>
              </a:endParaRPr>
            </a:p>
          </p:txBody>
        </p:sp>
        <p:sp>
          <p:nvSpPr>
            <p:cNvPr id="8" name="AutoShape 5"/>
            <p:cNvSpPr>
              <a:spLocks noChangeArrowheads="1"/>
            </p:cNvSpPr>
            <p:nvPr/>
          </p:nvSpPr>
          <p:spPr bwMode="gray">
            <a:xfrm>
              <a:off x="576" y="1440"/>
              <a:ext cx="1152" cy="480"/>
            </a:xfrm>
            <a:prstGeom prst="can">
              <a:avLst>
                <a:gd name="adj" fmla="val 25000"/>
              </a:avLst>
            </a:prstGeom>
            <a:ln/>
            <a:extLst/>
          </p:spPr>
          <p:style>
            <a:lnRef idx="0">
              <a:schemeClr val="accent6"/>
            </a:lnRef>
            <a:fillRef idx="3">
              <a:schemeClr val="accent6"/>
            </a:fillRef>
            <a:effectRef idx="3">
              <a:schemeClr val="accent6"/>
            </a:effectRef>
            <a:fontRef idx="minor">
              <a:schemeClr val="lt1"/>
            </a:fontRef>
          </p:style>
          <p:txBody>
            <a:bodyPr wrap="none" anchor="ctr"/>
            <a:lstStyle/>
            <a:p>
              <a:endParaRPr lang="en-US">
                <a:latin typeface="Calibri"/>
              </a:endParaRPr>
            </a:p>
          </p:txBody>
        </p:sp>
        <p:sp>
          <p:nvSpPr>
            <p:cNvPr id="9" name="Text Box 20"/>
            <p:cNvSpPr txBox="1">
              <a:spLocks noChangeArrowheads="1"/>
            </p:cNvSpPr>
            <p:nvPr/>
          </p:nvSpPr>
          <p:spPr bwMode="gray">
            <a:xfrm>
              <a:off x="1020" y="1599"/>
              <a:ext cx="264" cy="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2200" b="1" dirty="0" smtClean="0">
                  <a:latin typeface="Calibri"/>
                </a:rPr>
                <a:t>1</a:t>
              </a:r>
              <a:endParaRPr lang="en-US" sz="2200" b="1" dirty="0">
                <a:latin typeface="Calibri"/>
              </a:endParaRPr>
            </a:p>
          </p:txBody>
        </p:sp>
        <p:sp>
          <p:nvSpPr>
            <p:cNvPr id="10" name="Text Box 21"/>
            <p:cNvSpPr txBox="1">
              <a:spLocks noChangeArrowheads="1"/>
            </p:cNvSpPr>
            <p:nvPr/>
          </p:nvSpPr>
          <p:spPr bwMode="gray">
            <a:xfrm>
              <a:off x="1020" y="2030"/>
              <a:ext cx="264" cy="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2200" b="1" dirty="0" smtClean="0">
                  <a:latin typeface="Calibri"/>
                </a:rPr>
                <a:t>2</a:t>
              </a:r>
              <a:endParaRPr lang="en-US" sz="2200" b="1" dirty="0">
                <a:latin typeface="Calibri"/>
              </a:endParaRPr>
            </a:p>
          </p:txBody>
        </p:sp>
        <p:sp>
          <p:nvSpPr>
            <p:cNvPr id="11" name="Text Box 22"/>
            <p:cNvSpPr txBox="1">
              <a:spLocks noChangeArrowheads="1"/>
            </p:cNvSpPr>
            <p:nvPr/>
          </p:nvSpPr>
          <p:spPr bwMode="gray">
            <a:xfrm>
              <a:off x="1020" y="2463"/>
              <a:ext cx="264" cy="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2200" b="1" dirty="0" smtClean="0">
                  <a:latin typeface="Calibri"/>
                </a:rPr>
                <a:t>3</a:t>
              </a:r>
              <a:endParaRPr lang="en-US" sz="2200" b="1" dirty="0">
                <a:latin typeface="Calibri"/>
              </a:endParaRPr>
            </a:p>
          </p:txBody>
        </p:sp>
      </p:grpSp>
      <p:grpSp>
        <p:nvGrpSpPr>
          <p:cNvPr id="12" name="Group 32"/>
          <p:cNvGrpSpPr>
            <a:grpSpLocks/>
          </p:cNvGrpSpPr>
          <p:nvPr/>
        </p:nvGrpSpPr>
        <p:grpSpPr bwMode="auto">
          <a:xfrm>
            <a:off x="5971615" y="1183140"/>
            <a:ext cx="1490376" cy="1689414"/>
            <a:chOff x="4032" y="1440"/>
            <a:chExt cx="1200" cy="1359"/>
          </a:xfrm>
        </p:grpSpPr>
        <p:sp>
          <p:nvSpPr>
            <p:cNvPr id="13" name="AutoShape 6"/>
            <p:cNvSpPr>
              <a:spLocks noChangeArrowheads="1"/>
            </p:cNvSpPr>
            <p:nvPr/>
          </p:nvSpPr>
          <p:spPr bwMode="gray">
            <a:xfrm>
              <a:off x="4032" y="2304"/>
              <a:ext cx="1200" cy="480"/>
            </a:xfrm>
            <a:prstGeom prst="can">
              <a:avLst>
                <a:gd name="adj" fmla="val 25000"/>
              </a:avLst>
            </a:prstGeom>
            <a:ln/>
            <a:extLst/>
          </p:spPr>
          <p:style>
            <a:lnRef idx="0">
              <a:schemeClr val="accent2"/>
            </a:lnRef>
            <a:fillRef idx="3">
              <a:schemeClr val="accent2"/>
            </a:fillRef>
            <a:effectRef idx="3">
              <a:schemeClr val="accent2"/>
            </a:effectRef>
            <a:fontRef idx="minor">
              <a:schemeClr val="lt1"/>
            </a:fontRef>
          </p:style>
          <p:txBody>
            <a:bodyPr wrap="none" anchor="ctr"/>
            <a:lstStyle/>
            <a:p>
              <a:endParaRPr lang="en-US">
                <a:latin typeface="Calibri"/>
              </a:endParaRPr>
            </a:p>
          </p:txBody>
        </p:sp>
        <p:sp>
          <p:nvSpPr>
            <p:cNvPr id="14" name="AutoShape 7"/>
            <p:cNvSpPr>
              <a:spLocks noChangeArrowheads="1"/>
            </p:cNvSpPr>
            <p:nvPr/>
          </p:nvSpPr>
          <p:spPr bwMode="gray">
            <a:xfrm>
              <a:off x="4032" y="1872"/>
              <a:ext cx="1200" cy="480"/>
            </a:xfrm>
            <a:prstGeom prst="can">
              <a:avLst>
                <a:gd name="adj" fmla="val 25000"/>
              </a:avLst>
            </a:prstGeom>
            <a:ln/>
            <a:extLst/>
          </p:spPr>
          <p:style>
            <a:lnRef idx="0">
              <a:schemeClr val="accent2"/>
            </a:lnRef>
            <a:fillRef idx="3">
              <a:schemeClr val="accent2"/>
            </a:fillRef>
            <a:effectRef idx="3">
              <a:schemeClr val="accent2"/>
            </a:effectRef>
            <a:fontRef idx="minor">
              <a:schemeClr val="lt1"/>
            </a:fontRef>
          </p:style>
          <p:txBody>
            <a:bodyPr wrap="none" anchor="ctr"/>
            <a:lstStyle/>
            <a:p>
              <a:endParaRPr lang="en-US">
                <a:latin typeface="Calibri"/>
              </a:endParaRPr>
            </a:p>
          </p:txBody>
        </p:sp>
        <p:sp>
          <p:nvSpPr>
            <p:cNvPr id="15" name="AutoShape 8"/>
            <p:cNvSpPr>
              <a:spLocks noChangeArrowheads="1"/>
            </p:cNvSpPr>
            <p:nvPr/>
          </p:nvSpPr>
          <p:spPr bwMode="gray">
            <a:xfrm>
              <a:off x="4032" y="1440"/>
              <a:ext cx="1200" cy="480"/>
            </a:xfrm>
            <a:prstGeom prst="can">
              <a:avLst>
                <a:gd name="adj" fmla="val 25000"/>
              </a:avLst>
            </a:prstGeom>
            <a:ln/>
            <a:extLst/>
          </p:spPr>
          <p:style>
            <a:lnRef idx="0">
              <a:schemeClr val="accent2"/>
            </a:lnRef>
            <a:fillRef idx="3">
              <a:schemeClr val="accent2"/>
            </a:fillRef>
            <a:effectRef idx="3">
              <a:schemeClr val="accent2"/>
            </a:effectRef>
            <a:fontRef idx="minor">
              <a:schemeClr val="lt1"/>
            </a:fontRef>
          </p:style>
          <p:txBody>
            <a:bodyPr wrap="none" anchor="ctr"/>
            <a:lstStyle/>
            <a:p>
              <a:endParaRPr lang="en-US">
                <a:latin typeface="Calibri"/>
              </a:endParaRPr>
            </a:p>
          </p:txBody>
        </p:sp>
        <p:sp>
          <p:nvSpPr>
            <p:cNvPr id="16" name="Text Box 23"/>
            <p:cNvSpPr txBox="1">
              <a:spLocks noChangeArrowheads="1"/>
            </p:cNvSpPr>
            <p:nvPr/>
          </p:nvSpPr>
          <p:spPr bwMode="gray">
            <a:xfrm>
              <a:off x="4489" y="1588"/>
              <a:ext cx="287" cy="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2200" b="1" dirty="0" smtClean="0">
                  <a:latin typeface="Calibri"/>
                </a:rPr>
                <a:t>A</a:t>
              </a:r>
              <a:endParaRPr lang="en-US" sz="2200" b="1" dirty="0">
                <a:latin typeface="Calibri"/>
              </a:endParaRPr>
            </a:p>
          </p:txBody>
        </p:sp>
        <p:sp>
          <p:nvSpPr>
            <p:cNvPr id="17" name="Text Box 24"/>
            <p:cNvSpPr txBox="1">
              <a:spLocks noChangeArrowheads="1"/>
            </p:cNvSpPr>
            <p:nvPr/>
          </p:nvSpPr>
          <p:spPr bwMode="gray">
            <a:xfrm>
              <a:off x="4494" y="2019"/>
              <a:ext cx="276" cy="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2200" b="1" dirty="0" smtClean="0">
                  <a:latin typeface="Calibri"/>
                </a:rPr>
                <a:t>B</a:t>
              </a:r>
              <a:endParaRPr lang="en-US" sz="2200" b="1" dirty="0">
                <a:latin typeface="Calibri"/>
              </a:endParaRPr>
            </a:p>
          </p:txBody>
        </p:sp>
        <p:sp>
          <p:nvSpPr>
            <p:cNvPr id="18" name="Text Box 25"/>
            <p:cNvSpPr txBox="1">
              <a:spLocks noChangeArrowheads="1"/>
            </p:cNvSpPr>
            <p:nvPr/>
          </p:nvSpPr>
          <p:spPr bwMode="gray">
            <a:xfrm>
              <a:off x="4498" y="2452"/>
              <a:ext cx="269" cy="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2200" b="1" dirty="0" smtClean="0">
                  <a:latin typeface="Calibri"/>
                </a:rPr>
                <a:t>C</a:t>
              </a:r>
              <a:endParaRPr lang="en-US" sz="2200" b="1" dirty="0">
                <a:latin typeface="Calibri"/>
              </a:endParaRPr>
            </a:p>
          </p:txBody>
        </p:sp>
      </p:grpSp>
      <p:grpSp>
        <p:nvGrpSpPr>
          <p:cNvPr id="19" name="Group 18"/>
          <p:cNvGrpSpPr/>
          <p:nvPr/>
        </p:nvGrpSpPr>
        <p:grpSpPr>
          <a:xfrm>
            <a:off x="3681478" y="1161856"/>
            <a:ext cx="1758729" cy="1760358"/>
            <a:chOff x="4302707" y="2028047"/>
            <a:chExt cx="1758729" cy="1758729"/>
          </a:xfrm>
        </p:grpSpPr>
        <p:sp>
          <p:nvSpPr>
            <p:cNvPr id="20" name="Oval 19"/>
            <p:cNvSpPr/>
            <p:nvPr/>
          </p:nvSpPr>
          <p:spPr bwMode="gray">
            <a:xfrm>
              <a:off x="4302707" y="2028047"/>
              <a:ext cx="1758729" cy="1758729"/>
            </a:xfrm>
            <a:prstGeom prst="ellipse">
              <a:avLst/>
            </a:prstGeom>
            <a:gradFill flip="none" rotWithShape="1">
              <a:gsLst>
                <a:gs pos="8000">
                  <a:schemeClr val="accent5"/>
                </a:gs>
                <a:gs pos="100000">
                  <a:schemeClr val="accent5">
                    <a:lumMod val="75000"/>
                  </a:schemeClr>
                </a:gs>
              </a:gsLst>
              <a:path path="circle">
                <a:fillToRect l="50000" t="50000" r="50000" b="50000"/>
              </a:path>
              <a:tileRect/>
            </a:gradFill>
            <a:ln>
              <a:noFill/>
            </a:ln>
            <a:effectLst>
              <a:outerShdw blurRad="63500" sx="101000" sy="101000" algn="ctr" rotWithShape="0">
                <a:prstClr val="black"/>
              </a:outerShdw>
            </a:effectLst>
            <a:scene3d>
              <a:camera prst="perspectiveLeft" fov="0">
                <a:rot lat="0" lon="0" rev="0"/>
              </a:camera>
              <a:lightRig rig="flat" dir="t">
                <a:rot lat="0" lon="0" rev="5400000"/>
              </a:lightRig>
            </a:scene3d>
            <a:sp3d prstMaterial="flat">
              <a:bevelT w="381000" h="3810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21" name="Text Box 20"/>
            <p:cNvSpPr txBox="1">
              <a:spLocks noChangeArrowheads="1"/>
            </p:cNvSpPr>
            <p:nvPr/>
          </p:nvSpPr>
          <p:spPr bwMode="gray">
            <a:xfrm>
              <a:off x="4620498" y="2609905"/>
              <a:ext cx="1123146"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sz="3000" b="1" dirty="0" smtClean="0">
                  <a:solidFill>
                    <a:schemeClr val="bg1"/>
                  </a:solidFill>
                  <a:latin typeface="Calibri"/>
                </a:rPr>
                <a:t>Title</a:t>
              </a:r>
              <a:endParaRPr lang="en-US" sz="3000" b="1" dirty="0">
                <a:solidFill>
                  <a:schemeClr val="bg1"/>
                </a:solidFill>
                <a:latin typeface="Calibri"/>
              </a:endParaRPr>
            </a:p>
          </p:txBody>
        </p:sp>
      </p:grpSp>
      <p:sp>
        <p:nvSpPr>
          <p:cNvPr id="22" name="AutoShape 23"/>
          <p:cNvSpPr>
            <a:spLocks noChangeArrowheads="1"/>
          </p:cNvSpPr>
          <p:nvPr/>
        </p:nvSpPr>
        <p:spPr bwMode="gray">
          <a:xfrm>
            <a:off x="3102127" y="3506879"/>
            <a:ext cx="2861522" cy="479529"/>
          </a:xfrm>
          <a:prstGeom prst="roundRect">
            <a:avLst>
              <a:gd name="adj" fmla="val 15725"/>
            </a:avLst>
          </a:prstGeom>
          <a:ln w="19050">
            <a:solidFill>
              <a:srgbClr val="FFFFFF"/>
            </a:solidFill>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r>
              <a:rPr lang="en-US" sz="2200" b="1" dirty="0" smtClean="0">
                <a:solidFill>
                  <a:srgbClr val="FFFFFF"/>
                </a:solidFill>
                <a:effectLst>
                  <a:outerShdw blurRad="38100" dist="38100" dir="2700000" algn="tl">
                    <a:srgbClr val="000000">
                      <a:alpha val="43137"/>
                    </a:srgbClr>
                  </a:outerShdw>
                </a:effectLst>
                <a:latin typeface="Calibri"/>
                <a:cs typeface="Arial" charset="0"/>
              </a:rPr>
              <a:t>Your text here</a:t>
            </a:r>
          </a:p>
        </p:txBody>
      </p:sp>
    </p:spTree>
    <p:extLst>
      <p:ext uri="{BB962C8B-B14F-4D97-AF65-F5344CB8AC3E}">
        <p14:creationId xmlns:p14="http://schemas.microsoft.com/office/powerpoint/2010/main" val="24818444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2" presetClass="entr" presetSubtype="2"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p:tgtEl>
                                          <p:spTgt spid="2"/>
                                        </p:tgtEl>
                                        <p:attrNameLst>
                                          <p:attrName>ppt_x</p:attrName>
                                        </p:attrNameLst>
                                      </p:cBhvr>
                                      <p:tavLst>
                                        <p:tav tm="0">
                                          <p:val>
                                            <p:strVal val="#ppt_x+#ppt_w*1.125000"/>
                                          </p:val>
                                        </p:tav>
                                        <p:tav tm="100000">
                                          <p:val>
                                            <p:strVal val="#ppt_x"/>
                                          </p:val>
                                        </p:tav>
                                      </p:tavLst>
                                    </p:anim>
                                    <p:animEffect transition="in" filter="wipe(left)">
                                      <p:cBhvr>
                                        <p:cTn id="22" dur="500"/>
                                        <p:tgtEl>
                                          <p:spTgt spid="2"/>
                                        </p:tgtEl>
                                      </p:cBhvr>
                                    </p:animEffect>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12" presetClass="entr" presetSubtype="1"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p:tgtEl>
                                          <p:spTgt spid="4"/>
                                        </p:tgtEl>
                                        <p:attrNameLst>
                                          <p:attrName>ppt_y</p:attrName>
                                        </p:attrNameLst>
                                      </p:cBhvr>
                                      <p:tavLst>
                                        <p:tav tm="0">
                                          <p:val>
                                            <p:strVal val="#ppt_y-#ppt_h*1.125000"/>
                                          </p:val>
                                        </p:tav>
                                        <p:tav tm="100000">
                                          <p:val>
                                            <p:strVal val="#ppt_y"/>
                                          </p:val>
                                        </p:tav>
                                      </p:tavLst>
                                    </p:anim>
                                    <p:animEffect transition="in" filter="wipe(down)">
                                      <p:cBhvr>
                                        <p:cTn id="32" dur="500"/>
                                        <p:tgtEl>
                                          <p:spTgt spid="4"/>
                                        </p:tgtEl>
                                      </p:cBhvr>
                                    </p:animEffect>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2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2"/>
          <p:cNvSpPr>
            <a:spLocks noChangeArrowheads="1"/>
          </p:cNvSpPr>
          <p:nvPr/>
        </p:nvSpPr>
        <p:spPr bwMode="gray">
          <a:xfrm>
            <a:off x="1524000" y="745328"/>
            <a:ext cx="6096000" cy="3657608"/>
          </a:xfrm>
          <a:prstGeom prst="round2SameRect">
            <a:avLst>
              <a:gd name="adj1" fmla="val 5583"/>
              <a:gd name="adj2" fmla="val 0"/>
            </a:avLst>
          </a:prstGeom>
          <a:gradFill flip="none" rotWithShape="1">
            <a:gsLst>
              <a:gs pos="20000">
                <a:schemeClr val="bg1">
                  <a:lumMod val="95000"/>
                </a:schemeClr>
              </a:gs>
              <a:gs pos="100000">
                <a:schemeClr val="bg1">
                  <a:alpha val="0"/>
                </a:schemeClr>
              </a:gs>
            </a:gsLst>
            <a:lin ang="5400000" scaled="1"/>
            <a:tileRect/>
          </a:gradFill>
          <a:ln w="25400" algn="ctr">
            <a:gradFill>
              <a:gsLst>
                <a:gs pos="30000">
                  <a:schemeClr val="accent1"/>
                </a:gs>
                <a:gs pos="100000">
                  <a:schemeClr val="accent1">
                    <a:alpha val="0"/>
                  </a:schemeClr>
                </a:gs>
              </a:gsLst>
              <a:lin ang="5400000" scaled="0"/>
            </a:gradFill>
            <a:miter lim="800000"/>
            <a:headEnd/>
            <a:tailEnd/>
          </a:ln>
          <a:effectLst/>
        </p:spPr>
        <p:txBody>
          <a:bodyPr wrap="none" anchor="ctr"/>
          <a:lstStyle/>
          <a:p>
            <a:endParaRPr lang="en-US">
              <a:solidFill>
                <a:prstClr val="black"/>
              </a:solidFill>
              <a:latin typeface="Calibri"/>
            </a:endParaRPr>
          </a:p>
        </p:txBody>
      </p:sp>
      <p:grpSp>
        <p:nvGrpSpPr>
          <p:cNvPr id="3" name="Group 2"/>
          <p:cNvGrpSpPr/>
          <p:nvPr/>
        </p:nvGrpSpPr>
        <p:grpSpPr>
          <a:xfrm>
            <a:off x="2508231" y="1089598"/>
            <a:ext cx="4295138" cy="571641"/>
            <a:chOff x="2666138" y="1886745"/>
            <a:chExt cx="4930597" cy="655607"/>
          </a:xfrm>
        </p:grpSpPr>
        <p:sp>
          <p:nvSpPr>
            <p:cNvPr id="4" name="Line 27"/>
            <p:cNvSpPr>
              <a:spLocks noChangeShapeType="1"/>
            </p:cNvSpPr>
            <p:nvPr/>
          </p:nvSpPr>
          <p:spPr bwMode="auto">
            <a:xfrm>
              <a:off x="3334211" y="2279169"/>
              <a:ext cx="4262524" cy="0"/>
            </a:xfrm>
            <a:prstGeom prst="line">
              <a:avLst/>
            </a:prstGeom>
            <a:noFill/>
            <a:ln w="25400">
              <a:solidFill>
                <a:schemeClr val="tx1"/>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00">
                <a:latin typeface="Calibri"/>
              </a:endParaRPr>
            </a:p>
          </p:txBody>
        </p:sp>
        <p:sp>
          <p:nvSpPr>
            <p:cNvPr id="5" name="Text Box 28"/>
            <p:cNvSpPr txBox="1">
              <a:spLocks noChangeArrowheads="1"/>
            </p:cNvSpPr>
            <p:nvPr/>
          </p:nvSpPr>
          <p:spPr bwMode="auto">
            <a:xfrm>
              <a:off x="3537570" y="1886745"/>
              <a:ext cx="3389953" cy="38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sz="1600" kern="0" dirty="0" smtClean="0">
                  <a:solidFill>
                    <a:schemeClr val="tx1">
                      <a:lumMod val="65000"/>
                      <a:lumOff val="35000"/>
                    </a:schemeClr>
                  </a:solidFill>
                  <a:latin typeface="Calibri"/>
                  <a:cs typeface="Arial" pitchFamily="34" charset="0"/>
                </a:rPr>
                <a:t>Replace with your own text here.</a:t>
              </a:r>
              <a:endParaRPr lang="en-US" sz="1600" kern="0" dirty="0">
                <a:solidFill>
                  <a:schemeClr val="tx1">
                    <a:lumMod val="65000"/>
                    <a:lumOff val="35000"/>
                  </a:schemeClr>
                </a:solidFill>
                <a:latin typeface="Calibri"/>
                <a:cs typeface="Arial" pitchFamily="34" charset="0"/>
              </a:endParaRPr>
            </a:p>
          </p:txBody>
        </p:sp>
        <p:sp>
          <p:nvSpPr>
            <p:cNvPr id="6" name="Text Box 29"/>
            <p:cNvSpPr txBox="1">
              <a:spLocks noChangeArrowheads="1"/>
            </p:cNvSpPr>
            <p:nvPr/>
          </p:nvSpPr>
          <p:spPr bwMode="gray">
            <a:xfrm>
              <a:off x="2844428" y="2055109"/>
              <a:ext cx="361041" cy="459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dirty="0">
                  <a:solidFill>
                    <a:srgbClr val="FFFFFF"/>
                  </a:solidFill>
                  <a:latin typeface="Calibri"/>
                </a:rPr>
                <a:t>1</a:t>
              </a:r>
            </a:p>
          </p:txBody>
        </p:sp>
        <p:sp>
          <p:nvSpPr>
            <p:cNvPr id="7" name="Hexagon 6"/>
            <p:cNvSpPr/>
            <p:nvPr/>
          </p:nvSpPr>
          <p:spPr bwMode="gray">
            <a:xfrm>
              <a:off x="2666138" y="1983258"/>
              <a:ext cx="670913" cy="559094"/>
            </a:xfrm>
            <a:prstGeom prst="hexagon">
              <a:avLst/>
            </a:prstGeom>
            <a:gradFill flip="none" rotWithShape="1">
              <a:gsLst>
                <a:gs pos="0">
                  <a:schemeClr val="accent3"/>
                </a:gs>
                <a:gs pos="100000">
                  <a:schemeClr val="accent3">
                    <a:lumMod val="75000"/>
                  </a:schemeClr>
                </a:gs>
              </a:gsLst>
              <a:path path="circle">
                <a:fillToRect l="50000" t="50000" r="50000" b="50000"/>
              </a:path>
              <a:tileRect/>
            </a:gradFill>
            <a:ln w="28575">
              <a:solidFill>
                <a:srgbClr val="FEFFFF"/>
              </a:solidFill>
            </a:ln>
            <a:effectLst>
              <a:outerShdw blurRad="63500" sx="102000" sy="102000" algn="ctr"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2800" b="1" dirty="0" smtClean="0">
                  <a:solidFill>
                    <a:srgbClr val="FFFFFF"/>
                  </a:solidFill>
                  <a:effectLst>
                    <a:outerShdw blurRad="38100" dist="38100" dir="2700000" algn="tl">
                      <a:srgbClr val="000000">
                        <a:alpha val="43137"/>
                      </a:srgbClr>
                    </a:outerShdw>
                  </a:effectLst>
                  <a:latin typeface="Calibri"/>
                </a:rPr>
                <a:t>1</a:t>
              </a:r>
              <a:endParaRPr lang="en-US" altLang="en-US" sz="2000" b="1" dirty="0">
                <a:solidFill>
                  <a:srgbClr val="FFFFFF"/>
                </a:solidFill>
                <a:effectLst>
                  <a:outerShdw blurRad="38100" dist="38100" dir="2700000" algn="tl">
                    <a:srgbClr val="000000">
                      <a:alpha val="43137"/>
                    </a:srgbClr>
                  </a:outerShdw>
                </a:effectLst>
                <a:latin typeface="Calibri"/>
              </a:endParaRPr>
            </a:p>
          </p:txBody>
        </p:sp>
      </p:grpSp>
      <p:grpSp>
        <p:nvGrpSpPr>
          <p:cNvPr id="8" name="Group 7"/>
          <p:cNvGrpSpPr/>
          <p:nvPr/>
        </p:nvGrpSpPr>
        <p:grpSpPr>
          <a:xfrm>
            <a:off x="2505393" y="1802049"/>
            <a:ext cx="4295137" cy="594729"/>
            <a:chOff x="2663300" y="2594155"/>
            <a:chExt cx="4930596" cy="682087"/>
          </a:xfrm>
        </p:grpSpPr>
        <p:sp>
          <p:nvSpPr>
            <p:cNvPr id="9" name="Line 27"/>
            <p:cNvSpPr>
              <a:spLocks noChangeShapeType="1"/>
            </p:cNvSpPr>
            <p:nvPr/>
          </p:nvSpPr>
          <p:spPr bwMode="auto">
            <a:xfrm>
              <a:off x="3331372" y="2997003"/>
              <a:ext cx="4262524" cy="0"/>
            </a:xfrm>
            <a:prstGeom prst="line">
              <a:avLst/>
            </a:prstGeom>
            <a:noFill/>
            <a:ln w="25400">
              <a:solidFill>
                <a:schemeClr val="tx1"/>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00">
                <a:latin typeface="Calibri"/>
              </a:endParaRPr>
            </a:p>
          </p:txBody>
        </p:sp>
        <p:sp>
          <p:nvSpPr>
            <p:cNvPr id="10" name="Text Box 28"/>
            <p:cNvSpPr txBox="1">
              <a:spLocks noChangeArrowheads="1"/>
            </p:cNvSpPr>
            <p:nvPr/>
          </p:nvSpPr>
          <p:spPr bwMode="auto">
            <a:xfrm>
              <a:off x="3537991" y="2594155"/>
              <a:ext cx="3389953" cy="38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sz="1600" kern="0" dirty="0" smtClean="0">
                  <a:solidFill>
                    <a:schemeClr val="tx1">
                      <a:lumMod val="65000"/>
                      <a:lumOff val="35000"/>
                    </a:schemeClr>
                  </a:solidFill>
                  <a:latin typeface="Calibri"/>
                  <a:cs typeface="Arial" pitchFamily="34" charset="0"/>
                </a:rPr>
                <a:t>Replace with your own text here.</a:t>
              </a:r>
              <a:endParaRPr lang="en-US" sz="1600" kern="0" dirty="0">
                <a:solidFill>
                  <a:schemeClr val="tx1">
                    <a:lumMod val="65000"/>
                    <a:lumOff val="35000"/>
                  </a:schemeClr>
                </a:solidFill>
                <a:latin typeface="Calibri"/>
                <a:cs typeface="Arial" pitchFamily="34" charset="0"/>
              </a:endParaRPr>
            </a:p>
          </p:txBody>
        </p:sp>
        <p:sp>
          <p:nvSpPr>
            <p:cNvPr id="11" name="Text Box 29"/>
            <p:cNvSpPr txBox="1">
              <a:spLocks noChangeArrowheads="1"/>
            </p:cNvSpPr>
            <p:nvPr/>
          </p:nvSpPr>
          <p:spPr bwMode="gray">
            <a:xfrm>
              <a:off x="2841590" y="2788999"/>
              <a:ext cx="361041" cy="459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dirty="0">
                  <a:solidFill>
                    <a:srgbClr val="FFFFFF"/>
                  </a:solidFill>
                  <a:latin typeface="Calibri"/>
                </a:rPr>
                <a:t>1</a:t>
              </a:r>
            </a:p>
          </p:txBody>
        </p:sp>
        <p:sp>
          <p:nvSpPr>
            <p:cNvPr id="12" name="Hexagon 11"/>
            <p:cNvSpPr/>
            <p:nvPr/>
          </p:nvSpPr>
          <p:spPr bwMode="gray">
            <a:xfrm>
              <a:off x="2663300" y="2717148"/>
              <a:ext cx="670913" cy="559094"/>
            </a:xfrm>
            <a:prstGeom prst="hexagon">
              <a:avLst/>
            </a:prstGeom>
            <a:gradFill flip="none" rotWithShape="1">
              <a:gsLst>
                <a:gs pos="0">
                  <a:schemeClr val="accent2"/>
                </a:gs>
                <a:gs pos="100000">
                  <a:schemeClr val="accent2">
                    <a:lumMod val="75000"/>
                  </a:schemeClr>
                </a:gs>
              </a:gsLst>
              <a:path path="circle">
                <a:fillToRect l="50000" t="50000" r="50000" b="50000"/>
              </a:path>
              <a:tileRect/>
            </a:gradFill>
            <a:ln w="28575">
              <a:solidFill>
                <a:srgbClr val="FEFFFF"/>
              </a:solidFill>
            </a:ln>
            <a:effectLst>
              <a:outerShdw blurRad="63500" sx="102000" sy="102000" algn="ctr"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2800" b="1" dirty="0" smtClean="0">
                  <a:solidFill>
                    <a:srgbClr val="FFFFFF"/>
                  </a:solidFill>
                  <a:effectLst>
                    <a:outerShdw blurRad="38100" dist="38100" dir="2700000" algn="tl">
                      <a:srgbClr val="000000">
                        <a:alpha val="43137"/>
                      </a:srgbClr>
                    </a:outerShdw>
                  </a:effectLst>
                  <a:latin typeface="Calibri"/>
                </a:rPr>
                <a:t>2</a:t>
              </a:r>
              <a:endParaRPr lang="en-US" altLang="en-US" sz="2000" b="1" dirty="0">
                <a:solidFill>
                  <a:srgbClr val="FFFFFF"/>
                </a:solidFill>
                <a:effectLst>
                  <a:outerShdw blurRad="38100" dist="38100" dir="2700000" algn="tl">
                    <a:srgbClr val="000000">
                      <a:alpha val="43137"/>
                    </a:srgbClr>
                  </a:outerShdw>
                </a:effectLst>
                <a:latin typeface="Calibri"/>
              </a:endParaRPr>
            </a:p>
          </p:txBody>
        </p:sp>
      </p:grpSp>
      <p:grpSp>
        <p:nvGrpSpPr>
          <p:cNvPr id="13" name="Group 12"/>
          <p:cNvGrpSpPr/>
          <p:nvPr/>
        </p:nvGrpSpPr>
        <p:grpSpPr>
          <a:xfrm>
            <a:off x="2505393" y="2574517"/>
            <a:ext cx="4295133" cy="581912"/>
            <a:chOff x="2663300" y="3368772"/>
            <a:chExt cx="4930596" cy="667388"/>
          </a:xfrm>
        </p:grpSpPr>
        <p:sp>
          <p:nvSpPr>
            <p:cNvPr id="14" name="Line 27"/>
            <p:cNvSpPr>
              <a:spLocks noChangeShapeType="1"/>
            </p:cNvSpPr>
            <p:nvPr/>
          </p:nvSpPr>
          <p:spPr bwMode="auto">
            <a:xfrm>
              <a:off x="3331372" y="3756920"/>
              <a:ext cx="4262524" cy="0"/>
            </a:xfrm>
            <a:prstGeom prst="line">
              <a:avLst/>
            </a:prstGeom>
            <a:noFill/>
            <a:ln w="25400">
              <a:solidFill>
                <a:schemeClr val="tx1"/>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00">
                <a:latin typeface="Calibri"/>
              </a:endParaRPr>
            </a:p>
          </p:txBody>
        </p:sp>
        <p:sp>
          <p:nvSpPr>
            <p:cNvPr id="15" name="Text Box 28"/>
            <p:cNvSpPr txBox="1">
              <a:spLocks noChangeArrowheads="1"/>
            </p:cNvSpPr>
            <p:nvPr/>
          </p:nvSpPr>
          <p:spPr bwMode="auto">
            <a:xfrm>
              <a:off x="3537992" y="3368772"/>
              <a:ext cx="3389956" cy="388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sz="1600" kern="0" dirty="0" smtClean="0">
                  <a:solidFill>
                    <a:schemeClr val="tx1">
                      <a:lumMod val="65000"/>
                      <a:lumOff val="35000"/>
                    </a:schemeClr>
                  </a:solidFill>
                  <a:latin typeface="Calibri"/>
                  <a:cs typeface="Arial" pitchFamily="34" charset="0"/>
                </a:rPr>
                <a:t>Replace with your own text here.</a:t>
              </a:r>
              <a:endParaRPr lang="en-US" sz="1600" kern="0" dirty="0">
                <a:solidFill>
                  <a:schemeClr val="tx1">
                    <a:lumMod val="65000"/>
                    <a:lumOff val="35000"/>
                  </a:schemeClr>
                </a:solidFill>
                <a:latin typeface="Calibri"/>
                <a:cs typeface="Arial" pitchFamily="34" charset="0"/>
              </a:endParaRPr>
            </a:p>
          </p:txBody>
        </p:sp>
        <p:sp>
          <p:nvSpPr>
            <p:cNvPr id="16" name="Text Box 29"/>
            <p:cNvSpPr txBox="1">
              <a:spLocks noChangeArrowheads="1"/>
            </p:cNvSpPr>
            <p:nvPr/>
          </p:nvSpPr>
          <p:spPr bwMode="gray">
            <a:xfrm>
              <a:off x="2841590" y="3548917"/>
              <a:ext cx="361042" cy="459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dirty="0">
                  <a:solidFill>
                    <a:srgbClr val="FFFFFF"/>
                  </a:solidFill>
                  <a:latin typeface="Calibri"/>
                </a:rPr>
                <a:t>1</a:t>
              </a:r>
            </a:p>
          </p:txBody>
        </p:sp>
        <p:sp>
          <p:nvSpPr>
            <p:cNvPr id="17" name="Hexagon 16"/>
            <p:cNvSpPr/>
            <p:nvPr/>
          </p:nvSpPr>
          <p:spPr bwMode="gray">
            <a:xfrm>
              <a:off x="2663300" y="3477066"/>
              <a:ext cx="670913" cy="559094"/>
            </a:xfrm>
            <a:prstGeom prst="hexagon">
              <a:avLst/>
            </a:prstGeom>
            <a:gradFill flip="none" rotWithShape="1">
              <a:gsLst>
                <a:gs pos="0">
                  <a:schemeClr val="accent4"/>
                </a:gs>
                <a:gs pos="100000">
                  <a:schemeClr val="accent4">
                    <a:lumMod val="75000"/>
                  </a:schemeClr>
                </a:gs>
              </a:gsLst>
              <a:path path="circle">
                <a:fillToRect l="50000" t="50000" r="50000" b="50000"/>
              </a:path>
              <a:tileRect/>
            </a:gradFill>
            <a:ln w="28575">
              <a:solidFill>
                <a:srgbClr val="FEFFFF"/>
              </a:solidFill>
            </a:ln>
            <a:effectLst>
              <a:outerShdw blurRad="63500" sx="102000" sy="102000" algn="ctr"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2800" b="1" dirty="0" smtClean="0">
                  <a:solidFill>
                    <a:srgbClr val="FFFFFF"/>
                  </a:solidFill>
                  <a:effectLst>
                    <a:outerShdw blurRad="38100" dist="38100" dir="2700000" algn="tl">
                      <a:srgbClr val="000000">
                        <a:alpha val="43137"/>
                      </a:srgbClr>
                    </a:outerShdw>
                  </a:effectLst>
                  <a:latin typeface="Calibri"/>
                </a:rPr>
                <a:t>3</a:t>
              </a:r>
              <a:endParaRPr lang="en-US" altLang="en-US" sz="2000" b="1" dirty="0">
                <a:solidFill>
                  <a:srgbClr val="FFFFFF"/>
                </a:solidFill>
                <a:effectLst>
                  <a:outerShdw blurRad="38100" dist="38100" dir="2700000" algn="tl">
                    <a:srgbClr val="000000">
                      <a:alpha val="43137"/>
                    </a:srgbClr>
                  </a:outerShdw>
                </a:effectLst>
                <a:latin typeface="Calibri"/>
              </a:endParaRPr>
            </a:p>
          </p:txBody>
        </p:sp>
      </p:grpSp>
      <p:grpSp>
        <p:nvGrpSpPr>
          <p:cNvPr id="18" name="Group 17"/>
          <p:cNvGrpSpPr/>
          <p:nvPr/>
        </p:nvGrpSpPr>
        <p:grpSpPr>
          <a:xfrm>
            <a:off x="2505393" y="3281480"/>
            <a:ext cx="4295129" cy="604207"/>
            <a:chOff x="2663300" y="4071785"/>
            <a:chExt cx="4930596" cy="692958"/>
          </a:xfrm>
        </p:grpSpPr>
        <p:sp>
          <p:nvSpPr>
            <p:cNvPr id="19" name="Line 27"/>
            <p:cNvSpPr>
              <a:spLocks noChangeShapeType="1"/>
            </p:cNvSpPr>
            <p:nvPr/>
          </p:nvSpPr>
          <p:spPr bwMode="auto">
            <a:xfrm>
              <a:off x="3331372" y="4485504"/>
              <a:ext cx="4262524" cy="0"/>
            </a:xfrm>
            <a:prstGeom prst="line">
              <a:avLst/>
            </a:prstGeom>
            <a:noFill/>
            <a:ln w="25400">
              <a:solidFill>
                <a:schemeClr val="tx1"/>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00">
                <a:latin typeface="Calibri"/>
              </a:endParaRPr>
            </a:p>
          </p:txBody>
        </p:sp>
        <p:sp>
          <p:nvSpPr>
            <p:cNvPr id="20" name="Text Box 28"/>
            <p:cNvSpPr txBox="1">
              <a:spLocks noChangeArrowheads="1"/>
            </p:cNvSpPr>
            <p:nvPr/>
          </p:nvSpPr>
          <p:spPr bwMode="auto">
            <a:xfrm>
              <a:off x="3537992" y="4071785"/>
              <a:ext cx="3389959" cy="388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sz="1600" kern="0" dirty="0" smtClean="0">
                  <a:solidFill>
                    <a:schemeClr val="tx1">
                      <a:lumMod val="65000"/>
                      <a:lumOff val="35000"/>
                    </a:schemeClr>
                  </a:solidFill>
                  <a:latin typeface="Calibri"/>
                  <a:cs typeface="Arial" pitchFamily="34" charset="0"/>
                </a:rPr>
                <a:t>Replace with your own text here.</a:t>
              </a:r>
              <a:endParaRPr lang="en-US" sz="1600" kern="0" dirty="0">
                <a:solidFill>
                  <a:schemeClr val="tx1">
                    <a:lumMod val="65000"/>
                    <a:lumOff val="35000"/>
                  </a:schemeClr>
                </a:solidFill>
                <a:latin typeface="Calibri"/>
                <a:cs typeface="Arial" pitchFamily="34" charset="0"/>
              </a:endParaRPr>
            </a:p>
          </p:txBody>
        </p:sp>
        <p:sp>
          <p:nvSpPr>
            <p:cNvPr id="21" name="Text Box 29"/>
            <p:cNvSpPr txBox="1">
              <a:spLocks noChangeArrowheads="1"/>
            </p:cNvSpPr>
            <p:nvPr/>
          </p:nvSpPr>
          <p:spPr bwMode="gray">
            <a:xfrm>
              <a:off x="2841591" y="4277500"/>
              <a:ext cx="361042" cy="459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dirty="0">
                  <a:solidFill>
                    <a:srgbClr val="FFFFFF"/>
                  </a:solidFill>
                  <a:latin typeface="Calibri"/>
                </a:rPr>
                <a:t>1</a:t>
              </a:r>
            </a:p>
          </p:txBody>
        </p:sp>
        <p:sp>
          <p:nvSpPr>
            <p:cNvPr id="22" name="Hexagon 21"/>
            <p:cNvSpPr/>
            <p:nvPr/>
          </p:nvSpPr>
          <p:spPr bwMode="gray">
            <a:xfrm>
              <a:off x="2663300" y="4205649"/>
              <a:ext cx="670913" cy="559094"/>
            </a:xfrm>
            <a:prstGeom prst="hexagon">
              <a:avLst/>
            </a:prstGeom>
            <a:gradFill flip="none" rotWithShape="1">
              <a:gsLst>
                <a:gs pos="0">
                  <a:schemeClr val="accent5"/>
                </a:gs>
                <a:gs pos="100000">
                  <a:schemeClr val="accent5">
                    <a:lumMod val="75000"/>
                  </a:schemeClr>
                </a:gs>
              </a:gsLst>
              <a:path path="circle">
                <a:fillToRect l="50000" t="50000" r="50000" b="50000"/>
              </a:path>
              <a:tileRect/>
            </a:gradFill>
            <a:ln w="28575">
              <a:solidFill>
                <a:srgbClr val="FEFFFF"/>
              </a:solidFill>
            </a:ln>
            <a:effectLst>
              <a:outerShdw blurRad="63500" sx="102000" sy="102000" algn="ctr"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2800" b="1" dirty="0" smtClean="0">
                  <a:solidFill>
                    <a:srgbClr val="FFFFFF"/>
                  </a:solidFill>
                  <a:effectLst>
                    <a:outerShdw blurRad="38100" dist="38100" dir="2700000" algn="tl">
                      <a:srgbClr val="000000">
                        <a:alpha val="43137"/>
                      </a:srgbClr>
                    </a:outerShdw>
                  </a:effectLst>
                  <a:latin typeface="Calibri"/>
                </a:rPr>
                <a:t>4</a:t>
              </a:r>
              <a:endParaRPr lang="en-US" altLang="en-US" sz="2000" b="1" dirty="0">
                <a:solidFill>
                  <a:srgbClr val="FFFFFF"/>
                </a:solidFill>
                <a:effectLst>
                  <a:outerShdw blurRad="38100" dist="38100" dir="2700000" algn="tl">
                    <a:srgbClr val="000000">
                      <a:alpha val="43137"/>
                    </a:srgbClr>
                  </a:outerShdw>
                </a:effectLst>
                <a:latin typeface="Calibri"/>
              </a:endParaRPr>
            </a:p>
          </p:txBody>
        </p:sp>
      </p:grpSp>
    </p:spTree>
    <p:extLst>
      <p:ext uri="{BB962C8B-B14F-4D97-AF65-F5344CB8AC3E}">
        <p14:creationId xmlns:p14="http://schemas.microsoft.com/office/powerpoint/2010/main" val="2541406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right)">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oup 53"/>
          <p:cNvGrpSpPr/>
          <p:nvPr/>
        </p:nvGrpSpPr>
        <p:grpSpPr>
          <a:xfrm>
            <a:off x="2424020" y="536782"/>
            <a:ext cx="94430" cy="4039766"/>
            <a:chOff x="1538005" y="536285"/>
            <a:chExt cx="94430" cy="4036029"/>
          </a:xfrm>
        </p:grpSpPr>
        <p:grpSp>
          <p:nvGrpSpPr>
            <p:cNvPr id="3" name="Group 2"/>
            <p:cNvGrpSpPr/>
            <p:nvPr/>
          </p:nvGrpSpPr>
          <p:grpSpPr>
            <a:xfrm>
              <a:off x="1543034" y="536285"/>
              <a:ext cx="89401" cy="534308"/>
              <a:chOff x="4248117" y="3948691"/>
              <a:chExt cx="334269" cy="1997732"/>
            </a:xfrm>
            <a:solidFill>
              <a:schemeClr val="tx2"/>
            </a:solidFill>
          </p:grpSpPr>
          <p:sp>
            <p:nvSpPr>
              <p:cNvPr id="49" name="Freeform 192"/>
              <p:cNvSpPr>
                <a:spLocks noEditPoints="1"/>
              </p:cNvSpPr>
              <p:nvPr/>
            </p:nvSpPr>
            <p:spPr bwMode="auto">
              <a:xfrm>
                <a:off x="4248117" y="5445456"/>
                <a:ext cx="334269" cy="500967"/>
              </a:xfrm>
              <a:custGeom>
                <a:avLst/>
                <a:gdLst>
                  <a:gd name="T0" fmla="*/ 348 w 769"/>
                  <a:gd name="T1" fmla="*/ 180 h 1154"/>
                  <a:gd name="T2" fmla="*/ 284 w 769"/>
                  <a:gd name="T3" fmla="*/ 208 h 1154"/>
                  <a:gd name="T4" fmla="*/ 235 w 769"/>
                  <a:gd name="T5" fmla="*/ 256 h 1154"/>
                  <a:gd name="T6" fmla="*/ 208 w 769"/>
                  <a:gd name="T7" fmla="*/ 320 h 1154"/>
                  <a:gd name="T8" fmla="*/ 204 w 769"/>
                  <a:gd name="T9" fmla="*/ 797 h 1154"/>
                  <a:gd name="T10" fmla="*/ 219 w 769"/>
                  <a:gd name="T11" fmla="*/ 867 h 1154"/>
                  <a:gd name="T12" fmla="*/ 257 w 769"/>
                  <a:gd name="T13" fmla="*/ 924 h 1154"/>
                  <a:gd name="T14" fmla="*/ 315 w 769"/>
                  <a:gd name="T15" fmla="*/ 962 h 1154"/>
                  <a:gd name="T16" fmla="*/ 385 w 769"/>
                  <a:gd name="T17" fmla="*/ 977 h 1154"/>
                  <a:gd name="T18" fmla="*/ 454 w 769"/>
                  <a:gd name="T19" fmla="*/ 962 h 1154"/>
                  <a:gd name="T20" fmla="*/ 512 w 769"/>
                  <a:gd name="T21" fmla="*/ 924 h 1154"/>
                  <a:gd name="T22" fmla="*/ 551 w 769"/>
                  <a:gd name="T23" fmla="*/ 867 h 1154"/>
                  <a:gd name="T24" fmla="*/ 565 w 769"/>
                  <a:gd name="T25" fmla="*/ 797 h 1154"/>
                  <a:gd name="T26" fmla="*/ 560 w 769"/>
                  <a:gd name="T27" fmla="*/ 320 h 1154"/>
                  <a:gd name="T28" fmla="*/ 534 w 769"/>
                  <a:gd name="T29" fmla="*/ 256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3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0 h 1154"/>
                  <a:gd name="T60" fmla="*/ 332 w 769"/>
                  <a:gd name="T61" fmla="*/ 1150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3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6"/>
                    </a:moveTo>
                    <a:lnTo>
                      <a:pt x="348" y="180"/>
                    </a:lnTo>
                    <a:lnTo>
                      <a:pt x="314" y="191"/>
                    </a:lnTo>
                    <a:lnTo>
                      <a:pt x="284" y="208"/>
                    </a:lnTo>
                    <a:lnTo>
                      <a:pt x="257" y="230"/>
                    </a:lnTo>
                    <a:lnTo>
                      <a:pt x="235" y="256"/>
                    </a:lnTo>
                    <a:lnTo>
                      <a:pt x="219" y="287"/>
                    </a:lnTo>
                    <a:lnTo>
                      <a:pt x="208" y="320"/>
                    </a:lnTo>
                    <a:lnTo>
                      <a:pt x="204" y="357"/>
                    </a:lnTo>
                    <a:lnTo>
                      <a:pt x="204" y="797"/>
                    </a:lnTo>
                    <a:lnTo>
                      <a:pt x="208" y="833"/>
                    </a:lnTo>
                    <a:lnTo>
                      <a:pt x="219" y="867"/>
                    </a:lnTo>
                    <a:lnTo>
                      <a:pt x="235" y="897"/>
                    </a:lnTo>
                    <a:lnTo>
                      <a:pt x="257" y="924"/>
                    </a:lnTo>
                    <a:lnTo>
                      <a:pt x="284" y="947"/>
                    </a:lnTo>
                    <a:lnTo>
                      <a:pt x="315" y="962"/>
                    </a:lnTo>
                    <a:lnTo>
                      <a:pt x="349" y="973"/>
                    </a:lnTo>
                    <a:lnTo>
                      <a:pt x="385" y="977"/>
                    </a:lnTo>
                    <a:lnTo>
                      <a:pt x="421" y="973"/>
                    </a:lnTo>
                    <a:lnTo>
                      <a:pt x="454" y="962"/>
                    </a:lnTo>
                    <a:lnTo>
                      <a:pt x="485" y="946"/>
                    </a:lnTo>
                    <a:lnTo>
                      <a:pt x="512" y="924"/>
                    </a:lnTo>
                    <a:lnTo>
                      <a:pt x="534" y="897"/>
                    </a:lnTo>
                    <a:lnTo>
                      <a:pt x="551" y="867"/>
                    </a:lnTo>
                    <a:lnTo>
                      <a:pt x="561" y="833"/>
                    </a:lnTo>
                    <a:lnTo>
                      <a:pt x="565" y="797"/>
                    </a:lnTo>
                    <a:lnTo>
                      <a:pt x="565" y="357"/>
                    </a:lnTo>
                    <a:lnTo>
                      <a:pt x="560" y="320"/>
                    </a:lnTo>
                    <a:lnTo>
                      <a:pt x="551" y="287"/>
                    </a:lnTo>
                    <a:lnTo>
                      <a:pt x="534" y="256"/>
                    </a:lnTo>
                    <a:lnTo>
                      <a:pt x="512" y="230"/>
                    </a:lnTo>
                    <a:lnTo>
                      <a:pt x="485" y="207"/>
                    </a:lnTo>
                    <a:lnTo>
                      <a:pt x="454" y="191"/>
                    </a:lnTo>
                    <a:lnTo>
                      <a:pt x="420" y="180"/>
                    </a:lnTo>
                    <a:lnTo>
                      <a:pt x="384" y="176"/>
                    </a:lnTo>
                    <a:close/>
                    <a:moveTo>
                      <a:pt x="384" y="0"/>
                    </a:moveTo>
                    <a:lnTo>
                      <a:pt x="436" y="3"/>
                    </a:lnTo>
                    <a:lnTo>
                      <a:pt x="487" y="13"/>
                    </a:lnTo>
                    <a:lnTo>
                      <a:pt x="534" y="30"/>
                    </a:lnTo>
                    <a:lnTo>
                      <a:pt x="578" y="53"/>
                    </a:lnTo>
                    <a:lnTo>
                      <a:pt x="619" y="81"/>
                    </a:lnTo>
                    <a:lnTo>
                      <a:pt x="656" y="113"/>
                    </a:lnTo>
                    <a:lnTo>
                      <a:pt x="689" y="150"/>
                    </a:lnTo>
                    <a:lnTo>
                      <a:pt x="716" y="191"/>
                    </a:lnTo>
                    <a:lnTo>
                      <a:pt x="739" y="236"/>
                    </a:lnTo>
                    <a:lnTo>
                      <a:pt x="756" y="283"/>
                    </a:lnTo>
                    <a:lnTo>
                      <a:pt x="766" y="334"/>
                    </a:lnTo>
                    <a:lnTo>
                      <a:pt x="769" y="386"/>
                    </a:lnTo>
                    <a:lnTo>
                      <a:pt x="769" y="767"/>
                    </a:lnTo>
                    <a:lnTo>
                      <a:pt x="766" y="820"/>
                    </a:lnTo>
                    <a:lnTo>
                      <a:pt x="756" y="870"/>
                    </a:lnTo>
                    <a:lnTo>
                      <a:pt x="739" y="918"/>
                    </a:lnTo>
                    <a:lnTo>
                      <a:pt x="717" y="962"/>
                    </a:lnTo>
                    <a:lnTo>
                      <a:pt x="689" y="1004"/>
                    </a:lnTo>
                    <a:lnTo>
                      <a:pt x="657" y="1040"/>
                    </a:lnTo>
                    <a:lnTo>
                      <a:pt x="619" y="1073"/>
                    </a:lnTo>
                    <a:lnTo>
                      <a:pt x="578" y="1101"/>
                    </a:lnTo>
                    <a:lnTo>
                      <a:pt x="534" y="1124"/>
                    </a:lnTo>
                    <a:lnTo>
                      <a:pt x="487" y="1141"/>
                    </a:lnTo>
                    <a:lnTo>
                      <a:pt x="437" y="1150"/>
                    </a:lnTo>
                    <a:lnTo>
                      <a:pt x="385" y="1154"/>
                    </a:lnTo>
                    <a:lnTo>
                      <a:pt x="332" y="1150"/>
                    </a:lnTo>
                    <a:lnTo>
                      <a:pt x="283" y="1141"/>
                    </a:lnTo>
                    <a:lnTo>
                      <a:pt x="235" y="1124"/>
                    </a:lnTo>
                    <a:lnTo>
                      <a:pt x="191" y="1101"/>
                    </a:lnTo>
                    <a:lnTo>
                      <a:pt x="150" y="1073"/>
                    </a:lnTo>
                    <a:lnTo>
                      <a:pt x="112" y="1040"/>
                    </a:lnTo>
                    <a:lnTo>
                      <a:pt x="80" y="1004"/>
                    </a:lnTo>
                    <a:lnTo>
                      <a:pt x="52" y="962"/>
                    </a:lnTo>
                    <a:lnTo>
                      <a:pt x="30" y="918"/>
                    </a:lnTo>
                    <a:lnTo>
                      <a:pt x="13" y="870"/>
                    </a:lnTo>
                    <a:lnTo>
                      <a:pt x="4" y="820"/>
                    </a:lnTo>
                    <a:lnTo>
                      <a:pt x="0" y="767"/>
                    </a:lnTo>
                    <a:lnTo>
                      <a:pt x="0" y="386"/>
                    </a:lnTo>
                    <a:lnTo>
                      <a:pt x="4" y="334"/>
                    </a:lnTo>
                    <a:lnTo>
                      <a:pt x="13" y="283"/>
                    </a:lnTo>
                    <a:lnTo>
                      <a:pt x="30" y="236"/>
                    </a:lnTo>
                    <a:lnTo>
                      <a:pt x="52" y="191"/>
                    </a:lnTo>
                    <a:lnTo>
                      <a:pt x="80" y="150"/>
                    </a:lnTo>
                    <a:lnTo>
                      <a:pt x="112" y="113"/>
                    </a:lnTo>
                    <a:lnTo>
                      <a:pt x="150" y="81"/>
                    </a:lnTo>
                    <a:lnTo>
                      <a:pt x="191" y="53"/>
                    </a:lnTo>
                    <a:lnTo>
                      <a:pt x="235" y="30"/>
                    </a:lnTo>
                    <a:lnTo>
                      <a:pt x="283" y="13"/>
                    </a:lnTo>
                    <a:lnTo>
                      <a:pt x="332" y="3"/>
                    </a:lnTo>
                    <a:lnTo>
                      <a:pt x="3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50" name="Freeform 192"/>
              <p:cNvSpPr>
                <a:spLocks noEditPoints="1"/>
              </p:cNvSpPr>
              <p:nvPr/>
            </p:nvSpPr>
            <p:spPr bwMode="auto">
              <a:xfrm>
                <a:off x="4248117" y="4849017"/>
                <a:ext cx="334269" cy="500967"/>
              </a:xfrm>
              <a:custGeom>
                <a:avLst/>
                <a:gdLst>
                  <a:gd name="T0" fmla="*/ 348 w 769"/>
                  <a:gd name="T1" fmla="*/ 180 h 1154"/>
                  <a:gd name="T2" fmla="*/ 284 w 769"/>
                  <a:gd name="T3" fmla="*/ 208 h 1154"/>
                  <a:gd name="T4" fmla="*/ 235 w 769"/>
                  <a:gd name="T5" fmla="*/ 256 h 1154"/>
                  <a:gd name="T6" fmla="*/ 208 w 769"/>
                  <a:gd name="T7" fmla="*/ 320 h 1154"/>
                  <a:gd name="T8" fmla="*/ 204 w 769"/>
                  <a:gd name="T9" fmla="*/ 797 h 1154"/>
                  <a:gd name="T10" fmla="*/ 219 w 769"/>
                  <a:gd name="T11" fmla="*/ 867 h 1154"/>
                  <a:gd name="T12" fmla="*/ 257 w 769"/>
                  <a:gd name="T13" fmla="*/ 924 h 1154"/>
                  <a:gd name="T14" fmla="*/ 315 w 769"/>
                  <a:gd name="T15" fmla="*/ 962 h 1154"/>
                  <a:gd name="T16" fmla="*/ 385 w 769"/>
                  <a:gd name="T17" fmla="*/ 977 h 1154"/>
                  <a:gd name="T18" fmla="*/ 454 w 769"/>
                  <a:gd name="T19" fmla="*/ 962 h 1154"/>
                  <a:gd name="T20" fmla="*/ 512 w 769"/>
                  <a:gd name="T21" fmla="*/ 924 h 1154"/>
                  <a:gd name="T22" fmla="*/ 551 w 769"/>
                  <a:gd name="T23" fmla="*/ 867 h 1154"/>
                  <a:gd name="T24" fmla="*/ 565 w 769"/>
                  <a:gd name="T25" fmla="*/ 797 h 1154"/>
                  <a:gd name="T26" fmla="*/ 560 w 769"/>
                  <a:gd name="T27" fmla="*/ 320 h 1154"/>
                  <a:gd name="T28" fmla="*/ 534 w 769"/>
                  <a:gd name="T29" fmla="*/ 256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3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0 h 1154"/>
                  <a:gd name="T60" fmla="*/ 332 w 769"/>
                  <a:gd name="T61" fmla="*/ 1150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3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6"/>
                    </a:moveTo>
                    <a:lnTo>
                      <a:pt x="348" y="180"/>
                    </a:lnTo>
                    <a:lnTo>
                      <a:pt x="314" y="191"/>
                    </a:lnTo>
                    <a:lnTo>
                      <a:pt x="284" y="208"/>
                    </a:lnTo>
                    <a:lnTo>
                      <a:pt x="257" y="230"/>
                    </a:lnTo>
                    <a:lnTo>
                      <a:pt x="235" y="256"/>
                    </a:lnTo>
                    <a:lnTo>
                      <a:pt x="219" y="287"/>
                    </a:lnTo>
                    <a:lnTo>
                      <a:pt x="208" y="320"/>
                    </a:lnTo>
                    <a:lnTo>
                      <a:pt x="204" y="357"/>
                    </a:lnTo>
                    <a:lnTo>
                      <a:pt x="204" y="797"/>
                    </a:lnTo>
                    <a:lnTo>
                      <a:pt x="208" y="833"/>
                    </a:lnTo>
                    <a:lnTo>
                      <a:pt x="219" y="867"/>
                    </a:lnTo>
                    <a:lnTo>
                      <a:pt x="235" y="897"/>
                    </a:lnTo>
                    <a:lnTo>
                      <a:pt x="257" y="924"/>
                    </a:lnTo>
                    <a:lnTo>
                      <a:pt x="284" y="947"/>
                    </a:lnTo>
                    <a:lnTo>
                      <a:pt x="315" y="962"/>
                    </a:lnTo>
                    <a:lnTo>
                      <a:pt x="349" y="973"/>
                    </a:lnTo>
                    <a:lnTo>
                      <a:pt x="385" y="977"/>
                    </a:lnTo>
                    <a:lnTo>
                      <a:pt x="421" y="973"/>
                    </a:lnTo>
                    <a:lnTo>
                      <a:pt x="454" y="962"/>
                    </a:lnTo>
                    <a:lnTo>
                      <a:pt x="485" y="946"/>
                    </a:lnTo>
                    <a:lnTo>
                      <a:pt x="512" y="924"/>
                    </a:lnTo>
                    <a:lnTo>
                      <a:pt x="534" y="897"/>
                    </a:lnTo>
                    <a:lnTo>
                      <a:pt x="551" y="867"/>
                    </a:lnTo>
                    <a:lnTo>
                      <a:pt x="561" y="833"/>
                    </a:lnTo>
                    <a:lnTo>
                      <a:pt x="565" y="797"/>
                    </a:lnTo>
                    <a:lnTo>
                      <a:pt x="565" y="357"/>
                    </a:lnTo>
                    <a:lnTo>
                      <a:pt x="560" y="320"/>
                    </a:lnTo>
                    <a:lnTo>
                      <a:pt x="551" y="287"/>
                    </a:lnTo>
                    <a:lnTo>
                      <a:pt x="534" y="256"/>
                    </a:lnTo>
                    <a:lnTo>
                      <a:pt x="512" y="230"/>
                    </a:lnTo>
                    <a:lnTo>
                      <a:pt x="485" y="207"/>
                    </a:lnTo>
                    <a:lnTo>
                      <a:pt x="454" y="191"/>
                    </a:lnTo>
                    <a:lnTo>
                      <a:pt x="420" y="180"/>
                    </a:lnTo>
                    <a:lnTo>
                      <a:pt x="384" y="176"/>
                    </a:lnTo>
                    <a:close/>
                    <a:moveTo>
                      <a:pt x="384" y="0"/>
                    </a:moveTo>
                    <a:lnTo>
                      <a:pt x="436" y="3"/>
                    </a:lnTo>
                    <a:lnTo>
                      <a:pt x="487" y="13"/>
                    </a:lnTo>
                    <a:lnTo>
                      <a:pt x="534" y="30"/>
                    </a:lnTo>
                    <a:lnTo>
                      <a:pt x="578" y="53"/>
                    </a:lnTo>
                    <a:lnTo>
                      <a:pt x="619" y="81"/>
                    </a:lnTo>
                    <a:lnTo>
                      <a:pt x="656" y="113"/>
                    </a:lnTo>
                    <a:lnTo>
                      <a:pt x="689" y="150"/>
                    </a:lnTo>
                    <a:lnTo>
                      <a:pt x="716" y="191"/>
                    </a:lnTo>
                    <a:lnTo>
                      <a:pt x="739" y="236"/>
                    </a:lnTo>
                    <a:lnTo>
                      <a:pt x="756" y="283"/>
                    </a:lnTo>
                    <a:lnTo>
                      <a:pt x="766" y="334"/>
                    </a:lnTo>
                    <a:lnTo>
                      <a:pt x="769" y="386"/>
                    </a:lnTo>
                    <a:lnTo>
                      <a:pt x="769" y="767"/>
                    </a:lnTo>
                    <a:lnTo>
                      <a:pt x="766" y="820"/>
                    </a:lnTo>
                    <a:lnTo>
                      <a:pt x="756" y="870"/>
                    </a:lnTo>
                    <a:lnTo>
                      <a:pt x="739" y="918"/>
                    </a:lnTo>
                    <a:lnTo>
                      <a:pt x="717" y="962"/>
                    </a:lnTo>
                    <a:lnTo>
                      <a:pt x="689" y="1004"/>
                    </a:lnTo>
                    <a:lnTo>
                      <a:pt x="657" y="1040"/>
                    </a:lnTo>
                    <a:lnTo>
                      <a:pt x="619" y="1073"/>
                    </a:lnTo>
                    <a:lnTo>
                      <a:pt x="578" y="1101"/>
                    </a:lnTo>
                    <a:lnTo>
                      <a:pt x="534" y="1124"/>
                    </a:lnTo>
                    <a:lnTo>
                      <a:pt x="487" y="1141"/>
                    </a:lnTo>
                    <a:lnTo>
                      <a:pt x="437" y="1150"/>
                    </a:lnTo>
                    <a:lnTo>
                      <a:pt x="385" y="1154"/>
                    </a:lnTo>
                    <a:lnTo>
                      <a:pt x="332" y="1150"/>
                    </a:lnTo>
                    <a:lnTo>
                      <a:pt x="283" y="1141"/>
                    </a:lnTo>
                    <a:lnTo>
                      <a:pt x="235" y="1124"/>
                    </a:lnTo>
                    <a:lnTo>
                      <a:pt x="191" y="1101"/>
                    </a:lnTo>
                    <a:lnTo>
                      <a:pt x="150" y="1073"/>
                    </a:lnTo>
                    <a:lnTo>
                      <a:pt x="112" y="1040"/>
                    </a:lnTo>
                    <a:lnTo>
                      <a:pt x="80" y="1004"/>
                    </a:lnTo>
                    <a:lnTo>
                      <a:pt x="52" y="962"/>
                    </a:lnTo>
                    <a:lnTo>
                      <a:pt x="30" y="918"/>
                    </a:lnTo>
                    <a:lnTo>
                      <a:pt x="13" y="870"/>
                    </a:lnTo>
                    <a:lnTo>
                      <a:pt x="4" y="820"/>
                    </a:lnTo>
                    <a:lnTo>
                      <a:pt x="0" y="767"/>
                    </a:lnTo>
                    <a:lnTo>
                      <a:pt x="0" y="386"/>
                    </a:lnTo>
                    <a:lnTo>
                      <a:pt x="4" y="334"/>
                    </a:lnTo>
                    <a:lnTo>
                      <a:pt x="13" y="283"/>
                    </a:lnTo>
                    <a:lnTo>
                      <a:pt x="30" y="236"/>
                    </a:lnTo>
                    <a:lnTo>
                      <a:pt x="52" y="191"/>
                    </a:lnTo>
                    <a:lnTo>
                      <a:pt x="80" y="150"/>
                    </a:lnTo>
                    <a:lnTo>
                      <a:pt x="112" y="113"/>
                    </a:lnTo>
                    <a:lnTo>
                      <a:pt x="150" y="81"/>
                    </a:lnTo>
                    <a:lnTo>
                      <a:pt x="191" y="53"/>
                    </a:lnTo>
                    <a:lnTo>
                      <a:pt x="235" y="30"/>
                    </a:lnTo>
                    <a:lnTo>
                      <a:pt x="283" y="13"/>
                    </a:lnTo>
                    <a:lnTo>
                      <a:pt x="332" y="3"/>
                    </a:lnTo>
                    <a:lnTo>
                      <a:pt x="3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51" name="Freeform 193"/>
              <p:cNvSpPr>
                <a:spLocks noEditPoints="1"/>
              </p:cNvSpPr>
              <p:nvPr/>
            </p:nvSpPr>
            <p:spPr bwMode="auto">
              <a:xfrm>
                <a:off x="4248117" y="4212610"/>
                <a:ext cx="334269" cy="500966"/>
              </a:xfrm>
              <a:custGeom>
                <a:avLst/>
                <a:gdLst>
                  <a:gd name="T0" fmla="*/ 348 w 769"/>
                  <a:gd name="T1" fmla="*/ 180 h 1154"/>
                  <a:gd name="T2" fmla="*/ 284 w 769"/>
                  <a:gd name="T3" fmla="*/ 208 h 1154"/>
                  <a:gd name="T4" fmla="*/ 235 w 769"/>
                  <a:gd name="T5" fmla="*/ 257 h 1154"/>
                  <a:gd name="T6" fmla="*/ 208 w 769"/>
                  <a:gd name="T7" fmla="*/ 321 h 1154"/>
                  <a:gd name="T8" fmla="*/ 204 w 769"/>
                  <a:gd name="T9" fmla="*/ 797 h 1154"/>
                  <a:gd name="T10" fmla="*/ 219 w 769"/>
                  <a:gd name="T11" fmla="*/ 867 h 1154"/>
                  <a:gd name="T12" fmla="*/ 257 w 769"/>
                  <a:gd name="T13" fmla="*/ 924 h 1154"/>
                  <a:gd name="T14" fmla="*/ 315 w 769"/>
                  <a:gd name="T15" fmla="*/ 963 h 1154"/>
                  <a:gd name="T16" fmla="*/ 385 w 769"/>
                  <a:gd name="T17" fmla="*/ 977 h 1154"/>
                  <a:gd name="T18" fmla="*/ 454 w 769"/>
                  <a:gd name="T19" fmla="*/ 963 h 1154"/>
                  <a:gd name="T20" fmla="*/ 512 w 769"/>
                  <a:gd name="T21" fmla="*/ 924 h 1154"/>
                  <a:gd name="T22" fmla="*/ 551 w 769"/>
                  <a:gd name="T23" fmla="*/ 867 h 1154"/>
                  <a:gd name="T24" fmla="*/ 565 w 769"/>
                  <a:gd name="T25" fmla="*/ 797 h 1154"/>
                  <a:gd name="T26" fmla="*/ 560 w 769"/>
                  <a:gd name="T27" fmla="*/ 321 h 1154"/>
                  <a:gd name="T28" fmla="*/ 534 w 769"/>
                  <a:gd name="T29" fmla="*/ 257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4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1 h 1154"/>
                  <a:gd name="T60" fmla="*/ 332 w 769"/>
                  <a:gd name="T61" fmla="*/ 1151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4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7"/>
                    </a:moveTo>
                    <a:lnTo>
                      <a:pt x="348" y="180"/>
                    </a:lnTo>
                    <a:lnTo>
                      <a:pt x="314" y="191"/>
                    </a:lnTo>
                    <a:lnTo>
                      <a:pt x="284" y="208"/>
                    </a:lnTo>
                    <a:lnTo>
                      <a:pt x="257" y="230"/>
                    </a:lnTo>
                    <a:lnTo>
                      <a:pt x="235" y="257"/>
                    </a:lnTo>
                    <a:lnTo>
                      <a:pt x="219" y="287"/>
                    </a:lnTo>
                    <a:lnTo>
                      <a:pt x="208" y="321"/>
                    </a:lnTo>
                    <a:lnTo>
                      <a:pt x="204" y="357"/>
                    </a:lnTo>
                    <a:lnTo>
                      <a:pt x="204" y="797"/>
                    </a:lnTo>
                    <a:lnTo>
                      <a:pt x="208" y="833"/>
                    </a:lnTo>
                    <a:lnTo>
                      <a:pt x="219" y="867"/>
                    </a:lnTo>
                    <a:lnTo>
                      <a:pt x="235" y="897"/>
                    </a:lnTo>
                    <a:lnTo>
                      <a:pt x="257" y="924"/>
                    </a:lnTo>
                    <a:lnTo>
                      <a:pt x="284" y="947"/>
                    </a:lnTo>
                    <a:lnTo>
                      <a:pt x="315" y="963"/>
                    </a:lnTo>
                    <a:lnTo>
                      <a:pt x="349" y="974"/>
                    </a:lnTo>
                    <a:lnTo>
                      <a:pt x="385" y="977"/>
                    </a:lnTo>
                    <a:lnTo>
                      <a:pt x="421" y="974"/>
                    </a:lnTo>
                    <a:lnTo>
                      <a:pt x="454" y="963"/>
                    </a:lnTo>
                    <a:lnTo>
                      <a:pt x="485" y="946"/>
                    </a:lnTo>
                    <a:lnTo>
                      <a:pt x="512" y="924"/>
                    </a:lnTo>
                    <a:lnTo>
                      <a:pt x="534" y="897"/>
                    </a:lnTo>
                    <a:lnTo>
                      <a:pt x="551" y="867"/>
                    </a:lnTo>
                    <a:lnTo>
                      <a:pt x="561" y="833"/>
                    </a:lnTo>
                    <a:lnTo>
                      <a:pt x="565" y="797"/>
                    </a:lnTo>
                    <a:lnTo>
                      <a:pt x="565" y="357"/>
                    </a:lnTo>
                    <a:lnTo>
                      <a:pt x="560" y="321"/>
                    </a:lnTo>
                    <a:lnTo>
                      <a:pt x="551" y="287"/>
                    </a:lnTo>
                    <a:lnTo>
                      <a:pt x="534" y="257"/>
                    </a:lnTo>
                    <a:lnTo>
                      <a:pt x="512" y="230"/>
                    </a:lnTo>
                    <a:lnTo>
                      <a:pt x="485" y="207"/>
                    </a:lnTo>
                    <a:lnTo>
                      <a:pt x="454" y="191"/>
                    </a:lnTo>
                    <a:lnTo>
                      <a:pt x="420" y="180"/>
                    </a:lnTo>
                    <a:lnTo>
                      <a:pt x="384" y="177"/>
                    </a:lnTo>
                    <a:close/>
                    <a:moveTo>
                      <a:pt x="384" y="0"/>
                    </a:moveTo>
                    <a:lnTo>
                      <a:pt x="436" y="3"/>
                    </a:lnTo>
                    <a:lnTo>
                      <a:pt x="487" y="13"/>
                    </a:lnTo>
                    <a:lnTo>
                      <a:pt x="534" y="30"/>
                    </a:lnTo>
                    <a:lnTo>
                      <a:pt x="578" y="53"/>
                    </a:lnTo>
                    <a:lnTo>
                      <a:pt x="619" y="81"/>
                    </a:lnTo>
                    <a:lnTo>
                      <a:pt x="656" y="114"/>
                    </a:lnTo>
                    <a:lnTo>
                      <a:pt x="689" y="150"/>
                    </a:lnTo>
                    <a:lnTo>
                      <a:pt x="716" y="191"/>
                    </a:lnTo>
                    <a:lnTo>
                      <a:pt x="739" y="236"/>
                    </a:lnTo>
                    <a:lnTo>
                      <a:pt x="756" y="283"/>
                    </a:lnTo>
                    <a:lnTo>
                      <a:pt x="766" y="334"/>
                    </a:lnTo>
                    <a:lnTo>
                      <a:pt x="769" y="386"/>
                    </a:lnTo>
                    <a:lnTo>
                      <a:pt x="769" y="768"/>
                    </a:lnTo>
                    <a:lnTo>
                      <a:pt x="766" y="820"/>
                    </a:lnTo>
                    <a:lnTo>
                      <a:pt x="756" y="871"/>
                    </a:lnTo>
                    <a:lnTo>
                      <a:pt x="739" y="918"/>
                    </a:lnTo>
                    <a:lnTo>
                      <a:pt x="717" y="963"/>
                    </a:lnTo>
                    <a:lnTo>
                      <a:pt x="689" y="1004"/>
                    </a:lnTo>
                    <a:lnTo>
                      <a:pt x="657" y="1040"/>
                    </a:lnTo>
                    <a:lnTo>
                      <a:pt x="619" y="1073"/>
                    </a:lnTo>
                    <a:lnTo>
                      <a:pt x="578" y="1101"/>
                    </a:lnTo>
                    <a:lnTo>
                      <a:pt x="534" y="1124"/>
                    </a:lnTo>
                    <a:lnTo>
                      <a:pt x="487" y="1141"/>
                    </a:lnTo>
                    <a:lnTo>
                      <a:pt x="437" y="1151"/>
                    </a:lnTo>
                    <a:lnTo>
                      <a:pt x="385" y="1154"/>
                    </a:lnTo>
                    <a:lnTo>
                      <a:pt x="332" y="1151"/>
                    </a:lnTo>
                    <a:lnTo>
                      <a:pt x="283" y="1141"/>
                    </a:lnTo>
                    <a:lnTo>
                      <a:pt x="235" y="1124"/>
                    </a:lnTo>
                    <a:lnTo>
                      <a:pt x="191" y="1101"/>
                    </a:lnTo>
                    <a:lnTo>
                      <a:pt x="150" y="1073"/>
                    </a:lnTo>
                    <a:lnTo>
                      <a:pt x="112" y="1040"/>
                    </a:lnTo>
                    <a:lnTo>
                      <a:pt x="80" y="1004"/>
                    </a:lnTo>
                    <a:lnTo>
                      <a:pt x="52" y="963"/>
                    </a:lnTo>
                    <a:lnTo>
                      <a:pt x="30" y="918"/>
                    </a:lnTo>
                    <a:lnTo>
                      <a:pt x="13" y="871"/>
                    </a:lnTo>
                    <a:lnTo>
                      <a:pt x="4" y="820"/>
                    </a:lnTo>
                    <a:lnTo>
                      <a:pt x="0" y="768"/>
                    </a:lnTo>
                    <a:lnTo>
                      <a:pt x="0" y="386"/>
                    </a:lnTo>
                    <a:lnTo>
                      <a:pt x="4" y="334"/>
                    </a:lnTo>
                    <a:lnTo>
                      <a:pt x="13" y="283"/>
                    </a:lnTo>
                    <a:lnTo>
                      <a:pt x="30" y="236"/>
                    </a:lnTo>
                    <a:lnTo>
                      <a:pt x="52" y="191"/>
                    </a:lnTo>
                    <a:lnTo>
                      <a:pt x="80" y="150"/>
                    </a:lnTo>
                    <a:lnTo>
                      <a:pt x="112" y="114"/>
                    </a:lnTo>
                    <a:lnTo>
                      <a:pt x="150" y="81"/>
                    </a:lnTo>
                    <a:lnTo>
                      <a:pt x="191" y="53"/>
                    </a:lnTo>
                    <a:lnTo>
                      <a:pt x="235" y="30"/>
                    </a:lnTo>
                    <a:lnTo>
                      <a:pt x="283" y="13"/>
                    </a:lnTo>
                    <a:lnTo>
                      <a:pt x="332" y="3"/>
                    </a:lnTo>
                    <a:lnTo>
                      <a:pt x="3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52" name="Freeform 195"/>
              <p:cNvSpPr>
                <a:spLocks/>
              </p:cNvSpPr>
              <p:nvPr/>
            </p:nvSpPr>
            <p:spPr bwMode="auto">
              <a:xfrm>
                <a:off x="4369669" y="4530380"/>
                <a:ext cx="87691" cy="487942"/>
              </a:xfrm>
              <a:custGeom>
                <a:avLst/>
                <a:gdLst>
                  <a:gd name="T0" fmla="*/ 100 w 202"/>
                  <a:gd name="T1" fmla="*/ 0 h 1124"/>
                  <a:gd name="T2" fmla="*/ 127 w 202"/>
                  <a:gd name="T3" fmla="*/ 3 h 1124"/>
                  <a:gd name="T4" fmla="*/ 151 w 202"/>
                  <a:gd name="T5" fmla="*/ 13 h 1124"/>
                  <a:gd name="T6" fmla="*/ 172 w 202"/>
                  <a:gd name="T7" fmla="*/ 29 h 1124"/>
                  <a:gd name="T8" fmla="*/ 187 w 202"/>
                  <a:gd name="T9" fmla="*/ 49 h 1124"/>
                  <a:gd name="T10" fmla="*/ 198 w 202"/>
                  <a:gd name="T11" fmla="*/ 74 h 1124"/>
                  <a:gd name="T12" fmla="*/ 202 w 202"/>
                  <a:gd name="T13" fmla="*/ 100 h 1124"/>
                  <a:gd name="T14" fmla="*/ 202 w 202"/>
                  <a:gd name="T15" fmla="*/ 1023 h 1124"/>
                  <a:gd name="T16" fmla="*/ 198 w 202"/>
                  <a:gd name="T17" fmla="*/ 1050 h 1124"/>
                  <a:gd name="T18" fmla="*/ 187 w 202"/>
                  <a:gd name="T19" fmla="*/ 1074 h 1124"/>
                  <a:gd name="T20" fmla="*/ 172 w 202"/>
                  <a:gd name="T21" fmla="*/ 1095 h 1124"/>
                  <a:gd name="T22" fmla="*/ 152 w 202"/>
                  <a:gd name="T23" fmla="*/ 1110 h 1124"/>
                  <a:gd name="T24" fmla="*/ 128 w 202"/>
                  <a:gd name="T25" fmla="*/ 1120 h 1124"/>
                  <a:gd name="T26" fmla="*/ 102 w 202"/>
                  <a:gd name="T27" fmla="*/ 1124 h 1124"/>
                  <a:gd name="T28" fmla="*/ 74 w 202"/>
                  <a:gd name="T29" fmla="*/ 1120 h 1124"/>
                  <a:gd name="T30" fmla="*/ 51 w 202"/>
                  <a:gd name="T31" fmla="*/ 1110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3 w 202"/>
                  <a:gd name="T45" fmla="*/ 49 h 1124"/>
                  <a:gd name="T46" fmla="*/ 29 w 202"/>
                  <a:gd name="T47" fmla="*/ 29 h 1124"/>
                  <a:gd name="T48" fmla="*/ 50 w 202"/>
                  <a:gd name="T49" fmla="*/ 13 h 1124"/>
                  <a:gd name="T50" fmla="*/ 74 w 202"/>
                  <a:gd name="T51" fmla="*/ 3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7" y="3"/>
                    </a:lnTo>
                    <a:lnTo>
                      <a:pt x="151" y="13"/>
                    </a:lnTo>
                    <a:lnTo>
                      <a:pt x="172" y="29"/>
                    </a:lnTo>
                    <a:lnTo>
                      <a:pt x="187" y="49"/>
                    </a:lnTo>
                    <a:lnTo>
                      <a:pt x="198" y="74"/>
                    </a:lnTo>
                    <a:lnTo>
                      <a:pt x="202" y="100"/>
                    </a:lnTo>
                    <a:lnTo>
                      <a:pt x="202" y="1023"/>
                    </a:lnTo>
                    <a:lnTo>
                      <a:pt x="198" y="1050"/>
                    </a:lnTo>
                    <a:lnTo>
                      <a:pt x="187" y="1074"/>
                    </a:lnTo>
                    <a:lnTo>
                      <a:pt x="172" y="1095"/>
                    </a:lnTo>
                    <a:lnTo>
                      <a:pt x="152" y="1110"/>
                    </a:lnTo>
                    <a:lnTo>
                      <a:pt x="128" y="1120"/>
                    </a:lnTo>
                    <a:lnTo>
                      <a:pt x="102" y="1124"/>
                    </a:lnTo>
                    <a:lnTo>
                      <a:pt x="74" y="1120"/>
                    </a:lnTo>
                    <a:lnTo>
                      <a:pt x="51" y="1110"/>
                    </a:lnTo>
                    <a:lnTo>
                      <a:pt x="30" y="1095"/>
                    </a:lnTo>
                    <a:lnTo>
                      <a:pt x="15" y="1074"/>
                    </a:lnTo>
                    <a:lnTo>
                      <a:pt x="4" y="1050"/>
                    </a:lnTo>
                    <a:lnTo>
                      <a:pt x="0" y="1023"/>
                    </a:lnTo>
                    <a:lnTo>
                      <a:pt x="0" y="100"/>
                    </a:lnTo>
                    <a:lnTo>
                      <a:pt x="4" y="74"/>
                    </a:lnTo>
                    <a:lnTo>
                      <a:pt x="13" y="49"/>
                    </a:lnTo>
                    <a:lnTo>
                      <a:pt x="29" y="29"/>
                    </a:lnTo>
                    <a:lnTo>
                      <a:pt x="50" y="13"/>
                    </a:lnTo>
                    <a:lnTo>
                      <a:pt x="74" y="3"/>
                    </a:lnTo>
                    <a:lnTo>
                      <a:pt x="10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53" name="Freeform 196"/>
              <p:cNvSpPr>
                <a:spLocks/>
              </p:cNvSpPr>
              <p:nvPr/>
            </p:nvSpPr>
            <p:spPr bwMode="auto">
              <a:xfrm>
                <a:off x="4365328" y="5148555"/>
                <a:ext cx="86824" cy="487942"/>
              </a:xfrm>
              <a:custGeom>
                <a:avLst/>
                <a:gdLst>
                  <a:gd name="T0" fmla="*/ 100 w 202"/>
                  <a:gd name="T1" fmla="*/ 0 h 1124"/>
                  <a:gd name="T2" fmla="*/ 128 w 202"/>
                  <a:gd name="T3" fmla="*/ 4 h 1124"/>
                  <a:gd name="T4" fmla="*/ 151 w 202"/>
                  <a:gd name="T5" fmla="*/ 13 h 1124"/>
                  <a:gd name="T6" fmla="*/ 172 w 202"/>
                  <a:gd name="T7" fmla="*/ 29 h 1124"/>
                  <a:gd name="T8" fmla="*/ 187 w 202"/>
                  <a:gd name="T9" fmla="*/ 50 h 1124"/>
                  <a:gd name="T10" fmla="*/ 198 w 202"/>
                  <a:gd name="T11" fmla="*/ 74 h 1124"/>
                  <a:gd name="T12" fmla="*/ 202 w 202"/>
                  <a:gd name="T13" fmla="*/ 100 h 1124"/>
                  <a:gd name="T14" fmla="*/ 202 w 202"/>
                  <a:gd name="T15" fmla="*/ 1023 h 1124"/>
                  <a:gd name="T16" fmla="*/ 198 w 202"/>
                  <a:gd name="T17" fmla="*/ 1050 h 1124"/>
                  <a:gd name="T18" fmla="*/ 189 w 202"/>
                  <a:gd name="T19" fmla="*/ 1074 h 1124"/>
                  <a:gd name="T20" fmla="*/ 173 w 202"/>
                  <a:gd name="T21" fmla="*/ 1094 h 1124"/>
                  <a:gd name="T22" fmla="*/ 152 w 202"/>
                  <a:gd name="T23" fmla="*/ 1111 h 1124"/>
                  <a:gd name="T24" fmla="*/ 128 w 202"/>
                  <a:gd name="T25" fmla="*/ 1120 h 1124"/>
                  <a:gd name="T26" fmla="*/ 102 w 202"/>
                  <a:gd name="T27" fmla="*/ 1124 h 1124"/>
                  <a:gd name="T28" fmla="*/ 75 w 202"/>
                  <a:gd name="T29" fmla="*/ 1120 h 1124"/>
                  <a:gd name="T30" fmla="*/ 51 w 202"/>
                  <a:gd name="T31" fmla="*/ 1111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5 w 202"/>
                  <a:gd name="T45" fmla="*/ 50 h 1124"/>
                  <a:gd name="T46" fmla="*/ 30 w 202"/>
                  <a:gd name="T47" fmla="*/ 29 h 1124"/>
                  <a:gd name="T48" fmla="*/ 50 w 202"/>
                  <a:gd name="T49" fmla="*/ 13 h 1124"/>
                  <a:gd name="T50" fmla="*/ 74 w 202"/>
                  <a:gd name="T51" fmla="*/ 4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8" y="4"/>
                    </a:lnTo>
                    <a:lnTo>
                      <a:pt x="151" y="13"/>
                    </a:lnTo>
                    <a:lnTo>
                      <a:pt x="172" y="29"/>
                    </a:lnTo>
                    <a:lnTo>
                      <a:pt x="187" y="50"/>
                    </a:lnTo>
                    <a:lnTo>
                      <a:pt x="198" y="74"/>
                    </a:lnTo>
                    <a:lnTo>
                      <a:pt x="202" y="100"/>
                    </a:lnTo>
                    <a:lnTo>
                      <a:pt x="202" y="1023"/>
                    </a:lnTo>
                    <a:lnTo>
                      <a:pt x="198" y="1050"/>
                    </a:lnTo>
                    <a:lnTo>
                      <a:pt x="189" y="1074"/>
                    </a:lnTo>
                    <a:lnTo>
                      <a:pt x="173" y="1094"/>
                    </a:lnTo>
                    <a:lnTo>
                      <a:pt x="152" y="1111"/>
                    </a:lnTo>
                    <a:lnTo>
                      <a:pt x="128" y="1120"/>
                    </a:lnTo>
                    <a:lnTo>
                      <a:pt x="102" y="1124"/>
                    </a:lnTo>
                    <a:lnTo>
                      <a:pt x="75" y="1120"/>
                    </a:lnTo>
                    <a:lnTo>
                      <a:pt x="51" y="1111"/>
                    </a:lnTo>
                    <a:lnTo>
                      <a:pt x="30" y="1095"/>
                    </a:lnTo>
                    <a:lnTo>
                      <a:pt x="15" y="1074"/>
                    </a:lnTo>
                    <a:lnTo>
                      <a:pt x="4" y="1050"/>
                    </a:lnTo>
                    <a:lnTo>
                      <a:pt x="0" y="1023"/>
                    </a:lnTo>
                    <a:lnTo>
                      <a:pt x="0" y="100"/>
                    </a:lnTo>
                    <a:lnTo>
                      <a:pt x="4" y="74"/>
                    </a:lnTo>
                    <a:lnTo>
                      <a:pt x="15" y="50"/>
                    </a:lnTo>
                    <a:lnTo>
                      <a:pt x="30" y="29"/>
                    </a:lnTo>
                    <a:lnTo>
                      <a:pt x="50" y="13"/>
                    </a:lnTo>
                    <a:lnTo>
                      <a:pt x="74" y="4"/>
                    </a:lnTo>
                    <a:lnTo>
                      <a:pt x="10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57" name="Freeform 196"/>
              <p:cNvSpPr>
                <a:spLocks/>
              </p:cNvSpPr>
              <p:nvPr/>
            </p:nvSpPr>
            <p:spPr bwMode="auto">
              <a:xfrm>
                <a:off x="4365328" y="3948691"/>
                <a:ext cx="86824" cy="487942"/>
              </a:xfrm>
              <a:custGeom>
                <a:avLst/>
                <a:gdLst>
                  <a:gd name="T0" fmla="*/ 100 w 202"/>
                  <a:gd name="T1" fmla="*/ 0 h 1124"/>
                  <a:gd name="T2" fmla="*/ 128 w 202"/>
                  <a:gd name="T3" fmla="*/ 4 h 1124"/>
                  <a:gd name="T4" fmla="*/ 151 w 202"/>
                  <a:gd name="T5" fmla="*/ 13 h 1124"/>
                  <a:gd name="T6" fmla="*/ 172 w 202"/>
                  <a:gd name="T7" fmla="*/ 29 h 1124"/>
                  <a:gd name="T8" fmla="*/ 187 w 202"/>
                  <a:gd name="T9" fmla="*/ 50 h 1124"/>
                  <a:gd name="T10" fmla="*/ 198 w 202"/>
                  <a:gd name="T11" fmla="*/ 74 h 1124"/>
                  <a:gd name="T12" fmla="*/ 202 w 202"/>
                  <a:gd name="T13" fmla="*/ 100 h 1124"/>
                  <a:gd name="T14" fmla="*/ 202 w 202"/>
                  <a:gd name="T15" fmla="*/ 1023 h 1124"/>
                  <a:gd name="T16" fmla="*/ 198 w 202"/>
                  <a:gd name="T17" fmla="*/ 1050 h 1124"/>
                  <a:gd name="T18" fmla="*/ 189 w 202"/>
                  <a:gd name="T19" fmla="*/ 1074 h 1124"/>
                  <a:gd name="T20" fmla="*/ 173 w 202"/>
                  <a:gd name="T21" fmla="*/ 1094 h 1124"/>
                  <a:gd name="T22" fmla="*/ 152 w 202"/>
                  <a:gd name="T23" fmla="*/ 1111 h 1124"/>
                  <a:gd name="T24" fmla="*/ 128 w 202"/>
                  <a:gd name="T25" fmla="*/ 1120 h 1124"/>
                  <a:gd name="T26" fmla="*/ 102 w 202"/>
                  <a:gd name="T27" fmla="*/ 1124 h 1124"/>
                  <a:gd name="T28" fmla="*/ 75 w 202"/>
                  <a:gd name="T29" fmla="*/ 1120 h 1124"/>
                  <a:gd name="T30" fmla="*/ 51 w 202"/>
                  <a:gd name="T31" fmla="*/ 1111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5 w 202"/>
                  <a:gd name="T45" fmla="*/ 50 h 1124"/>
                  <a:gd name="T46" fmla="*/ 30 w 202"/>
                  <a:gd name="T47" fmla="*/ 29 h 1124"/>
                  <a:gd name="T48" fmla="*/ 50 w 202"/>
                  <a:gd name="T49" fmla="*/ 13 h 1124"/>
                  <a:gd name="T50" fmla="*/ 74 w 202"/>
                  <a:gd name="T51" fmla="*/ 4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8" y="4"/>
                    </a:lnTo>
                    <a:lnTo>
                      <a:pt x="151" y="13"/>
                    </a:lnTo>
                    <a:lnTo>
                      <a:pt x="172" y="29"/>
                    </a:lnTo>
                    <a:lnTo>
                      <a:pt x="187" y="50"/>
                    </a:lnTo>
                    <a:lnTo>
                      <a:pt x="198" y="74"/>
                    </a:lnTo>
                    <a:lnTo>
                      <a:pt x="202" y="100"/>
                    </a:lnTo>
                    <a:lnTo>
                      <a:pt x="202" y="1023"/>
                    </a:lnTo>
                    <a:lnTo>
                      <a:pt x="198" y="1050"/>
                    </a:lnTo>
                    <a:lnTo>
                      <a:pt x="189" y="1074"/>
                    </a:lnTo>
                    <a:lnTo>
                      <a:pt x="173" y="1094"/>
                    </a:lnTo>
                    <a:lnTo>
                      <a:pt x="152" y="1111"/>
                    </a:lnTo>
                    <a:lnTo>
                      <a:pt x="128" y="1120"/>
                    </a:lnTo>
                    <a:lnTo>
                      <a:pt x="102" y="1124"/>
                    </a:lnTo>
                    <a:lnTo>
                      <a:pt x="75" y="1120"/>
                    </a:lnTo>
                    <a:lnTo>
                      <a:pt x="51" y="1111"/>
                    </a:lnTo>
                    <a:lnTo>
                      <a:pt x="30" y="1095"/>
                    </a:lnTo>
                    <a:lnTo>
                      <a:pt x="15" y="1074"/>
                    </a:lnTo>
                    <a:lnTo>
                      <a:pt x="4" y="1050"/>
                    </a:lnTo>
                    <a:lnTo>
                      <a:pt x="0" y="1023"/>
                    </a:lnTo>
                    <a:lnTo>
                      <a:pt x="0" y="100"/>
                    </a:lnTo>
                    <a:lnTo>
                      <a:pt x="4" y="74"/>
                    </a:lnTo>
                    <a:lnTo>
                      <a:pt x="15" y="50"/>
                    </a:lnTo>
                    <a:lnTo>
                      <a:pt x="30" y="29"/>
                    </a:lnTo>
                    <a:lnTo>
                      <a:pt x="50" y="13"/>
                    </a:lnTo>
                    <a:lnTo>
                      <a:pt x="74" y="4"/>
                    </a:lnTo>
                    <a:lnTo>
                      <a:pt x="10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grpSp>
        <p:grpSp>
          <p:nvGrpSpPr>
            <p:cNvPr id="4" name="Group 3"/>
            <p:cNvGrpSpPr/>
            <p:nvPr/>
          </p:nvGrpSpPr>
          <p:grpSpPr>
            <a:xfrm>
              <a:off x="1541294" y="1019462"/>
              <a:ext cx="89402" cy="1203192"/>
              <a:chOff x="4248114" y="1447800"/>
              <a:chExt cx="334272" cy="4498623"/>
            </a:xfrm>
            <a:solidFill>
              <a:schemeClr val="tx2"/>
            </a:solidFill>
          </p:grpSpPr>
          <p:sp>
            <p:nvSpPr>
              <p:cNvPr id="35" name="Freeform 192"/>
              <p:cNvSpPr>
                <a:spLocks noEditPoints="1"/>
              </p:cNvSpPr>
              <p:nvPr/>
            </p:nvSpPr>
            <p:spPr bwMode="auto">
              <a:xfrm>
                <a:off x="4248117" y="5445456"/>
                <a:ext cx="334269" cy="500967"/>
              </a:xfrm>
              <a:custGeom>
                <a:avLst/>
                <a:gdLst>
                  <a:gd name="T0" fmla="*/ 348 w 769"/>
                  <a:gd name="T1" fmla="*/ 180 h 1154"/>
                  <a:gd name="T2" fmla="*/ 284 w 769"/>
                  <a:gd name="T3" fmla="*/ 208 h 1154"/>
                  <a:gd name="T4" fmla="*/ 235 w 769"/>
                  <a:gd name="T5" fmla="*/ 256 h 1154"/>
                  <a:gd name="T6" fmla="*/ 208 w 769"/>
                  <a:gd name="T7" fmla="*/ 320 h 1154"/>
                  <a:gd name="T8" fmla="*/ 204 w 769"/>
                  <a:gd name="T9" fmla="*/ 797 h 1154"/>
                  <a:gd name="T10" fmla="*/ 219 w 769"/>
                  <a:gd name="T11" fmla="*/ 867 h 1154"/>
                  <a:gd name="T12" fmla="*/ 257 w 769"/>
                  <a:gd name="T13" fmla="*/ 924 h 1154"/>
                  <a:gd name="T14" fmla="*/ 315 w 769"/>
                  <a:gd name="T15" fmla="*/ 962 h 1154"/>
                  <a:gd name="T16" fmla="*/ 385 w 769"/>
                  <a:gd name="T17" fmla="*/ 977 h 1154"/>
                  <a:gd name="T18" fmla="*/ 454 w 769"/>
                  <a:gd name="T19" fmla="*/ 962 h 1154"/>
                  <a:gd name="T20" fmla="*/ 512 w 769"/>
                  <a:gd name="T21" fmla="*/ 924 h 1154"/>
                  <a:gd name="T22" fmla="*/ 551 w 769"/>
                  <a:gd name="T23" fmla="*/ 867 h 1154"/>
                  <a:gd name="T24" fmla="*/ 565 w 769"/>
                  <a:gd name="T25" fmla="*/ 797 h 1154"/>
                  <a:gd name="T26" fmla="*/ 560 w 769"/>
                  <a:gd name="T27" fmla="*/ 320 h 1154"/>
                  <a:gd name="T28" fmla="*/ 534 w 769"/>
                  <a:gd name="T29" fmla="*/ 256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3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0 h 1154"/>
                  <a:gd name="T60" fmla="*/ 332 w 769"/>
                  <a:gd name="T61" fmla="*/ 1150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3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6"/>
                    </a:moveTo>
                    <a:lnTo>
                      <a:pt x="348" y="180"/>
                    </a:lnTo>
                    <a:lnTo>
                      <a:pt x="314" y="191"/>
                    </a:lnTo>
                    <a:lnTo>
                      <a:pt x="284" y="208"/>
                    </a:lnTo>
                    <a:lnTo>
                      <a:pt x="257" y="230"/>
                    </a:lnTo>
                    <a:lnTo>
                      <a:pt x="235" y="256"/>
                    </a:lnTo>
                    <a:lnTo>
                      <a:pt x="219" y="287"/>
                    </a:lnTo>
                    <a:lnTo>
                      <a:pt x="208" y="320"/>
                    </a:lnTo>
                    <a:lnTo>
                      <a:pt x="204" y="357"/>
                    </a:lnTo>
                    <a:lnTo>
                      <a:pt x="204" y="797"/>
                    </a:lnTo>
                    <a:lnTo>
                      <a:pt x="208" y="833"/>
                    </a:lnTo>
                    <a:lnTo>
                      <a:pt x="219" y="867"/>
                    </a:lnTo>
                    <a:lnTo>
                      <a:pt x="235" y="897"/>
                    </a:lnTo>
                    <a:lnTo>
                      <a:pt x="257" y="924"/>
                    </a:lnTo>
                    <a:lnTo>
                      <a:pt x="284" y="947"/>
                    </a:lnTo>
                    <a:lnTo>
                      <a:pt x="315" y="962"/>
                    </a:lnTo>
                    <a:lnTo>
                      <a:pt x="349" y="973"/>
                    </a:lnTo>
                    <a:lnTo>
                      <a:pt x="385" y="977"/>
                    </a:lnTo>
                    <a:lnTo>
                      <a:pt x="421" y="973"/>
                    </a:lnTo>
                    <a:lnTo>
                      <a:pt x="454" y="962"/>
                    </a:lnTo>
                    <a:lnTo>
                      <a:pt x="485" y="946"/>
                    </a:lnTo>
                    <a:lnTo>
                      <a:pt x="512" y="924"/>
                    </a:lnTo>
                    <a:lnTo>
                      <a:pt x="534" y="897"/>
                    </a:lnTo>
                    <a:lnTo>
                      <a:pt x="551" y="867"/>
                    </a:lnTo>
                    <a:lnTo>
                      <a:pt x="561" y="833"/>
                    </a:lnTo>
                    <a:lnTo>
                      <a:pt x="565" y="797"/>
                    </a:lnTo>
                    <a:lnTo>
                      <a:pt x="565" y="357"/>
                    </a:lnTo>
                    <a:lnTo>
                      <a:pt x="560" y="320"/>
                    </a:lnTo>
                    <a:lnTo>
                      <a:pt x="551" y="287"/>
                    </a:lnTo>
                    <a:lnTo>
                      <a:pt x="534" y="256"/>
                    </a:lnTo>
                    <a:lnTo>
                      <a:pt x="512" y="230"/>
                    </a:lnTo>
                    <a:lnTo>
                      <a:pt x="485" y="207"/>
                    </a:lnTo>
                    <a:lnTo>
                      <a:pt x="454" y="191"/>
                    </a:lnTo>
                    <a:lnTo>
                      <a:pt x="420" y="180"/>
                    </a:lnTo>
                    <a:lnTo>
                      <a:pt x="384" y="176"/>
                    </a:lnTo>
                    <a:close/>
                    <a:moveTo>
                      <a:pt x="384" y="0"/>
                    </a:moveTo>
                    <a:lnTo>
                      <a:pt x="436" y="3"/>
                    </a:lnTo>
                    <a:lnTo>
                      <a:pt x="487" y="13"/>
                    </a:lnTo>
                    <a:lnTo>
                      <a:pt x="534" y="30"/>
                    </a:lnTo>
                    <a:lnTo>
                      <a:pt x="578" y="53"/>
                    </a:lnTo>
                    <a:lnTo>
                      <a:pt x="619" y="81"/>
                    </a:lnTo>
                    <a:lnTo>
                      <a:pt x="656" y="113"/>
                    </a:lnTo>
                    <a:lnTo>
                      <a:pt x="689" y="150"/>
                    </a:lnTo>
                    <a:lnTo>
                      <a:pt x="716" y="191"/>
                    </a:lnTo>
                    <a:lnTo>
                      <a:pt x="739" y="236"/>
                    </a:lnTo>
                    <a:lnTo>
                      <a:pt x="756" y="283"/>
                    </a:lnTo>
                    <a:lnTo>
                      <a:pt x="766" y="334"/>
                    </a:lnTo>
                    <a:lnTo>
                      <a:pt x="769" y="386"/>
                    </a:lnTo>
                    <a:lnTo>
                      <a:pt x="769" y="767"/>
                    </a:lnTo>
                    <a:lnTo>
                      <a:pt x="766" y="820"/>
                    </a:lnTo>
                    <a:lnTo>
                      <a:pt x="756" y="870"/>
                    </a:lnTo>
                    <a:lnTo>
                      <a:pt x="739" y="918"/>
                    </a:lnTo>
                    <a:lnTo>
                      <a:pt x="717" y="962"/>
                    </a:lnTo>
                    <a:lnTo>
                      <a:pt x="689" y="1004"/>
                    </a:lnTo>
                    <a:lnTo>
                      <a:pt x="657" y="1040"/>
                    </a:lnTo>
                    <a:lnTo>
                      <a:pt x="619" y="1073"/>
                    </a:lnTo>
                    <a:lnTo>
                      <a:pt x="578" y="1101"/>
                    </a:lnTo>
                    <a:lnTo>
                      <a:pt x="534" y="1124"/>
                    </a:lnTo>
                    <a:lnTo>
                      <a:pt x="487" y="1141"/>
                    </a:lnTo>
                    <a:lnTo>
                      <a:pt x="437" y="1150"/>
                    </a:lnTo>
                    <a:lnTo>
                      <a:pt x="385" y="1154"/>
                    </a:lnTo>
                    <a:lnTo>
                      <a:pt x="332" y="1150"/>
                    </a:lnTo>
                    <a:lnTo>
                      <a:pt x="283" y="1141"/>
                    </a:lnTo>
                    <a:lnTo>
                      <a:pt x="235" y="1124"/>
                    </a:lnTo>
                    <a:lnTo>
                      <a:pt x="191" y="1101"/>
                    </a:lnTo>
                    <a:lnTo>
                      <a:pt x="150" y="1073"/>
                    </a:lnTo>
                    <a:lnTo>
                      <a:pt x="112" y="1040"/>
                    </a:lnTo>
                    <a:lnTo>
                      <a:pt x="80" y="1004"/>
                    </a:lnTo>
                    <a:lnTo>
                      <a:pt x="52" y="962"/>
                    </a:lnTo>
                    <a:lnTo>
                      <a:pt x="30" y="918"/>
                    </a:lnTo>
                    <a:lnTo>
                      <a:pt x="13" y="870"/>
                    </a:lnTo>
                    <a:lnTo>
                      <a:pt x="4" y="820"/>
                    </a:lnTo>
                    <a:lnTo>
                      <a:pt x="0" y="767"/>
                    </a:lnTo>
                    <a:lnTo>
                      <a:pt x="0" y="386"/>
                    </a:lnTo>
                    <a:lnTo>
                      <a:pt x="4" y="334"/>
                    </a:lnTo>
                    <a:lnTo>
                      <a:pt x="13" y="283"/>
                    </a:lnTo>
                    <a:lnTo>
                      <a:pt x="30" y="236"/>
                    </a:lnTo>
                    <a:lnTo>
                      <a:pt x="52" y="191"/>
                    </a:lnTo>
                    <a:lnTo>
                      <a:pt x="80" y="150"/>
                    </a:lnTo>
                    <a:lnTo>
                      <a:pt x="112" y="113"/>
                    </a:lnTo>
                    <a:lnTo>
                      <a:pt x="150" y="81"/>
                    </a:lnTo>
                    <a:lnTo>
                      <a:pt x="191" y="53"/>
                    </a:lnTo>
                    <a:lnTo>
                      <a:pt x="235" y="30"/>
                    </a:lnTo>
                    <a:lnTo>
                      <a:pt x="283" y="13"/>
                    </a:lnTo>
                    <a:lnTo>
                      <a:pt x="332" y="3"/>
                    </a:lnTo>
                    <a:lnTo>
                      <a:pt x="3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36" name="Freeform 192"/>
              <p:cNvSpPr>
                <a:spLocks noEditPoints="1"/>
              </p:cNvSpPr>
              <p:nvPr/>
            </p:nvSpPr>
            <p:spPr bwMode="auto">
              <a:xfrm>
                <a:off x="4248117" y="4849017"/>
                <a:ext cx="334269" cy="500967"/>
              </a:xfrm>
              <a:custGeom>
                <a:avLst/>
                <a:gdLst>
                  <a:gd name="T0" fmla="*/ 348 w 769"/>
                  <a:gd name="T1" fmla="*/ 180 h 1154"/>
                  <a:gd name="T2" fmla="*/ 284 w 769"/>
                  <a:gd name="T3" fmla="*/ 208 h 1154"/>
                  <a:gd name="T4" fmla="*/ 235 w 769"/>
                  <a:gd name="T5" fmla="*/ 256 h 1154"/>
                  <a:gd name="T6" fmla="*/ 208 w 769"/>
                  <a:gd name="T7" fmla="*/ 320 h 1154"/>
                  <a:gd name="T8" fmla="*/ 204 w 769"/>
                  <a:gd name="T9" fmla="*/ 797 h 1154"/>
                  <a:gd name="T10" fmla="*/ 219 w 769"/>
                  <a:gd name="T11" fmla="*/ 867 h 1154"/>
                  <a:gd name="T12" fmla="*/ 257 w 769"/>
                  <a:gd name="T13" fmla="*/ 924 h 1154"/>
                  <a:gd name="T14" fmla="*/ 315 w 769"/>
                  <a:gd name="T15" fmla="*/ 962 h 1154"/>
                  <a:gd name="T16" fmla="*/ 385 w 769"/>
                  <a:gd name="T17" fmla="*/ 977 h 1154"/>
                  <a:gd name="T18" fmla="*/ 454 w 769"/>
                  <a:gd name="T19" fmla="*/ 962 h 1154"/>
                  <a:gd name="T20" fmla="*/ 512 w 769"/>
                  <a:gd name="T21" fmla="*/ 924 h 1154"/>
                  <a:gd name="T22" fmla="*/ 551 w 769"/>
                  <a:gd name="T23" fmla="*/ 867 h 1154"/>
                  <a:gd name="T24" fmla="*/ 565 w 769"/>
                  <a:gd name="T25" fmla="*/ 797 h 1154"/>
                  <a:gd name="T26" fmla="*/ 560 w 769"/>
                  <a:gd name="T27" fmla="*/ 320 h 1154"/>
                  <a:gd name="T28" fmla="*/ 534 w 769"/>
                  <a:gd name="T29" fmla="*/ 256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3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0 h 1154"/>
                  <a:gd name="T60" fmla="*/ 332 w 769"/>
                  <a:gd name="T61" fmla="*/ 1150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3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6"/>
                    </a:moveTo>
                    <a:lnTo>
                      <a:pt x="348" y="180"/>
                    </a:lnTo>
                    <a:lnTo>
                      <a:pt x="314" y="191"/>
                    </a:lnTo>
                    <a:lnTo>
                      <a:pt x="284" y="208"/>
                    </a:lnTo>
                    <a:lnTo>
                      <a:pt x="257" y="230"/>
                    </a:lnTo>
                    <a:lnTo>
                      <a:pt x="235" y="256"/>
                    </a:lnTo>
                    <a:lnTo>
                      <a:pt x="219" y="287"/>
                    </a:lnTo>
                    <a:lnTo>
                      <a:pt x="208" y="320"/>
                    </a:lnTo>
                    <a:lnTo>
                      <a:pt x="204" y="357"/>
                    </a:lnTo>
                    <a:lnTo>
                      <a:pt x="204" y="797"/>
                    </a:lnTo>
                    <a:lnTo>
                      <a:pt x="208" y="833"/>
                    </a:lnTo>
                    <a:lnTo>
                      <a:pt x="219" y="867"/>
                    </a:lnTo>
                    <a:lnTo>
                      <a:pt x="235" y="897"/>
                    </a:lnTo>
                    <a:lnTo>
                      <a:pt x="257" y="924"/>
                    </a:lnTo>
                    <a:lnTo>
                      <a:pt x="284" y="947"/>
                    </a:lnTo>
                    <a:lnTo>
                      <a:pt x="315" y="962"/>
                    </a:lnTo>
                    <a:lnTo>
                      <a:pt x="349" y="973"/>
                    </a:lnTo>
                    <a:lnTo>
                      <a:pt x="385" y="977"/>
                    </a:lnTo>
                    <a:lnTo>
                      <a:pt x="421" y="973"/>
                    </a:lnTo>
                    <a:lnTo>
                      <a:pt x="454" y="962"/>
                    </a:lnTo>
                    <a:lnTo>
                      <a:pt x="485" y="946"/>
                    </a:lnTo>
                    <a:lnTo>
                      <a:pt x="512" y="924"/>
                    </a:lnTo>
                    <a:lnTo>
                      <a:pt x="534" y="897"/>
                    </a:lnTo>
                    <a:lnTo>
                      <a:pt x="551" y="867"/>
                    </a:lnTo>
                    <a:lnTo>
                      <a:pt x="561" y="833"/>
                    </a:lnTo>
                    <a:lnTo>
                      <a:pt x="565" y="797"/>
                    </a:lnTo>
                    <a:lnTo>
                      <a:pt x="565" y="357"/>
                    </a:lnTo>
                    <a:lnTo>
                      <a:pt x="560" y="320"/>
                    </a:lnTo>
                    <a:lnTo>
                      <a:pt x="551" y="287"/>
                    </a:lnTo>
                    <a:lnTo>
                      <a:pt x="534" y="256"/>
                    </a:lnTo>
                    <a:lnTo>
                      <a:pt x="512" y="230"/>
                    </a:lnTo>
                    <a:lnTo>
                      <a:pt x="485" y="207"/>
                    </a:lnTo>
                    <a:lnTo>
                      <a:pt x="454" y="191"/>
                    </a:lnTo>
                    <a:lnTo>
                      <a:pt x="420" y="180"/>
                    </a:lnTo>
                    <a:lnTo>
                      <a:pt x="384" y="176"/>
                    </a:lnTo>
                    <a:close/>
                    <a:moveTo>
                      <a:pt x="384" y="0"/>
                    </a:moveTo>
                    <a:lnTo>
                      <a:pt x="436" y="3"/>
                    </a:lnTo>
                    <a:lnTo>
                      <a:pt x="487" y="13"/>
                    </a:lnTo>
                    <a:lnTo>
                      <a:pt x="534" y="30"/>
                    </a:lnTo>
                    <a:lnTo>
                      <a:pt x="578" y="53"/>
                    </a:lnTo>
                    <a:lnTo>
                      <a:pt x="619" y="81"/>
                    </a:lnTo>
                    <a:lnTo>
                      <a:pt x="656" y="113"/>
                    </a:lnTo>
                    <a:lnTo>
                      <a:pt x="689" y="150"/>
                    </a:lnTo>
                    <a:lnTo>
                      <a:pt x="716" y="191"/>
                    </a:lnTo>
                    <a:lnTo>
                      <a:pt x="739" y="236"/>
                    </a:lnTo>
                    <a:lnTo>
                      <a:pt x="756" y="283"/>
                    </a:lnTo>
                    <a:lnTo>
                      <a:pt x="766" y="334"/>
                    </a:lnTo>
                    <a:lnTo>
                      <a:pt x="769" y="386"/>
                    </a:lnTo>
                    <a:lnTo>
                      <a:pt x="769" y="767"/>
                    </a:lnTo>
                    <a:lnTo>
                      <a:pt x="766" y="820"/>
                    </a:lnTo>
                    <a:lnTo>
                      <a:pt x="756" y="870"/>
                    </a:lnTo>
                    <a:lnTo>
                      <a:pt x="739" y="918"/>
                    </a:lnTo>
                    <a:lnTo>
                      <a:pt x="717" y="962"/>
                    </a:lnTo>
                    <a:lnTo>
                      <a:pt x="689" y="1004"/>
                    </a:lnTo>
                    <a:lnTo>
                      <a:pt x="657" y="1040"/>
                    </a:lnTo>
                    <a:lnTo>
                      <a:pt x="619" y="1073"/>
                    </a:lnTo>
                    <a:lnTo>
                      <a:pt x="578" y="1101"/>
                    </a:lnTo>
                    <a:lnTo>
                      <a:pt x="534" y="1124"/>
                    </a:lnTo>
                    <a:lnTo>
                      <a:pt x="487" y="1141"/>
                    </a:lnTo>
                    <a:lnTo>
                      <a:pt x="437" y="1150"/>
                    </a:lnTo>
                    <a:lnTo>
                      <a:pt x="385" y="1154"/>
                    </a:lnTo>
                    <a:lnTo>
                      <a:pt x="332" y="1150"/>
                    </a:lnTo>
                    <a:lnTo>
                      <a:pt x="283" y="1141"/>
                    </a:lnTo>
                    <a:lnTo>
                      <a:pt x="235" y="1124"/>
                    </a:lnTo>
                    <a:lnTo>
                      <a:pt x="191" y="1101"/>
                    </a:lnTo>
                    <a:lnTo>
                      <a:pt x="150" y="1073"/>
                    </a:lnTo>
                    <a:lnTo>
                      <a:pt x="112" y="1040"/>
                    </a:lnTo>
                    <a:lnTo>
                      <a:pt x="80" y="1004"/>
                    </a:lnTo>
                    <a:lnTo>
                      <a:pt x="52" y="962"/>
                    </a:lnTo>
                    <a:lnTo>
                      <a:pt x="30" y="918"/>
                    </a:lnTo>
                    <a:lnTo>
                      <a:pt x="13" y="870"/>
                    </a:lnTo>
                    <a:lnTo>
                      <a:pt x="4" y="820"/>
                    </a:lnTo>
                    <a:lnTo>
                      <a:pt x="0" y="767"/>
                    </a:lnTo>
                    <a:lnTo>
                      <a:pt x="0" y="386"/>
                    </a:lnTo>
                    <a:lnTo>
                      <a:pt x="4" y="334"/>
                    </a:lnTo>
                    <a:lnTo>
                      <a:pt x="13" y="283"/>
                    </a:lnTo>
                    <a:lnTo>
                      <a:pt x="30" y="236"/>
                    </a:lnTo>
                    <a:lnTo>
                      <a:pt x="52" y="191"/>
                    </a:lnTo>
                    <a:lnTo>
                      <a:pt x="80" y="150"/>
                    </a:lnTo>
                    <a:lnTo>
                      <a:pt x="112" y="113"/>
                    </a:lnTo>
                    <a:lnTo>
                      <a:pt x="150" y="81"/>
                    </a:lnTo>
                    <a:lnTo>
                      <a:pt x="191" y="53"/>
                    </a:lnTo>
                    <a:lnTo>
                      <a:pt x="235" y="30"/>
                    </a:lnTo>
                    <a:lnTo>
                      <a:pt x="283" y="13"/>
                    </a:lnTo>
                    <a:lnTo>
                      <a:pt x="332" y="3"/>
                    </a:lnTo>
                    <a:lnTo>
                      <a:pt x="3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37" name="Freeform 193"/>
              <p:cNvSpPr>
                <a:spLocks noEditPoints="1"/>
              </p:cNvSpPr>
              <p:nvPr/>
            </p:nvSpPr>
            <p:spPr bwMode="auto">
              <a:xfrm>
                <a:off x="4248117" y="4212609"/>
                <a:ext cx="334269" cy="500967"/>
              </a:xfrm>
              <a:custGeom>
                <a:avLst/>
                <a:gdLst>
                  <a:gd name="T0" fmla="*/ 348 w 769"/>
                  <a:gd name="T1" fmla="*/ 180 h 1154"/>
                  <a:gd name="T2" fmla="*/ 284 w 769"/>
                  <a:gd name="T3" fmla="*/ 208 h 1154"/>
                  <a:gd name="T4" fmla="*/ 235 w 769"/>
                  <a:gd name="T5" fmla="*/ 257 h 1154"/>
                  <a:gd name="T6" fmla="*/ 208 w 769"/>
                  <a:gd name="T7" fmla="*/ 321 h 1154"/>
                  <a:gd name="T8" fmla="*/ 204 w 769"/>
                  <a:gd name="T9" fmla="*/ 797 h 1154"/>
                  <a:gd name="T10" fmla="*/ 219 w 769"/>
                  <a:gd name="T11" fmla="*/ 867 h 1154"/>
                  <a:gd name="T12" fmla="*/ 257 w 769"/>
                  <a:gd name="T13" fmla="*/ 924 h 1154"/>
                  <a:gd name="T14" fmla="*/ 315 w 769"/>
                  <a:gd name="T15" fmla="*/ 963 h 1154"/>
                  <a:gd name="T16" fmla="*/ 385 w 769"/>
                  <a:gd name="T17" fmla="*/ 977 h 1154"/>
                  <a:gd name="T18" fmla="*/ 454 w 769"/>
                  <a:gd name="T19" fmla="*/ 963 h 1154"/>
                  <a:gd name="T20" fmla="*/ 512 w 769"/>
                  <a:gd name="T21" fmla="*/ 924 h 1154"/>
                  <a:gd name="T22" fmla="*/ 551 w 769"/>
                  <a:gd name="T23" fmla="*/ 867 h 1154"/>
                  <a:gd name="T24" fmla="*/ 565 w 769"/>
                  <a:gd name="T25" fmla="*/ 797 h 1154"/>
                  <a:gd name="T26" fmla="*/ 560 w 769"/>
                  <a:gd name="T27" fmla="*/ 321 h 1154"/>
                  <a:gd name="T28" fmla="*/ 534 w 769"/>
                  <a:gd name="T29" fmla="*/ 257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4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1 h 1154"/>
                  <a:gd name="T60" fmla="*/ 332 w 769"/>
                  <a:gd name="T61" fmla="*/ 1151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4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7"/>
                    </a:moveTo>
                    <a:lnTo>
                      <a:pt x="348" y="180"/>
                    </a:lnTo>
                    <a:lnTo>
                      <a:pt x="314" y="191"/>
                    </a:lnTo>
                    <a:lnTo>
                      <a:pt x="284" y="208"/>
                    </a:lnTo>
                    <a:lnTo>
                      <a:pt x="257" y="230"/>
                    </a:lnTo>
                    <a:lnTo>
                      <a:pt x="235" y="257"/>
                    </a:lnTo>
                    <a:lnTo>
                      <a:pt x="219" y="287"/>
                    </a:lnTo>
                    <a:lnTo>
                      <a:pt x="208" y="321"/>
                    </a:lnTo>
                    <a:lnTo>
                      <a:pt x="204" y="357"/>
                    </a:lnTo>
                    <a:lnTo>
                      <a:pt x="204" y="797"/>
                    </a:lnTo>
                    <a:lnTo>
                      <a:pt x="208" y="833"/>
                    </a:lnTo>
                    <a:lnTo>
                      <a:pt x="219" y="867"/>
                    </a:lnTo>
                    <a:lnTo>
                      <a:pt x="235" y="897"/>
                    </a:lnTo>
                    <a:lnTo>
                      <a:pt x="257" y="924"/>
                    </a:lnTo>
                    <a:lnTo>
                      <a:pt x="284" y="947"/>
                    </a:lnTo>
                    <a:lnTo>
                      <a:pt x="315" y="963"/>
                    </a:lnTo>
                    <a:lnTo>
                      <a:pt x="349" y="974"/>
                    </a:lnTo>
                    <a:lnTo>
                      <a:pt x="385" y="977"/>
                    </a:lnTo>
                    <a:lnTo>
                      <a:pt x="421" y="974"/>
                    </a:lnTo>
                    <a:lnTo>
                      <a:pt x="454" y="963"/>
                    </a:lnTo>
                    <a:lnTo>
                      <a:pt x="485" y="946"/>
                    </a:lnTo>
                    <a:lnTo>
                      <a:pt x="512" y="924"/>
                    </a:lnTo>
                    <a:lnTo>
                      <a:pt x="534" y="897"/>
                    </a:lnTo>
                    <a:lnTo>
                      <a:pt x="551" y="867"/>
                    </a:lnTo>
                    <a:lnTo>
                      <a:pt x="561" y="833"/>
                    </a:lnTo>
                    <a:lnTo>
                      <a:pt x="565" y="797"/>
                    </a:lnTo>
                    <a:lnTo>
                      <a:pt x="565" y="357"/>
                    </a:lnTo>
                    <a:lnTo>
                      <a:pt x="560" y="321"/>
                    </a:lnTo>
                    <a:lnTo>
                      <a:pt x="551" y="287"/>
                    </a:lnTo>
                    <a:lnTo>
                      <a:pt x="534" y="257"/>
                    </a:lnTo>
                    <a:lnTo>
                      <a:pt x="512" y="230"/>
                    </a:lnTo>
                    <a:lnTo>
                      <a:pt x="485" y="207"/>
                    </a:lnTo>
                    <a:lnTo>
                      <a:pt x="454" y="191"/>
                    </a:lnTo>
                    <a:lnTo>
                      <a:pt x="420" y="180"/>
                    </a:lnTo>
                    <a:lnTo>
                      <a:pt x="384" y="177"/>
                    </a:lnTo>
                    <a:close/>
                    <a:moveTo>
                      <a:pt x="384" y="0"/>
                    </a:moveTo>
                    <a:lnTo>
                      <a:pt x="436" y="3"/>
                    </a:lnTo>
                    <a:lnTo>
                      <a:pt x="487" y="13"/>
                    </a:lnTo>
                    <a:lnTo>
                      <a:pt x="534" y="30"/>
                    </a:lnTo>
                    <a:lnTo>
                      <a:pt x="578" y="53"/>
                    </a:lnTo>
                    <a:lnTo>
                      <a:pt x="619" y="81"/>
                    </a:lnTo>
                    <a:lnTo>
                      <a:pt x="656" y="114"/>
                    </a:lnTo>
                    <a:lnTo>
                      <a:pt x="689" y="150"/>
                    </a:lnTo>
                    <a:lnTo>
                      <a:pt x="716" y="191"/>
                    </a:lnTo>
                    <a:lnTo>
                      <a:pt x="739" y="236"/>
                    </a:lnTo>
                    <a:lnTo>
                      <a:pt x="756" y="283"/>
                    </a:lnTo>
                    <a:lnTo>
                      <a:pt x="766" y="334"/>
                    </a:lnTo>
                    <a:lnTo>
                      <a:pt x="769" y="386"/>
                    </a:lnTo>
                    <a:lnTo>
                      <a:pt x="769" y="768"/>
                    </a:lnTo>
                    <a:lnTo>
                      <a:pt x="766" y="820"/>
                    </a:lnTo>
                    <a:lnTo>
                      <a:pt x="756" y="871"/>
                    </a:lnTo>
                    <a:lnTo>
                      <a:pt x="739" y="918"/>
                    </a:lnTo>
                    <a:lnTo>
                      <a:pt x="717" y="963"/>
                    </a:lnTo>
                    <a:lnTo>
                      <a:pt x="689" y="1004"/>
                    </a:lnTo>
                    <a:lnTo>
                      <a:pt x="657" y="1040"/>
                    </a:lnTo>
                    <a:lnTo>
                      <a:pt x="619" y="1073"/>
                    </a:lnTo>
                    <a:lnTo>
                      <a:pt x="578" y="1101"/>
                    </a:lnTo>
                    <a:lnTo>
                      <a:pt x="534" y="1124"/>
                    </a:lnTo>
                    <a:lnTo>
                      <a:pt x="487" y="1141"/>
                    </a:lnTo>
                    <a:lnTo>
                      <a:pt x="437" y="1151"/>
                    </a:lnTo>
                    <a:lnTo>
                      <a:pt x="385" y="1154"/>
                    </a:lnTo>
                    <a:lnTo>
                      <a:pt x="332" y="1151"/>
                    </a:lnTo>
                    <a:lnTo>
                      <a:pt x="283" y="1141"/>
                    </a:lnTo>
                    <a:lnTo>
                      <a:pt x="235" y="1124"/>
                    </a:lnTo>
                    <a:lnTo>
                      <a:pt x="191" y="1101"/>
                    </a:lnTo>
                    <a:lnTo>
                      <a:pt x="150" y="1073"/>
                    </a:lnTo>
                    <a:lnTo>
                      <a:pt x="112" y="1040"/>
                    </a:lnTo>
                    <a:lnTo>
                      <a:pt x="80" y="1004"/>
                    </a:lnTo>
                    <a:lnTo>
                      <a:pt x="52" y="963"/>
                    </a:lnTo>
                    <a:lnTo>
                      <a:pt x="30" y="918"/>
                    </a:lnTo>
                    <a:lnTo>
                      <a:pt x="13" y="871"/>
                    </a:lnTo>
                    <a:lnTo>
                      <a:pt x="4" y="820"/>
                    </a:lnTo>
                    <a:lnTo>
                      <a:pt x="0" y="768"/>
                    </a:lnTo>
                    <a:lnTo>
                      <a:pt x="0" y="386"/>
                    </a:lnTo>
                    <a:lnTo>
                      <a:pt x="4" y="334"/>
                    </a:lnTo>
                    <a:lnTo>
                      <a:pt x="13" y="283"/>
                    </a:lnTo>
                    <a:lnTo>
                      <a:pt x="30" y="236"/>
                    </a:lnTo>
                    <a:lnTo>
                      <a:pt x="52" y="191"/>
                    </a:lnTo>
                    <a:lnTo>
                      <a:pt x="80" y="150"/>
                    </a:lnTo>
                    <a:lnTo>
                      <a:pt x="112" y="114"/>
                    </a:lnTo>
                    <a:lnTo>
                      <a:pt x="150" y="81"/>
                    </a:lnTo>
                    <a:lnTo>
                      <a:pt x="191" y="53"/>
                    </a:lnTo>
                    <a:lnTo>
                      <a:pt x="235" y="30"/>
                    </a:lnTo>
                    <a:lnTo>
                      <a:pt x="283" y="13"/>
                    </a:lnTo>
                    <a:lnTo>
                      <a:pt x="332" y="3"/>
                    </a:lnTo>
                    <a:lnTo>
                      <a:pt x="3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38" name="Freeform 195"/>
              <p:cNvSpPr>
                <a:spLocks/>
              </p:cNvSpPr>
              <p:nvPr/>
            </p:nvSpPr>
            <p:spPr bwMode="auto">
              <a:xfrm>
                <a:off x="4369669" y="4530380"/>
                <a:ext cx="87691" cy="487942"/>
              </a:xfrm>
              <a:custGeom>
                <a:avLst/>
                <a:gdLst>
                  <a:gd name="T0" fmla="*/ 100 w 202"/>
                  <a:gd name="T1" fmla="*/ 0 h 1124"/>
                  <a:gd name="T2" fmla="*/ 127 w 202"/>
                  <a:gd name="T3" fmla="*/ 3 h 1124"/>
                  <a:gd name="T4" fmla="*/ 151 w 202"/>
                  <a:gd name="T5" fmla="*/ 13 h 1124"/>
                  <a:gd name="T6" fmla="*/ 172 w 202"/>
                  <a:gd name="T7" fmla="*/ 29 h 1124"/>
                  <a:gd name="T8" fmla="*/ 187 w 202"/>
                  <a:gd name="T9" fmla="*/ 49 h 1124"/>
                  <a:gd name="T10" fmla="*/ 198 w 202"/>
                  <a:gd name="T11" fmla="*/ 74 h 1124"/>
                  <a:gd name="T12" fmla="*/ 202 w 202"/>
                  <a:gd name="T13" fmla="*/ 100 h 1124"/>
                  <a:gd name="T14" fmla="*/ 202 w 202"/>
                  <a:gd name="T15" fmla="*/ 1023 h 1124"/>
                  <a:gd name="T16" fmla="*/ 198 w 202"/>
                  <a:gd name="T17" fmla="*/ 1050 h 1124"/>
                  <a:gd name="T18" fmla="*/ 187 w 202"/>
                  <a:gd name="T19" fmla="*/ 1074 h 1124"/>
                  <a:gd name="T20" fmla="*/ 172 w 202"/>
                  <a:gd name="T21" fmla="*/ 1095 h 1124"/>
                  <a:gd name="T22" fmla="*/ 152 w 202"/>
                  <a:gd name="T23" fmla="*/ 1110 h 1124"/>
                  <a:gd name="T24" fmla="*/ 128 w 202"/>
                  <a:gd name="T25" fmla="*/ 1120 h 1124"/>
                  <a:gd name="T26" fmla="*/ 102 w 202"/>
                  <a:gd name="T27" fmla="*/ 1124 h 1124"/>
                  <a:gd name="T28" fmla="*/ 74 w 202"/>
                  <a:gd name="T29" fmla="*/ 1120 h 1124"/>
                  <a:gd name="T30" fmla="*/ 51 w 202"/>
                  <a:gd name="T31" fmla="*/ 1110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3 w 202"/>
                  <a:gd name="T45" fmla="*/ 49 h 1124"/>
                  <a:gd name="T46" fmla="*/ 29 w 202"/>
                  <a:gd name="T47" fmla="*/ 29 h 1124"/>
                  <a:gd name="T48" fmla="*/ 50 w 202"/>
                  <a:gd name="T49" fmla="*/ 13 h 1124"/>
                  <a:gd name="T50" fmla="*/ 74 w 202"/>
                  <a:gd name="T51" fmla="*/ 3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7" y="3"/>
                    </a:lnTo>
                    <a:lnTo>
                      <a:pt x="151" y="13"/>
                    </a:lnTo>
                    <a:lnTo>
                      <a:pt x="172" y="29"/>
                    </a:lnTo>
                    <a:lnTo>
                      <a:pt x="187" y="49"/>
                    </a:lnTo>
                    <a:lnTo>
                      <a:pt x="198" y="74"/>
                    </a:lnTo>
                    <a:lnTo>
                      <a:pt x="202" y="100"/>
                    </a:lnTo>
                    <a:lnTo>
                      <a:pt x="202" y="1023"/>
                    </a:lnTo>
                    <a:lnTo>
                      <a:pt x="198" y="1050"/>
                    </a:lnTo>
                    <a:lnTo>
                      <a:pt x="187" y="1074"/>
                    </a:lnTo>
                    <a:lnTo>
                      <a:pt x="172" y="1095"/>
                    </a:lnTo>
                    <a:lnTo>
                      <a:pt x="152" y="1110"/>
                    </a:lnTo>
                    <a:lnTo>
                      <a:pt x="128" y="1120"/>
                    </a:lnTo>
                    <a:lnTo>
                      <a:pt x="102" y="1124"/>
                    </a:lnTo>
                    <a:lnTo>
                      <a:pt x="74" y="1120"/>
                    </a:lnTo>
                    <a:lnTo>
                      <a:pt x="51" y="1110"/>
                    </a:lnTo>
                    <a:lnTo>
                      <a:pt x="30" y="1095"/>
                    </a:lnTo>
                    <a:lnTo>
                      <a:pt x="15" y="1074"/>
                    </a:lnTo>
                    <a:lnTo>
                      <a:pt x="4" y="1050"/>
                    </a:lnTo>
                    <a:lnTo>
                      <a:pt x="0" y="1023"/>
                    </a:lnTo>
                    <a:lnTo>
                      <a:pt x="0" y="100"/>
                    </a:lnTo>
                    <a:lnTo>
                      <a:pt x="4" y="74"/>
                    </a:lnTo>
                    <a:lnTo>
                      <a:pt x="13" y="49"/>
                    </a:lnTo>
                    <a:lnTo>
                      <a:pt x="29" y="29"/>
                    </a:lnTo>
                    <a:lnTo>
                      <a:pt x="50" y="13"/>
                    </a:lnTo>
                    <a:lnTo>
                      <a:pt x="74" y="3"/>
                    </a:lnTo>
                    <a:lnTo>
                      <a:pt x="10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39" name="Freeform 196"/>
              <p:cNvSpPr>
                <a:spLocks/>
              </p:cNvSpPr>
              <p:nvPr/>
            </p:nvSpPr>
            <p:spPr bwMode="auto">
              <a:xfrm>
                <a:off x="4365328" y="5148555"/>
                <a:ext cx="86824" cy="487942"/>
              </a:xfrm>
              <a:custGeom>
                <a:avLst/>
                <a:gdLst>
                  <a:gd name="T0" fmla="*/ 100 w 202"/>
                  <a:gd name="T1" fmla="*/ 0 h 1124"/>
                  <a:gd name="T2" fmla="*/ 128 w 202"/>
                  <a:gd name="T3" fmla="*/ 4 h 1124"/>
                  <a:gd name="T4" fmla="*/ 151 w 202"/>
                  <a:gd name="T5" fmla="*/ 13 h 1124"/>
                  <a:gd name="T6" fmla="*/ 172 w 202"/>
                  <a:gd name="T7" fmla="*/ 29 h 1124"/>
                  <a:gd name="T8" fmla="*/ 187 w 202"/>
                  <a:gd name="T9" fmla="*/ 50 h 1124"/>
                  <a:gd name="T10" fmla="*/ 198 w 202"/>
                  <a:gd name="T11" fmla="*/ 74 h 1124"/>
                  <a:gd name="T12" fmla="*/ 202 w 202"/>
                  <a:gd name="T13" fmla="*/ 100 h 1124"/>
                  <a:gd name="T14" fmla="*/ 202 w 202"/>
                  <a:gd name="T15" fmla="*/ 1023 h 1124"/>
                  <a:gd name="T16" fmla="*/ 198 w 202"/>
                  <a:gd name="T17" fmla="*/ 1050 h 1124"/>
                  <a:gd name="T18" fmla="*/ 189 w 202"/>
                  <a:gd name="T19" fmla="*/ 1074 h 1124"/>
                  <a:gd name="T20" fmla="*/ 173 w 202"/>
                  <a:gd name="T21" fmla="*/ 1094 h 1124"/>
                  <a:gd name="T22" fmla="*/ 152 w 202"/>
                  <a:gd name="T23" fmla="*/ 1111 h 1124"/>
                  <a:gd name="T24" fmla="*/ 128 w 202"/>
                  <a:gd name="T25" fmla="*/ 1120 h 1124"/>
                  <a:gd name="T26" fmla="*/ 102 w 202"/>
                  <a:gd name="T27" fmla="*/ 1124 h 1124"/>
                  <a:gd name="T28" fmla="*/ 75 w 202"/>
                  <a:gd name="T29" fmla="*/ 1120 h 1124"/>
                  <a:gd name="T30" fmla="*/ 51 w 202"/>
                  <a:gd name="T31" fmla="*/ 1111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5 w 202"/>
                  <a:gd name="T45" fmla="*/ 50 h 1124"/>
                  <a:gd name="T46" fmla="*/ 30 w 202"/>
                  <a:gd name="T47" fmla="*/ 29 h 1124"/>
                  <a:gd name="T48" fmla="*/ 50 w 202"/>
                  <a:gd name="T49" fmla="*/ 13 h 1124"/>
                  <a:gd name="T50" fmla="*/ 74 w 202"/>
                  <a:gd name="T51" fmla="*/ 4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8" y="4"/>
                    </a:lnTo>
                    <a:lnTo>
                      <a:pt x="151" y="13"/>
                    </a:lnTo>
                    <a:lnTo>
                      <a:pt x="172" y="29"/>
                    </a:lnTo>
                    <a:lnTo>
                      <a:pt x="187" y="50"/>
                    </a:lnTo>
                    <a:lnTo>
                      <a:pt x="198" y="74"/>
                    </a:lnTo>
                    <a:lnTo>
                      <a:pt x="202" y="100"/>
                    </a:lnTo>
                    <a:lnTo>
                      <a:pt x="202" y="1023"/>
                    </a:lnTo>
                    <a:lnTo>
                      <a:pt x="198" y="1050"/>
                    </a:lnTo>
                    <a:lnTo>
                      <a:pt x="189" y="1074"/>
                    </a:lnTo>
                    <a:lnTo>
                      <a:pt x="173" y="1094"/>
                    </a:lnTo>
                    <a:lnTo>
                      <a:pt x="152" y="1111"/>
                    </a:lnTo>
                    <a:lnTo>
                      <a:pt x="128" y="1120"/>
                    </a:lnTo>
                    <a:lnTo>
                      <a:pt x="102" y="1124"/>
                    </a:lnTo>
                    <a:lnTo>
                      <a:pt x="75" y="1120"/>
                    </a:lnTo>
                    <a:lnTo>
                      <a:pt x="51" y="1111"/>
                    </a:lnTo>
                    <a:lnTo>
                      <a:pt x="30" y="1095"/>
                    </a:lnTo>
                    <a:lnTo>
                      <a:pt x="15" y="1074"/>
                    </a:lnTo>
                    <a:lnTo>
                      <a:pt x="4" y="1050"/>
                    </a:lnTo>
                    <a:lnTo>
                      <a:pt x="0" y="1023"/>
                    </a:lnTo>
                    <a:lnTo>
                      <a:pt x="0" y="100"/>
                    </a:lnTo>
                    <a:lnTo>
                      <a:pt x="4" y="74"/>
                    </a:lnTo>
                    <a:lnTo>
                      <a:pt x="15" y="50"/>
                    </a:lnTo>
                    <a:lnTo>
                      <a:pt x="30" y="29"/>
                    </a:lnTo>
                    <a:lnTo>
                      <a:pt x="50" y="13"/>
                    </a:lnTo>
                    <a:lnTo>
                      <a:pt x="74" y="4"/>
                    </a:lnTo>
                    <a:lnTo>
                      <a:pt x="10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40" name="Freeform 192"/>
              <p:cNvSpPr>
                <a:spLocks noEditPoints="1"/>
              </p:cNvSpPr>
              <p:nvPr/>
            </p:nvSpPr>
            <p:spPr bwMode="auto">
              <a:xfrm>
                <a:off x="4248117" y="3649153"/>
                <a:ext cx="334269" cy="500967"/>
              </a:xfrm>
              <a:custGeom>
                <a:avLst/>
                <a:gdLst>
                  <a:gd name="T0" fmla="*/ 348 w 769"/>
                  <a:gd name="T1" fmla="*/ 180 h 1154"/>
                  <a:gd name="T2" fmla="*/ 284 w 769"/>
                  <a:gd name="T3" fmla="*/ 208 h 1154"/>
                  <a:gd name="T4" fmla="*/ 235 w 769"/>
                  <a:gd name="T5" fmla="*/ 256 h 1154"/>
                  <a:gd name="T6" fmla="*/ 208 w 769"/>
                  <a:gd name="T7" fmla="*/ 320 h 1154"/>
                  <a:gd name="T8" fmla="*/ 204 w 769"/>
                  <a:gd name="T9" fmla="*/ 797 h 1154"/>
                  <a:gd name="T10" fmla="*/ 219 w 769"/>
                  <a:gd name="T11" fmla="*/ 867 h 1154"/>
                  <a:gd name="T12" fmla="*/ 257 w 769"/>
                  <a:gd name="T13" fmla="*/ 924 h 1154"/>
                  <a:gd name="T14" fmla="*/ 315 w 769"/>
                  <a:gd name="T15" fmla="*/ 962 h 1154"/>
                  <a:gd name="T16" fmla="*/ 385 w 769"/>
                  <a:gd name="T17" fmla="*/ 977 h 1154"/>
                  <a:gd name="T18" fmla="*/ 454 w 769"/>
                  <a:gd name="T19" fmla="*/ 962 h 1154"/>
                  <a:gd name="T20" fmla="*/ 512 w 769"/>
                  <a:gd name="T21" fmla="*/ 924 h 1154"/>
                  <a:gd name="T22" fmla="*/ 551 w 769"/>
                  <a:gd name="T23" fmla="*/ 867 h 1154"/>
                  <a:gd name="T24" fmla="*/ 565 w 769"/>
                  <a:gd name="T25" fmla="*/ 797 h 1154"/>
                  <a:gd name="T26" fmla="*/ 560 w 769"/>
                  <a:gd name="T27" fmla="*/ 320 h 1154"/>
                  <a:gd name="T28" fmla="*/ 534 w 769"/>
                  <a:gd name="T29" fmla="*/ 256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3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0 h 1154"/>
                  <a:gd name="T60" fmla="*/ 332 w 769"/>
                  <a:gd name="T61" fmla="*/ 1150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3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6"/>
                    </a:moveTo>
                    <a:lnTo>
                      <a:pt x="348" y="180"/>
                    </a:lnTo>
                    <a:lnTo>
                      <a:pt x="314" y="191"/>
                    </a:lnTo>
                    <a:lnTo>
                      <a:pt x="284" y="208"/>
                    </a:lnTo>
                    <a:lnTo>
                      <a:pt x="257" y="230"/>
                    </a:lnTo>
                    <a:lnTo>
                      <a:pt x="235" y="256"/>
                    </a:lnTo>
                    <a:lnTo>
                      <a:pt x="219" y="287"/>
                    </a:lnTo>
                    <a:lnTo>
                      <a:pt x="208" y="320"/>
                    </a:lnTo>
                    <a:lnTo>
                      <a:pt x="204" y="357"/>
                    </a:lnTo>
                    <a:lnTo>
                      <a:pt x="204" y="797"/>
                    </a:lnTo>
                    <a:lnTo>
                      <a:pt x="208" y="833"/>
                    </a:lnTo>
                    <a:lnTo>
                      <a:pt x="219" y="867"/>
                    </a:lnTo>
                    <a:lnTo>
                      <a:pt x="235" y="897"/>
                    </a:lnTo>
                    <a:lnTo>
                      <a:pt x="257" y="924"/>
                    </a:lnTo>
                    <a:lnTo>
                      <a:pt x="284" y="947"/>
                    </a:lnTo>
                    <a:lnTo>
                      <a:pt x="315" y="962"/>
                    </a:lnTo>
                    <a:lnTo>
                      <a:pt x="349" y="973"/>
                    </a:lnTo>
                    <a:lnTo>
                      <a:pt x="385" y="977"/>
                    </a:lnTo>
                    <a:lnTo>
                      <a:pt x="421" y="973"/>
                    </a:lnTo>
                    <a:lnTo>
                      <a:pt x="454" y="962"/>
                    </a:lnTo>
                    <a:lnTo>
                      <a:pt x="485" y="946"/>
                    </a:lnTo>
                    <a:lnTo>
                      <a:pt x="512" y="924"/>
                    </a:lnTo>
                    <a:lnTo>
                      <a:pt x="534" y="897"/>
                    </a:lnTo>
                    <a:lnTo>
                      <a:pt x="551" y="867"/>
                    </a:lnTo>
                    <a:lnTo>
                      <a:pt x="561" y="833"/>
                    </a:lnTo>
                    <a:lnTo>
                      <a:pt x="565" y="797"/>
                    </a:lnTo>
                    <a:lnTo>
                      <a:pt x="565" y="357"/>
                    </a:lnTo>
                    <a:lnTo>
                      <a:pt x="560" y="320"/>
                    </a:lnTo>
                    <a:lnTo>
                      <a:pt x="551" y="287"/>
                    </a:lnTo>
                    <a:lnTo>
                      <a:pt x="534" y="256"/>
                    </a:lnTo>
                    <a:lnTo>
                      <a:pt x="512" y="230"/>
                    </a:lnTo>
                    <a:lnTo>
                      <a:pt x="485" y="207"/>
                    </a:lnTo>
                    <a:lnTo>
                      <a:pt x="454" y="191"/>
                    </a:lnTo>
                    <a:lnTo>
                      <a:pt x="420" y="180"/>
                    </a:lnTo>
                    <a:lnTo>
                      <a:pt x="384" y="176"/>
                    </a:lnTo>
                    <a:close/>
                    <a:moveTo>
                      <a:pt x="384" y="0"/>
                    </a:moveTo>
                    <a:lnTo>
                      <a:pt x="436" y="3"/>
                    </a:lnTo>
                    <a:lnTo>
                      <a:pt x="487" y="13"/>
                    </a:lnTo>
                    <a:lnTo>
                      <a:pt x="534" y="30"/>
                    </a:lnTo>
                    <a:lnTo>
                      <a:pt x="578" y="53"/>
                    </a:lnTo>
                    <a:lnTo>
                      <a:pt x="619" y="81"/>
                    </a:lnTo>
                    <a:lnTo>
                      <a:pt x="656" y="113"/>
                    </a:lnTo>
                    <a:lnTo>
                      <a:pt x="689" y="150"/>
                    </a:lnTo>
                    <a:lnTo>
                      <a:pt x="716" y="191"/>
                    </a:lnTo>
                    <a:lnTo>
                      <a:pt x="739" y="236"/>
                    </a:lnTo>
                    <a:lnTo>
                      <a:pt x="756" y="283"/>
                    </a:lnTo>
                    <a:lnTo>
                      <a:pt x="766" y="334"/>
                    </a:lnTo>
                    <a:lnTo>
                      <a:pt x="769" y="386"/>
                    </a:lnTo>
                    <a:lnTo>
                      <a:pt x="769" y="767"/>
                    </a:lnTo>
                    <a:lnTo>
                      <a:pt x="766" y="820"/>
                    </a:lnTo>
                    <a:lnTo>
                      <a:pt x="756" y="870"/>
                    </a:lnTo>
                    <a:lnTo>
                      <a:pt x="739" y="918"/>
                    </a:lnTo>
                    <a:lnTo>
                      <a:pt x="717" y="962"/>
                    </a:lnTo>
                    <a:lnTo>
                      <a:pt x="689" y="1004"/>
                    </a:lnTo>
                    <a:lnTo>
                      <a:pt x="657" y="1040"/>
                    </a:lnTo>
                    <a:lnTo>
                      <a:pt x="619" y="1073"/>
                    </a:lnTo>
                    <a:lnTo>
                      <a:pt x="578" y="1101"/>
                    </a:lnTo>
                    <a:lnTo>
                      <a:pt x="534" y="1124"/>
                    </a:lnTo>
                    <a:lnTo>
                      <a:pt x="487" y="1141"/>
                    </a:lnTo>
                    <a:lnTo>
                      <a:pt x="437" y="1150"/>
                    </a:lnTo>
                    <a:lnTo>
                      <a:pt x="385" y="1154"/>
                    </a:lnTo>
                    <a:lnTo>
                      <a:pt x="332" y="1150"/>
                    </a:lnTo>
                    <a:lnTo>
                      <a:pt x="283" y="1141"/>
                    </a:lnTo>
                    <a:lnTo>
                      <a:pt x="235" y="1124"/>
                    </a:lnTo>
                    <a:lnTo>
                      <a:pt x="191" y="1101"/>
                    </a:lnTo>
                    <a:lnTo>
                      <a:pt x="150" y="1073"/>
                    </a:lnTo>
                    <a:lnTo>
                      <a:pt x="112" y="1040"/>
                    </a:lnTo>
                    <a:lnTo>
                      <a:pt x="80" y="1004"/>
                    </a:lnTo>
                    <a:lnTo>
                      <a:pt x="52" y="962"/>
                    </a:lnTo>
                    <a:lnTo>
                      <a:pt x="30" y="918"/>
                    </a:lnTo>
                    <a:lnTo>
                      <a:pt x="13" y="870"/>
                    </a:lnTo>
                    <a:lnTo>
                      <a:pt x="4" y="820"/>
                    </a:lnTo>
                    <a:lnTo>
                      <a:pt x="0" y="767"/>
                    </a:lnTo>
                    <a:lnTo>
                      <a:pt x="0" y="386"/>
                    </a:lnTo>
                    <a:lnTo>
                      <a:pt x="4" y="334"/>
                    </a:lnTo>
                    <a:lnTo>
                      <a:pt x="13" y="283"/>
                    </a:lnTo>
                    <a:lnTo>
                      <a:pt x="30" y="236"/>
                    </a:lnTo>
                    <a:lnTo>
                      <a:pt x="52" y="191"/>
                    </a:lnTo>
                    <a:lnTo>
                      <a:pt x="80" y="150"/>
                    </a:lnTo>
                    <a:lnTo>
                      <a:pt x="112" y="113"/>
                    </a:lnTo>
                    <a:lnTo>
                      <a:pt x="150" y="81"/>
                    </a:lnTo>
                    <a:lnTo>
                      <a:pt x="191" y="53"/>
                    </a:lnTo>
                    <a:lnTo>
                      <a:pt x="235" y="30"/>
                    </a:lnTo>
                    <a:lnTo>
                      <a:pt x="283" y="13"/>
                    </a:lnTo>
                    <a:lnTo>
                      <a:pt x="332" y="3"/>
                    </a:lnTo>
                    <a:lnTo>
                      <a:pt x="3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41" name="Freeform 193"/>
              <p:cNvSpPr>
                <a:spLocks noEditPoints="1"/>
              </p:cNvSpPr>
              <p:nvPr/>
            </p:nvSpPr>
            <p:spPr bwMode="auto">
              <a:xfrm>
                <a:off x="4248117" y="3012745"/>
                <a:ext cx="334269" cy="500967"/>
              </a:xfrm>
              <a:custGeom>
                <a:avLst/>
                <a:gdLst>
                  <a:gd name="T0" fmla="*/ 348 w 769"/>
                  <a:gd name="T1" fmla="*/ 180 h 1154"/>
                  <a:gd name="T2" fmla="*/ 284 w 769"/>
                  <a:gd name="T3" fmla="*/ 208 h 1154"/>
                  <a:gd name="T4" fmla="*/ 235 w 769"/>
                  <a:gd name="T5" fmla="*/ 257 h 1154"/>
                  <a:gd name="T6" fmla="*/ 208 w 769"/>
                  <a:gd name="T7" fmla="*/ 321 h 1154"/>
                  <a:gd name="T8" fmla="*/ 204 w 769"/>
                  <a:gd name="T9" fmla="*/ 797 h 1154"/>
                  <a:gd name="T10" fmla="*/ 219 w 769"/>
                  <a:gd name="T11" fmla="*/ 867 h 1154"/>
                  <a:gd name="T12" fmla="*/ 257 w 769"/>
                  <a:gd name="T13" fmla="*/ 924 h 1154"/>
                  <a:gd name="T14" fmla="*/ 315 w 769"/>
                  <a:gd name="T15" fmla="*/ 963 h 1154"/>
                  <a:gd name="T16" fmla="*/ 385 w 769"/>
                  <a:gd name="T17" fmla="*/ 977 h 1154"/>
                  <a:gd name="T18" fmla="*/ 454 w 769"/>
                  <a:gd name="T19" fmla="*/ 963 h 1154"/>
                  <a:gd name="T20" fmla="*/ 512 w 769"/>
                  <a:gd name="T21" fmla="*/ 924 h 1154"/>
                  <a:gd name="T22" fmla="*/ 551 w 769"/>
                  <a:gd name="T23" fmla="*/ 867 h 1154"/>
                  <a:gd name="T24" fmla="*/ 565 w 769"/>
                  <a:gd name="T25" fmla="*/ 797 h 1154"/>
                  <a:gd name="T26" fmla="*/ 560 w 769"/>
                  <a:gd name="T27" fmla="*/ 321 h 1154"/>
                  <a:gd name="T28" fmla="*/ 534 w 769"/>
                  <a:gd name="T29" fmla="*/ 257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4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1 h 1154"/>
                  <a:gd name="T60" fmla="*/ 332 w 769"/>
                  <a:gd name="T61" fmla="*/ 1151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4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7"/>
                    </a:moveTo>
                    <a:lnTo>
                      <a:pt x="348" y="180"/>
                    </a:lnTo>
                    <a:lnTo>
                      <a:pt x="314" y="191"/>
                    </a:lnTo>
                    <a:lnTo>
                      <a:pt x="284" y="208"/>
                    </a:lnTo>
                    <a:lnTo>
                      <a:pt x="257" y="230"/>
                    </a:lnTo>
                    <a:lnTo>
                      <a:pt x="235" y="257"/>
                    </a:lnTo>
                    <a:lnTo>
                      <a:pt x="219" y="287"/>
                    </a:lnTo>
                    <a:lnTo>
                      <a:pt x="208" y="321"/>
                    </a:lnTo>
                    <a:lnTo>
                      <a:pt x="204" y="357"/>
                    </a:lnTo>
                    <a:lnTo>
                      <a:pt x="204" y="797"/>
                    </a:lnTo>
                    <a:lnTo>
                      <a:pt x="208" y="833"/>
                    </a:lnTo>
                    <a:lnTo>
                      <a:pt x="219" y="867"/>
                    </a:lnTo>
                    <a:lnTo>
                      <a:pt x="235" y="897"/>
                    </a:lnTo>
                    <a:lnTo>
                      <a:pt x="257" y="924"/>
                    </a:lnTo>
                    <a:lnTo>
                      <a:pt x="284" y="947"/>
                    </a:lnTo>
                    <a:lnTo>
                      <a:pt x="315" y="963"/>
                    </a:lnTo>
                    <a:lnTo>
                      <a:pt x="349" y="974"/>
                    </a:lnTo>
                    <a:lnTo>
                      <a:pt x="385" y="977"/>
                    </a:lnTo>
                    <a:lnTo>
                      <a:pt x="421" y="974"/>
                    </a:lnTo>
                    <a:lnTo>
                      <a:pt x="454" y="963"/>
                    </a:lnTo>
                    <a:lnTo>
                      <a:pt x="485" y="946"/>
                    </a:lnTo>
                    <a:lnTo>
                      <a:pt x="512" y="924"/>
                    </a:lnTo>
                    <a:lnTo>
                      <a:pt x="534" y="897"/>
                    </a:lnTo>
                    <a:lnTo>
                      <a:pt x="551" y="867"/>
                    </a:lnTo>
                    <a:lnTo>
                      <a:pt x="561" y="833"/>
                    </a:lnTo>
                    <a:lnTo>
                      <a:pt x="565" y="797"/>
                    </a:lnTo>
                    <a:lnTo>
                      <a:pt x="565" y="357"/>
                    </a:lnTo>
                    <a:lnTo>
                      <a:pt x="560" y="321"/>
                    </a:lnTo>
                    <a:lnTo>
                      <a:pt x="551" y="287"/>
                    </a:lnTo>
                    <a:lnTo>
                      <a:pt x="534" y="257"/>
                    </a:lnTo>
                    <a:lnTo>
                      <a:pt x="512" y="230"/>
                    </a:lnTo>
                    <a:lnTo>
                      <a:pt x="485" y="207"/>
                    </a:lnTo>
                    <a:lnTo>
                      <a:pt x="454" y="191"/>
                    </a:lnTo>
                    <a:lnTo>
                      <a:pt x="420" y="180"/>
                    </a:lnTo>
                    <a:lnTo>
                      <a:pt x="384" y="177"/>
                    </a:lnTo>
                    <a:close/>
                    <a:moveTo>
                      <a:pt x="384" y="0"/>
                    </a:moveTo>
                    <a:lnTo>
                      <a:pt x="436" y="3"/>
                    </a:lnTo>
                    <a:lnTo>
                      <a:pt x="487" y="13"/>
                    </a:lnTo>
                    <a:lnTo>
                      <a:pt x="534" y="30"/>
                    </a:lnTo>
                    <a:lnTo>
                      <a:pt x="578" y="53"/>
                    </a:lnTo>
                    <a:lnTo>
                      <a:pt x="619" y="81"/>
                    </a:lnTo>
                    <a:lnTo>
                      <a:pt x="656" y="114"/>
                    </a:lnTo>
                    <a:lnTo>
                      <a:pt x="689" y="150"/>
                    </a:lnTo>
                    <a:lnTo>
                      <a:pt x="716" y="191"/>
                    </a:lnTo>
                    <a:lnTo>
                      <a:pt x="739" y="236"/>
                    </a:lnTo>
                    <a:lnTo>
                      <a:pt x="756" y="283"/>
                    </a:lnTo>
                    <a:lnTo>
                      <a:pt x="766" y="334"/>
                    </a:lnTo>
                    <a:lnTo>
                      <a:pt x="769" y="386"/>
                    </a:lnTo>
                    <a:lnTo>
                      <a:pt x="769" y="768"/>
                    </a:lnTo>
                    <a:lnTo>
                      <a:pt x="766" y="820"/>
                    </a:lnTo>
                    <a:lnTo>
                      <a:pt x="756" y="871"/>
                    </a:lnTo>
                    <a:lnTo>
                      <a:pt x="739" y="918"/>
                    </a:lnTo>
                    <a:lnTo>
                      <a:pt x="717" y="963"/>
                    </a:lnTo>
                    <a:lnTo>
                      <a:pt x="689" y="1004"/>
                    </a:lnTo>
                    <a:lnTo>
                      <a:pt x="657" y="1040"/>
                    </a:lnTo>
                    <a:lnTo>
                      <a:pt x="619" y="1073"/>
                    </a:lnTo>
                    <a:lnTo>
                      <a:pt x="578" y="1101"/>
                    </a:lnTo>
                    <a:lnTo>
                      <a:pt x="534" y="1124"/>
                    </a:lnTo>
                    <a:lnTo>
                      <a:pt x="487" y="1141"/>
                    </a:lnTo>
                    <a:lnTo>
                      <a:pt x="437" y="1151"/>
                    </a:lnTo>
                    <a:lnTo>
                      <a:pt x="385" y="1154"/>
                    </a:lnTo>
                    <a:lnTo>
                      <a:pt x="332" y="1151"/>
                    </a:lnTo>
                    <a:lnTo>
                      <a:pt x="283" y="1141"/>
                    </a:lnTo>
                    <a:lnTo>
                      <a:pt x="235" y="1124"/>
                    </a:lnTo>
                    <a:lnTo>
                      <a:pt x="191" y="1101"/>
                    </a:lnTo>
                    <a:lnTo>
                      <a:pt x="150" y="1073"/>
                    </a:lnTo>
                    <a:lnTo>
                      <a:pt x="112" y="1040"/>
                    </a:lnTo>
                    <a:lnTo>
                      <a:pt x="80" y="1004"/>
                    </a:lnTo>
                    <a:lnTo>
                      <a:pt x="52" y="963"/>
                    </a:lnTo>
                    <a:lnTo>
                      <a:pt x="30" y="918"/>
                    </a:lnTo>
                    <a:lnTo>
                      <a:pt x="13" y="871"/>
                    </a:lnTo>
                    <a:lnTo>
                      <a:pt x="4" y="820"/>
                    </a:lnTo>
                    <a:lnTo>
                      <a:pt x="0" y="768"/>
                    </a:lnTo>
                    <a:lnTo>
                      <a:pt x="0" y="386"/>
                    </a:lnTo>
                    <a:lnTo>
                      <a:pt x="4" y="334"/>
                    </a:lnTo>
                    <a:lnTo>
                      <a:pt x="13" y="283"/>
                    </a:lnTo>
                    <a:lnTo>
                      <a:pt x="30" y="236"/>
                    </a:lnTo>
                    <a:lnTo>
                      <a:pt x="52" y="191"/>
                    </a:lnTo>
                    <a:lnTo>
                      <a:pt x="80" y="150"/>
                    </a:lnTo>
                    <a:lnTo>
                      <a:pt x="112" y="114"/>
                    </a:lnTo>
                    <a:lnTo>
                      <a:pt x="150" y="81"/>
                    </a:lnTo>
                    <a:lnTo>
                      <a:pt x="191" y="53"/>
                    </a:lnTo>
                    <a:lnTo>
                      <a:pt x="235" y="30"/>
                    </a:lnTo>
                    <a:lnTo>
                      <a:pt x="283" y="13"/>
                    </a:lnTo>
                    <a:lnTo>
                      <a:pt x="332" y="3"/>
                    </a:lnTo>
                    <a:lnTo>
                      <a:pt x="3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42" name="Freeform 195"/>
              <p:cNvSpPr>
                <a:spLocks/>
              </p:cNvSpPr>
              <p:nvPr/>
            </p:nvSpPr>
            <p:spPr bwMode="auto">
              <a:xfrm>
                <a:off x="4369669" y="3330516"/>
                <a:ext cx="87691" cy="487942"/>
              </a:xfrm>
              <a:custGeom>
                <a:avLst/>
                <a:gdLst>
                  <a:gd name="T0" fmla="*/ 100 w 202"/>
                  <a:gd name="T1" fmla="*/ 0 h 1124"/>
                  <a:gd name="T2" fmla="*/ 127 w 202"/>
                  <a:gd name="T3" fmla="*/ 3 h 1124"/>
                  <a:gd name="T4" fmla="*/ 151 w 202"/>
                  <a:gd name="T5" fmla="*/ 13 h 1124"/>
                  <a:gd name="T6" fmla="*/ 172 w 202"/>
                  <a:gd name="T7" fmla="*/ 29 h 1124"/>
                  <a:gd name="T8" fmla="*/ 187 w 202"/>
                  <a:gd name="T9" fmla="*/ 49 h 1124"/>
                  <a:gd name="T10" fmla="*/ 198 w 202"/>
                  <a:gd name="T11" fmla="*/ 74 h 1124"/>
                  <a:gd name="T12" fmla="*/ 202 w 202"/>
                  <a:gd name="T13" fmla="*/ 100 h 1124"/>
                  <a:gd name="T14" fmla="*/ 202 w 202"/>
                  <a:gd name="T15" fmla="*/ 1023 h 1124"/>
                  <a:gd name="T16" fmla="*/ 198 w 202"/>
                  <a:gd name="T17" fmla="*/ 1050 h 1124"/>
                  <a:gd name="T18" fmla="*/ 187 w 202"/>
                  <a:gd name="T19" fmla="*/ 1074 h 1124"/>
                  <a:gd name="T20" fmla="*/ 172 w 202"/>
                  <a:gd name="T21" fmla="*/ 1095 h 1124"/>
                  <a:gd name="T22" fmla="*/ 152 w 202"/>
                  <a:gd name="T23" fmla="*/ 1110 h 1124"/>
                  <a:gd name="T24" fmla="*/ 128 w 202"/>
                  <a:gd name="T25" fmla="*/ 1120 h 1124"/>
                  <a:gd name="T26" fmla="*/ 102 w 202"/>
                  <a:gd name="T27" fmla="*/ 1124 h 1124"/>
                  <a:gd name="T28" fmla="*/ 74 w 202"/>
                  <a:gd name="T29" fmla="*/ 1120 h 1124"/>
                  <a:gd name="T30" fmla="*/ 51 w 202"/>
                  <a:gd name="T31" fmla="*/ 1110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3 w 202"/>
                  <a:gd name="T45" fmla="*/ 49 h 1124"/>
                  <a:gd name="T46" fmla="*/ 29 w 202"/>
                  <a:gd name="T47" fmla="*/ 29 h 1124"/>
                  <a:gd name="T48" fmla="*/ 50 w 202"/>
                  <a:gd name="T49" fmla="*/ 13 h 1124"/>
                  <a:gd name="T50" fmla="*/ 74 w 202"/>
                  <a:gd name="T51" fmla="*/ 3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7" y="3"/>
                    </a:lnTo>
                    <a:lnTo>
                      <a:pt x="151" y="13"/>
                    </a:lnTo>
                    <a:lnTo>
                      <a:pt x="172" y="29"/>
                    </a:lnTo>
                    <a:lnTo>
                      <a:pt x="187" y="49"/>
                    </a:lnTo>
                    <a:lnTo>
                      <a:pt x="198" y="74"/>
                    </a:lnTo>
                    <a:lnTo>
                      <a:pt x="202" y="100"/>
                    </a:lnTo>
                    <a:lnTo>
                      <a:pt x="202" y="1023"/>
                    </a:lnTo>
                    <a:lnTo>
                      <a:pt x="198" y="1050"/>
                    </a:lnTo>
                    <a:lnTo>
                      <a:pt x="187" y="1074"/>
                    </a:lnTo>
                    <a:lnTo>
                      <a:pt x="172" y="1095"/>
                    </a:lnTo>
                    <a:lnTo>
                      <a:pt x="152" y="1110"/>
                    </a:lnTo>
                    <a:lnTo>
                      <a:pt x="128" y="1120"/>
                    </a:lnTo>
                    <a:lnTo>
                      <a:pt x="102" y="1124"/>
                    </a:lnTo>
                    <a:lnTo>
                      <a:pt x="74" y="1120"/>
                    </a:lnTo>
                    <a:lnTo>
                      <a:pt x="51" y="1110"/>
                    </a:lnTo>
                    <a:lnTo>
                      <a:pt x="30" y="1095"/>
                    </a:lnTo>
                    <a:lnTo>
                      <a:pt x="15" y="1074"/>
                    </a:lnTo>
                    <a:lnTo>
                      <a:pt x="4" y="1050"/>
                    </a:lnTo>
                    <a:lnTo>
                      <a:pt x="0" y="1023"/>
                    </a:lnTo>
                    <a:lnTo>
                      <a:pt x="0" y="100"/>
                    </a:lnTo>
                    <a:lnTo>
                      <a:pt x="4" y="74"/>
                    </a:lnTo>
                    <a:lnTo>
                      <a:pt x="13" y="49"/>
                    </a:lnTo>
                    <a:lnTo>
                      <a:pt x="29" y="29"/>
                    </a:lnTo>
                    <a:lnTo>
                      <a:pt x="50" y="13"/>
                    </a:lnTo>
                    <a:lnTo>
                      <a:pt x="74" y="3"/>
                    </a:lnTo>
                    <a:lnTo>
                      <a:pt x="10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43" name="Freeform 196"/>
              <p:cNvSpPr>
                <a:spLocks/>
              </p:cNvSpPr>
              <p:nvPr/>
            </p:nvSpPr>
            <p:spPr bwMode="auto">
              <a:xfrm>
                <a:off x="4365328" y="3948691"/>
                <a:ext cx="86824" cy="487942"/>
              </a:xfrm>
              <a:custGeom>
                <a:avLst/>
                <a:gdLst>
                  <a:gd name="T0" fmla="*/ 100 w 202"/>
                  <a:gd name="T1" fmla="*/ 0 h 1124"/>
                  <a:gd name="T2" fmla="*/ 128 w 202"/>
                  <a:gd name="T3" fmla="*/ 4 h 1124"/>
                  <a:gd name="T4" fmla="*/ 151 w 202"/>
                  <a:gd name="T5" fmla="*/ 13 h 1124"/>
                  <a:gd name="T6" fmla="*/ 172 w 202"/>
                  <a:gd name="T7" fmla="*/ 29 h 1124"/>
                  <a:gd name="T8" fmla="*/ 187 w 202"/>
                  <a:gd name="T9" fmla="*/ 50 h 1124"/>
                  <a:gd name="T10" fmla="*/ 198 w 202"/>
                  <a:gd name="T11" fmla="*/ 74 h 1124"/>
                  <a:gd name="T12" fmla="*/ 202 w 202"/>
                  <a:gd name="T13" fmla="*/ 100 h 1124"/>
                  <a:gd name="T14" fmla="*/ 202 w 202"/>
                  <a:gd name="T15" fmla="*/ 1023 h 1124"/>
                  <a:gd name="T16" fmla="*/ 198 w 202"/>
                  <a:gd name="T17" fmla="*/ 1050 h 1124"/>
                  <a:gd name="T18" fmla="*/ 189 w 202"/>
                  <a:gd name="T19" fmla="*/ 1074 h 1124"/>
                  <a:gd name="T20" fmla="*/ 173 w 202"/>
                  <a:gd name="T21" fmla="*/ 1094 h 1124"/>
                  <a:gd name="T22" fmla="*/ 152 w 202"/>
                  <a:gd name="T23" fmla="*/ 1111 h 1124"/>
                  <a:gd name="T24" fmla="*/ 128 w 202"/>
                  <a:gd name="T25" fmla="*/ 1120 h 1124"/>
                  <a:gd name="T26" fmla="*/ 102 w 202"/>
                  <a:gd name="T27" fmla="*/ 1124 h 1124"/>
                  <a:gd name="T28" fmla="*/ 75 w 202"/>
                  <a:gd name="T29" fmla="*/ 1120 h 1124"/>
                  <a:gd name="T30" fmla="*/ 51 w 202"/>
                  <a:gd name="T31" fmla="*/ 1111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5 w 202"/>
                  <a:gd name="T45" fmla="*/ 50 h 1124"/>
                  <a:gd name="T46" fmla="*/ 30 w 202"/>
                  <a:gd name="T47" fmla="*/ 29 h 1124"/>
                  <a:gd name="T48" fmla="*/ 50 w 202"/>
                  <a:gd name="T49" fmla="*/ 13 h 1124"/>
                  <a:gd name="T50" fmla="*/ 74 w 202"/>
                  <a:gd name="T51" fmla="*/ 4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8" y="4"/>
                    </a:lnTo>
                    <a:lnTo>
                      <a:pt x="151" y="13"/>
                    </a:lnTo>
                    <a:lnTo>
                      <a:pt x="172" y="29"/>
                    </a:lnTo>
                    <a:lnTo>
                      <a:pt x="187" y="50"/>
                    </a:lnTo>
                    <a:lnTo>
                      <a:pt x="198" y="74"/>
                    </a:lnTo>
                    <a:lnTo>
                      <a:pt x="202" y="100"/>
                    </a:lnTo>
                    <a:lnTo>
                      <a:pt x="202" y="1023"/>
                    </a:lnTo>
                    <a:lnTo>
                      <a:pt x="198" y="1050"/>
                    </a:lnTo>
                    <a:lnTo>
                      <a:pt x="189" y="1074"/>
                    </a:lnTo>
                    <a:lnTo>
                      <a:pt x="173" y="1094"/>
                    </a:lnTo>
                    <a:lnTo>
                      <a:pt x="152" y="1111"/>
                    </a:lnTo>
                    <a:lnTo>
                      <a:pt x="128" y="1120"/>
                    </a:lnTo>
                    <a:lnTo>
                      <a:pt x="102" y="1124"/>
                    </a:lnTo>
                    <a:lnTo>
                      <a:pt x="75" y="1120"/>
                    </a:lnTo>
                    <a:lnTo>
                      <a:pt x="51" y="1111"/>
                    </a:lnTo>
                    <a:lnTo>
                      <a:pt x="30" y="1095"/>
                    </a:lnTo>
                    <a:lnTo>
                      <a:pt x="15" y="1074"/>
                    </a:lnTo>
                    <a:lnTo>
                      <a:pt x="4" y="1050"/>
                    </a:lnTo>
                    <a:lnTo>
                      <a:pt x="0" y="1023"/>
                    </a:lnTo>
                    <a:lnTo>
                      <a:pt x="0" y="100"/>
                    </a:lnTo>
                    <a:lnTo>
                      <a:pt x="4" y="74"/>
                    </a:lnTo>
                    <a:lnTo>
                      <a:pt x="15" y="50"/>
                    </a:lnTo>
                    <a:lnTo>
                      <a:pt x="30" y="29"/>
                    </a:lnTo>
                    <a:lnTo>
                      <a:pt x="50" y="13"/>
                    </a:lnTo>
                    <a:lnTo>
                      <a:pt x="74" y="4"/>
                    </a:lnTo>
                    <a:lnTo>
                      <a:pt x="10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44" name="Freeform 192"/>
              <p:cNvSpPr>
                <a:spLocks noEditPoints="1"/>
              </p:cNvSpPr>
              <p:nvPr/>
            </p:nvSpPr>
            <p:spPr bwMode="auto">
              <a:xfrm>
                <a:off x="4248114" y="2390693"/>
                <a:ext cx="334269" cy="500967"/>
              </a:xfrm>
              <a:custGeom>
                <a:avLst/>
                <a:gdLst>
                  <a:gd name="T0" fmla="*/ 348 w 769"/>
                  <a:gd name="T1" fmla="*/ 180 h 1154"/>
                  <a:gd name="T2" fmla="*/ 284 w 769"/>
                  <a:gd name="T3" fmla="*/ 208 h 1154"/>
                  <a:gd name="T4" fmla="*/ 235 w 769"/>
                  <a:gd name="T5" fmla="*/ 256 h 1154"/>
                  <a:gd name="T6" fmla="*/ 208 w 769"/>
                  <a:gd name="T7" fmla="*/ 320 h 1154"/>
                  <a:gd name="T8" fmla="*/ 204 w 769"/>
                  <a:gd name="T9" fmla="*/ 797 h 1154"/>
                  <a:gd name="T10" fmla="*/ 219 w 769"/>
                  <a:gd name="T11" fmla="*/ 867 h 1154"/>
                  <a:gd name="T12" fmla="*/ 257 w 769"/>
                  <a:gd name="T13" fmla="*/ 924 h 1154"/>
                  <a:gd name="T14" fmla="*/ 315 w 769"/>
                  <a:gd name="T15" fmla="*/ 962 h 1154"/>
                  <a:gd name="T16" fmla="*/ 385 w 769"/>
                  <a:gd name="T17" fmla="*/ 977 h 1154"/>
                  <a:gd name="T18" fmla="*/ 454 w 769"/>
                  <a:gd name="T19" fmla="*/ 962 h 1154"/>
                  <a:gd name="T20" fmla="*/ 512 w 769"/>
                  <a:gd name="T21" fmla="*/ 924 h 1154"/>
                  <a:gd name="T22" fmla="*/ 551 w 769"/>
                  <a:gd name="T23" fmla="*/ 867 h 1154"/>
                  <a:gd name="T24" fmla="*/ 565 w 769"/>
                  <a:gd name="T25" fmla="*/ 797 h 1154"/>
                  <a:gd name="T26" fmla="*/ 560 w 769"/>
                  <a:gd name="T27" fmla="*/ 320 h 1154"/>
                  <a:gd name="T28" fmla="*/ 534 w 769"/>
                  <a:gd name="T29" fmla="*/ 256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3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0 h 1154"/>
                  <a:gd name="T60" fmla="*/ 332 w 769"/>
                  <a:gd name="T61" fmla="*/ 1150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3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6"/>
                    </a:moveTo>
                    <a:lnTo>
                      <a:pt x="348" y="180"/>
                    </a:lnTo>
                    <a:lnTo>
                      <a:pt x="314" y="191"/>
                    </a:lnTo>
                    <a:lnTo>
                      <a:pt x="284" y="208"/>
                    </a:lnTo>
                    <a:lnTo>
                      <a:pt x="257" y="230"/>
                    </a:lnTo>
                    <a:lnTo>
                      <a:pt x="235" y="256"/>
                    </a:lnTo>
                    <a:lnTo>
                      <a:pt x="219" y="287"/>
                    </a:lnTo>
                    <a:lnTo>
                      <a:pt x="208" y="320"/>
                    </a:lnTo>
                    <a:lnTo>
                      <a:pt x="204" y="357"/>
                    </a:lnTo>
                    <a:lnTo>
                      <a:pt x="204" y="797"/>
                    </a:lnTo>
                    <a:lnTo>
                      <a:pt x="208" y="833"/>
                    </a:lnTo>
                    <a:lnTo>
                      <a:pt x="219" y="867"/>
                    </a:lnTo>
                    <a:lnTo>
                      <a:pt x="235" y="897"/>
                    </a:lnTo>
                    <a:lnTo>
                      <a:pt x="257" y="924"/>
                    </a:lnTo>
                    <a:lnTo>
                      <a:pt x="284" y="947"/>
                    </a:lnTo>
                    <a:lnTo>
                      <a:pt x="315" y="962"/>
                    </a:lnTo>
                    <a:lnTo>
                      <a:pt x="349" y="973"/>
                    </a:lnTo>
                    <a:lnTo>
                      <a:pt x="385" y="977"/>
                    </a:lnTo>
                    <a:lnTo>
                      <a:pt x="421" y="973"/>
                    </a:lnTo>
                    <a:lnTo>
                      <a:pt x="454" y="962"/>
                    </a:lnTo>
                    <a:lnTo>
                      <a:pt x="485" y="946"/>
                    </a:lnTo>
                    <a:lnTo>
                      <a:pt x="512" y="924"/>
                    </a:lnTo>
                    <a:lnTo>
                      <a:pt x="534" y="897"/>
                    </a:lnTo>
                    <a:lnTo>
                      <a:pt x="551" y="867"/>
                    </a:lnTo>
                    <a:lnTo>
                      <a:pt x="561" y="833"/>
                    </a:lnTo>
                    <a:lnTo>
                      <a:pt x="565" y="797"/>
                    </a:lnTo>
                    <a:lnTo>
                      <a:pt x="565" y="357"/>
                    </a:lnTo>
                    <a:lnTo>
                      <a:pt x="560" y="320"/>
                    </a:lnTo>
                    <a:lnTo>
                      <a:pt x="551" y="287"/>
                    </a:lnTo>
                    <a:lnTo>
                      <a:pt x="534" y="256"/>
                    </a:lnTo>
                    <a:lnTo>
                      <a:pt x="512" y="230"/>
                    </a:lnTo>
                    <a:lnTo>
                      <a:pt x="485" y="207"/>
                    </a:lnTo>
                    <a:lnTo>
                      <a:pt x="454" y="191"/>
                    </a:lnTo>
                    <a:lnTo>
                      <a:pt x="420" y="180"/>
                    </a:lnTo>
                    <a:lnTo>
                      <a:pt x="384" y="176"/>
                    </a:lnTo>
                    <a:close/>
                    <a:moveTo>
                      <a:pt x="384" y="0"/>
                    </a:moveTo>
                    <a:lnTo>
                      <a:pt x="436" y="3"/>
                    </a:lnTo>
                    <a:lnTo>
                      <a:pt x="487" y="13"/>
                    </a:lnTo>
                    <a:lnTo>
                      <a:pt x="534" y="30"/>
                    </a:lnTo>
                    <a:lnTo>
                      <a:pt x="578" y="53"/>
                    </a:lnTo>
                    <a:lnTo>
                      <a:pt x="619" y="81"/>
                    </a:lnTo>
                    <a:lnTo>
                      <a:pt x="656" y="113"/>
                    </a:lnTo>
                    <a:lnTo>
                      <a:pt x="689" y="150"/>
                    </a:lnTo>
                    <a:lnTo>
                      <a:pt x="716" y="191"/>
                    </a:lnTo>
                    <a:lnTo>
                      <a:pt x="739" y="236"/>
                    </a:lnTo>
                    <a:lnTo>
                      <a:pt x="756" y="283"/>
                    </a:lnTo>
                    <a:lnTo>
                      <a:pt x="766" y="334"/>
                    </a:lnTo>
                    <a:lnTo>
                      <a:pt x="769" y="386"/>
                    </a:lnTo>
                    <a:lnTo>
                      <a:pt x="769" y="767"/>
                    </a:lnTo>
                    <a:lnTo>
                      <a:pt x="766" y="820"/>
                    </a:lnTo>
                    <a:lnTo>
                      <a:pt x="756" y="870"/>
                    </a:lnTo>
                    <a:lnTo>
                      <a:pt x="739" y="918"/>
                    </a:lnTo>
                    <a:lnTo>
                      <a:pt x="717" y="962"/>
                    </a:lnTo>
                    <a:lnTo>
                      <a:pt x="689" y="1004"/>
                    </a:lnTo>
                    <a:lnTo>
                      <a:pt x="657" y="1040"/>
                    </a:lnTo>
                    <a:lnTo>
                      <a:pt x="619" y="1073"/>
                    </a:lnTo>
                    <a:lnTo>
                      <a:pt x="578" y="1101"/>
                    </a:lnTo>
                    <a:lnTo>
                      <a:pt x="534" y="1124"/>
                    </a:lnTo>
                    <a:lnTo>
                      <a:pt x="487" y="1141"/>
                    </a:lnTo>
                    <a:lnTo>
                      <a:pt x="437" y="1150"/>
                    </a:lnTo>
                    <a:lnTo>
                      <a:pt x="385" y="1154"/>
                    </a:lnTo>
                    <a:lnTo>
                      <a:pt x="332" y="1150"/>
                    </a:lnTo>
                    <a:lnTo>
                      <a:pt x="283" y="1141"/>
                    </a:lnTo>
                    <a:lnTo>
                      <a:pt x="235" y="1124"/>
                    </a:lnTo>
                    <a:lnTo>
                      <a:pt x="191" y="1101"/>
                    </a:lnTo>
                    <a:lnTo>
                      <a:pt x="150" y="1073"/>
                    </a:lnTo>
                    <a:lnTo>
                      <a:pt x="112" y="1040"/>
                    </a:lnTo>
                    <a:lnTo>
                      <a:pt x="80" y="1004"/>
                    </a:lnTo>
                    <a:lnTo>
                      <a:pt x="52" y="962"/>
                    </a:lnTo>
                    <a:lnTo>
                      <a:pt x="30" y="918"/>
                    </a:lnTo>
                    <a:lnTo>
                      <a:pt x="13" y="870"/>
                    </a:lnTo>
                    <a:lnTo>
                      <a:pt x="4" y="820"/>
                    </a:lnTo>
                    <a:lnTo>
                      <a:pt x="0" y="767"/>
                    </a:lnTo>
                    <a:lnTo>
                      <a:pt x="0" y="386"/>
                    </a:lnTo>
                    <a:lnTo>
                      <a:pt x="4" y="334"/>
                    </a:lnTo>
                    <a:lnTo>
                      <a:pt x="13" y="283"/>
                    </a:lnTo>
                    <a:lnTo>
                      <a:pt x="30" y="236"/>
                    </a:lnTo>
                    <a:lnTo>
                      <a:pt x="52" y="191"/>
                    </a:lnTo>
                    <a:lnTo>
                      <a:pt x="80" y="150"/>
                    </a:lnTo>
                    <a:lnTo>
                      <a:pt x="112" y="113"/>
                    </a:lnTo>
                    <a:lnTo>
                      <a:pt x="150" y="81"/>
                    </a:lnTo>
                    <a:lnTo>
                      <a:pt x="191" y="53"/>
                    </a:lnTo>
                    <a:lnTo>
                      <a:pt x="235" y="30"/>
                    </a:lnTo>
                    <a:lnTo>
                      <a:pt x="283" y="13"/>
                    </a:lnTo>
                    <a:lnTo>
                      <a:pt x="332" y="3"/>
                    </a:lnTo>
                    <a:lnTo>
                      <a:pt x="3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45" name="Freeform 193"/>
              <p:cNvSpPr>
                <a:spLocks noEditPoints="1"/>
              </p:cNvSpPr>
              <p:nvPr/>
            </p:nvSpPr>
            <p:spPr bwMode="auto">
              <a:xfrm>
                <a:off x="4248117" y="1754285"/>
                <a:ext cx="334269" cy="500967"/>
              </a:xfrm>
              <a:custGeom>
                <a:avLst/>
                <a:gdLst>
                  <a:gd name="T0" fmla="*/ 348 w 769"/>
                  <a:gd name="T1" fmla="*/ 180 h 1154"/>
                  <a:gd name="T2" fmla="*/ 284 w 769"/>
                  <a:gd name="T3" fmla="*/ 208 h 1154"/>
                  <a:gd name="T4" fmla="*/ 235 w 769"/>
                  <a:gd name="T5" fmla="*/ 257 h 1154"/>
                  <a:gd name="T6" fmla="*/ 208 w 769"/>
                  <a:gd name="T7" fmla="*/ 321 h 1154"/>
                  <a:gd name="T8" fmla="*/ 204 w 769"/>
                  <a:gd name="T9" fmla="*/ 797 h 1154"/>
                  <a:gd name="T10" fmla="*/ 219 w 769"/>
                  <a:gd name="T11" fmla="*/ 867 h 1154"/>
                  <a:gd name="T12" fmla="*/ 257 w 769"/>
                  <a:gd name="T13" fmla="*/ 924 h 1154"/>
                  <a:gd name="T14" fmla="*/ 315 w 769"/>
                  <a:gd name="T15" fmla="*/ 963 h 1154"/>
                  <a:gd name="T16" fmla="*/ 385 w 769"/>
                  <a:gd name="T17" fmla="*/ 977 h 1154"/>
                  <a:gd name="T18" fmla="*/ 454 w 769"/>
                  <a:gd name="T19" fmla="*/ 963 h 1154"/>
                  <a:gd name="T20" fmla="*/ 512 w 769"/>
                  <a:gd name="T21" fmla="*/ 924 h 1154"/>
                  <a:gd name="T22" fmla="*/ 551 w 769"/>
                  <a:gd name="T23" fmla="*/ 867 h 1154"/>
                  <a:gd name="T24" fmla="*/ 565 w 769"/>
                  <a:gd name="T25" fmla="*/ 797 h 1154"/>
                  <a:gd name="T26" fmla="*/ 560 w 769"/>
                  <a:gd name="T27" fmla="*/ 321 h 1154"/>
                  <a:gd name="T28" fmla="*/ 534 w 769"/>
                  <a:gd name="T29" fmla="*/ 257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4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1 h 1154"/>
                  <a:gd name="T60" fmla="*/ 332 w 769"/>
                  <a:gd name="T61" fmla="*/ 1151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4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7"/>
                    </a:moveTo>
                    <a:lnTo>
                      <a:pt x="348" y="180"/>
                    </a:lnTo>
                    <a:lnTo>
                      <a:pt x="314" y="191"/>
                    </a:lnTo>
                    <a:lnTo>
                      <a:pt x="284" y="208"/>
                    </a:lnTo>
                    <a:lnTo>
                      <a:pt x="257" y="230"/>
                    </a:lnTo>
                    <a:lnTo>
                      <a:pt x="235" y="257"/>
                    </a:lnTo>
                    <a:lnTo>
                      <a:pt x="219" y="287"/>
                    </a:lnTo>
                    <a:lnTo>
                      <a:pt x="208" y="321"/>
                    </a:lnTo>
                    <a:lnTo>
                      <a:pt x="204" y="357"/>
                    </a:lnTo>
                    <a:lnTo>
                      <a:pt x="204" y="797"/>
                    </a:lnTo>
                    <a:lnTo>
                      <a:pt x="208" y="833"/>
                    </a:lnTo>
                    <a:lnTo>
                      <a:pt x="219" y="867"/>
                    </a:lnTo>
                    <a:lnTo>
                      <a:pt x="235" y="897"/>
                    </a:lnTo>
                    <a:lnTo>
                      <a:pt x="257" y="924"/>
                    </a:lnTo>
                    <a:lnTo>
                      <a:pt x="284" y="947"/>
                    </a:lnTo>
                    <a:lnTo>
                      <a:pt x="315" y="963"/>
                    </a:lnTo>
                    <a:lnTo>
                      <a:pt x="349" y="974"/>
                    </a:lnTo>
                    <a:lnTo>
                      <a:pt x="385" y="977"/>
                    </a:lnTo>
                    <a:lnTo>
                      <a:pt x="421" y="974"/>
                    </a:lnTo>
                    <a:lnTo>
                      <a:pt x="454" y="963"/>
                    </a:lnTo>
                    <a:lnTo>
                      <a:pt x="485" y="946"/>
                    </a:lnTo>
                    <a:lnTo>
                      <a:pt x="512" y="924"/>
                    </a:lnTo>
                    <a:lnTo>
                      <a:pt x="534" y="897"/>
                    </a:lnTo>
                    <a:lnTo>
                      <a:pt x="551" y="867"/>
                    </a:lnTo>
                    <a:lnTo>
                      <a:pt x="561" y="833"/>
                    </a:lnTo>
                    <a:lnTo>
                      <a:pt x="565" y="797"/>
                    </a:lnTo>
                    <a:lnTo>
                      <a:pt x="565" y="357"/>
                    </a:lnTo>
                    <a:lnTo>
                      <a:pt x="560" y="321"/>
                    </a:lnTo>
                    <a:lnTo>
                      <a:pt x="551" y="287"/>
                    </a:lnTo>
                    <a:lnTo>
                      <a:pt x="534" y="257"/>
                    </a:lnTo>
                    <a:lnTo>
                      <a:pt x="512" y="230"/>
                    </a:lnTo>
                    <a:lnTo>
                      <a:pt x="485" y="207"/>
                    </a:lnTo>
                    <a:lnTo>
                      <a:pt x="454" y="191"/>
                    </a:lnTo>
                    <a:lnTo>
                      <a:pt x="420" y="180"/>
                    </a:lnTo>
                    <a:lnTo>
                      <a:pt x="384" y="177"/>
                    </a:lnTo>
                    <a:close/>
                    <a:moveTo>
                      <a:pt x="384" y="0"/>
                    </a:moveTo>
                    <a:lnTo>
                      <a:pt x="436" y="3"/>
                    </a:lnTo>
                    <a:lnTo>
                      <a:pt x="487" y="13"/>
                    </a:lnTo>
                    <a:lnTo>
                      <a:pt x="534" y="30"/>
                    </a:lnTo>
                    <a:lnTo>
                      <a:pt x="578" y="53"/>
                    </a:lnTo>
                    <a:lnTo>
                      <a:pt x="619" y="81"/>
                    </a:lnTo>
                    <a:lnTo>
                      <a:pt x="656" y="114"/>
                    </a:lnTo>
                    <a:lnTo>
                      <a:pt x="689" y="150"/>
                    </a:lnTo>
                    <a:lnTo>
                      <a:pt x="716" y="191"/>
                    </a:lnTo>
                    <a:lnTo>
                      <a:pt x="739" y="236"/>
                    </a:lnTo>
                    <a:lnTo>
                      <a:pt x="756" y="283"/>
                    </a:lnTo>
                    <a:lnTo>
                      <a:pt x="766" y="334"/>
                    </a:lnTo>
                    <a:lnTo>
                      <a:pt x="769" y="386"/>
                    </a:lnTo>
                    <a:lnTo>
                      <a:pt x="769" y="768"/>
                    </a:lnTo>
                    <a:lnTo>
                      <a:pt x="766" y="820"/>
                    </a:lnTo>
                    <a:lnTo>
                      <a:pt x="756" y="871"/>
                    </a:lnTo>
                    <a:lnTo>
                      <a:pt x="739" y="918"/>
                    </a:lnTo>
                    <a:lnTo>
                      <a:pt x="717" y="963"/>
                    </a:lnTo>
                    <a:lnTo>
                      <a:pt x="689" y="1004"/>
                    </a:lnTo>
                    <a:lnTo>
                      <a:pt x="657" y="1040"/>
                    </a:lnTo>
                    <a:lnTo>
                      <a:pt x="619" y="1073"/>
                    </a:lnTo>
                    <a:lnTo>
                      <a:pt x="578" y="1101"/>
                    </a:lnTo>
                    <a:lnTo>
                      <a:pt x="534" y="1124"/>
                    </a:lnTo>
                    <a:lnTo>
                      <a:pt x="487" y="1141"/>
                    </a:lnTo>
                    <a:lnTo>
                      <a:pt x="437" y="1151"/>
                    </a:lnTo>
                    <a:lnTo>
                      <a:pt x="385" y="1154"/>
                    </a:lnTo>
                    <a:lnTo>
                      <a:pt x="332" y="1151"/>
                    </a:lnTo>
                    <a:lnTo>
                      <a:pt x="283" y="1141"/>
                    </a:lnTo>
                    <a:lnTo>
                      <a:pt x="235" y="1124"/>
                    </a:lnTo>
                    <a:lnTo>
                      <a:pt x="191" y="1101"/>
                    </a:lnTo>
                    <a:lnTo>
                      <a:pt x="150" y="1073"/>
                    </a:lnTo>
                    <a:lnTo>
                      <a:pt x="112" y="1040"/>
                    </a:lnTo>
                    <a:lnTo>
                      <a:pt x="80" y="1004"/>
                    </a:lnTo>
                    <a:lnTo>
                      <a:pt x="52" y="963"/>
                    </a:lnTo>
                    <a:lnTo>
                      <a:pt x="30" y="918"/>
                    </a:lnTo>
                    <a:lnTo>
                      <a:pt x="13" y="871"/>
                    </a:lnTo>
                    <a:lnTo>
                      <a:pt x="4" y="820"/>
                    </a:lnTo>
                    <a:lnTo>
                      <a:pt x="0" y="768"/>
                    </a:lnTo>
                    <a:lnTo>
                      <a:pt x="0" y="386"/>
                    </a:lnTo>
                    <a:lnTo>
                      <a:pt x="4" y="334"/>
                    </a:lnTo>
                    <a:lnTo>
                      <a:pt x="13" y="283"/>
                    </a:lnTo>
                    <a:lnTo>
                      <a:pt x="30" y="236"/>
                    </a:lnTo>
                    <a:lnTo>
                      <a:pt x="52" y="191"/>
                    </a:lnTo>
                    <a:lnTo>
                      <a:pt x="80" y="150"/>
                    </a:lnTo>
                    <a:lnTo>
                      <a:pt x="112" y="114"/>
                    </a:lnTo>
                    <a:lnTo>
                      <a:pt x="150" y="81"/>
                    </a:lnTo>
                    <a:lnTo>
                      <a:pt x="191" y="53"/>
                    </a:lnTo>
                    <a:lnTo>
                      <a:pt x="235" y="30"/>
                    </a:lnTo>
                    <a:lnTo>
                      <a:pt x="283" y="13"/>
                    </a:lnTo>
                    <a:lnTo>
                      <a:pt x="332" y="3"/>
                    </a:lnTo>
                    <a:lnTo>
                      <a:pt x="3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46" name="Freeform 194"/>
              <p:cNvSpPr>
                <a:spLocks/>
              </p:cNvSpPr>
              <p:nvPr/>
            </p:nvSpPr>
            <p:spPr bwMode="auto">
              <a:xfrm>
                <a:off x="4371408" y="1447800"/>
                <a:ext cx="87691" cy="487942"/>
              </a:xfrm>
              <a:custGeom>
                <a:avLst/>
                <a:gdLst>
                  <a:gd name="T0" fmla="*/ 101 w 202"/>
                  <a:gd name="T1" fmla="*/ 0 h 1124"/>
                  <a:gd name="T2" fmla="*/ 128 w 202"/>
                  <a:gd name="T3" fmla="*/ 3 h 1124"/>
                  <a:gd name="T4" fmla="*/ 152 w 202"/>
                  <a:gd name="T5" fmla="*/ 13 h 1124"/>
                  <a:gd name="T6" fmla="*/ 173 w 202"/>
                  <a:gd name="T7" fmla="*/ 29 h 1124"/>
                  <a:gd name="T8" fmla="*/ 188 w 202"/>
                  <a:gd name="T9" fmla="*/ 49 h 1124"/>
                  <a:gd name="T10" fmla="*/ 198 w 202"/>
                  <a:gd name="T11" fmla="*/ 74 h 1124"/>
                  <a:gd name="T12" fmla="*/ 202 w 202"/>
                  <a:gd name="T13" fmla="*/ 100 h 1124"/>
                  <a:gd name="T14" fmla="*/ 202 w 202"/>
                  <a:gd name="T15" fmla="*/ 1023 h 1124"/>
                  <a:gd name="T16" fmla="*/ 198 w 202"/>
                  <a:gd name="T17" fmla="*/ 1050 h 1124"/>
                  <a:gd name="T18" fmla="*/ 188 w 202"/>
                  <a:gd name="T19" fmla="*/ 1074 h 1124"/>
                  <a:gd name="T20" fmla="*/ 173 w 202"/>
                  <a:gd name="T21" fmla="*/ 1095 h 1124"/>
                  <a:gd name="T22" fmla="*/ 152 w 202"/>
                  <a:gd name="T23" fmla="*/ 1110 h 1124"/>
                  <a:gd name="T24" fmla="*/ 128 w 202"/>
                  <a:gd name="T25" fmla="*/ 1120 h 1124"/>
                  <a:gd name="T26" fmla="*/ 101 w 202"/>
                  <a:gd name="T27" fmla="*/ 1124 h 1124"/>
                  <a:gd name="T28" fmla="*/ 75 w 202"/>
                  <a:gd name="T29" fmla="*/ 1120 h 1124"/>
                  <a:gd name="T30" fmla="*/ 51 w 202"/>
                  <a:gd name="T31" fmla="*/ 1110 h 1124"/>
                  <a:gd name="T32" fmla="*/ 30 w 202"/>
                  <a:gd name="T33" fmla="*/ 1095 h 1124"/>
                  <a:gd name="T34" fmla="*/ 14 w 202"/>
                  <a:gd name="T35" fmla="*/ 1074 h 1124"/>
                  <a:gd name="T36" fmla="*/ 5 w 202"/>
                  <a:gd name="T37" fmla="*/ 1050 h 1124"/>
                  <a:gd name="T38" fmla="*/ 1 w 202"/>
                  <a:gd name="T39" fmla="*/ 1023 h 1124"/>
                  <a:gd name="T40" fmla="*/ 0 w 202"/>
                  <a:gd name="T41" fmla="*/ 100 h 1124"/>
                  <a:gd name="T42" fmla="*/ 4 w 202"/>
                  <a:gd name="T43" fmla="*/ 74 h 1124"/>
                  <a:gd name="T44" fmla="*/ 14 w 202"/>
                  <a:gd name="T45" fmla="*/ 49 h 1124"/>
                  <a:gd name="T46" fmla="*/ 30 w 202"/>
                  <a:gd name="T47" fmla="*/ 29 h 1124"/>
                  <a:gd name="T48" fmla="*/ 51 w 202"/>
                  <a:gd name="T49" fmla="*/ 13 h 1124"/>
                  <a:gd name="T50" fmla="*/ 75 w 202"/>
                  <a:gd name="T51" fmla="*/ 3 h 1124"/>
                  <a:gd name="T52" fmla="*/ 101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1" y="0"/>
                    </a:moveTo>
                    <a:lnTo>
                      <a:pt x="128" y="3"/>
                    </a:lnTo>
                    <a:lnTo>
                      <a:pt x="152" y="13"/>
                    </a:lnTo>
                    <a:lnTo>
                      <a:pt x="173" y="29"/>
                    </a:lnTo>
                    <a:lnTo>
                      <a:pt x="188" y="49"/>
                    </a:lnTo>
                    <a:lnTo>
                      <a:pt x="198" y="74"/>
                    </a:lnTo>
                    <a:lnTo>
                      <a:pt x="202" y="100"/>
                    </a:lnTo>
                    <a:lnTo>
                      <a:pt x="202" y="1023"/>
                    </a:lnTo>
                    <a:lnTo>
                      <a:pt x="198" y="1050"/>
                    </a:lnTo>
                    <a:lnTo>
                      <a:pt x="188" y="1074"/>
                    </a:lnTo>
                    <a:lnTo>
                      <a:pt x="173" y="1095"/>
                    </a:lnTo>
                    <a:lnTo>
                      <a:pt x="152" y="1110"/>
                    </a:lnTo>
                    <a:lnTo>
                      <a:pt x="128" y="1120"/>
                    </a:lnTo>
                    <a:lnTo>
                      <a:pt x="101" y="1124"/>
                    </a:lnTo>
                    <a:lnTo>
                      <a:pt x="75" y="1120"/>
                    </a:lnTo>
                    <a:lnTo>
                      <a:pt x="51" y="1110"/>
                    </a:lnTo>
                    <a:lnTo>
                      <a:pt x="30" y="1095"/>
                    </a:lnTo>
                    <a:lnTo>
                      <a:pt x="14" y="1074"/>
                    </a:lnTo>
                    <a:lnTo>
                      <a:pt x="5" y="1050"/>
                    </a:lnTo>
                    <a:lnTo>
                      <a:pt x="1" y="1023"/>
                    </a:lnTo>
                    <a:lnTo>
                      <a:pt x="0" y="100"/>
                    </a:lnTo>
                    <a:lnTo>
                      <a:pt x="4" y="74"/>
                    </a:lnTo>
                    <a:lnTo>
                      <a:pt x="14" y="49"/>
                    </a:lnTo>
                    <a:lnTo>
                      <a:pt x="30" y="29"/>
                    </a:lnTo>
                    <a:lnTo>
                      <a:pt x="51" y="13"/>
                    </a:lnTo>
                    <a:lnTo>
                      <a:pt x="75" y="3"/>
                    </a:lnTo>
                    <a:lnTo>
                      <a:pt x="10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47" name="Freeform 195"/>
              <p:cNvSpPr>
                <a:spLocks/>
              </p:cNvSpPr>
              <p:nvPr/>
            </p:nvSpPr>
            <p:spPr bwMode="auto">
              <a:xfrm>
                <a:off x="4369643" y="2072059"/>
                <a:ext cx="87691" cy="487942"/>
              </a:xfrm>
              <a:custGeom>
                <a:avLst/>
                <a:gdLst>
                  <a:gd name="T0" fmla="*/ 100 w 202"/>
                  <a:gd name="T1" fmla="*/ 0 h 1124"/>
                  <a:gd name="T2" fmla="*/ 127 w 202"/>
                  <a:gd name="T3" fmla="*/ 3 h 1124"/>
                  <a:gd name="T4" fmla="*/ 151 w 202"/>
                  <a:gd name="T5" fmla="*/ 13 h 1124"/>
                  <a:gd name="T6" fmla="*/ 172 w 202"/>
                  <a:gd name="T7" fmla="*/ 29 h 1124"/>
                  <a:gd name="T8" fmla="*/ 187 w 202"/>
                  <a:gd name="T9" fmla="*/ 49 h 1124"/>
                  <a:gd name="T10" fmla="*/ 198 w 202"/>
                  <a:gd name="T11" fmla="*/ 74 h 1124"/>
                  <a:gd name="T12" fmla="*/ 202 w 202"/>
                  <a:gd name="T13" fmla="*/ 100 h 1124"/>
                  <a:gd name="T14" fmla="*/ 202 w 202"/>
                  <a:gd name="T15" fmla="*/ 1023 h 1124"/>
                  <a:gd name="T16" fmla="*/ 198 w 202"/>
                  <a:gd name="T17" fmla="*/ 1050 h 1124"/>
                  <a:gd name="T18" fmla="*/ 187 w 202"/>
                  <a:gd name="T19" fmla="*/ 1074 h 1124"/>
                  <a:gd name="T20" fmla="*/ 172 w 202"/>
                  <a:gd name="T21" fmla="*/ 1095 h 1124"/>
                  <a:gd name="T22" fmla="*/ 152 w 202"/>
                  <a:gd name="T23" fmla="*/ 1110 h 1124"/>
                  <a:gd name="T24" fmla="*/ 128 w 202"/>
                  <a:gd name="T25" fmla="*/ 1120 h 1124"/>
                  <a:gd name="T26" fmla="*/ 102 w 202"/>
                  <a:gd name="T27" fmla="*/ 1124 h 1124"/>
                  <a:gd name="T28" fmla="*/ 74 w 202"/>
                  <a:gd name="T29" fmla="*/ 1120 h 1124"/>
                  <a:gd name="T30" fmla="*/ 51 w 202"/>
                  <a:gd name="T31" fmla="*/ 1110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3 w 202"/>
                  <a:gd name="T45" fmla="*/ 49 h 1124"/>
                  <a:gd name="T46" fmla="*/ 29 w 202"/>
                  <a:gd name="T47" fmla="*/ 29 h 1124"/>
                  <a:gd name="T48" fmla="*/ 50 w 202"/>
                  <a:gd name="T49" fmla="*/ 13 h 1124"/>
                  <a:gd name="T50" fmla="*/ 74 w 202"/>
                  <a:gd name="T51" fmla="*/ 3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7" y="3"/>
                    </a:lnTo>
                    <a:lnTo>
                      <a:pt x="151" y="13"/>
                    </a:lnTo>
                    <a:lnTo>
                      <a:pt x="172" y="29"/>
                    </a:lnTo>
                    <a:lnTo>
                      <a:pt x="187" y="49"/>
                    </a:lnTo>
                    <a:lnTo>
                      <a:pt x="198" y="74"/>
                    </a:lnTo>
                    <a:lnTo>
                      <a:pt x="202" y="100"/>
                    </a:lnTo>
                    <a:lnTo>
                      <a:pt x="202" y="1023"/>
                    </a:lnTo>
                    <a:lnTo>
                      <a:pt x="198" y="1050"/>
                    </a:lnTo>
                    <a:lnTo>
                      <a:pt x="187" y="1074"/>
                    </a:lnTo>
                    <a:lnTo>
                      <a:pt x="172" y="1095"/>
                    </a:lnTo>
                    <a:lnTo>
                      <a:pt x="152" y="1110"/>
                    </a:lnTo>
                    <a:lnTo>
                      <a:pt x="128" y="1120"/>
                    </a:lnTo>
                    <a:lnTo>
                      <a:pt x="102" y="1124"/>
                    </a:lnTo>
                    <a:lnTo>
                      <a:pt x="74" y="1120"/>
                    </a:lnTo>
                    <a:lnTo>
                      <a:pt x="51" y="1110"/>
                    </a:lnTo>
                    <a:lnTo>
                      <a:pt x="30" y="1095"/>
                    </a:lnTo>
                    <a:lnTo>
                      <a:pt x="15" y="1074"/>
                    </a:lnTo>
                    <a:lnTo>
                      <a:pt x="4" y="1050"/>
                    </a:lnTo>
                    <a:lnTo>
                      <a:pt x="0" y="1023"/>
                    </a:lnTo>
                    <a:lnTo>
                      <a:pt x="0" y="100"/>
                    </a:lnTo>
                    <a:lnTo>
                      <a:pt x="4" y="74"/>
                    </a:lnTo>
                    <a:lnTo>
                      <a:pt x="13" y="49"/>
                    </a:lnTo>
                    <a:lnTo>
                      <a:pt x="29" y="29"/>
                    </a:lnTo>
                    <a:lnTo>
                      <a:pt x="50" y="13"/>
                    </a:lnTo>
                    <a:lnTo>
                      <a:pt x="74" y="3"/>
                    </a:lnTo>
                    <a:lnTo>
                      <a:pt x="10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48" name="Freeform 196"/>
              <p:cNvSpPr>
                <a:spLocks/>
              </p:cNvSpPr>
              <p:nvPr/>
            </p:nvSpPr>
            <p:spPr bwMode="auto">
              <a:xfrm>
                <a:off x="4365302" y="2690231"/>
                <a:ext cx="86823" cy="487942"/>
              </a:xfrm>
              <a:custGeom>
                <a:avLst/>
                <a:gdLst>
                  <a:gd name="T0" fmla="*/ 100 w 202"/>
                  <a:gd name="T1" fmla="*/ 0 h 1124"/>
                  <a:gd name="T2" fmla="*/ 128 w 202"/>
                  <a:gd name="T3" fmla="*/ 4 h 1124"/>
                  <a:gd name="T4" fmla="*/ 151 w 202"/>
                  <a:gd name="T5" fmla="*/ 13 h 1124"/>
                  <a:gd name="T6" fmla="*/ 172 w 202"/>
                  <a:gd name="T7" fmla="*/ 29 h 1124"/>
                  <a:gd name="T8" fmla="*/ 187 w 202"/>
                  <a:gd name="T9" fmla="*/ 50 h 1124"/>
                  <a:gd name="T10" fmla="*/ 198 w 202"/>
                  <a:gd name="T11" fmla="*/ 74 h 1124"/>
                  <a:gd name="T12" fmla="*/ 202 w 202"/>
                  <a:gd name="T13" fmla="*/ 100 h 1124"/>
                  <a:gd name="T14" fmla="*/ 202 w 202"/>
                  <a:gd name="T15" fmla="*/ 1023 h 1124"/>
                  <a:gd name="T16" fmla="*/ 198 w 202"/>
                  <a:gd name="T17" fmla="*/ 1050 h 1124"/>
                  <a:gd name="T18" fmla="*/ 189 w 202"/>
                  <a:gd name="T19" fmla="*/ 1074 h 1124"/>
                  <a:gd name="T20" fmla="*/ 173 w 202"/>
                  <a:gd name="T21" fmla="*/ 1094 h 1124"/>
                  <a:gd name="T22" fmla="*/ 152 w 202"/>
                  <a:gd name="T23" fmla="*/ 1111 h 1124"/>
                  <a:gd name="T24" fmla="*/ 128 w 202"/>
                  <a:gd name="T25" fmla="*/ 1120 h 1124"/>
                  <a:gd name="T26" fmla="*/ 102 w 202"/>
                  <a:gd name="T27" fmla="*/ 1124 h 1124"/>
                  <a:gd name="T28" fmla="*/ 75 w 202"/>
                  <a:gd name="T29" fmla="*/ 1120 h 1124"/>
                  <a:gd name="T30" fmla="*/ 51 w 202"/>
                  <a:gd name="T31" fmla="*/ 1111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5 w 202"/>
                  <a:gd name="T45" fmla="*/ 50 h 1124"/>
                  <a:gd name="T46" fmla="*/ 30 w 202"/>
                  <a:gd name="T47" fmla="*/ 29 h 1124"/>
                  <a:gd name="T48" fmla="*/ 50 w 202"/>
                  <a:gd name="T49" fmla="*/ 13 h 1124"/>
                  <a:gd name="T50" fmla="*/ 74 w 202"/>
                  <a:gd name="T51" fmla="*/ 4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8" y="4"/>
                    </a:lnTo>
                    <a:lnTo>
                      <a:pt x="151" y="13"/>
                    </a:lnTo>
                    <a:lnTo>
                      <a:pt x="172" y="29"/>
                    </a:lnTo>
                    <a:lnTo>
                      <a:pt x="187" y="50"/>
                    </a:lnTo>
                    <a:lnTo>
                      <a:pt x="198" y="74"/>
                    </a:lnTo>
                    <a:lnTo>
                      <a:pt x="202" y="100"/>
                    </a:lnTo>
                    <a:lnTo>
                      <a:pt x="202" y="1023"/>
                    </a:lnTo>
                    <a:lnTo>
                      <a:pt x="198" y="1050"/>
                    </a:lnTo>
                    <a:lnTo>
                      <a:pt x="189" y="1074"/>
                    </a:lnTo>
                    <a:lnTo>
                      <a:pt x="173" y="1094"/>
                    </a:lnTo>
                    <a:lnTo>
                      <a:pt x="152" y="1111"/>
                    </a:lnTo>
                    <a:lnTo>
                      <a:pt x="128" y="1120"/>
                    </a:lnTo>
                    <a:lnTo>
                      <a:pt x="102" y="1124"/>
                    </a:lnTo>
                    <a:lnTo>
                      <a:pt x="75" y="1120"/>
                    </a:lnTo>
                    <a:lnTo>
                      <a:pt x="51" y="1111"/>
                    </a:lnTo>
                    <a:lnTo>
                      <a:pt x="30" y="1095"/>
                    </a:lnTo>
                    <a:lnTo>
                      <a:pt x="15" y="1074"/>
                    </a:lnTo>
                    <a:lnTo>
                      <a:pt x="4" y="1050"/>
                    </a:lnTo>
                    <a:lnTo>
                      <a:pt x="0" y="1023"/>
                    </a:lnTo>
                    <a:lnTo>
                      <a:pt x="0" y="100"/>
                    </a:lnTo>
                    <a:lnTo>
                      <a:pt x="4" y="74"/>
                    </a:lnTo>
                    <a:lnTo>
                      <a:pt x="15" y="50"/>
                    </a:lnTo>
                    <a:lnTo>
                      <a:pt x="30" y="29"/>
                    </a:lnTo>
                    <a:lnTo>
                      <a:pt x="50" y="13"/>
                    </a:lnTo>
                    <a:lnTo>
                      <a:pt x="74" y="4"/>
                    </a:lnTo>
                    <a:lnTo>
                      <a:pt x="10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grpSp>
        <p:grpSp>
          <p:nvGrpSpPr>
            <p:cNvPr id="5" name="Group 4"/>
            <p:cNvGrpSpPr/>
            <p:nvPr/>
          </p:nvGrpSpPr>
          <p:grpSpPr>
            <a:xfrm>
              <a:off x="1539747" y="2169954"/>
              <a:ext cx="89402" cy="1203192"/>
              <a:chOff x="4248114" y="1447800"/>
              <a:chExt cx="334272" cy="4498623"/>
            </a:xfrm>
            <a:solidFill>
              <a:schemeClr val="tx2"/>
            </a:solidFill>
          </p:grpSpPr>
          <p:sp>
            <p:nvSpPr>
              <p:cNvPr id="21" name="Freeform 192"/>
              <p:cNvSpPr>
                <a:spLocks noEditPoints="1"/>
              </p:cNvSpPr>
              <p:nvPr/>
            </p:nvSpPr>
            <p:spPr bwMode="auto">
              <a:xfrm>
                <a:off x="4248117" y="5445456"/>
                <a:ext cx="334269" cy="500967"/>
              </a:xfrm>
              <a:custGeom>
                <a:avLst/>
                <a:gdLst>
                  <a:gd name="T0" fmla="*/ 348 w 769"/>
                  <a:gd name="T1" fmla="*/ 180 h 1154"/>
                  <a:gd name="T2" fmla="*/ 284 w 769"/>
                  <a:gd name="T3" fmla="*/ 208 h 1154"/>
                  <a:gd name="T4" fmla="*/ 235 w 769"/>
                  <a:gd name="T5" fmla="*/ 256 h 1154"/>
                  <a:gd name="T6" fmla="*/ 208 w 769"/>
                  <a:gd name="T7" fmla="*/ 320 h 1154"/>
                  <a:gd name="T8" fmla="*/ 204 w 769"/>
                  <a:gd name="T9" fmla="*/ 797 h 1154"/>
                  <a:gd name="T10" fmla="*/ 219 w 769"/>
                  <a:gd name="T11" fmla="*/ 867 h 1154"/>
                  <a:gd name="T12" fmla="*/ 257 w 769"/>
                  <a:gd name="T13" fmla="*/ 924 h 1154"/>
                  <a:gd name="T14" fmla="*/ 315 w 769"/>
                  <a:gd name="T15" fmla="*/ 962 h 1154"/>
                  <a:gd name="T16" fmla="*/ 385 w 769"/>
                  <a:gd name="T17" fmla="*/ 977 h 1154"/>
                  <a:gd name="T18" fmla="*/ 454 w 769"/>
                  <a:gd name="T19" fmla="*/ 962 h 1154"/>
                  <a:gd name="T20" fmla="*/ 512 w 769"/>
                  <a:gd name="T21" fmla="*/ 924 h 1154"/>
                  <a:gd name="T22" fmla="*/ 551 w 769"/>
                  <a:gd name="T23" fmla="*/ 867 h 1154"/>
                  <a:gd name="T24" fmla="*/ 565 w 769"/>
                  <a:gd name="T25" fmla="*/ 797 h 1154"/>
                  <a:gd name="T26" fmla="*/ 560 w 769"/>
                  <a:gd name="T27" fmla="*/ 320 h 1154"/>
                  <a:gd name="T28" fmla="*/ 534 w 769"/>
                  <a:gd name="T29" fmla="*/ 256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3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0 h 1154"/>
                  <a:gd name="T60" fmla="*/ 332 w 769"/>
                  <a:gd name="T61" fmla="*/ 1150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3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6"/>
                    </a:moveTo>
                    <a:lnTo>
                      <a:pt x="348" y="180"/>
                    </a:lnTo>
                    <a:lnTo>
                      <a:pt x="314" y="191"/>
                    </a:lnTo>
                    <a:lnTo>
                      <a:pt x="284" y="208"/>
                    </a:lnTo>
                    <a:lnTo>
                      <a:pt x="257" y="230"/>
                    </a:lnTo>
                    <a:lnTo>
                      <a:pt x="235" y="256"/>
                    </a:lnTo>
                    <a:lnTo>
                      <a:pt x="219" y="287"/>
                    </a:lnTo>
                    <a:lnTo>
                      <a:pt x="208" y="320"/>
                    </a:lnTo>
                    <a:lnTo>
                      <a:pt x="204" y="357"/>
                    </a:lnTo>
                    <a:lnTo>
                      <a:pt x="204" y="797"/>
                    </a:lnTo>
                    <a:lnTo>
                      <a:pt x="208" y="833"/>
                    </a:lnTo>
                    <a:lnTo>
                      <a:pt x="219" y="867"/>
                    </a:lnTo>
                    <a:lnTo>
                      <a:pt x="235" y="897"/>
                    </a:lnTo>
                    <a:lnTo>
                      <a:pt x="257" y="924"/>
                    </a:lnTo>
                    <a:lnTo>
                      <a:pt x="284" y="947"/>
                    </a:lnTo>
                    <a:lnTo>
                      <a:pt x="315" y="962"/>
                    </a:lnTo>
                    <a:lnTo>
                      <a:pt x="349" y="973"/>
                    </a:lnTo>
                    <a:lnTo>
                      <a:pt x="385" y="977"/>
                    </a:lnTo>
                    <a:lnTo>
                      <a:pt x="421" y="973"/>
                    </a:lnTo>
                    <a:lnTo>
                      <a:pt x="454" y="962"/>
                    </a:lnTo>
                    <a:lnTo>
                      <a:pt x="485" y="946"/>
                    </a:lnTo>
                    <a:lnTo>
                      <a:pt x="512" y="924"/>
                    </a:lnTo>
                    <a:lnTo>
                      <a:pt x="534" y="897"/>
                    </a:lnTo>
                    <a:lnTo>
                      <a:pt x="551" y="867"/>
                    </a:lnTo>
                    <a:lnTo>
                      <a:pt x="561" y="833"/>
                    </a:lnTo>
                    <a:lnTo>
                      <a:pt x="565" y="797"/>
                    </a:lnTo>
                    <a:lnTo>
                      <a:pt x="565" y="357"/>
                    </a:lnTo>
                    <a:lnTo>
                      <a:pt x="560" y="320"/>
                    </a:lnTo>
                    <a:lnTo>
                      <a:pt x="551" y="287"/>
                    </a:lnTo>
                    <a:lnTo>
                      <a:pt x="534" y="256"/>
                    </a:lnTo>
                    <a:lnTo>
                      <a:pt x="512" y="230"/>
                    </a:lnTo>
                    <a:lnTo>
                      <a:pt x="485" y="207"/>
                    </a:lnTo>
                    <a:lnTo>
                      <a:pt x="454" y="191"/>
                    </a:lnTo>
                    <a:lnTo>
                      <a:pt x="420" y="180"/>
                    </a:lnTo>
                    <a:lnTo>
                      <a:pt x="384" y="176"/>
                    </a:lnTo>
                    <a:close/>
                    <a:moveTo>
                      <a:pt x="384" y="0"/>
                    </a:moveTo>
                    <a:lnTo>
                      <a:pt x="436" y="3"/>
                    </a:lnTo>
                    <a:lnTo>
                      <a:pt x="487" y="13"/>
                    </a:lnTo>
                    <a:lnTo>
                      <a:pt x="534" y="30"/>
                    </a:lnTo>
                    <a:lnTo>
                      <a:pt x="578" y="53"/>
                    </a:lnTo>
                    <a:lnTo>
                      <a:pt x="619" y="81"/>
                    </a:lnTo>
                    <a:lnTo>
                      <a:pt x="656" y="113"/>
                    </a:lnTo>
                    <a:lnTo>
                      <a:pt x="689" y="150"/>
                    </a:lnTo>
                    <a:lnTo>
                      <a:pt x="716" y="191"/>
                    </a:lnTo>
                    <a:lnTo>
                      <a:pt x="739" y="236"/>
                    </a:lnTo>
                    <a:lnTo>
                      <a:pt x="756" y="283"/>
                    </a:lnTo>
                    <a:lnTo>
                      <a:pt x="766" y="334"/>
                    </a:lnTo>
                    <a:lnTo>
                      <a:pt x="769" y="386"/>
                    </a:lnTo>
                    <a:lnTo>
                      <a:pt x="769" y="767"/>
                    </a:lnTo>
                    <a:lnTo>
                      <a:pt x="766" y="820"/>
                    </a:lnTo>
                    <a:lnTo>
                      <a:pt x="756" y="870"/>
                    </a:lnTo>
                    <a:lnTo>
                      <a:pt x="739" y="918"/>
                    </a:lnTo>
                    <a:lnTo>
                      <a:pt x="717" y="962"/>
                    </a:lnTo>
                    <a:lnTo>
                      <a:pt x="689" y="1004"/>
                    </a:lnTo>
                    <a:lnTo>
                      <a:pt x="657" y="1040"/>
                    </a:lnTo>
                    <a:lnTo>
                      <a:pt x="619" y="1073"/>
                    </a:lnTo>
                    <a:lnTo>
                      <a:pt x="578" y="1101"/>
                    </a:lnTo>
                    <a:lnTo>
                      <a:pt x="534" y="1124"/>
                    </a:lnTo>
                    <a:lnTo>
                      <a:pt x="487" y="1141"/>
                    </a:lnTo>
                    <a:lnTo>
                      <a:pt x="437" y="1150"/>
                    </a:lnTo>
                    <a:lnTo>
                      <a:pt x="385" y="1154"/>
                    </a:lnTo>
                    <a:lnTo>
                      <a:pt x="332" y="1150"/>
                    </a:lnTo>
                    <a:lnTo>
                      <a:pt x="283" y="1141"/>
                    </a:lnTo>
                    <a:lnTo>
                      <a:pt x="235" y="1124"/>
                    </a:lnTo>
                    <a:lnTo>
                      <a:pt x="191" y="1101"/>
                    </a:lnTo>
                    <a:lnTo>
                      <a:pt x="150" y="1073"/>
                    </a:lnTo>
                    <a:lnTo>
                      <a:pt x="112" y="1040"/>
                    </a:lnTo>
                    <a:lnTo>
                      <a:pt x="80" y="1004"/>
                    </a:lnTo>
                    <a:lnTo>
                      <a:pt x="52" y="962"/>
                    </a:lnTo>
                    <a:lnTo>
                      <a:pt x="30" y="918"/>
                    </a:lnTo>
                    <a:lnTo>
                      <a:pt x="13" y="870"/>
                    </a:lnTo>
                    <a:lnTo>
                      <a:pt x="4" y="820"/>
                    </a:lnTo>
                    <a:lnTo>
                      <a:pt x="0" y="767"/>
                    </a:lnTo>
                    <a:lnTo>
                      <a:pt x="0" y="386"/>
                    </a:lnTo>
                    <a:lnTo>
                      <a:pt x="4" y="334"/>
                    </a:lnTo>
                    <a:lnTo>
                      <a:pt x="13" y="283"/>
                    </a:lnTo>
                    <a:lnTo>
                      <a:pt x="30" y="236"/>
                    </a:lnTo>
                    <a:lnTo>
                      <a:pt x="52" y="191"/>
                    </a:lnTo>
                    <a:lnTo>
                      <a:pt x="80" y="150"/>
                    </a:lnTo>
                    <a:lnTo>
                      <a:pt x="112" y="113"/>
                    </a:lnTo>
                    <a:lnTo>
                      <a:pt x="150" y="81"/>
                    </a:lnTo>
                    <a:lnTo>
                      <a:pt x="191" y="53"/>
                    </a:lnTo>
                    <a:lnTo>
                      <a:pt x="235" y="30"/>
                    </a:lnTo>
                    <a:lnTo>
                      <a:pt x="283" y="13"/>
                    </a:lnTo>
                    <a:lnTo>
                      <a:pt x="332" y="3"/>
                    </a:lnTo>
                    <a:lnTo>
                      <a:pt x="3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22" name="Freeform 192"/>
              <p:cNvSpPr>
                <a:spLocks noEditPoints="1"/>
              </p:cNvSpPr>
              <p:nvPr/>
            </p:nvSpPr>
            <p:spPr bwMode="auto">
              <a:xfrm>
                <a:off x="4248117" y="4849017"/>
                <a:ext cx="334269" cy="500967"/>
              </a:xfrm>
              <a:custGeom>
                <a:avLst/>
                <a:gdLst>
                  <a:gd name="T0" fmla="*/ 348 w 769"/>
                  <a:gd name="T1" fmla="*/ 180 h 1154"/>
                  <a:gd name="T2" fmla="*/ 284 w 769"/>
                  <a:gd name="T3" fmla="*/ 208 h 1154"/>
                  <a:gd name="T4" fmla="*/ 235 w 769"/>
                  <a:gd name="T5" fmla="*/ 256 h 1154"/>
                  <a:gd name="T6" fmla="*/ 208 w 769"/>
                  <a:gd name="T7" fmla="*/ 320 h 1154"/>
                  <a:gd name="T8" fmla="*/ 204 w 769"/>
                  <a:gd name="T9" fmla="*/ 797 h 1154"/>
                  <a:gd name="T10" fmla="*/ 219 w 769"/>
                  <a:gd name="T11" fmla="*/ 867 h 1154"/>
                  <a:gd name="T12" fmla="*/ 257 w 769"/>
                  <a:gd name="T13" fmla="*/ 924 h 1154"/>
                  <a:gd name="T14" fmla="*/ 315 w 769"/>
                  <a:gd name="T15" fmla="*/ 962 h 1154"/>
                  <a:gd name="T16" fmla="*/ 385 w 769"/>
                  <a:gd name="T17" fmla="*/ 977 h 1154"/>
                  <a:gd name="T18" fmla="*/ 454 w 769"/>
                  <a:gd name="T19" fmla="*/ 962 h 1154"/>
                  <a:gd name="T20" fmla="*/ 512 w 769"/>
                  <a:gd name="T21" fmla="*/ 924 h 1154"/>
                  <a:gd name="T22" fmla="*/ 551 w 769"/>
                  <a:gd name="T23" fmla="*/ 867 h 1154"/>
                  <a:gd name="T24" fmla="*/ 565 w 769"/>
                  <a:gd name="T25" fmla="*/ 797 h 1154"/>
                  <a:gd name="T26" fmla="*/ 560 w 769"/>
                  <a:gd name="T27" fmla="*/ 320 h 1154"/>
                  <a:gd name="T28" fmla="*/ 534 w 769"/>
                  <a:gd name="T29" fmla="*/ 256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3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0 h 1154"/>
                  <a:gd name="T60" fmla="*/ 332 w 769"/>
                  <a:gd name="T61" fmla="*/ 1150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3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6"/>
                    </a:moveTo>
                    <a:lnTo>
                      <a:pt x="348" y="180"/>
                    </a:lnTo>
                    <a:lnTo>
                      <a:pt x="314" y="191"/>
                    </a:lnTo>
                    <a:lnTo>
                      <a:pt x="284" y="208"/>
                    </a:lnTo>
                    <a:lnTo>
                      <a:pt x="257" y="230"/>
                    </a:lnTo>
                    <a:lnTo>
                      <a:pt x="235" y="256"/>
                    </a:lnTo>
                    <a:lnTo>
                      <a:pt x="219" y="287"/>
                    </a:lnTo>
                    <a:lnTo>
                      <a:pt x="208" y="320"/>
                    </a:lnTo>
                    <a:lnTo>
                      <a:pt x="204" y="357"/>
                    </a:lnTo>
                    <a:lnTo>
                      <a:pt x="204" y="797"/>
                    </a:lnTo>
                    <a:lnTo>
                      <a:pt x="208" y="833"/>
                    </a:lnTo>
                    <a:lnTo>
                      <a:pt x="219" y="867"/>
                    </a:lnTo>
                    <a:lnTo>
                      <a:pt x="235" y="897"/>
                    </a:lnTo>
                    <a:lnTo>
                      <a:pt x="257" y="924"/>
                    </a:lnTo>
                    <a:lnTo>
                      <a:pt x="284" y="947"/>
                    </a:lnTo>
                    <a:lnTo>
                      <a:pt x="315" y="962"/>
                    </a:lnTo>
                    <a:lnTo>
                      <a:pt x="349" y="973"/>
                    </a:lnTo>
                    <a:lnTo>
                      <a:pt x="385" y="977"/>
                    </a:lnTo>
                    <a:lnTo>
                      <a:pt x="421" y="973"/>
                    </a:lnTo>
                    <a:lnTo>
                      <a:pt x="454" y="962"/>
                    </a:lnTo>
                    <a:lnTo>
                      <a:pt x="485" y="946"/>
                    </a:lnTo>
                    <a:lnTo>
                      <a:pt x="512" y="924"/>
                    </a:lnTo>
                    <a:lnTo>
                      <a:pt x="534" y="897"/>
                    </a:lnTo>
                    <a:lnTo>
                      <a:pt x="551" y="867"/>
                    </a:lnTo>
                    <a:lnTo>
                      <a:pt x="561" y="833"/>
                    </a:lnTo>
                    <a:lnTo>
                      <a:pt x="565" y="797"/>
                    </a:lnTo>
                    <a:lnTo>
                      <a:pt x="565" y="357"/>
                    </a:lnTo>
                    <a:lnTo>
                      <a:pt x="560" y="320"/>
                    </a:lnTo>
                    <a:lnTo>
                      <a:pt x="551" y="287"/>
                    </a:lnTo>
                    <a:lnTo>
                      <a:pt x="534" y="256"/>
                    </a:lnTo>
                    <a:lnTo>
                      <a:pt x="512" y="230"/>
                    </a:lnTo>
                    <a:lnTo>
                      <a:pt x="485" y="207"/>
                    </a:lnTo>
                    <a:lnTo>
                      <a:pt x="454" y="191"/>
                    </a:lnTo>
                    <a:lnTo>
                      <a:pt x="420" y="180"/>
                    </a:lnTo>
                    <a:lnTo>
                      <a:pt x="384" y="176"/>
                    </a:lnTo>
                    <a:close/>
                    <a:moveTo>
                      <a:pt x="384" y="0"/>
                    </a:moveTo>
                    <a:lnTo>
                      <a:pt x="436" y="3"/>
                    </a:lnTo>
                    <a:lnTo>
                      <a:pt x="487" y="13"/>
                    </a:lnTo>
                    <a:lnTo>
                      <a:pt x="534" y="30"/>
                    </a:lnTo>
                    <a:lnTo>
                      <a:pt x="578" y="53"/>
                    </a:lnTo>
                    <a:lnTo>
                      <a:pt x="619" y="81"/>
                    </a:lnTo>
                    <a:lnTo>
                      <a:pt x="656" y="113"/>
                    </a:lnTo>
                    <a:lnTo>
                      <a:pt x="689" y="150"/>
                    </a:lnTo>
                    <a:lnTo>
                      <a:pt x="716" y="191"/>
                    </a:lnTo>
                    <a:lnTo>
                      <a:pt x="739" y="236"/>
                    </a:lnTo>
                    <a:lnTo>
                      <a:pt x="756" y="283"/>
                    </a:lnTo>
                    <a:lnTo>
                      <a:pt x="766" y="334"/>
                    </a:lnTo>
                    <a:lnTo>
                      <a:pt x="769" y="386"/>
                    </a:lnTo>
                    <a:lnTo>
                      <a:pt x="769" y="767"/>
                    </a:lnTo>
                    <a:lnTo>
                      <a:pt x="766" y="820"/>
                    </a:lnTo>
                    <a:lnTo>
                      <a:pt x="756" y="870"/>
                    </a:lnTo>
                    <a:lnTo>
                      <a:pt x="739" y="918"/>
                    </a:lnTo>
                    <a:lnTo>
                      <a:pt x="717" y="962"/>
                    </a:lnTo>
                    <a:lnTo>
                      <a:pt x="689" y="1004"/>
                    </a:lnTo>
                    <a:lnTo>
                      <a:pt x="657" y="1040"/>
                    </a:lnTo>
                    <a:lnTo>
                      <a:pt x="619" y="1073"/>
                    </a:lnTo>
                    <a:lnTo>
                      <a:pt x="578" y="1101"/>
                    </a:lnTo>
                    <a:lnTo>
                      <a:pt x="534" y="1124"/>
                    </a:lnTo>
                    <a:lnTo>
                      <a:pt x="487" y="1141"/>
                    </a:lnTo>
                    <a:lnTo>
                      <a:pt x="437" y="1150"/>
                    </a:lnTo>
                    <a:lnTo>
                      <a:pt x="385" y="1154"/>
                    </a:lnTo>
                    <a:lnTo>
                      <a:pt x="332" y="1150"/>
                    </a:lnTo>
                    <a:lnTo>
                      <a:pt x="283" y="1141"/>
                    </a:lnTo>
                    <a:lnTo>
                      <a:pt x="235" y="1124"/>
                    </a:lnTo>
                    <a:lnTo>
                      <a:pt x="191" y="1101"/>
                    </a:lnTo>
                    <a:lnTo>
                      <a:pt x="150" y="1073"/>
                    </a:lnTo>
                    <a:lnTo>
                      <a:pt x="112" y="1040"/>
                    </a:lnTo>
                    <a:lnTo>
                      <a:pt x="80" y="1004"/>
                    </a:lnTo>
                    <a:lnTo>
                      <a:pt x="52" y="962"/>
                    </a:lnTo>
                    <a:lnTo>
                      <a:pt x="30" y="918"/>
                    </a:lnTo>
                    <a:lnTo>
                      <a:pt x="13" y="870"/>
                    </a:lnTo>
                    <a:lnTo>
                      <a:pt x="4" y="820"/>
                    </a:lnTo>
                    <a:lnTo>
                      <a:pt x="0" y="767"/>
                    </a:lnTo>
                    <a:lnTo>
                      <a:pt x="0" y="386"/>
                    </a:lnTo>
                    <a:lnTo>
                      <a:pt x="4" y="334"/>
                    </a:lnTo>
                    <a:lnTo>
                      <a:pt x="13" y="283"/>
                    </a:lnTo>
                    <a:lnTo>
                      <a:pt x="30" y="236"/>
                    </a:lnTo>
                    <a:lnTo>
                      <a:pt x="52" y="191"/>
                    </a:lnTo>
                    <a:lnTo>
                      <a:pt x="80" y="150"/>
                    </a:lnTo>
                    <a:lnTo>
                      <a:pt x="112" y="113"/>
                    </a:lnTo>
                    <a:lnTo>
                      <a:pt x="150" y="81"/>
                    </a:lnTo>
                    <a:lnTo>
                      <a:pt x="191" y="53"/>
                    </a:lnTo>
                    <a:lnTo>
                      <a:pt x="235" y="30"/>
                    </a:lnTo>
                    <a:lnTo>
                      <a:pt x="283" y="13"/>
                    </a:lnTo>
                    <a:lnTo>
                      <a:pt x="332" y="3"/>
                    </a:lnTo>
                    <a:lnTo>
                      <a:pt x="3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23" name="Freeform 193"/>
              <p:cNvSpPr>
                <a:spLocks noEditPoints="1"/>
              </p:cNvSpPr>
              <p:nvPr/>
            </p:nvSpPr>
            <p:spPr bwMode="auto">
              <a:xfrm>
                <a:off x="4248117" y="4212609"/>
                <a:ext cx="334269" cy="500967"/>
              </a:xfrm>
              <a:custGeom>
                <a:avLst/>
                <a:gdLst>
                  <a:gd name="T0" fmla="*/ 348 w 769"/>
                  <a:gd name="T1" fmla="*/ 180 h 1154"/>
                  <a:gd name="T2" fmla="*/ 284 w 769"/>
                  <a:gd name="T3" fmla="*/ 208 h 1154"/>
                  <a:gd name="T4" fmla="*/ 235 w 769"/>
                  <a:gd name="T5" fmla="*/ 257 h 1154"/>
                  <a:gd name="T6" fmla="*/ 208 w 769"/>
                  <a:gd name="T7" fmla="*/ 321 h 1154"/>
                  <a:gd name="T8" fmla="*/ 204 w 769"/>
                  <a:gd name="T9" fmla="*/ 797 h 1154"/>
                  <a:gd name="T10" fmla="*/ 219 w 769"/>
                  <a:gd name="T11" fmla="*/ 867 h 1154"/>
                  <a:gd name="T12" fmla="*/ 257 w 769"/>
                  <a:gd name="T13" fmla="*/ 924 h 1154"/>
                  <a:gd name="T14" fmla="*/ 315 w 769"/>
                  <a:gd name="T15" fmla="*/ 963 h 1154"/>
                  <a:gd name="T16" fmla="*/ 385 w 769"/>
                  <a:gd name="T17" fmla="*/ 977 h 1154"/>
                  <a:gd name="T18" fmla="*/ 454 w 769"/>
                  <a:gd name="T19" fmla="*/ 963 h 1154"/>
                  <a:gd name="T20" fmla="*/ 512 w 769"/>
                  <a:gd name="T21" fmla="*/ 924 h 1154"/>
                  <a:gd name="T22" fmla="*/ 551 w 769"/>
                  <a:gd name="T23" fmla="*/ 867 h 1154"/>
                  <a:gd name="T24" fmla="*/ 565 w 769"/>
                  <a:gd name="T25" fmla="*/ 797 h 1154"/>
                  <a:gd name="T26" fmla="*/ 560 w 769"/>
                  <a:gd name="T27" fmla="*/ 321 h 1154"/>
                  <a:gd name="T28" fmla="*/ 534 w 769"/>
                  <a:gd name="T29" fmla="*/ 257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4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1 h 1154"/>
                  <a:gd name="T60" fmla="*/ 332 w 769"/>
                  <a:gd name="T61" fmla="*/ 1151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4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7"/>
                    </a:moveTo>
                    <a:lnTo>
                      <a:pt x="348" y="180"/>
                    </a:lnTo>
                    <a:lnTo>
                      <a:pt x="314" y="191"/>
                    </a:lnTo>
                    <a:lnTo>
                      <a:pt x="284" y="208"/>
                    </a:lnTo>
                    <a:lnTo>
                      <a:pt x="257" y="230"/>
                    </a:lnTo>
                    <a:lnTo>
                      <a:pt x="235" y="257"/>
                    </a:lnTo>
                    <a:lnTo>
                      <a:pt x="219" y="287"/>
                    </a:lnTo>
                    <a:lnTo>
                      <a:pt x="208" y="321"/>
                    </a:lnTo>
                    <a:lnTo>
                      <a:pt x="204" y="357"/>
                    </a:lnTo>
                    <a:lnTo>
                      <a:pt x="204" y="797"/>
                    </a:lnTo>
                    <a:lnTo>
                      <a:pt x="208" y="833"/>
                    </a:lnTo>
                    <a:lnTo>
                      <a:pt x="219" y="867"/>
                    </a:lnTo>
                    <a:lnTo>
                      <a:pt x="235" y="897"/>
                    </a:lnTo>
                    <a:lnTo>
                      <a:pt x="257" y="924"/>
                    </a:lnTo>
                    <a:lnTo>
                      <a:pt x="284" y="947"/>
                    </a:lnTo>
                    <a:lnTo>
                      <a:pt x="315" y="963"/>
                    </a:lnTo>
                    <a:lnTo>
                      <a:pt x="349" y="974"/>
                    </a:lnTo>
                    <a:lnTo>
                      <a:pt x="385" y="977"/>
                    </a:lnTo>
                    <a:lnTo>
                      <a:pt x="421" y="974"/>
                    </a:lnTo>
                    <a:lnTo>
                      <a:pt x="454" y="963"/>
                    </a:lnTo>
                    <a:lnTo>
                      <a:pt x="485" y="946"/>
                    </a:lnTo>
                    <a:lnTo>
                      <a:pt x="512" y="924"/>
                    </a:lnTo>
                    <a:lnTo>
                      <a:pt x="534" y="897"/>
                    </a:lnTo>
                    <a:lnTo>
                      <a:pt x="551" y="867"/>
                    </a:lnTo>
                    <a:lnTo>
                      <a:pt x="561" y="833"/>
                    </a:lnTo>
                    <a:lnTo>
                      <a:pt x="565" y="797"/>
                    </a:lnTo>
                    <a:lnTo>
                      <a:pt x="565" y="357"/>
                    </a:lnTo>
                    <a:lnTo>
                      <a:pt x="560" y="321"/>
                    </a:lnTo>
                    <a:lnTo>
                      <a:pt x="551" y="287"/>
                    </a:lnTo>
                    <a:lnTo>
                      <a:pt x="534" y="257"/>
                    </a:lnTo>
                    <a:lnTo>
                      <a:pt x="512" y="230"/>
                    </a:lnTo>
                    <a:lnTo>
                      <a:pt x="485" y="207"/>
                    </a:lnTo>
                    <a:lnTo>
                      <a:pt x="454" y="191"/>
                    </a:lnTo>
                    <a:lnTo>
                      <a:pt x="420" y="180"/>
                    </a:lnTo>
                    <a:lnTo>
                      <a:pt x="384" y="177"/>
                    </a:lnTo>
                    <a:close/>
                    <a:moveTo>
                      <a:pt x="384" y="0"/>
                    </a:moveTo>
                    <a:lnTo>
                      <a:pt x="436" y="3"/>
                    </a:lnTo>
                    <a:lnTo>
                      <a:pt x="487" y="13"/>
                    </a:lnTo>
                    <a:lnTo>
                      <a:pt x="534" y="30"/>
                    </a:lnTo>
                    <a:lnTo>
                      <a:pt x="578" y="53"/>
                    </a:lnTo>
                    <a:lnTo>
                      <a:pt x="619" y="81"/>
                    </a:lnTo>
                    <a:lnTo>
                      <a:pt x="656" y="114"/>
                    </a:lnTo>
                    <a:lnTo>
                      <a:pt x="689" y="150"/>
                    </a:lnTo>
                    <a:lnTo>
                      <a:pt x="716" y="191"/>
                    </a:lnTo>
                    <a:lnTo>
                      <a:pt x="739" y="236"/>
                    </a:lnTo>
                    <a:lnTo>
                      <a:pt x="756" y="283"/>
                    </a:lnTo>
                    <a:lnTo>
                      <a:pt x="766" y="334"/>
                    </a:lnTo>
                    <a:lnTo>
                      <a:pt x="769" y="386"/>
                    </a:lnTo>
                    <a:lnTo>
                      <a:pt x="769" y="768"/>
                    </a:lnTo>
                    <a:lnTo>
                      <a:pt x="766" y="820"/>
                    </a:lnTo>
                    <a:lnTo>
                      <a:pt x="756" y="871"/>
                    </a:lnTo>
                    <a:lnTo>
                      <a:pt x="739" y="918"/>
                    </a:lnTo>
                    <a:lnTo>
                      <a:pt x="717" y="963"/>
                    </a:lnTo>
                    <a:lnTo>
                      <a:pt x="689" y="1004"/>
                    </a:lnTo>
                    <a:lnTo>
                      <a:pt x="657" y="1040"/>
                    </a:lnTo>
                    <a:lnTo>
                      <a:pt x="619" y="1073"/>
                    </a:lnTo>
                    <a:lnTo>
                      <a:pt x="578" y="1101"/>
                    </a:lnTo>
                    <a:lnTo>
                      <a:pt x="534" y="1124"/>
                    </a:lnTo>
                    <a:lnTo>
                      <a:pt x="487" y="1141"/>
                    </a:lnTo>
                    <a:lnTo>
                      <a:pt x="437" y="1151"/>
                    </a:lnTo>
                    <a:lnTo>
                      <a:pt x="385" y="1154"/>
                    </a:lnTo>
                    <a:lnTo>
                      <a:pt x="332" y="1151"/>
                    </a:lnTo>
                    <a:lnTo>
                      <a:pt x="283" y="1141"/>
                    </a:lnTo>
                    <a:lnTo>
                      <a:pt x="235" y="1124"/>
                    </a:lnTo>
                    <a:lnTo>
                      <a:pt x="191" y="1101"/>
                    </a:lnTo>
                    <a:lnTo>
                      <a:pt x="150" y="1073"/>
                    </a:lnTo>
                    <a:lnTo>
                      <a:pt x="112" y="1040"/>
                    </a:lnTo>
                    <a:lnTo>
                      <a:pt x="80" y="1004"/>
                    </a:lnTo>
                    <a:lnTo>
                      <a:pt x="52" y="963"/>
                    </a:lnTo>
                    <a:lnTo>
                      <a:pt x="30" y="918"/>
                    </a:lnTo>
                    <a:lnTo>
                      <a:pt x="13" y="871"/>
                    </a:lnTo>
                    <a:lnTo>
                      <a:pt x="4" y="820"/>
                    </a:lnTo>
                    <a:lnTo>
                      <a:pt x="0" y="768"/>
                    </a:lnTo>
                    <a:lnTo>
                      <a:pt x="0" y="386"/>
                    </a:lnTo>
                    <a:lnTo>
                      <a:pt x="4" y="334"/>
                    </a:lnTo>
                    <a:lnTo>
                      <a:pt x="13" y="283"/>
                    </a:lnTo>
                    <a:lnTo>
                      <a:pt x="30" y="236"/>
                    </a:lnTo>
                    <a:lnTo>
                      <a:pt x="52" y="191"/>
                    </a:lnTo>
                    <a:lnTo>
                      <a:pt x="80" y="150"/>
                    </a:lnTo>
                    <a:lnTo>
                      <a:pt x="112" y="114"/>
                    </a:lnTo>
                    <a:lnTo>
                      <a:pt x="150" y="81"/>
                    </a:lnTo>
                    <a:lnTo>
                      <a:pt x="191" y="53"/>
                    </a:lnTo>
                    <a:lnTo>
                      <a:pt x="235" y="30"/>
                    </a:lnTo>
                    <a:lnTo>
                      <a:pt x="283" y="13"/>
                    </a:lnTo>
                    <a:lnTo>
                      <a:pt x="332" y="3"/>
                    </a:lnTo>
                    <a:lnTo>
                      <a:pt x="3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24" name="Freeform 195"/>
              <p:cNvSpPr>
                <a:spLocks/>
              </p:cNvSpPr>
              <p:nvPr/>
            </p:nvSpPr>
            <p:spPr bwMode="auto">
              <a:xfrm>
                <a:off x="4369669" y="4530380"/>
                <a:ext cx="87691" cy="487942"/>
              </a:xfrm>
              <a:custGeom>
                <a:avLst/>
                <a:gdLst>
                  <a:gd name="T0" fmla="*/ 100 w 202"/>
                  <a:gd name="T1" fmla="*/ 0 h 1124"/>
                  <a:gd name="T2" fmla="*/ 127 w 202"/>
                  <a:gd name="T3" fmla="*/ 3 h 1124"/>
                  <a:gd name="T4" fmla="*/ 151 w 202"/>
                  <a:gd name="T5" fmla="*/ 13 h 1124"/>
                  <a:gd name="T6" fmla="*/ 172 w 202"/>
                  <a:gd name="T7" fmla="*/ 29 h 1124"/>
                  <a:gd name="T8" fmla="*/ 187 w 202"/>
                  <a:gd name="T9" fmla="*/ 49 h 1124"/>
                  <a:gd name="T10" fmla="*/ 198 w 202"/>
                  <a:gd name="T11" fmla="*/ 74 h 1124"/>
                  <a:gd name="T12" fmla="*/ 202 w 202"/>
                  <a:gd name="T13" fmla="*/ 100 h 1124"/>
                  <a:gd name="T14" fmla="*/ 202 w 202"/>
                  <a:gd name="T15" fmla="*/ 1023 h 1124"/>
                  <a:gd name="T16" fmla="*/ 198 w 202"/>
                  <a:gd name="T17" fmla="*/ 1050 h 1124"/>
                  <a:gd name="T18" fmla="*/ 187 w 202"/>
                  <a:gd name="T19" fmla="*/ 1074 h 1124"/>
                  <a:gd name="T20" fmla="*/ 172 w 202"/>
                  <a:gd name="T21" fmla="*/ 1095 h 1124"/>
                  <a:gd name="T22" fmla="*/ 152 w 202"/>
                  <a:gd name="T23" fmla="*/ 1110 h 1124"/>
                  <a:gd name="T24" fmla="*/ 128 w 202"/>
                  <a:gd name="T25" fmla="*/ 1120 h 1124"/>
                  <a:gd name="T26" fmla="*/ 102 w 202"/>
                  <a:gd name="T27" fmla="*/ 1124 h 1124"/>
                  <a:gd name="T28" fmla="*/ 74 w 202"/>
                  <a:gd name="T29" fmla="*/ 1120 h 1124"/>
                  <a:gd name="T30" fmla="*/ 51 w 202"/>
                  <a:gd name="T31" fmla="*/ 1110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3 w 202"/>
                  <a:gd name="T45" fmla="*/ 49 h 1124"/>
                  <a:gd name="T46" fmla="*/ 29 w 202"/>
                  <a:gd name="T47" fmla="*/ 29 h 1124"/>
                  <a:gd name="T48" fmla="*/ 50 w 202"/>
                  <a:gd name="T49" fmla="*/ 13 h 1124"/>
                  <a:gd name="T50" fmla="*/ 74 w 202"/>
                  <a:gd name="T51" fmla="*/ 3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7" y="3"/>
                    </a:lnTo>
                    <a:lnTo>
                      <a:pt x="151" y="13"/>
                    </a:lnTo>
                    <a:lnTo>
                      <a:pt x="172" y="29"/>
                    </a:lnTo>
                    <a:lnTo>
                      <a:pt x="187" y="49"/>
                    </a:lnTo>
                    <a:lnTo>
                      <a:pt x="198" y="74"/>
                    </a:lnTo>
                    <a:lnTo>
                      <a:pt x="202" y="100"/>
                    </a:lnTo>
                    <a:lnTo>
                      <a:pt x="202" y="1023"/>
                    </a:lnTo>
                    <a:lnTo>
                      <a:pt x="198" y="1050"/>
                    </a:lnTo>
                    <a:lnTo>
                      <a:pt x="187" y="1074"/>
                    </a:lnTo>
                    <a:lnTo>
                      <a:pt x="172" y="1095"/>
                    </a:lnTo>
                    <a:lnTo>
                      <a:pt x="152" y="1110"/>
                    </a:lnTo>
                    <a:lnTo>
                      <a:pt x="128" y="1120"/>
                    </a:lnTo>
                    <a:lnTo>
                      <a:pt x="102" y="1124"/>
                    </a:lnTo>
                    <a:lnTo>
                      <a:pt x="74" y="1120"/>
                    </a:lnTo>
                    <a:lnTo>
                      <a:pt x="51" y="1110"/>
                    </a:lnTo>
                    <a:lnTo>
                      <a:pt x="30" y="1095"/>
                    </a:lnTo>
                    <a:lnTo>
                      <a:pt x="15" y="1074"/>
                    </a:lnTo>
                    <a:lnTo>
                      <a:pt x="4" y="1050"/>
                    </a:lnTo>
                    <a:lnTo>
                      <a:pt x="0" y="1023"/>
                    </a:lnTo>
                    <a:lnTo>
                      <a:pt x="0" y="100"/>
                    </a:lnTo>
                    <a:lnTo>
                      <a:pt x="4" y="74"/>
                    </a:lnTo>
                    <a:lnTo>
                      <a:pt x="13" y="49"/>
                    </a:lnTo>
                    <a:lnTo>
                      <a:pt x="29" y="29"/>
                    </a:lnTo>
                    <a:lnTo>
                      <a:pt x="50" y="13"/>
                    </a:lnTo>
                    <a:lnTo>
                      <a:pt x="74" y="3"/>
                    </a:lnTo>
                    <a:lnTo>
                      <a:pt x="10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25" name="Freeform 196"/>
              <p:cNvSpPr>
                <a:spLocks/>
              </p:cNvSpPr>
              <p:nvPr/>
            </p:nvSpPr>
            <p:spPr bwMode="auto">
              <a:xfrm>
                <a:off x="4365328" y="5148555"/>
                <a:ext cx="86824" cy="487942"/>
              </a:xfrm>
              <a:custGeom>
                <a:avLst/>
                <a:gdLst>
                  <a:gd name="T0" fmla="*/ 100 w 202"/>
                  <a:gd name="T1" fmla="*/ 0 h 1124"/>
                  <a:gd name="T2" fmla="*/ 128 w 202"/>
                  <a:gd name="T3" fmla="*/ 4 h 1124"/>
                  <a:gd name="T4" fmla="*/ 151 w 202"/>
                  <a:gd name="T5" fmla="*/ 13 h 1124"/>
                  <a:gd name="T6" fmla="*/ 172 w 202"/>
                  <a:gd name="T7" fmla="*/ 29 h 1124"/>
                  <a:gd name="T8" fmla="*/ 187 w 202"/>
                  <a:gd name="T9" fmla="*/ 50 h 1124"/>
                  <a:gd name="T10" fmla="*/ 198 w 202"/>
                  <a:gd name="T11" fmla="*/ 74 h 1124"/>
                  <a:gd name="T12" fmla="*/ 202 w 202"/>
                  <a:gd name="T13" fmla="*/ 100 h 1124"/>
                  <a:gd name="T14" fmla="*/ 202 w 202"/>
                  <a:gd name="T15" fmla="*/ 1023 h 1124"/>
                  <a:gd name="T16" fmla="*/ 198 w 202"/>
                  <a:gd name="T17" fmla="*/ 1050 h 1124"/>
                  <a:gd name="T18" fmla="*/ 189 w 202"/>
                  <a:gd name="T19" fmla="*/ 1074 h 1124"/>
                  <a:gd name="T20" fmla="*/ 173 w 202"/>
                  <a:gd name="T21" fmla="*/ 1094 h 1124"/>
                  <a:gd name="T22" fmla="*/ 152 w 202"/>
                  <a:gd name="T23" fmla="*/ 1111 h 1124"/>
                  <a:gd name="T24" fmla="*/ 128 w 202"/>
                  <a:gd name="T25" fmla="*/ 1120 h 1124"/>
                  <a:gd name="T26" fmla="*/ 102 w 202"/>
                  <a:gd name="T27" fmla="*/ 1124 h 1124"/>
                  <a:gd name="T28" fmla="*/ 75 w 202"/>
                  <a:gd name="T29" fmla="*/ 1120 h 1124"/>
                  <a:gd name="T30" fmla="*/ 51 w 202"/>
                  <a:gd name="T31" fmla="*/ 1111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5 w 202"/>
                  <a:gd name="T45" fmla="*/ 50 h 1124"/>
                  <a:gd name="T46" fmla="*/ 30 w 202"/>
                  <a:gd name="T47" fmla="*/ 29 h 1124"/>
                  <a:gd name="T48" fmla="*/ 50 w 202"/>
                  <a:gd name="T49" fmla="*/ 13 h 1124"/>
                  <a:gd name="T50" fmla="*/ 74 w 202"/>
                  <a:gd name="T51" fmla="*/ 4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8" y="4"/>
                    </a:lnTo>
                    <a:lnTo>
                      <a:pt x="151" y="13"/>
                    </a:lnTo>
                    <a:lnTo>
                      <a:pt x="172" y="29"/>
                    </a:lnTo>
                    <a:lnTo>
                      <a:pt x="187" y="50"/>
                    </a:lnTo>
                    <a:lnTo>
                      <a:pt x="198" y="74"/>
                    </a:lnTo>
                    <a:lnTo>
                      <a:pt x="202" y="100"/>
                    </a:lnTo>
                    <a:lnTo>
                      <a:pt x="202" y="1023"/>
                    </a:lnTo>
                    <a:lnTo>
                      <a:pt x="198" y="1050"/>
                    </a:lnTo>
                    <a:lnTo>
                      <a:pt x="189" y="1074"/>
                    </a:lnTo>
                    <a:lnTo>
                      <a:pt x="173" y="1094"/>
                    </a:lnTo>
                    <a:lnTo>
                      <a:pt x="152" y="1111"/>
                    </a:lnTo>
                    <a:lnTo>
                      <a:pt x="128" y="1120"/>
                    </a:lnTo>
                    <a:lnTo>
                      <a:pt x="102" y="1124"/>
                    </a:lnTo>
                    <a:lnTo>
                      <a:pt x="75" y="1120"/>
                    </a:lnTo>
                    <a:lnTo>
                      <a:pt x="51" y="1111"/>
                    </a:lnTo>
                    <a:lnTo>
                      <a:pt x="30" y="1095"/>
                    </a:lnTo>
                    <a:lnTo>
                      <a:pt x="15" y="1074"/>
                    </a:lnTo>
                    <a:lnTo>
                      <a:pt x="4" y="1050"/>
                    </a:lnTo>
                    <a:lnTo>
                      <a:pt x="0" y="1023"/>
                    </a:lnTo>
                    <a:lnTo>
                      <a:pt x="0" y="100"/>
                    </a:lnTo>
                    <a:lnTo>
                      <a:pt x="4" y="74"/>
                    </a:lnTo>
                    <a:lnTo>
                      <a:pt x="15" y="50"/>
                    </a:lnTo>
                    <a:lnTo>
                      <a:pt x="30" y="29"/>
                    </a:lnTo>
                    <a:lnTo>
                      <a:pt x="50" y="13"/>
                    </a:lnTo>
                    <a:lnTo>
                      <a:pt x="74" y="4"/>
                    </a:lnTo>
                    <a:lnTo>
                      <a:pt x="10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26" name="Freeform 192"/>
              <p:cNvSpPr>
                <a:spLocks noEditPoints="1"/>
              </p:cNvSpPr>
              <p:nvPr/>
            </p:nvSpPr>
            <p:spPr bwMode="auto">
              <a:xfrm>
                <a:off x="4248117" y="3649153"/>
                <a:ext cx="334269" cy="500967"/>
              </a:xfrm>
              <a:custGeom>
                <a:avLst/>
                <a:gdLst>
                  <a:gd name="T0" fmla="*/ 348 w 769"/>
                  <a:gd name="T1" fmla="*/ 180 h 1154"/>
                  <a:gd name="T2" fmla="*/ 284 w 769"/>
                  <a:gd name="T3" fmla="*/ 208 h 1154"/>
                  <a:gd name="T4" fmla="*/ 235 w 769"/>
                  <a:gd name="T5" fmla="*/ 256 h 1154"/>
                  <a:gd name="T6" fmla="*/ 208 w 769"/>
                  <a:gd name="T7" fmla="*/ 320 h 1154"/>
                  <a:gd name="T8" fmla="*/ 204 w 769"/>
                  <a:gd name="T9" fmla="*/ 797 h 1154"/>
                  <a:gd name="T10" fmla="*/ 219 w 769"/>
                  <a:gd name="T11" fmla="*/ 867 h 1154"/>
                  <a:gd name="T12" fmla="*/ 257 w 769"/>
                  <a:gd name="T13" fmla="*/ 924 h 1154"/>
                  <a:gd name="T14" fmla="*/ 315 w 769"/>
                  <a:gd name="T15" fmla="*/ 962 h 1154"/>
                  <a:gd name="T16" fmla="*/ 385 w 769"/>
                  <a:gd name="T17" fmla="*/ 977 h 1154"/>
                  <a:gd name="T18" fmla="*/ 454 w 769"/>
                  <a:gd name="T19" fmla="*/ 962 h 1154"/>
                  <a:gd name="T20" fmla="*/ 512 w 769"/>
                  <a:gd name="T21" fmla="*/ 924 h 1154"/>
                  <a:gd name="T22" fmla="*/ 551 w 769"/>
                  <a:gd name="T23" fmla="*/ 867 h 1154"/>
                  <a:gd name="T24" fmla="*/ 565 w 769"/>
                  <a:gd name="T25" fmla="*/ 797 h 1154"/>
                  <a:gd name="T26" fmla="*/ 560 w 769"/>
                  <a:gd name="T27" fmla="*/ 320 h 1154"/>
                  <a:gd name="T28" fmla="*/ 534 w 769"/>
                  <a:gd name="T29" fmla="*/ 256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3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0 h 1154"/>
                  <a:gd name="T60" fmla="*/ 332 w 769"/>
                  <a:gd name="T61" fmla="*/ 1150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3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6"/>
                    </a:moveTo>
                    <a:lnTo>
                      <a:pt x="348" y="180"/>
                    </a:lnTo>
                    <a:lnTo>
                      <a:pt x="314" y="191"/>
                    </a:lnTo>
                    <a:lnTo>
                      <a:pt x="284" y="208"/>
                    </a:lnTo>
                    <a:lnTo>
                      <a:pt x="257" y="230"/>
                    </a:lnTo>
                    <a:lnTo>
                      <a:pt x="235" y="256"/>
                    </a:lnTo>
                    <a:lnTo>
                      <a:pt x="219" y="287"/>
                    </a:lnTo>
                    <a:lnTo>
                      <a:pt x="208" y="320"/>
                    </a:lnTo>
                    <a:lnTo>
                      <a:pt x="204" y="357"/>
                    </a:lnTo>
                    <a:lnTo>
                      <a:pt x="204" y="797"/>
                    </a:lnTo>
                    <a:lnTo>
                      <a:pt x="208" y="833"/>
                    </a:lnTo>
                    <a:lnTo>
                      <a:pt x="219" y="867"/>
                    </a:lnTo>
                    <a:lnTo>
                      <a:pt x="235" y="897"/>
                    </a:lnTo>
                    <a:lnTo>
                      <a:pt x="257" y="924"/>
                    </a:lnTo>
                    <a:lnTo>
                      <a:pt x="284" y="947"/>
                    </a:lnTo>
                    <a:lnTo>
                      <a:pt x="315" y="962"/>
                    </a:lnTo>
                    <a:lnTo>
                      <a:pt x="349" y="973"/>
                    </a:lnTo>
                    <a:lnTo>
                      <a:pt x="385" y="977"/>
                    </a:lnTo>
                    <a:lnTo>
                      <a:pt x="421" y="973"/>
                    </a:lnTo>
                    <a:lnTo>
                      <a:pt x="454" y="962"/>
                    </a:lnTo>
                    <a:lnTo>
                      <a:pt x="485" y="946"/>
                    </a:lnTo>
                    <a:lnTo>
                      <a:pt x="512" y="924"/>
                    </a:lnTo>
                    <a:lnTo>
                      <a:pt x="534" y="897"/>
                    </a:lnTo>
                    <a:lnTo>
                      <a:pt x="551" y="867"/>
                    </a:lnTo>
                    <a:lnTo>
                      <a:pt x="561" y="833"/>
                    </a:lnTo>
                    <a:lnTo>
                      <a:pt x="565" y="797"/>
                    </a:lnTo>
                    <a:lnTo>
                      <a:pt x="565" y="357"/>
                    </a:lnTo>
                    <a:lnTo>
                      <a:pt x="560" y="320"/>
                    </a:lnTo>
                    <a:lnTo>
                      <a:pt x="551" y="287"/>
                    </a:lnTo>
                    <a:lnTo>
                      <a:pt x="534" y="256"/>
                    </a:lnTo>
                    <a:lnTo>
                      <a:pt x="512" y="230"/>
                    </a:lnTo>
                    <a:lnTo>
                      <a:pt x="485" y="207"/>
                    </a:lnTo>
                    <a:lnTo>
                      <a:pt x="454" y="191"/>
                    </a:lnTo>
                    <a:lnTo>
                      <a:pt x="420" y="180"/>
                    </a:lnTo>
                    <a:lnTo>
                      <a:pt x="384" y="176"/>
                    </a:lnTo>
                    <a:close/>
                    <a:moveTo>
                      <a:pt x="384" y="0"/>
                    </a:moveTo>
                    <a:lnTo>
                      <a:pt x="436" y="3"/>
                    </a:lnTo>
                    <a:lnTo>
                      <a:pt x="487" y="13"/>
                    </a:lnTo>
                    <a:lnTo>
                      <a:pt x="534" y="30"/>
                    </a:lnTo>
                    <a:lnTo>
                      <a:pt x="578" y="53"/>
                    </a:lnTo>
                    <a:lnTo>
                      <a:pt x="619" y="81"/>
                    </a:lnTo>
                    <a:lnTo>
                      <a:pt x="656" y="113"/>
                    </a:lnTo>
                    <a:lnTo>
                      <a:pt x="689" y="150"/>
                    </a:lnTo>
                    <a:lnTo>
                      <a:pt x="716" y="191"/>
                    </a:lnTo>
                    <a:lnTo>
                      <a:pt x="739" y="236"/>
                    </a:lnTo>
                    <a:lnTo>
                      <a:pt x="756" y="283"/>
                    </a:lnTo>
                    <a:lnTo>
                      <a:pt x="766" y="334"/>
                    </a:lnTo>
                    <a:lnTo>
                      <a:pt x="769" y="386"/>
                    </a:lnTo>
                    <a:lnTo>
                      <a:pt x="769" y="767"/>
                    </a:lnTo>
                    <a:lnTo>
                      <a:pt x="766" y="820"/>
                    </a:lnTo>
                    <a:lnTo>
                      <a:pt x="756" y="870"/>
                    </a:lnTo>
                    <a:lnTo>
                      <a:pt x="739" y="918"/>
                    </a:lnTo>
                    <a:lnTo>
                      <a:pt x="717" y="962"/>
                    </a:lnTo>
                    <a:lnTo>
                      <a:pt x="689" y="1004"/>
                    </a:lnTo>
                    <a:lnTo>
                      <a:pt x="657" y="1040"/>
                    </a:lnTo>
                    <a:lnTo>
                      <a:pt x="619" y="1073"/>
                    </a:lnTo>
                    <a:lnTo>
                      <a:pt x="578" y="1101"/>
                    </a:lnTo>
                    <a:lnTo>
                      <a:pt x="534" y="1124"/>
                    </a:lnTo>
                    <a:lnTo>
                      <a:pt x="487" y="1141"/>
                    </a:lnTo>
                    <a:lnTo>
                      <a:pt x="437" y="1150"/>
                    </a:lnTo>
                    <a:lnTo>
                      <a:pt x="385" y="1154"/>
                    </a:lnTo>
                    <a:lnTo>
                      <a:pt x="332" y="1150"/>
                    </a:lnTo>
                    <a:lnTo>
                      <a:pt x="283" y="1141"/>
                    </a:lnTo>
                    <a:lnTo>
                      <a:pt x="235" y="1124"/>
                    </a:lnTo>
                    <a:lnTo>
                      <a:pt x="191" y="1101"/>
                    </a:lnTo>
                    <a:lnTo>
                      <a:pt x="150" y="1073"/>
                    </a:lnTo>
                    <a:lnTo>
                      <a:pt x="112" y="1040"/>
                    </a:lnTo>
                    <a:lnTo>
                      <a:pt x="80" y="1004"/>
                    </a:lnTo>
                    <a:lnTo>
                      <a:pt x="52" y="962"/>
                    </a:lnTo>
                    <a:lnTo>
                      <a:pt x="30" y="918"/>
                    </a:lnTo>
                    <a:lnTo>
                      <a:pt x="13" y="870"/>
                    </a:lnTo>
                    <a:lnTo>
                      <a:pt x="4" y="820"/>
                    </a:lnTo>
                    <a:lnTo>
                      <a:pt x="0" y="767"/>
                    </a:lnTo>
                    <a:lnTo>
                      <a:pt x="0" y="386"/>
                    </a:lnTo>
                    <a:lnTo>
                      <a:pt x="4" y="334"/>
                    </a:lnTo>
                    <a:lnTo>
                      <a:pt x="13" y="283"/>
                    </a:lnTo>
                    <a:lnTo>
                      <a:pt x="30" y="236"/>
                    </a:lnTo>
                    <a:lnTo>
                      <a:pt x="52" y="191"/>
                    </a:lnTo>
                    <a:lnTo>
                      <a:pt x="80" y="150"/>
                    </a:lnTo>
                    <a:lnTo>
                      <a:pt x="112" y="113"/>
                    </a:lnTo>
                    <a:lnTo>
                      <a:pt x="150" y="81"/>
                    </a:lnTo>
                    <a:lnTo>
                      <a:pt x="191" y="53"/>
                    </a:lnTo>
                    <a:lnTo>
                      <a:pt x="235" y="30"/>
                    </a:lnTo>
                    <a:lnTo>
                      <a:pt x="283" y="13"/>
                    </a:lnTo>
                    <a:lnTo>
                      <a:pt x="332" y="3"/>
                    </a:lnTo>
                    <a:lnTo>
                      <a:pt x="3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27" name="Freeform 193"/>
              <p:cNvSpPr>
                <a:spLocks noEditPoints="1"/>
              </p:cNvSpPr>
              <p:nvPr/>
            </p:nvSpPr>
            <p:spPr bwMode="auto">
              <a:xfrm>
                <a:off x="4248117" y="3012745"/>
                <a:ext cx="334269" cy="500967"/>
              </a:xfrm>
              <a:custGeom>
                <a:avLst/>
                <a:gdLst>
                  <a:gd name="T0" fmla="*/ 348 w 769"/>
                  <a:gd name="T1" fmla="*/ 180 h 1154"/>
                  <a:gd name="T2" fmla="*/ 284 w 769"/>
                  <a:gd name="T3" fmla="*/ 208 h 1154"/>
                  <a:gd name="T4" fmla="*/ 235 w 769"/>
                  <a:gd name="T5" fmla="*/ 257 h 1154"/>
                  <a:gd name="T6" fmla="*/ 208 w 769"/>
                  <a:gd name="T7" fmla="*/ 321 h 1154"/>
                  <a:gd name="T8" fmla="*/ 204 w 769"/>
                  <a:gd name="T9" fmla="*/ 797 h 1154"/>
                  <a:gd name="T10" fmla="*/ 219 w 769"/>
                  <a:gd name="T11" fmla="*/ 867 h 1154"/>
                  <a:gd name="T12" fmla="*/ 257 w 769"/>
                  <a:gd name="T13" fmla="*/ 924 h 1154"/>
                  <a:gd name="T14" fmla="*/ 315 w 769"/>
                  <a:gd name="T15" fmla="*/ 963 h 1154"/>
                  <a:gd name="T16" fmla="*/ 385 w 769"/>
                  <a:gd name="T17" fmla="*/ 977 h 1154"/>
                  <a:gd name="T18" fmla="*/ 454 w 769"/>
                  <a:gd name="T19" fmla="*/ 963 h 1154"/>
                  <a:gd name="T20" fmla="*/ 512 w 769"/>
                  <a:gd name="T21" fmla="*/ 924 h 1154"/>
                  <a:gd name="T22" fmla="*/ 551 w 769"/>
                  <a:gd name="T23" fmla="*/ 867 h 1154"/>
                  <a:gd name="T24" fmla="*/ 565 w 769"/>
                  <a:gd name="T25" fmla="*/ 797 h 1154"/>
                  <a:gd name="T26" fmla="*/ 560 w 769"/>
                  <a:gd name="T27" fmla="*/ 321 h 1154"/>
                  <a:gd name="T28" fmla="*/ 534 w 769"/>
                  <a:gd name="T29" fmla="*/ 257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4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1 h 1154"/>
                  <a:gd name="T60" fmla="*/ 332 w 769"/>
                  <a:gd name="T61" fmla="*/ 1151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4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7"/>
                    </a:moveTo>
                    <a:lnTo>
                      <a:pt x="348" y="180"/>
                    </a:lnTo>
                    <a:lnTo>
                      <a:pt x="314" y="191"/>
                    </a:lnTo>
                    <a:lnTo>
                      <a:pt x="284" y="208"/>
                    </a:lnTo>
                    <a:lnTo>
                      <a:pt x="257" y="230"/>
                    </a:lnTo>
                    <a:lnTo>
                      <a:pt x="235" y="257"/>
                    </a:lnTo>
                    <a:lnTo>
                      <a:pt x="219" y="287"/>
                    </a:lnTo>
                    <a:lnTo>
                      <a:pt x="208" y="321"/>
                    </a:lnTo>
                    <a:lnTo>
                      <a:pt x="204" y="357"/>
                    </a:lnTo>
                    <a:lnTo>
                      <a:pt x="204" y="797"/>
                    </a:lnTo>
                    <a:lnTo>
                      <a:pt x="208" y="833"/>
                    </a:lnTo>
                    <a:lnTo>
                      <a:pt x="219" y="867"/>
                    </a:lnTo>
                    <a:lnTo>
                      <a:pt x="235" y="897"/>
                    </a:lnTo>
                    <a:lnTo>
                      <a:pt x="257" y="924"/>
                    </a:lnTo>
                    <a:lnTo>
                      <a:pt x="284" y="947"/>
                    </a:lnTo>
                    <a:lnTo>
                      <a:pt x="315" y="963"/>
                    </a:lnTo>
                    <a:lnTo>
                      <a:pt x="349" y="974"/>
                    </a:lnTo>
                    <a:lnTo>
                      <a:pt x="385" y="977"/>
                    </a:lnTo>
                    <a:lnTo>
                      <a:pt x="421" y="974"/>
                    </a:lnTo>
                    <a:lnTo>
                      <a:pt x="454" y="963"/>
                    </a:lnTo>
                    <a:lnTo>
                      <a:pt x="485" y="946"/>
                    </a:lnTo>
                    <a:lnTo>
                      <a:pt x="512" y="924"/>
                    </a:lnTo>
                    <a:lnTo>
                      <a:pt x="534" y="897"/>
                    </a:lnTo>
                    <a:lnTo>
                      <a:pt x="551" y="867"/>
                    </a:lnTo>
                    <a:lnTo>
                      <a:pt x="561" y="833"/>
                    </a:lnTo>
                    <a:lnTo>
                      <a:pt x="565" y="797"/>
                    </a:lnTo>
                    <a:lnTo>
                      <a:pt x="565" y="357"/>
                    </a:lnTo>
                    <a:lnTo>
                      <a:pt x="560" y="321"/>
                    </a:lnTo>
                    <a:lnTo>
                      <a:pt x="551" y="287"/>
                    </a:lnTo>
                    <a:lnTo>
                      <a:pt x="534" y="257"/>
                    </a:lnTo>
                    <a:lnTo>
                      <a:pt x="512" y="230"/>
                    </a:lnTo>
                    <a:lnTo>
                      <a:pt x="485" y="207"/>
                    </a:lnTo>
                    <a:lnTo>
                      <a:pt x="454" y="191"/>
                    </a:lnTo>
                    <a:lnTo>
                      <a:pt x="420" y="180"/>
                    </a:lnTo>
                    <a:lnTo>
                      <a:pt x="384" y="177"/>
                    </a:lnTo>
                    <a:close/>
                    <a:moveTo>
                      <a:pt x="384" y="0"/>
                    </a:moveTo>
                    <a:lnTo>
                      <a:pt x="436" y="3"/>
                    </a:lnTo>
                    <a:lnTo>
                      <a:pt x="487" y="13"/>
                    </a:lnTo>
                    <a:lnTo>
                      <a:pt x="534" y="30"/>
                    </a:lnTo>
                    <a:lnTo>
                      <a:pt x="578" y="53"/>
                    </a:lnTo>
                    <a:lnTo>
                      <a:pt x="619" y="81"/>
                    </a:lnTo>
                    <a:lnTo>
                      <a:pt x="656" y="114"/>
                    </a:lnTo>
                    <a:lnTo>
                      <a:pt x="689" y="150"/>
                    </a:lnTo>
                    <a:lnTo>
                      <a:pt x="716" y="191"/>
                    </a:lnTo>
                    <a:lnTo>
                      <a:pt x="739" y="236"/>
                    </a:lnTo>
                    <a:lnTo>
                      <a:pt x="756" y="283"/>
                    </a:lnTo>
                    <a:lnTo>
                      <a:pt x="766" y="334"/>
                    </a:lnTo>
                    <a:lnTo>
                      <a:pt x="769" y="386"/>
                    </a:lnTo>
                    <a:lnTo>
                      <a:pt x="769" y="768"/>
                    </a:lnTo>
                    <a:lnTo>
                      <a:pt x="766" y="820"/>
                    </a:lnTo>
                    <a:lnTo>
                      <a:pt x="756" y="871"/>
                    </a:lnTo>
                    <a:lnTo>
                      <a:pt x="739" y="918"/>
                    </a:lnTo>
                    <a:lnTo>
                      <a:pt x="717" y="963"/>
                    </a:lnTo>
                    <a:lnTo>
                      <a:pt x="689" y="1004"/>
                    </a:lnTo>
                    <a:lnTo>
                      <a:pt x="657" y="1040"/>
                    </a:lnTo>
                    <a:lnTo>
                      <a:pt x="619" y="1073"/>
                    </a:lnTo>
                    <a:lnTo>
                      <a:pt x="578" y="1101"/>
                    </a:lnTo>
                    <a:lnTo>
                      <a:pt x="534" y="1124"/>
                    </a:lnTo>
                    <a:lnTo>
                      <a:pt x="487" y="1141"/>
                    </a:lnTo>
                    <a:lnTo>
                      <a:pt x="437" y="1151"/>
                    </a:lnTo>
                    <a:lnTo>
                      <a:pt x="385" y="1154"/>
                    </a:lnTo>
                    <a:lnTo>
                      <a:pt x="332" y="1151"/>
                    </a:lnTo>
                    <a:lnTo>
                      <a:pt x="283" y="1141"/>
                    </a:lnTo>
                    <a:lnTo>
                      <a:pt x="235" y="1124"/>
                    </a:lnTo>
                    <a:lnTo>
                      <a:pt x="191" y="1101"/>
                    </a:lnTo>
                    <a:lnTo>
                      <a:pt x="150" y="1073"/>
                    </a:lnTo>
                    <a:lnTo>
                      <a:pt x="112" y="1040"/>
                    </a:lnTo>
                    <a:lnTo>
                      <a:pt x="80" y="1004"/>
                    </a:lnTo>
                    <a:lnTo>
                      <a:pt x="52" y="963"/>
                    </a:lnTo>
                    <a:lnTo>
                      <a:pt x="30" y="918"/>
                    </a:lnTo>
                    <a:lnTo>
                      <a:pt x="13" y="871"/>
                    </a:lnTo>
                    <a:lnTo>
                      <a:pt x="4" y="820"/>
                    </a:lnTo>
                    <a:lnTo>
                      <a:pt x="0" y="768"/>
                    </a:lnTo>
                    <a:lnTo>
                      <a:pt x="0" y="386"/>
                    </a:lnTo>
                    <a:lnTo>
                      <a:pt x="4" y="334"/>
                    </a:lnTo>
                    <a:lnTo>
                      <a:pt x="13" y="283"/>
                    </a:lnTo>
                    <a:lnTo>
                      <a:pt x="30" y="236"/>
                    </a:lnTo>
                    <a:lnTo>
                      <a:pt x="52" y="191"/>
                    </a:lnTo>
                    <a:lnTo>
                      <a:pt x="80" y="150"/>
                    </a:lnTo>
                    <a:lnTo>
                      <a:pt x="112" y="114"/>
                    </a:lnTo>
                    <a:lnTo>
                      <a:pt x="150" y="81"/>
                    </a:lnTo>
                    <a:lnTo>
                      <a:pt x="191" y="53"/>
                    </a:lnTo>
                    <a:lnTo>
                      <a:pt x="235" y="30"/>
                    </a:lnTo>
                    <a:lnTo>
                      <a:pt x="283" y="13"/>
                    </a:lnTo>
                    <a:lnTo>
                      <a:pt x="332" y="3"/>
                    </a:lnTo>
                    <a:lnTo>
                      <a:pt x="3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28" name="Freeform 195"/>
              <p:cNvSpPr>
                <a:spLocks/>
              </p:cNvSpPr>
              <p:nvPr/>
            </p:nvSpPr>
            <p:spPr bwMode="auto">
              <a:xfrm>
                <a:off x="4369669" y="3330516"/>
                <a:ext cx="87691" cy="487942"/>
              </a:xfrm>
              <a:custGeom>
                <a:avLst/>
                <a:gdLst>
                  <a:gd name="T0" fmla="*/ 100 w 202"/>
                  <a:gd name="T1" fmla="*/ 0 h 1124"/>
                  <a:gd name="T2" fmla="*/ 127 w 202"/>
                  <a:gd name="T3" fmla="*/ 3 h 1124"/>
                  <a:gd name="T4" fmla="*/ 151 w 202"/>
                  <a:gd name="T5" fmla="*/ 13 h 1124"/>
                  <a:gd name="T6" fmla="*/ 172 w 202"/>
                  <a:gd name="T7" fmla="*/ 29 h 1124"/>
                  <a:gd name="T8" fmla="*/ 187 w 202"/>
                  <a:gd name="T9" fmla="*/ 49 h 1124"/>
                  <a:gd name="T10" fmla="*/ 198 w 202"/>
                  <a:gd name="T11" fmla="*/ 74 h 1124"/>
                  <a:gd name="T12" fmla="*/ 202 w 202"/>
                  <a:gd name="T13" fmla="*/ 100 h 1124"/>
                  <a:gd name="T14" fmla="*/ 202 w 202"/>
                  <a:gd name="T15" fmla="*/ 1023 h 1124"/>
                  <a:gd name="T16" fmla="*/ 198 w 202"/>
                  <a:gd name="T17" fmla="*/ 1050 h 1124"/>
                  <a:gd name="T18" fmla="*/ 187 w 202"/>
                  <a:gd name="T19" fmla="*/ 1074 h 1124"/>
                  <a:gd name="T20" fmla="*/ 172 w 202"/>
                  <a:gd name="T21" fmla="*/ 1095 h 1124"/>
                  <a:gd name="T22" fmla="*/ 152 w 202"/>
                  <a:gd name="T23" fmla="*/ 1110 h 1124"/>
                  <a:gd name="T24" fmla="*/ 128 w 202"/>
                  <a:gd name="T25" fmla="*/ 1120 h 1124"/>
                  <a:gd name="T26" fmla="*/ 102 w 202"/>
                  <a:gd name="T27" fmla="*/ 1124 h 1124"/>
                  <a:gd name="T28" fmla="*/ 74 w 202"/>
                  <a:gd name="T29" fmla="*/ 1120 h 1124"/>
                  <a:gd name="T30" fmla="*/ 51 w 202"/>
                  <a:gd name="T31" fmla="*/ 1110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3 w 202"/>
                  <a:gd name="T45" fmla="*/ 49 h 1124"/>
                  <a:gd name="T46" fmla="*/ 29 w 202"/>
                  <a:gd name="T47" fmla="*/ 29 h 1124"/>
                  <a:gd name="T48" fmla="*/ 50 w 202"/>
                  <a:gd name="T49" fmla="*/ 13 h 1124"/>
                  <a:gd name="T50" fmla="*/ 74 w 202"/>
                  <a:gd name="T51" fmla="*/ 3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7" y="3"/>
                    </a:lnTo>
                    <a:lnTo>
                      <a:pt x="151" y="13"/>
                    </a:lnTo>
                    <a:lnTo>
                      <a:pt x="172" y="29"/>
                    </a:lnTo>
                    <a:lnTo>
                      <a:pt x="187" y="49"/>
                    </a:lnTo>
                    <a:lnTo>
                      <a:pt x="198" y="74"/>
                    </a:lnTo>
                    <a:lnTo>
                      <a:pt x="202" y="100"/>
                    </a:lnTo>
                    <a:lnTo>
                      <a:pt x="202" y="1023"/>
                    </a:lnTo>
                    <a:lnTo>
                      <a:pt x="198" y="1050"/>
                    </a:lnTo>
                    <a:lnTo>
                      <a:pt x="187" y="1074"/>
                    </a:lnTo>
                    <a:lnTo>
                      <a:pt x="172" y="1095"/>
                    </a:lnTo>
                    <a:lnTo>
                      <a:pt x="152" y="1110"/>
                    </a:lnTo>
                    <a:lnTo>
                      <a:pt x="128" y="1120"/>
                    </a:lnTo>
                    <a:lnTo>
                      <a:pt x="102" y="1124"/>
                    </a:lnTo>
                    <a:lnTo>
                      <a:pt x="74" y="1120"/>
                    </a:lnTo>
                    <a:lnTo>
                      <a:pt x="51" y="1110"/>
                    </a:lnTo>
                    <a:lnTo>
                      <a:pt x="30" y="1095"/>
                    </a:lnTo>
                    <a:lnTo>
                      <a:pt x="15" y="1074"/>
                    </a:lnTo>
                    <a:lnTo>
                      <a:pt x="4" y="1050"/>
                    </a:lnTo>
                    <a:lnTo>
                      <a:pt x="0" y="1023"/>
                    </a:lnTo>
                    <a:lnTo>
                      <a:pt x="0" y="100"/>
                    </a:lnTo>
                    <a:lnTo>
                      <a:pt x="4" y="74"/>
                    </a:lnTo>
                    <a:lnTo>
                      <a:pt x="13" y="49"/>
                    </a:lnTo>
                    <a:lnTo>
                      <a:pt x="29" y="29"/>
                    </a:lnTo>
                    <a:lnTo>
                      <a:pt x="50" y="13"/>
                    </a:lnTo>
                    <a:lnTo>
                      <a:pt x="74" y="3"/>
                    </a:lnTo>
                    <a:lnTo>
                      <a:pt x="10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29" name="Freeform 196"/>
              <p:cNvSpPr>
                <a:spLocks/>
              </p:cNvSpPr>
              <p:nvPr/>
            </p:nvSpPr>
            <p:spPr bwMode="auto">
              <a:xfrm>
                <a:off x="4365328" y="3948691"/>
                <a:ext cx="86824" cy="487942"/>
              </a:xfrm>
              <a:custGeom>
                <a:avLst/>
                <a:gdLst>
                  <a:gd name="T0" fmla="*/ 100 w 202"/>
                  <a:gd name="T1" fmla="*/ 0 h 1124"/>
                  <a:gd name="T2" fmla="*/ 128 w 202"/>
                  <a:gd name="T3" fmla="*/ 4 h 1124"/>
                  <a:gd name="T4" fmla="*/ 151 w 202"/>
                  <a:gd name="T5" fmla="*/ 13 h 1124"/>
                  <a:gd name="T6" fmla="*/ 172 w 202"/>
                  <a:gd name="T7" fmla="*/ 29 h 1124"/>
                  <a:gd name="T8" fmla="*/ 187 w 202"/>
                  <a:gd name="T9" fmla="*/ 50 h 1124"/>
                  <a:gd name="T10" fmla="*/ 198 w 202"/>
                  <a:gd name="T11" fmla="*/ 74 h 1124"/>
                  <a:gd name="T12" fmla="*/ 202 w 202"/>
                  <a:gd name="T13" fmla="*/ 100 h 1124"/>
                  <a:gd name="T14" fmla="*/ 202 w 202"/>
                  <a:gd name="T15" fmla="*/ 1023 h 1124"/>
                  <a:gd name="T16" fmla="*/ 198 w 202"/>
                  <a:gd name="T17" fmla="*/ 1050 h 1124"/>
                  <a:gd name="T18" fmla="*/ 189 w 202"/>
                  <a:gd name="T19" fmla="*/ 1074 h 1124"/>
                  <a:gd name="T20" fmla="*/ 173 w 202"/>
                  <a:gd name="T21" fmla="*/ 1094 h 1124"/>
                  <a:gd name="T22" fmla="*/ 152 w 202"/>
                  <a:gd name="T23" fmla="*/ 1111 h 1124"/>
                  <a:gd name="T24" fmla="*/ 128 w 202"/>
                  <a:gd name="T25" fmla="*/ 1120 h 1124"/>
                  <a:gd name="T26" fmla="*/ 102 w 202"/>
                  <a:gd name="T27" fmla="*/ 1124 h 1124"/>
                  <a:gd name="T28" fmla="*/ 75 w 202"/>
                  <a:gd name="T29" fmla="*/ 1120 h 1124"/>
                  <a:gd name="T30" fmla="*/ 51 w 202"/>
                  <a:gd name="T31" fmla="*/ 1111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5 w 202"/>
                  <a:gd name="T45" fmla="*/ 50 h 1124"/>
                  <a:gd name="T46" fmla="*/ 30 w 202"/>
                  <a:gd name="T47" fmla="*/ 29 h 1124"/>
                  <a:gd name="T48" fmla="*/ 50 w 202"/>
                  <a:gd name="T49" fmla="*/ 13 h 1124"/>
                  <a:gd name="T50" fmla="*/ 74 w 202"/>
                  <a:gd name="T51" fmla="*/ 4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8" y="4"/>
                    </a:lnTo>
                    <a:lnTo>
                      <a:pt x="151" y="13"/>
                    </a:lnTo>
                    <a:lnTo>
                      <a:pt x="172" y="29"/>
                    </a:lnTo>
                    <a:lnTo>
                      <a:pt x="187" y="50"/>
                    </a:lnTo>
                    <a:lnTo>
                      <a:pt x="198" y="74"/>
                    </a:lnTo>
                    <a:lnTo>
                      <a:pt x="202" y="100"/>
                    </a:lnTo>
                    <a:lnTo>
                      <a:pt x="202" y="1023"/>
                    </a:lnTo>
                    <a:lnTo>
                      <a:pt x="198" y="1050"/>
                    </a:lnTo>
                    <a:lnTo>
                      <a:pt x="189" y="1074"/>
                    </a:lnTo>
                    <a:lnTo>
                      <a:pt x="173" y="1094"/>
                    </a:lnTo>
                    <a:lnTo>
                      <a:pt x="152" y="1111"/>
                    </a:lnTo>
                    <a:lnTo>
                      <a:pt x="128" y="1120"/>
                    </a:lnTo>
                    <a:lnTo>
                      <a:pt x="102" y="1124"/>
                    </a:lnTo>
                    <a:lnTo>
                      <a:pt x="75" y="1120"/>
                    </a:lnTo>
                    <a:lnTo>
                      <a:pt x="51" y="1111"/>
                    </a:lnTo>
                    <a:lnTo>
                      <a:pt x="30" y="1095"/>
                    </a:lnTo>
                    <a:lnTo>
                      <a:pt x="15" y="1074"/>
                    </a:lnTo>
                    <a:lnTo>
                      <a:pt x="4" y="1050"/>
                    </a:lnTo>
                    <a:lnTo>
                      <a:pt x="0" y="1023"/>
                    </a:lnTo>
                    <a:lnTo>
                      <a:pt x="0" y="100"/>
                    </a:lnTo>
                    <a:lnTo>
                      <a:pt x="4" y="74"/>
                    </a:lnTo>
                    <a:lnTo>
                      <a:pt x="15" y="50"/>
                    </a:lnTo>
                    <a:lnTo>
                      <a:pt x="30" y="29"/>
                    </a:lnTo>
                    <a:lnTo>
                      <a:pt x="50" y="13"/>
                    </a:lnTo>
                    <a:lnTo>
                      <a:pt x="74" y="4"/>
                    </a:lnTo>
                    <a:lnTo>
                      <a:pt x="10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30" name="Freeform 192"/>
              <p:cNvSpPr>
                <a:spLocks noEditPoints="1"/>
              </p:cNvSpPr>
              <p:nvPr/>
            </p:nvSpPr>
            <p:spPr bwMode="auto">
              <a:xfrm>
                <a:off x="4248114" y="2390693"/>
                <a:ext cx="334269" cy="500967"/>
              </a:xfrm>
              <a:custGeom>
                <a:avLst/>
                <a:gdLst>
                  <a:gd name="T0" fmla="*/ 348 w 769"/>
                  <a:gd name="T1" fmla="*/ 180 h 1154"/>
                  <a:gd name="T2" fmla="*/ 284 w 769"/>
                  <a:gd name="T3" fmla="*/ 208 h 1154"/>
                  <a:gd name="T4" fmla="*/ 235 w 769"/>
                  <a:gd name="T5" fmla="*/ 256 h 1154"/>
                  <a:gd name="T6" fmla="*/ 208 w 769"/>
                  <a:gd name="T7" fmla="*/ 320 h 1154"/>
                  <a:gd name="T8" fmla="*/ 204 w 769"/>
                  <a:gd name="T9" fmla="*/ 797 h 1154"/>
                  <a:gd name="T10" fmla="*/ 219 w 769"/>
                  <a:gd name="T11" fmla="*/ 867 h 1154"/>
                  <a:gd name="T12" fmla="*/ 257 w 769"/>
                  <a:gd name="T13" fmla="*/ 924 h 1154"/>
                  <a:gd name="T14" fmla="*/ 315 w 769"/>
                  <a:gd name="T15" fmla="*/ 962 h 1154"/>
                  <a:gd name="T16" fmla="*/ 385 w 769"/>
                  <a:gd name="T17" fmla="*/ 977 h 1154"/>
                  <a:gd name="T18" fmla="*/ 454 w 769"/>
                  <a:gd name="T19" fmla="*/ 962 h 1154"/>
                  <a:gd name="T20" fmla="*/ 512 w 769"/>
                  <a:gd name="T21" fmla="*/ 924 h 1154"/>
                  <a:gd name="T22" fmla="*/ 551 w 769"/>
                  <a:gd name="T23" fmla="*/ 867 h 1154"/>
                  <a:gd name="T24" fmla="*/ 565 w 769"/>
                  <a:gd name="T25" fmla="*/ 797 h 1154"/>
                  <a:gd name="T26" fmla="*/ 560 w 769"/>
                  <a:gd name="T27" fmla="*/ 320 h 1154"/>
                  <a:gd name="T28" fmla="*/ 534 w 769"/>
                  <a:gd name="T29" fmla="*/ 256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3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0 h 1154"/>
                  <a:gd name="T60" fmla="*/ 332 w 769"/>
                  <a:gd name="T61" fmla="*/ 1150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3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6"/>
                    </a:moveTo>
                    <a:lnTo>
                      <a:pt x="348" y="180"/>
                    </a:lnTo>
                    <a:lnTo>
                      <a:pt x="314" y="191"/>
                    </a:lnTo>
                    <a:lnTo>
                      <a:pt x="284" y="208"/>
                    </a:lnTo>
                    <a:lnTo>
                      <a:pt x="257" y="230"/>
                    </a:lnTo>
                    <a:lnTo>
                      <a:pt x="235" y="256"/>
                    </a:lnTo>
                    <a:lnTo>
                      <a:pt x="219" y="287"/>
                    </a:lnTo>
                    <a:lnTo>
                      <a:pt x="208" y="320"/>
                    </a:lnTo>
                    <a:lnTo>
                      <a:pt x="204" y="357"/>
                    </a:lnTo>
                    <a:lnTo>
                      <a:pt x="204" y="797"/>
                    </a:lnTo>
                    <a:lnTo>
                      <a:pt x="208" y="833"/>
                    </a:lnTo>
                    <a:lnTo>
                      <a:pt x="219" y="867"/>
                    </a:lnTo>
                    <a:lnTo>
                      <a:pt x="235" y="897"/>
                    </a:lnTo>
                    <a:lnTo>
                      <a:pt x="257" y="924"/>
                    </a:lnTo>
                    <a:lnTo>
                      <a:pt x="284" y="947"/>
                    </a:lnTo>
                    <a:lnTo>
                      <a:pt x="315" y="962"/>
                    </a:lnTo>
                    <a:lnTo>
                      <a:pt x="349" y="973"/>
                    </a:lnTo>
                    <a:lnTo>
                      <a:pt x="385" y="977"/>
                    </a:lnTo>
                    <a:lnTo>
                      <a:pt x="421" y="973"/>
                    </a:lnTo>
                    <a:lnTo>
                      <a:pt x="454" y="962"/>
                    </a:lnTo>
                    <a:lnTo>
                      <a:pt x="485" y="946"/>
                    </a:lnTo>
                    <a:lnTo>
                      <a:pt x="512" y="924"/>
                    </a:lnTo>
                    <a:lnTo>
                      <a:pt x="534" y="897"/>
                    </a:lnTo>
                    <a:lnTo>
                      <a:pt x="551" y="867"/>
                    </a:lnTo>
                    <a:lnTo>
                      <a:pt x="561" y="833"/>
                    </a:lnTo>
                    <a:lnTo>
                      <a:pt x="565" y="797"/>
                    </a:lnTo>
                    <a:lnTo>
                      <a:pt x="565" y="357"/>
                    </a:lnTo>
                    <a:lnTo>
                      <a:pt x="560" y="320"/>
                    </a:lnTo>
                    <a:lnTo>
                      <a:pt x="551" y="287"/>
                    </a:lnTo>
                    <a:lnTo>
                      <a:pt x="534" y="256"/>
                    </a:lnTo>
                    <a:lnTo>
                      <a:pt x="512" y="230"/>
                    </a:lnTo>
                    <a:lnTo>
                      <a:pt x="485" y="207"/>
                    </a:lnTo>
                    <a:lnTo>
                      <a:pt x="454" y="191"/>
                    </a:lnTo>
                    <a:lnTo>
                      <a:pt x="420" y="180"/>
                    </a:lnTo>
                    <a:lnTo>
                      <a:pt x="384" y="176"/>
                    </a:lnTo>
                    <a:close/>
                    <a:moveTo>
                      <a:pt x="384" y="0"/>
                    </a:moveTo>
                    <a:lnTo>
                      <a:pt x="436" y="3"/>
                    </a:lnTo>
                    <a:lnTo>
                      <a:pt x="487" y="13"/>
                    </a:lnTo>
                    <a:lnTo>
                      <a:pt x="534" y="30"/>
                    </a:lnTo>
                    <a:lnTo>
                      <a:pt x="578" y="53"/>
                    </a:lnTo>
                    <a:lnTo>
                      <a:pt x="619" y="81"/>
                    </a:lnTo>
                    <a:lnTo>
                      <a:pt x="656" y="113"/>
                    </a:lnTo>
                    <a:lnTo>
                      <a:pt x="689" y="150"/>
                    </a:lnTo>
                    <a:lnTo>
                      <a:pt x="716" y="191"/>
                    </a:lnTo>
                    <a:lnTo>
                      <a:pt x="739" y="236"/>
                    </a:lnTo>
                    <a:lnTo>
                      <a:pt x="756" y="283"/>
                    </a:lnTo>
                    <a:lnTo>
                      <a:pt x="766" y="334"/>
                    </a:lnTo>
                    <a:lnTo>
                      <a:pt x="769" y="386"/>
                    </a:lnTo>
                    <a:lnTo>
                      <a:pt x="769" y="767"/>
                    </a:lnTo>
                    <a:lnTo>
                      <a:pt x="766" y="820"/>
                    </a:lnTo>
                    <a:lnTo>
                      <a:pt x="756" y="870"/>
                    </a:lnTo>
                    <a:lnTo>
                      <a:pt x="739" y="918"/>
                    </a:lnTo>
                    <a:lnTo>
                      <a:pt x="717" y="962"/>
                    </a:lnTo>
                    <a:lnTo>
                      <a:pt x="689" y="1004"/>
                    </a:lnTo>
                    <a:lnTo>
                      <a:pt x="657" y="1040"/>
                    </a:lnTo>
                    <a:lnTo>
                      <a:pt x="619" y="1073"/>
                    </a:lnTo>
                    <a:lnTo>
                      <a:pt x="578" y="1101"/>
                    </a:lnTo>
                    <a:lnTo>
                      <a:pt x="534" y="1124"/>
                    </a:lnTo>
                    <a:lnTo>
                      <a:pt x="487" y="1141"/>
                    </a:lnTo>
                    <a:lnTo>
                      <a:pt x="437" y="1150"/>
                    </a:lnTo>
                    <a:lnTo>
                      <a:pt x="385" y="1154"/>
                    </a:lnTo>
                    <a:lnTo>
                      <a:pt x="332" y="1150"/>
                    </a:lnTo>
                    <a:lnTo>
                      <a:pt x="283" y="1141"/>
                    </a:lnTo>
                    <a:lnTo>
                      <a:pt x="235" y="1124"/>
                    </a:lnTo>
                    <a:lnTo>
                      <a:pt x="191" y="1101"/>
                    </a:lnTo>
                    <a:lnTo>
                      <a:pt x="150" y="1073"/>
                    </a:lnTo>
                    <a:lnTo>
                      <a:pt x="112" y="1040"/>
                    </a:lnTo>
                    <a:lnTo>
                      <a:pt x="80" y="1004"/>
                    </a:lnTo>
                    <a:lnTo>
                      <a:pt x="52" y="962"/>
                    </a:lnTo>
                    <a:lnTo>
                      <a:pt x="30" y="918"/>
                    </a:lnTo>
                    <a:lnTo>
                      <a:pt x="13" y="870"/>
                    </a:lnTo>
                    <a:lnTo>
                      <a:pt x="4" y="820"/>
                    </a:lnTo>
                    <a:lnTo>
                      <a:pt x="0" y="767"/>
                    </a:lnTo>
                    <a:lnTo>
                      <a:pt x="0" y="386"/>
                    </a:lnTo>
                    <a:lnTo>
                      <a:pt x="4" y="334"/>
                    </a:lnTo>
                    <a:lnTo>
                      <a:pt x="13" y="283"/>
                    </a:lnTo>
                    <a:lnTo>
                      <a:pt x="30" y="236"/>
                    </a:lnTo>
                    <a:lnTo>
                      <a:pt x="52" y="191"/>
                    </a:lnTo>
                    <a:lnTo>
                      <a:pt x="80" y="150"/>
                    </a:lnTo>
                    <a:lnTo>
                      <a:pt x="112" y="113"/>
                    </a:lnTo>
                    <a:lnTo>
                      <a:pt x="150" y="81"/>
                    </a:lnTo>
                    <a:lnTo>
                      <a:pt x="191" y="53"/>
                    </a:lnTo>
                    <a:lnTo>
                      <a:pt x="235" y="30"/>
                    </a:lnTo>
                    <a:lnTo>
                      <a:pt x="283" y="13"/>
                    </a:lnTo>
                    <a:lnTo>
                      <a:pt x="332" y="3"/>
                    </a:lnTo>
                    <a:lnTo>
                      <a:pt x="3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31" name="Freeform 193"/>
              <p:cNvSpPr>
                <a:spLocks noEditPoints="1"/>
              </p:cNvSpPr>
              <p:nvPr/>
            </p:nvSpPr>
            <p:spPr bwMode="auto">
              <a:xfrm>
                <a:off x="4248117" y="1754285"/>
                <a:ext cx="334269" cy="500967"/>
              </a:xfrm>
              <a:custGeom>
                <a:avLst/>
                <a:gdLst>
                  <a:gd name="T0" fmla="*/ 348 w 769"/>
                  <a:gd name="T1" fmla="*/ 180 h 1154"/>
                  <a:gd name="T2" fmla="*/ 284 w 769"/>
                  <a:gd name="T3" fmla="*/ 208 h 1154"/>
                  <a:gd name="T4" fmla="*/ 235 w 769"/>
                  <a:gd name="T5" fmla="*/ 257 h 1154"/>
                  <a:gd name="T6" fmla="*/ 208 w 769"/>
                  <a:gd name="T7" fmla="*/ 321 h 1154"/>
                  <a:gd name="T8" fmla="*/ 204 w 769"/>
                  <a:gd name="T9" fmla="*/ 797 h 1154"/>
                  <a:gd name="T10" fmla="*/ 219 w 769"/>
                  <a:gd name="T11" fmla="*/ 867 h 1154"/>
                  <a:gd name="T12" fmla="*/ 257 w 769"/>
                  <a:gd name="T13" fmla="*/ 924 h 1154"/>
                  <a:gd name="T14" fmla="*/ 315 w 769"/>
                  <a:gd name="T15" fmla="*/ 963 h 1154"/>
                  <a:gd name="T16" fmla="*/ 385 w 769"/>
                  <a:gd name="T17" fmla="*/ 977 h 1154"/>
                  <a:gd name="T18" fmla="*/ 454 w 769"/>
                  <a:gd name="T19" fmla="*/ 963 h 1154"/>
                  <a:gd name="T20" fmla="*/ 512 w 769"/>
                  <a:gd name="T21" fmla="*/ 924 h 1154"/>
                  <a:gd name="T22" fmla="*/ 551 w 769"/>
                  <a:gd name="T23" fmla="*/ 867 h 1154"/>
                  <a:gd name="T24" fmla="*/ 565 w 769"/>
                  <a:gd name="T25" fmla="*/ 797 h 1154"/>
                  <a:gd name="T26" fmla="*/ 560 w 769"/>
                  <a:gd name="T27" fmla="*/ 321 h 1154"/>
                  <a:gd name="T28" fmla="*/ 534 w 769"/>
                  <a:gd name="T29" fmla="*/ 257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4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1 h 1154"/>
                  <a:gd name="T60" fmla="*/ 332 w 769"/>
                  <a:gd name="T61" fmla="*/ 1151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4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7"/>
                    </a:moveTo>
                    <a:lnTo>
                      <a:pt x="348" y="180"/>
                    </a:lnTo>
                    <a:lnTo>
                      <a:pt x="314" y="191"/>
                    </a:lnTo>
                    <a:lnTo>
                      <a:pt x="284" y="208"/>
                    </a:lnTo>
                    <a:lnTo>
                      <a:pt x="257" y="230"/>
                    </a:lnTo>
                    <a:lnTo>
                      <a:pt x="235" y="257"/>
                    </a:lnTo>
                    <a:lnTo>
                      <a:pt x="219" y="287"/>
                    </a:lnTo>
                    <a:lnTo>
                      <a:pt x="208" y="321"/>
                    </a:lnTo>
                    <a:lnTo>
                      <a:pt x="204" y="357"/>
                    </a:lnTo>
                    <a:lnTo>
                      <a:pt x="204" y="797"/>
                    </a:lnTo>
                    <a:lnTo>
                      <a:pt x="208" y="833"/>
                    </a:lnTo>
                    <a:lnTo>
                      <a:pt x="219" y="867"/>
                    </a:lnTo>
                    <a:lnTo>
                      <a:pt x="235" y="897"/>
                    </a:lnTo>
                    <a:lnTo>
                      <a:pt x="257" y="924"/>
                    </a:lnTo>
                    <a:lnTo>
                      <a:pt x="284" y="947"/>
                    </a:lnTo>
                    <a:lnTo>
                      <a:pt x="315" y="963"/>
                    </a:lnTo>
                    <a:lnTo>
                      <a:pt x="349" y="974"/>
                    </a:lnTo>
                    <a:lnTo>
                      <a:pt x="385" y="977"/>
                    </a:lnTo>
                    <a:lnTo>
                      <a:pt x="421" y="974"/>
                    </a:lnTo>
                    <a:lnTo>
                      <a:pt x="454" y="963"/>
                    </a:lnTo>
                    <a:lnTo>
                      <a:pt x="485" y="946"/>
                    </a:lnTo>
                    <a:lnTo>
                      <a:pt x="512" y="924"/>
                    </a:lnTo>
                    <a:lnTo>
                      <a:pt x="534" y="897"/>
                    </a:lnTo>
                    <a:lnTo>
                      <a:pt x="551" y="867"/>
                    </a:lnTo>
                    <a:lnTo>
                      <a:pt x="561" y="833"/>
                    </a:lnTo>
                    <a:lnTo>
                      <a:pt x="565" y="797"/>
                    </a:lnTo>
                    <a:lnTo>
                      <a:pt x="565" y="357"/>
                    </a:lnTo>
                    <a:lnTo>
                      <a:pt x="560" y="321"/>
                    </a:lnTo>
                    <a:lnTo>
                      <a:pt x="551" y="287"/>
                    </a:lnTo>
                    <a:lnTo>
                      <a:pt x="534" y="257"/>
                    </a:lnTo>
                    <a:lnTo>
                      <a:pt x="512" y="230"/>
                    </a:lnTo>
                    <a:lnTo>
                      <a:pt x="485" y="207"/>
                    </a:lnTo>
                    <a:lnTo>
                      <a:pt x="454" y="191"/>
                    </a:lnTo>
                    <a:lnTo>
                      <a:pt x="420" y="180"/>
                    </a:lnTo>
                    <a:lnTo>
                      <a:pt x="384" y="177"/>
                    </a:lnTo>
                    <a:close/>
                    <a:moveTo>
                      <a:pt x="384" y="0"/>
                    </a:moveTo>
                    <a:lnTo>
                      <a:pt x="436" y="3"/>
                    </a:lnTo>
                    <a:lnTo>
                      <a:pt x="487" y="13"/>
                    </a:lnTo>
                    <a:lnTo>
                      <a:pt x="534" y="30"/>
                    </a:lnTo>
                    <a:lnTo>
                      <a:pt x="578" y="53"/>
                    </a:lnTo>
                    <a:lnTo>
                      <a:pt x="619" y="81"/>
                    </a:lnTo>
                    <a:lnTo>
                      <a:pt x="656" y="114"/>
                    </a:lnTo>
                    <a:lnTo>
                      <a:pt x="689" y="150"/>
                    </a:lnTo>
                    <a:lnTo>
                      <a:pt x="716" y="191"/>
                    </a:lnTo>
                    <a:lnTo>
                      <a:pt x="739" y="236"/>
                    </a:lnTo>
                    <a:lnTo>
                      <a:pt x="756" y="283"/>
                    </a:lnTo>
                    <a:lnTo>
                      <a:pt x="766" y="334"/>
                    </a:lnTo>
                    <a:lnTo>
                      <a:pt x="769" y="386"/>
                    </a:lnTo>
                    <a:lnTo>
                      <a:pt x="769" y="768"/>
                    </a:lnTo>
                    <a:lnTo>
                      <a:pt x="766" y="820"/>
                    </a:lnTo>
                    <a:lnTo>
                      <a:pt x="756" y="871"/>
                    </a:lnTo>
                    <a:lnTo>
                      <a:pt x="739" y="918"/>
                    </a:lnTo>
                    <a:lnTo>
                      <a:pt x="717" y="963"/>
                    </a:lnTo>
                    <a:lnTo>
                      <a:pt x="689" y="1004"/>
                    </a:lnTo>
                    <a:lnTo>
                      <a:pt x="657" y="1040"/>
                    </a:lnTo>
                    <a:lnTo>
                      <a:pt x="619" y="1073"/>
                    </a:lnTo>
                    <a:lnTo>
                      <a:pt x="578" y="1101"/>
                    </a:lnTo>
                    <a:lnTo>
                      <a:pt x="534" y="1124"/>
                    </a:lnTo>
                    <a:lnTo>
                      <a:pt x="487" y="1141"/>
                    </a:lnTo>
                    <a:lnTo>
                      <a:pt x="437" y="1151"/>
                    </a:lnTo>
                    <a:lnTo>
                      <a:pt x="385" y="1154"/>
                    </a:lnTo>
                    <a:lnTo>
                      <a:pt x="332" y="1151"/>
                    </a:lnTo>
                    <a:lnTo>
                      <a:pt x="283" y="1141"/>
                    </a:lnTo>
                    <a:lnTo>
                      <a:pt x="235" y="1124"/>
                    </a:lnTo>
                    <a:lnTo>
                      <a:pt x="191" y="1101"/>
                    </a:lnTo>
                    <a:lnTo>
                      <a:pt x="150" y="1073"/>
                    </a:lnTo>
                    <a:lnTo>
                      <a:pt x="112" y="1040"/>
                    </a:lnTo>
                    <a:lnTo>
                      <a:pt x="80" y="1004"/>
                    </a:lnTo>
                    <a:lnTo>
                      <a:pt x="52" y="963"/>
                    </a:lnTo>
                    <a:lnTo>
                      <a:pt x="30" y="918"/>
                    </a:lnTo>
                    <a:lnTo>
                      <a:pt x="13" y="871"/>
                    </a:lnTo>
                    <a:lnTo>
                      <a:pt x="4" y="820"/>
                    </a:lnTo>
                    <a:lnTo>
                      <a:pt x="0" y="768"/>
                    </a:lnTo>
                    <a:lnTo>
                      <a:pt x="0" y="386"/>
                    </a:lnTo>
                    <a:lnTo>
                      <a:pt x="4" y="334"/>
                    </a:lnTo>
                    <a:lnTo>
                      <a:pt x="13" y="283"/>
                    </a:lnTo>
                    <a:lnTo>
                      <a:pt x="30" y="236"/>
                    </a:lnTo>
                    <a:lnTo>
                      <a:pt x="52" y="191"/>
                    </a:lnTo>
                    <a:lnTo>
                      <a:pt x="80" y="150"/>
                    </a:lnTo>
                    <a:lnTo>
                      <a:pt x="112" y="114"/>
                    </a:lnTo>
                    <a:lnTo>
                      <a:pt x="150" y="81"/>
                    </a:lnTo>
                    <a:lnTo>
                      <a:pt x="191" y="53"/>
                    </a:lnTo>
                    <a:lnTo>
                      <a:pt x="235" y="30"/>
                    </a:lnTo>
                    <a:lnTo>
                      <a:pt x="283" y="13"/>
                    </a:lnTo>
                    <a:lnTo>
                      <a:pt x="332" y="3"/>
                    </a:lnTo>
                    <a:lnTo>
                      <a:pt x="3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32" name="Freeform 194"/>
              <p:cNvSpPr>
                <a:spLocks/>
              </p:cNvSpPr>
              <p:nvPr/>
            </p:nvSpPr>
            <p:spPr bwMode="auto">
              <a:xfrm>
                <a:off x="4371408" y="1447800"/>
                <a:ext cx="87691" cy="487942"/>
              </a:xfrm>
              <a:custGeom>
                <a:avLst/>
                <a:gdLst>
                  <a:gd name="T0" fmla="*/ 101 w 202"/>
                  <a:gd name="T1" fmla="*/ 0 h 1124"/>
                  <a:gd name="T2" fmla="*/ 128 w 202"/>
                  <a:gd name="T3" fmla="*/ 3 h 1124"/>
                  <a:gd name="T4" fmla="*/ 152 w 202"/>
                  <a:gd name="T5" fmla="*/ 13 h 1124"/>
                  <a:gd name="T6" fmla="*/ 173 w 202"/>
                  <a:gd name="T7" fmla="*/ 29 h 1124"/>
                  <a:gd name="T8" fmla="*/ 188 w 202"/>
                  <a:gd name="T9" fmla="*/ 49 h 1124"/>
                  <a:gd name="T10" fmla="*/ 198 w 202"/>
                  <a:gd name="T11" fmla="*/ 74 h 1124"/>
                  <a:gd name="T12" fmla="*/ 202 w 202"/>
                  <a:gd name="T13" fmla="*/ 100 h 1124"/>
                  <a:gd name="T14" fmla="*/ 202 w 202"/>
                  <a:gd name="T15" fmla="*/ 1023 h 1124"/>
                  <a:gd name="T16" fmla="*/ 198 w 202"/>
                  <a:gd name="T17" fmla="*/ 1050 h 1124"/>
                  <a:gd name="T18" fmla="*/ 188 w 202"/>
                  <a:gd name="T19" fmla="*/ 1074 h 1124"/>
                  <a:gd name="T20" fmla="*/ 173 w 202"/>
                  <a:gd name="T21" fmla="*/ 1095 h 1124"/>
                  <a:gd name="T22" fmla="*/ 152 w 202"/>
                  <a:gd name="T23" fmla="*/ 1110 h 1124"/>
                  <a:gd name="T24" fmla="*/ 128 w 202"/>
                  <a:gd name="T25" fmla="*/ 1120 h 1124"/>
                  <a:gd name="T26" fmla="*/ 101 w 202"/>
                  <a:gd name="T27" fmla="*/ 1124 h 1124"/>
                  <a:gd name="T28" fmla="*/ 75 w 202"/>
                  <a:gd name="T29" fmla="*/ 1120 h 1124"/>
                  <a:gd name="T30" fmla="*/ 51 w 202"/>
                  <a:gd name="T31" fmla="*/ 1110 h 1124"/>
                  <a:gd name="T32" fmla="*/ 30 w 202"/>
                  <a:gd name="T33" fmla="*/ 1095 h 1124"/>
                  <a:gd name="T34" fmla="*/ 14 w 202"/>
                  <a:gd name="T35" fmla="*/ 1074 h 1124"/>
                  <a:gd name="T36" fmla="*/ 5 w 202"/>
                  <a:gd name="T37" fmla="*/ 1050 h 1124"/>
                  <a:gd name="T38" fmla="*/ 1 w 202"/>
                  <a:gd name="T39" fmla="*/ 1023 h 1124"/>
                  <a:gd name="T40" fmla="*/ 0 w 202"/>
                  <a:gd name="T41" fmla="*/ 100 h 1124"/>
                  <a:gd name="T42" fmla="*/ 4 w 202"/>
                  <a:gd name="T43" fmla="*/ 74 h 1124"/>
                  <a:gd name="T44" fmla="*/ 14 w 202"/>
                  <a:gd name="T45" fmla="*/ 49 h 1124"/>
                  <a:gd name="T46" fmla="*/ 30 w 202"/>
                  <a:gd name="T47" fmla="*/ 29 h 1124"/>
                  <a:gd name="T48" fmla="*/ 51 w 202"/>
                  <a:gd name="T49" fmla="*/ 13 h 1124"/>
                  <a:gd name="T50" fmla="*/ 75 w 202"/>
                  <a:gd name="T51" fmla="*/ 3 h 1124"/>
                  <a:gd name="T52" fmla="*/ 101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1" y="0"/>
                    </a:moveTo>
                    <a:lnTo>
                      <a:pt x="128" y="3"/>
                    </a:lnTo>
                    <a:lnTo>
                      <a:pt x="152" y="13"/>
                    </a:lnTo>
                    <a:lnTo>
                      <a:pt x="173" y="29"/>
                    </a:lnTo>
                    <a:lnTo>
                      <a:pt x="188" y="49"/>
                    </a:lnTo>
                    <a:lnTo>
                      <a:pt x="198" y="74"/>
                    </a:lnTo>
                    <a:lnTo>
                      <a:pt x="202" y="100"/>
                    </a:lnTo>
                    <a:lnTo>
                      <a:pt x="202" y="1023"/>
                    </a:lnTo>
                    <a:lnTo>
                      <a:pt x="198" y="1050"/>
                    </a:lnTo>
                    <a:lnTo>
                      <a:pt x="188" y="1074"/>
                    </a:lnTo>
                    <a:lnTo>
                      <a:pt x="173" y="1095"/>
                    </a:lnTo>
                    <a:lnTo>
                      <a:pt x="152" y="1110"/>
                    </a:lnTo>
                    <a:lnTo>
                      <a:pt x="128" y="1120"/>
                    </a:lnTo>
                    <a:lnTo>
                      <a:pt x="101" y="1124"/>
                    </a:lnTo>
                    <a:lnTo>
                      <a:pt x="75" y="1120"/>
                    </a:lnTo>
                    <a:lnTo>
                      <a:pt x="51" y="1110"/>
                    </a:lnTo>
                    <a:lnTo>
                      <a:pt x="30" y="1095"/>
                    </a:lnTo>
                    <a:lnTo>
                      <a:pt x="14" y="1074"/>
                    </a:lnTo>
                    <a:lnTo>
                      <a:pt x="5" y="1050"/>
                    </a:lnTo>
                    <a:lnTo>
                      <a:pt x="1" y="1023"/>
                    </a:lnTo>
                    <a:lnTo>
                      <a:pt x="0" y="100"/>
                    </a:lnTo>
                    <a:lnTo>
                      <a:pt x="4" y="74"/>
                    </a:lnTo>
                    <a:lnTo>
                      <a:pt x="14" y="49"/>
                    </a:lnTo>
                    <a:lnTo>
                      <a:pt x="30" y="29"/>
                    </a:lnTo>
                    <a:lnTo>
                      <a:pt x="51" y="13"/>
                    </a:lnTo>
                    <a:lnTo>
                      <a:pt x="75" y="3"/>
                    </a:lnTo>
                    <a:lnTo>
                      <a:pt x="10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33" name="Freeform 195"/>
              <p:cNvSpPr>
                <a:spLocks/>
              </p:cNvSpPr>
              <p:nvPr/>
            </p:nvSpPr>
            <p:spPr bwMode="auto">
              <a:xfrm>
                <a:off x="4369643" y="2072059"/>
                <a:ext cx="87691" cy="487942"/>
              </a:xfrm>
              <a:custGeom>
                <a:avLst/>
                <a:gdLst>
                  <a:gd name="T0" fmla="*/ 100 w 202"/>
                  <a:gd name="T1" fmla="*/ 0 h 1124"/>
                  <a:gd name="T2" fmla="*/ 127 w 202"/>
                  <a:gd name="T3" fmla="*/ 3 h 1124"/>
                  <a:gd name="T4" fmla="*/ 151 w 202"/>
                  <a:gd name="T5" fmla="*/ 13 h 1124"/>
                  <a:gd name="T6" fmla="*/ 172 w 202"/>
                  <a:gd name="T7" fmla="*/ 29 h 1124"/>
                  <a:gd name="T8" fmla="*/ 187 w 202"/>
                  <a:gd name="T9" fmla="*/ 49 h 1124"/>
                  <a:gd name="T10" fmla="*/ 198 w 202"/>
                  <a:gd name="T11" fmla="*/ 74 h 1124"/>
                  <a:gd name="T12" fmla="*/ 202 w 202"/>
                  <a:gd name="T13" fmla="*/ 100 h 1124"/>
                  <a:gd name="T14" fmla="*/ 202 w 202"/>
                  <a:gd name="T15" fmla="*/ 1023 h 1124"/>
                  <a:gd name="T16" fmla="*/ 198 w 202"/>
                  <a:gd name="T17" fmla="*/ 1050 h 1124"/>
                  <a:gd name="T18" fmla="*/ 187 w 202"/>
                  <a:gd name="T19" fmla="*/ 1074 h 1124"/>
                  <a:gd name="T20" fmla="*/ 172 w 202"/>
                  <a:gd name="T21" fmla="*/ 1095 h 1124"/>
                  <a:gd name="T22" fmla="*/ 152 w 202"/>
                  <a:gd name="T23" fmla="*/ 1110 h 1124"/>
                  <a:gd name="T24" fmla="*/ 128 w 202"/>
                  <a:gd name="T25" fmla="*/ 1120 h 1124"/>
                  <a:gd name="T26" fmla="*/ 102 w 202"/>
                  <a:gd name="T27" fmla="*/ 1124 h 1124"/>
                  <a:gd name="T28" fmla="*/ 74 w 202"/>
                  <a:gd name="T29" fmla="*/ 1120 h 1124"/>
                  <a:gd name="T30" fmla="*/ 51 w 202"/>
                  <a:gd name="T31" fmla="*/ 1110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3 w 202"/>
                  <a:gd name="T45" fmla="*/ 49 h 1124"/>
                  <a:gd name="T46" fmla="*/ 29 w 202"/>
                  <a:gd name="T47" fmla="*/ 29 h 1124"/>
                  <a:gd name="T48" fmla="*/ 50 w 202"/>
                  <a:gd name="T49" fmla="*/ 13 h 1124"/>
                  <a:gd name="T50" fmla="*/ 74 w 202"/>
                  <a:gd name="T51" fmla="*/ 3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7" y="3"/>
                    </a:lnTo>
                    <a:lnTo>
                      <a:pt x="151" y="13"/>
                    </a:lnTo>
                    <a:lnTo>
                      <a:pt x="172" y="29"/>
                    </a:lnTo>
                    <a:lnTo>
                      <a:pt x="187" y="49"/>
                    </a:lnTo>
                    <a:lnTo>
                      <a:pt x="198" y="74"/>
                    </a:lnTo>
                    <a:lnTo>
                      <a:pt x="202" y="100"/>
                    </a:lnTo>
                    <a:lnTo>
                      <a:pt x="202" y="1023"/>
                    </a:lnTo>
                    <a:lnTo>
                      <a:pt x="198" y="1050"/>
                    </a:lnTo>
                    <a:lnTo>
                      <a:pt x="187" y="1074"/>
                    </a:lnTo>
                    <a:lnTo>
                      <a:pt x="172" y="1095"/>
                    </a:lnTo>
                    <a:lnTo>
                      <a:pt x="152" y="1110"/>
                    </a:lnTo>
                    <a:lnTo>
                      <a:pt x="128" y="1120"/>
                    </a:lnTo>
                    <a:lnTo>
                      <a:pt x="102" y="1124"/>
                    </a:lnTo>
                    <a:lnTo>
                      <a:pt x="74" y="1120"/>
                    </a:lnTo>
                    <a:lnTo>
                      <a:pt x="51" y="1110"/>
                    </a:lnTo>
                    <a:lnTo>
                      <a:pt x="30" y="1095"/>
                    </a:lnTo>
                    <a:lnTo>
                      <a:pt x="15" y="1074"/>
                    </a:lnTo>
                    <a:lnTo>
                      <a:pt x="4" y="1050"/>
                    </a:lnTo>
                    <a:lnTo>
                      <a:pt x="0" y="1023"/>
                    </a:lnTo>
                    <a:lnTo>
                      <a:pt x="0" y="100"/>
                    </a:lnTo>
                    <a:lnTo>
                      <a:pt x="4" y="74"/>
                    </a:lnTo>
                    <a:lnTo>
                      <a:pt x="13" y="49"/>
                    </a:lnTo>
                    <a:lnTo>
                      <a:pt x="29" y="29"/>
                    </a:lnTo>
                    <a:lnTo>
                      <a:pt x="50" y="13"/>
                    </a:lnTo>
                    <a:lnTo>
                      <a:pt x="74" y="3"/>
                    </a:lnTo>
                    <a:lnTo>
                      <a:pt x="10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34" name="Freeform 196"/>
              <p:cNvSpPr>
                <a:spLocks/>
              </p:cNvSpPr>
              <p:nvPr/>
            </p:nvSpPr>
            <p:spPr bwMode="auto">
              <a:xfrm>
                <a:off x="4365302" y="2690231"/>
                <a:ext cx="86823" cy="487942"/>
              </a:xfrm>
              <a:custGeom>
                <a:avLst/>
                <a:gdLst>
                  <a:gd name="T0" fmla="*/ 100 w 202"/>
                  <a:gd name="T1" fmla="*/ 0 h 1124"/>
                  <a:gd name="T2" fmla="*/ 128 w 202"/>
                  <a:gd name="T3" fmla="*/ 4 h 1124"/>
                  <a:gd name="T4" fmla="*/ 151 w 202"/>
                  <a:gd name="T5" fmla="*/ 13 h 1124"/>
                  <a:gd name="T6" fmla="*/ 172 w 202"/>
                  <a:gd name="T7" fmla="*/ 29 h 1124"/>
                  <a:gd name="T8" fmla="*/ 187 w 202"/>
                  <a:gd name="T9" fmla="*/ 50 h 1124"/>
                  <a:gd name="T10" fmla="*/ 198 w 202"/>
                  <a:gd name="T11" fmla="*/ 74 h 1124"/>
                  <a:gd name="T12" fmla="*/ 202 w 202"/>
                  <a:gd name="T13" fmla="*/ 100 h 1124"/>
                  <a:gd name="T14" fmla="*/ 202 w 202"/>
                  <a:gd name="T15" fmla="*/ 1023 h 1124"/>
                  <a:gd name="T16" fmla="*/ 198 w 202"/>
                  <a:gd name="T17" fmla="*/ 1050 h 1124"/>
                  <a:gd name="T18" fmla="*/ 189 w 202"/>
                  <a:gd name="T19" fmla="*/ 1074 h 1124"/>
                  <a:gd name="T20" fmla="*/ 173 w 202"/>
                  <a:gd name="T21" fmla="*/ 1094 h 1124"/>
                  <a:gd name="T22" fmla="*/ 152 w 202"/>
                  <a:gd name="T23" fmla="*/ 1111 h 1124"/>
                  <a:gd name="T24" fmla="*/ 128 w 202"/>
                  <a:gd name="T25" fmla="*/ 1120 h 1124"/>
                  <a:gd name="T26" fmla="*/ 102 w 202"/>
                  <a:gd name="T27" fmla="*/ 1124 h 1124"/>
                  <a:gd name="T28" fmla="*/ 75 w 202"/>
                  <a:gd name="T29" fmla="*/ 1120 h 1124"/>
                  <a:gd name="T30" fmla="*/ 51 w 202"/>
                  <a:gd name="T31" fmla="*/ 1111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5 w 202"/>
                  <a:gd name="T45" fmla="*/ 50 h 1124"/>
                  <a:gd name="T46" fmla="*/ 30 w 202"/>
                  <a:gd name="T47" fmla="*/ 29 h 1124"/>
                  <a:gd name="T48" fmla="*/ 50 w 202"/>
                  <a:gd name="T49" fmla="*/ 13 h 1124"/>
                  <a:gd name="T50" fmla="*/ 74 w 202"/>
                  <a:gd name="T51" fmla="*/ 4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8" y="4"/>
                    </a:lnTo>
                    <a:lnTo>
                      <a:pt x="151" y="13"/>
                    </a:lnTo>
                    <a:lnTo>
                      <a:pt x="172" y="29"/>
                    </a:lnTo>
                    <a:lnTo>
                      <a:pt x="187" y="50"/>
                    </a:lnTo>
                    <a:lnTo>
                      <a:pt x="198" y="74"/>
                    </a:lnTo>
                    <a:lnTo>
                      <a:pt x="202" y="100"/>
                    </a:lnTo>
                    <a:lnTo>
                      <a:pt x="202" y="1023"/>
                    </a:lnTo>
                    <a:lnTo>
                      <a:pt x="198" y="1050"/>
                    </a:lnTo>
                    <a:lnTo>
                      <a:pt x="189" y="1074"/>
                    </a:lnTo>
                    <a:lnTo>
                      <a:pt x="173" y="1094"/>
                    </a:lnTo>
                    <a:lnTo>
                      <a:pt x="152" y="1111"/>
                    </a:lnTo>
                    <a:lnTo>
                      <a:pt x="128" y="1120"/>
                    </a:lnTo>
                    <a:lnTo>
                      <a:pt x="102" y="1124"/>
                    </a:lnTo>
                    <a:lnTo>
                      <a:pt x="75" y="1120"/>
                    </a:lnTo>
                    <a:lnTo>
                      <a:pt x="51" y="1111"/>
                    </a:lnTo>
                    <a:lnTo>
                      <a:pt x="30" y="1095"/>
                    </a:lnTo>
                    <a:lnTo>
                      <a:pt x="15" y="1074"/>
                    </a:lnTo>
                    <a:lnTo>
                      <a:pt x="4" y="1050"/>
                    </a:lnTo>
                    <a:lnTo>
                      <a:pt x="0" y="1023"/>
                    </a:lnTo>
                    <a:lnTo>
                      <a:pt x="0" y="100"/>
                    </a:lnTo>
                    <a:lnTo>
                      <a:pt x="4" y="74"/>
                    </a:lnTo>
                    <a:lnTo>
                      <a:pt x="15" y="50"/>
                    </a:lnTo>
                    <a:lnTo>
                      <a:pt x="30" y="29"/>
                    </a:lnTo>
                    <a:lnTo>
                      <a:pt x="50" y="13"/>
                    </a:lnTo>
                    <a:lnTo>
                      <a:pt x="74" y="4"/>
                    </a:lnTo>
                    <a:lnTo>
                      <a:pt x="10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grpSp>
        <p:sp>
          <p:nvSpPr>
            <p:cNvPr id="7" name="Freeform 192"/>
            <p:cNvSpPr>
              <a:spLocks noEditPoints="1"/>
            </p:cNvSpPr>
            <p:nvPr/>
          </p:nvSpPr>
          <p:spPr bwMode="auto">
            <a:xfrm>
              <a:off x="1538006" y="4391216"/>
              <a:ext cx="89401" cy="133987"/>
            </a:xfrm>
            <a:custGeom>
              <a:avLst/>
              <a:gdLst>
                <a:gd name="T0" fmla="*/ 348 w 769"/>
                <a:gd name="T1" fmla="*/ 180 h 1154"/>
                <a:gd name="T2" fmla="*/ 284 w 769"/>
                <a:gd name="T3" fmla="*/ 208 h 1154"/>
                <a:gd name="T4" fmla="*/ 235 w 769"/>
                <a:gd name="T5" fmla="*/ 256 h 1154"/>
                <a:gd name="T6" fmla="*/ 208 w 769"/>
                <a:gd name="T7" fmla="*/ 320 h 1154"/>
                <a:gd name="T8" fmla="*/ 204 w 769"/>
                <a:gd name="T9" fmla="*/ 797 h 1154"/>
                <a:gd name="T10" fmla="*/ 219 w 769"/>
                <a:gd name="T11" fmla="*/ 867 h 1154"/>
                <a:gd name="T12" fmla="*/ 257 w 769"/>
                <a:gd name="T13" fmla="*/ 924 h 1154"/>
                <a:gd name="T14" fmla="*/ 315 w 769"/>
                <a:gd name="T15" fmla="*/ 962 h 1154"/>
                <a:gd name="T16" fmla="*/ 385 w 769"/>
                <a:gd name="T17" fmla="*/ 977 h 1154"/>
                <a:gd name="T18" fmla="*/ 454 w 769"/>
                <a:gd name="T19" fmla="*/ 962 h 1154"/>
                <a:gd name="T20" fmla="*/ 512 w 769"/>
                <a:gd name="T21" fmla="*/ 924 h 1154"/>
                <a:gd name="T22" fmla="*/ 551 w 769"/>
                <a:gd name="T23" fmla="*/ 867 h 1154"/>
                <a:gd name="T24" fmla="*/ 565 w 769"/>
                <a:gd name="T25" fmla="*/ 797 h 1154"/>
                <a:gd name="T26" fmla="*/ 560 w 769"/>
                <a:gd name="T27" fmla="*/ 320 h 1154"/>
                <a:gd name="T28" fmla="*/ 534 w 769"/>
                <a:gd name="T29" fmla="*/ 256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3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0 h 1154"/>
                <a:gd name="T60" fmla="*/ 332 w 769"/>
                <a:gd name="T61" fmla="*/ 1150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3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6"/>
                  </a:moveTo>
                  <a:lnTo>
                    <a:pt x="348" y="180"/>
                  </a:lnTo>
                  <a:lnTo>
                    <a:pt x="314" y="191"/>
                  </a:lnTo>
                  <a:lnTo>
                    <a:pt x="284" y="208"/>
                  </a:lnTo>
                  <a:lnTo>
                    <a:pt x="257" y="230"/>
                  </a:lnTo>
                  <a:lnTo>
                    <a:pt x="235" y="256"/>
                  </a:lnTo>
                  <a:lnTo>
                    <a:pt x="219" y="287"/>
                  </a:lnTo>
                  <a:lnTo>
                    <a:pt x="208" y="320"/>
                  </a:lnTo>
                  <a:lnTo>
                    <a:pt x="204" y="357"/>
                  </a:lnTo>
                  <a:lnTo>
                    <a:pt x="204" y="797"/>
                  </a:lnTo>
                  <a:lnTo>
                    <a:pt x="208" y="833"/>
                  </a:lnTo>
                  <a:lnTo>
                    <a:pt x="219" y="867"/>
                  </a:lnTo>
                  <a:lnTo>
                    <a:pt x="235" y="897"/>
                  </a:lnTo>
                  <a:lnTo>
                    <a:pt x="257" y="924"/>
                  </a:lnTo>
                  <a:lnTo>
                    <a:pt x="284" y="947"/>
                  </a:lnTo>
                  <a:lnTo>
                    <a:pt x="315" y="962"/>
                  </a:lnTo>
                  <a:lnTo>
                    <a:pt x="349" y="973"/>
                  </a:lnTo>
                  <a:lnTo>
                    <a:pt x="385" y="977"/>
                  </a:lnTo>
                  <a:lnTo>
                    <a:pt x="421" y="973"/>
                  </a:lnTo>
                  <a:lnTo>
                    <a:pt x="454" y="962"/>
                  </a:lnTo>
                  <a:lnTo>
                    <a:pt x="485" y="946"/>
                  </a:lnTo>
                  <a:lnTo>
                    <a:pt x="512" y="924"/>
                  </a:lnTo>
                  <a:lnTo>
                    <a:pt x="534" y="897"/>
                  </a:lnTo>
                  <a:lnTo>
                    <a:pt x="551" y="867"/>
                  </a:lnTo>
                  <a:lnTo>
                    <a:pt x="561" y="833"/>
                  </a:lnTo>
                  <a:lnTo>
                    <a:pt x="565" y="797"/>
                  </a:lnTo>
                  <a:lnTo>
                    <a:pt x="565" y="357"/>
                  </a:lnTo>
                  <a:lnTo>
                    <a:pt x="560" y="320"/>
                  </a:lnTo>
                  <a:lnTo>
                    <a:pt x="551" y="287"/>
                  </a:lnTo>
                  <a:lnTo>
                    <a:pt x="534" y="256"/>
                  </a:lnTo>
                  <a:lnTo>
                    <a:pt x="512" y="230"/>
                  </a:lnTo>
                  <a:lnTo>
                    <a:pt x="485" y="207"/>
                  </a:lnTo>
                  <a:lnTo>
                    <a:pt x="454" y="191"/>
                  </a:lnTo>
                  <a:lnTo>
                    <a:pt x="420" y="180"/>
                  </a:lnTo>
                  <a:lnTo>
                    <a:pt x="384" y="176"/>
                  </a:lnTo>
                  <a:close/>
                  <a:moveTo>
                    <a:pt x="384" y="0"/>
                  </a:moveTo>
                  <a:lnTo>
                    <a:pt x="436" y="3"/>
                  </a:lnTo>
                  <a:lnTo>
                    <a:pt x="487" y="13"/>
                  </a:lnTo>
                  <a:lnTo>
                    <a:pt x="534" y="30"/>
                  </a:lnTo>
                  <a:lnTo>
                    <a:pt x="578" y="53"/>
                  </a:lnTo>
                  <a:lnTo>
                    <a:pt x="619" y="81"/>
                  </a:lnTo>
                  <a:lnTo>
                    <a:pt x="656" y="113"/>
                  </a:lnTo>
                  <a:lnTo>
                    <a:pt x="689" y="150"/>
                  </a:lnTo>
                  <a:lnTo>
                    <a:pt x="716" y="191"/>
                  </a:lnTo>
                  <a:lnTo>
                    <a:pt x="739" y="236"/>
                  </a:lnTo>
                  <a:lnTo>
                    <a:pt x="756" y="283"/>
                  </a:lnTo>
                  <a:lnTo>
                    <a:pt x="766" y="334"/>
                  </a:lnTo>
                  <a:lnTo>
                    <a:pt x="769" y="386"/>
                  </a:lnTo>
                  <a:lnTo>
                    <a:pt x="769" y="767"/>
                  </a:lnTo>
                  <a:lnTo>
                    <a:pt x="766" y="820"/>
                  </a:lnTo>
                  <a:lnTo>
                    <a:pt x="756" y="870"/>
                  </a:lnTo>
                  <a:lnTo>
                    <a:pt x="739" y="918"/>
                  </a:lnTo>
                  <a:lnTo>
                    <a:pt x="717" y="962"/>
                  </a:lnTo>
                  <a:lnTo>
                    <a:pt x="689" y="1004"/>
                  </a:lnTo>
                  <a:lnTo>
                    <a:pt x="657" y="1040"/>
                  </a:lnTo>
                  <a:lnTo>
                    <a:pt x="619" y="1073"/>
                  </a:lnTo>
                  <a:lnTo>
                    <a:pt x="578" y="1101"/>
                  </a:lnTo>
                  <a:lnTo>
                    <a:pt x="534" y="1124"/>
                  </a:lnTo>
                  <a:lnTo>
                    <a:pt x="487" y="1141"/>
                  </a:lnTo>
                  <a:lnTo>
                    <a:pt x="437" y="1150"/>
                  </a:lnTo>
                  <a:lnTo>
                    <a:pt x="385" y="1154"/>
                  </a:lnTo>
                  <a:lnTo>
                    <a:pt x="332" y="1150"/>
                  </a:lnTo>
                  <a:lnTo>
                    <a:pt x="283" y="1141"/>
                  </a:lnTo>
                  <a:lnTo>
                    <a:pt x="235" y="1124"/>
                  </a:lnTo>
                  <a:lnTo>
                    <a:pt x="191" y="1101"/>
                  </a:lnTo>
                  <a:lnTo>
                    <a:pt x="150" y="1073"/>
                  </a:lnTo>
                  <a:lnTo>
                    <a:pt x="112" y="1040"/>
                  </a:lnTo>
                  <a:lnTo>
                    <a:pt x="80" y="1004"/>
                  </a:lnTo>
                  <a:lnTo>
                    <a:pt x="52" y="962"/>
                  </a:lnTo>
                  <a:lnTo>
                    <a:pt x="30" y="918"/>
                  </a:lnTo>
                  <a:lnTo>
                    <a:pt x="13" y="870"/>
                  </a:lnTo>
                  <a:lnTo>
                    <a:pt x="4" y="820"/>
                  </a:lnTo>
                  <a:lnTo>
                    <a:pt x="0" y="767"/>
                  </a:lnTo>
                  <a:lnTo>
                    <a:pt x="0" y="386"/>
                  </a:lnTo>
                  <a:lnTo>
                    <a:pt x="4" y="334"/>
                  </a:lnTo>
                  <a:lnTo>
                    <a:pt x="13" y="283"/>
                  </a:lnTo>
                  <a:lnTo>
                    <a:pt x="30" y="236"/>
                  </a:lnTo>
                  <a:lnTo>
                    <a:pt x="52" y="191"/>
                  </a:lnTo>
                  <a:lnTo>
                    <a:pt x="80" y="150"/>
                  </a:lnTo>
                  <a:lnTo>
                    <a:pt x="112" y="113"/>
                  </a:lnTo>
                  <a:lnTo>
                    <a:pt x="150" y="81"/>
                  </a:lnTo>
                  <a:lnTo>
                    <a:pt x="191" y="53"/>
                  </a:lnTo>
                  <a:lnTo>
                    <a:pt x="235" y="30"/>
                  </a:lnTo>
                  <a:lnTo>
                    <a:pt x="283" y="13"/>
                  </a:lnTo>
                  <a:lnTo>
                    <a:pt x="332" y="3"/>
                  </a:lnTo>
                  <a:lnTo>
                    <a:pt x="384" y="0"/>
                  </a:lnTo>
                  <a:close/>
                </a:path>
              </a:pathLst>
            </a:custGeom>
            <a:solidFill>
              <a:schemeClr val="tx2"/>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8" name="Freeform 192"/>
            <p:cNvSpPr>
              <a:spLocks noEditPoints="1"/>
            </p:cNvSpPr>
            <p:nvPr/>
          </p:nvSpPr>
          <p:spPr bwMode="auto">
            <a:xfrm>
              <a:off x="1538006" y="4231693"/>
              <a:ext cx="89401" cy="133987"/>
            </a:xfrm>
            <a:custGeom>
              <a:avLst/>
              <a:gdLst>
                <a:gd name="T0" fmla="*/ 348 w 769"/>
                <a:gd name="T1" fmla="*/ 180 h 1154"/>
                <a:gd name="T2" fmla="*/ 284 w 769"/>
                <a:gd name="T3" fmla="*/ 208 h 1154"/>
                <a:gd name="T4" fmla="*/ 235 w 769"/>
                <a:gd name="T5" fmla="*/ 256 h 1154"/>
                <a:gd name="T6" fmla="*/ 208 w 769"/>
                <a:gd name="T7" fmla="*/ 320 h 1154"/>
                <a:gd name="T8" fmla="*/ 204 w 769"/>
                <a:gd name="T9" fmla="*/ 797 h 1154"/>
                <a:gd name="T10" fmla="*/ 219 w 769"/>
                <a:gd name="T11" fmla="*/ 867 h 1154"/>
                <a:gd name="T12" fmla="*/ 257 w 769"/>
                <a:gd name="T13" fmla="*/ 924 h 1154"/>
                <a:gd name="T14" fmla="*/ 315 w 769"/>
                <a:gd name="T15" fmla="*/ 962 h 1154"/>
                <a:gd name="T16" fmla="*/ 385 w 769"/>
                <a:gd name="T17" fmla="*/ 977 h 1154"/>
                <a:gd name="T18" fmla="*/ 454 w 769"/>
                <a:gd name="T19" fmla="*/ 962 h 1154"/>
                <a:gd name="T20" fmla="*/ 512 w 769"/>
                <a:gd name="T21" fmla="*/ 924 h 1154"/>
                <a:gd name="T22" fmla="*/ 551 w 769"/>
                <a:gd name="T23" fmla="*/ 867 h 1154"/>
                <a:gd name="T24" fmla="*/ 565 w 769"/>
                <a:gd name="T25" fmla="*/ 797 h 1154"/>
                <a:gd name="T26" fmla="*/ 560 w 769"/>
                <a:gd name="T27" fmla="*/ 320 h 1154"/>
                <a:gd name="T28" fmla="*/ 534 w 769"/>
                <a:gd name="T29" fmla="*/ 256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3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0 h 1154"/>
                <a:gd name="T60" fmla="*/ 332 w 769"/>
                <a:gd name="T61" fmla="*/ 1150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3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6"/>
                  </a:moveTo>
                  <a:lnTo>
                    <a:pt x="348" y="180"/>
                  </a:lnTo>
                  <a:lnTo>
                    <a:pt x="314" y="191"/>
                  </a:lnTo>
                  <a:lnTo>
                    <a:pt x="284" y="208"/>
                  </a:lnTo>
                  <a:lnTo>
                    <a:pt x="257" y="230"/>
                  </a:lnTo>
                  <a:lnTo>
                    <a:pt x="235" y="256"/>
                  </a:lnTo>
                  <a:lnTo>
                    <a:pt x="219" y="287"/>
                  </a:lnTo>
                  <a:lnTo>
                    <a:pt x="208" y="320"/>
                  </a:lnTo>
                  <a:lnTo>
                    <a:pt x="204" y="357"/>
                  </a:lnTo>
                  <a:lnTo>
                    <a:pt x="204" y="797"/>
                  </a:lnTo>
                  <a:lnTo>
                    <a:pt x="208" y="833"/>
                  </a:lnTo>
                  <a:lnTo>
                    <a:pt x="219" y="867"/>
                  </a:lnTo>
                  <a:lnTo>
                    <a:pt x="235" y="897"/>
                  </a:lnTo>
                  <a:lnTo>
                    <a:pt x="257" y="924"/>
                  </a:lnTo>
                  <a:lnTo>
                    <a:pt x="284" y="947"/>
                  </a:lnTo>
                  <a:lnTo>
                    <a:pt x="315" y="962"/>
                  </a:lnTo>
                  <a:lnTo>
                    <a:pt x="349" y="973"/>
                  </a:lnTo>
                  <a:lnTo>
                    <a:pt x="385" y="977"/>
                  </a:lnTo>
                  <a:lnTo>
                    <a:pt x="421" y="973"/>
                  </a:lnTo>
                  <a:lnTo>
                    <a:pt x="454" y="962"/>
                  </a:lnTo>
                  <a:lnTo>
                    <a:pt x="485" y="946"/>
                  </a:lnTo>
                  <a:lnTo>
                    <a:pt x="512" y="924"/>
                  </a:lnTo>
                  <a:lnTo>
                    <a:pt x="534" y="897"/>
                  </a:lnTo>
                  <a:lnTo>
                    <a:pt x="551" y="867"/>
                  </a:lnTo>
                  <a:lnTo>
                    <a:pt x="561" y="833"/>
                  </a:lnTo>
                  <a:lnTo>
                    <a:pt x="565" y="797"/>
                  </a:lnTo>
                  <a:lnTo>
                    <a:pt x="565" y="357"/>
                  </a:lnTo>
                  <a:lnTo>
                    <a:pt x="560" y="320"/>
                  </a:lnTo>
                  <a:lnTo>
                    <a:pt x="551" y="287"/>
                  </a:lnTo>
                  <a:lnTo>
                    <a:pt x="534" y="256"/>
                  </a:lnTo>
                  <a:lnTo>
                    <a:pt x="512" y="230"/>
                  </a:lnTo>
                  <a:lnTo>
                    <a:pt x="485" y="207"/>
                  </a:lnTo>
                  <a:lnTo>
                    <a:pt x="454" y="191"/>
                  </a:lnTo>
                  <a:lnTo>
                    <a:pt x="420" y="180"/>
                  </a:lnTo>
                  <a:lnTo>
                    <a:pt x="384" y="176"/>
                  </a:lnTo>
                  <a:close/>
                  <a:moveTo>
                    <a:pt x="384" y="0"/>
                  </a:moveTo>
                  <a:lnTo>
                    <a:pt x="436" y="3"/>
                  </a:lnTo>
                  <a:lnTo>
                    <a:pt x="487" y="13"/>
                  </a:lnTo>
                  <a:lnTo>
                    <a:pt x="534" y="30"/>
                  </a:lnTo>
                  <a:lnTo>
                    <a:pt x="578" y="53"/>
                  </a:lnTo>
                  <a:lnTo>
                    <a:pt x="619" y="81"/>
                  </a:lnTo>
                  <a:lnTo>
                    <a:pt x="656" y="113"/>
                  </a:lnTo>
                  <a:lnTo>
                    <a:pt x="689" y="150"/>
                  </a:lnTo>
                  <a:lnTo>
                    <a:pt x="716" y="191"/>
                  </a:lnTo>
                  <a:lnTo>
                    <a:pt x="739" y="236"/>
                  </a:lnTo>
                  <a:lnTo>
                    <a:pt x="756" y="283"/>
                  </a:lnTo>
                  <a:lnTo>
                    <a:pt x="766" y="334"/>
                  </a:lnTo>
                  <a:lnTo>
                    <a:pt x="769" y="386"/>
                  </a:lnTo>
                  <a:lnTo>
                    <a:pt x="769" y="767"/>
                  </a:lnTo>
                  <a:lnTo>
                    <a:pt x="766" y="820"/>
                  </a:lnTo>
                  <a:lnTo>
                    <a:pt x="756" y="870"/>
                  </a:lnTo>
                  <a:lnTo>
                    <a:pt x="739" y="918"/>
                  </a:lnTo>
                  <a:lnTo>
                    <a:pt x="717" y="962"/>
                  </a:lnTo>
                  <a:lnTo>
                    <a:pt x="689" y="1004"/>
                  </a:lnTo>
                  <a:lnTo>
                    <a:pt x="657" y="1040"/>
                  </a:lnTo>
                  <a:lnTo>
                    <a:pt x="619" y="1073"/>
                  </a:lnTo>
                  <a:lnTo>
                    <a:pt x="578" y="1101"/>
                  </a:lnTo>
                  <a:lnTo>
                    <a:pt x="534" y="1124"/>
                  </a:lnTo>
                  <a:lnTo>
                    <a:pt x="487" y="1141"/>
                  </a:lnTo>
                  <a:lnTo>
                    <a:pt x="437" y="1150"/>
                  </a:lnTo>
                  <a:lnTo>
                    <a:pt x="385" y="1154"/>
                  </a:lnTo>
                  <a:lnTo>
                    <a:pt x="332" y="1150"/>
                  </a:lnTo>
                  <a:lnTo>
                    <a:pt x="283" y="1141"/>
                  </a:lnTo>
                  <a:lnTo>
                    <a:pt x="235" y="1124"/>
                  </a:lnTo>
                  <a:lnTo>
                    <a:pt x="191" y="1101"/>
                  </a:lnTo>
                  <a:lnTo>
                    <a:pt x="150" y="1073"/>
                  </a:lnTo>
                  <a:lnTo>
                    <a:pt x="112" y="1040"/>
                  </a:lnTo>
                  <a:lnTo>
                    <a:pt x="80" y="1004"/>
                  </a:lnTo>
                  <a:lnTo>
                    <a:pt x="52" y="962"/>
                  </a:lnTo>
                  <a:lnTo>
                    <a:pt x="30" y="918"/>
                  </a:lnTo>
                  <a:lnTo>
                    <a:pt x="13" y="870"/>
                  </a:lnTo>
                  <a:lnTo>
                    <a:pt x="4" y="820"/>
                  </a:lnTo>
                  <a:lnTo>
                    <a:pt x="0" y="767"/>
                  </a:lnTo>
                  <a:lnTo>
                    <a:pt x="0" y="386"/>
                  </a:lnTo>
                  <a:lnTo>
                    <a:pt x="4" y="334"/>
                  </a:lnTo>
                  <a:lnTo>
                    <a:pt x="13" y="283"/>
                  </a:lnTo>
                  <a:lnTo>
                    <a:pt x="30" y="236"/>
                  </a:lnTo>
                  <a:lnTo>
                    <a:pt x="52" y="191"/>
                  </a:lnTo>
                  <a:lnTo>
                    <a:pt x="80" y="150"/>
                  </a:lnTo>
                  <a:lnTo>
                    <a:pt x="112" y="113"/>
                  </a:lnTo>
                  <a:lnTo>
                    <a:pt x="150" y="81"/>
                  </a:lnTo>
                  <a:lnTo>
                    <a:pt x="191" y="53"/>
                  </a:lnTo>
                  <a:lnTo>
                    <a:pt x="235" y="30"/>
                  </a:lnTo>
                  <a:lnTo>
                    <a:pt x="283" y="13"/>
                  </a:lnTo>
                  <a:lnTo>
                    <a:pt x="332" y="3"/>
                  </a:lnTo>
                  <a:lnTo>
                    <a:pt x="384" y="0"/>
                  </a:lnTo>
                  <a:close/>
                </a:path>
              </a:pathLst>
            </a:custGeom>
            <a:solidFill>
              <a:schemeClr val="tx2"/>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9" name="Freeform 193"/>
            <p:cNvSpPr>
              <a:spLocks noEditPoints="1"/>
            </p:cNvSpPr>
            <p:nvPr/>
          </p:nvSpPr>
          <p:spPr bwMode="auto">
            <a:xfrm>
              <a:off x="1538006" y="4061481"/>
              <a:ext cx="89401" cy="133987"/>
            </a:xfrm>
            <a:custGeom>
              <a:avLst/>
              <a:gdLst>
                <a:gd name="T0" fmla="*/ 348 w 769"/>
                <a:gd name="T1" fmla="*/ 180 h 1154"/>
                <a:gd name="T2" fmla="*/ 284 w 769"/>
                <a:gd name="T3" fmla="*/ 208 h 1154"/>
                <a:gd name="T4" fmla="*/ 235 w 769"/>
                <a:gd name="T5" fmla="*/ 257 h 1154"/>
                <a:gd name="T6" fmla="*/ 208 w 769"/>
                <a:gd name="T7" fmla="*/ 321 h 1154"/>
                <a:gd name="T8" fmla="*/ 204 w 769"/>
                <a:gd name="T9" fmla="*/ 797 h 1154"/>
                <a:gd name="T10" fmla="*/ 219 w 769"/>
                <a:gd name="T11" fmla="*/ 867 h 1154"/>
                <a:gd name="T12" fmla="*/ 257 w 769"/>
                <a:gd name="T13" fmla="*/ 924 h 1154"/>
                <a:gd name="T14" fmla="*/ 315 w 769"/>
                <a:gd name="T15" fmla="*/ 963 h 1154"/>
                <a:gd name="T16" fmla="*/ 385 w 769"/>
                <a:gd name="T17" fmla="*/ 977 h 1154"/>
                <a:gd name="T18" fmla="*/ 454 w 769"/>
                <a:gd name="T19" fmla="*/ 963 h 1154"/>
                <a:gd name="T20" fmla="*/ 512 w 769"/>
                <a:gd name="T21" fmla="*/ 924 h 1154"/>
                <a:gd name="T22" fmla="*/ 551 w 769"/>
                <a:gd name="T23" fmla="*/ 867 h 1154"/>
                <a:gd name="T24" fmla="*/ 565 w 769"/>
                <a:gd name="T25" fmla="*/ 797 h 1154"/>
                <a:gd name="T26" fmla="*/ 560 w 769"/>
                <a:gd name="T27" fmla="*/ 321 h 1154"/>
                <a:gd name="T28" fmla="*/ 534 w 769"/>
                <a:gd name="T29" fmla="*/ 257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4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1 h 1154"/>
                <a:gd name="T60" fmla="*/ 332 w 769"/>
                <a:gd name="T61" fmla="*/ 1151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4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7"/>
                  </a:moveTo>
                  <a:lnTo>
                    <a:pt x="348" y="180"/>
                  </a:lnTo>
                  <a:lnTo>
                    <a:pt x="314" y="191"/>
                  </a:lnTo>
                  <a:lnTo>
                    <a:pt x="284" y="208"/>
                  </a:lnTo>
                  <a:lnTo>
                    <a:pt x="257" y="230"/>
                  </a:lnTo>
                  <a:lnTo>
                    <a:pt x="235" y="257"/>
                  </a:lnTo>
                  <a:lnTo>
                    <a:pt x="219" y="287"/>
                  </a:lnTo>
                  <a:lnTo>
                    <a:pt x="208" y="321"/>
                  </a:lnTo>
                  <a:lnTo>
                    <a:pt x="204" y="357"/>
                  </a:lnTo>
                  <a:lnTo>
                    <a:pt x="204" y="797"/>
                  </a:lnTo>
                  <a:lnTo>
                    <a:pt x="208" y="833"/>
                  </a:lnTo>
                  <a:lnTo>
                    <a:pt x="219" y="867"/>
                  </a:lnTo>
                  <a:lnTo>
                    <a:pt x="235" y="897"/>
                  </a:lnTo>
                  <a:lnTo>
                    <a:pt x="257" y="924"/>
                  </a:lnTo>
                  <a:lnTo>
                    <a:pt x="284" y="947"/>
                  </a:lnTo>
                  <a:lnTo>
                    <a:pt x="315" y="963"/>
                  </a:lnTo>
                  <a:lnTo>
                    <a:pt x="349" y="974"/>
                  </a:lnTo>
                  <a:lnTo>
                    <a:pt x="385" y="977"/>
                  </a:lnTo>
                  <a:lnTo>
                    <a:pt x="421" y="974"/>
                  </a:lnTo>
                  <a:lnTo>
                    <a:pt x="454" y="963"/>
                  </a:lnTo>
                  <a:lnTo>
                    <a:pt x="485" y="946"/>
                  </a:lnTo>
                  <a:lnTo>
                    <a:pt x="512" y="924"/>
                  </a:lnTo>
                  <a:lnTo>
                    <a:pt x="534" y="897"/>
                  </a:lnTo>
                  <a:lnTo>
                    <a:pt x="551" y="867"/>
                  </a:lnTo>
                  <a:lnTo>
                    <a:pt x="561" y="833"/>
                  </a:lnTo>
                  <a:lnTo>
                    <a:pt x="565" y="797"/>
                  </a:lnTo>
                  <a:lnTo>
                    <a:pt x="565" y="357"/>
                  </a:lnTo>
                  <a:lnTo>
                    <a:pt x="560" y="321"/>
                  </a:lnTo>
                  <a:lnTo>
                    <a:pt x="551" y="287"/>
                  </a:lnTo>
                  <a:lnTo>
                    <a:pt x="534" y="257"/>
                  </a:lnTo>
                  <a:lnTo>
                    <a:pt x="512" y="230"/>
                  </a:lnTo>
                  <a:lnTo>
                    <a:pt x="485" y="207"/>
                  </a:lnTo>
                  <a:lnTo>
                    <a:pt x="454" y="191"/>
                  </a:lnTo>
                  <a:lnTo>
                    <a:pt x="420" y="180"/>
                  </a:lnTo>
                  <a:lnTo>
                    <a:pt x="384" y="177"/>
                  </a:lnTo>
                  <a:close/>
                  <a:moveTo>
                    <a:pt x="384" y="0"/>
                  </a:moveTo>
                  <a:lnTo>
                    <a:pt x="436" y="3"/>
                  </a:lnTo>
                  <a:lnTo>
                    <a:pt x="487" y="13"/>
                  </a:lnTo>
                  <a:lnTo>
                    <a:pt x="534" y="30"/>
                  </a:lnTo>
                  <a:lnTo>
                    <a:pt x="578" y="53"/>
                  </a:lnTo>
                  <a:lnTo>
                    <a:pt x="619" y="81"/>
                  </a:lnTo>
                  <a:lnTo>
                    <a:pt x="656" y="114"/>
                  </a:lnTo>
                  <a:lnTo>
                    <a:pt x="689" y="150"/>
                  </a:lnTo>
                  <a:lnTo>
                    <a:pt x="716" y="191"/>
                  </a:lnTo>
                  <a:lnTo>
                    <a:pt x="739" y="236"/>
                  </a:lnTo>
                  <a:lnTo>
                    <a:pt x="756" y="283"/>
                  </a:lnTo>
                  <a:lnTo>
                    <a:pt x="766" y="334"/>
                  </a:lnTo>
                  <a:lnTo>
                    <a:pt x="769" y="386"/>
                  </a:lnTo>
                  <a:lnTo>
                    <a:pt x="769" y="768"/>
                  </a:lnTo>
                  <a:lnTo>
                    <a:pt x="766" y="820"/>
                  </a:lnTo>
                  <a:lnTo>
                    <a:pt x="756" y="871"/>
                  </a:lnTo>
                  <a:lnTo>
                    <a:pt x="739" y="918"/>
                  </a:lnTo>
                  <a:lnTo>
                    <a:pt x="717" y="963"/>
                  </a:lnTo>
                  <a:lnTo>
                    <a:pt x="689" y="1004"/>
                  </a:lnTo>
                  <a:lnTo>
                    <a:pt x="657" y="1040"/>
                  </a:lnTo>
                  <a:lnTo>
                    <a:pt x="619" y="1073"/>
                  </a:lnTo>
                  <a:lnTo>
                    <a:pt x="578" y="1101"/>
                  </a:lnTo>
                  <a:lnTo>
                    <a:pt x="534" y="1124"/>
                  </a:lnTo>
                  <a:lnTo>
                    <a:pt x="487" y="1141"/>
                  </a:lnTo>
                  <a:lnTo>
                    <a:pt x="437" y="1151"/>
                  </a:lnTo>
                  <a:lnTo>
                    <a:pt x="385" y="1154"/>
                  </a:lnTo>
                  <a:lnTo>
                    <a:pt x="332" y="1151"/>
                  </a:lnTo>
                  <a:lnTo>
                    <a:pt x="283" y="1141"/>
                  </a:lnTo>
                  <a:lnTo>
                    <a:pt x="235" y="1124"/>
                  </a:lnTo>
                  <a:lnTo>
                    <a:pt x="191" y="1101"/>
                  </a:lnTo>
                  <a:lnTo>
                    <a:pt x="150" y="1073"/>
                  </a:lnTo>
                  <a:lnTo>
                    <a:pt x="112" y="1040"/>
                  </a:lnTo>
                  <a:lnTo>
                    <a:pt x="80" y="1004"/>
                  </a:lnTo>
                  <a:lnTo>
                    <a:pt x="52" y="963"/>
                  </a:lnTo>
                  <a:lnTo>
                    <a:pt x="30" y="918"/>
                  </a:lnTo>
                  <a:lnTo>
                    <a:pt x="13" y="871"/>
                  </a:lnTo>
                  <a:lnTo>
                    <a:pt x="4" y="820"/>
                  </a:lnTo>
                  <a:lnTo>
                    <a:pt x="0" y="768"/>
                  </a:lnTo>
                  <a:lnTo>
                    <a:pt x="0" y="386"/>
                  </a:lnTo>
                  <a:lnTo>
                    <a:pt x="4" y="334"/>
                  </a:lnTo>
                  <a:lnTo>
                    <a:pt x="13" y="283"/>
                  </a:lnTo>
                  <a:lnTo>
                    <a:pt x="30" y="236"/>
                  </a:lnTo>
                  <a:lnTo>
                    <a:pt x="52" y="191"/>
                  </a:lnTo>
                  <a:lnTo>
                    <a:pt x="80" y="150"/>
                  </a:lnTo>
                  <a:lnTo>
                    <a:pt x="112" y="114"/>
                  </a:lnTo>
                  <a:lnTo>
                    <a:pt x="150" y="81"/>
                  </a:lnTo>
                  <a:lnTo>
                    <a:pt x="191" y="53"/>
                  </a:lnTo>
                  <a:lnTo>
                    <a:pt x="235" y="30"/>
                  </a:lnTo>
                  <a:lnTo>
                    <a:pt x="283" y="13"/>
                  </a:lnTo>
                  <a:lnTo>
                    <a:pt x="332" y="3"/>
                  </a:lnTo>
                  <a:lnTo>
                    <a:pt x="384" y="0"/>
                  </a:lnTo>
                  <a:close/>
                </a:path>
              </a:pathLst>
            </a:custGeom>
            <a:solidFill>
              <a:schemeClr val="tx2"/>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10" name="Freeform 195"/>
            <p:cNvSpPr>
              <a:spLocks/>
            </p:cNvSpPr>
            <p:nvPr/>
          </p:nvSpPr>
          <p:spPr bwMode="auto">
            <a:xfrm>
              <a:off x="1570515" y="4146472"/>
              <a:ext cx="23453" cy="130504"/>
            </a:xfrm>
            <a:custGeom>
              <a:avLst/>
              <a:gdLst>
                <a:gd name="T0" fmla="*/ 100 w 202"/>
                <a:gd name="T1" fmla="*/ 0 h 1124"/>
                <a:gd name="T2" fmla="*/ 127 w 202"/>
                <a:gd name="T3" fmla="*/ 3 h 1124"/>
                <a:gd name="T4" fmla="*/ 151 w 202"/>
                <a:gd name="T5" fmla="*/ 13 h 1124"/>
                <a:gd name="T6" fmla="*/ 172 w 202"/>
                <a:gd name="T7" fmla="*/ 29 h 1124"/>
                <a:gd name="T8" fmla="*/ 187 w 202"/>
                <a:gd name="T9" fmla="*/ 49 h 1124"/>
                <a:gd name="T10" fmla="*/ 198 w 202"/>
                <a:gd name="T11" fmla="*/ 74 h 1124"/>
                <a:gd name="T12" fmla="*/ 202 w 202"/>
                <a:gd name="T13" fmla="*/ 100 h 1124"/>
                <a:gd name="T14" fmla="*/ 202 w 202"/>
                <a:gd name="T15" fmla="*/ 1023 h 1124"/>
                <a:gd name="T16" fmla="*/ 198 w 202"/>
                <a:gd name="T17" fmla="*/ 1050 h 1124"/>
                <a:gd name="T18" fmla="*/ 187 w 202"/>
                <a:gd name="T19" fmla="*/ 1074 h 1124"/>
                <a:gd name="T20" fmla="*/ 172 w 202"/>
                <a:gd name="T21" fmla="*/ 1095 h 1124"/>
                <a:gd name="T22" fmla="*/ 152 w 202"/>
                <a:gd name="T23" fmla="*/ 1110 h 1124"/>
                <a:gd name="T24" fmla="*/ 128 w 202"/>
                <a:gd name="T25" fmla="*/ 1120 h 1124"/>
                <a:gd name="T26" fmla="*/ 102 w 202"/>
                <a:gd name="T27" fmla="*/ 1124 h 1124"/>
                <a:gd name="T28" fmla="*/ 74 w 202"/>
                <a:gd name="T29" fmla="*/ 1120 h 1124"/>
                <a:gd name="T30" fmla="*/ 51 w 202"/>
                <a:gd name="T31" fmla="*/ 1110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3 w 202"/>
                <a:gd name="T45" fmla="*/ 49 h 1124"/>
                <a:gd name="T46" fmla="*/ 29 w 202"/>
                <a:gd name="T47" fmla="*/ 29 h 1124"/>
                <a:gd name="T48" fmla="*/ 50 w 202"/>
                <a:gd name="T49" fmla="*/ 13 h 1124"/>
                <a:gd name="T50" fmla="*/ 74 w 202"/>
                <a:gd name="T51" fmla="*/ 3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7" y="3"/>
                  </a:lnTo>
                  <a:lnTo>
                    <a:pt x="151" y="13"/>
                  </a:lnTo>
                  <a:lnTo>
                    <a:pt x="172" y="29"/>
                  </a:lnTo>
                  <a:lnTo>
                    <a:pt x="187" y="49"/>
                  </a:lnTo>
                  <a:lnTo>
                    <a:pt x="198" y="74"/>
                  </a:lnTo>
                  <a:lnTo>
                    <a:pt x="202" y="100"/>
                  </a:lnTo>
                  <a:lnTo>
                    <a:pt x="202" y="1023"/>
                  </a:lnTo>
                  <a:lnTo>
                    <a:pt x="198" y="1050"/>
                  </a:lnTo>
                  <a:lnTo>
                    <a:pt x="187" y="1074"/>
                  </a:lnTo>
                  <a:lnTo>
                    <a:pt x="172" y="1095"/>
                  </a:lnTo>
                  <a:lnTo>
                    <a:pt x="152" y="1110"/>
                  </a:lnTo>
                  <a:lnTo>
                    <a:pt x="128" y="1120"/>
                  </a:lnTo>
                  <a:lnTo>
                    <a:pt x="102" y="1124"/>
                  </a:lnTo>
                  <a:lnTo>
                    <a:pt x="74" y="1120"/>
                  </a:lnTo>
                  <a:lnTo>
                    <a:pt x="51" y="1110"/>
                  </a:lnTo>
                  <a:lnTo>
                    <a:pt x="30" y="1095"/>
                  </a:lnTo>
                  <a:lnTo>
                    <a:pt x="15" y="1074"/>
                  </a:lnTo>
                  <a:lnTo>
                    <a:pt x="4" y="1050"/>
                  </a:lnTo>
                  <a:lnTo>
                    <a:pt x="0" y="1023"/>
                  </a:lnTo>
                  <a:lnTo>
                    <a:pt x="0" y="100"/>
                  </a:lnTo>
                  <a:lnTo>
                    <a:pt x="4" y="74"/>
                  </a:lnTo>
                  <a:lnTo>
                    <a:pt x="13" y="49"/>
                  </a:lnTo>
                  <a:lnTo>
                    <a:pt x="29" y="29"/>
                  </a:lnTo>
                  <a:lnTo>
                    <a:pt x="50" y="13"/>
                  </a:lnTo>
                  <a:lnTo>
                    <a:pt x="74" y="3"/>
                  </a:lnTo>
                  <a:lnTo>
                    <a:pt x="100" y="0"/>
                  </a:lnTo>
                  <a:close/>
                </a:path>
              </a:pathLst>
            </a:custGeom>
            <a:solidFill>
              <a:schemeClr val="tx2"/>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11" name="Freeform 196"/>
            <p:cNvSpPr>
              <a:spLocks/>
            </p:cNvSpPr>
            <p:nvPr/>
          </p:nvSpPr>
          <p:spPr bwMode="auto">
            <a:xfrm>
              <a:off x="1569354" y="4318950"/>
              <a:ext cx="23221" cy="130504"/>
            </a:xfrm>
            <a:custGeom>
              <a:avLst/>
              <a:gdLst>
                <a:gd name="T0" fmla="*/ 100 w 202"/>
                <a:gd name="T1" fmla="*/ 0 h 1124"/>
                <a:gd name="T2" fmla="*/ 128 w 202"/>
                <a:gd name="T3" fmla="*/ 4 h 1124"/>
                <a:gd name="T4" fmla="*/ 151 w 202"/>
                <a:gd name="T5" fmla="*/ 13 h 1124"/>
                <a:gd name="T6" fmla="*/ 172 w 202"/>
                <a:gd name="T7" fmla="*/ 29 h 1124"/>
                <a:gd name="T8" fmla="*/ 187 w 202"/>
                <a:gd name="T9" fmla="*/ 50 h 1124"/>
                <a:gd name="T10" fmla="*/ 198 w 202"/>
                <a:gd name="T11" fmla="*/ 74 h 1124"/>
                <a:gd name="T12" fmla="*/ 202 w 202"/>
                <a:gd name="T13" fmla="*/ 100 h 1124"/>
                <a:gd name="T14" fmla="*/ 202 w 202"/>
                <a:gd name="T15" fmla="*/ 1023 h 1124"/>
                <a:gd name="T16" fmla="*/ 198 w 202"/>
                <a:gd name="T17" fmla="*/ 1050 h 1124"/>
                <a:gd name="T18" fmla="*/ 189 w 202"/>
                <a:gd name="T19" fmla="*/ 1074 h 1124"/>
                <a:gd name="T20" fmla="*/ 173 w 202"/>
                <a:gd name="T21" fmla="*/ 1094 h 1124"/>
                <a:gd name="T22" fmla="*/ 152 w 202"/>
                <a:gd name="T23" fmla="*/ 1111 h 1124"/>
                <a:gd name="T24" fmla="*/ 128 w 202"/>
                <a:gd name="T25" fmla="*/ 1120 h 1124"/>
                <a:gd name="T26" fmla="*/ 102 w 202"/>
                <a:gd name="T27" fmla="*/ 1124 h 1124"/>
                <a:gd name="T28" fmla="*/ 75 w 202"/>
                <a:gd name="T29" fmla="*/ 1120 h 1124"/>
                <a:gd name="T30" fmla="*/ 51 w 202"/>
                <a:gd name="T31" fmla="*/ 1111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5 w 202"/>
                <a:gd name="T45" fmla="*/ 50 h 1124"/>
                <a:gd name="T46" fmla="*/ 30 w 202"/>
                <a:gd name="T47" fmla="*/ 29 h 1124"/>
                <a:gd name="T48" fmla="*/ 50 w 202"/>
                <a:gd name="T49" fmla="*/ 13 h 1124"/>
                <a:gd name="T50" fmla="*/ 74 w 202"/>
                <a:gd name="T51" fmla="*/ 4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8" y="4"/>
                  </a:lnTo>
                  <a:lnTo>
                    <a:pt x="151" y="13"/>
                  </a:lnTo>
                  <a:lnTo>
                    <a:pt x="172" y="29"/>
                  </a:lnTo>
                  <a:lnTo>
                    <a:pt x="187" y="50"/>
                  </a:lnTo>
                  <a:lnTo>
                    <a:pt x="198" y="74"/>
                  </a:lnTo>
                  <a:lnTo>
                    <a:pt x="202" y="100"/>
                  </a:lnTo>
                  <a:lnTo>
                    <a:pt x="202" y="1023"/>
                  </a:lnTo>
                  <a:lnTo>
                    <a:pt x="198" y="1050"/>
                  </a:lnTo>
                  <a:lnTo>
                    <a:pt x="189" y="1074"/>
                  </a:lnTo>
                  <a:lnTo>
                    <a:pt x="173" y="1094"/>
                  </a:lnTo>
                  <a:lnTo>
                    <a:pt x="152" y="1111"/>
                  </a:lnTo>
                  <a:lnTo>
                    <a:pt x="128" y="1120"/>
                  </a:lnTo>
                  <a:lnTo>
                    <a:pt x="102" y="1124"/>
                  </a:lnTo>
                  <a:lnTo>
                    <a:pt x="75" y="1120"/>
                  </a:lnTo>
                  <a:lnTo>
                    <a:pt x="51" y="1111"/>
                  </a:lnTo>
                  <a:lnTo>
                    <a:pt x="30" y="1095"/>
                  </a:lnTo>
                  <a:lnTo>
                    <a:pt x="15" y="1074"/>
                  </a:lnTo>
                  <a:lnTo>
                    <a:pt x="4" y="1050"/>
                  </a:lnTo>
                  <a:lnTo>
                    <a:pt x="0" y="1023"/>
                  </a:lnTo>
                  <a:lnTo>
                    <a:pt x="0" y="100"/>
                  </a:lnTo>
                  <a:lnTo>
                    <a:pt x="4" y="74"/>
                  </a:lnTo>
                  <a:lnTo>
                    <a:pt x="15" y="50"/>
                  </a:lnTo>
                  <a:lnTo>
                    <a:pt x="30" y="29"/>
                  </a:lnTo>
                  <a:lnTo>
                    <a:pt x="50" y="13"/>
                  </a:lnTo>
                  <a:lnTo>
                    <a:pt x="74" y="4"/>
                  </a:lnTo>
                  <a:lnTo>
                    <a:pt x="100" y="0"/>
                  </a:lnTo>
                  <a:close/>
                </a:path>
              </a:pathLst>
            </a:custGeom>
            <a:solidFill>
              <a:schemeClr val="tx2"/>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12" name="Freeform 192"/>
            <p:cNvSpPr>
              <a:spLocks noEditPoints="1"/>
            </p:cNvSpPr>
            <p:nvPr/>
          </p:nvSpPr>
          <p:spPr bwMode="auto">
            <a:xfrm>
              <a:off x="1538006" y="3910781"/>
              <a:ext cx="89401" cy="133987"/>
            </a:xfrm>
            <a:custGeom>
              <a:avLst/>
              <a:gdLst>
                <a:gd name="T0" fmla="*/ 348 w 769"/>
                <a:gd name="T1" fmla="*/ 180 h 1154"/>
                <a:gd name="T2" fmla="*/ 284 w 769"/>
                <a:gd name="T3" fmla="*/ 208 h 1154"/>
                <a:gd name="T4" fmla="*/ 235 w 769"/>
                <a:gd name="T5" fmla="*/ 256 h 1154"/>
                <a:gd name="T6" fmla="*/ 208 w 769"/>
                <a:gd name="T7" fmla="*/ 320 h 1154"/>
                <a:gd name="T8" fmla="*/ 204 w 769"/>
                <a:gd name="T9" fmla="*/ 797 h 1154"/>
                <a:gd name="T10" fmla="*/ 219 w 769"/>
                <a:gd name="T11" fmla="*/ 867 h 1154"/>
                <a:gd name="T12" fmla="*/ 257 w 769"/>
                <a:gd name="T13" fmla="*/ 924 h 1154"/>
                <a:gd name="T14" fmla="*/ 315 w 769"/>
                <a:gd name="T15" fmla="*/ 962 h 1154"/>
                <a:gd name="T16" fmla="*/ 385 w 769"/>
                <a:gd name="T17" fmla="*/ 977 h 1154"/>
                <a:gd name="T18" fmla="*/ 454 w 769"/>
                <a:gd name="T19" fmla="*/ 962 h 1154"/>
                <a:gd name="T20" fmla="*/ 512 w 769"/>
                <a:gd name="T21" fmla="*/ 924 h 1154"/>
                <a:gd name="T22" fmla="*/ 551 w 769"/>
                <a:gd name="T23" fmla="*/ 867 h 1154"/>
                <a:gd name="T24" fmla="*/ 565 w 769"/>
                <a:gd name="T25" fmla="*/ 797 h 1154"/>
                <a:gd name="T26" fmla="*/ 560 w 769"/>
                <a:gd name="T27" fmla="*/ 320 h 1154"/>
                <a:gd name="T28" fmla="*/ 534 w 769"/>
                <a:gd name="T29" fmla="*/ 256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3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0 h 1154"/>
                <a:gd name="T60" fmla="*/ 332 w 769"/>
                <a:gd name="T61" fmla="*/ 1150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3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6"/>
                  </a:moveTo>
                  <a:lnTo>
                    <a:pt x="348" y="180"/>
                  </a:lnTo>
                  <a:lnTo>
                    <a:pt x="314" y="191"/>
                  </a:lnTo>
                  <a:lnTo>
                    <a:pt x="284" y="208"/>
                  </a:lnTo>
                  <a:lnTo>
                    <a:pt x="257" y="230"/>
                  </a:lnTo>
                  <a:lnTo>
                    <a:pt x="235" y="256"/>
                  </a:lnTo>
                  <a:lnTo>
                    <a:pt x="219" y="287"/>
                  </a:lnTo>
                  <a:lnTo>
                    <a:pt x="208" y="320"/>
                  </a:lnTo>
                  <a:lnTo>
                    <a:pt x="204" y="357"/>
                  </a:lnTo>
                  <a:lnTo>
                    <a:pt x="204" y="797"/>
                  </a:lnTo>
                  <a:lnTo>
                    <a:pt x="208" y="833"/>
                  </a:lnTo>
                  <a:lnTo>
                    <a:pt x="219" y="867"/>
                  </a:lnTo>
                  <a:lnTo>
                    <a:pt x="235" y="897"/>
                  </a:lnTo>
                  <a:lnTo>
                    <a:pt x="257" y="924"/>
                  </a:lnTo>
                  <a:lnTo>
                    <a:pt x="284" y="947"/>
                  </a:lnTo>
                  <a:lnTo>
                    <a:pt x="315" y="962"/>
                  </a:lnTo>
                  <a:lnTo>
                    <a:pt x="349" y="973"/>
                  </a:lnTo>
                  <a:lnTo>
                    <a:pt x="385" y="977"/>
                  </a:lnTo>
                  <a:lnTo>
                    <a:pt x="421" y="973"/>
                  </a:lnTo>
                  <a:lnTo>
                    <a:pt x="454" y="962"/>
                  </a:lnTo>
                  <a:lnTo>
                    <a:pt x="485" y="946"/>
                  </a:lnTo>
                  <a:lnTo>
                    <a:pt x="512" y="924"/>
                  </a:lnTo>
                  <a:lnTo>
                    <a:pt x="534" y="897"/>
                  </a:lnTo>
                  <a:lnTo>
                    <a:pt x="551" y="867"/>
                  </a:lnTo>
                  <a:lnTo>
                    <a:pt x="561" y="833"/>
                  </a:lnTo>
                  <a:lnTo>
                    <a:pt x="565" y="797"/>
                  </a:lnTo>
                  <a:lnTo>
                    <a:pt x="565" y="357"/>
                  </a:lnTo>
                  <a:lnTo>
                    <a:pt x="560" y="320"/>
                  </a:lnTo>
                  <a:lnTo>
                    <a:pt x="551" y="287"/>
                  </a:lnTo>
                  <a:lnTo>
                    <a:pt x="534" y="256"/>
                  </a:lnTo>
                  <a:lnTo>
                    <a:pt x="512" y="230"/>
                  </a:lnTo>
                  <a:lnTo>
                    <a:pt x="485" y="207"/>
                  </a:lnTo>
                  <a:lnTo>
                    <a:pt x="454" y="191"/>
                  </a:lnTo>
                  <a:lnTo>
                    <a:pt x="420" y="180"/>
                  </a:lnTo>
                  <a:lnTo>
                    <a:pt x="384" y="176"/>
                  </a:lnTo>
                  <a:close/>
                  <a:moveTo>
                    <a:pt x="384" y="0"/>
                  </a:moveTo>
                  <a:lnTo>
                    <a:pt x="436" y="3"/>
                  </a:lnTo>
                  <a:lnTo>
                    <a:pt x="487" y="13"/>
                  </a:lnTo>
                  <a:lnTo>
                    <a:pt x="534" y="30"/>
                  </a:lnTo>
                  <a:lnTo>
                    <a:pt x="578" y="53"/>
                  </a:lnTo>
                  <a:lnTo>
                    <a:pt x="619" y="81"/>
                  </a:lnTo>
                  <a:lnTo>
                    <a:pt x="656" y="113"/>
                  </a:lnTo>
                  <a:lnTo>
                    <a:pt x="689" y="150"/>
                  </a:lnTo>
                  <a:lnTo>
                    <a:pt x="716" y="191"/>
                  </a:lnTo>
                  <a:lnTo>
                    <a:pt x="739" y="236"/>
                  </a:lnTo>
                  <a:lnTo>
                    <a:pt x="756" y="283"/>
                  </a:lnTo>
                  <a:lnTo>
                    <a:pt x="766" y="334"/>
                  </a:lnTo>
                  <a:lnTo>
                    <a:pt x="769" y="386"/>
                  </a:lnTo>
                  <a:lnTo>
                    <a:pt x="769" y="767"/>
                  </a:lnTo>
                  <a:lnTo>
                    <a:pt x="766" y="820"/>
                  </a:lnTo>
                  <a:lnTo>
                    <a:pt x="756" y="870"/>
                  </a:lnTo>
                  <a:lnTo>
                    <a:pt x="739" y="918"/>
                  </a:lnTo>
                  <a:lnTo>
                    <a:pt x="717" y="962"/>
                  </a:lnTo>
                  <a:lnTo>
                    <a:pt x="689" y="1004"/>
                  </a:lnTo>
                  <a:lnTo>
                    <a:pt x="657" y="1040"/>
                  </a:lnTo>
                  <a:lnTo>
                    <a:pt x="619" y="1073"/>
                  </a:lnTo>
                  <a:lnTo>
                    <a:pt x="578" y="1101"/>
                  </a:lnTo>
                  <a:lnTo>
                    <a:pt x="534" y="1124"/>
                  </a:lnTo>
                  <a:lnTo>
                    <a:pt x="487" y="1141"/>
                  </a:lnTo>
                  <a:lnTo>
                    <a:pt x="437" y="1150"/>
                  </a:lnTo>
                  <a:lnTo>
                    <a:pt x="385" y="1154"/>
                  </a:lnTo>
                  <a:lnTo>
                    <a:pt x="332" y="1150"/>
                  </a:lnTo>
                  <a:lnTo>
                    <a:pt x="283" y="1141"/>
                  </a:lnTo>
                  <a:lnTo>
                    <a:pt x="235" y="1124"/>
                  </a:lnTo>
                  <a:lnTo>
                    <a:pt x="191" y="1101"/>
                  </a:lnTo>
                  <a:lnTo>
                    <a:pt x="150" y="1073"/>
                  </a:lnTo>
                  <a:lnTo>
                    <a:pt x="112" y="1040"/>
                  </a:lnTo>
                  <a:lnTo>
                    <a:pt x="80" y="1004"/>
                  </a:lnTo>
                  <a:lnTo>
                    <a:pt x="52" y="962"/>
                  </a:lnTo>
                  <a:lnTo>
                    <a:pt x="30" y="918"/>
                  </a:lnTo>
                  <a:lnTo>
                    <a:pt x="13" y="870"/>
                  </a:lnTo>
                  <a:lnTo>
                    <a:pt x="4" y="820"/>
                  </a:lnTo>
                  <a:lnTo>
                    <a:pt x="0" y="767"/>
                  </a:lnTo>
                  <a:lnTo>
                    <a:pt x="0" y="386"/>
                  </a:lnTo>
                  <a:lnTo>
                    <a:pt x="4" y="334"/>
                  </a:lnTo>
                  <a:lnTo>
                    <a:pt x="13" y="283"/>
                  </a:lnTo>
                  <a:lnTo>
                    <a:pt x="30" y="236"/>
                  </a:lnTo>
                  <a:lnTo>
                    <a:pt x="52" y="191"/>
                  </a:lnTo>
                  <a:lnTo>
                    <a:pt x="80" y="150"/>
                  </a:lnTo>
                  <a:lnTo>
                    <a:pt x="112" y="113"/>
                  </a:lnTo>
                  <a:lnTo>
                    <a:pt x="150" y="81"/>
                  </a:lnTo>
                  <a:lnTo>
                    <a:pt x="191" y="53"/>
                  </a:lnTo>
                  <a:lnTo>
                    <a:pt x="235" y="30"/>
                  </a:lnTo>
                  <a:lnTo>
                    <a:pt x="283" y="13"/>
                  </a:lnTo>
                  <a:lnTo>
                    <a:pt x="332" y="3"/>
                  </a:lnTo>
                  <a:lnTo>
                    <a:pt x="384" y="0"/>
                  </a:lnTo>
                  <a:close/>
                </a:path>
              </a:pathLst>
            </a:custGeom>
            <a:solidFill>
              <a:schemeClr val="tx2"/>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13" name="Freeform 193"/>
            <p:cNvSpPr>
              <a:spLocks noEditPoints="1"/>
            </p:cNvSpPr>
            <p:nvPr/>
          </p:nvSpPr>
          <p:spPr bwMode="auto">
            <a:xfrm>
              <a:off x="1538006" y="3740568"/>
              <a:ext cx="89401" cy="133987"/>
            </a:xfrm>
            <a:custGeom>
              <a:avLst/>
              <a:gdLst>
                <a:gd name="T0" fmla="*/ 348 w 769"/>
                <a:gd name="T1" fmla="*/ 180 h 1154"/>
                <a:gd name="T2" fmla="*/ 284 w 769"/>
                <a:gd name="T3" fmla="*/ 208 h 1154"/>
                <a:gd name="T4" fmla="*/ 235 w 769"/>
                <a:gd name="T5" fmla="*/ 257 h 1154"/>
                <a:gd name="T6" fmla="*/ 208 w 769"/>
                <a:gd name="T7" fmla="*/ 321 h 1154"/>
                <a:gd name="T8" fmla="*/ 204 w 769"/>
                <a:gd name="T9" fmla="*/ 797 h 1154"/>
                <a:gd name="T10" fmla="*/ 219 w 769"/>
                <a:gd name="T11" fmla="*/ 867 h 1154"/>
                <a:gd name="T12" fmla="*/ 257 w 769"/>
                <a:gd name="T13" fmla="*/ 924 h 1154"/>
                <a:gd name="T14" fmla="*/ 315 w 769"/>
                <a:gd name="T15" fmla="*/ 963 h 1154"/>
                <a:gd name="T16" fmla="*/ 385 w 769"/>
                <a:gd name="T17" fmla="*/ 977 h 1154"/>
                <a:gd name="T18" fmla="*/ 454 w 769"/>
                <a:gd name="T19" fmla="*/ 963 h 1154"/>
                <a:gd name="T20" fmla="*/ 512 w 769"/>
                <a:gd name="T21" fmla="*/ 924 h 1154"/>
                <a:gd name="T22" fmla="*/ 551 w 769"/>
                <a:gd name="T23" fmla="*/ 867 h 1154"/>
                <a:gd name="T24" fmla="*/ 565 w 769"/>
                <a:gd name="T25" fmla="*/ 797 h 1154"/>
                <a:gd name="T26" fmla="*/ 560 w 769"/>
                <a:gd name="T27" fmla="*/ 321 h 1154"/>
                <a:gd name="T28" fmla="*/ 534 w 769"/>
                <a:gd name="T29" fmla="*/ 257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4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1 h 1154"/>
                <a:gd name="T60" fmla="*/ 332 w 769"/>
                <a:gd name="T61" fmla="*/ 1151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4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7"/>
                  </a:moveTo>
                  <a:lnTo>
                    <a:pt x="348" y="180"/>
                  </a:lnTo>
                  <a:lnTo>
                    <a:pt x="314" y="191"/>
                  </a:lnTo>
                  <a:lnTo>
                    <a:pt x="284" y="208"/>
                  </a:lnTo>
                  <a:lnTo>
                    <a:pt x="257" y="230"/>
                  </a:lnTo>
                  <a:lnTo>
                    <a:pt x="235" y="257"/>
                  </a:lnTo>
                  <a:lnTo>
                    <a:pt x="219" y="287"/>
                  </a:lnTo>
                  <a:lnTo>
                    <a:pt x="208" y="321"/>
                  </a:lnTo>
                  <a:lnTo>
                    <a:pt x="204" y="357"/>
                  </a:lnTo>
                  <a:lnTo>
                    <a:pt x="204" y="797"/>
                  </a:lnTo>
                  <a:lnTo>
                    <a:pt x="208" y="833"/>
                  </a:lnTo>
                  <a:lnTo>
                    <a:pt x="219" y="867"/>
                  </a:lnTo>
                  <a:lnTo>
                    <a:pt x="235" y="897"/>
                  </a:lnTo>
                  <a:lnTo>
                    <a:pt x="257" y="924"/>
                  </a:lnTo>
                  <a:lnTo>
                    <a:pt x="284" y="947"/>
                  </a:lnTo>
                  <a:lnTo>
                    <a:pt x="315" y="963"/>
                  </a:lnTo>
                  <a:lnTo>
                    <a:pt x="349" y="974"/>
                  </a:lnTo>
                  <a:lnTo>
                    <a:pt x="385" y="977"/>
                  </a:lnTo>
                  <a:lnTo>
                    <a:pt x="421" y="974"/>
                  </a:lnTo>
                  <a:lnTo>
                    <a:pt x="454" y="963"/>
                  </a:lnTo>
                  <a:lnTo>
                    <a:pt x="485" y="946"/>
                  </a:lnTo>
                  <a:lnTo>
                    <a:pt x="512" y="924"/>
                  </a:lnTo>
                  <a:lnTo>
                    <a:pt x="534" y="897"/>
                  </a:lnTo>
                  <a:lnTo>
                    <a:pt x="551" y="867"/>
                  </a:lnTo>
                  <a:lnTo>
                    <a:pt x="561" y="833"/>
                  </a:lnTo>
                  <a:lnTo>
                    <a:pt x="565" y="797"/>
                  </a:lnTo>
                  <a:lnTo>
                    <a:pt x="565" y="357"/>
                  </a:lnTo>
                  <a:lnTo>
                    <a:pt x="560" y="321"/>
                  </a:lnTo>
                  <a:lnTo>
                    <a:pt x="551" y="287"/>
                  </a:lnTo>
                  <a:lnTo>
                    <a:pt x="534" y="257"/>
                  </a:lnTo>
                  <a:lnTo>
                    <a:pt x="512" y="230"/>
                  </a:lnTo>
                  <a:lnTo>
                    <a:pt x="485" y="207"/>
                  </a:lnTo>
                  <a:lnTo>
                    <a:pt x="454" y="191"/>
                  </a:lnTo>
                  <a:lnTo>
                    <a:pt x="420" y="180"/>
                  </a:lnTo>
                  <a:lnTo>
                    <a:pt x="384" y="177"/>
                  </a:lnTo>
                  <a:close/>
                  <a:moveTo>
                    <a:pt x="384" y="0"/>
                  </a:moveTo>
                  <a:lnTo>
                    <a:pt x="436" y="3"/>
                  </a:lnTo>
                  <a:lnTo>
                    <a:pt x="487" y="13"/>
                  </a:lnTo>
                  <a:lnTo>
                    <a:pt x="534" y="30"/>
                  </a:lnTo>
                  <a:lnTo>
                    <a:pt x="578" y="53"/>
                  </a:lnTo>
                  <a:lnTo>
                    <a:pt x="619" y="81"/>
                  </a:lnTo>
                  <a:lnTo>
                    <a:pt x="656" y="114"/>
                  </a:lnTo>
                  <a:lnTo>
                    <a:pt x="689" y="150"/>
                  </a:lnTo>
                  <a:lnTo>
                    <a:pt x="716" y="191"/>
                  </a:lnTo>
                  <a:lnTo>
                    <a:pt x="739" y="236"/>
                  </a:lnTo>
                  <a:lnTo>
                    <a:pt x="756" y="283"/>
                  </a:lnTo>
                  <a:lnTo>
                    <a:pt x="766" y="334"/>
                  </a:lnTo>
                  <a:lnTo>
                    <a:pt x="769" y="386"/>
                  </a:lnTo>
                  <a:lnTo>
                    <a:pt x="769" y="768"/>
                  </a:lnTo>
                  <a:lnTo>
                    <a:pt x="766" y="820"/>
                  </a:lnTo>
                  <a:lnTo>
                    <a:pt x="756" y="871"/>
                  </a:lnTo>
                  <a:lnTo>
                    <a:pt x="739" y="918"/>
                  </a:lnTo>
                  <a:lnTo>
                    <a:pt x="717" y="963"/>
                  </a:lnTo>
                  <a:lnTo>
                    <a:pt x="689" y="1004"/>
                  </a:lnTo>
                  <a:lnTo>
                    <a:pt x="657" y="1040"/>
                  </a:lnTo>
                  <a:lnTo>
                    <a:pt x="619" y="1073"/>
                  </a:lnTo>
                  <a:lnTo>
                    <a:pt x="578" y="1101"/>
                  </a:lnTo>
                  <a:lnTo>
                    <a:pt x="534" y="1124"/>
                  </a:lnTo>
                  <a:lnTo>
                    <a:pt x="487" y="1141"/>
                  </a:lnTo>
                  <a:lnTo>
                    <a:pt x="437" y="1151"/>
                  </a:lnTo>
                  <a:lnTo>
                    <a:pt x="385" y="1154"/>
                  </a:lnTo>
                  <a:lnTo>
                    <a:pt x="332" y="1151"/>
                  </a:lnTo>
                  <a:lnTo>
                    <a:pt x="283" y="1141"/>
                  </a:lnTo>
                  <a:lnTo>
                    <a:pt x="235" y="1124"/>
                  </a:lnTo>
                  <a:lnTo>
                    <a:pt x="191" y="1101"/>
                  </a:lnTo>
                  <a:lnTo>
                    <a:pt x="150" y="1073"/>
                  </a:lnTo>
                  <a:lnTo>
                    <a:pt x="112" y="1040"/>
                  </a:lnTo>
                  <a:lnTo>
                    <a:pt x="80" y="1004"/>
                  </a:lnTo>
                  <a:lnTo>
                    <a:pt x="52" y="963"/>
                  </a:lnTo>
                  <a:lnTo>
                    <a:pt x="30" y="918"/>
                  </a:lnTo>
                  <a:lnTo>
                    <a:pt x="13" y="871"/>
                  </a:lnTo>
                  <a:lnTo>
                    <a:pt x="4" y="820"/>
                  </a:lnTo>
                  <a:lnTo>
                    <a:pt x="0" y="768"/>
                  </a:lnTo>
                  <a:lnTo>
                    <a:pt x="0" y="386"/>
                  </a:lnTo>
                  <a:lnTo>
                    <a:pt x="4" y="334"/>
                  </a:lnTo>
                  <a:lnTo>
                    <a:pt x="13" y="283"/>
                  </a:lnTo>
                  <a:lnTo>
                    <a:pt x="30" y="236"/>
                  </a:lnTo>
                  <a:lnTo>
                    <a:pt x="52" y="191"/>
                  </a:lnTo>
                  <a:lnTo>
                    <a:pt x="80" y="150"/>
                  </a:lnTo>
                  <a:lnTo>
                    <a:pt x="112" y="114"/>
                  </a:lnTo>
                  <a:lnTo>
                    <a:pt x="150" y="81"/>
                  </a:lnTo>
                  <a:lnTo>
                    <a:pt x="191" y="53"/>
                  </a:lnTo>
                  <a:lnTo>
                    <a:pt x="235" y="30"/>
                  </a:lnTo>
                  <a:lnTo>
                    <a:pt x="283" y="13"/>
                  </a:lnTo>
                  <a:lnTo>
                    <a:pt x="332" y="3"/>
                  </a:lnTo>
                  <a:lnTo>
                    <a:pt x="384" y="0"/>
                  </a:lnTo>
                  <a:close/>
                </a:path>
              </a:pathLst>
            </a:custGeom>
            <a:solidFill>
              <a:schemeClr val="tx2"/>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14" name="Freeform 195"/>
            <p:cNvSpPr>
              <a:spLocks/>
            </p:cNvSpPr>
            <p:nvPr/>
          </p:nvSpPr>
          <p:spPr bwMode="auto">
            <a:xfrm>
              <a:off x="1570515" y="3823826"/>
              <a:ext cx="23453" cy="130504"/>
            </a:xfrm>
            <a:custGeom>
              <a:avLst/>
              <a:gdLst>
                <a:gd name="T0" fmla="*/ 100 w 202"/>
                <a:gd name="T1" fmla="*/ 0 h 1124"/>
                <a:gd name="T2" fmla="*/ 127 w 202"/>
                <a:gd name="T3" fmla="*/ 3 h 1124"/>
                <a:gd name="T4" fmla="*/ 151 w 202"/>
                <a:gd name="T5" fmla="*/ 13 h 1124"/>
                <a:gd name="T6" fmla="*/ 172 w 202"/>
                <a:gd name="T7" fmla="*/ 29 h 1124"/>
                <a:gd name="T8" fmla="*/ 187 w 202"/>
                <a:gd name="T9" fmla="*/ 49 h 1124"/>
                <a:gd name="T10" fmla="*/ 198 w 202"/>
                <a:gd name="T11" fmla="*/ 74 h 1124"/>
                <a:gd name="T12" fmla="*/ 202 w 202"/>
                <a:gd name="T13" fmla="*/ 100 h 1124"/>
                <a:gd name="T14" fmla="*/ 202 w 202"/>
                <a:gd name="T15" fmla="*/ 1023 h 1124"/>
                <a:gd name="T16" fmla="*/ 198 w 202"/>
                <a:gd name="T17" fmla="*/ 1050 h 1124"/>
                <a:gd name="T18" fmla="*/ 187 w 202"/>
                <a:gd name="T19" fmla="*/ 1074 h 1124"/>
                <a:gd name="T20" fmla="*/ 172 w 202"/>
                <a:gd name="T21" fmla="*/ 1095 h 1124"/>
                <a:gd name="T22" fmla="*/ 152 w 202"/>
                <a:gd name="T23" fmla="*/ 1110 h 1124"/>
                <a:gd name="T24" fmla="*/ 128 w 202"/>
                <a:gd name="T25" fmla="*/ 1120 h 1124"/>
                <a:gd name="T26" fmla="*/ 102 w 202"/>
                <a:gd name="T27" fmla="*/ 1124 h 1124"/>
                <a:gd name="T28" fmla="*/ 74 w 202"/>
                <a:gd name="T29" fmla="*/ 1120 h 1124"/>
                <a:gd name="T30" fmla="*/ 51 w 202"/>
                <a:gd name="T31" fmla="*/ 1110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3 w 202"/>
                <a:gd name="T45" fmla="*/ 49 h 1124"/>
                <a:gd name="T46" fmla="*/ 29 w 202"/>
                <a:gd name="T47" fmla="*/ 29 h 1124"/>
                <a:gd name="T48" fmla="*/ 50 w 202"/>
                <a:gd name="T49" fmla="*/ 13 h 1124"/>
                <a:gd name="T50" fmla="*/ 74 w 202"/>
                <a:gd name="T51" fmla="*/ 3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7" y="3"/>
                  </a:lnTo>
                  <a:lnTo>
                    <a:pt x="151" y="13"/>
                  </a:lnTo>
                  <a:lnTo>
                    <a:pt x="172" y="29"/>
                  </a:lnTo>
                  <a:lnTo>
                    <a:pt x="187" y="49"/>
                  </a:lnTo>
                  <a:lnTo>
                    <a:pt x="198" y="74"/>
                  </a:lnTo>
                  <a:lnTo>
                    <a:pt x="202" y="100"/>
                  </a:lnTo>
                  <a:lnTo>
                    <a:pt x="202" y="1023"/>
                  </a:lnTo>
                  <a:lnTo>
                    <a:pt x="198" y="1050"/>
                  </a:lnTo>
                  <a:lnTo>
                    <a:pt x="187" y="1074"/>
                  </a:lnTo>
                  <a:lnTo>
                    <a:pt x="172" y="1095"/>
                  </a:lnTo>
                  <a:lnTo>
                    <a:pt x="152" y="1110"/>
                  </a:lnTo>
                  <a:lnTo>
                    <a:pt x="128" y="1120"/>
                  </a:lnTo>
                  <a:lnTo>
                    <a:pt x="102" y="1124"/>
                  </a:lnTo>
                  <a:lnTo>
                    <a:pt x="74" y="1120"/>
                  </a:lnTo>
                  <a:lnTo>
                    <a:pt x="51" y="1110"/>
                  </a:lnTo>
                  <a:lnTo>
                    <a:pt x="30" y="1095"/>
                  </a:lnTo>
                  <a:lnTo>
                    <a:pt x="15" y="1074"/>
                  </a:lnTo>
                  <a:lnTo>
                    <a:pt x="4" y="1050"/>
                  </a:lnTo>
                  <a:lnTo>
                    <a:pt x="0" y="1023"/>
                  </a:lnTo>
                  <a:lnTo>
                    <a:pt x="0" y="100"/>
                  </a:lnTo>
                  <a:lnTo>
                    <a:pt x="4" y="74"/>
                  </a:lnTo>
                  <a:lnTo>
                    <a:pt x="13" y="49"/>
                  </a:lnTo>
                  <a:lnTo>
                    <a:pt x="29" y="29"/>
                  </a:lnTo>
                  <a:lnTo>
                    <a:pt x="50" y="13"/>
                  </a:lnTo>
                  <a:lnTo>
                    <a:pt x="74" y="3"/>
                  </a:lnTo>
                  <a:lnTo>
                    <a:pt x="100" y="0"/>
                  </a:lnTo>
                  <a:close/>
                </a:path>
              </a:pathLst>
            </a:custGeom>
            <a:solidFill>
              <a:schemeClr val="tx2"/>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15" name="Freeform 196"/>
            <p:cNvSpPr>
              <a:spLocks/>
            </p:cNvSpPr>
            <p:nvPr/>
          </p:nvSpPr>
          <p:spPr bwMode="auto">
            <a:xfrm>
              <a:off x="1569354" y="3990894"/>
              <a:ext cx="23221" cy="130504"/>
            </a:xfrm>
            <a:custGeom>
              <a:avLst/>
              <a:gdLst>
                <a:gd name="T0" fmla="*/ 100 w 202"/>
                <a:gd name="T1" fmla="*/ 0 h 1124"/>
                <a:gd name="T2" fmla="*/ 128 w 202"/>
                <a:gd name="T3" fmla="*/ 4 h 1124"/>
                <a:gd name="T4" fmla="*/ 151 w 202"/>
                <a:gd name="T5" fmla="*/ 13 h 1124"/>
                <a:gd name="T6" fmla="*/ 172 w 202"/>
                <a:gd name="T7" fmla="*/ 29 h 1124"/>
                <a:gd name="T8" fmla="*/ 187 w 202"/>
                <a:gd name="T9" fmla="*/ 50 h 1124"/>
                <a:gd name="T10" fmla="*/ 198 w 202"/>
                <a:gd name="T11" fmla="*/ 74 h 1124"/>
                <a:gd name="T12" fmla="*/ 202 w 202"/>
                <a:gd name="T13" fmla="*/ 100 h 1124"/>
                <a:gd name="T14" fmla="*/ 202 w 202"/>
                <a:gd name="T15" fmla="*/ 1023 h 1124"/>
                <a:gd name="T16" fmla="*/ 198 w 202"/>
                <a:gd name="T17" fmla="*/ 1050 h 1124"/>
                <a:gd name="T18" fmla="*/ 189 w 202"/>
                <a:gd name="T19" fmla="*/ 1074 h 1124"/>
                <a:gd name="T20" fmla="*/ 173 w 202"/>
                <a:gd name="T21" fmla="*/ 1094 h 1124"/>
                <a:gd name="T22" fmla="*/ 152 w 202"/>
                <a:gd name="T23" fmla="*/ 1111 h 1124"/>
                <a:gd name="T24" fmla="*/ 128 w 202"/>
                <a:gd name="T25" fmla="*/ 1120 h 1124"/>
                <a:gd name="T26" fmla="*/ 102 w 202"/>
                <a:gd name="T27" fmla="*/ 1124 h 1124"/>
                <a:gd name="T28" fmla="*/ 75 w 202"/>
                <a:gd name="T29" fmla="*/ 1120 h 1124"/>
                <a:gd name="T30" fmla="*/ 51 w 202"/>
                <a:gd name="T31" fmla="*/ 1111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5 w 202"/>
                <a:gd name="T45" fmla="*/ 50 h 1124"/>
                <a:gd name="T46" fmla="*/ 30 w 202"/>
                <a:gd name="T47" fmla="*/ 29 h 1124"/>
                <a:gd name="T48" fmla="*/ 50 w 202"/>
                <a:gd name="T49" fmla="*/ 13 h 1124"/>
                <a:gd name="T50" fmla="*/ 74 w 202"/>
                <a:gd name="T51" fmla="*/ 4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8" y="4"/>
                  </a:lnTo>
                  <a:lnTo>
                    <a:pt x="151" y="13"/>
                  </a:lnTo>
                  <a:lnTo>
                    <a:pt x="172" y="29"/>
                  </a:lnTo>
                  <a:lnTo>
                    <a:pt x="187" y="50"/>
                  </a:lnTo>
                  <a:lnTo>
                    <a:pt x="198" y="74"/>
                  </a:lnTo>
                  <a:lnTo>
                    <a:pt x="202" y="100"/>
                  </a:lnTo>
                  <a:lnTo>
                    <a:pt x="202" y="1023"/>
                  </a:lnTo>
                  <a:lnTo>
                    <a:pt x="198" y="1050"/>
                  </a:lnTo>
                  <a:lnTo>
                    <a:pt x="189" y="1074"/>
                  </a:lnTo>
                  <a:lnTo>
                    <a:pt x="173" y="1094"/>
                  </a:lnTo>
                  <a:lnTo>
                    <a:pt x="152" y="1111"/>
                  </a:lnTo>
                  <a:lnTo>
                    <a:pt x="128" y="1120"/>
                  </a:lnTo>
                  <a:lnTo>
                    <a:pt x="102" y="1124"/>
                  </a:lnTo>
                  <a:lnTo>
                    <a:pt x="75" y="1120"/>
                  </a:lnTo>
                  <a:lnTo>
                    <a:pt x="51" y="1111"/>
                  </a:lnTo>
                  <a:lnTo>
                    <a:pt x="30" y="1095"/>
                  </a:lnTo>
                  <a:lnTo>
                    <a:pt x="15" y="1074"/>
                  </a:lnTo>
                  <a:lnTo>
                    <a:pt x="4" y="1050"/>
                  </a:lnTo>
                  <a:lnTo>
                    <a:pt x="0" y="1023"/>
                  </a:lnTo>
                  <a:lnTo>
                    <a:pt x="0" y="100"/>
                  </a:lnTo>
                  <a:lnTo>
                    <a:pt x="4" y="74"/>
                  </a:lnTo>
                  <a:lnTo>
                    <a:pt x="15" y="50"/>
                  </a:lnTo>
                  <a:lnTo>
                    <a:pt x="30" y="29"/>
                  </a:lnTo>
                  <a:lnTo>
                    <a:pt x="50" y="13"/>
                  </a:lnTo>
                  <a:lnTo>
                    <a:pt x="74" y="4"/>
                  </a:lnTo>
                  <a:lnTo>
                    <a:pt x="100" y="0"/>
                  </a:lnTo>
                  <a:close/>
                </a:path>
              </a:pathLst>
            </a:custGeom>
            <a:solidFill>
              <a:schemeClr val="tx2"/>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16" name="Freeform 192"/>
            <p:cNvSpPr>
              <a:spLocks noEditPoints="1"/>
            </p:cNvSpPr>
            <p:nvPr/>
          </p:nvSpPr>
          <p:spPr bwMode="auto">
            <a:xfrm>
              <a:off x="1538005" y="3574196"/>
              <a:ext cx="89401" cy="133987"/>
            </a:xfrm>
            <a:custGeom>
              <a:avLst/>
              <a:gdLst>
                <a:gd name="T0" fmla="*/ 348 w 769"/>
                <a:gd name="T1" fmla="*/ 180 h 1154"/>
                <a:gd name="T2" fmla="*/ 284 w 769"/>
                <a:gd name="T3" fmla="*/ 208 h 1154"/>
                <a:gd name="T4" fmla="*/ 235 w 769"/>
                <a:gd name="T5" fmla="*/ 256 h 1154"/>
                <a:gd name="T6" fmla="*/ 208 w 769"/>
                <a:gd name="T7" fmla="*/ 320 h 1154"/>
                <a:gd name="T8" fmla="*/ 204 w 769"/>
                <a:gd name="T9" fmla="*/ 797 h 1154"/>
                <a:gd name="T10" fmla="*/ 219 w 769"/>
                <a:gd name="T11" fmla="*/ 867 h 1154"/>
                <a:gd name="T12" fmla="*/ 257 w 769"/>
                <a:gd name="T13" fmla="*/ 924 h 1154"/>
                <a:gd name="T14" fmla="*/ 315 w 769"/>
                <a:gd name="T15" fmla="*/ 962 h 1154"/>
                <a:gd name="T16" fmla="*/ 385 w 769"/>
                <a:gd name="T17" fmla="*/ 977 h 1154"/>
                <a:gd name="T18" fmla="*/ 454 w 769"/>
                <a:gd name="T19" fmla="*/ 962 h 1154"/>
                <a:gd name="T20" fmla="*/ 512 w 769"/>
                <a:gd name="T21" fmla="*/ 924 h 1154"/>
                <a:gd name="T22" fmla="*/ 551 w 769"/>
                <a:gd name="T23" fmla="*/ 867 h 1154"/>
                <a:gd name="T24" fmla="*/ 565 w 769"/>
                <a:gd name="T25" fmla="*/ 797 h 1154"/>
                <a:gd name="T26" fmla="*/ 560 w 769"/>
                <a:gd name="T27" fmla="*/ 320 h 1154"/>
                <a:gd name="T28" fmla="*/ 534 w 769"/>
                <a:gd name="T29" fmla="*/ 256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3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0 h 1154"/>
                <a:gd name="T60" fmla="*/ 332 w 769"/>
                <a:gd name="T61" fmla="*/ 1150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3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6"/>
                  </a:moveTo>
                  <a:lnTo>
                    <a:pt x="348" y="180"/>
                  </a:lnTo>
                  <a:lnTo>
                    <a:pt x="314" y="191"/>
                  </a:lnTo>
                  <a:lnTo>
                    <a:pt x="284" y="208"/>
                  </a:lnTo>
                  <a:lnTo>
                    <a:pt x="257" y="230"/>
                  </a:lnTo>
                  <a:lnTo>
                    <a:pt x="235" y="256"/>
                  </a:lnTo>
                  <a:lnTo>
                    <a:pt x="219" y="287"/>
                  </a:lnTo>
                  <a:lnTo>
                    <a:pt x="208" y="320"/>
                  </a:lnTo>
                  <a:lnTo>
                    <a:pt x="204" y="357"/>
                  </a:lnTo>
                  <a:lnTo>
                    <a:pt x="204" y="797"/>
                  </a:lnTo>
                  <a:lnTo>
                    <a:pt x="208" y="833"/>
                  </a:lnTo>
                  <a:lnTo>
                    <a:pt x="219" y="867"/>
                  </a:lnTo>
                  <a:lnTo>
                    <a:pt x="235" y="897"/>
                  </a:lnTo>
                  <a:lnTo>
                    <a:pt x="257" y="924"/>
                  </a:lnTo>
                  <a:lnTo>
                    <a:pt x="284" y="947"/>
                  </a:lnTo>
                  <a:lnTo>
                    <a:pt x="315" y="962"/>
                  </a:lnTo>
                  <a:lnTo>
                    <a:pt x="349" y="973"/>
                  </a:lnTo>
                  <a:lnTo>
                    <a:pt x="385" y="977"/>
                  </a:lnTo>
                  <a:lnTo>
                    <a:pt x="421" y="973"/>
                  </a:lnTo>
                  <a:lnTo>
                    <a:pt x="454" y="962"/>
                  </a:lnTo>
                  <a:lnTo>
                    <a:pt x="485" y="946"/>
                  </a:lnTo>
                  <a:lnTo>
                    <a:pt x="512" y="924"/>
                  </a:lnTo>
                  <a:lnTo>
                    <a:pt x="534" y="897"/>
                  </a:lnTo>
                  <a:lnTo>
                    <a:pt x="551" y="867"/>
                  </a:lnTo>
                  <a:lnTo>
                    <a:pt x="561" y="833"/>
                  </a:lnTo>
                  <a:lnTo>
                    <a:pt x="565" y="797"/>
                  </a:lnTo>
                  <a:lnTo>
                    <a:pt x="565" y="357"/>
                  </a:lnTo>
                  <a:lnTo>
                    <a:pt x="560" y="320"/>
                  </a:lnTo>
                  <a:lnTo>
                    <a:pt x="551" y="287"/>
                  </a:lnTo>
                  <a:lnTo>
                    <a:pt x="534" y="256"/>
                  </a:lnTo>
                  <a:lnTo>
                    <a:pt x="512" y="230"/>
                  </a:lnTo>
                  <a:lnTo>
                    <a:pt x="485" y="207"/>
                  </a:lnTo>
                  <a:lnTo>
                    <a:pt x="454" y="191"/>
                  </a:lnTo>
                  <a:lnTo>
                    <a:pt x="420" y="180"/>
                  </a:lnTo>
                  <a:lnTo>
                    <a:pt x="384" y="176"/>
                  </a:lnTo>
                  <a:close/>
                  <a:moveTo>
                    <a:pt x="384" y="0"/>
                  </a:moveTo>
                  <a:lnTo>
                    <a:pt x="436" y="3"/>
                  </a:lnTo>
                  <a:lnTo>
                    <a:pt x="487" y="13"/>
                  </a:lnTo>
                  <a:lnTo>
                    <a:pt x="534" y="30"/>
                  </a:lnTo>
                  <a:lnTo>
                    <a:pt x="578" y="53"/>
                  </a:lnTo>
                  <a:lnTo>
                    <a:pt x="619" y="81"/>
                  </a:lnTo>
                  <a:lnTo>
                    <a:pt x="656" y="113"/>
                  </a:lnTo>
                  <a:lnTo>
                    <a:pt x="689" y="150"/>
                  </a:lnTo>
                  <a:lnTo>
                    <a:pt x="716" y="191"/>
                  </a:lnTo>
                  <a:lnTo>
                    <a:pt x="739" y="236"/>
                  </a:lnTo>
                  <a:lnTo>
                    <a:pt x="756" y="283"/>
                  </a:lnTo>
                  <a:lnTo>
                    <a:pt x="766" y="334"/>
                  </a:lnTo>
                  <a:lnTo>
                    <a:pt x="769" y="386"/>
                  </a:lnTo>
                  <a:lnTo>
                    <a:pt x="769" y="767"/>
                  </a:lnTo>
                  <a:lnTo>
                    <a:pt x="766" y="820"/>
                  </a:lnTo>
                  <a:lnTo>
                    <a:pt x="756" y="870"/>
                  </a:lnTo>
                  <a:lnTo>
                    <a:pt x="739" y="918"/>
                  </a:lnTo>
                  <a:lnTo>
                    <a:pt x="717" y="962"/>
                  </a:lnTo>
                  <a:lnTo>
                    <a:pt x="689" y="1004"/>
                  </a:lnTo>
                  <a:lnTo>
                    <a:pt x="657" y="1040"/>
                  </a:lnTo>
                  <a:lnTo>
                    <a:pt x="619" y="1073"/>
                  </a:lnTo>
                  <a:lnTo>
                    <a:pt x="578" y="1101"/>
                  </a:lnTo>
                  <a:lnTo>
                    <a:pt x="534" y="1124"/>
                  </a:lnTo>
                  <a:lnTo>
                    <a:pt x="487" y="1141"/>
                  </a:lnTo>
                  <a:lnTo>
                    <a:pt x="437" y="1150"/>
                  </a:lnTo>
                  <a:lnTo>
                    <a:pt x="385" y="1154"/>
                  </a:lnTo>
                  <a:lnTo>
                    <a:pt x="332" y="1150"/>
                  </a:lnTo>
                  <a:lnTo>
                    <a:pt x="283" y="1141"/>
                  </a:lnTo>
                  <a:lnTo>
                    <a:pt x="235" y="1124"/>
                  </a:lnTo>
                  <a:lnTo>
                    <a:pt x="191" y="1101"/>
                  </a:lnTo>
                  <a:lnTo>
                    <a:pt x="150" y="1073"/>
                  </a:lnTo>
                  <a:lnTo>
                    <a:pt x="112" y="1040"/>
                  </a:lnTo>
                  <a:lnTo>
                    <a:pt x="80" y="1004"/>
                  </a:lnTo>
                  <a:lnTo>
                    <a:pt x="52" y="962"/>
                  </a:lnTo>
                  <a:lnTo>
                    <a:pt x="30" y="918"/>
                  </a:lnTo>
                  <a:lnTo>
                    <a:pt x="13" y="870"/>
                  </a:lnTo>
                  <a:lnTo>
                    <a:pt x="4" y="820"/>
                  </a:lnTo>
                  <a:lnTo>
                    <a:pt x="0" y="767"/>
                  </a:lnTo>
                  <a:lnTo>
                    <a:pt x="0" y="386"/>
                  </a:lnTo>
                  <a:lnTo>
                    <a:pt x="4" y="334"/>
                  </a:lnTo>
                  <a:lnTo>
                    <a:pt x="13" y="283"/>
                  </a:lnTo>
                  <a:lnTo>
                    <a:pt x="30" y="236"/>
                  </a:lnTo>
                  <a:lnTo>
                    <a:pt x="52" y="191"/>
                  </a:lnTo>
                  <a:lnTo>
                    <a:pt x="80" y="150"/>
                  </a:lnTo>
                  <a:lnTo>
                    <a:pt x="112" y="113"/>
                  </a:lnTo>
                  <a:lnTo>
                    <a:pt x="150" y="81"/>
                  </a:lnTo>
                  <a:lnTo>
                    <a:pt x="191" y="53"/>
                  </a:lnTo>
                  <a:lnTo>
                    <a:pt x="235" y="30"/>
                  </a:lnTo>
                  <a:lnTo>
                    <a:pt x="283" y="13"/>
                  </a:lnTo>
                  <a:lnTo>
                    <a:pt x="332" y="3"/>
                  </a:lnTo>
                  <a:lnTo>
                    <a:pt x="384" y="0"/>
                  </a:lnTo>
                  <a:close/>
                </a:path>
              </a:pathLst>
            </a:custGeom>
            <a:solidFill>
              <a:schemeClr val="tx2"/>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17" name="Freeform 193"/>
            <p:cNvSpPr>
              <a:spLocks noEditPoints="1"/>
            </p:cNvSpPr>
            <p:nvPr/>
          </p:nvSpPr>
          <p:spPr bwMode="auto">
            <a:xfrm>
              <a:off x="1538006" y="3403984"/>
              <a:ext cx="89401" cy="133987"/>
            </a:xfrm>
            <a:custGeom>
              <a:avLst/>
              <a:gdLst>
                <a:gd name="T0" fmla="*/ 348 w 769"/>
                <a:gd name="T1" fmla="*/ 180 h 1154"/>
                <a:gd name="T2" fmla="*/ 284 w 769"/>
                <a:gd name="T3" fmla="*/ 208 h 1154"/>
                <a:gd name="T4" fmla="*/ 235 w 769"/>
                <a:gd name="T5" fmla="*/ 257 h 1154"/>
                <a:gd name="T6" fmla="*/ 208 w 769"/>
                <a:gd name="T7" fmla="*/ 321 h 1154"/>
                <a:gd name="T8" fmla="*/ 204 w 769"/>
                <a:gd name="T9" fmla="*/ 797 h 1154"/>
                <a:gd name="T10" fmla="*/ 219 w 769"/>
                <a:gd name="T11" fmla="*/ 867 h 1154"/>
                <a:gd name="T12" fmla="*/ 257 w 769"/>
                <a:gd name="T13" fmla="*/ 924 h 1154"/>
                <a:gd name="T14" fmla="*/ 315 w 769"/>
                <a:gd name="T15" fmla="*/ 963 h 1154"/>
                <a:gd name="T16" fmla="*/ 385 w 769"/>
                <a:gd name="T17" fmla="*/ 977 h 1154"/>
                <a:gd name="T18" fmla="*/ 454 w 769"/>
                <a:gd name="T19" fmla="*/ 963 h 1154"/>
                <a:gd name="T20" fmla="*/ 512 w 769"/>
                <a:gd name="T21" fmla="*/ 924 h 1154"/>
                <a:gd name="T22" fmla="*/ 551 w 769"/>
                <a:gd name="T23" fmla="*/ 867 h 1154"/>
                <a:gd name="T24" fmla="*/ 565 w 769"/>
                <a:gd name="T25" fmla="*/ 797 h 1154"/>
                <a:gd name="T26" fmla="*/ 560 w 769"/>
                <a:gd name="T27" fmla="*/ 321 h 1154"/>
                <a:gd name="T28" fmla="*/ 534 w 769"/>
                <a:gd name="T29" fmla="*/ 257 h 1154"/>
                <a:gd name="T30" fmla="*/ 485 w 769"/>
                <a:gd name="T31" fmla="*/ 207 h 1154"/>
                <a:gd name="T32" fmla="*/ 420 w 769"/>
                <a:gd name="T33" fmla="*/ 180 h 1154"/>
                <a:gd name="T34" fmla="*/ 384 w 769"/>
                <a:gd name="T35" fmla="*/ 0 h 1154"/>
                <a:gd name="T36" fmla="*/ 487 w 769"/>
                <a:gd name="T37" fmla="*/ 13 h 1154"/>
                <a:gd name="T38" fmla="*/ 578 w 769"/>
                <a:gd name="T39" fmla="*/ 53 h 1154"/>
                <a:gd name="T40" fmla="*/ 656 w 769"/>
                <a:gd name="T41" fmla="*/ 114 h 1154"/>
                <a:gd name="T42" fmla="*/ 716 w 769"/>
                <a:gd name="T43" fmla="*/ 191 h 1154"/>
                <a:gd name="T44" fmla="*/ 756 w 769"/>
                <a:gd name="T45" fmla="*/ 283 h 1154"/>
                <a:gd name="T46" fmla="*/ 769 w 769"/>
                <a:gd name="T47" fmla="*/ 386 h 1154"/>
                <a:gd name="T48" fmla="*/ 766 w 769"/>
                <a:gd name="T49" fmla="*/ 820 h 1154"/>
                <a:gd name="T50" fmla="*/ 739 w 769"/>
                <a:gd name="T51" fmla="*/ 918 h 1154"/>
                <a:gd name="T52" fmla="*/ 689 w 769"/>
                <a:gd name="T53" fmla="*/ 1004 h 1154"/>
                <a:gd name="T54" fmla="*/ 619 w 769"/>
                <a:gd name="T55" fmla="*/ 1073 h 1154"/>
                <a:gd name="T56" fmla="*/ 534 w 769"/>
                <a:gd name="T57" fmla="*/ 1124 h 1154"/>
                <a:gd name="T58" fmla="*/ 437 w 769"/>
                <a:gd name="T59" fmla="*/ 1151 h 1154"/>
                <a:gd name="T60" fmla="*/ 332 w 769"/>
                <a:gd name="T61" fmla="*/ 1151 h 1154"/>
                <a:gd name="T62" fmla="*/ 235 w 769"/>
                <a:gd name="T63" fmla="*/ 1124 h 1154"/>
                <a:gd name="T64" fmla="*/ 150 w 769"/>
                <a:gd name="T65" fmla="*/ 1073 h 1154"/>
                <a:gd name="T66" fmla="*/ 80 w 769"/>
                <a:gd name="T67" fmla="*/ 1004 h 1154"/>
                <a:gd name="T68" fmla="*/ 30 w 769"/>
                <a:gd name="T69" fmla="*/ 918 h 1154"/>
                <a:gd name="T70" fmla="*/ 4 w 769"/>
                <a:gd name="T71" fmla="*/ 820 h 1154"/>
                <a:gd name="T72" fmla="*/ 0 w 769"/>
                <a:gd name="T73" fmla="*/ 386 h 1154"/>
                <a:gd name="T74" fmla="*/ 13 w 769"/>
                <a:gd name="T75" fmla="*/ 283 h 1154"/>
                <a:gd name="T76" fmla="*/ 52 w 769"/>
                <a:gd name="T77" fmla="*/ 191 h 1154"/>
                <a:gd name="T78" fmla="*/ 112 w 769"/>
                <a:gd name="T79" fmla="*/ 114 h 1154"/>
                <a:gd name="T80" fmla="*/ 191 w 769"/>
                <a:gd name="T81" fmla="*/ 53 h 1154"/>
                <a:gd name="T82" fmla="*/ 283 w 769"/>
                <a:gd name="T83" fmla="*/ 13 h 1154"/>
                <a:gd name="T84" fmla="*/ 384 w 769"/>
                <a:gd name="T85" fmla="*/ 0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1154">
                  <a:moveTo>
                    <a:pt x="384" y="177"/>
                  </a:moveTo>
                  <a:lnTo>
                    <a:pt x="348" y="180"/>
                  </a:lnTo>
                  <a:lnTo>
                    <a:pt x="314" y="191"/>
                  </a:lnTo>
                  <a:lnTo>
                    <a:pt x="284" y="208"/>
                  </a:lnTo>
                  <a:lnTo>
                    <a:pt x="257" y="230"/>
                  </a:lnTo>
                  <a:lnTo>
                    <a:pt x="235" y="257"/>
                  </a:lnTo>
                  <a:lnTo>
                    <a:pt x="219" y="287"/>
                  </a:lnTo>
                  <a:lnTo>
                    <a:pt x="208" y="321"/>
                  </a:lnTo>
                  <a:lnTo>
                    <a:pt x="204" y="357"/>
                  </a:lnTo>
                  <a:lnTo>
                    <a:pt x="204" y="797"/>
                  </a:lnTo>
                  <a:lnTo>
                    <a:pt x="208" y="833"/>
                  </a:lnTo>
                  <a:lnTo>
                    <a:pt x="219" y="867"/>
                  </a:lnTo>
                  <a:lnTo>
                    <a:pt x="235" y="897"/>
                  </a:lnTo>
                  <a:lnTo>
                    <a:pt x="257" y="924"/>
                  </a:lnTo>
                  <a:lnTo>
                    <a:pt x="284" y="947"/>
                  </a:lnTo>
                  <a:lnTo>
                    <a:pt x="315" y="963"/>
                  </a:lnTo>
                  <a:lnTo>
                    <a:pt x="349" y="974"/>
                  </a:lnTo>
                  <a:lnTo>
                    <a:pt x="385" y="977"/>
                  </a:lnTo>
                  <a:lnTo>
                    <a:pt x="421" y="974"/>
                  </a:lnTo>
                  <a:lnTo>
                    <a:pt x="454" y="963"/>
                  </a:lnTo>
                  <a:lnTo>
                    <a:pt x="485" y="946"/>
                  </a:lnTo>
                  <a:lnTo>
                    <a:pt x="512" y="924"/>
                  </a:lnTo>
                  <a:lnTo>
                    <a:pt x="534" y="897"/>
                  </a:lnTo>
                  <a:lnTo>
                    <a:pt x="551" y="867"/>
                  </a:lnTo>
                  <a:lnTo>
                    <a:pt x="561" y="833"/>
                  </a:lnTo>
                  <a:lnTo>
                    <a:pt x="565" y="797"/>
                  </a:lnTo>
                  <a:lnTo>
                    <a:pt x="565" y="357"/>
                  </a:lnTo>
                  <a:lnTo>
                    <a:pt x="560" y="321"/>
                  </a:lnTo>
                  <a:lnTo>
                    <a:pt x="551" y="287"/>
                  </a:lnTo>
                  <a:lnTo>
                    <a:pt x="534" y="257"/>
                  </a:lnTo>
                  <a:lnTo>
                    <a:pt x="512" y="230"/>
                  </a:lnTo>
                  <a:lnTo>
                    <a:pt x="485" y="207"/>
                  </a:lnTo>
                  <a:lnTo>
                    <a:pt x="454" y="191"/>
                  </a:lnTo>
                  <a:lnTo>
                    <a:pt x="420" y="180"/>
                  </a:lnTo>
                  <a:lnTo>
                    <a:pt x="384" y="177"/>
                  </a:lnTo>
                  <a:close/>
                  <a:moveTo>
                    <a:pt x="384" y="0"/>
                  </a:moveTo>
                  <a:lnTo>
                    <a:pt x="436" y="3"/>
                  </a:lnTo>
                  <a:lnTo>
                    <a:pt x="487" y="13"/>
                  </a:lnTo>
                  <a:lnTo>
                    <a:pt x="534" y="30"/>
                  </a:lnTo>
                  <a:lnTo>
                    <a:pt x="578" y="53"/>
                  </a:lnTo>
                  <a:lnTo>
                    <a:pt x="619" y="81"/>
                  </a:lnTo>
                  <a:lnTo>
                    <a:pt x="656" y="114"/>
                  </a:lnTo>
                  <a:lnTo>
                    <a:pt x="689" y="150"/>
                  </a:lnTo>
                  <a:lnTo>
                    <a:pt x="716" y="191"/>
                  </a:lnTo>
                  <a:lnTo>
                    <a:pt x="739" y="236"/>
                  </a:lnTo>
                  <a:lnTo>
                    <a:pt x="756" y="283"/>
                  </a:lnTo>
                  <a:lnTo>
                    <a:pt x="766" y="334"/>
                  </a:lnTo>
                  <a:lnTo>
                    <a:pt x="769" y="386"/>
                  </a:lnTo>
                  <a:lnTo>
                    <a:pt x="769" y="768"/>
                  </a:lnTo>
                  <a:lnTo>
                    <a:pt x="766" y="820"/>
                  </a:lnTo>
                  <a:lnTo>
                    <a:pt x="756" y="871"/>
                  </a:lnTo>
                  <a:lnTo>
                    <a:pt x="739" y="918"/>
                  </a:lnTo>
                  <a:lnTo>
                    <a:pt x="717" y="963"/>
                  </a:lnTo>
                  <a:lnTo>
                    <a:pt x="689" y="1004"/>
                  </a:lnTo>
                  <a:lnTo>
                    <a:pt x="657" y="1040"/>
                  </a:lnTo>
                  <a:lnTo>
                    <a:pt x="619" y="1073"/>
                  </a:lnTo>
                  <a:lnTo>
                    <a:pt x="578" y="1101"/>
                  </a:lnTo>
                  <a:lnTo>
                    <a:pt x="534" y="1124"/>
                  </a:lnTo>
                  <a:lnTo>
                    <a:pt x="487" y="1141"/>
                  </a:lnTo>
                  <a:lnTo>
                    <a:pt x="437" y="1151"/>
                  </a:lnTo>
                  <a:lnTo>
                    <a:pt x="385" y="1154"/>
                  </a:lnTo>
                  <a:lnTo>
                    <a:pt x="332" y="1151"/>
                  </a:lnTo>
                  <a:lnTo>
                    <a:pt x="283" y="1141"/>
                  </a:lnTo>
                  <a:lnTo>
                    <a:pt x="235" y="1124"/>
                  </a:lnTo>
                  <a:lnTo>
                    <a:pt x="191" y="1101"/>
                  </a:lnTo>
                  <a:lnTo>
                    <a:pt x="150" y="1073"/>
                  </a:lnTo>
                  <a:lnTo>
                    <a:pt x="112" y="1040"/>
                  </a:lnTo>
                  <a:lnTo>
                    <a:pt x="80" y="1004"/>
                  </a:lnTo>
                  <a:lnTo>
                    <a:pt x="52" y="963"/>
                  </a:lnTo>
                  <a:lnTo>
                    <a:pt x="30" y="918"/>
                  </a:lnTo>
                  <a:lnTo>
                    <a:pt x="13" y="871"/>
                  </a:lnTo>
                  <a:lnTo>
                    <a:pt x="4" y="820"/>
                  </a:lnTo>
                  <a:lnTo>
                    <a:pt x="0" y="768"/>
                  </a:lnTo>
                  <a:lnTo>
                    <a:pt x="0" y="386"/>
                  </a:lnTo>
                  <a:lnTo>
                    <a:pt x="4" y="334"/>
                  </a:lnTo>
                  <a:lnTo>
                    <a:pt x="13" y="283"/>
                  </a:lnTo>
                  <a:lnTo>
                    <a:pt x="30" y="236"/>
                  </a:lnTo>
                  <a:lnTo>
                    <a:pt x="52" y="191"/>
                  </a:lnTo>
                  <a:lnTo>
                    <a:pt x="80" y="150"/>
                  </a:lnTo>
                  <a:lnTo>
                    <a:pt x="112" y="114"/>
                  </a:lnTo>
                  <a:lnTo>
                    <a:pt x="150" y="81"/>
                  </a:lnTo>
                  <a:lnTo>
                    <a:pt x="191" y="53"/>
                  </a:lnTo>
                  <a:lnTo>
                    <a:pt x="235" y="30"/>
                  </a:lnTo>
                  <a:lnTo>
                    <a:pt x="283" y="13"/>
                  </a:lnTo>
                  <a:lnTo>
                    <a:pt x="332" y="3"/>
                  </a:lnTo>
                  <a:lnTo>
                    <a:pt x="384" y="0"/>
                  </a:lnTo>
                  <a:close/>
                </a:path>
              </a:pathLst>
            </a:custGeom>
            <a:solidFill>
              <a:schemeClr val="tx2"/>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18" name="Freeform 194"/>
            <p:cNvSpPr>
              <a:spLocks/>
            </p:cNvSpPr>
            <p:nvPr/>
          </p:nvSpPr>
          <p:spPr bwMode="auto">
            <a:xfrm>
              <a:off x="1570980" y="3322012"/>
              <a:ext cx="23453" cy="130504"/>
            </a:xfrm>
            <a:custGeom>
              <a:avLst/>
              <a:gdLst>
                <a:gd name="T0" fmla="*/ 101 w 202"/>
                <a:gd name="T1" fmla="*/ 0 h 1124"/>
                <a:gd name="T2" fmla="*/ 128 w 202"/>
                <a:gd name="T3" fmla="*/ 3 h 1124"/>
                <a:gd name="T4" fmla="*/ 152 w 202"/>
                <a:gd name="T5" fmla="*/ 13 h 1124"/>
                <a:gd name="T6" fmla="*/ 173 w 202"/>
                <a:gd name="T7" fmla="*/ 29 h 1124"/>
                <a:gd name="T8" fmla="*/ 188 w 202"/>
                <a:gd name="T9" fmla="*/ 49 h 1124"/>
                <a:gd name="T10" fmla="*/ 198 w 202"/>
                <a:gd name="T11" fmla="*/ 74 h 1124"/>
                <a:gd name="T12" fmla="*/ 202 w 202"/>
                <a:gd name="T13" fmla="*/ 100 h 1124"/>
                <a:gd name="T14" fmla="*/ 202 w 202"/>
                <a:gd name="T15" fmla="*/ 1023 h 1124"/>
                <a:gd name="T16" fmla="*/ 198 w 202"/>
                <a:gd name="T17" fmla="*/ 1050 h 1124"/>
                <a:gd name="T18" fmla="*/ 188 w 202"/>
                <a:gd name="T19" fmla="*/ 1074 h 1124"/>
                <a:gd name="T20" fmla="*/ 173 w 202"/>
                <a:gd name="T21" fmla="*/ 1095 h 1124"/>
                <a:gd name="T22" fmla="*/ 152 w 202"/>
                <a:gd name="T23" fmla="*/ 1110 h 1124"/>
                <a:gd name="T24" fmla="*/ 128 w 202"/>
                <a:gd name="T25" fmla="*/ 1120 h 1124"/>
                <a:gd name="T26" fmla="*/ 101 w 202"/>
                <a:gd name="T27" fmla="*/ 1124 h 1124"/>
                <a:gd name="T28" fmla="*/ 75 w 202"/>
                <a:gd name="T29" fmla="*/ 1120 h 1124"/>
                <a:gd name="T30" fmla="*/ 51 w 202"/>
                <a:gd name="T31" fmla="*/ 1110 h 1124"/>
                <a:gd name="T32" fmla="*/ 30 w 202"/>
                <a:gd name="T33" fmla="*/ 1095 h 1124"/>
                <a:gd name="T34" fmla="*/ 14 w 202"/>
                <a:gd name="T35" fmla="*/ 1074 h 1124"/>
                <a:gd name="T36" fmla="*/ 5 w 202"/>
                <a:gd name="T37" fmla="*/ 1050 h 1124"/>
                <a:gd name="T38" fmla="*/ 1 w 202"/>
                <a:gd name="T39" fmla="*/ 1023 h 1124"/>
                <a:gd name="T40" fmla="*/ 0 w 202"/>
                <a:gd name="T41" fmla="*/ 100 h 1124"/>
                <a:gd name="T42" fmla="*/ 4 w 202"/>
                <a:gd name="T43" fmla="*/ 74 h 1124"/>
                <a:gd name="T44" fmla="*/ 14 w 202"/>
                <a:gd name="T45" fmla="*/ 49 h 1124"/>
                <a:gd name="T46" fmla="*/ 30 w 202"/>
                <a:gd name="T47" fmla="*/ 29 h 1124"/>
                <a:gd name="T48" fmla="*/ 51 w 202"/>
                <a:gd name="T49" fmla="*/ 13 h 1124"/>
                <a:gd name="T50" fmla="*/ 75 w 202"/>
                <a:gd name="T51" fmla="*/ 3 h 1124"/>
                <a:gd name="T52" fmla="*/ 101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1" y="0"/>
                  </a:moveTo>
                  <a:lnTo>
                    <a:pt x="128" y="3"/>
                  </a:lnTo>
                  <a:lnTo>
                    <a:pt x="152" y="13"/>
                  </a:lnTo>
                  <a:lnTo>
                    <a:pt x="173" y="29"/>
                  </a:lnTo>
                  <a:lnTo>
                    <a:pt x="188" y="49"/>
                  </a:lnTo>
                  <a:lnTo>
                    <a:pt x="198" y="74"/>
                  </a:lnTo>
                  <a:lnTo>
                    <a:pt x="202" y="100"/>
                  </a:lnTo>
                  <a:lnTo>
                    <a:pt x="202" y="1023"/>
                  </a:lnTo>
                  <a:lnTo>
                    <a:pt x="198" y="1050"/>
                  </a:lnTo>
                  <a:lnTo>
                    <a:pt x="188" y="1074"/>
                  </a:lnTo>
                  <a:lnTo>
                    <a:pt x="173" y="1095"/>
                  </a:lnTo>
                  <a:lnTo>
                    <a:pt x="152" y="1110"/>
                  </a:lnTo>
                  <a:lnTo>
                    <a:pt x="128" y="1120"/>
                  </a:lnTo>
                  <a:lnTo>
                    <a:pt x="101" y="1124"/>
                  </a:lnTo>
                  <a:lnTo>
                    <a:pt x="75" y="1120"/>
                  </a:lnTo>
                  <a:lnTo>
                    <a:pt x="51" y="1110"/>
                  </a:lnTo>
                  <a:lnTo>
                    <a:pt x="30" y="1095"/>
                  </a:lnTo>
                  <a:lnTo>
                    <a:pt x="14" y="1074"/>
                  </a:lnTo>
                  <a:lnTo>
                    <a:pt x="5" y="1050"/>
                  </a:lnTo>
                  <a:lnTo>
                    <a:pt x="1" y="1023"/>
                  </a:lnTo>
                  <a:lnTo>
                    <a:pt x="0" y="100"/>
                  </a:lnTo>
                  <a:lnTo>
                    <a:pt x="4" y="74"/>
                  </a:lnTo>
                  <a:lnTo>
                    <a:pt x="14" y="49"/>
                  </a:lnTo>
                  <a:lnTo>
                    <a:pt x="30" y="29"/>
                  </a:lnTo>
                  <a:lnTo>
                    <a:pt x="51" y="13"/>
                  </a:lnTo>
                  <a:lnTo>
                    <a:pt x="75" y="3"/>
                  </a:lnTo>
                  <a:lnTo>
                    <a:pt x="101" y="0"/>
                  </a:lnTo>
                  <a:close/>
                </a:path>
              </a:pathLst>
            </a:custGeom>
            <a:solidFill>
              <a:schemeClr val="tx2"/>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19" name="Freeform 195"/>
            <p:cNvSpPr>
              <a:spLocks/>
            </p:cNvSpPr>
            <p:nvPr/>
          </p:nvSpPr>
          <p:spPr bwMode="auto">
            <a:xfrm>
              <a:off x="1570508" y="3488975"/>
              <a:ext cx="23453" cy="130504"/>
            </a:xfrm>
            <a:custGeom>
              <a:avLst/>
              <a:gdLst>
                <a:gd name="T0" fmla="*/ 100 w 202"/>
                <a:gd name="T1" fmla="*/ 0 h 1124"/>
                <a:gd name="T2" fmla="*/ 127 w 202"/>
                <a:gd name="T3" fmla="*/ 3 h 1124"/>
                <a:gd name="T4" fmla="*/ 151 w 202"/>
                <a:gd name="T5" fmla="*/ 13 h 1124"/>
                <a:gd name="T6" fmla="*/ 172 w 202"/>
                <a:gd name="T7" fmla="*/ 29 h 1124"/>
                <a:gd name="T8" fmla="*/ 187 w 202"/>
                <a:gd name="T9" fmla="*/ 49 h 1124"/>
                <a:gd name="T10" fmla="*/ 198 w 202"/>
                <a:gd name="T11" fmla="*/ 74 h 1124"/>
                <a:gd name="T12" fmla="*/ 202 w 202"/>
                <a:gd name="T13" fmla="*/ 100 h 1124"/>
                <a:gd name="T14" fmla="*/ 202 w 202"/>
                <a:gd name="T15" fmla="*/ 1023 h 1124"/>
                <a:gd name="T16" fmla="*/ 198 w 202"/>
                <a:gd name="T17" fmla="*/ 1050 h 1124"/>
                <a:gd name="T18" fmla="*/ 187 w 202"/>
                <a:gd name="T19" fmla="*/ 1074 h 1124"/>
                <a:gd name="T20" fmla="*/ 172 w 202"/>
                <a:gd name="T21" fmla="*/ 1095 h 1124"/>
                <a:gd name="T22" fmla="*/ 152 w 202"/>
                <a:gd name="T23" fmla="*/ 1110 h 1124"/>
                <a:gd name="T24" fmla="*/ 128 w 202"/>
                <a:gd name="T25" fmla="*/ 1120 h 1124"/>
                <a:gd name="T26" fmla="*/ 102 w 202"/>
                <a:gd name="T27" fmla="*/ 1124 h 1124"/>
                <a:gd name="T28" fmla="*/ 74 w 202"/>
                <a:gd name="T29" fmla="*/ 1120 h 1124"/>
                <a:gd name="T30" fmla="*/ 51 w 202"/>
                <a:gd name="T31" fmla="*/ 1110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3 w 202"/>
                <a:gd name="T45" fmla="*/ 49 h 1124"/>
                <a:gd name="T46" fmla="*/ 29 w 202"/>
                <a:gd name="T47" fmla="*/ 29 h 1124"/>
                <a:gd name="T48" fmla="*/ 50 w 202"/>
                <a:gd name="T49" fmla="*/ 13 h 1124"/>
                <a:gd name="T50" fmla="*/ 74 w 202"/>
                <a:gd name="T51" fmla="*/ 3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7" y="3"/>
                  </a:lnTo>
                  <a:lnTo>
                    <a:pt x="151" y="13"/>
                  </a:lnTo>
                  <a:lnTo>
                    <a:pt x="172" y="29"/>
                  </a:lnTo>
                  <a:lnTo>
                    <a:pt x="187" y="49"/>
                  </a:lnTo>
                  <a:lnTo>
                    <a:pt x="198" y="74"/>
                  </a:lnTo>
                  <a:lnTo>
                    <a:pt x="202" y="100"/>
                  </a:lnTo>
                  <a:lnTo>
                    <a:pt x="202" y="1023"/>
                  </a:lnTo>
                  <a:lnTo>
                    <a:pt x="198" y="1050"/>
                  </a:lnTo>
                  <a:lnTo>
                    <a:pt x="187" y="1074"/>
                  </a:lnTo>
                  <a:lnTo>
                    <a:pt x="172" y="1095"/>
                  </a:lnTo>
                  <a:lnTo>
                    <a:pt x="152" y="1110"/>
                  </a:lnTo>
                  <a:lnTo>
                    <a:pt x="128" y="1120"/>
                  </a:lnTo>
                  <a:lnTo>
                    <a:pt x="102" y="1124"/>
                  </a:lnTo>
                  <a:lnTo>
                    <a:pt x="74" y="1120"/>
                  </a:lnTo>
                  <a:lnTo>
                    <a:pt x="51" y="1110"/>
                  </a:lnTo>
                  <a:lnTo>
                    <a:pt x="30" y="1095"/>
                  </a:lnTo>
                  <a:lnTo>
                    <a:pt x="15" y="1074"/>
                  </a:lnTo>
                  <a:lnTo>
                    <a:pt x="4" y="1050"/>
                  </a:lnTo>
                  <a:lnTo>
                    <a:pt x="0" y="1023"/>
                  </a:lnTo>
                  <a:lnTo>
                    <a:pt x="0" y="100"/>
                  </a:lnTo>
                  <a:lnTo>
                    <a:pt x="4" y="74"/>
                  </a:lnTo>
                  <a:lnTo>
                    <a:pt x="13" y="49"/>
                  </a:lnTo>
                  <a:lnTo>
                    <a:pt x="29" y="29"/>
                  </a:lnTo>
                  <a:lnTo>
                    <a:pt x="50" y="13"/>
                  </a:lnTo>
                  <a:lnTo>
                    <a:pt x="74" y="3"/>
                  </a:lnTo>
                  <a:lnTo>
                    <a:pt x="100" y="0"/>
                  </a:lnTo>
                  <a:close/>
                </a:path>
              </a:pathLst>
            </a:custGeom>
            <a:solidFill>
              <a:schemeClr val="tx2"/>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20" name="Freeform 196"/>
            <p:cNvSpPr>
              <a:spLocks/>
            </p:cNvSpPr>
            <p:nvPr/>
          </p:nvSpPr>
          <p:spPr bwMode="auto">
            <a:xfrm>
              <a:off x="1569347" y="3654310"/>
              <a:ext cx="23221" cy="130504"/>
            </a:xfrm>
            <a:custGeom>
              <a:avLst/>
              <a:gdLst>
                <a:gd name="T0" fmla="*/ 100 w 202"/>
                <a:gd name="T1" fmla="*/ 0 h 1124"/>
                <a:gd name="T2" fmla="*/ 128 w 202"/>
                <a:gd name="T3" fmla="*/ 4 h 1124"/>
                <a:gd name="T4" fmla="*/ 151 w 202"/>
                <a:gd name="T5" fmla="*/ 13 h 1124"/>
                <a:gd name="T6" fmla="*/ 172 w 202"/>
                <a:gd name="T7" fmla="*/ 29 h 1124"/>
                <a:gd name="T8" fmla="*/ 187 w 202"/>
                <a:gd name="T9" fmla="*/ 50 h 1124"/>
                <a:gd name="T10" fmla="*/ 198 w 202"/>
                <a:gd name="T11" fmla="*/ 74 h 1124"/>
                <a:gd name="T12" fmla="*/ 202 w 202"/>
                <a:gd name="T13" fmla="*/ 100 h 1124"/>
                <a:gd name="T14" fmla="*/ 202 w 202"/>
                <a:gd name="T15" fmla="*/ 1023 h 1124"/>
                <a:gd name="T16" fmla="*/ 198 w 202"/>
                <a:gd name="T17" fmla="*/ 1050 h 1124"/>
                <a:gd name="T18" fmla="*/ 189 w 202"/>
                <a:gd name="T19" fmla="*/ 1074 h 1124"/>
                <a:gd name="T20" fmla="*/ 173 w 202"/>
                <a:gd name="T21" fmla="*/ 1094 h 1124"/>
                <a:gd name="T22" fmla="*/ 152 w 202"/>
                <a:gd name="T23" fmla="*/ 1111 h 1124"/>
                <a:gd name="T24" fmla="*/ 128 w 202"/>
                <a:gd name="T25" fmla="*/ 1120 h 1124"/>
                <a:gd name="T26" fmla="*/ 102 w 202"/>
                <a:gd name="T27" fmla="*/ 1124 h 1124"/>
                <a:gd name="T28" fmla="*/ 75 w 202"/>
                <a:gd name="T29" fmla="*/ 1120 h 1124"/>
                <a:gd name="T30" fmla="*/ 51 w 202"/>
                <a:gd name="T31" fmla="*/ 1111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5 w 202"/>
                <a:gd name="T45" fmla="*/ 50 h 1124"/>
                <a:gd name="T46" fmla="*/ 30 w 202"/>
                <a:gd name="T47" fmla="*/ 29 h 1124"/>
                <a:gd name="T48" fmla="*/ 50 w 202"/>
                <a:gd name="T49" fmla="*/ 13 h 1124"/>
                <a:gd name="T50" fmla="*/ 74 w 202"/>
                <a:gd name="T51" fmla="*/ 4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8" y="4"/>
                  </a:lnTo>
                  <a:lnTo>
                    <a:pt x="151" y="13"/>
                  </a:lnTo>
                  <a:lnTo>
                    <a:pt x="172" y="29"/>
                  </a:lnTo>
                  <a:lnTo>
                    <a:pt x="187" y="50"/>
                  </a:lnTo>
                  <a:lnTo>
                    <a:pt x="198" y="74"/>
                  </a:lnTo>
                  <a:lnTo>
                    <a:pt x="202" y="100"/>
                  </a:lnTo>
                  <a:lnTo>
                    <a:pt x="202" y="1023"/>
                  </a:lnTo>
                  <a:lnTo>
                    <a:pt x="198" y="1050"/>
                  </a:lnTo>
                  <a:lnTo>
                    <a:pt x="189" y="1074"/>
                  </a:lnTo>
                  <a:lnTo>
                    <a:pt x="173" y="1094"/>
                  </a:lnTo>
                  <a:lnTo>
                    <a:pt x="152" y="1111"/>
                  </a:lnTo>
                  <a:lnTo>
                    <a:pt x="128" y="1120"/>
                  </a:lnTo>
                  <a:lnTo>
                    <a:pt x="102" y="1124"/>
                  </a:lnTo>
                  <a:lnTo>
                    <a:pt x="75" y="1120"/>
                  </a:lnTo>
                  <a:lnTo>
                    <a:pt x="51" y="1111"/>
                  </a:lnTo>
                  <a:lnTo>
                    <a:pt x="30" y="1095"/>
                  </a:lnTo>
                  <a:lnTo>
                    <a:pt x="15" y="1074"/>
                  </a:lnTo>
                  <a:lnTo>
                    <a:pt x="4" y="1050"/>
                  </a:lnTo>
                  <a:lnTo>
                    <a:pt x="0" y="1023"/>
                  </a:lnTo>
                  <a:lnTo>
                    <a:pt x="0" y="100"/>
                  </a:lnTo>
                  <a:lnTo>
                    <a:pt x="4" y="74"/>
                  </a:lnTo>
                  <a:lnTo>
                    <a:pt x="15" y="50"/>
                  </a:lnTo>
                  <a:lnTo>
                    <a:pt x="30" y="29"/>
                  </a:lnTo>
                  <a:lnTo>
                    <a:pt x="50" y="13"/>
                  </a:lnTo>
                  <a:lnTo>
                    <a:pt x="74" y="4"/>
                  </a:lnTo>
                  <a:lnTo>
                    <a:pt x="100" y="0"/>
                  </a:lnTo>
                  <a:close/>
                </a:path>
              </a:pathLst>
            </a:custGeom>
            <a:solidFill>
              <a:schemeClr val="tx2"/>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92" name="Freeform 196"/>
            <p:cNvSpPr>
              <a:spLocks/>
            </p:cNvSpPr>
            <p:nvPr/>
          </p:nvSpPr>
          <p:spPr bwMode="auto">
            <a:xfrm>
              <a:off x="1569267" y="4480874"/>
              <a:ext cx="23221" cy="91440"/>
            </a:xfrm>
            <a:custGeom>
              <a:avLst/>
              <a:gdLst>
                <a:gd name="T0" fmla="*/ 100 w 202"/>
                <a:gd name="T1" fmla="*/ 0 h 1124"/>
                <a:gd name="T2" fmla="*/ 128 w 202"/>
                <a:gd name="T3" fmla="*/ 4 h 1124"/>
                <a:gd name="T4" fmla="*/ 151 w 202"/>
                <a:gd name="T5" fmla="*/ 13 h 1124"/>
                <a:gd name="T6" fmla="*/ 172 w 202"/>
                <a:gd name="T7" fmla="*/ 29 h 1124"/>
                <a:gd name="T8" fmla="*/ 187 w 202"/>
                <a:gd name="T9" fmla="*/ 50 h 1124"/>
                <a:gd name="T10" fmla="*/ 198 w 202"/>
                <a:gd name="T11" fmla="*/ 74 h 1124"/>
                <a:gd name="T12" fmla="*/ 202 w 202"/>
                <a:gd name="T13" fmla="*/ 100 h 1124"/>
                <a:gd name="T14" fmla="*/ 202 w 202"/>
                <a:gd name="T15" fmla="*/ 1023 h 1124"/>
                <a:gd name="T16" fmla="*/ 198 w 202"/>
                <a:gd name="T17" fmla="*/ 1050 h 1124"/>
                <a:gd name="T18" fmla="*/ 189 w 202"/>
                <a:gd name="T19" fmla="*/ 1074 h 1124"/>
                <a:gd name="T20" fmla="*/ 173 w 202"/>
                <a:gd name="T21" fmla="*/ 1094 h 1124"/>
                <a:gd name="T22" fmla="*/ 152 w 202"/>
                <a:gd name="T23" fmla="*/ 1111 h 1124"/>
                <a:gd name="T24" fmla="*/ 128 w 202"/>
                <a:gd name="T25" fmla="*/ 1120 h 1124"/>
                <a:gd name="T26" fmla="*/ 102 w 202"/>
                <a:gd name="T27" fmla="*/ 1124 h 1124"/>
                <a:gd name="T28" fmla="*/ 75 w 202"/>
                <a:gd name="T29" fmla="*/ 1120 h 1124"/>
                <a:gd name="T30" fmla="*/ 51 w 202"/>
                <a:gd name="T31" fmla="*/ 1111 h 1124"/>
                <a:gd name="T32" fmla="*/ 30 w 202"/>
                <a:gd name="T33" fmla="*/ 1095 h 1124"/>
                <a:gd name="T34" fmla="*/ 15 w 202"/>
                <a:gd name="T35" fmla="*/ 1074 h 1124"/>
                <a:gd name="T36" fmla="*/ 4 w 202"/>
                <a:gd name="T37" fmla="*/ 1050 h 1124"/>
                <a:gd name="T38" fmla="*/ 0 w 202"/>
                <a:gd name="T39" fmla="*/ 1023 h 1124"/>
                <a:gd name="T40" fmla="*/ 0 w 202"/>
                <a:gd name="T41" fmla="*/ 100 h 1124"/>
                <a:gd name="T42" fmla="*/ 4 w 202"/>
                <a:gd name="T43" fmla="*/ 74 h 1124"/>
                <a:gd name="T44" fmla="*/ 15 w 202"/>
                <a:gd name="T45" fmla="*/ 50 h 1124"/>
                <a:gd name="T46" fmla="*/ 30 w 202"/>
                <a:gd name="T47" fmla="*/ 29 h 1124"/>
                <a:gd name="T48" fmla="*/ 50 w 202"/>
                <a:gd name="T49" fmla="*/ 13 h 1124"/>
                <a:gd name="T50" fmla="*/ 74 w 202"/>
                <a:gd name="T51" fmla="*/ 4 h 1124"/>
                <a:gd name="T52" fmla="*/ 100 w 202"/>
                <a:gd name="T5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1124">
                  <a:moveTo>
                    <a:pt x="100" y="0"/>
                  </a:moveTo>
                  <a:lnTo>
                    <a:pt x="128" y="4"/>
                  </a:lnTo>
                  <a:lnTo>
                    <a:pt x="151" y="13"/>
                  </a:lnTo>
                  <a:lnTo>
                    <a:pt x="172" y="29"/>
                  </a:lnTo>
                  <a:lnTo>
                    <a:pt x="187" y="50"/>
                  </a:lnTo>
                  <a:lnTo>
                    <a:pt x="198" y="74"/>
                  </a:lnTo>
                  <a:lnTo>
                    <a:pt x="202" y="100"/>
                  </a:lnTo>
                  <a:lnTo>
                    <a:pt x="202" y="1023"/>
                  </a:lnTo>
                  <a:lnTo>
                    <a:pt x="198" y="1050"/>
                  </a:lnTo>
                  <a:lnTo>
                    <a:pt x="189" y="1074"/>
                  </a:lnTo>
                  <a:lnTo>
                    <a:pt x="173" y="1094"/>
                  </a:lnTo>
                  <a:lnTo>
                    <a:pt x="152" y="1111"/>
                  </a:lnTo>
                  <a:lnTo>
                    <a:pt x="128" y="1120"/>
                  </a:lnTo>
                  <a:lnTo>
                    <a:pt x="102" y="1124"/>
                  </a:lnTo>
                  <a:lnTo>
                    <a:pt x="75" y="1120"/>
                  </a:lnTo>
                  <a:lnTo>
                    <a:pt x="51" y="1111"/>
                  </a:lnTo>
                  <a:lnTo>
                    <a:pt x="30" y="1095"/>
                  </a:lnTo>
                  <a:lnTo>
                    <a:pt x="15" y="1074"/>
                  </a:lnTo>
                  <a:lnTo>
                    <a:pt x="4" y="1050"/>
                  </a:lnTo>
                  <a:lnTo>
                    <a:pt x="0" y="1023"/>
                  </a:lnTo>
                  <a:lnTo>
                    <a:pt x="0" y="100"/>
                  </a:lnTo>
                  <a:lnTo>
                    <a:pt x="4" y="74"/>
                  </a:lnTo>
                  <a:lnTo>
                    <a:pt x="15" y="50"/>
                  </a:lnTo>
                  <a:lnTo>
                    <a:pt x="30" y="29"/>
                  </a:lnTo>
                  <a:lnTo>
                    <a:pt x="50" y="13"/>
                  </a:lnTo>
                  <a:lnTo>
                    <a:pt x="74" y="4"/>
                  </a:lnTo>
                  <a:lnTo>
                    <a:pt x="100" y="0"/>
                  </a:lnTo>
                  <a:close/>
                </a:path>
              </a:pathLst>
            </a:custGeom>
            <a:solidFill>
              <a:schemeClr val="tx2"/>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Calibri"/>
              </a:endParaRPr>
            </a:p>
          </p:txBody>
        </p:sp>
      </p:grpSp>
      <p:grpSp>
        <p:nvGrpSpPr>
          <p:cNvPr id="63" name="Group 62"/>
          <p:cNvGrpSpPr/>
          <p:nvPr/>
        </p:nvGrpSpPr>
        <p:grpSpPr>
          <a:xfrm>
            <a:off x="1975186" y="789353"/>
            <a:ext cx="997395" cy="998319"/>
            <a:chOff x="319088" y="3886200"/>
            <a:chExt cx="2555875" cy="2555875"/>
          </a:xfrm>
          <a:effectLst>
            <a:outerShdw blurRad="50800" dist="38100" dir="2700000" algn="tl" rotWithShape="0">
              <a:prstClr val="black">
                <a:alpha val="0"/>
              </a:prstClr>
            </a:outerShdw>
          </a:effectLst>
        </p:grpSpPr>
        <p:sp>
          <p:nvSpPr>
            <p:cNvPr id="64" name="Oval 63"/>
            <p:cNvSpPr/>
            <p:nvPr/>
          </p:nvSpPr>
          <p:spPr bwMode="gray">
            <a:xfrm>
              <a:off x="319088" y="3886200"/>
              <a:ext cx="2555875" cy="2555875"/>
            </a:xfrm>
            <a:prstGeom prst="ellipse">
              <a:avLst/>
            </a:prstGeom>
            <a:gradFill flip="none" rotWithShape="1">
              <a:gsLst>
                <a:gs pos="48000">
                  <a:schemeClr val="accent1">
                    <a:lumMod val="20000"/>
                    <a:lumOff val="80000"/>
                  </a:schemeClr>
                </a:gs>
                <a:gs pos="100000">
                  <a:schemeClr val="accent1">
                    <a:lumMod val="40000"/>
                    <a:lumOff val="60000"/>
                  </a:schemeClr>
                </a:gs>
              </a:gsLst>
              <a:path path="circle">
                <a:fillToRect l="50000" t="50000" r="50000" b="50000"/>
              </a:path>
              <a:tileRect/>
            </a:gradFill>
            <a:ln>
              <a:noFill/>
            </a:ln>
            <a:scene3d>
              <a:camera prst="orthographicFront"/>
              <a:lightRig rig="threePt" dir="t"/>
            </a:scene3d>
            <a:sp3d/>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sp>
          <p:nvSpPr>
            <p:cNvPr id="65" name="Freeform 338"/>
            <p:cNvSpPr>
              <a:spLocks noEditPoints="1"/>
            </p:cNvSpPr>
            <p:nvPr/>
          </p:nvSpPr>
          <p:spPr bwMode="auto">
            <a:xfrm>
              <a:off x="436984" y="4101200"/>
              <a:ext cx="1538288" cy="2170113"/>
            </a:xfrm>
            <a:custGeom>
              <a:avLst/>
              <a:gdLst>
                <a:gd name="T0" fmla="*/ 881 w 2907"/>
                <a:gd name="T1" fmla="*/ 1971 h 4100"/>
                <a:gd name="T2" fmla="*/ 657 w 2907"/>
                <a:gd name="T3" fmla="*/ 1875 h 4100"/>
                <a:gd name="T4" fmla="*/ 524 w 2907"/>
                <a:gd name="T5" fmla="*/ 1834 h 4100"/>
                <a:gd name="T6" fmla="*/ 942 w 2907"/>
                <a:gd name="T7" fmla="*/ 955 h 4100"/>
                <a:gd name="T8" fmla="*/ 977 w 2907"/>
                <a:gd name="T9" fmla="*/ 1103 h 4100"/>
                <a:gd name="T10" fmla="*/ 1133 w 2907"/>
                <a:gd name="T11" fmla="*/ 1156 h 4100"/>
                <a:gd name="T12" fmla="*/ 2892 w 2907"/>
                <a:gd name="T13" fmla="*/ 478 h 4100"/>
                <a:gd name="T14" fmla="*/ 582 w 2907"/>
                <a:gd name="T15" fmla="*/ 324 h 4100"/>
                <a:gd name="T16" fmla="*/ 1998 w 2907"/>
                <a:gd name="T17" fmla="*/ 338 h 4100"/>
                <a:gd name="T18" fmla="*/ 2038 w 2907"/>
                <a:gd name="T19" fmla="*/ 540 h 4100"/>
                <a:gd name="T20" fmla="*/ 1909 w 2907"/>
                <a:gd name="T21" fmla="*/ 427 h 4100"/>
                <a:gd name="T22" fmla="*/ 1865 w 2907"/>
                <a:gd name="T23" fmla="*/ 275 h 4100"/>
                <a:gd name="T24" fmla="*/ 1507 w 2907"/>
                <a:gd name="T25" fmla="*/ 237 h 4100"/>
                <a:gd name="T26" fmla="*/ 1403 w 2907"/>
                <a:gd name="T27" fmla="*/ 303 h 4100"/>
                <a:gd name="T28" fmla="*/ 1791 w 2907"/>
                <a:gd name="T29" fmla="*/ 182 h 4100"/>
                <a:gd name="T30" fmla="*/ 1642 w 2907"/>
                <a:gd name="T31" fmla="*/ 140 h 4100"/>
                <a:gd name="T32" fmla="*/ 1619 w 2907"/>
                <a:gd name="T33" fmla="*/ 169 h 4100"/>
                <a:gd name="T34" fmla="*/ 1042 w 2907"/>
                <a:gd name="T35" fmla="*/ 156 h 4100"/>
                <a:gd name="T36" fmla="*/ 1194 w 2907"/>
                <a:gd name="T37" fmla="*/ 268 h 4100"/>
                <a:gd name="T38" fmla="*/ 1156 w 2907"/>
                <a:gd name="T39" fmla="*/ 416 h 4100"/>
                <a:gd name="T40" fmla="*/ 1476 w 2907"/>
                <a:gd name="T41" fmla="*/ 405 h 4100"/>
                <a:gd name="T42" fmla="*/ 1703 w 2907"/>
                <a:gd name="T43" fmla="*/ 336 h 4100"/>
                <a:gd name="T44" fmla="*/ 1639 w 2907"/>
                <a:gd name="T45" fmla="*/ 486 h 4100"/>
                <a:gd name="T46" fmla="*/ 1422 w 2907"/>
                <a:gd name="T47" fmla="*/ 892 h 4100"/>
                <a:gd name="T48" fmla="*/ 1909 w 2907"/>
                <a:gd name="T49" fmla="*/ 723 h 4100"/>
                <a:gd name="T50" fmla="*/ 2005 w 2907"/>
                <a:gd name="T51" fmla="*/ 912 h 4100"/>
                <a:gd name="T52" fmla="*/ 1648 w 2907"/>
                <a:gd name="T53" fmla="*/ 1043 h 4100"/>
                <a:gd name="T54" fmla="*/ 1692 w 2907"/>
                <a:gd name="T55" fmla="*/ 1158 h 4100"/>
                <a:gd name="T56" fmla="*/ 1181 w 2907"/>
                <a:gd name="T57" fmla="*/ 1345 h 4100"/>
                <a:gd name="T58" fmla="*/ 803 w 2907"/>
                <a:gd name="T59" fmla="*/ 1511 h 4100"/>
                <a:gd name="T60" fmla="*/ 630 w 2907"/>
                <a:gd name="T61" fmla="*/ 1548 h 4100"/>
                <a:gd name="T62" fmla="*/ 247 w 2907"/>
                <a:gd name="T63" fmla="*/ 1562 h 4100"/>
                <a:gd name="T64" fmla="*/ 366 w 2907"/>
                <a:gd name="T65" fmla="*/ 1809 h 4100"/>
                <a:gd name="T66" fmla="*/ 576 w 2907"/>
                <a:gd name="T67" fmla="*/ 2273 h 4100"/>
                <a:gd name="T68" fmla="*/ 1154 w 2907"/>
                <a:gd name="T69" fmla="*/ 2427 h 4100"/>
                <a:gd name="T70" fmla="*/ 1536 w 2907"/>
                <a:gd name="T71" fmla="*/ 2727 h 4100"/>
                <a:gd name="T72" fmla="*/ 2067 w 2907"/>
                <a:gd name="T73" fmla="*/ 3030 h 4100"/>
                <a:gd name="T74" fmla="*/ 2259 w 2907"/>
                <a:gd name="T75" fmla="*/ 3277 h 4100"/>
                <a:gd name="T76" fmla="*/ 1934 w 2907"/>
                <a:gd name="T77" fmla="*/ 3646 h 4100"/>
                <a:gd name="T78" fmla="*/ 1717 w 2907"/>
                <a:gd name="T79" fmla="*/ 3917 h 4100"/>
                <a:gd name="T80" fmla="*/ 1621 w 2907"/>
                <a:gd name="T81" fmla="*/ 4044 h 4100"/>
                <a:gd name="T82" fmla="*/ 772 w 2907"/>
                <a:gd name="T83" fmla="*/ 3213 h 4100"/>
                <a:gd name="T84" fmla="*/ 453 w 2907"/>
                <a:gd name="T85" fmla="*/ 2707 h 4100"/>
                <a:gd name="T86" fmla="*/ 209 w 2907"/>
                <a:gd name="T87" fmla="*/ 1968 h 4100"/>
                <a:gd name="T88" fmla="*/ 97 w 2907"/>
                <a:gd name="T89" fmla="*/ 1327 h 4100"/>
                <a:gd name="T90" fmla="*/ 0 w 2907"/>
                <a:gd name="T91" fmla="*/ 1468 h 4100"/>
                <a:gd name="T92" fmla="*/ 163 w 2907"/>
                <a:gd name="T93" fmla="*/ 981 h 4100"/>
                <a:gd name="T94" fmla="*/ 653 w 2907"/>
                <a:gd name="T95" fmla="*/ 516 h 4100"/>
                <a:gd name="T96" fmla="*/ 782 w 2907"/>
                <a:gd name="T97" fmla="*/ 285 h 4100"/>
                <a:gd name="T98" fmla="*/ 631 w 2907"/>
                <a:gd name="T99" fmla="*/ 289 h 4100"/>
                <a:gd name="T100" fmla="*/ 818 w 2907"/>
                <a:gd name="T101" fmla="*/ 190 h 4100"/>
                <a:gd name="T102" fmla="*/ 1033 w 2907"/>
                <a:gd name="T103" fmla="*/ 110 h 4100"/>
                <a:gd name="T104" fmla="*/ 2025 w 2907"/>
                <a:gd name="T105" fmla="*/ 200 h 4100"/>
                <a:gd name="T106" fmla="*/ 2040 w 2907"/>
                <a:gd name="T107" fmla="*/ 73 h 4100"/>
                <a:gd name="T108" fmla="*/ 1799 w 2907"/>
                <a:gd name="T109" fmla="*/ 86 h 4100"/>
                <a:gd name="T110" fmla="*/ 1798 w 2907"/>
                <a:gd name="T111" fmla="*/ 52 h 4100"/>
                <a:gd name="T112" fmla="*/ 2673 w 2907"/>
                <a:gd name="T113" fmla="*/ 172 h 4100"/>
                <a:gd name="T114" fmla="*/ 2711 w 2907"/>
                <a:gd name="T115" fmla="*/ 351 h 4100"/>
                <a:gd name="T116" fmla="*/ 2323 w 2907"/>
                <a:gd name="T117" fmla="*/ 622 h 4100"/>
                <a:gd name="T118" fmla="*/ 2233 w 2907"/>
                <a:gd name="T119" fmla="*/ 240 h 4100"/>
                <a:gd name="T120" fmla="*/ 2270 w 2907"/>
                <a:gd name="T121" fmla="*/ 27 h 4100"/>
                <a:gd name="T122" fmla="*/ 2459 w 2907"/>
                <a:gd name="T123" fmla="*/ 18 h 4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07" h="4100">
                  <a:moveTo>
                    <a:pt x="892" y="1968"/>
                  </a:moveTo>
                  <a:lnTo>
                    <a:pt x="962" y="2006"/>
                  </a:lnTo>
                  <a:lnTo>
                    <a:pt x="1003" y="2071"/>
                  </a:lnTo>
                  <a:lnTo>
                    <a:pt x="950" y="2119"/>
                  </a:lnTo>
                  <a:lnTo>
                    <a:pt x="933" y="2099"/>
                  </a:lnTo>
                  <a:lnTo>
                    <a:pt x="921" y="2084"/>
                  </a:lnTo>
                  <a:lnTo>
                    <a:pt x="911" y="2073"/>
                  </a:lnTo>
                  <a:lnTo>
                    <a:pt x="901" y="2064"/>
                  </a:lnTo>
                  <a:lnTo>
                    <a:pt x="894" y="2059"/>
                  </a:lnTo>
                  <a:lnTo>
                    <a:pt x="885" y="2056"/>
                  </a:lnTo>
                  <a:lnTo>
                    <a:pt x="875" y="2054"/>
                  </a:lnTo>
                  <a:lnTo>
                    <a:pt x="864" y="2054"/>
                  </a:lnTo>
                  <a:lnTo>
                    <a:pt x="851" y="2056"/>
                  </a:lnTo>
                  <a:lnTo>
                    <a:pt x="845" y="2030"/>
                  </a:lnTo>
                  <a:lnTo>
                    <a:pt x="841" y="2012"/>
                  </a:lnTo>
                  <a:lnTo>
                    <a:pt x="843" y="1998"/>
                  </a:lnTo>
                  <a:lnTo>
                    <a:pt x="845" y="1988"/>
                  </a:lnTo>
                  <a:lnTo>
                    <a:pt x="854" y="1981"/>
                  </a:lnTo>
                  <a:lnTo>
                    <a:pt x="865" y="1977"/>
                  </a:lnTo>
                  <a:lnTo>
                    <a:pt x="881" y="1971"/>
                  </a:lnTo>
                  <a:lnTo>
                    <a:pt x="892" y="1968"/>
                  </a:lnTo>
                  <a:close/>
                  <a:moveTo>
                    <a:pt x="697" y="1863"/>
                  </a:moveTo>
                  <a:lnTo>
                    <a:pt x="706" y="1867"/>
                  </a:lnTo>
                  <a:lnTo>
                    <a:pt x="715" y="1875"/>
                  </a:lnTo>
                  <a:lnTo>
                    <a:pt x="726" y="1888"/>
                  </a:lnTo>
                  <a:lnTo>
                    <a:pt x="739" y="1905"/>
                  </a:lnTo>
                  <a:lnTo>
                    <a:pt x="753" y="1922"/>
                  </a:lnTo>
                  <a:lnTo>
                    <a:pt x="763" y="1934"/>
                  </a:lnTo>
                  <a:lnTo>
                    <a:pt x="772" y="1942"/>
                  </a:lnTo>
                  <a:lnTo>
                    <a:pt x="779" y="1946"/>
                  </a:lnTo>
                  <a:lnTo>
                    <a:pt x="755" y="1966"/>
                  </a:lnTo>
                  <a:lnTo>
                    <a:pt x="728" y="1960"/>
                  </a:lnTo>
                  <a:lnTo>
                    <a:pt x="706" y="1953"/>
                  </a:lnTo>
                  <a:lnTo>
                    <a:pt x="689" y="1947"/>
                  </a:lnTo>
                  <a:lnTo>
                    <a:pt x="677" y="1942"/>
                  </a:lnTo>
                  <a:lnTo>
                    <a:pt x="667" y="1933"/>
                  </a:lnTo>
                  <a:lnTo>
                    <a:pt x="658" y="1920"/>
                  </a:lnTo>
                  <a:lnTo>
                    <a:pt x="648" y="1906"/>
                  </a:lnTo>
                  <a:lnTo>
                    <a:pt x="637" y="1885"/>
                  </a:lnTo>
                  <a:lnTo>
                    <a:pt x="657" y="1875"/>
                  </a:lnTo>
                  <a:lnTo>
                    <a:pt x="674" y="1867"/>
                  </a:lnTo>
                  <a:lnTo>
                    <a:pt x="687" y="1863"/>
                  </a:lnTo>
                  <a:lnTo>
                    <a:pt x="697" y="1863"/>
                  </a:lnTo>
                  <a:close/>
                  <a:moveTo>
                    <a:pt x="499" y="1808"/>
                  </a:moveTo>
                  <a:lnTo>
                    <a:pt x="526" y="1812"/>
                  </a:lnTo>
                  <a:lnTo>
                    <a:pt x="549" y="1813"/>
                  </a:lnTo>
                  <a:lnTo>
                    <a:pt x="577" y="1815"/>
                  </a:lnTo>
                  <a:lnTo>
                    <a:pt x="594" y="1817"/>
                  </a:lnTo>
                  <a:lnTo>
                    <a:pt x="607" y="1823"/>
                  </a:lnTo>
                  <a:lnTo>
                    <a:pt x="617" y="1833"/>
                  </a:lnTo>
                  <a:lnTo>
                    <a:pt x="624" y="1844"/>
                  </a:lnTo>
                  <a:lnTo>
                    <a:pt x="630" y="1856"/>
                  </a:lnTo>
                  <a:lnTo>
                    <a:pt x="633" y="1867"/>
                  </a:lnTo>
                  <a:lnTo>
                    <a:pt x="636" y="1878"/>
                  </a:lnTo>
                  <a:lnTo>
                    <a:pt x="637" y="1885"/>
                  </a:lnTo>
                  <a:lnTo>
                    <a:pt x="623" y="1882"/>
                  </a:lnTo>
                  <a:lnTo>
                    <a:pt x="589" y="1871"/>
                  </a:lnTo>
                  <a:lnTo>
                    <a:pt x="560" y="1858"/>
                  </a:lnTo>
                  <a:lnTo>
                    <a:pt x="539" y="1846"/>
                  </a:lnTo>
                  <a:lnTo>
                    <a:pt x="524" y="1834"/>
                  </a:lnTo>
                  <a:lnTo>
                    <a:pt x="512" y="1825"/>
                  </a:lnTo>
                  <a:lnTo>
                    <a:pt x="505" y="1815"/>
                  </a:lnTo>
                  <a:lnTo>
                    <a:pt x="499" y="1808"/>
                  </a:lnTo>
                  <a:close/>
                  <a:moveTo>
                    <a:pt x="1826" y="1052"/>
                  </a:moveTo>
                  <a:lnTo>
                    <a:pt x="1951" y="1074"/>
                  </a:lnTo>
                  <a:lnTo>
                    <a:pt x="1902" y="1129"/>
                  </a:lnTo>
                  <a:lnTo>
                    <a:pt x="1896" y="1118"/>
                  </a:lnTo>
                  <a:lnTo>
                    <a:pt x="1886" y="1107"/>
                  </a:lnTo>
                  <a:lnTo>
                    <a:pt x="1875" y="1094"/>
                  </a:lnTo>
                  <a:lnTo>
                    <a:pt x="1862" y="1081"/>
                  </a:lnTo>
                  <a:lnTo>
                    <a:pt x="1849" y="1070"/>
                  </a:lnTo>
                  <a:lnTo>
                    <a:pt x="1839" y="1062"/>
                  </a:lnTo>
                  <a:lnTo>
                    <a:pt x="1831" y="1055"/>
                  </a:lnTo>
                  <a:lnTo>
                    <a:pt x="1828" y="1053"/>
                  </a:lnTo>
                  <a:lnTo>
                    <a:pt x="1826" y="1052"/>
                  </a:lnTo>
                  <a:close/>
                  <a:moveTo>
                    <a:pt x="1021" y="921"/>
                  </a:moveTo>
                  <a:lnTo>
                    <a:pt x="1001" y="922"/>
                  </a:lnTo>
                  <a:lnTo>
                    <a:pt x="981" y="928"/>
                  </a:lnTo>
                  <a:lnTo>
                    <a:pt x="962" y="939"/>
                  </a:lnTo>
                  <a:lnTo>
                    <a:pt x="942" y="955"/>
                  </a:lnTo>
                  <a:lnTo>
                    <a:pt x="921" y="976"/>
                  </a:lnTo>
                  <a:lnTo>
                    <a:pt x="940" y="986"/>
                  </a:lnTo>
                  <a:lnTo>
                    <a:pt x="959" y="998"/>
                  </a:lnTo>
                  <a:lnTo>
                    <a:pt x="977" y="1011"/>
                  </a:lnTo>
                  <a:lnTo>
                    <a:pt x="994" y="1024"/>
                  </a:lnTo>
                  <a:lnTo>
                    <a:pt x="960" y="1046"/>
                  </a:lnTo>
                  <a:lnTo>
                    <a:pt x="933" y="1069"/>
                  </a:lnTo>
                  <a:lnTo>
                    <a:pt x="913" y="1088"/>
                  </a:lnTo>
                  <a:lnTo>
                    <a:pt x="896" y="1110"/>
                  </a:lnTo>
                  <a:lnTo>
                    <a:pt x="885" y="1129"/>
                  </a:lnTo>
                  <a:lnTo>
                    <a:pt x="878" y="1149"/>
                  </a:lnTo>
                  <a:lnTo>
                    <a:pt x="871" y="1169"/>
                  </a:lnTo>
                  <a:lnTo>
                    <a:pt x="867" y="1189"/>
                  </a:lnTo>
                  <a:lnTo>
                    <a:pt x="892" y="1176"/>
                  </a:lnTo>
                  <a:lnTo>
                    <a:pt x="909" y="1165"/>
                  </a:lnTo>
                  <a:lnTo>
                    <a:pt x="922" y="1155"/>
                  </a:lnTo>
                  <a:lnTo>
                    <a:pt x="932" y="1145"/>
                  </a:lnTo>
                  <a:lnTo>
                    <a:pt x="947" y="1129"/>
                  </a:lnTo>
                  <a:lnTo>
                    <a:pt x="963" y="1115"/>
                  </a:lnTo>
                  <a:lnTo>
                    <a:pt x="977" y="1103"/>
                  </a:lnTo>
                  <a:lnTo>
                    <a:pt x="990" y="1091"/>
                  </a:lnTo>
                  <a:lnTo>
                    <a:pt x="1000" y="1083"/>
                  </a:lnTo>
                  <a:lnTo>
                    <a:pt x="1006" y="1077"/>
                  </a:lnTo>
                  <a:lnTo>
                    <a:pt x="1008" y="1076"/>
                  </a:lnTo>
                  <a:lnTo>
                    <a:pt x="1023" y="1072"/>
                  </a:lnTo>
                  <a:lnTo>
                    <a:pt x="1040" y="1070"/>
                  </a:lnTo>
                  <a:lnTo>
                    <a:pt x="1057" y="1070"/>
                  </a:lnTo>
                  <a:lnTo>
                    <a:pt x="1072" y="1070"/>
                  </a:lnTo>
                  <a:lnTo>
                    <a:pt x="1018" y="1108"/>
                  </a:lnTo>
                  <a:lnTo>
                    <a:pt x="1014" y="1131"/>
                  </a:lnTo>
                  <a:lnTo>
                    <a:pt x="1007" y="1152"/>
                  </a:lnTo>
                  <a:lnTo>
                    <a:pt x="997" y="1173"/>
                  </a:lnTo>
                  <a:lnTo>
                    <a:pt x="987" y="1194"/>
                  </a:lnTo>
                  <a:lnTo>
                    <a:pt x="979" y="1214"/>
                  </a:lnTo>
                  <a:lnTo>
                    <a:pt x="1008" y="1215"/>
                  </a:lnTo>
                  <a:lnTo>
                    <a:pt x="1037" y="1210"/>
                  </a:lnTo>
                  <a:lnTo>
                    <a:pt x="1062" y="1200"/>
                  </a:lnTo>
                  <a:lnTo>
                    <a:pt x="1086" y="1187"/>
                  </a:lnTo>
                  <a:lnTo>
                    <a:pt x="1110" y="1172"/>
                  </a:lnTo>
                  <a:lnTo>
                    <a:pt x="1133" y="1156"/>
                  </a:lnTo>
                  <a:lnTo>
                    <a:pt x="1156" y="1141"/>
                  </a:lnTo>
                  <a:lnTo>
                    <a:pt x="1180" y="1125"/>
                  </a:lnTo>
                  <a:lnTo>
                    <a:pt x="1204" y="1114"/>
                  </a:lnTo>
                  <a:lnTo>
                    <a:pt x="1207" y="1112"/>
                  </a:lnTo>
                  <a:lnTo>
                    <a:pt x="1181" y="1096"/>
                  </a:lnTo>
                  <a:lnTo>
                    <a:pt x="1160" y="1074"/>
                  </a:lnTo>
                  <a:lnTo>
                    <a:pt x="1145" y="1049"/>
                  </a:lnTo>
                  <a:lnTo>
                    <a:pt x="1130" y="1018"/>
                  </a:lnTo>
                  <a:lnTo>
                    <a:pt x="1119" y="983"/>
                  </a:lnTo>
                  <a:lnTo>
                    <a:pt x="1108" y="942"/>
                  </a:lnTo>
                  <a:lnTo>
                    <a:pt x="1074" y="931"/>
                  </a:lnTo>
                  <a:lnTo>
                    <a:pt x="1045" y="924"/>
                  </a:lnTo>
                  <a:lnTo>
                    <a:pt x="1021" y="921"/>
                  </a:lnTo>
                  <a:close/>
                  <a:moveTo>
                    <a:pt x="2877" y="438"/>
                  </a:moveTo>
                  <a:lnTo>
                    <a:pt x="2905" y="441"/>
                  </a:lnTo>
                  <a:lnTo>
                    <a:pt x="2907" y="448"/>
                  </a:lnTo>
                  <a:lnTo>
                    <a:pt x="2905" y="455"/>
                  </a:lnTo>
                  <a:lnTo>
                    <a:pt x="2904" y="462"/>
                  </a:lnTo>
                  <a:lnTo>
                    <a:pt x="2901" y="471"/>
                  </a:lnTo>
                  <a:lnTo>
                    <a:pt x="2892" y="478"/>
                  </a:lnTo>
                  <a:lnTo>
                    <a:pt x="2881" y="485"/>
                  </a:lnTo>
                  <a:lnTo>
                    <a:pt x="2863" y="492"/>
                  </a:lnTo>
                  <a:lnTo>
                    <a:pt x="2836" y="499"/>
                  </a:lnTo>
                  <a:lnTo>
                    <a:pt x="2802" y="506"/>
                  </a:lnTo>
                  <a:lnTo>
                    <a:pt x="2785" y="493"/>
                  </a:lnTo>
                  <a:lnTo>
                    <a:pt x="2768" y="481"/>
                  </a:lnTo>
                  <a:lnTo>
                    <a:pt x="2751" y="469"/>
                  </a:lnTo>
                  <a:lnTo>
                    <a:pt x="2769" y="458"/>
                  </a:lnTo>
                  <a:lnTo>
                    <a:pt x="2792" y="450"/>
                  </a:lnTo>
                  <a:lnTo>
                    <a:pt x="2817" y="443"/>
                  </a:lnTo>
                  <a:lnTo>
                    <a:pt x="2847" y="438"/>
                  </a:lnTo>
                  <a:lnTo>
                    <a:pt x="2877" y="438"/>
                  </a:lnTo>
                  <a:close/>
                  <a:moveTo>
                    <a:pt x="610" y="299"/>
                  </a:moveTo>
                  <a:lnTo>
                    <a:pt x="603" y="306"/>
                  </a:lnTo>
                  <a:lnTo>
                    <a:pt x="602" y="309"/>
                  </a:lnTo>
                  <a:lnTo>
                    <a:pt x="611" y="299"/>
                  </a:lnTo>
                  <a:lnTo>
                    <a:pt x="606" y="307"/>
                  </a:lnTo>
                  <a:lnTo>
                    <a:pt x="600" y="313"/>
                  </a:lnTo>
                  <a:lnTo>
                    <a:pt x="590" y="320"/>
                  </a:lnTo>
                  <a:lnTo>
                    <a:pt x="582" y="324"/>
                  </a:lnTo>
                  <a:lnTo>
                    <a:pt x="593" y="312"/>
                  </a:lnTo>
                  <a:lnTo>
                    <a:pt x="602" y="305"/>
                  </a:lnTo>
                  <a:lnTo>
                    <a:pt x="599" y="309"/>
                  </a:lnTo>
                  <a:lnTo>
                    <a:pt x="610" y="299"/>
                  </a:lnTo>
                  <a:close/>
                  <a:moveTo>
                    <a:pt x="1868" y="274"/>
                  </a:moveTo>
                  <a:lnTo>
                    <a:pt x="1860" y="292"/>
                  </a:lnTo>
                  <a:lnTo>
                    <a:pt x="1858" y="305"/>
                  </a:lnTo>
                  <a:lnTo>
                    <a:pt x="1858" y="313"/>
                  </a:lnTo>
                  <a:lnTo>
                    <a:pt x="1860" y="316"/>
                  </a:lnTo>
                  <a:lnTo>
                    <a:pt x="1876" y="305"/>
                  </a:lnTo>
                  <a:lnTo>
                    <a:pt x="1889" y="295"/>
                  </a:lnTo>
                  <a:lnTo>
                    <a:pt x="1899" y="288"/>
                  </a:lnTo>
                  <a:lnTo>
                    <a:pt x="1909" y="281"/>
                  </a:lnTo>
                  <a:lnTo>
                    <a:pt x="1917" y="300"/>
                  </a:lnTo>
                  <a:lnTo>
                    <a:pt x="1927" y="320"/>
                  </a:lnTo>
                  <a:lnTo>
                    <a:pt x="1934" y="319"/>
                  </a:lnTo>
                  <a:lnTo>
                    <a:pt x="1944" y="319"/>
                  </a:lnTo>
                  <a:lnTo>
                    <a:pt x="1958" y="323"/>
                  </a:lnTo>
                  <a:lnTo>
                    <a:pt x="1977" y="330"/>
                  </a:lnTo>
                  <a:lnTo>
                    <a:pt x="1998" y="338"/>
                  </a:lnTo>
                  <a:lnTo>
                    <a:pt x="2014" y="344"/>
                  </a:lnTo>
                  <a:lnTo>
                    <a:pt x="2023" y="347"/>
                  </a:lnTo>
                  <a:lnTo>
                    <a:pt x="2025" y="362"/>
                  </a:lnTo>
                  <a:lnTo>
                    <a:pt x="2031" y="376"/>
                  </a:lnTo>
                  <a:lnTo>
                    <a:pt x="2043" y="391"/>
                  </a:lnTo>
                  <a:lnTo>
                    <a:pt x="2062" y="405"/>
                  </a:lnTo>
                  <a:lnTo>
                    <a:pt x="2060" y="416"/>
                  </a:lnTo>
                  <a:lnTo>
                    <a:pt x="2060" y="429"/>
                  </a:lnTo>
                  <a:lnTo>
                    <a:pt x="2062" y="441"/>
                  </a:lnTo>
                  <a:lnTo>
                    <a:pt x="2063" y="454"/>
                  </a:lnTo>
                  <a:lnTo>
                    <a:pt x="2066" y="464"/>
                  </a:lnTo>
                  <a:lnTo>
                    <a:pt x="2072" y="471"/>
                  </a:lnTo>
                  <a:lnTo>
                    <a:pt x="2080" y="475"/>
                  </a:lnTo>
                  <a:lnTo>
                    <a:pt x="2090" y="474"/>
                  </a:lnTo>
                  <a:lnTo>
                    <a:pt x="2089" y="484"/>
                  </a:lnTo>
                  <a:lnTo>
                    <a:pt x="2083" y="508"/>
                  </a:lnTo>
                  <a:lnTo>
                    <a:pt x="2072" y="526"/>
                  </a:lnTo>
                  <a:lnTo>
                    <a:pt x="2060" y="541"/>
                  </a:lnTo>
                  <a:lnTo>
                    <a:pt x="2050" y="553"/>
                  </a:lnTo>
                  <a:lnTo>
                    <a:pt x="2038" y="540"/>
                  </a:lnTo>
                  <a:lnTo>
                    <a:pt x="2025" y="530"/>
                  </a:lnTo>
                  <a:lnTo>
                    <a:pt x="2011" y="522"/>
                  </a:lnTo>
                  <a:lnTo>
                    <a:pt x="1998" y="516"/>
                  </a:lnTo>
                  <a:lnTo>
                    <a:pt x="1985" y="513"/>
                  </a:lnTo>
                  <a:lnTo>
                    <a:pt x="1971" y="516"/>
                  </a:lnTo>
                  <a:lnTo>
                    <a:pt x="1955" y="523"/>
                  </a:lnTo>
                  <a:lnTo>
                    <a:pt x="1940" y="536"/>
                  </a:lnTo>
                  <a:lnTo>
                    <a:pt x="1924" y="556"/>
                  </a:lnTo>
                  <a:lnTo>
                    <a:pt x="1907" y="581"/>
                  </a:lnTo>
                  <a:lnTo>
                    <a:pt x="1889" y="615"/>
                  </a:lnTo>
                  <a:lnTo>
                    <a:pt x="1851" y="544"/>
                  </a:lnTo>
                  <a:lnTo>
                    <a:pt x="1804" y="541"/>
                  </a:lnTo>
                  <a:lnTo>
                    <a:pt x="1757" y="537"/>
                  </a:lnTo>
                  <a:lnTo>
                    <a:pt x="1785" y="532"/>
                  </a:lnTo>
                  <a:lnTo>
                    <a:pt x="1812" y="526"/>
                  </a:lnTo>
                  <a:lnTo>
                    <a:pt x="1842" y="524"/>
                  </a:lnTo>
                  <a:lnTo>
                    <a:pt x="1858" y="498"/>
                  </a:lnTo>
                  <a:lnTo>
                    <a:pt x="1873" y="474"/>
                  </a:lnTo>
                  <a:lnTo>
                    <a:pt x="1890" y="451"/>
                  </a:lnTo>
                  <a:lnTo>
                    <a:pt x="1909" y="427"/>
                  </a:lnTo>
                  <a:lnTo>
                    <a:pt x="1931" y="400"/>
                  </a:lnTo>
                  <a:lnTo>
                    <a:pt x="1924" y="383"/>
                  </a:lnTo>
                  <a:lnTo>
                    <a:pt x="1913" y="369"/>
                  </a:lnTo>
                  <a:lnTo>
                    <a:pt x="1896" y="358"/>
                  </a:lnTo>
                  <a:lnTo>
                    <a:pt x="1876" y="350"/>
                  </a:lnTo>
                  <a:lnTo>
                    <a:pt x="1856" y="347"/>
                  </a:lnTo>
                  <a:lnTo>
                    <a:pt x="1835" y="347"/>
                  </a:lnTo>
                  <a:lnTo>
                    <a:pt x="1818" y="352"/>
                  </a:lnTo>
                  <a:lnTo>
                    <a:pt x="1809" y="336"/>
                  </a:lnTo>
                  <a:lnTo>
                    <a:pt x="1804" y="323"/>
                  </a:lnTo>
                  <a:lnTo>
                    <a:pt x="1799" y="316"/>
                  </a:lnTo>
                  <a:lnTo>
                    <a:pt x="1798" y="313"/>
                  </a:lnTo>
                  <a:lnTo>
                    <a:pt x="1797" y="312"/>
                  </a:lnTo>
                  <a:lnTo>
                    <a:pt x="1797" y="310"/>
                  </a:lnTo>
                  <a:lnTo>
                    <a:pt x="1807" y="302"/>
                  </a:lnTo>
                  <a:lnTo>
                    <a:pt x="1815" y="295"/>
                  </a:lnTo>
                  <a:lnTo>
                    <a:pt x="1824" y="290"/>
                  </a:lnTo>
                  <a:lnTo>
                    <a:pt x="1833" y="286"/>
                  </a:lnTo>
                  <a:lnTo>
                    <a:pt x="1846" y="281"/>
                  </a:lnTo>
                  <a:lnTo>
                    <a:pt x="1865" y="275"/>
                  </a:lnTo>
                  <a:lnTo>
                    <a:pt x="1868" y="274"/>
                  </a:lnTo>
                  <a:close/>
                  <a:moveTo>
                    <a:pt x="1781" y="233"/>
                  </a:moveTo>
                  <a:lnTo>
                    <a:pt x="1782" y="269"/>
                  </a:lnTo>
                  <a:lnTo>
                    <a:pt x="1781" y="302"/>
                  </a:lnTo>
                  <a:lnTo>
                    <a:pt x="1773" y="330"/>
                  </a:lnTo>
                  <a:lnTo>
                    <a:pt x="1773" y="326"/>
                  </a:lnTo>
                  <a:lnTo>
                    <a:pt x="1770" y="299"/>
                  </a:lnTo>
                  <a:lnTo>
                    <a:pt x="1770" y="278"/>
                  </a:lnTo>
                  <a:lnTo>
                    <a:pt x="1771" y="262"/>
                  </a:lnTo>
                  <a:lnTo>
                    <a:pt x="1774" y="251"/>
                  </a:lnTo>
                  <a:lnTo>
                    <a:pt x="1777" y="241"/>
                  </a:lnTo>
                  <a:lnTo>
                    <a:pt x="1780" y="235"/>
                  </a:lnTo>
                  <a:lnTo>
                    <a:pt x="1781" y="233"/>
                  </a:lnTo>
                  <a:close/>
                  <a:moveTo>
                    <a:pt x="1472" y="178"/>
                  </a:moveTo>
                  <a:lnTo>
                    <a:pt x="1480" y="186"/>
                  </a:lnTo>
                  <a:lnTo>
                    <a:pt x="1486" y="192"/>
                  </a:lnTo>
                  <a:lnTo>
                    <a:pt x="1489" y="199"/>
                  </a:lnTo>
                  <a:lnTo>
                    <a:pt x="1490" y="209"/>
                  </a:lnTo>
                  <a:lnTo>
                    <a:pt x="1490" y="223"/>
                  </a:lnTo>
                  <a:lnTo>
                    <a:pt x="1507" y="237"/>
                  </a:lnTo>
                  <a:lnTo>
                    <a:pt x="1524" y="252"/>
                  </a:lnTo>
                  <a:lnTo>
                    <a:pt x="1543" y="245"/>
                  </a:lnTo>
                  <a:lnTo>
                    <a:pt x="1554" y="241"/>
                  </a:lnTo>
                  <a:lnTo>
                    <a:pt x="1564" y="240"/>
                  </a:lnTo>
                  <a:lnTo>
                    <a:pt x="1571" y="240"/>
                  </a:lnTo>
                  <a:lnTo>
                    <a:pt x="1573" y="245"/>
                  </a:lnTo>
                  <a:lnTo>
                    <a:pt x="1578" y="252"/>
                  </a:lnTo>
                  <a:lnTo>
                    <a:pt x="1587" y="259"/>
                  </a:lnTo>
                  <a:lnTo>
                    <a:pt x="1601" y="265"/>
                  </a:lnTo>
                  <a:lnTo>
                    <a:pt x="1624" y="271"/>
                  </a:lnTo>
                  <a:lnTo>
                    <a:pt x="1611" y="281"/>
                  </a:lnTo>
                  <a:lnTo>
                    <a:pt x="1571" y="309"/>
                  </a:lnTo>
                  <a:lnTo>
                    <a:pt x="1536" y="328"/>
                  </a:lnTo>
                  <a:lnTo>
                    <a:pt x="1502" y="341"/>
                  </a:lnTo>
                  <a:lnTo>
                    <a:pt x="1471" y="345"/>
                  </a:lnTo>
                  <a:lnTo>
                    <a:pt x="1444" y="344"/>
                  </a:lnTo>
                  <a:lnTo>
                    <a:pt x="1421" y="337"/>
                  </a:lnTo>
                  <a:lnTo>
                    <a:pt x="1403" y="324"/>
                  </a:lnTo>
                  <a:lnTo>
                    <a:pt x="1390" y="307"/>
                  </a:lnTo>
                  <a:lnTo>
                    <a:pt x="1403" y="303"/>
                  </a:lnTo>
                  <a:lnTo>
                    <a:pt x="1414" y="300"/>
                  </a:lnTo>
                  <a:lnTo>
                    <a:pt x="1425" y="297"/>
                  </a:lnTo>
                  <a:lnTo>
                    <a:pt x="1434" y="296"/>
                  </a:lnTo>
                  <a:lnTo>
                    <a:pt x="1438" y="295"/>
                  </a:lnTo>
                  <a:lnTo>
                    <a:pt x="1442" y="288"/>
                  </a:lnTo>
                  <a:lnTo>
                    <a:pt x="1445" y="281"/>
                  </a:lnTo>
                  <a:lnTo>
                    <a:pt x="1448" y="274"/>
                  </a:lnTo>
                  <a:lnTo>
                    <a:pt x="1449" y="259"/>
                  </a:lnTo>
                  <a:lnTo>
                    <a:pt x="1446" y="245"/>
                  </a:lnTo>
                  <a:lnTo>
                    <a:pt x="1446" y="233"/>
                  </a:lnTo>
                  <a:lnTo>
                    <a:pt x="1449" y="220"/>
                  </a:lnTo>
                  <a:lnTo>
                    <a:pt x="1455" y="210"/>
                  </a:lnTo>
                  <a:lnTo>
                    <a:pt x="1462" y="200"/>
                  </a:lnTo>
                  <a:lnTo>
                    <a:pt x="1469" y="190"/>
                  </a:lnTo>
                  <a:lnTo>
                    <a:pt x="1472" y="179"/>
                  </a:lnTo>
                  <a:lnTo>
                    <a:pt x="1472" y="178"/>
                  </a:lnTo>
                  <a:close/>
                  <a:moveTo>
                    <a:pt x="1795" y="144"/>
                  </a:moveTo>
                  <a:lnTo>
                    <a:pt x="1794" y="162"/>
                  </a:lnTo>
                  <a:lnTo>
                    <a:pt x="1794" y="180"/>
                  </a:lnTo>
                  <a:lnTo>
                    <a:pt x="1791" y="182"/>
                  </a:lnTo>
                  <a:lnTo>
                    <a:pt x="1775" y="195"/>
                  </a:lnTo>
                  <a:lnTo>
                    <a:pt x="1761" y="203"/>
                  </a:lnTo>
                  <a:lnTo>
                    <a:pt x="1750" y="207"/>
                  </a:lnTo>
                  <a:lnTo>
                    <a:pt x="1741" y="209"/>
                  </a:lnTo>
                  <a:lnTo>
                    <a:pt x="1736" y="209"/>
                  </a:lnTo>
                  <a:lnTo>
                    <a:pt x="1731" y="209"/>
                  </a:lnTo>
                  <a:lnTo>
                    <a:pt x="1756" y="166"/>
                  </a:lnTo>
                  <a:lnTo>
                    <a:pt x="1757" y="164"/>
                  </a:lnTo>
                  <a:lnTo>
                    <a:pt x="1758" y="162"/>
                  </a:lnTo>
                  <a:lnTo>
                    <a:pt x="1765" y="158"/>
                  </a:lnTo>
                  <a:lnTo>
                    <a:pt x="1777" y="152"/>
                  </a:lnTo>
                  <a:lnTo>
                    <a:pt x="1792" y="145"/>
                  </a:lnTo>
                  <a:lnTo>
                    <a:pt x="1795" y="144"/>
                  </a:lnTo>
                  <a:close/>
                  <a:moveTo>
                    <a:pt x="1612" y="130"/>
                  </a:moveTo>
                  <a:lnTo>
                    <a:pt x="1614" y="131"/>
                  </a:lnTo>
                  <a:lnTo>
                    <a:pt x="1614" y="133"/>
                  </a:lnTo>
                  <a:lnTo>
                    <a:pt x="1617" y="135"/>
                  </a:lnTo>
                  <a:lnTo>
                    <a:pt x="1618" y="137"/>
                  </a:lnTo>
                  <a:lnTo>
                    <a:pt x="1622" y="138"/>
                  </a:lnTo>
                  <a:lnTo>
                    <a:pt x="1642" y="140"/>
                  </a:lnTo>
                  <a:lnTo>
                    <a:pt x="1663" y="140"/>
                  </a:lnTo>
                  <a:lnTo>
                    <a:pt x="1666" y="141"/>
                  </a:lnTo>
                  <a:lnTo>
                    <a:pt x="1659" y="151"/>
                  </a:lnTo>
                  <a:lnTo>
                    <a:pt x="1655" y="159"/>
                  </a:lnTo>
                  <a:lnTo>
                    <a:pt x="1653" y="171"/>
                  </a:lnTo>
                  <a:lnTo>
                    <a:pt x="1653" y="185"/>
                  </a:lnTo>
                  <a:lnTo>
                    <a:pt x="1655" y="197"/>
                  </a:lnTo>
                  <a:lnTo>
                    <a:pt x="1656" y="210"/>
                  </a:lnTo>
                  <a:lnTo>
                    <a:pt x="1678" y="200"/>
                  </a:lnTo>
                  <a:lnTo>
                    <a:pt x="1700" y="187"/>
                  </a:lnTo>
                  <a:lnTo>
                    <a:pt x="1695" y="195"/>
                  </a:lnTo>
                  <a:lnTo>
                    <a:pt x="1661" y="237"/>
                  </a:lnTo>
                  <a:lnTo>
                    <a:pt x="1625" y="231"/>
                  </a:lnTo>
                  <a:lnTo>
                    <a:pt x="1614" y="226"/>
                  </a:lnTo>
                  <a:lnTo>
                    <a:pt x="1604" y="219"/>
                  </a:lnTo>
                  <a:lnTo>
                    <a:pt x="1595" y="209"/>
                  </a:lnTo>
                  <a:lnTo>
                    <a:pt x="1585" y="200"/>
                  </a:lnTo>
                  <a:lnTo>
                    <a:pt x="1574" y="196"/>
                  </a:lnTo>
                  <a:lnTo>
                    <a:pt x="1597" y="182"/>
                  </a:lnTo>
                  <a:lnTo>
                    <a:pt x="1619" y="169"/>
                  </a:lnTo>
                  <a:lnTo>
                    <a:pt x="1618" y="169"/>
                  </a:lnTo>
                  <a:lnTo>
                    <a:pt x="1615" y="169"/>
                  </a:lnTo>
                  <a:lnTo>
                    <a:pt x="1608" y="169"/>
                  </a:lnTo>
                  <a:lnTo>
                    <a:pt x="1597" y="169"/>
                  </a:lnTo>
                  <a:lnTo>
                    <a:pt x="1578" y="168"/>
                  </a:lnTo>
                  <a:lnTo>
                    <a:pt x="1550" y="168"/>
                  </a:lnTo>
                  <a:lnTo>
                    <a:pt x="1547" y="158"/>
                  </a:lnTo>
                  <a:lnTo>
                    <a:pt x="1556" y="154"/>
                  </a:lnTo>
                  <a:lnTo>
                    <a:pt x="1566" y="149"/>
                  </a:lnTo>
                  <a:lnTo>
                    <a:pt x="1577" y="144"/>
                  </a:lnTo>
                  <a:lnTo>
                    <a:pt x="1592" y="138"/>
                  </a:lnTo>
                  <a:lnTo>
                    <a:pt x="1612" y="130"/>
                  </a:lnTo>
                  <a:close/>
                  <a:moveTo>
                    <a:pt x="1041" y="104"/>
                  </a:moveTo>
                  <a:lnTo>
                    <a:pt x="1024" y="123"/>
                  </a:lnTo>
                  <a:lnTo>
                    <a:pt x="1007" y="141"/>
                  </a:lnTo>
                  <a:lnTo>
                    <a:pt x="1031" y="140"/>
                  </a:lnTo>
                  <a:lnTo>
                    <a:pt x="1055" y="140"/>
                  </a:lnTo>
                  <a:lnTo>
                    <a:pt x="1051" y="145"/>
                  </a:lnTo>
                  <a:lnTo>
                    <a:pt x="1047" y="151"/>
                  </a:lnTo>
                  <a:lnTo>
                    <a:pt x="1042" y="156"/>
                  </a:lnTo>
                  <a:lnTo>
                    <a:pt x="1047" y="162"/>
                  </a:lnTo>
                  <a:lnTo>
                    <a:pt x="1051" y="168"/>
                  </a:lnTo>
                  <a:lnTo>
                    <a:pt x="1055" y="173"/>
                  </a:lnTo>
                  <a:lnTo>
                    <a:pt x="1044" y="190"/>
                  </a:lnTo>
                  <a:lnTo>
                    <a:pt x="1034" y="209"/>
                  </a:lnTo>
                  <a:lnTo>
                    <a:pt x="1064" y="203"/>
                  </a:lnTo>
                  <a:lnTo>
                    <a:pt x="1088" y="199"/>
                  </a:lnTo>
                  <a:lnTo>
                    <a:pt x="1105" y="196"/>
                  </a:lnTo>
                  <a:lnTo>
                    <a:pt x="1120" y="196"/>
                  </a:lnTo>
                  <a:lnTo>
                    <a:pt x="1132" y="197"/>
                  </a:lnTo>
                  <a:lnTo>
                    <a:pt x="1142" y="199"/>
                  </a:lnTo>
                  <a:lnTo>
                    <a:pt x="1153" y="202"/>
                  </a:lnTo>
                  <a:lnTo>
                    <a:pt x="1139" y="223"/>
                  </a:lnTo>
                  <a:lnTo>
                    <a:pt x="1125" y="244"/>
                  </a:lnTo>
                  <a:lnTo>
                    <a:pt x="1110" y="265"/>
                  </a:lnTo>
                  <a:lnTo>
                    <a:pt x="1129" y="271"/>
                  </a:lnTo>
                  <a:lnTo>
                    <a:pt x="1146" y="275"/>
                  </a:lnTo>
                  <a:lnTo>
                    <a:pt x="1160" y="275"/>
                  </a:lnTo>
                  <a:lnTo>
                    <a:pt x="1176" y="272"/>
                  </a:lnTo>
                  <a:lnTo>
                    <a:pt x="1194" y="268"/>
                  </a:lnTo>
                  <a:lnTo>
                    <a:pt x="1215" y="259"/>
                  </a:lnTo>
                  <a:lnTo>
                    <a:pt x="1269" y="279"/>
                  </a:lnTo>
                  <a:lnTo>
                    <a:pt x="1254" y="320"/>
                  </a:lnTo>
                  <a:lnTo>
                    <a:pt x="1296" y="333"/>
                  </a:lnTo>
                  <a:lnTo>
                    <a:pt x="1266" y="348"/>
                  </a:lnTo>
                  <a:lnTo>
                    <a:pt x="1242" y="360"/>
                  </a:lnTo>
                  <a:lnTo>
                    <a:pt x="1221" y="368"/>
                  </a:lnTo>
                  <a:lnTo>
                    <a:pt x="1203" y="375"/>
                  </a:lnTo>
                  <a:lnTo>
                    <a:pt x="1186" y="382"/>
                  </a:lnTo>
                  <a:lnTo>
                    <a:pt x="1169" y="386"/>
                  </a:lnTo>
                  <a:lnTo>
                    <a:pt x="1150" y="391"/>
                  </a:lnTo>
                  <a:lnTo>
                    <a:pt x="1127" y="396"/>
                  </a:lnTo>
                  <a:lnTo>
                    <a:pt x="1101" y="400"/>
                  </a:lnTo>
                  <a:lnTo>
                    <a:pt x="1106" y="407"/>
                  </a:lnTo>
                  <a:lnTo>
                    <a:pt x="1112" y="413"/>
                  </a:lnTo>
                  <a:lnTo>
                    <a:pt x="1119" y="417"/>
                  </a:lnTo>
                  <a:lnTo>
                    <a:pt x="1125" y="420"/>
                  </a:lnTo>
                  <a:lnTo>
                    <a:pt x="1133" y="420"/>
                  </a:lnTo>
                  <a:lnTo>
                    <a:pt x="1143" y="419"/>
                  </a:lnTo>
                  <a:lnTo>
                    <a:pt x="1156" y="416"/>
                  </a:lnTo>
                  <a:lnTo>
                    <a:pt x="1171" y="410"/>
                  </a:lnTo>
                  <a:lnTo>
                    <a:pt x="1191" y="402"/>
                  </a:lnTo>
                  <a:lnTo>
                    <a:pt x="1215" y="391"/>
                  </a:lnTo>
                  <a:lnTo>
                    <a:pt x="1244" y="376"/>
                  </a:lnTo>
                  <a:lnTo>
                    <a:pt x="1278" y="360"/>
                  </a:lnTo>
                  <a:lnTo>
                    <a:pt x="1317" y="340"/>
                  </a:lnTo>
                  <a:lnTo>
                    <a:pt x="1322" y="362"/>
                  </a:lnTo>
                  <a:lnTo>
                    <a:pt x="1325" y="386"/>
                  </a:lnTo>
                  <a:lnTo>
                    <a:pt x="1344" y="391"/>
                  </a:lnTo>
                  <a:lnTo>
                    <a:pt x="1364" y="396"/>
                  </a:lnTo>
                  <a:lnTo>
                    <a:pt x="1361" y="402"/>
                  </a:lnTo>
                  <a:lnTo>
                    <a:pt x="1359" y="409"/>
                  </a:lnTo>
                  <a:lnTo>
                    <a:pt x="1356" y="415"/>
                  </a:lnTo>
                  <a:lnTo>
                    <a:pt x="1377" y="406"/>
                  </a:lnTo>
                  <a:lnTo>
                    <a:pt x="1400" y="395"/>
                  </a:lnTo>
                  <a:lnTo>
                    <a:pt x="1420" y="386"/>
                  </a:lnTo>
                  <a:lnTo>
                    <a:pt x="1438" y="393"/>
                  </a:lnTo>
                  <a:lnTo>
                    <a:pt x="1452" y="398"/>
                  </a:lnTo>
                  <a:lnTo>
                    <a:pt x="1463" y="402"/>
                  </a:lnTo>
                  <a:lnTo>
                    <a:pt x="1476" y="405"/>
                  </a:lnTo>
                  <a:lnTo>
                    <a:pt x="1489" y="406"/>
                  </a:lnTo>
                  <a:lnTo>
                    <a:pt x="1507" y="407"/>
                  </a:lnTo>
                  <a:lnTo>
                    <a:pt x="1510" y="415"/>
                  </a:lnTo>
                  <a:lnTo>
                    <a:pt x="1512" y="422"/>
                  </a:lnTo>
                  <a:lnTo>
                    <a:pt x="1515" y="429"/>
                  </a:lnTo>
                  <a:lnTo>
                    <a:pt x="1536" y="429"/>
                  </a:lnTo>
                  <a:lnTo>
                    <a:pt x="1554" y="430"/>
                  </a:lnTo>
                  <a:lnTo>
                    <a:pt x="1570" y="429"/>
                  </a:lnTo>
                  <a:lnTo>
                    <a:pt x="1584" y="426"/>
                  </a:lnTo>
                  <a:lnTo>
                    <a:pt x="1597" y="420"/>
                  </a:lnTo>
                  <a:lnTo>
                    <a:pt x="1608" y="412"/>
                  </a:lnTo>
                  <a:lnTo>
                    <a:pt x="1619" y="400"/>
                  </a:lnTo>
                  <a:lnTo>
                    <a:pt x="1631" y="385"/>
                  </a:lnTo>
                  <a:lnTo>
                    <a:pt x="1644" y="365"/>
                  </a:lnTo>
                  <a:lnTo>
                    <a:pt x="1659" y="340"/>
                  </a:lnTo>
                  <a:lnTo>
                    <a:pt x="1676" y="309"/>
                  </a:lnTo>
                  <a:lnTo>
                    <a:pt x="1696" y="272"/>
                  </a:lnTo>
                  <a:lnTo>
                    <a:pt x="1703" y="275"/>
                  </a:lnTo>
                  <a:lnTo>
                    <a:pt x="1704" y="306"/>
                  </a:lnTo>
                  <a:lnTo>
                    <a:pt x="1703" y="336"/>
                  </a:lnTo>
                  <a:lnTo>
                    <a:pt x="1703" y="367"/>
                  </a:lnTo>
                  <a:lnTo>
                    <a:pt x="1707" y="398"/>
                  </a:lnTo>
                  <a:lnTo>
                    <a:pt x="1717" y="427"/>
                  </a:lnTo>
                  <a:lnTo>
                    <a:pt x="1731" y="423"/>
                  </a:lnTo>
                  <a:lnTo>
                    <a:pt x="1746" y="419"/>
                  </a:lnTo>
                  <a:lnTo>
                    <a:pt x="1760" y="415"/>
                  </a:lnTo>
                  <a:lnTo>
                    <a:pt x="1778" y="406"/>
                  </a:lnTo>
                  <a:lnTo>
                    <a:pt x="1802" y="396"/>
                  </a:lnTo>
                  <a:lnTo>
                    <a:pt x="1818" y="438"/>
                  </a:lnTo>
                  <a:lnTo>
                    <a:pt x="1797" y="457"/>
                  </a:lnTo>
                  <a:lnTo>
                    <a:pt x="1775" y="475"/>
                  </a:lnTo>
                  <a:lnTo>
                    <a:pt x="1756" y="495"/>
                  </a:lnTo>
                  <a:lnTo>
                    <a:pt x="1739" y="486"/>
                  </a:lnTo>
                  <a:lnTo>
                    <a:pt x="1724" y="481"/>
                  </a:lnTo>
                  <a:lnTo>
                    <a:pt x="1712" y="477"/>
                  </a:lnTo>
                  <a:lnTo>
                    <a:pt x="1699" y="474"/>
                  </a:lnTo>
                  <a:lnTo>
                    <a:pt x="1686" y="474"/>
                  </a:lnTo>
                  <a:lnTo>
                    <a:pt x="1672" y="475"/>
                  </a:lnTo>
                  <a:lnTo>
                    <a:pt x="1656" y="479"/>
                  </a:lnTo>
                  <a:lnTo>
                    <a:pt x="1639" y="486"/>
                  </a:lnTo>
                  <a:lnTo>
                    <a:pt x="1619" y="496"/>
                  </a:lnTo>
                  <a:lnTo>
                    <a:pt x="1595" y="509"/>
                  </a:lnTo>
                  <a:lnTo>
                    <a:pt x="1567" y="524"/>
                  </a:lnTo>
                  <a:lnTo>
                    <a:pt x="1534" y="544"/>
                  </a:lnTo>
                  <a:lnTo>
                    <a:pt x="1496" y="568"/>
                  </a:lnTo>
                  <a:lnTo>
                    <a:pt x="1452" y="596"/>
                  </a:lnTo>
                  <a:lnTo>
                    <a:pt x="1383" y="632"/>
                  </a:lnTo>
                  <a:lnTo>
                    <a:pt x="1353" y="647"/>
                  </a:lnTo>
                  <a:lnTo>
                    <a:pt x="1322" y="663"/>
                  </a:lnTo>
                  <a:lnTo>
                    <a:pt x="1292" y="678"/>
                  </a:lnTo>
                  <a:lnTo>
                    <a:pt x="1293" y="701"/>
                  </a:lnTo>
                  <a:lnTo>
                    <a:pt x="1298" y="729"/>
                  </a:lnTo>
                  <a:lnTo>
                    <a:pt x="1302" y="761"/>
                  </a:lnTo>
                  <a:lnTo>
                    <a:pt x="1309" y="797"/>
                  </a:lnTo>
                  <a:lnTo>
                    <a:pt x="1317" y="833"/>
                  </a:lnTo>
                  <a:lnTo>
                    <a:pt x="1327" y="869"/>
                  </a:lnTo>
                  <a:lnTo>
                    <a:pt x="1340" y="901"/>
                  </a:lnTo>
                  <a:lnTo>
                    <a:pt x="1353" y="928"/>
                  </a:lnTo>
                  <a:lnTo>
                    <a:pt x="1367" y="950"/>
                  </a:lnTo>
                  <a:lnTo>
                    <a:pt x="1422" y="892"/>
                  </a:lnTo>
                  <a:lnTo>
                    <a:pt x="1479" y="836"/>
                  </a:lnTo>
                  <a:lnTo>
                    <a:pt x="1537" y="781"/>
                  </a:lnTo>
                  <a:lnTo>
                    <a:pt x="1594" y="726"/>
                  </a:lnTo>
                  <a:lnTo>
                    <a:pt x="1648" y="667"/>
                  </a:lnTo>
                  <a:lnTo>
                    <a:pt x="1716" y="674"/>
                  </a:lnTo>
                  <a:lnTo>
                    <a:pt x="1717" y="642"/>
                  </a:lnTo>
                  <a:lnTo>
                    <a:pt x="1720" y="608"/>
                  </a:lnTo>
                  <a:lnTo>
                    <a:pt x="1730" y="610"/>
                  </a:lnTo>
                  <a:lnTo>
                    <a:pt x="1737" y="612"/>
                  </a:lnTo>
                  <a:lnTo>
                    <a:pt x="1746" y="616"/>
                  </a:lnTo>
                  <a:lnTo>
                    <a:pt x="1753" y="620"/>
                  </a:lnTo>
                  <a:lnTo>
                    <a:pt x="1760" y="629"/>
                  </a:lnTo>
                  <a:lnTo>
                    <a:pt x="1768" y="639"/>
                  </a:lnTo>
                  <a:lnTo>
                    <a:pt x="1778" y="654"/>
                  </a:lnTo>
                  <a:lnTo>
                    <a:pt x="1791" y="674"/>
                  </a:lnTo>
                  <a:lnTo>
                    <a:pt x="1805" y="698"/>
                  </a:lnTo>
                  <a:lnTo>
                    <a:pt x="1824" y="729"/>
                  </a:lnTo>
                  <a:lnTo>
                    <a:pt x="1853" y="725"/>
                  </a:lnTo>
                  <a:lnTo>
                    <a:pt x="1880" y="722"/>
                  </a:lnTo>
                  <a:lnTo>
                    <a:pt x="1909" y="723"/>
                  </a:lnTo>
                  <a:lnTo>
                    <a:pt x="1936" y="729"/>
                  </a:lnTo>
                  <a:lnTo>
                    <a:pt x="1962" y="740"/>
                  </a:lnTo>
                  <a:lnTo>
                    <a:pt x="1955" y="754"/>
                  </a:lnTo>
                  <a:lnTo>
                    <a:pt x="1950" y="766"/>
                  </a:lnTo>
                  <a:lnTo>
                    <a:pt x="1945" y="774"/>
                  </a:lnTo>
                  <a:lnTo>
                    <a:pt x="1941" y="783"/>
                  </a:lnTo>
                  <a:lnTo>
                    <a:pt x="1938" y="792"/>
                  </a:lnTo>
                  <a:lnTo>
                    <a:pt x="1934" y="806"/>
                  </a:lnTo>
                  <a:lnTo>
                    <a:pt x="1944" y="826"/>
                  </a:lnTo>
                  <a:lnTo>
                    <a:pt x="1955" y="847"/>
                  </a:lnTo>
                  <a:lnTo>
                    <a:pt x="1967" y="867"/>
                  </a:lnTo>
                  <a:lnTo>
                    <a:pt x="1960" y="881"/>
                  </a:lnTo>
                  <a:lnTo>
                    <a:pt x="1955" y="892"/>
                  </a:lnTo>
                  <a:lnTo>
                    <a:pt x="1951" y="901"/>
                  </a:lnTo>
                  <a:lnTo>
                    <a:pt x="1950" y="911"/>
                  </a:lnTo>
                  <a:lnTo>
                    <a:pt x="1947" y="921"/>
                  </a:lnTo>
                  <a:lnTo>
                    <a:pt x="1944" y="935"/>
                  </a:lnTo>
                  <a:lnTo>
                    <a:pt x="1968" y="925"/>
                  </a:lnTo>
                  <a:lnTo>
                    <a:pt x="1988" y="918"/>
                  </a:lnTo>
                  <a:lnTo>
                    <a:pt x="2005" y="912"/>
                  </a:lnTo>
                  <a:lnTo>
                    <a:pt x="2021" y="909"/>
                  </a:lnTo>
                  <a:lnTo>
                    <a:pt x="2036" y="907"/>
                  </a:lnTo>
                  <a:lnTo>
                    <a:pt x="2055" y="905"/>
                  </a:lnTo>
                  <a:lnTo>
                    <a:pt x="2022" y="933"/>
                  </a:lnTo>
                  <a:lnTo>
                    <a:pt x="1995" y="956"/>
                  </a:lnTo>
                  <a:lnTo>
                    <a:pt x="1972" y="976"/>
                  </a:lnTo>
                  <a:lnTo>
                    <a:pt x="1953" y="991"/>
                  </a:lnTo>
                  <a:lnTo>
                    <a:pt x="1937" y="1004"/>
                  </a:lnTo>
                  <a:lnTo>
                    <a:pt x="1923" y="1014"/>
                  </a:lnTo>
                  <a:lnTo>
                    <a:pt x="1913" y="1021"/>
                  </a:lnTo>
                  <a:lnTo>
                    <a:pt x="1903" y="1026"/>
                  </a:lnTo>
                  <a:lnTo>
                    <a:pt x="1894" y="1029"/>
                  </a:lnTo>
                  <a:lnTo>
                    <a:pt x="1887" y="1031"/>
                  </a:lnTo>
                  <a:lnTo>
                    <a:pt x="1880" y="1032"/>
                  </a:lnTo>
                  <a:lnTo>
                    <a:pt x="1873" y="1032"/>
                  </a:lnTo>
                  <a:lnTo>
                    <a:pt x="1865" y="1032"/>
                  </a:lnTo>
                  <a:lnTo>
                    <a:pt x="1801" y="1031"/>
                  </a:lnTo>
                  <a:lnTo>
                    <a:pt x="1744" y="1031"/>
                  </a:lnTo>
                  <a:lnTo>
                    <a:pt x="1693" y="1035"/>
                  </a:lnTo>
                  <a:lnTo>
                    <a:pt x="1648" y="1043"/>
                  </a:lnTo>
                  <a:lnTo>
                    <a:pt x="1605" y="1057"/>
                  </a:lnTo>
                  <a:lnTo>
                    <a:pt x="1566" y="1079"/>
                  </a:lnTo>
                  <a:lnTo>
                    <a:pt x="1527" y="1107"/>
                  </a:lnTo>
                  <a:lnTo>
                    <a:pt x="1573" y="1098"/>
                  </a:lnTo>
                  <a:lnTo>
                    <a:pt x="1609" y="1091"/>
                  </a:lnTo>
                  <a:lnTo>
                    <a:pt x="1639" y="1086"/>
                  </a:lnTo>
                  <a:lnTo>
                    <a:pt x="1663" y="1081"/>
                  </a:lnTo>
                  <a:lnTo>
                    <a:pt x="1680" y="1079"/>
                  </a:lnTo>
                  <a:lnTo>
                    <a:pt x="1693" y="1076"/>
                  </a:lnTo>
                  <a:lnTo>
                    <a:pt x="1702" y="1074"/>
                  </a:lnTo>
                  <a:lnTo>
                    <a:pt x="1707" y="1073"/>
                  </a:lnTo>
                  <a:lnTo>
                    <a:pt x="1712" y="1073"/>
                  </a:lnTo>
                  <a:lnTo>
                    <a:pt x="1713" y="1073"/>
                  </a:lnTo>
                  <a:lnTo>
                    <a:pt x="1713" y="1073"/>
                  </a:lnTo>
                  <a:lnTo>
                    <a:pt x="1697" y="1091"/>
                  </a:lnTo>
                  <a:lnTo>
                    <a:pt x="1679" y="1110"/>
                  </a:lnTo>
                  <a:lnTo>
                    <a:pt x="1663" y="1128"/>
                  </a:lnTo>
                  <a:lnTo>
                    <a:pt x="1675" y="1142"/>
                  </a:lnTo>
                  <a:lnTo>
                    <a:pt x="1683" y="1152"/>
                  </a:lnTo>
                  <a:lnTo>
                    <a:pt x="1692" y="1158"/>
                  </a:lnTo>
                  <a:lnTo>
                    <a:pt x="1699" y="1163"/>
                  </a:lnTo>
                  <a:lnTo>
                    <a:pt x="1707" y="1166"/>
                  </a:lnTo>
                  <a:lnTo>
                    <a:pt x="1719" y="1169"/>
                  </a:lnTo>
                  <a:lnTo>
                    <a:pt x="1734" y="1173"/>
                  </a:lnTo>
                  <a:lnTo>
                    <a:pt x="1663" y="1191"/>
                  </a:lnTo>
                  <a:lnTo>
                    <a:pt x="1602" y="1208"/>
                  </a:lnTo>
                  <a:lnTo>
                    <a:pt x="1549" y="1224"/>
                  </a:lnTo>
                  <a:lnTo>
                    <a:pt x="1500" y="1237"/>
                  </a:lnTo>
                  <a:lnTo>
                    <a:pt x="1458" y="1248"/>
                  </a:lnTo>
                  <a:lnTo>
                    <a:pt x="1422" y="1259"/>
                  </a:lnTo>
                  <a:lnTo>
                    <a:pt x="1390" y="1268"/>
                  </a:lnTo>
                  <a:lnTo>
                    <a:pt x="1361" y="1277"/>
                  </a:lnTo>
                  <a:lnTo>
                    <a:pt x="1336" y="1284"/>
                  </a:lnTo>
                  <a:lnTo>
                    <a:pt x="1312" y="1293"/>
                  </a:lnTo>
                  <a:lnTo>
                    <a:pt x="1291" y="1300"/>
                  </a:lnTo>
                  <a:lnTo>
                    <a:pt x="1269" y="1308"/>
                  </a:lnTo>
                  <a:lnTo>
                    <a:pt x="1249" y="1317"/>
                  </a:lnTo>
                  <a:lnTo>
                    <a:pt x="1228" y="1325"/>
                  </a:lnTo>
                  <a:lnTo>
                    <a:pt x="1205" y="1335"/>
                  </a:lnTo>
                  <a:lnTo>
                    <a:pt x="1181" y="1345"/>
                  </a:lnTo>
                  <a:lnTo>
                    <a:pt x="1154" y="1356"/>
                  </a:lnTo>
                  <a:lnTo>
                    <a:pt x="1147" y="1365"/>
                  </a:lnTo>
                  <a:lnTo>
                    <a:pt x="1140" y="1370"/>
                  </a:lnTo>
                  <a:lnTo>
                    <a:pt x="1135" y="1378"/>
                  </a:lnTo>
                  <a:lnTo>
                    <a:pt x="1129" y="1383"/>
                  </a:lnTo>
                  <a:lnTo>
                    <a:pt x="1120" y="1392"/>
                  </a:lnTo>
                  <a:lnTo>
                    <a:pt x="1112" y="1402"/>
                  </a:lnTo>
                  <a:lnTo>
                    <a:pt x="1102" y="1414"/>
                  </a:lnTo>
                  <a:lnTo>
                    <a:pt x="1089" y="1430"/>
                  </a:lnTo>
                  <a:lnTo>
                    <a:pt x="1072" y="1449"/>
                  </a:lnTo>
                  <a:lnTo>
                    <a:pt x="1052" y="1473"/>
                  </a:lnTo>
                  <a:lnTo>
                    <a:pt x="1028" y="1502"/>
                  </a:lnTo>
                  <a:lnTo>
                    <a:pt x="998" y="1496"/>
                  </a:lnTo>
                  <a:lnTo>
                    <a:pt x="966" y="1492"/>
                  </a:lnTo>
                  <a:lnTo>
                    <a:pt x="932" y="1490"/>
                  </a:lnTo>
                  <a:lnTo>
                    <a:pt x="896" y="1510"/>
                  </a:lnTo>
                  <a:lnTo>
                    <a:pt x="860" y="1528"/>
                  </a:lnTo>
                  <a:lnTo>
                    <a:pt x="823" y="1545"/>
                  </a:lnTo>
                  <a:lnTo>
                    <a:pt x="789" y="1565"/>
                  </a:lnTo>
                  <a:lnTo>
                    <a:pt x="803" y="1511"/>
                  </a:lnTo>
                  <a:lnTo>
                    <a:pt x="789" y="1538"/>
                  </a:lnTo>
                  <a:lnTo>
                    <a:pt x="777" y="1559"/>
                  </a:lnTo>
                  <a:lnTo>
                    <a:pt x="769" y="1579"/>
                  </a:lnTo>
                  <a:lnTo>
                    <a:pt x="762" y="1595"/>
                  </a:lnTo>
                  <a:lnTo>
                    <a:pt x="756" y="1612"/>
                  </a:lnTo>
                  <a:lnTo>
                    <a:pt x="750" y="1627"/>
                  </a:lnTo>
                  <a:lnTo>
                    <a:pt x="745" y="1644"/>
                  </a:lnTo>
                  <a:lnTo>
                    <a:pt x="777" y="1715"/>
                  </a:lnTo>
                  <a:lnTo>
                    <a:pt x="753" y="1736"/>
                  </a:lnTo>
                  <a:lnTo>
                    <a:pt x="726" y="1758"/>
                  </a:lnTo>
                  <a:lnTo>
                    <a:pt x="699" y="1781"/>
                  </a:lnTo>
                  <a:lnTo>
                    <a:pt x="674" y="1802"/>
                  </a:lnTo>
                  <a:lnTo>
                    <a:pt x="674" y="1748"/>
                  </a:lnTo>
                  <a:lnTo>
                    <a:pt x="670" y="1695"/>
                  </a:lnTo>
                  <a:lnTo>
                    <a:pt x="667" y="1643"/>
                  </a:lnTo>
                  <a:lnTo>
                    <a:pt x="665" y="1589"/>
                  </a:lnTo>
                  <a:lnTo>
                    <a:pt x="671" y="1535"/>
                  </a:lnTo>
                  <a:lnTo>
                    <a:pt x="654" y="1541"/>
                  </a:lnTo>
                  <a:lnTo>
                    <a:pt x="641" y="1545"/>
                  </a:lnTo>
                  <a:lnTo>
                    <a:pt x="630" y="1548"/>
                  </a:lnTo>
                  <a:lnTo>
                    <a:pt x="621" y="1548"/>
                  </a:lnTo>
                  <a:lnTo>
                    <a:pt x="611" y="1548"/>
                  </a:lnTo>
                  <a:lnTo>
                    <a:pt x="600" y="1548"/>
                  </a:lnTo>
                  <a:lnTo>
                    <a:pt x="580" y="1483"/>
                  </a:lnTo>
                  <a:lnTo>
                    <a:pt x="559" y="1495"/>
                  </a:lnTo>
                  <a:lnTo>
                    <a:pt x="536" y="1507"/>
                  </a:lnTo>
                  <a:lnTo>
                    <a:pt x="515" y="1519"/>
                  </a:lnTo>
                  <a:lnTo>
                    <a:pt x="491" y="1503"/>
                  </a:lnTo>
                  <a:lnTo>
                    <a:pt x="471" y="1490"/>
                  </a:lnTo>
                  <a:lnTo>
                    <a:pt x="454" y="1480"/>
                  </a:lnTo>
                  <a:lnTo>
                    <a:pt x="438" y="1473"/>
                  </a:lnTo>
                  <a:lnTo>
                    <a:pt x="420" y="1469"/>
                  </a:lnTo>
                  <a:lnTo>
                    <a:pt x="400" y="1466"/>
                  </a:lnTo>
                  <a:lnTo>
                    <a:pt x="375" y="1464"/>
                  </a:lnTo>
                  <a:lnTo>
                    <a:pt x="344" y="1462"/>
                  </a:lnTo>
                  <a:lnTo>
                    <a:pt x="304" y="1461"/>
                  </a:lnTo>
                  <a:lnTo>
                    <a:pt x="285" y="1495"/>
                  </a:lnTo>
                  <a:lnTo>
                    <a:pt x="270" y="1523"/>
                  </a:lnTo>
                  <a:lnTo>
                    <a:pt x="257" y="1544"/>
                  </a:lnTo>
                  <a:lnTo>
                    <a:pt x="247" y="1562"/>
                  </a:lnTo>
                  <a:lnTo>
                    <a:pt x="239" y="1576"/>
                  </a:lnTo>
                  <a:lnTo>
                    <a:pt x="232" y="1586"/>
                  </a:lnTo>
                  <a:lnTo>
                    <a:pt x="224" y="1595"/>
                  </a:lnTo>
                  <a:lnTo>
                    <a:pt x="217" y="1600"/>
                  </a:lnTo>
                  <a:lnTo>
                    <a:pt x="210" y="1606"/>
                  </a:lnTo>
                  <a:lnTo>
                    <a:pt x="203" y="1610"/>
                  </a:lnTo>
                  <a:lnTo>
                    <a:pt x="193" y="1614"/>
                  </a:lnTo>
                  <a:lnTo>
                    <a:pt x="189" y="1660"/>
                  </a:lnTo>
                  <a:lnTo>
                    <a:pt x="189" y="1702"/>
                  </a:lnTo>
                  <a:lnTo>
                    <a:pt x="190" y="1743"/>
                  </a:lnTo>
                  <a:lnTo>
                    <a:pt x="195" y="1779"/>
                  </a:lnTo>
                  <a:lnTo>
                    <a:pt x="199" y="1810"/>
                  </a:lnTo>
                  <a:lnTo>
                    <a:pt x="205" y="1834"/>
                  </a:lnTo>
                  <a:lnTo>
                    <a:pt x="209" y="1851"/>
                  </a:lnTo>
                  <a:lnTo>
                    <a:pt x="268" y="1879"/>
                  </a:lnTo>
                  <a:lnTo>
                    <a:pt x="291" y="1854"/>
                  </a:lnTo>
                  <a:lnTo>
                    <a:pt x="311" y="1834"/>
                  </a:lnTo>
                  <a:lnTo>
                    <a:pt x="329" y="1820"/>
                  </a:lnTo>
                  <a:lnTo>
                    <a:pt x="348" y="1812"/>
                  </a:lnTo>
                  <a:lnTo>
                    <a:pt x="366" y="1809"/>
                  </a:lnTo>
                  <a:lnTo>
                    <a:pt x="386" y="1809"/>
                  </a:lnTo>
                  <a:lnTo>
                    <a:pt x="380" y="1829"/>
                  </a:lnTo>
                  <a:lnTo>
                    <a:pt x="375" y="1846"/>
                  </a:lnTo>
                  <a:lnTo>
                    <a:pt x="368" y="1860"/>
                  </a:lnTo>
                  <a:lnTo>
                    <a:pt x="359" y="1874"/>
                  </a:lnTo>
                  <a:lnTo>
                    <a:pt x="348" y="1888"/>
                  </a:lnTo>
                  <a:lnTo>
                    <a:pt x="334" y="1906"/>
                  </a:lnTo>
                  <a:lnTo>
                    <a:pt x="319" y="2018"/>
                  </a:lnTo>
                  <a:lnTo>
                    <a:pt x="335" y="2056"/>
                  </a:lnTo>
                  <a:lnTo>
                    <a:pt x="366" y="2078"/>
                  </a:lnTo>
                  <a:lnTo>
                    <a:pt x="395" y="2101"/>
                  </a:lnTo>
                  <a:lnTo>
                    <a:pt x="419" y="2123"/>
                  </a:lnTo>
                  <a:lnTo>
                    <a:pt x="438" y="2146"/>
                  </a:lnTo>
                  <a:lnTo>
                    <a:pt x="453" y="2167"/>
                  </a:lnTo>
                  <a:lnTo>
                    <a:pt x="464" y="2184"/>
                  </a:lnTo>
                  <a:lnTo>
                    <a:pt x="471" y="2198"/>
                  </a:lnTo>
                  <a:lnTo>
                    <a:pt x="474" y="2205"/>
                  </a:lnTo>
                  <a:lnTo>
                    <a:pt x="514" y="2232"/>
                  </a:lnTo>
                  <a:lnTo>
                    <a:pt x="548" y="2255"/>
                  </a:lnTo>
                  <a:lnTo>
                    <a:pt x="576" y="2273"/>
                  </a:lnTo>
                  <a:lnTo>
                    <a:pt x="602" y="2287"/>
                  </a:lnTo>
                  <a:lnTo>
                    <a:pt x="624" y="2297"/>
                  </a:lnTo>
                  <a:lnTo>
                    <a:pt x="644" y="2302"/>
                  </a:lnTo>
                  <a:lnTo>
                    <a:pt x="662" y="2305"/>
                  </a:lnTo>
                  <a:lnTo>
                    <a:pt x="680" y="2304"/>
                  </a:lnTo>
                  <a:lnTo>
                    <a:pt x="695" y="2298"/>
                  </a:lnTo>
                  <a:lnTo>
                    <a:pt x="712" y="2288"/>
                  </a:lnTo>
                  <a:lnTo>
                    <a:pt x="729" y="2276"/>
                  </a:lnTo>
                  <a:lnTo>
                    <a:pt x="749" y="2257"/>
                  </a:lnTo>
                  <a:lnTo>
                    <a:pt x="774" y="2273"/>
                  </a:lnTo>
                  <a:lnTo>
                    <a:pt x="796" y="2287"/>
                  </a:lnTo>
                  <a:lnTo>
                    <a:pt x="817" y="2300"/>
                  </a:lnTo>
                  <a:lnTo>
                    <a:pt x="838" y="2312"/>
                  </a:lnTo>
                  <a:lnTo>
                    <a:pt x="861" y="2326"/>
                  </a:lnTo>
                  <a:lnTo>
                    <a:pt x="889" y="2343"/>
                  </a:lnTo>
                  <a:lnTo>
                    <a:pt x="959" y="2336"/>
                  </a:lnTo>
                  <a:lnTo>
                    <a:pt x="1010" y="2356"/>
                  </a:lnTo>
                  <a:lnTo>
                    <a:pt x="1059" y="2377"/>
                  </a:lnTo>
                  <a:lnTo>
                    <a:pt x="1108" y="2400"/>
                  </a:lnTo>
                  <a:lnTo>
                    <a:pt x="1154" y="2427"/>
                  </a:lnTo>
                  <a:lnTo>
                    <a:pt x="1198" y="2456"/>
                  </a:lnTo>
                  <a:lnTo>
                    <a:pt x="1239" y="2491"/>
                  </a:lnTo>
                  <a:lnTo>
                    <a:pt x="1268" y="2520"/>
                  </a:lnTo>
                  <a:lnTo>
                    <a:pt x="1278" y="2555"/>
                  </a:lnTo>
                  <a:lnTo>
                    <a:pt x="1288" y="2582"/>
                  </a:lnTo>
                  <a:lnTo>
                    <a:pt x="1298" y="2603"/>
                  </a:lnTo>
                  <a:lnTo>
                    <a:pt x="1308" y="2618"/>
                  </a:lnTo>
                  <a:lnTo>
                    <a:pt x="1322" y="2628"/>
                  </a:lnTo>
                  <a:lnTo>
                    <a:pt x="1339" y="2637"/>
                  </a:lnTo>
                  <a:lnTo>
                    <a:pt x="1360" y="2642"/>
                  </a:lnTo>
                  <a:lnTo>
                    <a:pt x="1388" y="2648"/>
                  </a:lnTo>
                  <a:lnTo>
                    <a:pt x="1425" y="2652"/>
                  </a:lnTo>
                  <a:lnTo>
                    <a:pt x="1442" y="2655"/>
                  </a:lnTo>
                  <a:lnTo>
                    <a:pt x="1456" y="2658"/>
                  </a:lnTo>
                  <a:lnTo>
                    <a:pt x="1471" y="2662"/>
                  </a:lnTo>
                  <a:lnTo>
                    <a:pt x="1483" y="2668"/>
                  </a:lnTo>
                  <a:lnTo>
                    <a:pt x="1495" y="2676"/>
                  </a:lnTo>
                  <a:lnTo>
                    <a:pt x="1507" y="2689"/>
                  </a:lnTo>
                  <a:lnTo>
                    <a:pt x="1522" y="2706"/>
                  </a:lnTo>
                  <a:lnTo>
                    <a:pt x="1536" y="2727"/>
                  </a:lnTo>
                  <a:lnTo>
                    <a:pt x="1553" y="2754"/>
                  </a:lnTo>
                  <a:lnTo>
                    <a:pt x="1571" y="2788"/>
                  </a:lnTo>
                  <a:lnTo>
                    <a:pt x="1592" y="2828"/>
                  </a:lnTo>
                  <a:lnTo>
                    <a:pt x="1541" y="2883"/>
                  </a:lnTo>
                  <a:lnTo>
                    <a:pt x="1561" y="2896"/>
                  </a:lnTo>
                  <a:lnTo>
                    <a:pt x="1584" y="2912"/>
                  </a:lnTo>
                  <a:lnTo>
                    <a:pt x="1604" y="2926"/>
                  </a:lnTo>
                  <a:lnTo>
                    <a:pt x="1635" y="2905"/>
                  </a:lnTo>
                  <a:lnTo>
                    <a:pt x="1662" y="2888"/>
                  </a:lnTo>
                  <a:lnTo>
                    <a:pt x="1686" y="2876"/>
                  </a:lnTo>
                  <a:lnTo>
                    <a:pt x="1707" y="2869"/>
                  </a:lnTo>
                  <a:lnTo>
                    <a:pt x="1726" y="2865"/>
                  </a:lnTo>
                  <a:lnTo>
                    <a:pt x="1743" y="2862"/>
                  </a:lnTo>
                  <a:lnTo>
                    <a:pt x="1757" y="2862"/>
                  </a:lnTo>
                  <a:lnTo>
                    <a:pt x="1804" y="2902"/>
                  </a:lnTo>
                  <a:lnTo>
                    <a:pt x="1855" y="2937"/>
                  </a:lnTo>
                  <a:lnTo>
                    <a:pt x="1907" y="2967"/>
                  </a:lnTo>
                  <a:lnTo>
                    <a:pt x="1961" y="2992"/>
                  </a:lnTo>
                  <a:lnTo>
                    <a:pt x="2015" y="3013"/>
                  </a:lnTo>
                  <a:lnTo>
                    <a:pt x="2067" y="3030"/>
                  </a:lnTo>
                  <a:lnTo>
                    <a:pt x="2118" y="3044"/>
                  </a:lnTo>
                  <a:lnTo>
                    <a:pt x="2165" y="3055"/>
                  </a:lnTo>
                  <a:lnTo>
                    <a:pt x="2209" y="3064"/>
                  </a:lnTo>
                  <a:lnTo>
                    <a:pt x="2246" y="3070"/>
                  </a:lnTo>
                  <a:lnTo>
                    <a:pt x="2277" y="3072"/>
                  </a:lnTo>
                  <a:lnTo>
                    <a:pt x="2301" y="3075"/>
                  </a:lnTo>
                  <a:lnTo>
                    <a:pt x="2317" y="3077"/>
                  </a:lnTo>
                  <a:lnTo>
                    <a:pt x="2323" y="3077"/>
                  </a:lnTo>
                  <a:lnTo>
                    <a:pt x="2323" y="3096"/>
                  </a:lnTo>
                  <a:lnTo>
                    <a:pt x="2321" y="3116"/>
                  </a:lnTo>
                  <a:lnTo>
                    <a:pt x="2320" y="3137"/>
                  </a:lnTo>
                  <a:lnTo>
                    <a:pt x="2318" y="3154"/>
                  </a:lnTo>
                  <a:lnTo>
                    <a:pt x="2317" y="3170"/>
                  </a:lnTo>
                  <a:lnTo>
                    <a:pt x="2314" y="3185"/>
                  </a:lnTo>
                  <a:lnTo>
                    <a:pt x="2310" y="3198"/>
                  </a:lnTo>
                  <a:lnTo>
                    <a:pt x="2304" y="3212"/>
                  </a:lnTo>
                  <a:lnTo>
                    <a:pt x="2297" y="3226"/>
                  </a:lnTo>
                  <a:lnTo>
                    <a:pt x="2287" y="3242"/>
                  </a:lnTo>
                  <a:lnTo>
                    <a:pt x="2274" y="3257"/>
                  </a:lnTo>
                  <a:lnTo>
                    <a:pt x="2259" y="3277"/>
                  </a:lnTo>
                  <a:lnTo>
                    <a:pt x="2240" y="3298"/>
                  </a:lnTo>
                  <a:lnTo>
                    <a:pt x="2218" y="3323"/>
                  </a:lnTo>
                  <a:lnTo>
                    <a:pt x="2192" y="3352"/>
                  </a:lnTo>
                  <a:lnTo>
                    <a:pt x="2161" y="3385"/>
                  </a:lnTo>
                  <a:lnTo>
                    <a:pt x="2168" y="3402"/>
                  </a:lnTo>
                  <a:lnTo>
                    <a:pt x="2175" y="3418"/>
                  </a:lnTo>
                  <a:lnTo>
                    <a:pt x="2179" y="3432"/>
                  </a:lnTo>
                  <a:lnTo>
                    <a:pt x="2182" y="3445"/>
                  </a:lnTo>
                  <a:lnTo>
                    <a:pt x="2182" y="3456"/>
                  </a:lnTo>
                  <a:lnTo>
                    <a:pt x="2179" y="3467"/>
                  </a:lnTo>
                  <a:lnTo>
                    <a:pt x="2174" y="3480"/>
                  </a:lnTo>
                  <a:lnTo>
                    <a:pt x="2165" y="3491"/>
                  </a:lnTo>
                  <a:lnTo>
                    <a:pt x="2152" y="3504"/>
                  </a:lnTo>
                  <a:lnTo>
                    <a:pt x="2135" y="3518"/>
                  </a:lnTo>
                  <a:lnTo>
                    <a:pt x="2116" y="3533"/>
                  </a:lnTo>
                  <a:lnTo>
                    <a:pt x="2090" y="3550"/>
                  </a:lnTo>
                  <a:lnTo>
                    <a:pt x="2059" y="3570"/>
                  </a:lnTo>
                  <a:lnTo>
                    <a:pt x="2023" y="3593"/>
                  </a:lnTo>
                  <a:lnTo>
                    <a:pt x="1982" y="3618"/>
                  </a:lnTo>
                  <a:lnTo>
                    <a:pt x="1934" y="3646"/>
                  </a:lnTo>
                  <a:lnTo>
                    <a:pt x="1940" y="3665"/>
                  </a:lnTo>
                  <a:lnTo>
                    <a:pt x="1944" y="3680"/>
                  </a:lnTo>
                  <a:lnTo>
                    <a:pt x="1947" y="3694"/>
                  </a:lnTo>
                  <a:lnTo>
                    <a:pt x="1950" y="3708"/>
                  </a:lnTo>
                  <a:lnTo>
                    <a:pt x="1951" y="3724"/>
                  </a:lnTo>
                  <a:lnTo>
                    <a:pt x="1951" y="3744"/>
                  </a:lnTo>
                  <a:lnTo>
                    <a:pt x="1951" y="3769"/>
                  </a:lnTo>
                  <a:lnTo>
                    <a:pt x="1951" y="3803"/>
                  </a:lnTo>
                  <a:lnTo>
                    <a:pt x="1913" y="3831"/>
                  </a:lnTo>
                  <a:lnTo>
                    <a:pt x="1894" y="3825"/>
                  </a:lnTo>
                  <a:lnTo>
                    <a:pt x="1876" y="3820"/>
                  </a:lnTo>
                  <a:lnTo>
                    <a:pt x="1849" y="3838"/>
                  </a:lnTo>
                  <a:lnTo>
                    <a:pt x="1821" y="3851"/>
                  </a:lnTo>
                  <a:lnTo>
                    <a:pt x="1791" y="3861"/>
                  </a:lnTo>
                  <a:lnTo>
                    <a:pt x="1761" y="3870"/>
                  </a:lnTo>
                  <a:lnTo>
                    <a:pt x="1733" y="3882"/>
                  </a:lnTo>
                  <a:lnTo>
                    <a:pt x="1746" y="3899"/>
                  </a:lnTo>
                  <a:lnTo>
                    <a:pt x="1758" y="3917"/>
                  </a:lnTo>
                  <a:lnTo>
                    <a:pt x="1736" y="3917"/>
                  </a:lnTo>
                  <a:lnTo>
                    <a:pt x="1717" y="3917"/>
                  </a:lnTo>
                  <a:lnTo>
                    <a:pt x="1700" y="3918"/>
                  </a:lnTo>
                  <a:lnTo>
                    <a:pt x="1683" y="3921"/>
                  </a:lnTo>
                  <a:lnTo>
                    <a:pt x="1665" y="3925"/>
                  </a:lnTo>
                  <a:lnTo>
                    <a:pt x="1641" y="3931"/>
                  </a:lnTo>
                  <a:lnTo>
                    <a:pt x="1700" y="3944"/>
                  </a:lnTo>
                  <a:lnTo>
                    <a:pt x="1697" y="3959"/>
                  </a:lnTo>
                  <a:lnTo>
                    <a:pt x="1696" y="3972"/>
                  </a:lnTo>
                  <a:lnTo>
                    <a:pt x="1696" y="3982"/>
                  </a:lnTo>
                  <a:lnTo>
                    <a:pt x="1699" y="3992"/>
                  </a:lnTo>
                  <a:lnTo>
                    <a:pt x="1706" y="4003"/>
                  </a:lnTo>
                  <a:lnTo>
                    <a:pt x="1716" y="4018"/>
                  </a:lnTo>
                  <a:lnTo>
                    <a:pt x="1729" y="4040"/>
                  </a:lnTo>
                  <a:lnTo>
                    <a:pt x="1774" y="4061"/>
                  </a:lnTo>
                  <a:lnTo>
                    <a:pt x="1780" y="4068"/>
                  </a:lnTo>
                  <a:lnTo>
                    <a:pt x="1785" y="4075"/>
                  </a:lnTo>
                  <a:lnTo>
                    <a:pt x="1780" y="4088"/>
                  </a:lnTo>
                  <a:lnTo>
                    <a:pt x="1773" y="4100"/>
                  </a:lnTo>
                  <a:lnTo>
                    <a:pt x="1721" y="4085"/>
                  </a:lnTo>
                  <a:lnTo>
                    <a:pt x="1670" y="4065"/>
                  </a:lnTo>
                  <a:lnTo>
                    <a:pt x="1621" y="4044"/>
                  </a:lnTo>
                  <a:lnTo>
                    <a:pt x="1571" y="4023"/>
                  </a:lnTo>
                  <a:lnTo>
                    <a:pt x="1522" y="4004"/>
                  </a:lnTo>
                  <a:lnTo>
                    <a:pt x="1479" y="3963"/>
                  </a:lnTo>
                  <a:lnTo>
                    <a:pt x="1410" y="3921"/>
                  </a:lnTo>
                  <a:lnTo>
                    <a:pt x="1346" y="3876"/>
                  </a:lnTo>
                  <a:lnTo>
                    <a:pt x="1288" y="3825"/>
                  </a:lnTo>
                  <a:lnTo>
                    <a:pt x="1235" y="3773"/>
                  </a:lnTo>
                  <a:lnTo>
                    <a:pt x="1188" y="3715"/>
                  </a:lnTo>
                  <a:lnTo>
                    <a:pt x="1147" y="3655"/>
                  </a:lnTo>
                  <a:lnTo>
                    <a:pt x="1110" y="3590"/>
                  </a:lnTo>
                  <a:lnTo>
                    <a:pt x="1081" y="3521"/>
                  </a:lnTo>
                  <a:lnTo>
                    <a:pt x="1058" y="3449"/>
                  </a:lnTo>
                  <a:lnTo>
                    <a:pt x="1040" y="3373"/>
                  </a:lnTo>
                  <a:lnTo>
                    <a:pt x="1000" y="3359"/>
                  </a:lnTo>
                  <a:lnTo>
                    <a:pt x="960" y="3340"/>
                  </a:lnTo>
                  <a:lnTo>
                    <a:pt x="919" y="3318"/>
                  </a:lnTo>
                  <a:lnTo>
                    <a:pt x="881" y="3294"/>
                  </a:lnTo>
                  <a:lnTo>
                    <a:pt x="843" y="3267"/>
                  </a:lnTo>
                  <a:lnTo>
                    <a:pt x="806" y="3240"/>
                  </a:lnTo>
                  <a:lnTo>
                    <a:pt x="772" y="3213"/>
                  </a:lnTo>
                  <a:lnTo>
                    <a:pt x="742" y="3187"/>
                  </a:lnTo>
                  <a:lnTo>
                    <a:pt x="715" y="3163"/>
                  </a:lnTo>
                  <a:lnTo>
                    <a:pt x="692" y="3141"/>
                  </a:lnTo>
                  <a:lnTo>
                    <a:pt x="675" y="3125"/>
                  </a:lnTo>
                  <a:lnTo>
                    <a:pt x="648" y="3026"/>
                  </a:lnTo>
                  <a:lnTo>
                    <a:pt x="628" y="3015"/>
                  </a:lnTo>
                  <a:lnTo>
                    <a:pt x="607" y="3003"/>
                  </a:lnTo>
                  <a:lnTo>
                    <a:pt x="586" y="2991"/>
                  </a:lnTo>
                  <a:lnTo>
                    <a:pt x="566" y="2976"/>
                  </a:lnTo>
                  <a:lnTo>
                    <a:pt x="545" y="2962"/>
                  </a:lnTo>
                  <a:lnTo>
                    <a:pt x="526" y="2945"/>
                  </a:lnTo>
                  <a:lnTo>
                    <a:pt x="508" y="2927"/>
                  </a:lnTo>
                  <a:lnTo>
                    <a:pt x="491" y="2907"/>
                  </a:lnTo>
                  <a:lnTo>
                    <a:pt x="477" y="2886"/>
                  </a:lnTo>
                  <a:lnTo>
                    <a:pt x="465" y="2862"/>
                  </a:lnTo>
                  <a:lnTo>
                    <a:pt x="456" y="2837"/>
                  </a:lnTo>
                  <a:lnTo>
                    <a:pt x="450" y="2809"/>
                  </a:lnTo>
                  <a:lnTo>
                    <a:pt x="447" y="2778"/>
                  </a:lnTo>
                  <a:lnTo>
                    <a:pt x="447" y="2744"/>
                  </a:lnTo>
                  <a:lnTo>
                    <a:pt x="453" y="2707"/>
                  </a:lnTo>
                  <a:lnTo>
                    <a:pt x="463" y="2668"/>
                  </a:lnTo>
                  <a:lnTo>
                    <a:pt x="477" y="2624"/>
                  </a:lnTo>
                  <a:lnTo>
                    <a:pt x="498" y="2579"/>
                  </a:lnTo>
                  <a:lnTo>
                    <a:pt x="524" y="2528"/>
                  </a:lnTo>
                  <a:lnTo>
                    <a:pt x="556" y="2475"/>
                  </a:lnTo>
                  <a:lnTo>
                    <a:pt x="553" y="2470"/>
                  </a:lnTo>
                  <a:lnTo>
                    <a:pt x="549" y="2459"/>
                  </a:lnTo>
                  <a:lnTo>
                    <a:pt x="542" y="2442"/>
                  </a:lnTo>
                  <a:lnTo>
                    <a:pt x="531" y="2418"/>
                  </a:lnTo>
                  <a:lnTo>
                    <a:pt x="518" y="2390"/>
                  </a:lnTo>
                  <a:lnTo>
                    <a:pt x="501" y="2357"/>
                  </a:lnTo>
                  <a:lnTo>
                    <a:pt x="481" y="2321"/>
                  </a:lnTo>
                  <a:lnTo>
                    <a:pt x="458" y="2281"/>
                  </a:lnTo>
                  <a:lnTo>
                    <a:pt x="433" y="2240"/>
                  </a:lnTo>
                  <a:lnTo>
                    <a:pt x="403" y="2195"/>
                  </a:lnTo>
                  <a:lnTo>
                    <a:pt x="370" y="2150"/>
                  </a:lnTo>
                  <a:lnTo>
                    <a:pt x="335" y="2105"/>
                  </a:lnTo>
                  <a:lnTo>
                    <a:pt x="297" y="2059"/>
                  </a:lnTo>
                  <a:lnTo>
                    <a:pt x="254" y="2012"/>
                  </a:lnTo>
                  <a:lnTo>
                    <a:pt x="209" y="1968"/>
                  </a:lnTo>
                  <a:lnTo>
                    <a:pt x="161" y="1925"/>
                  </a:lnTo>
                  <a:lnTo>
                    <a:pt x="108" y="1885"/>
                  </a:lnTo>
                  <a:lnTo>
                    <a:pt x="53" y="1847"/>
                  </a:lnTo>
                  <a:lnTo>
                    <a:pt x="46" y="1796"/>
                  </a:lnTo>
                  <a:lnTo>
                    <a:pt x="39" y="1743"/>
                  </a:lnTo>
                  <a:lnTo>
                    <a:pt x="33" y="1688"/>
                  </a:lnTo>
                  <a:lnTo>
                    <a:pt x="27" y="1637"/>
                  </a:lnTo>
                  <a:lnTo>
                    <a:pt x="40" y="1581"/>
                  </a:lnTo>
                  <a:lnTo>
                    <a:pt x="54" y="1521"/>
                  </a:lnTo>
                  <a:lnTo>
                    <a:pt x="70" y="1456"/>
                  </a:lnTo>
                  <a:lnTo>
                    <a:pt x="71" y="1449"/>
                  </a:lnTo>
                  <a:lnTo>
                    <a:pt x="71" y="1442"/>
                  </a:lnTo>
                  <a:lnTo>
                    <a:pt x="73" y="1435"/>
                  </a:lnTo>
                  <a:lnTo>
                    <a:pt x="74" y="1428"/>
                  </a:lnTo>
                  <a:lnTo>
                    <a:pt x="76" y="1418"/>
                  </a:lnTo>
                  <a:lnTo>
                    <a:pt x="77" y="1407"/>
                  </a:lnTo>
                  <a:lnTo>
                    <a:pt x="81" y="1393"/>
                  </a:lnTo>
                  <a:lnTo>
                    <a:pt x="84" y="1375"/>
                  </a:lnTo>
                  <a:lnTo>
                    <a:pt x="90" y="1354"/>
                  </a:lnTo>
                  <a:lnTo>
                    <a:pt x="97" y="1327"/>
                  </a:lnTo>
                  <a:lnTo>
                    <a:pt x="104" y="1294"/>
                  </a:lnTo>
                  <a:lnTo>
                    <a:pt x="112" y="1256"/>
                  </a:lnTo>
                  <a:lnTo>
                    <a:pt x="124" y="1213"/>
                  </a:lnTo>
                  <a:lnTo>
                    <a:pt x="137" y="1160"/>
                  </a:lnTo>
                  <a:lnTo>
                    <a:pt x="127" y="1176"/>
                  </a:lnTo>
                  <a:lnTo>
                    <a:pt x="121" y="1187"/>
                  </a:lnTo>
                  <a:lnTo>
                    <a:pt x="115" y="1198"/>
                  </a:lnTo>
                  <a:lnTo>
                    <a:pt x="111" y="1210"/>
                  </a:lnTo>
                  <a:lnTo>
                    <a:pt x="107" y="1227"/>
                  </a:lnTo>
                  <a:lnTo>
                    <a:pt x="100" y="1249"/>
                  </a:lnTo>
                  <a:lnTo>
                    <a:pt x="78" y="1277"/>
                  </a:lnTo>
                  <a:lnTo>
                    <a:pt x="61" y="1308"/>
                  </a:lnTo>
                  <a:lnTo>
                    <a:pt x="47" y="1341"/>
                  </a:lnTo>
                  <a:lnTo>
                    <a:pt x="37" y="1372"/>
                  </a:lnTo>
                  <a:lnTo>
                    <a:pt x="32" y="1402"/>
                  </a:lnTo>
                  <a:lnTo>
                    <a:pt x="26" y="1428"/>
                  </a:lnTo>
                  <a:lnTo>
                    <a:pt x="25" y="1448"/>
                  </a:lnTo>
                  <a:lnTo>
                    <a:pt x="23" y="1462"/>
                  </a:lnTo>
                  <a:lnTo>
                    <a:pt x="23" y="1468"/>
                  </a:lnTo>
                  <a:lnTo>
                    <a:pt x="0" y="1468"/>
                  </a:lnTo>
                  <a:lnTo>
                    <a:pt x="10" y="1427"/>
                  </a:lnTo>
                  <a:lnTo>
                    <a:pt x="16" y="1386"/>
                  </a:lnTo>
                  <a:lnTo>
                    <a:pt x="23" y="1345"/>
                  </a:lnTo>
                  <a:lnTo>
                    <a:pt x="43" y="1289"/>
                  </a:lnTo>
                  <a:lnTo>
                    <a:pt x="53" y="1263"/>
                  </a:lnTo>
                  <a:lnTo>
                    <a:pt x="63" y="1237"/>
                  </a:lnTo>
                  <a:lnTo>
                    <a:pt x="76" y="1208"/>
                  </a:lnTo>
                  <a:lnTo>
                    <a:pt x="90" y="1177"/>
                  </a:lnTo>
                  <a:lnTo>
                    <a:pt x="100" y="1160"/>
                  </a:lnTo>
                  <a:lnTo>
                    <a:pt x="108" y="1146"/>
                  </a:lnTo>
                  <a:lnTo>
                    <a:pt x="115" y="1132"/>
                  </a:lnTo>
                  <a:lnTo>
                    <a:pt x="120" y="1120"/>
                  </a:lnTo>
                  <a:lnTo>
                    <a:pt x="125" y="1105"/>
                  </a:lnTo>
                  <a:lnTo>
                    <a:pt x="129" y="1088"/>
                  </a:lnTo>
                  <a:lnTo>
                    <a:pt x="134" y="1067"/>
                  </a:lnTo>
                  <a:lnTo>
                    <a:pt x="138" y="1042"/>
                  </a:lnTo>
                  <a:lnTo>
                    <a:pt x="144" y="1008"/>
                  </a:lnTo>
                  <a:lnTo>
                    <a:pt x="151" y="998"/>
                  </a:lnTo>
                  <a:lnTo>
                    <a:pt x="156" y="990"/>
                  </a:lnTo>
                  <a:lnTo>
                    <a:pt x="163" y="981"/>
                  </a:lnTo>
                  <a:lnTo>
                    <a:pt x="169" y="973"/>
                  </a:lnTo>
                  <a:lnTo>
                    <a:pt x="176" y="964"/>
                  </a:lnTo>
                  <a:lnTo>
                    <a:pt x="183" y="955"/>
                  </a:lnTo>
                  <a:lnTo>
                    <a:pt x="192" y="946"/>
                  </a:lnTo>
                  <a:lnTo>
                    <a:pt x="202" y="935"/>
                  </a:lnTo>
                  <a:lnTo>
                    <a:pt x="212" y="924"/>
                  </a:lnTo>
                  <a:lnTo>
                    <a:pt x="224" y="911"/>
                  </a:lnTo>
                  <a:lnTo>
                    <a:pt x="240" y="897"/>
                  </a:lnTo>
                  <a:lnTo>
                    <a:pt x="256" y="880"/>
                  </a:lnTo>
                  <a:lnTo>
                    <a:pt x="275" y="861"/>
                  </a:lnTo>
                  <a:lnTo>
                    <a:pt x="297" y="842"/>
                  </a:lnTo>
                  <a:lnTo>
                    <a:pt x="322" y="818"/>
                  </a:lnTo>
                  <a:lnTo>
                    <a:pt x="349" y="792"/>
                  </a:lnTo>
                  <a:lnTo>
                    <a:pt x="380" y="764"/>
                  </a:lnTo>
                  <a:lnTo>
                    <a:pt x="416" y="732"/>
                  </a:lnTo>
                  <a:lnTo>
                    <a:pt x="454" y="697"/>
                  </a:lnTo>
                  <a:lnTo>
                    <a:pt x="497" y="657"/>
                  </a:lnTo>
                  <a:lnTo>
                    <a:pt x="545" y="615"/>
                  </a:lnTo>
                  <a:lnTo>
                    <a:pt x="596" y="567"/>
                  </a:lnTo>
                  <a:lnTo>
                    <a:pt x="653" y="516"/>
                  </a:lnTo>
                  <a:lnTo>
                    <a:pt x="715" y="460"/>
                  </a:lnTo>
                  <a:lnTo>
                    <a:pt x="782" y="399"/>
                  </a:lnTo>
                  <a:lnTo>
                    <a:pt x="765" y="393"/>
                  </a:lnTo>
                  <a:lnTo>
                    <a:pt x="745" y="388"/>
                  </a:lnTo>
                  <a:lnTo>
                    <a:pt x="728" y="381"/>
                  </a:lnTo>
                  <a:lnTo>
                    <a:pt x="746" y="361"/>
                  </a:lnTo>
                  <a:lnTo>
                    <a:pt x="760" y="344"/>
                  </a:lnTo>
                  <a:lnTo>
                    <a:pt x="772" y="331"/>
                  </a:lnTo>
                  <a:lnTo>
                    <a:pt x="780" y="321"/>
                  </a:lnTo>
                  <a:lnTo>
                    <a:pt x="786" y="314"/>
                  </a:lnTo>
                  <a:lnTo>
                    <a:pt x="790" y="307"/>
                  </a:lnTo>
                  <a:lnTo>
                    <a:pt x="792" y="302"/>
                  </a:lnTo>
                  <a:lnTo>
                    <a:pt x="794" y="296"/>
                  </a:lnTo>
                  <a:lnTo>
                    <a:pt x="796" y="290"/>
                  </a:lnTo>
                  <a:lnTo>
                    <a:pt x="796" y="289"/>
                  </a:lnTo>
                  <a:lnTo>
                    <a:pt x="794" y="288"/>
                  </a:lnTo>
                  <a:lnTo>
                    <a:pt x="793" y="286"/>
                  </a:lnTo>
                  <a:lnTo>
                    <a:pt x="790" y="285"/>
                  </a:lnTo>
                  <a:lnTo>
                    <a:pt x="787" y="285"/>
                  </a:lnTo>
                  <a:lnTo>
                    <a:pt x="782" y="285"/>
                  </a:lnTo>
                  <a:lnTo>
                    <a:pt x="776" y="285"/>
                  </a:lnTo>
                  <a:lnTo>
                    <a:pt x="762" y="290"/>
                  </a:lnTo>
                  <a:lnTo>
                    <a:pt x="750" y="296"/>
                  </a:lnTo>
                  <a:lnTo>
                    <a:pt x="742" y="300"/>
                  </a:lnTo>
                  <a:lnTo>
                    <a:pt x="735" y="305"/>
                  </a:lnTo>
                  <a:lnTo>
                    <a:pt x="726" y="310"/>
                  </a:lnTo>
                  <a:lnTo>
                    <a:pt x="716" y="319"/>
                  </a:lnTo>
                  <a:lnTo>
                    <a:pt x="729" y="299"/>
                  </a:lnTo>
                  <a:lnTo>
                    <a:pt x="740" y="281"/>
                  </a:lnTo>
                  <a:lnTo>
                    <a:pt x="719" y="285"/>
                  </a:lnTo>
                  <a:lnTo>
                    <a:pt x="698" y="289"/>
                  </a:lnTo>
                  <a:lnTo>
                    <a:pt x="675" y="293"/>
                  </a:lnTo>
                  <a:lnTo>
                    <a:pt x="655" y="302"/>
                  </a:lnTo>
                  <a:lnTo>
                    <a:pt x="648" y="299"/>
                  </a:lnTo>
                  <a:lnTo>
                    <a:pt x="641" y="296"/>
                  </a:lnTo>
                  <a:lnTo>
                    <a:pt x="636" y="293"/>
                  </a:lnTo>
                  <a:lnTo>
                    <a:pt x="623" y="300"/>
                  </a:lnTo>
                  <a:lnTo>
                    <a:pt x="610" y="307"/>
                  </a:lnTo>
                  <a:lnTo>
                    <a:pt x="623" y="297"/>
                  </a:lnTo>
                  <a:lnTo>
                    <a:pt x="631" y="289"/>
                  </a:lnTo>
                  <a:lnTo>
                    <a:pt x="638" y="282"/>
                  </a:lnTo>
                  <a:lnTo>
                    <a:pt x="644" y="276"/>
                  </a:lnTo>
                  <a:lnTo>
                    <a:pt x="651" y="271"/>
                  </a:lnTo>
                  <a:lnTo>
                    <a:pt x="661" y="262"/>
                  </a:lnTo>
                  <a:lnTo>
                    <a:pt x="655" y="274"/>
                  </a:lnTo>
                  <a:lnTo>
                    <a:pt x="651" y="283"/>
                  </a:lnTo>
                  <a:lnTo>
                    <a:pt x="684" y="259"/>
                  </a:lnTo>
                  <a:lnTo>
                    <a:pt x="711" y="240"/>
                  </a:lnTo>
                  <a:lnTo>
                    <a:pt x="732" y="224"/>
                  </a:lnTo>
                  <a:lnTo>
                    <a:pt x="749" y="211"/>
                  </a:lnTo>
                  <a:lnTo>
                    <a:pt x="762" y="202"/>
                  </a:lnTo>
                  <a:lnTo>
                    <a:pt x="772" y="195"/>
                  </a:lnTo>
                  <a:lnTo>
                    <a:pt x="780" y="189"/>
                  </a:lnTo>
                  <a:lnTo>
                    <a:pt x="786" y="186"/>
                  </a:lnTo>
                  <a:lnTo>
                    <a:pt x="792" y="183"/>
                  </a:lnTo>
                  <a:lnTo>
                    <a:pt x="796" y="182"/>
                  </a:lnTo>
                  <a:lnTo>
                    <a:pt x="800" y="180"/>
                  </a:lnTo>
                  <a:lnTo>
                    <a:pt x="807" y="183"/>
                  </a:lnTo>
                  <a:lnTo>
                    <a:pt x="813" y="187"/>
                  </a:lnTo>
                  <a:lnTo>
                    <a:pt x="818" y="190"/>
                  </a:lnTo>
                  <a:lnTo>
                    <a:pt x="843" y="178"/>
                  </a:lnTo>
                  <a:lnTo>
                    <a:pt x="861" y="168"/>
                  </a:lnTo>
                  <a:lnTo>
                    <a:pt x="877" y="159"/>
                  </a:lnTo>
                  <a:lnTo>
                    <a:pt x="888" y="154"/>
                  </a:lnTo>
                  <a:lnTo>
                    <a:pt x="898" y="149"/>
                  </a:lnTo>
                  <a:lnTo>
                    <a:pt x="906" y="147"/>
                  </a:lnTo>
                  <a:lnTo>
                    <a:pt x="913" y="145"/>
                  </a:lnTo>
                  <a:lnTo>
                    <a:pt x="922" y="144"/>
                  </a:lnTo>
                  <a:lnTo>
                    <a:pt x="933" y="142"/>
                  </a:lnTo>
                  <a:lnTo>
                    <a:pt x="929" y="149"/>
                  </a:lnTo>
                  <a:lnTo>
                    <a:pt x="926" y="156"/>
                  </a:lnTo>
                  <a:lnTo>
                    <a:pt x="923" y="164"/>
                  </a:lnTo>
                  <a:lnTo>
                    <a:pt x="949" y="151"/>
                  </a:lnTo>
                  <a:lnTo>
                    <a:pt x="970" y="141"/>
                  </a:lnTo>
                  <a:lnTo>
                    <a:pt x="986" y="134"/>
                  </a:lnTo>
                  <a:lnTo>
                    <a:pt x="998" y="127"/>
                  </a:lnTo>
                  <a:lnTo>
                    <a:pt x="1008" y="123"/>
                  </a:lnTo>
                  <a:lnTo>
                    <a:pt x="1015" y="118"/>
                  </a:lnTo>
                  <a:lnTo>
                    <a:pt x="1024" y="114"/>
                  </a:lnTo>
                  <a:lnTo>
                    <a:pt x="1033" y="110"/>
                  </a:lnTo>
                  <a:lnTo>
                    <a:pt x="1041" y="104"/>
                  </a:lnTo>
                  <a:close/>
                  <a:moveTo>
                    <a:pt x="2178" y="38"/>
                  </a:moveTo>
                  <a:lnTo>
                    <a:pt x="2182" y="39"/>
                  </a:lnTo>
                  <a:lnTo>
                    <a:pt x="2189" y="46"/>
                  </a:lnTo>
                  <a:lnTo>
                    <a:pt x="2195" y="55"/>
                  </a:lnTo>
                  <a:lnTo>
                    <a:pt x="2195" y="66"/>
                  </a:lnTo>
                  <a:lnTo>
                    <a:pt x="2184" y="97"/>
                  </a:lnTo>
                  <a:lnTo>
                    <a:pt x="2171" y="120"/>
                  </a:lnTo>
                  <a:lnTo>
                    <a:pt x="2155" y="134"/>
                  </a:lnTo>
                  <a:lnTo>
                    <a:pt x="2138" y="144"/>
                  </a:lnTo>
                  <a:lnTo>
                    <a:pt x="2117" y="147"/>
                  </a:lnTo>
                  <a:lnTo>
                    <a:pt x="2106" y="162"/>
                  </a:lnTo>
                  <a:lnTo>
                    <a:pt x="2093" y="179"/>
                  </a:lnTo>
                  <a:lnTo>
                    <a:pt x="2080" y="196"/>
                  </a:lnTo>
                  <a:lnTo>
                    <a:pt x="2069" y="186"/>
                  </a:lnTo>
                  <a:lnTo>
                    <a:pt x="2059" y="182"/>
                  </a:lnTo>
                  <a:lnTo>
                    <a:pt x="2049" y="179"/>
                  </a:lnTo>
                  <a:lnTo>
                    <a:pt x="2042" y="187"/>
                  </a:lnTo>
                  <a:lnTo>
                    <a:pt x="2033" y="195"/>
                  </a:lnTo>
                  <a:lnTo>
                    <a:pt x="2025" y="200"/>
                  </a:lnTo>
                  <a:lnTo>
                    <a:pt x="2014" y="204"/>
                  </a:lnTo>
                  <a:lnTo>
                    <a:pt x="1999" y="210"/>
                  </a:lnTo>
                  <a:lnTo>
                    <a:pt x="1978" y="217"/>
                  </a:lnTo>
                  <a:lnTo>
                    <a:pt x="1951" y="226"/>
                  </a:lnTo>
                  <a:lnTo>
                    <a:pt x="1937" y="217"/>
                  </a:lnTo>
                  <a:lnTo>
                    <a:pt x="1926" y="213"/>
                  </a:lnTo>
                  <a:lnTo>
                    <a:pt x="1917" y="209"/>
                  </a:lnTo>
                  <a:lnTo>
                    <a:pt x="1910" y="207"/>
                  </a:lnTo>
                  <a:lnTo>
                    <a:pt x="1928" y="207"/>
                  </a:lnTo>
                  <a:lnTo>
                    <a:pt x="1947" y="204"/>
                  </a:lnTo>
                  <a:lnTo>
                    <a:pt x="1962" y="199"/>
                  </a:lnTo>
                  <a:lnTo>
                    <a:pt x="1980" y="192"/>
                  </a:lnTo>
                  <a:lnTo>
                    <a:pt x="1998" y="180"/>
                  </a:lnTo>
                  <a:lnTo>
                    <a:pt x="2019" y="166"/>
                  </a:lnTo>
                  <a:lnTo>
                    <a:pt x="2042" y="149"/>
                  </a:lnTo>
                  <a:lnTo>
                    <a:pt x="2070" y="127"/>
                  </a:lnTo>
                  <a:lnTo>
                    <a:pt x="2057" y="110"/>
                  </a:lnTo>
                  <a:lnTo>
                    <a:pt x="2049" y="96"/>
                  </a:lnTo>
                  <a:lnTo>
                    <a:pt x="2043" y="83"/>
                  </a:lnTo>
                  <a:lnTo>
                    <a:pt x="2040" y="73"/>
                  </a:lnTo>
                  <a:lnTo>
                    <a:pt x="2038" y="62"/>
                  </a:lnTo>
                  <a:lnTo>
                    <a:pt x="2049" y="62"/>
                  </a:lnTo>
                  <a:lnTo>
                    <a:pt x="2066" y="59"/>
                  </a:lnTo>
                  <a:lnTo>
                    <a:pt x="2089" y="54"/>
                  </a:lnTo>
                  <a:lnTo>
                    <a:pt x="2110" y="49"/>
                  </a:lnTo>
                  <a:lnTo>
                    <a:pt x="2131" y="45"/>
                  </a:lnTo>
                  <a:lnTo>
                    <a:pt x="2148" y="45"/>
                  </a:lnTo>
                  <a:lnTo>
                    <a:pt x="2162" y="48"/>
                  </a:lnTo>
                  <a:lnTo>
                    <a:pt x="2167" y="44"/>
                  </a:lnTo>
                  <a:lnTo>
                    <a:pt x="2169" y="42"/>
                  </a:lnTo>
                  <a:lnTo>
                    <a:pt x="2172" y="39"/>
                  </a:lnTo>
                  <a:lnTo>
                    <a:pt x="2175" y="38"/>
                  </a:lnTo>
                  <a:lnTo>
                    <a:pt x="2178" y="38"/>
                  </a:lnTo>
                  <a:close/>
                  <a:moveTo>
                    <a:pt x="1826" y="35"/>
                  </a:moveTo>
                  <a:lnTo>
                    <a:pt x="1824" y="52"/>
                  </a:lnTo>
                  <a:lnTo>
                    <a:pt x="1821" y="62"/>
                  </a:lnTo>
                  <a:lnTo>
                    <a:pt x="1819" y="69"/>
                  </a:lnTo>
                  <a:lnTo>
                    <a:pt x="1816" y="72"/>
                  </a:lnTo>
                  <a:lnTo>
                    <a:pt x="1812" y="76"/>
                  </a:lnTo>
                  <a:lnTo>
                    <a:pt x="1799" y="86"/>
                  </a:lnTo>
                  <a:lnTo>
                    <a:pt x="1791" y="92"/>
                  </a:lnTo>
                  <a:lnTo>
                    <a:pt x="1787" y="94"/>
                  </a:lnTo>
                  <a:lnTo>
                    <a:pt x="1784" y="96"/>
                  </a:lnTo>
                  <a:lnTo>
                    <a:pt x="1782" y="92"/>
                  </a:lnTo>
                  <a:lnTo>
                    <a:pt x="1782" y="87"/>
                  </a:lnTo>
                  <a:lnTo>
                    <a:pt x="1782" y="83"/>
                  </a:lnTo>
                  <a:lnTo>
                    <a:pt x="1784" y="78"/>
                  </a:lnTo>
                  <a:lnTo>
                    <a:pt x="1774" y="80"/>
                  </a:lnTo>
                  <a:lnTo>
                    <a:pt x="1767" y="83"/>
                  </a:lnTo>
                  <a:lnTo>
                    <a:pt x="1757" y="86"/>
                  </a:lnTo>
                  <a:lnTo>
                    <a:pt x="1746" y="87"/>
                  </a:lnTo>
                  <a:lnTo>
                    <a:pt x="1726" y="90"/>
                  </a:lnTo>
                  <a:lnTo>
                    <a:pt x="1731" y="89"/>
                  </a:lnTo>
                  <a:lnTo>
                    <a:pt x="1736" y="87"/>
                  </a:lnTo>
                  <a:lnTo>
                    <a:pt x="1740" y="85"/>
                  </a:lnTo>
                  <a:lnTo>
                    <a:pt x="1747" y="82"/>
                  </a:lnTo>
                  <a:lnTo>
                    <a:pt x="1754" y="78"/>
                  </a:lnTo>
                  <a:lnTo>
                    <a:pt x="1765" y="70"/>
                  </a:lnTo>
                  <a:lnTo>
                    <a:pt x="1780" y="63"/>
                  </a:lnTo>
                  <a:lnTo>
                    <a:pt x="1798" y="52"/>
                  </a:lnTo>
                  <a:lnTo>
                    <a:pt x="1821" y="38"/>
                  </a:lnTo>
                  <a:lnTo>
                    <a:pt x="1826" y="35"/>
                  </a:lnTo>
                  <a:close/>
                  <a:moveTo>
                    <a:pt x="2497" y="0"/>
                  </a:moveTo>
                  <a:lnTo>
                    <a:pt x="2544" y="24"/>
                  </a:lnTo>
                  <a:lnTo>
                    <a:pt x="2501" y="32"/>
                  </a:lnTo>
                  <a:lnTo>
                    <a:pt x="2531" y="61"/>
                  </a:lnTo>
                  <a:lnTo>
                    <a:pt x="2539" y="66"/>
                  </a:lnTo>
                  <a:lnTo>
                    <a:pt x="2547" y="68"/>
                  </a:lnTo>
                  <a:lnTo>
                    <a:pt x="2555" y="66"/>
                  </a:lnTo>
                  <a:lnTo>
                    <a:pt x="2564" y="61"/>
                  </a:lnTo>
                  <a:lnTo>
                    <a:pt x="2576" y="51"/>
                  </a:lnTo>
                  <a:lnTo>
                    <a:pt x="2593" y="37"/>
                  </a:lnTo>
                  <a:lnTo>
                    <a:pt x="2593" y="39"/>
                  </a:lnTo>
                  <a:lnTo>
                    <a:pt x="2595" y="44"/>
                  </a:lnTo>
                  <a:lnTo>
                    <a:pt x="2598" y="55"/>
                  </a:lnTo>
                  <a:lnTo>
                    <a:pt x="2606" y="72"/>
                  </a:lnTo>
                  <a:lnTo>
                    <a:pt x="2616" y="93"/>
                  </a:lnTo>
                  <a:lnTo>
                    <a:pt x="2630" y="117"/>
                  </a:lnTo>
                  <a:lnTo>
                    <a:pt x="2649" y="144"/>
                  </a:lnTo>
                  <a:lnTo>
                    <a:pt x="2673" y="172"/>
                  </a:lnTo>
                  <a:lnTo>
                    <a:pt x="2700" y="199"/>
                  </a:lnTo>
                  <a:lnTo>
                    <a:pt x="2707" y="220"/>
                  </a:lnTo>
                  <a:lnTo>
                    <a:pt x="2714" y="241"/>
                  </a:lnTo>
                  <a:lnTo>
                    <a:pt x="2697" y="235"/>
                  </a:lnTo>
                  <a:lnTo>
                    <a:pt x="2684" y="233"/>
                  </a:lnTo>
                  <a:lnTo>
                    <a:pt x="2676" y="231"/>
                  </a:lnTo>
                  <a:lnTo>
                    <a:pt x="2667" y="231"/>
                  </a:lnTo>
                  <a:lnTo>
                    <a:pt x="2720" y="303"/>
                  </a:lnTo>
                  <a:lnTo>
                    <a:pt x="2694" y="302"/>
                  </a:lnTo>
                  <a:lnTo>
                    <a:pt x="2676" y="302"/>
                  </a:lnTo>
                  <a:lnTo>
                    <a:pt x="2663" y="303"/>
                  </a:lnTo>
                  <a:lnTo>
                    <a:pt x="2654" y="305"/>
                  </a:lnTo>
                  <a:lnTo>
                    <a:pt x="2649" y="309"/>
                  </a:lnTo>
                  <a:lnTo>
                    <a:pt x="2644" y="313"/>
                  </a:lnTo>
                  <a:lnTo>
                    <a:pt x="2647" y="320"/>
                  </a:lnTo>
                  <a:lnTo>
                    <a:pt x="2659" y="328"/>
                  </a:lnTo>
                  <a:lnTo>
                    <a:pt x="2671" y="337"/>
                  </a:lnTo>
                  <a:lnTo>
                    <a:pt x="2687" y="344"/>
                  </a:lnTo>
                  <a:lnTo>
                    <a:pt x="2701" y="348"/>
                  </a:lnTo>
                  <a:lnTo>
                    <a:pt x="2711" y="351"/>
                  </a:lnTo>
                  <a:lnTo>
                    <a:pt x="2681" y="388"/>
                  </a:lnTo>
                  <a:lnTo>
                    <a:pt x="2649" y="422"/>
                  </a:lnTo>
                  <a:lnTo>
                    <a:pt x="2615" y="453"/>
                  </a:lnTo>
                  <a:lnTo>
                    <a:pt x="2581" y="482"/>
                  </a:lnTo>
                  <a:lnTo>
                    <a:pt x="2547" y="508"/>
                  </a:lnTo>
                  <a:lnTo>
                    <a:pt x="2514" y="530"/>
                  </a:lnTo>
                  <a:lnTo>
                    <a:pt x="2483" y="550"/>
                  </a:lnTo>
                  <a:lnTo>
                    <a:pt x="2454" y="565"/>
                  </a:lnTo>
                  <a:lnTo>
                    <a:pt x="2430" y="578"/>
                  </a:lnTo>
                  <a:lnTo>
                    <a:pt x="2409" y="587"/>
                  </a:lnTo>
                  <a:lnTo>
                    <a:pt x="2395" y="591"/>
                  </a:lnTo>
                  <a:lnTo>
                    <a:pt x="2396" y="603"/>
                  </a:lnTo>
                  <a:lnTo>
                    <a:pt x="2396" y="616"/>
                  </a:lnTo>
                  <a:lnTo>
                    <a:pt x="2393" y="626"/>
                  </a:lnTo>
                  <a:lnTo>
                    <a:pt x="2389" y="634"/>
                  </a:lnTo>
                  <a:lnTo>
                    <a:pt x="2381" y="639"/>
                  </a:lnTo>
                  <a:lnTo>
                    <a:pt x="2369" y="642"/>
                  </a:lnTo>
                  <a:lnTo>
                    <a:pt x="2351" y="640"/>
                  </a:lnTo>
                  <a:lnTo>
                    <a:pt x="2337" y="632"/>
                  </a:lnTo>
                  <a:lnTo>
                    <a:pt x="2323" y="622"/>
                  </a:lnTo>
                  <a:lnTo>
                    <a:pt x="2308" y="612"/>
                  </a:lnTo>
                  <a:lnTo>
                    <a:pt x="2296" y="602"/>
                  </a:lnTo>
                  <a:lnTo>
                    <a:pt x="2280" y="596"/>
                  </a:lnTo>
                  <a:lnTo>
                    <a:pt x="2274" y="575"/>
                  </a:lnTo>
                  <a:lnTo>
                    <a:pt x="2266" y="554"/>
                  </a:lnTo>
                  <a:lnTo>
                    <a:pt x="2259" y="534"/>
                  </a:lnTo>
                  <a:lnTo>
                    <a:pt x="2252" y="513"/>
                  </a:lnTo>
                  <a:lnTo>
                    <a:pt x="2250" y="491"/>
                  </a:lnTo>
                  <a:lnTo>
                    <a:pt x="2257" y="478"/>
                  </a:lnTo>
                  <a:lnTo>
                    <a:pt x="2277" y="437"/>
                  </a:lnTo>
                  <a:lnTo>
                    <a:pt x="2298" y="389"/>
                  </a:lnTo>
                  <a:lnTo>
                    <a:pt x="2287" y="375"/>
                  </a:lnTo>
                  <a:lnTo>
                    <a:pt x="2274" y="361"/>
                  </a:lnTo>
                  <a:lnTo>
                    <a:pt x="2263" y="347"/>
                  </a:lnTo>
                  <a:lnTo>
                    <a:pt x="2267" y="328"/>
                  </a:lnTo>
                  <a:lnTo>
                    <a:pt x="2270" y="313"/>
                  </a:lnTo>
                  <a:lnTo>
                    <a:pt x="2270" y="300"/>
                  </a:lnTo>
                  <a:lnTo>
                    <a:pt x="2269" y="286"/>
                  </a:lnTo>
                  <a:lnTo>
                    <a:pt x="2252" y="265"/>
                  </a:lnTo>
                  <a:lnTo>
                    <a:pt x="2233" y="240"/>
                  </a:lnTo>
                  <a:lnTo>
                    <a:pt x="2215" y="216"/>
                  </a:lnTo>
                  <a:lnTo>
                    <a:pt x="2196" y="196"/>
                  </a:lnTo>
                  <a:lnTo>
                    <a:pt x="2192" y="195"/>
                  </a:lnTo>
                  <a:lnTo>
                    <a:pt x="2185" y="192"/>
                  </a:lnTo>
                  <a:lnTo>
                    <a:pt x="2174" y="189"/>
                  </a:lnTo>
                  <a:lnTo>
                    <a:pt x="2161" y="185"/>
                  </a:lnTo>
                  <a:lnTo>
                    <a:pt x="2148" y="182"/>
                  </a:lnTo>
                  <a:lnTo>
                    <a:pt x="2137" y="180"/>
                  </a:lnTo>
                  <a:lnTo>
                    <a:pt x="2161" y="154"/>
                  </a:lnTo>
                  <a:lnTo>
                    <a:pt x="2182" y="131"/>
                  </a:lnTo>
                  <a:lnTo>
                    <a:pt x="2201" y="109"/>
                  </a:lnTo>
                  <a:lnTo>
                    <a:pt x="2216" y="85"/>
                  </a:lnTo>
                  <a:lnTo>
                    <a:pt x="2232" y="59"/>
                  </a:lnTo>
                  <a:lnTo>
                    <a:pt x="2242" y="68"/>
                  </a:lnTo>
                  <a:lnTo>
                    <a:pt x="2250" y="73"/>
                  </a:lnTo>
                  <a:lnTo>
                    <a:pt x="2256" y="76"/>
                  </a:lnTo>
                  <a:lnTo>
                    <a:pt x="2260" y="79"/>
                  </a:lnTo>
                  <a:lnTo>
                    <a:pt x="2264" y="79"/>
                  </a:lnTo>
                  <a:lnTo>
                    <a:pt x="2267" y="54"/>
                  </a:lnTo>
                  <a:lnTo>
                    <a:pt x="2270" y="27"/>
                  </a:lnTo>
                  <a:lnTo>
                    <a:pt x="2293" y="38"/>
                  </a:lnTo>
                  <a:lnTo>
                    <a:pt x="2308" y="45"/>
                  </a:lnTo>
                  <a:lnTo>
                    <a:pt x="2320" y="48"/>
                  </a:lnTo>
                  <a:lnTo>
                    <a:pt x="2325" y="51"/>
                  </a:lnTo>
                  <a:lnTo>
                    <a:pt x="2330" y="51"/>
                  </a:lnTo>
                  <a:lnTo>
                    <a:pt x="2338" y="51"/>
                  </a:lnTo>
                  <a:lnTo>
                    <a:pt x="2351" y="51"/>
                  </a:lnTo>
                  <a:lnTo>
                    <a:pt x="2368" y="51"/>
                  </a:lnTo>
                  <a:lnTo>
                    <a:pt x="2379" y="52"/>
                  </a:lnTo>
                  <a:lnTo>
                    <a:pt x="2391" y="58"/>
                  </a:lnTo>
                  <a:lnTo>
                    <a:pt x="2401" y="63"/>
                  </a:lnTo>
                  <a:lnTo>
                    <a:pt x="2413" y="68"/>
                  </a:lnTo>
                  <a:lnTo>
                    <a:pt x="2412" y="49"/>
                  </a:lnTo>
                  <a:lnTo>
                    <a:pt x="2413" y="37"/>
                  </a:lnTo>
                  <a:lnTo>
                    <a:pt x="2420" y="25"/>
                  </a:lnTo>
                  <a:lnTo>
                    <a:pt x="2427" y="23"/>
                  </a:lnTo>
                  <a:lnTo>
                    <a:pt x="2435" y="24"/>
                  </a:lnTo>
                  <a:lnTo>
                    <a:pt x="2442" y="25"/>
                  </a:lnTo>
                  <a:lnTo>
                    <a:pt x="2449" y="24"/>
                  </a:lnTo>
                  <a:lnTo>
                    <a:pt x="2459" y="18"/>
                  </a:lnTo>
                  <a:lnTo>
                    <a:pt x="2467" y="11"/>
                  </a:lnTo>
                  <a:lnTo>
                    <a:pt x="2477" y="6"/>
                  </a:lnTo>
                  <a:lnTo>
                    <a:pt x="2480" y="4"/>
                  </a:lnTo>
                  <a:lnTo>
                    <a:pt x="2493" y="0"/>
                  </a:lnTo>
                  <a:lnTo>
                    <a:pt x="2497" y="0"/>
                  </a:lnTo>
                  <a:close/>
                </a:path>
              </a:pathLst>
            </a:custGeom>
            <a:solidFill>
              <a:schemeClr val="accent5">
                <a:lumMod val="75000"/>
              </a:schemeClr>
            </a:solidFill>
            <a:ln w="0">
              <a:noFill/>
              <a:prstDash val="solid"/>
              <a:round/>
              <a:headEnd/>
              <a:tailEnd/>
            </a:ln>
            <a:scene3d>
              <a:camera prst="orthographicFront"/>
              <a:lightRig rig="threePt" dir="t"/>
            </a:scene3d>
            <a:sp3d/>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66" name="Freeform 339"/>
            <p:cNvSpPr>
              <a:spLocks noEditPoints="1"/>
            </p:cNvSpPr>
            <p:nvPr/>
          </p:nvSpPr>
          <p:spPr bwMode="auto">
            <a:xfrm>
              <a:off x="2084978" y="4041656"/>
              <a:ext cx="788988" cy="1965325"/>
            </a:xfrm>
            <a:custGeom>
              <a:avLst/>
              <a:gdLst>
                <a:gd name="T0" fmla="*/ 1183 w 1492"/>
                <a:gd name="T1" fmla="*/ 961 h 3714"/>
                <a:gd name="T2" fmla="*/ 294 w 1492"/>
                <a:gd name="T3" fmla="*/ 819 h 3714"/>
                <a:gd name="T4" fmla="*/ 275 w 1492"/>
                <a:gd name="T5" fmla="*/ 932 h 3714"/>
                <a:gd name="T6" fmla="*/ 278 w 1492"/>
                <a:gd name="T7" fmla="*/ 830 h 3714"/>
                <a:gd name="T8" fmla="*/ 505 w 1492"/>
                <a:gd name="T9" fmla="*/ 592 h 3714"/>
                <a:gd name="T10" fmla="*/ 352 w 1492"/>
                <a:gd name="T11" fmla="*/ 148 h 3714"/>
                <a:gd name="T12" fmla="*/ 844 w 1492"/>
                <a:gd name="T13" fmla="*/ 521 h 3714"/>
                <a:gd name="T14" fmla="*/ 1066 w 1492"/>
                <a:gd name="T15" fmla="*/ 784 h 3714"/>
                <a:gd name="T16" fmla="*/ 1041 w 1492"/>
                <a:gd name="T17" fmla="*/ 753 h 3714"/>
                <a:gd name="T18" fmla="*/ 970 w 1492"/>
                <a:gd name="T19" fmla="*/ 665 h 3714"/>
                <a:gd name="T20" fmla="*/ 1072 w 1492"/>
                <a:gd name="T21" fmla="*/ 803 h 3714"/>
                <a:gd name="T22" fmla="*/ 1265 w 1492"/>
                <a:gd name="T23" fmla="*/ 1112 h 3714"/>
                <a:gd name="T24" fmla="*/ 1415 w 1492"/>
                <a:gd name="T25" fmla="*/ 1524 h 3714"/>
                <a:gd name="T26" fmla="*/ 1435 w 1492"/>
                <a:gd name="T27" fmla="*/ 1647 h 3714"/>
                <a:gd name="T28" fmla="*/ 1492 w 1492"/>
                <a:gd name="T29" fmla="*/ 2099 h 3714"/>
                <a:gd name="T30" fmla="*/ 1455 w 1492"/>
                <a:gd name="T31" fmla="*/ 2498 h 3714"/>
                <a:gd name="T32" fmla="*/ 1374 w 1492"/>
                <a:gd name="T33" fmla="*/ 2808 h 3714"/>
                <a:gd name="T34" fmla="*/ 1246 w 1492"/>
                <a:gd name="T35" fmla="*/ 3109 h 3714"/>
                <a:gd name="T36" fmla="*/ 1072 w 1492"/>
                <a:gd name="T37" fmla="*/ 3394 h 3714"/>
                <a:gd name="T38" fmla="*/ 803 w 1492"/>
                <a:gd name="T39" fmla="*/ 3699 h 3714"/>
                <a:gd name="T40" fmla="*/ 1159 w 1492"/>
                <a:gd name="T41" fmla="*/ 2976 h 3714"/>
                <a:gd name="T42" fmla="*/ 1122 w 1492"/>
                <a:gd name="T43" fmla="*/ 2516 h 3714"/>
                <a:gd name="T44" fmla="*/ 660 w 1492"/>
                <a:gd name="T45" fmla="*/ 2684 h 3714"/>
                <a:gd name="T46" fmla="*/ 509 w 1492"/>
                <a:gd name="T47" fmla="*/ 2588 h 3714"/>
                <a:gd name="T48" fmla="*/ 328 w 1492"/>
                <a:gd name="T49" fmla="*/ 2308 h 3714"/>
                <a:gd name="T50" fmla="*/ 417 w 1492"/>
                <a:gd name="T51" fmla="*/ 1771 h 3714"/>
                <a:gd name="T52" fmla="*/ 584 w 1492"/>
                <a:gd name="T53" fmla="*/ 1465 h 3714"/>
                <a:gd name="T54" fmla="*/ 851 w 1492"/>
                <a:gd name="T55" fmla="*/ 1324 h 3714"/>
                <a:gd name="T56" fmla="*/ 1062 w 1492"/>
                <a:gd name="T57" fmla="*/ 1415 h 3714"/>
                <a:gd name="T58" fmla="*/ 1217 w 1492"/>
                <a:gd name="T59" fmla="*/ 1297 h 3714"/>
                <a:gd name="T60" fmla="*/ 1235 w 1492"/>
                <a:gd name="T61" fmla="*/ 1201 h 3714"/>
                <a:gd name="T62" fmla="*/ 1129 w 1492"/>
                <a:gd name="T63" fmla="*/ 1099 h 3714"/>
                <a:gd name="T64" fmla="*/ 1027 w 1492"/>
                <a:gd name="T65" fmla="*/ 965 h 3714"/>
                <a:gd name="T66" fmla="*/ 1059 w 1492"/>
                <a:gd name="T67" fmla="*/ 867 h 3714"/>
                <a:gd name="T68" fmla="*/ 953 w 1492"/>
                <a:gd name="T69" fmla="*/ 755 h 3714"/>
                <a:gd name="T70" fmla="*/ 970 w 1492"/>
                <a:gd name="T71" fmla="*/ 808 h 3714"/>
                <a:gd name="T72" fmla="*/ 1000 w 1492"/>
                <a:gd name="T73" fmla="*/ 1006 h 3714"/>
                <a:gd name="T74" fmla="*/ 943 w 1492"/>
                <a:gd name="T75" fmla="*/ 1068 h 3714"/>
                <a:gd name="T76" fmla="*/ 811 w 1492"/>
                <a:gd name="T77" fmla="*/ 999 h 3714"/>
                <a:gd name="T78" fmla="*/ 886 w 1492"/>
                <a:gd name="T79" fmla="*/ 1057 h 3714"/>
                <a:gd name="T80" fmla="*/ 939 w 1492"/>
                <a:gd name="T81" fmla="*/ 1147 h 3714"/>
                <a:gd name="T82" fmla="*/ 777 w 1492"/>
                <a:gd name="T83" fmla="*/ 1059 h 3714"/>
                <a:gd name="T84" fmla="*/ 662 w 1492"/>
                <a:gd name="T85" fmla="*/ 1326 h 3714"/>
                <a:gd name="T86" fmla="*/ 453 w 1492"/>
                <a:gd name="T87" fmla="*/ 1380 h 3714"/>
                <a:gd name="T88" fmla="*/ 478 w 1492"/>
                <a:gd name="T89" fmla="*/ 1142 h 3714"/>
                <a:gd name="T90" fmla="*/ 461 w 1492"/>
                <a:gd name="T91" fmla="*/ 994 h 3714"/>
                <a:gd name="T92" fmla="*/ 389 w 1492"/>
                <a:gd name="T93" fmla="*/ 844 h 3714"/>
                <a:gd name="T94" fmla="*/ 324 w 1492"/>
                <a:gd name="T95" fmla="*/ 722 h 3714"/>
                <a:gd name="T96" fmla="*/ 386 w 1492"/>
                <a:gd name="T97" fmla="*/ 801 h 3714"/>
                <a:gd name="T98" fmla="*/ 521 w 1492"/>
                <a:gd name="T99" fmla="*/ 761 h 3714"/>
                <a:gd name="T100" fmla="*/ 509 w 1492"/>
                <a:gd name="T101" fmla="*/ 699 h 3714"/>
                <a:gd name="T102" fmla="*/ 616 w 1492"/>
                <a:gd name="T103" fmla="*/ 715 h 3714"/>
                <a:gd name="T104" fmla="*/ 593 w 1492"/>
                <a:gd name="T105" fmla="*/ 596 h 3714"/>
                <a:gd name="T106" fmla="*/ 389 w 1492"/>
                <a:gd name="T107" fmla="*/ 397 h 3714"/>
                <a:gd name="T108" fmla="*/ 467 w 1492"/>
                <a:gd name="T109" fmla="*/ 590 h 3714"/>
                <a:gd name="T110" fmla="*/ 377 w 1492"/>
                <a:gd name="T111" fmla="*/ 554 h 3714"/>
                <a:gd name="T112" fmla="*/ 322 w 1492"/>
                <a:gd name="T113" fmla="*/ 569 h 3714"/>
                <a:gd name="T114" fmla="*/ 248 w 1492"/>
                <a:gd name="T115" fmla="*/ 401 h 3714"/>
                <a:gd name="T116" fmla="*/ 281 w 1492"/>
                <a:gd name="T117" fmla="*/ 276 h 3714"/>
                <a:gd name="T118" fmla="*/ 455 w 1492"/>
                <a:gd name="T119" fmla="*/ 361 h 3714"/>
                <a:gd name="T120" fmla="*/ 257 w 1492"/>
                <a:gd name="T121" fmla="*/ 139 h 3714"/>
                <a:gd name="T122" fmla="*/ 315 w 1492"/>
                <a:gd name="T123" fmla="*/ 132 h 3714"/>
                <a:gd name="T124" fmla="*/ 165 w 1492"/>
                <a:gd name="T125" fmla="*/ 66 h 3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92" h="3714">
                  <a:moveTo>
                    <a:pt x="1415" y="1524"/>
                  </a:moveTo>
                  <a:lnTo>
                    <a:pt x="1419" y="1534"/>
                  </a:lnTo>
                  <a:lnTo>
                    <a:pt x="1431" y="1575"/>
                  </a:lnTo>
                  <a:lnTo>
                    <a:pt x="1439" y="1613"/>
                  </a:lnTo>
                  <a:lnTo>
                    <a:pt x="1448" y="1647"/>
                  </a:lnTo>
                  <a:lnTo>
                    <a:pt x="1434" y="1593"/>
                  </a:lnTo>
                  <a:lnTo>
                    <a:pt x="1418" y="1534"/>
                  </a:lnTo>
                  <a:lnTo>
                    <a:pt x="1415" y="1524"/>
                  </a:lnTo>
                  <a:close/>
                  <a:moveTo>
                    <a:pt x="1144" y="901"/>
                  </a:moveTo>
                  <a:lnTo>
                    <a:pt x="1163" y="929"/>
                  </a:lnTo>
                  <a:lnTo>
                    <a:pt x="1184" y="963"/>
                  </a:lnTo>
                  <a:lnTo>
                    <a:pt x="1183" y="961"/>
                  </a:lnTo>
                  <a:lnTo>
                    <a:pt x="1186" y="968"/>
                  </a:lnTo>
                  <a:lnTo>
                    <a:pt x="1160" y="926"/>
                  </a:lnTo>
                  <a:lnTo>
                    <a:pt x="1156" y="920"/>
                  </a:lnTo>
                  <a:lnTo>
                    <a:pt x="1144" y="901"/>
                  </a:lnTo>
                  <a:close/>
                  <a:moveTo>
                    <a:pt x="505" y="874"/>
                  </a:moveTo>
                  <a:lnTo>
                    <a:pt x="491" y="894"/>
                  </a:lnTo>
                  <a:lnTo>
                    <a:pt x="475" y="912"/>
                  </a:lnTo>
                  <a:lnTo>
                    <a:pt x="462" y="932"/>
                  </a:lnTo>
                  <a:lnTo>
                    <a:pt x="451" y="953"/>
                  </a:lnTo>
                  <a:lnTo>
                    <a:pt x="508" y="920"/>
                  </a:lnTo>
                  <a:lnTo>
                    <a:pt x="505" y="874"/>
                  </a:lnTo>
                  <a:close/>
                  <a:moveTo>
                    <a:pt x="294" y="819"/>
                  </a:moveTo>
                  <a:lnTo>
                    <a:pt x="335" y="905"/>
                  </a:lnTo>
                  <a:lnTo>
                    <a:pt x="319" y="913"/>
                  </a:lnTo>
                  <a:lnTo>
                    <a:pt x="308" y="926"/>
                  </a:lnTo>
                  <a:lnTo>
                    <a:pt x="301" y="946"/>
                  </a:lnTo>
                  <a:lnTo>
                    <a:pt x="297" y="973"/>
                  </a:lnTo>
                  <a:lnTo>
                    <a:pt x="294" y="967"/>
                  </a:lnTo>
                  <a:lnTo>
                    <a:pt x="291" y="961"/>
                  </a:lnTo>
                  <a:lnTo>
                    <a:pt x="288" y="956"/>
                  </a:lnTo>
                  <a:lnTo>
                    <a:pt x="285" y="950"/>
                  </a:lnTo>
                  <a:lnTo>
                    <a:pt x="282" y="944"/>
                  </a:lnTo>
                  <a:lnTo>
                    <a:pt x="278" y="937"/>
                  </a:lnTo>
                  <a:lnTo>
                    <a:pt x="275" y="932"/>
                  </a:lnTo>
                  <a:lnTo>
                    <a:pt x="273" y="926"/>
                  </a:lnTo>
                  <a:lnTo>
                    <a:pt x="270" y="920"/>
                  </a:lnTo>
                  <a:lnTo>
                    <a:pt x="267" y="915"/>
                  </a:lnTo>
                  <a:lnTo>
                    <a:pt x="264" y="909"/>
                  </a:lnTo>
                  <a:lnTo>
                    <a:pt x="260" y="903"/>
                  </a:lnTo>
                  <a:lnTo>
                    <a:pt x="257" y="898"/>
                  </a:lnTo>
                  <a:lnTo>
                    <a:pt x="254" y="892"/>
                  </a:lnTo>
                  <a:lnTo>
                    <a:pt x="251" y="887"/>
                  </a:lnTo>
                  <a:lnTo>
                    <a:pt x="247" y="881"/>
                  </a:lnTo>
                  <a:lnTo>
                    <a:pt x="256" y="863"/>
                  </a:lnTo>
                  <a:lnTo>
                    <a:pt x="267" y="846"/>
                  </a:lnTo>
                  <a:lnTo>
                    <a:pt x="278" y="830"/>
                  </a:lnTo>
                  <a:lnTo>
                    <a:pt x="291" y="820"/>
                  </a:lnTo>
                  <a:lnTo>
                    <a:pt x="294" y="819"/>
                  </a:lnTo>
                  <a:close/>
                  <a:moveTo>
                    <a:pt x="460" y="503"/>
                  </a:moveTo>
                  <a:lnTo>
                    <a:pt x="462" y="507"/>
                  </a:lnTo>
                  <a:lnTo>
                    <a:pt x="477" y="531"/>
                  </a:lnTo>
                  <a:lnTo>
                    <a:pt x="488" y="552"/>
                  </a:lnTo>
                  <a:lnTo>
                    <a:pt x="497" y="572"/>
                  </a:lnTo>
                  <a:lnTo>
                    <a:pt x="504" y="586"/>
                  </a:lnTo>
                  <a:lnTo>
                    <a:pt x="508" y="597"/>
                  </a:lnTo>
                  <a:lnTo>
                    <a:pt x="509" y="602"/>
                  </a:lnTo>
                  <a:lnTo>
                    <a:pt x="508" y="599"/>
                  </a:lnTo>
                  <a:lnTo>
                    <a:pt x="505" y="592"/>
                  </a:lnTo>
                  <a:lnTo>
                    <a:pt x="498" y="583"/>
                  </a:lnTo>
                  <a:lnTo>
                    <a:pt x="487" y="569"/>
                  </a:lnTo>
                  <a:lnTo>
                    <a:pt x="471" y="552"/>
                  </a:lnTo>
                  <a:lnTo>
                    <a:pt x="467" y="548"/>
                  </a:lnTo>
                  <a:lnTo>
                    <a:pt x="464" y="527"/>
                  </a:lnTo>
                  <a:lnTo>
                    <a:pt x="461" y="506"/>
                  </a:lnTo>
                  <a:lnTo>
                    <a:pt x="460" y="503"/>
                  </a:lnTo>
                  <a:close/>
                  <a:moveTo>
                    <a:pt x="0" y="0"/>
                  </a:moveTo>
                  <a:lnTo>
                    <a:pt x="92" y="29"/>
                  </a:lnTo>
                  <a:lnTo>
                    <a:pt x="180" y="64"/>
                  </a:lnTo>
                  <a:lnTo>
                    <a:pt x="268" y="104"/>
                  </a:lnTo>
                  <a:lnTo>
                    <a:pt x="352" y="148"/>
                  </a:lnTo>
                  <a:lnTo>
                    <a:pt x="419" y="187"/>
                  </a:lnTo>
                  <a:lnTo>
                    <a:pt x="480" y="225"/>
                  </a:lnTo>
                  <a:lnTo>
                    <a:pt x="533" y="263"/>
                  </a:lnTo>
                  <a:lnTo>
                    <a:pt x="584" y="300"/>
                  </a:lnTo>
                  <a:lnTo>
                    <a:pt x="631" y="335"/>
                  </a:lnTo>
                  <a:lnTo>
                    <a:pt x="677" y="373"/>
                  </a:lnTo>
                  <a:lnTo>
                    <a:pt x="722" y="411"/>
                  </a:lnTo>
                  <a:lnTo>
                    <a:pt x="769" y="451"/>
                  </a:lnTo>
                  <a:lnTo>
                    <a:pt x="790" y="472"/>
                  </a:lnTo>
                  <a:lnTo>
                    <a:pt x="810" y="490"/>
                  </a:lnTo>
                  <a:lnTo>
                    <a:pt x="827" y="506"/>
                  </a:lnTo>
                  <a:lnTo>
                    <a:pt x="844" y="521"/>
                  </a:lnTo>
                  <a:lnTo>
                    <a:pt x="858" y="537"/>
                  </a:lnTo>
                  <a:lnTo>
                    <a:pt x="872" y="552"/>
                  </a:lnTo>
                  <a:lnTo>
                    <a:pt x="888" y="569"/>
                  </a:lnTo>
                  <a:lnTo>
                    <a:pt x="903" y="586"/>
                  </a:lnTo>
                  <a:lnTo>
                    <a:pt x="922" y="606"/>
                  </a:lnTo>
                  <a:lnTo>
                    <a:pt x="942" y="630"/>
                  </a:lnTo>
                  <a:lnTo>
                    <a:pt x="963" y="657"/>
                  </a:lnTo>
                  <a:lnTo>
                    <a:pt x="990" y="686"/>
                  </a:lnTo>
                  <a:lnTo>
                    <a:pt x="1020" y="722"/>
                  </a:lnTo>
                  <a:lnTo>
                    <a:pt x="1037" y="746"/>
                  </a:lnTo>
                  <a:lnTo>
                    <a:pt x="1052" y="765"/>
                  </a:lnTo>
                  <a:lnTo>
                    <a:pt x="1066" y="784"/>
                  </a:lnTo>
                  <a:lnTo>
                    <a:pt x="1078" y="801"/>
                  </a:lnTo>
                  <a:lnTo>
                    <a:pt x="1091" y="817"/>
                  </a:lnTo>
                  <a:lnTo>
                    <a:pt x="1102" y="834"/>
                  </a:lnTo>
                  <a:lnTo>
                    <a:pt x="1113" y="851"/>
                  </a:lnTo>
                  <a:lnTo>
                    <a:pt x="1126" y="872"/>
                  </a:lnTo>
                  <a:lnTo>
                    <a:pt x="1140" y="895"/>
                  </a:lnTo>
                  <a:lnTo>
                    <a:pt x="1144" y="901"/>
                  </a:lnTo>
                  <a:lnTo>
                    <a:pt x="1139" y="892"/>
                  </a:lnTo>
                  <a:lnTo>
                    <a:pt x="1113" y="854"/>
                  </a:lnTo>
                  <a:lnTo>
                    <a:pt x="1089" y="817"/>
                  </a:lnTo>
                  <a:lnTo>
                    <a:pt x="1065" y="784"/>
                  </a:lnTo>
                  <a:lnTo>
                    <a:pt x="1041" y="753"/>
                  </a:lnTo>
                  <a:lnTo>
                    <a:pt x="1031" y="740"/>
                  </a:lnTo>
                  <a:lnTo>
                    <a:pt x="1024" y="731"/>
                  </a:lnTo>
                  <a:lnTo>
                    <a:pt x="1020" y="726"/>
                  </a:lnTo>
                  <a:lnTo>
                    <a:pt x="1017" y="723"/>
                  </a:lnTo>
                  <a:lnTo>
                    <a:pt x="1015" y="722"/>
                  </a:lnTo>
                  <a:lnTo>
                    <a:pt x="1014" y="720"/>
                  </a:lnTo>
                  <a:lnTo>
                    <a:pt x="1015" y="724"/>
                  </a:lnTo>
                  <a:lnTo>
                    <a:pt x="1011" y="717"/>
                  </a:lnTo>
                  <a:lnTo>
                    <a:pt x="1005" y="709"/>
                  </a:lnTo>
                  <a:lnTo>
                    <a:pt x="997" y="698"/>
                  </a:lnTo>
                  <a:lnTo>
                    <a:pt x="986" y="683"/>
                  </a:lnTo>
                  <a:lnTo>
                    <a:pt x="970" y="665"/>
                  </a:lnTo>
                  <a:lnTo>
                    <a:pt x="987" y="691"/>
                  </a:lnTo>
                  <a:lnTo>
                    <a:pt x="1000" y="712"/>
                  </a:lnTo>
                  <a:lnTo>
                    <a:pt x="1010" y="727"/>
                  </a:lnTo>
                  <a:lnTo>
                    <a:pt x="1018" y="740"/>
                  </a:lnTo>
                  <a:lnTo>
                    <a:pt x="1025" y="751"/>
                  </a:lnTo>
                  <a:lnTo>
                    <a:pt x="1032" y="761"/>
                  </a:lnTo>
                  <a:lnTo>
                    <a:pt x="1039" y="772"/>
                  </a:lnTo>
                  <a:lnTo>
                    <a:pt x="1049" y="784"/>
                  </a:lnTo>
                  <a:lnTo>
                    <a:pt x="1059" y="796"/>
                  </a:lnTo>
                  <a:lnTo>
                    <a:pt x="1059" y="795"/>
                  </a:lnTo>
                  <a:lnTo>
                    <a:pt x="1065" y="796"/>
                  </a:lnTo>
                  <a:lnTo>
                    <a:pt x="1072" y="803"/>
                  </a:lnTo>
                  <a:lnTo>
                    <a:pt x="1081" y="813"/>
                  </a:lnTo>
                  <a:lnTo>
                    <a:pt x="1089" y="823"/>
                  </a:lnTo>
                  <a:lnTo>
                    <a:pt x="1096" y="832"/>
                  </a:lnTo>
                  <a:lnTo>
                    <a:pt x="1143" y="899"/>
                  </a:lnTo>
                  <a:lnTo>
                    <a:pt x="1160" y="926"/>
                  </a:lnTo>
                  <a:lnTo>
                    <a:pt x="1174" y="951"/>
                  </a:lnTo>
                  <a:lnTo>
                    <a:pt x="1195" y="987"/>
                  </a:lnTo>
                  <a:lnTo>
                    <a:pt x="1221" y="1028"/>
                  </a:lnTo>
                  <a:lnTo>
                    <a:pt x="1234" y="1053"/>
                  </a:lnTo>
                  <a:lnTo>
                    <a:pt x="1245" y="1074"/>
                  </a:lnTo>
                  <a:lnTo>
                    <a:pt x="1256" y="1094"/>
                  </a:lnTo>
                  <a:lnTo>
                    <a:pt x="1265" y="1112"/>
                  </a:lnTo>
                  <a:lnTo>
                    <a:pt x="1273" y="1130"/>
                  </a:lnTo>
                  <a:lnTo>
                    <a:pt x="1282" y="1149"/>
                  </a:lnTo>
                  <a:lnTo>
                    <a:pt x="1292" y="1169"/>
                  </a:lnTo>
                  <a:lnTo>
                    <a:pt x="1300" y="1191"/>
                  </a:lnTo>
                  <a:lnTo>
                    <a:pt x="1310" y="1216"/>
                  </a:lnTo>
                  <a:lnTo>
                    <a:pt x="1323" y="1245"/>
                  </a:lnTo>
                  <a:lnTo>
                    <a:pt x="1336" y="1279"/>
                  </a:lnTo>
                  <a:lnTo>
                    <a:pt x="1351" y="1317"/>
                  </a:lnTo>
                  <a:lnTo>
                    <a:pt x="1368" y="1362"/>
                  </a:lnTo>
                  <a:lnTo>
                    <a:pt x="1385" y="1417"/>
                  </a:lnTo>
                  <a:lnTo>
                    <a:pt x="1402" y="1474"/>
                  </a:lnTo>
                  <a:lnTo>
                    <a:pt x="1415" y="1524"/>
                  </a:lnTo>
                  <a:lnTo>
                    <a:pt x="1404" y="1491"/>
                  </a:lnTo>
                  <a:lnTo>
                    <a:pt x="1387" y="1451"/>
                  </a:lnTo>
                  <a:lnTo>
                    <a:pt x="1364" y="1412"/>
                  </a:lnTo>
                  <a:lnTo>
                    <a:pt x="1363" y="1420"/>
                  </a:lnTo>
                  <a:lnTo>
                    <a:pt x="1361" y="1428"/>
                  </a:lnTo>
                  <a:lnTo>
                    <a:pt x="1371" y="1451"/>
                  </a:lnTo>
                  <a:lnTo>
                    <a:pt x="1381" y="1479"/>
                  </a:lnTo>
                  <a:lnTo>
                    <a:pt x="1392" y="1510"/>
                  </a:lnTo>
                  <a:lnTo>
                    <a:pt x="1404" y="1544"/>
                  </a:lnTo>
                  <a:lnTo>
                    <a:pt x="1415" y="1577"/>
                  </a:lnTo>
                  <a:lnTo>
                    <a:pt x="1425" y="1613"/>
                  </a:lnTo>
                  <a:lnTo>
                    <a:pt x="1435" y="1647"/>
                  </a:lnTo>
                  <a:lnTo>
                    <a:pt x="1444" y="1679"/>
                  </a:lnTo>
                  <a:lnTo>
                    <a:pt x="1452" y="1707"/>
                  </a:lnTo>
                  <a:lnTo>
                    <a:pt x="1459" y="1731"/>
                  </a:lnTo>
                  <a:lnTo>
                    <a:pt x="1463" y="1751"/>
                  </a:lnTo>
                  <a:lnTo>
                    <a:pt x="1468" y="1762"/>
                  </a:lnTo>
                  <a:lnTo>
                    <a:pt x="1468" y="1768"/>
                  </a:lnTo>
                  <a:lnTo>
                    <a:pt x="1469" y="1775"/>
                  </a:lnTo>
                  <a:lnTo>
                    <a:pt x="1476" y="1837"/>
                  </a:lnTo>
                  <a:lnTo>
                    <a:pt x="1482" y="1903"/>
                  </a:lnTo>
                  <a:lnTo>
                    <a:pt x="1486" y="1971"/>
                  </a:lnTo>
                  <a:lnTo>
                    <a:pt x="1489" y="2037"/>
                  </a:lnTo>
                  <a:lnTo>
                    <a:pt x="1492" y="2099"/>
                  </a:lnTo>
                  <a:lnTo>
                    <a:pt x="1492" y="2134"/>
                  </a:lnTo>
                  <a:lnTo>
                    <a:pt x="1492" y="2165"/>
                  </a:lnTo>
                  <a:lnTo>
                    <a:pt x="1490" y="2194"/>
                  </a:lnTo>
                  <a:lnTo>
                    <a:pt x="1489" y="2220"/>
                  </a:lnTo>
                  <a:lnTo>
                    <a:pt x="1487" y="2246"/>
                  </a:lnTo>
                  <a:lnTo>
                    <a:pt x="1486" y="2271"/>
                  </a:lnTo>
                  <a:lnTo>
                    <a:pt x="1483" y="2298"/>
                  </a:lnTo>
                  <a:lnTo>
                    <a:pt x="1479" y="2328"/>
                  </a:lnTo>
                  <a:lnTo>
                    <a:pt x="1475" y="2361"/>
                  </a:lnTo>
                  <a:lnTo>
                    <a:pt x="1469" y="2401"/>
                  </a:lnTo>
                  <a:lnTo>
                    <a:pt x="1463" y="2446"/>
                  </a:lnTo>
                  <a:lnTo>
                    <a:pt x="1455" y="2498"/>
                  </a:lnTo>
                  <a:lnTo>
                    <a:pt x="1451" y="2526"/>
                  </a:lnTo>
                  <a:lnTo>
                    <a:pt x="1445" y="2552"/>
                  </a:lnTo>
                  <a:lnTo>
                    <a:pt x="1441" y="2573"/>
                  </a:lnTo>
                  <a:lnTo>
                    <a:pt x="1436" y="2594"/>
                  </a:lnTo>
                  <a:lnTo>
                    <a:pt x="1432" y="2614"/>
                  </a:lnTo>
                  <a:lnTo>
                    <a:pt x="1427" y="2634"/>
                  </a:lnTo>
                  <a:lnTo>
                    <a:pt x="1421" y="2655"/>
                  </a:lnTo>
                  <a:lnTo>
                    <a:pt x="1414" y="2677"/>
                  </a:lnTo>
                  <a:lnTo>
                    <a:pt x="1407" y="2704"/>
                  </a:lnTo>
                  <a:lnTo>
                    <a:pt x="1397" y="2734"/>
                  </a:lnTo>
                  <a:lnTo>
                    <a:pt x="1387" y="2769"/>
                  </a:lnTo>
                  <a:lnTo>
                    <a:pt x="1374" y="2808"/>
                  </a:lnTo>
                  <a:lnTo>
                    <a:pt x="1358" y="2856"/>
                  </a:lnTo>
                  <a:lnTo>
                    <a:pt x="1349" y="2883"/>
                  </a:lnTo>
                  <a:lnTo>
                    <a:pt x="1340" y="2906"/>
                  </a:lnTo>
                  <a:lnTo>
                    <a:pt x="1332" y="2927"/>
                  </a:lnTo>
                  <a:lnTo>
                    <a:pt x="1324" y="2947"/>
                  </a:lnTo>
                  <a:lnTo>
                    <a:pt x="1316" y="2965"/>
                  </a:lnTo>
                  <a:lnTo>
                    <a:pt x="1307" y="2983"/>
                  </a:lnTo>
                  <a:lnTo>
                    <a:pt x="1299" y="3003"/>
                  </a:lnTo>
                  <a:lnTo>
                    <a:pt x="1289" y="3025"/>
                  </a:lnTo>
                  <a:lnTo>
                    <a:pt x="1276" y="3049"/>
                  </a:lnTo>
                  <a:lnTo>
                    <a:pt x="1262" y="3076"/>
                  </a:lnTo>
                  <a:lnTo>
                    <a:pt x="1246" y="3109"/>
                  </a:lnTo>
                  <a:lnTo>
                    <a:pt x="1228" y="3145"/>
                  </a:lnTo>
                  <a:lnTo>
                    <a:pt x="1205" y="3189"/>
                  </a:lnTo>
                  <a:lnTo>
                    <a:pt x="1191" y="3213"/>
                  </a:lnTo>
                  <a:lnTo>
                    <a:pt x="1178" y="3236"/>
                  </a:lnTo>
                  <a:lnTo>
                    <a:pt x="1166" y="3257"/>
                  </a:lnTo>
                  <a:lnTo>
                    <a:pt x="1154" y="3275"/>
                  </a:lnTo>
                  <a:lnTo>
                    <a:pt x="1144" y="3292"/>
                  </a:lnTo>
                  <a:lnTo>
                    <a:pt x="1132" y="3309"/>
                  </a:lnTo>
                  <a:lnTo>
                    <a:pt x="1120" y="3327"/>
                  </a:lnTo>
                  <a:lnTo>
                    <a:pt x="1106" y="3347"/>
                  </a:lnTo>
                  <a:lnTo>
                    <a:pt x="1091" y="3370"/>
                  </a:lnTo>
                  <a:lnTo>
                    <a:pt x="1072" y="3394"/>
                  </a:lnTo>
                  <a:lnTo>
                    <a:pt x="1052" y="3422"/>
                  </a:lnTo>
                  <a:lnTo>
                    <a:pt x="1028" y="3454"/>
                  </a:lnTo>
                  <a:lnTo>
                    <a:pt x="1000" y="3492"/>
                  </a:lnTo>
                  <a:lnTo>
                    <a:pt x="966" y="3533"/>
                  </a:lnTo>
                  <a:lnTo>
                    <a:pt x="935" y="3570"/>
                  </a:lnTo>
                  <a:lnTo>
                    <a:pt x="908" y="3599"/>
                  </a:lnTo>
                  <a:lnTo>
                    <a:pt x="884" y="3625"/>
                  </a:lnTo>
                  <a:lnTo>
                    <a:pt x="862" y="3647"/>
                  </a:lnTo>
                  <a:lnTo>
                    <a:pt x="844" y="3664"/>
                  </a:lnTo>
                  <a:lnTo>
                    <a:pt x="828" y="3678"/>
                  </a:lnTo>
                  <a:lnTo>
                    <a:pt x="814" y="3690"/>
                  </a:lnTo>
                  <a:lnTo>
                    <a:pt x="803" y="3699"/>
                  </a:lnTo>
                  <a:lnTo>
                    <a:pt x="793" y="3708"/>
                  </a:lnTo>
                  <a:lnTo>
                    <a:pt x="783" y="3714"/>
                  </a:lnTo>
                  <a:lnTo>
                    <a:pt x="833" y="3644"/>
                  </a:lnTo>
                  <a:lnTo>
                    <a:pt x="876" y="3573"/>
                  </a:lnTo>
                  <a:lnTo>
                    <a:pt x="916" y="3498"/>
                  </a:lnTo>
                  <a:lnTo>
                    <a:pt x="954" y="3423"/>
                  </a:lnTo>
                  <a:lnTo>
                    <a:pt x="991" y="3347"/>
                  </a:lnTo>
                  <a:lnTo>
                    <a:pt x="1030" y="3271"/>
                  </a:lnTo>
                  <a:lnTo>
                    <a:pt x="1069" y="3196"/>
                  </a:lnTo>
                  <a:lnTo>
                    <a:pt x="1112" y="3123"/>
                  </a:lnTo>
                  <a:lnTo>
                    <a:pt x="1136" y="3051"/>
                  </a:lnTo>
                  <a:lnTo>
                    <a:pt x="1159" y="2976"/>
                  </a:lnTo>
                  <a:lnTo>
                    <a:pt x="1166" y="2897"/>
                  </a:lnTo>
                  <a:lnTo>
                    <a:pt x="1171" y="2827"/>
                  </a:lnTo>
                  <a:lnTo>
                    <a:pt x="1174" y="2765"/>
                  </a:lnTo>
                  <a:lnTo>
                    <a:pt x="1177" y="2711"/>
                  </a:lnTo>
                  <a:lnTo>
                    <a:pt x="1178" y="2665"/>
                  </a:lnTo>
                  <a:lnTo>
                    <a:pt x="1177" y="2625"/>
                  </a:lnTo>
                  <a:lnTo>
                    <a:pt x="1174" y="2593"/>
                  </a:lnTo>
                  <a:lnTo>
                    <a:pt x="1168" y="2567"/>
                  </a:lnTo>
                  <a:lnTo>
                    <a:pt x="1160" y="2546"/>
                  </a:lnTo>
                  <a:lnTo>
                    <a:pt x="1150" y="2532"/>
                  </a:lnTo>
                  <a:lnTo>
                    <a:pt x="1137" y="2522"/>
                  </a:lnTo>
                  <a:lnTo>
                    <a:pt x="1122" y="2516"/>
                  </a:lnTo>
                  <a:lnTo>
                    <a:pt x="1102" y="2514"/>
                  </a:lnTo>
                  <a:lnTo>
                    <a:pt x="1079" y="2516"/>
                  </a:lnTo>
                  <a:lnTo>
                    <a:pt x="1054" y="2521"/>
                  </a:lnTo>
                  <a:lnTo>
                    <a:pt x="1024" y="2529"/>
                  </a:lnTo>
                  <a:lnTo>
                    <a:pt x="991" y="2539"/>
                  </a:lnTo>
                  <a:lnTo>
                    <a:pt x="953" y="2550"/>
                  </a:lnTo>
                  <a:lnTo>
                    <a:pt x="874" y="2576"/>
                  </a:lnTo>
                  <a:lnTo>
                    <a:pt x="790" y="2598"/>
                  </a:lnTo>
                  <a:lnTo>
                    <a:pt x="701" y="2619"/>
                  </a:lnTo>
                  <a:lnTo>
                    <a:pt x="686" y="2641"/>
                  </a:lnTo>
                  <a:lnTo>
                    <a:pt x="672" y="2663"/>
                  </a:lnTo>
                  <a:lnTo>
                    <a:pt x="660" y="2684"/>
                  </a:lnTo>
                  <a:lnTo>
                    <a:pt x="650" y="2681"/>
                  </a:lnTo>
                  <a:lnTo>
                    <a:pt x="640" y="2679"/>
                  </a:lnTo>
                  <a:lnTo>
                    <a:pt x="631" y="2676"/>
                  </a:lnTo>
                  <a:lnTo>
                    <a:pt x="621" y="2672"/>
                  </a:lnTo>
                  <a:lnTo>
                    <a:pt x="613" y="2667"/>
                  </a:lnTo>
                  <a:lnTo>
                    <a:pt x="603" y="2662"/>
                  </a:lnTo>
                  <a:lnTo>
                    <a:pt x="591" y="2655"/>
                  </a:lnTo>
                  <a:lnTo>
                    <a:pt x="580" y="2646"/>
                  </a:lnTo>
                  <a:lnTo>
                    <a:pt x="566" y="2635"/>
                  </a:lnTo>
                  <a:lnTo>
                    <a:pt x="550" y="2622"/>
                  </a:lnTo>
                  <a:lnTo>
                    <a:pt x="532" y="2607"/>
                  </a:lnTo>
                  <a:lnTo>
                    <a:pt x="509" y="2588"/>
                  </a:lnTo>
                  <a:lnTo>
                    <a:pt x="485" y="2567"/>
                  </a:lnTo>
                  <a:lnTo>
                    <a:pt x="457" y="2543"/>
                  </a:lnTo>
                  <a:lnTo>
                    <a:pt x="424" y="2515"/>
                  </a:lnTo>
                  <a:lnTo>
                    <a:pt x="387" y="2483"/>
                  </a:lnTo>
                  <a:lnTo>
                    <a:pt x="346" y="2446"/>
                  </a:lnTo>
                  <a:lnTo>
                    <a:pt x="301" y="2404"/>
                  </a:lnTo>
                  <a:lnTo>
                    <a:pt x="308" y="2387"/>
                  </a:lnTo>
                  <a:lnTo>
                    <a:pt x="315" y="2371"/>
                  </a:lnTo>
                  <a:lnTo>
                    <a:pt x="321" y="2356"/>
                  </a:lnTo>
                  <a:lnTo>
                    <a:pt x="324" y="2342"/>
                  </a:lnTo>
                  <a:lnTo>
                    <a:pt x="326" y="2326"/>
                  </a:lnTo>
                  <a:lnTo>
                    <a:pt x="328" y="2308"/>
                  </a:lnTo>
                  <a:lnTo>
                    <a:pt x="326" y="2287"/>
                  </a:lnTo>
                  <a:lnTo>
                    <a:pt x="325" y="2261"/>
                  </a:lnTo>
                  <a:lnTo>
                    <a:pt x="321" y="2230"/>
                  </a:lnTo>
                  <a:lnTo>
                    <a:pt x="316" y="2192"/>
                  </a:lnTo>
                  <a:lnTo>
                    <a:pt x="311" y="2147"/>
                  </a:lnTo>
                  <a:lnTo>
                    <a:pt x="302" y="2093"/>
                  </a:lnTo>
                  <a:lnTo>
                    <a:pt x="246" y="2044"/>
                  </a:lnTo>
                  <a:lnTo>
                    <a:pt x="288" y="1982"/>
                  </a:lnTo>
                  <a:lnTo>
                    <a:pt x="326" y="1924"/>
                  </a:lnTo>
                  <a:lnTo>
                    <a:pt x="360" y="1871"/>
                  </a:lnTo>
                  <a:lnTo>
                    <a:pt x="390" y="1819"/>
                  </a:lnTo>
                  <a:lnTo>
                    <a:pt x="417" y="1771"/>
                  </a:lnTo>
                  <a:lnTo>
                    <a:pt x="441" y="1725"/>
                  </a:lnTo>
                  <a:lnTo>
                    <a:pt x="462" y="1682"/>
                  </a:lnTo>
                  <a:lnTo>
                    <a:pt x="482" y="1639"/>
                  </a:lnTo>
                  <a:lnTo>
                    <a:pt x="499" y="1597"/>
                  </a:lnTo>
                  <a:lnTo>
                    <a:pt x="516" y="1556"/>
                  </a:lnTo>
                  <a:lnTo>
                    <a:pt x="533" y="1515"/>
                  </a:lnTo>
                  <a:lnTo>
                    <a:pt x="549" y="1474"/>
                  </a:lnTo>
                  <a:lnTo>
                    <a:pt x="556" y="1472"/>
                  </a:lnTo>
                  <a:lnTo>
                    <a:pt x="563" y="1470"/>
                  </a:lnTo>
                  <a:lnTo>
                    <a:pt x="570" y="1469"/>
                  </a:lnTo>
                  <a:lnTo>
                    <a:pt x="577" y="1467"/>
                  </a:lnTo>
                  <a:lnTo>
                    <a:pt x="584" y="1465"/>
                  </a:lnTo>
                  <a:lnTo>
                    <a:pt x="591" y="1463"/>
                  </a:lnTo>
                  <a:lnTo>
                    <a:pt x="597" y="1462"/>
                  </a:lnTo>
                  <a:lnTo>
                    <a:pt x="603" y="1460"/>
                  </a:lnTo>
                  <a:lnTo>
                    <a:pt x="604" y="1453"/>
                  </a:lnTo>
                  <a:lnTo>
                    <a:pt x="604" y="1446"/>
                  </a:lnTo>
                  <a:lnTo>
                    <a:pt x="604" y="1439"/>
                  </a:lnTo>
                  <a:lnTo>
                    <a:pt x="591" y="1427"/>
                  </a:lnTo>
                  <a:lnTo>
                    <a:pt x="655" y="1407"/>
                  </a:lnTo>
                  <a:lnTo>
                    <a:pt x="713" y="1386"/>
                  </a:lnTo>
                  <a:lnTo>
                    <a:pt x="766" y="1365"/>
                  </a:lnTo>
                  <a:lnTo>
                    <a:pt x="813" y="1343"/>
                  </a:lnTo>
                  <a:lnTo>
                    <a:pt x="851" y="1324"/>
                  </a:lnTo>
                  <a:lnTo>
                    <a:pt x="884" y="1305"/>
                  </a:lnTo>
                  <a:lnTo>
                    <a:pt x="910" y="1291"/>
                  </a:lnTo>
                  <a:lnTo>
                    <a:pt x="913" y="1294"/>
                  </a:lnTo>
                  <a:lnTo>
                    <a:pt x="920" y="1301"/>
                  </a:lnTo>
                  <a:lnTo>
                    <a:pt x="930" y="1312"/>
                  </a:lnTo>
                  <a:lnTo>
                    <a:pt x="945" y="1325"/>
                  </a:lnTo>
                  <a:lnTo>
                    <a:pt x="962" y="1341"/>
                  </a:lnTo>
                  <a:lnTo>
                    <a:pt x="980" y="1357"/>
                  </a:lnTo>
                  <a:lnTo>
                    <a:pt x="1000" y="1374"/>
                  </a:lnTo>
                  <a:lnTo>
                    <a:pt x="1021" y="1390"/>
                  </a:lnTo>
                  <a:lnTo>
                    <a:pt x="1041" y="1404"/>
                  </a:lnTo>
                  <a:lnTo>
                    <a:pt x="1062" y="1415"/>
                  </a:lnTo>
                  <a:lnTo>
                    <a:pt x="1081" y="1424"/>
                  </a:lnTo>
                  <a:lnTo>
                    <a:pt x="1098" y="1429"/>
                  </a:lnTo>
                  <a:lnTo>
                    <a:pt x="1105" y="1407"/>
                  </a:lnTo>
                  <a:lnTo>
                    <a:pt x="1109" y="1390"/>
                  </a:lnTo>
                  <a:lnTo>
                    <a:pt x="1112" y="1376"/>
                  </a:lnTo>
                  <a:lnTo>
                    <a:pt x="1115" y="1365"/>
                  </a:lnTo>
                  <a:lnTo>
                    <a:pt x="1115" y="1352"/>
                  </a:lnTo>
                  <a:lnTo>
                    <a:pt x="1113" y="1338"/>
                  </a:lnTo>
                  <a:lnTo>
                    <a:pt x="1149" y="1324"/>
                  </a:lnTo>
                  <a:lnTo>
                    <a:pt x="1177" y="1312"/>
                  </a:lnTo>
                  <a:lnTo>
                    <a:pt x="1200" y="1304"/>
                  </a:lnTo>
                  <a:lnTo>
                    <a:pt x="1217" y="1297"/>
                  </a:lnTo>
                  <a:lnTo>
                    <a:pt x="1228" y="1291"/>
                  </a:lnTo>
                  <a:lnTo>
                    <a:pt x="1237" y="1288"/>
                  </a:lnTo>
                  <a:lnTo>
                    <a:pt x="1241" y="1286"/>
                  </a:lnTo>
                  <a:lnTo>
                    <a:pt x="1244" y="1286"/>
                  </a:lnTo>
                  <a:lnTo>
                    <a:pt x="1245" y="1284"/>
                  </a:lnTo>
                  <a:lnTo>
                    <a:pt x="1245" y="1284"/>
                  </a:lnTo>
                  <a:lnTo>
                    <a:pt x="1255" y="1276"/>
                  </a:lnTo>
                  <a:lnTo>
                    <a:pt x="1252" y="1259"/>
                  </a:lnTo>
                  <a:lnTo>
                    <a:pt x="1251" y="1243"/>
                  </a:lnTo>
                  <a:lnTo>
                    <a:pt x="1246" y="1229"/>
                  </a:lnTo>
                  <a:lnTo>
                    <a:pt x="1242" y="1216"/>
                  </a:lnTo>
                  <a:lnTo>
                    <a:pt x="1235" y="1201"/>
                  </a:lnTo>
                  <a:lnTo>
                    <a:pt x="1227" y="1185"/>
                  </a:lnTo>
                  <a:lnTo>
                    <a:pt x="1217" y="1166"/>
                  </a:lnTo>
                  <a:lnTo>
                    <a:pt x="1203" y="1142"/>
                  </a:lnTo>
                  <a:lnTo>
                    <a:pt x="1186" y="1114"/>
                  </a:lnTo>
                  <a:lnTo>
                    <a:pt x="1170" y="1084"/>
                  </a:lnTo>
                  <a:lnTo>
                    <a:pt x="1154" y="1053"/>
                  </a:lnTo>
                  <a:lnTo>
                    <a:pt x="1140" y="1025"/>
                  </a:lnTo>
                  <a:lnTo>
                    <a:pt x="1134" y="1028"/>
                  </a:lnTo>
                  <a:lnTo>
                    <a:pt x="1127" y="1030"/>
                  </a:lnTo>
                  <a:lnTo>
                    <a:pt x="1122" y="1033"/>
                  </a:lnTo>
                  <a:lnTo>
                    <a:pt x="1125" y="1066"/>
                  </a:lnTo>
                  <a:lnTo>
                    <a:pt x="1129" y="1099"/>
                  </a:lnTo>
                  <a:lnTo>
                    <a:pt x="1132" y="1132"/>
                  </a:lnTo>
                  <a:lnTo>
                    <a:pt x="1115" y="1118"/>
                  </a:lnTo>
                  <a:lnTo>
                    <a:pt x="1102" y="1108"/>
                  </a:lnTo>
                  <a:lnTo>
                    <a:pt x="1092" y="1099"/>
                  </a:lnTo>
                  <a:lnTo>
                    <a:pt x="1085" y="1092"/>
                  </a:lnTo>
                  <a:lnTo>
                    <a:pt x="1078" y="1087"/>
                  </a:lnTo>
                  <a:lnTo>
                    <a:pt x="1072" y="1081"/>
                  </a:lnTo>
                  <a:lnTo>
                    <a:pt x="1066" y="1074"/>
                  </a:lnTo>
                  <a:lnTo>
                    <a:pt x="1059" y="1066"/>
                  </a:lnTo>
                  <a:lnTo>
                    <a:pt x="1030" y="1019"/>
                  </a:lnTo>
                  <a:lnTo>
                    <a:pt x="1028" y="989"/>
                  </a:lnTo>
                  <a:lnTo>
                    <a:pt x="1027" y="965"/>
                  </a:lnTo>
                  <a:lnTo>
                    <a:pt x="1027" y="946"/>
                  </a:lnTo>
                  <a:lnTo>
                    <a:pt x="1027" y="930"/>
                  </a:lnTo>
                  <a:lnTo>
                    <a:pt x="1028" y="916"/>
                  </a:lnTo>
                  <a:lnTo>
                    <a:pt x="1030" y="901"/>
                  </a:lnTo>
                  <a:lnTo>
                    <a:pt x="1032" y="884"/>
                  </a:lnTo>
                  <a:lnTo>
                    <a:pt x="1035" y="861"/>
                  </a:lnTo>
                  <a:lnTo>
                    <a:pt x="1037" y="857"/>
                  </a:lnTo>
                  <a:lnTo>
                    <a:pt x="1039" y="854"/>
                  </a:lnTo>
                  <a:lnTo>
                    <a:pt x="1041" y="850"/>
                  </a:lnTo>
                  <a:lnTo>
                    <a:pt x="1042" y="848"/>
                  </a:lnTo>
                  <a:lnTo>
                    <a:pt x="1051" y="858"/>
                  </a:lnTo>
                  <a:lnTo>
                    <a:pt x="1059" y="867"/>
                  </a:lnTo>
                  <a:lnTo>
                    <a:pt x="1066" y="872"/>
                  </a:lnTo>
                  <a:lnTo>
                    <a:pt x="1076" y="878"/>
                  </a:lnTo>
                  <a:lnTo>
                    <a:pt x="1091" y="884"/>
                  </a:lnTo>
                  <a:lnTo>
                    <a:pt x="1075" y="863"/>
                  </a:lnTo>
                  <a:lnTo>
                    <a:pt x="1064" y="844"/>
                  </a:lnTo>
                  <a:lnTo>
                    <a:pt x="1052" y="830"/>
                  </a:lnTo>
                  <a:lnTo>
                    <a:pt x="1042" y="817"/>
                  </a:lnTo>
                  <a:lnTo>
                    <a:pt x="1031" y="808"/>
                  </a:lnTo>
                  <a:lnTo>
                    <a:pt x="1017" y="796"/>
                  </a:lnTo>
                  <a:lnTo>
                    <a:pt x="1000" y="785"/>
                  </a:lnTo>
                  <a:lnTo>
                    <a:pt x="980" y="772"/>
                  </a:lnTo>
                  <a:lnTo>
                    <a:pt x="953" y="755"/>
                  </a:lnTo>
                  <a:lnTo>
                    <a:pt x="953" y="758"/>
                  </a:lnTo>
                  <a:lnTo>
                    <a:pt x="952" y="760"/>
                  </a:lnTo>
                  <a:lnTo>
                    <a:pt x="950" y="762"/>
                  </a:lnTo>
                  <a:lnTo>
                    <a:pt x="950" y="765"/>
                  </a:lnTo>
                  <a:lnTo>
                    <a:pt x="949" y="767"/>
                  </a:lnTo>
                  <a:lnTo>
                    <a:pt x="947" y="768"/>
                  </a:lnTo>
                  <a:lnTo>
                    <a:pt x="947" y="771"/>
                  </a:lnTo>
                  <a:lnTo>
                    <a:pt x="946" y="772"/>
                  </a:lnTo>
                  <a:lnTo>
                    <a:pt x="959" y="784"/>
                  </a:lnTo>
                  <a:lnTo>
                    <a:pt x="970" y="795"/>
                  </a:lnTo>
                  <a:lnTo>
                    <a:pt x="970" y="801"/>
                  </a:lnTo>
                  <a:lnTo>
                    <a:pt x="970" y="808"/>
                  </a:lnTo>
                  <a:lnTo>
                    <a:pt x="969" y="815"/>
                  </a:lnTo>
                  <a:lnTo>
                    <a:pt x="949" y="813"/>
                  </a:lnTo>
                  <a:lnTo>
                    <a:pt x="929" y="815"/>
                  </a:lnTo>
                  <a:lnTo>
                    <a:pt x="954" y="861"/>
                  </a:lnTo>
                  <a:lnTo>
                    <a:pt x="980" y="909"/>
                  </a:lnTo>
                  <a:lnTo>
                    <a:pt x="1010" y="954"/>
                  </a:lnTo>
                  <a:lnTo>
                    <a:pt x="1014" y="963"/>
                  </a:lnTo>
                  <a:lnTo>
                    <a:pt x="1015" y="970"/>
                  </a:lnTo>
                  <a:lnTo>
                    <a:pt x="1015" y="977"/>
                  </a:lnTo>
                  <a:lnTo>
                    <a:pt x="1014" y="984"/>
                  </a:lnTo>
                  <a:lnTo>
                    <a:pt x="1008" y="994"/>
                  </a:lnTo>
                  <a:lnTo>
                    <a:pt x="1000" y="1006"/>
                  </a:lnTo>
                  <a:lnTo>
                    <a:pt x="1008" y="1028"/>
                  </a:lnTo>
                  <a:lnTo>
                    <a:pt x="1020" y="1049"/>
                  </a:lnTo>
                  <a:lnTo>
                    <a:pt x="1034" y="1067"/>
                  </a:lnTo>
                  <a:lnTo>
                    <a:pt x="1048" y="1087"/>
                  </a:lnTo>
                  <a:lnTo>
                    <a:pt x="1061" y="1105"/>
                  </a:lnTo>
                  <a:lnTo>
                    <a:pt x="1071" y="1126"/>
                  </a:lnTo>
                  <a:lnTo>
                    <a:pt x="1076" y="1149"/>
                  </a:lnTo>
                  <a:lnTo>
                    <a:pt x="1075" y="1174"/>
                  </a:lnTo>
                  <a:lnTo>
                    <a:pt x="1035" y="1142"/>
                  </a:lnTo>
                  <a:lnTo>
                    <a:pt x="1000" y="1114"/>
                  </a:lnTo>
                  <a:lnTo>
                    <a:pt x="969" y="1090"/>
                  </a:lnTo>
                  <a:lnTo>
                    <a:pt x="943" y="1068"/>
                  </a:lnTo>
                  <a:lnTo>
                    <a:pt x="920" y="1051"/>
                  </a:lnTo>
                  <a:lnTo>
                    <a:pt x="902" y="1037"/>
                  </a:lnTo>
                  <a:lnTo>
                    <a:pt x="886" y="1026"/>
                  </a:lnTo>
                  <a:lnTo>
                    <a:pt x="874" y="1016"/>
                  </a:lnTo>
                  <a:lnTo>
                    <a:pt x="862" y="1009"/>
                  </a:lnTo>
                  <a:lnTo>
                    <a:pt x="854" y="1005"/>
                  </a:lnTo>
                  <a:lnTo>
                    <a:pt x="845" y="1001"/>
                  </a:lnTo>
                  <a:lnTo>
                    <a:pt x="838" y="998"/>
                  </a:lnTo>
                  <a:lnTo>
                    <a:pt x="831" y="997"/>
                  </a:lnTo>
                  <a:lnTo>
                    <a:pt x="824" y="995"/>
                  </a:lnTo>
                  <a:lnTo>
                    <a:pt x="815" y="994"/>
                  </a:lnTo>
                  <a:lnTo>
                    <a:pt x="811" y="999"/>
                  </a:lnTo>
                  <a:lnTo>
                    <a:pt x="806" y="1005"/>
                  </a:lnTo>
                  <a:lnTo>
                    <a:pt x="800" y="1011"/>
                  </a:lnTo>
                  <a:lnTo>
                    <a:pt x="815" y="1023"/>
                  </a:lnTo>
                  <a:lnTo>
                    <a:pt x="825" y="1030"/>
                  </a:lnTo>
                  <a:lnTo>
                    <a:pt x="833" y="1036"/>
                  </a:lnTo>
                  <a:lnTo>
                    <a:pt x="840" y="1039"/>
                  </a:lnTo>
                  <a:lnTo>
                    <a:pt x="847" y="1042"/>
                  </a:lnTo>
                  <a:lnTo>
                    <a:pt x="855" y="1044"/>
                  </a:lnTo>
                  <a:lnTo>
                    <a:pt x="858" y="1039"/>
                  </a:lnTo>
                  <a:lnTo>
                    <a:pt x="861" y="1033"/>
                  </a:lnTo>
                  <a:lnTo>
                    <a:pt x="864" y="1028"/>
                  </a:lnTo>
                  <a:lnTo>
                    <a:pt x="886" y="1057"/>
                  </a:lnTo>
                  <a:lnTo>
                    <a:pt x="905" y="1083"/>
                  </a:lnTo>
                  <a:lnTo>
                    <a:pt x="919" y="1104"/>
                  </a:lnTo>
                  <a:lnTo>
                    <a:pt x="930" y="1122"/>
                  </a:lnTo>
                  <a:lnTo>
                    <a:pt x="940" y="1138"/>
                  </a:lnTo>
                  <a:lnTo>
                    <a:pt x="949" y="1150"/>
                  </a:lnTo>
                  <a:lnTo>
                    <a:pt x="954" y="1161"/>
                  </a:lnTo>
                  <a:lnTo>
                    <a:pt x="962" y="1173"/>
                  </a:lnTo>
                  <a:lnTo>
                    <a:pt x="967" y="1184"/>
                  </a:lnTo>
                  <a:lnTo>
                    <a:pt x="957" y="1171"/>
                  </a:lnTo>
                  <a:lnTo>
                    <a:pt x="950" y="1161"/>
                  </a:lnTo>
                  <a:lnTo>
                    <a:pt x="945" y="1154"/>
                  </a:lnTo>
                  <a:lnTo>
                    <a:pt x="939" y="1147"/>
                  </a:lnTo>
                  <a:lnTo>
                    <a:pt x="933" y="1138"/>
                  </a:lnTo>
                  <a:lnTo>
                    <a:pt x="925" y="1126"/>
                  </a:lnTo>
                  <a:lnTo>
                    <a:pt x="909" y="1130"/>
                  </a:lnTo>
                  <a:lnTo>
                    <a:pt x="896" y="1135"/>
                  </a:lnTo>
                  <a:lnTo>
                    <a:pt x="885" y="1136"/>
                  </a:lnTo>
                  <a:lnTo>
                    <a:pt x="874" y="1135"/>
                  </a:lnTo>
                  <a:lnTo>
                    <a:pt x="862" y="1130"/>
                  </a:lnTo>
                  <a:lnTo>
                    <a:pt x="850" y="1125"/>
                  </a:lnTo>
                  <a:lnTo>
                    <a:pt x="835" y="1114"/>
                  </a:lnTo>
                  <a:lnTo>
                    <a:pt x="820" y="1099"/>
                  </a:lnTo>
                  <a:lnTo>
                    <a:pt x="800" y="1081"/>
                  </a:lnTo>
                  <a:lnTo>
                    <a:pt x="777" y="1059"/>
                  </a:lnTo>
                  <a:lnTo>
                    <a:pt x="750" y="1030"/>
                  </a:lnTo>
                  <a:lnTo>
                    <a:pt x="703" y="1049"/>
                  </a:lnTo>
                  <a:lnTo>
                    <a:pt x="691" y="1068"/>
                  </a:lnTo>
                  <a:lnTo>
                    <a:pt x="682" y="1090"/>
                  </a:lnTo>
                  <a:lnTo>
                    <a:pt x="677" y="1112"/>
                  </a:lnTo>
                  <a:lnTo>
                    <a:pt x="674" y="1135"/>
                  </a:lnTo>
                  <a:lnTo>
                    <a:pt x="669" y="1157"/>
                  </a:lnTo>
                  <a:lnTo>
                    <a:pt x="662" y="1180"/>
                  </a:lnTo>
                  <a:lnTo>
                    <a:pt x="652" y="1200"/>
                  </a:lnTo>
                  <a:lnTo>
                    <a:pt x="638" y="1218"/>
                  </a:lnTo>
                  <a:lnTo>
                    <a:pt x="684" y="1318"/>
                  </a:lnTo>
                  <a:lnTo>
                    <a:pt x="662" y="1326"/>
                  </a:lnTo>
                  <a:lnTo>
                    <a:pt x="645" y="1333"/>
                  </a:lnTo>
                  <a:lnTo>
                    <a:pt x="630" y="1341"/>
                  </a:lnTo>
                  <a:lnTo>
                    <a:pt x="614" y="1346"/>
                  </a:lnTo>
                  <a:lnTo>
                    <a:pt x="599" y="1353"/>
                  </a:lnTo>
                  <a:lnTo>
                    <a:pt x="580" y="1360"/>
                  </a:lnTo>
                  <a:lnTo>
                    <a:pt x="557" y="1367"/>
                  </a:lnTo>
                  <a:lnTo>
                    <a:pt x="532" y="1377"/>
                  </a:lnTo>
                  <a:lnTo>
                    <a:pt x="499" y="1388"/>
                  </a:lnTo>
                  <a:lnTo>
                    <a:pt x="460" y="1401"/>
                  </a:lnTo>
                  <a:lnTo>
                    <a:pt x="458" y="1394"/>
                  </a:lnTo>
                  <a:lnTo>
                    <a:pt x="455" y="1387"/>
                  </a:lnTo>
                  <a:lnTo>
                    <a:pt x="453" y="1380"/>
                  </a:lnTo>
                  <a:lnTo>
                    <a:pt x="450" y="1372"/>
                  </a:lnTo>
                  <a:lnTo>
                    <a:pt x="447" y="1365"/>
                  </a:lnTo>
                  <a:lnTo>
                    <a:pt x="444" y="1356"/>
                  </a:lnTo>
                  <a:lnTo>
                    <a:pt x="441" y="1348"/>
                  </a:lnTo>
                  <a:lnTo>
                    <a:pt x="438" y="1339"/>
                  </a:lnTo>
                  <a:lnTo>
                    <a:pt x="453" y="1325"/>
                  </a:lnTo>
                  <a:lnTo>
                    <a:pt x="423" y="1267"/>
                  </a:lnTo>
                  <a:lnTo>
                    <a:pt x="392" y="1209"/>
                  </a:lnTo>
                  <a:lnTo>
                    <a:pt x="362" y="1152"/>
                  </a:lnTo>
                  <a:lnTo>
                    <a:pt x="410" y="1149"/>
                  </a:lnTo>
                  <a:lnTo>
                    <a:pt x="448" y="1145"/>
                  </a:lnTo>
                  <a:lnTo>
                    <a:pt x="478" y="1142"/>
                  </a:lnTo>
                  <a:lnTo>
                    <a:pt x="501" y="1139"/>
                  </a:lnTo>
                  <a:lnTo>
                    <a:pt x="518" y="1136"/>
                  </a:lnTo>
                  <a:lnTo>
                    <a:pt x="531" y="1133"/>
                  </a:lnTo>
                  <a:lnTo>
                    <a:pt x="539" y="1130"/>
                  </a:lnTo>
                  <a:lnTo>
                    <a:pt x="546" y="1128"/>
                  </a:lnTo>
                  <a:lnTo>
                    <a:pt x="550" y="1125"/>
                  </a:lnTo>
                  <a:lnTo>
                    <a:pt x="528" y="1091"/>
                  </a:lnTo>
                  <a:lnTo>
                    <a:pt x="509" y="1061"/>
                  </a:lnTo>
                  <a:lnTo>
                    <a:pt x="494" y="1039"/>
                  </a:lnTo>
                  <a:lnTo>
                    <a:pt x="481" y="1019"/>
                  </a:lnTo>
                  <a:lnTo>
                    <a:pt x="470" y="1005"/>
                  </a:lnTo>
                  <a:lnTo>
                    <a:pt x="461" y="994"/>
                  </a:lnTo>
                  <a:lnTo>
                    <a:pt x="453" y="985"/>
                  </a:lnTo>
                  <a:lnTo>
                    <a:pt x="445" y="980"/>
                  </a:lnTo>
                  <a:lnTo>
                    <a:pt x="440" y="975"/>
                  </a:lnTo>
                  <a:lnTo>
                    <a:pt x="434" y="974"/>
                  </a:lnTo>
                  <a:lnTo>
                    <a:pt x="427" y="973"/>
                  </a:lnTo>
                  <a:lnTo>
                    <a:pt x="419" y="971"/>
                  </a:lnTo>
                  <a:lnTo>
                    <a:pt x="423" y="957"/>
                  </a:lnTo>
                  <a:lnTo>
                    <a:pt x="407" y="940"/>
                  </a:lnTo>
                  <a:lnTo>
                    <a:pt x="392" y="926"/>
                  </a:lnTo>
                  <a:lnTo>
                    <a:pt x="392" y="899"/>
                  </a:lnTo>
                  <a:lnTo>
                    <a:pt x="390" y="871"/>
                  </a:lnTo>
                  <a:lnTo>
                    <a:pt x="389" y="844"/>
                  </a:lnTo>
                  <a:lnTo>
                    <a:pt x="360" y="824"/>
                  </a:lnTo>
                  <a:lnTo>
                    <a:pt x="338" y="808"/>
                  </a:lnTo>
                  <a:lnTo>
                    <a:pt x="319" y="792"/>
                  </a:lnTo>
                  <a:lnTo>
                    <a:pt x="307" y="779"/>
                  </a:lnTo>
                  <a:lnTo>
                    <a:pt x="297" y="768"/>
                  </a:lnTo>
                  <a:lnTo>
                    <a:pt x="290" y="758"/>
                  </a:lnTo>
                  <a:lnTo>
                    <a:pt x="287" y="751"/>
                  </a:lnTo>
                  <a:lnTo>
                    <a:pt x="284" y="744"/>
                  </a:lnTo>
                  <a:lnTo>
                    <a:pt x="282" y="738"/>
                  </a:lnTo>
                  <a:lnTo>
                    <a:pt x="298" y="723"/>
                  </a:lnTo>
                  <a:lnTo>
                    <a:pt x="316" y="710"/>
                  </a:lnTo>
                  <a:lnTo>
                    <a:pt x="324" y="722"/>
                  </a:lnTo>
                  <a:lnTo>
                    <a:pt x="332" y="731"/>
                  </a:lnTo>
                  <a:lnTo>
                    <a:pt x="339" y="743"/>
                  </a:lnTo>
                  <a:lnTo>
                    <a:pt x="348" y="753"/>
                  </a:lnTo>
                  <a:lnTo>
                    <a:pt x="355" y="762"/>
                  </a:lnTo>
                  <a:lnTo>
                    <a:pt x="363" y="774"/>
                  </a:lnTo>
                  <a:lnTo>
                    <a:pt x="370" y="785"/>
                  </a:lnTo>
                  <a:lnTo>
                    <a:pt x="372" y="786"/>
                  </a:lnTo>
                  <a:lnTo>
                    <a:pt x="373" y="788"/>
                  </a:lnTo>
                  <a:lnTo>
                    <a:pt x="375" y="791"/>
                  </a:lnTo>
                  <a:lnTo>
                    <a:pt x="377" y="793"/>
                  </a:lnTo>
                  <a:lnTo>
                    <a:pt x="382" y="796"/>
                  </a:lnTo>
                  <a:lnTo>
                    <a:pt x="386" y="801"/>
                  </a:lnTo>
                  <a:lnTo>
                    <a:pt x="400" y="808"/>
                  </a:lnTo>
                  <a:lnTo>
                    <a:pt x="411" y="815"/>
                  </a:lnTo>
                  <a:lnTo>
                    <a:pt x="421" y="820"/>
                  </a:lnTo>
                  <a:lnTo>
                    <a:pt x="431" y="824"/>
                  </a:lnTo>
                  <a:lnTo>
                    <a:pt x="444" y="830"/>
                  </a:lnTo>
                  <a:lnTo>
                    <a:pt x="458" y="836"/>
                  </a:lnTo>
                  <a:lnTo>
                    <a:pt x="478" y="843"/>
                  </a:lnTo>
                  <a:lnTo>
                    <a:pt x="504" y="851"/>
                  </a:lnTo>
                  <a:lnTo>
                    <a:pt x="504" y="816"/>
                  </a:lnTo>
                  <a:lnTo>
                    <a:pt x="502" y="781"/>
                  </a:lnTo>
                  <a:lnTo>
                    <a:pt x="512" y="772"/>
                  </a:lnTo>
                  <a:lnTo>
                    <a:pt x="521" y="761"/>
                  </a:lnTo>
                  <a:lnTo>
                    <a:pt x="526" y="748"/>
                  </a:lnTo>
                  <a:lnTo>
                    <a:pt x="509" y="729"/>
                  </a:lnTo>
                  <a:lnTo>
                    <a:pt x="497" y="712"/>
                  </a:lnTo>
                  <a:lnTo>
                    <a:pt x="487" y="699"/>
                  </a:lnTo>
                  <a:lnTo>
                    <a:pt x="480" y="689"/>
                  </a:lnTo>
                  <a:lnTo>
                    <a:pt x="475" y="682"/>
                  </a:lnTo>
                  <a:lnTo>
                    <a:pt x="472" y="676"/>
                  </a:lnTo>
                  <a:lnTo>
                    <a:pt x="471" y="671"/>
                  </a:lnTo>
                  <a:lnTo>
                    <a:pt x="471" y="665"/>
                  </a:lnTo>
                  <a:lnTo>
                    <a:pt x="472" y="660"/>
                  </a:lnTo>
                  <a:lnTo>
                    <a:pt x="492" y="682"/>
                  </a:lnTo>
                  <a:lnTo>
                    <a:pt x="509" y="699"/>
                  </a:lnTo>
                  <a:lnTo>
                    <a:pt x="522" y="712"/>
                  </a:lnTo>
                  <a:lnTo>
                    <a:pt x="532" y="720"/>
                  </a:lnTo>
                  <a:lnTo>
                    <a:pt x="540" y="727"/>
                  </a:lnTo>
                  <a:lnTo>
                    <a:pt x="548" y="731"/>
                  </a:lnTo>
                  <a:lnTo>
                    <a:pt x="556" y="734"/>
                  </a:lnTo>
                  <a:lnTo>
                    <a:pt x="565" y="737"/>
                  </a:lnTo>
                  <a:lnTo>
                    <a:pt x="570" y="717"/>
                  </a:lnTo>
                  <a:lnTo>
                    <a:pt x="576" y="698"/>
                  </a:lnTo>
                  <a:lnTo>
                    <a:pt x="590" y="703"/>
                  </a:lnTo>
                  <a:lnTo>
                    <a:pt x="600" y="709"/>
                  </a:lnTo>
                  <a:lnTo>
                    <a:pt x="607" y="712"/>
                  </a:lnTo>
                  <a:lnTo>
                    <a:pt x="616" y="715"/>
                  </a:lnTo>
                  <a:lnTo>
                    <a:pt x="623" y="717"/>
                  </a:lnTo>
                  <a:lnTo>
                    <a:pt x="634" y="722"/>
                  </a:lnTo>
                  <a:lnTo>
                    <a:pt x="634" y="712"/>
                  </a:lnTo>
                  <a:lnTo>
                    <a:pt x="634" y="702"/>
                  </a:lnTo>
                  <a:lnTo>
                    <a:pt x="633" y="693"/>
                  </a:lnTo>
                  <a:lnTo>
                    <a:pt x="631" y="685"/>
                  </a:lnTo>
                  <a:lnTo>
                    <a:pt x="628" y="675"/>
                  </a:lnTo>
                  <a:lnTo>
                    <a:pt x="626" y="664"/>
                  </a:lnTo>
                  <a:lnTo>
                    <a:pt x="620" y="651"/>
                  </a:lnTo>
                  <a:lnTo>
                    <a:pt x="613" y="636"/>
                  </a:lnTo>
                  <a:lnTo>
                    <a:pt x="604" y="619"/>
                  </a:lnTo>
                  <a:lnTo>
                    <a:pt x="593" y="596"/>
                  </a:lnTo>
                  <a:lnTo>
                    <a:pt x="580" y="571"/>
                  </a:lnTo>
                  <a:lnTo>
                    <a:pt x="565" y="540"/>
                  </a:lnTo>
                  <a:lnTo>
                    <a:pt x="546" y="503"/>
                  </a:lnTo>
                  <a:lnTo>
                    <a:pt x="523" y="462"/>
                  </a:lnTo>
                  <a:lnTo>
                    <a:pt x="521" y="465"/>
                  </a:lnTo>
                  <a:lnTo>
                    <a:pt x="516" y="468"/>
                  </a:lnTo>
                  <a:lnTo>
                    <a:pt x="509" y="473"/>
                  </a:lnTo>
                  <a:lnTo>
                    <a:pt x="499" y="480"/>
                  </a:lnTo>
                  <a:lnTo>
                    <a:pt x="484" y="483"/>
                  </a:lnTo>
                  <a:lnTo>
                    <a:pt x="467" y="483"/>
                  </a:lnTo>
                  <a:lnTo>
                    <a:pt x="451" y="482"/>
                  </a:lnTo>
                  <a:lnTo>
                    <a:pt x="389" y="397"/>
                  </a:lnTo>
                  <a:lnTo>
                    <a:pt x="353" y="394"/>
                  </a:lnTo>
                  <a:lnTo>
                    <a:pt x="380" y="430"/>
                  </a:lnTo>
                  <a:lnTo>
                    <a:pt x="403" y="459"/>
                  </a:lnTo>
                  <a:lnTo>
                    <a:pt x="421" y="485"/>
                  </a:lnTo>
                  <a:lnTo>
                    <a:pt x="437" y="506"/>
                  </a:lnTo>
                  <a:lnTo>
                    <a:pt x="448" y="523"/>
                  </a:lnTo>
                  <a:lnTo>
                    <a:pt x="457" y="538"/>
                  </a:lnTo>
                  <a:lnTo>
                    <a:pt x="464" y="551"/>
                  </a:lnTo>
                  <a:lnTo>
                    <a:pt x="467" y="561"/>
                  </a:lnTo>
                  <a:lnTo>
                    <a:pt x="470" y="571"/>
                  </a:lnTo>
                  <a:lnTo>
                    <a:pt x="468" y="581"/>
                  </a:lnTo>
                  <a:lnTo>
                    <a:pt x="467" y="590"/>
                  </a:lnTo>
                  <a:lnTo>
                    <a:pt x="464" y="600"/>
                  </a:lnTo>
                  <a:lnTo>
                    <a:pt x="460" y="612"/>
                  </a:lnTo>
                  <a:lnTo>
                    <a:pt x="440" y="612"/>
                  </a:lnTo>
                  <a:lnTo>
                    <a:pt x="431" y="602"/>
                  </a:lnTo>
                  <a:lnTo>
                    <a:pt x="421" y="592"/>
                  </a:lnTo>
                  <a:lnTo>
                    <a:pt x="411" y="582"/>
                  </a:lnTo>
                  <a:lnTo>
                    <a:pt x="402" y="572"/>
                  </a:lnTo>
                  <a:lnTo>
                    <a:pt x="392" y="562"/>
                  </a:lnTo>
                  <a:lnTo>
                    <a:pt x="382" y="552"/>
                  </a:lnTo>
                  <a:lnTo>
                    <a:pt x="372" y="541"/>
                  </a:lnTo>
                  <a:lnTo>
                    <a:pt x="366" y="537"/>
                  </a:lnTo>
                  <a:lnTo>
                    <a:pt x="377" y="554"/>
                  </a:lnTo>
                  <a:lnTo>
                    <a:pt x="387" y="565"/>
                  </a:lnTo>
                  <a:lnTo>
                    <a:pt x="393" y="575"/>
                  </a:lnTo>
                  <a:lnTo>
                    <a:pt x="397" y="583"/>
                  </a:lnTo>
                  <a:lnTo>
                    <a:pt x="402" y="590"/>
                  </a:lnTo>
                  <a:lnTo>
                    <a:pt x="404" y="600"/>
                  </a:lnTo>
                  <a:lnTo>
                    <a:pt x="409" y="612"/>
                  </a:lnTo>
                  <a:lnTo>
                    <a:pt x="402" y="616"/>
                  </a:lnTo>
                  <a:lnTo>
                    <a:pt x="396" y="621"/>
                  </a:lnTo>
                  <a:lnTo>
                    <a:pt x="390" y="624"/>
                  </a:lnTo>
                  <a:lnTo>
                    <a:pt x="363" y="603"/>
                  </a:lnTo>
                  <a:lnTo>
                    <a:pt x="341" y="585"/>
                  </a:lnTo>
                  <a:lnTo>
                    <a:pt x="322" y="569"/>
                  </a:lnTo>
                  <a:lnTo>
                    <a:pt x="309" y="557"/>
                  </a:lnTo>
                  <a:lnTo>
                    <a:pt x="299" y="545"/>
                  </a:lnTo>
                  <a:lnTo>
                    <a:pt x="292" y="535"/>
                  </a:lnTo>
                  <a:lnTo>
                    <a:pt x="288" y="526"/>
                  </a:lnTo>
                  <a:lnTo>
                    <a:pt x="287" y="516"/>
                  </a:lnTo>
                  <a:lnTo>
                    <a:pt x="288" y="504"/>
                  </a:lnTo>
                  <a:lnTo>
                    <a:pt x="290" y="493"/>
                  </a:lnTo>
                  <a:lnTo>
                    <a:pt x="292" y="478"/>
                  </a:lnTo>
                  <a:lnTo>
                    <a:pt x="280" y="455"/>
                  </a:lnTo>
                  <a:lnTo>
                    <a:pt x="268" y="435"/>
                  </a:lnTo>
                  <a:lnTo>
                    <a:pt x="258" y="418"/>
                  </a:lnTo>
                  <a:lnTo>
                    <a:pt x="248" y="401"/>
                  </a:lnTo>
                  <a:lnTo>
                    <a:pt x="237" y="386"/>
                  </a:lnTo>
                  <a:lnTo>
                    <a:pt x="224" y="370"/>
                  </a:lnTo>
                  <a:lnTo>
                    <a:pt x="210" y="352"/>
                  </a:lnTo>
                  <a:lnTo>
                    <a:pt x="193" y="332"/>
                  </a:lnTo>
                  <a:lnTo>
                    <a:pt x="173" y="308"/>
                  </a:lnTo>
                  <a:lnTo>
                    <a:pt x="149" y="280"/>
                  </a:lnTo>
                  <a:lnTo>
                    <a:pt x="173" y="265"/>
                  </a:lnTo>
                  <a:lnTo>
                    <a:pt x="195" y="248"/>
                  </a:lnTo>
                  <a:lnTo>
                    <a:pt x="224" y="258"/>
                  </a:lnTo>
                  <a:lnTo>
                    <a:pt x="248" y="266"/>
                  </a:lnTo>
                  <a:lnTo>
                    <a:pt x="267" y="272"/>
                  </a:lnTo>
                  <a:lnTo>
                    <a:pt x="281" y="276"/>
                  </a:lnTo>
                  <a:lnTo>
                    <a:pt x="292" y="277"/>
                  </a:lnTo>
                  <a:lnTo>
                    <a:pt x="302" y="276"/>
                  </a:lnTo>
                  <a:lnTo>
                    <a:pt x="311" y="275"/>
                  </a:lnTo>
                  <a:lnTo>
                    <a:pt x="321" y="270"/>
                  </a:lnTo>
                  <a:lnTo>
                    <a:pt x="329" y="265"/>
                  </a:lnTo>
                  <a:lnTo>
                    <a:pt x="382" y="284"/>
                  </a:lnTo>
                  <a:lnTo>
                    <a:pt x="424" y="323"/>
                  </a:lnTo>
                  <a:lnTo>
                    <a:pt x="392" y="320"/>
                  </a:lnTo>
                  <a:lnTo>
                    <a:pt x="360" y="317"/>
                  </a:lnTo>
                  <a:lnTo>
                    <a:pt x="379" y="332"/>
                  </a:lnTo>
                  <a:lnTo>
                    <a:pt x="416" y="346"/>
                  </a:lnTo>
                  <a:lnTo>
                    <a:pt x="455" y="361"/>
                  </a:lnTo>
                  <a:lnTo>
                    <a:pt x="492" y="375"/>
                  </a:lnTo>
                  <a:lnTo>
                    <a:pt x="474" y="351"/>
                  </a:lnTo>
                  <a:lnTo>
                    <a:pt x="451" y="327"/>
                  </a:lnTo>
                  <a:lnTo>
                    <a:pt x="428" y="303"/>
                  </a:lnTo>
                  <a:lnTo>
                    <a:pt x="409" y="280"/>
                  </a:lnTo>
                  <a:lnTo>
                    <a:pt x="373" y="242"/>
                  </a:lnTo>
                  <a:lnTo>
                    <a:pt x="341" y="204"/>
                  </a:lnTo>
                  <a:lnTo>
                    <a:pt x="305" y="166"/>
                  </a:lnTo>
                  <a:lnTo>
                    <a:pt x="288" y="158"/>
                  </a:lnTo>
                  <a:lnTo>
                    <a:pt x="268" y="149"/>
                  </a:lnTo>
                  <a:lnTo>
                    <a:pt x="250" y="141"/>
                  </a:lnTo>
                  <a:lnTo>
                    <a:pt x="257" y="139"/>
                  </a:lnTo>
                  <a:lnTo>
                    <a:pt x="264" y="136"/>
                  </a:lnTo>
                  <a:lnTo>
                    <a:pt x="270" y="134"/>
                  </a:lnTo>
                  <a:lnTo>
                    <a:pt x="261" y="128"/>
                  </a:lnTo>
                  <a:lnTo>
                    <a:pt x="254" y="124"/>
                  </a:lnTo>
                  <a:lnTo>
                    <a:pt x="247" y="119"/>
                  </a:lnTo>
                  <a:lnTo>
                    <a:pt x="238" y="115"/>
                  </a:lnTo>
                  <a:lnTo>
                    <a:pt x="227" y="110"/>
                  </a:lnTo>
                  <a:lnTo>
                    <a:pt x="210" y="103"/>
                  </a:lnTo>
                  <a:lnTo>
                    <a:pt x="187" y="93"/>
                  </a:lnTo>
                  <a:lnTo>
                    <a:pt x="265" y="119"/>
                  </a:lnTo>
                  <a:lnTo>
                    <a:pt x="342" y="148"/>
                  </a:lnTo>
                  <a:lnTo>
                    <a:pt x="315" y="132"/>
                  </a:lnTo>
                  <a:lnTo>
                    <a:pt x="294" y="119"/>
                  </a:lnTo>
                  <a:lnTo>
                    <a:pt x="274" y="110"/>
                  </a:lnTo>
                  <a:lnTo>
                    <a:pt x="257" y="101"/>
                  </a:lnTo>
                  <a:lnTo>
                    <a:pt x="238" y="91"/>
                  </a:lnTo>
                  <a:lnTo>
                    <a:pt x="220" y="83"/>
                  </a:lnTo>
                  <a:lnTo>
                    <a:pt x="207" y="87"/>
                  </a:lnTo>
                  <a:lnTo>
                    <a:pt x="202" y="84"/>
                  </a:lnTo>
                  <a:lnTo>
                    <a:pt x="197" y="80"/>
                  </a:lnTo>
                  <a:lnTo>
                    <a:pt x="192" y="77"/>
                  </a:lnTo>
                  <a:lnTo>
                    <a:pt x="185" y="74"/>
                  </a:lnTo>
                  <a:lnTo>
                    <a:pt x="176" y="70"/>
                  </a:lnTo>
                  <a:lnTo>
                    <a:pt x="165" y="66"/>
                  </a:lnTo>
                  <a:lnTo>
                    <a:pt x="151" y="59"/>
                  </a:lnTo>
                  <a:lnTo>
                    <a:pt x="131" y="52"/>
                  </a:lnTo>
                  <a:lnTo>
                    <a:pt x="108" y="42"/>
                  </a:lnTo>
                  <a:lnTo>
                    <a:pt x="78" y="31"/>
                  </a:lnTo>
                  <a:lnTo>
                    <a:pt x="43" y="17"/>
                  </a:lnTo>
                  <a:lnTo>
                    <a:pt x="0" y="0"/>
                  </a:lnTo>
                  <a:lnTo>
                    <a:pt x="0" y="0"/>
                  </a:lnTo>
                  <a:close/>
                </a:path>
              </a:pathLst>
            </a:custGeom>
            <a:solidFill>
              <a:schemeClr val="accent5">
                <a:lumMod val="75000"/>
              </a:schemeClr>
            </a:solidFill>
            <a:ln w="0">
              <a:noFill/>
              <a:prstDash val="solid"/>
              <a:round/>
              <a:headEnd/>
              <a:tailEnd/>
            </a:ln>
            <a:scene3d>
              <a:camera prst="orthographicFront"/>
              <a:lightRig rig="threePt" dir="t"/>
            </a:scene3d>
            <a:sp3d/>
          </p:spPr>
          <p:txBody>
            <a:bodyPr vert="horz" wrap="square" lIns="91440" tIns="45720" rIns="91440" bIns="45720" numCol="1" anchor="t" anchorCtr="0" compatLnSpc="1">
              <a:prstTxWarp prst="textNoShape">
                <a:avLst/>
              </a:prstTxWarp>
            </a:bodyPr>
            <a:lstStyle/>
            <a:p>
              <a:endParaRPr lang="en-US">
                <a:latin typeface="Calibri"/>
              </a:endParaRPr>
            </a:p>
          </p:txBody>
        </p:sp>
      </p:grpSp>
      <p:grpSp>
        <p:nvGrpSpPr>
          <p:cNvPr id="67" name="Group 66"/>
          <p:cNvGrpSpPr/>
          <p:nvPr/>
        </p:nvGrpSpPr>
        <p:grpSpPr>
          <a:xfrm>
            <a:off x="1971860" y="2032633"/>
            <a:ext cx="997395" cy="998319"/>
            <a:chOff x="319088" y="3886200"/>
            <a:chExt cx="2555875" cy="2555875"/>
          </a:xfrm>
          <a:effectLst>
            <a:outerShdw blurRad="50800" dist="38100" dir="2700000" algn="tl" rotWithShape="0">
              <a:prstClr val="black">
                <a:alpha val="0"/>
              </a:prstClr>
            </a:outerShdw>
          </a:effectLst>
        </p:grpSpPr>
        <p:sp>
          <p:nvSpPr>
            <p:cNvPr id="68" name="Oval 67"/>
            <p:cNvSpPr/>
            <p:nvPr/>
          </p:nvSpPr>
          <p:spPr bwMode="gray">
            <a:xfrm>
              <a:off x="319088" y="3886200"/>
              <a:ext cx="2555875" cy="2555875"/>
            </a:xfrm>
            <a:prstGeom prst="ellipse">
              <a:avLst/>
            </a:prstGeom>
            <a:gradFill flip="none" rotWithShape="1">
              <a:gsLst>
                <a:gs pos="48000">
                  <a:schemeClr val="accent1">
                    <a:lumMod val="20000"/>
                    <a:lumOff val="80000"/>
                  </a:schemeClr>
                </a:gs>
                <a:gs pos="100000">
                  <a:schemeClr val="accent1">
                    <a:lumMod val="40000"/>
                    <a:lumOff val="60000"/>
                  </a:schemeClr>
                </a:gs>
              </a:gsLst>
              <a:path path="circle">
                <a:fillToRect l="50000" t="50000" r="50000" b="50000"/>
              </a:path>
              <a:tileRect/>
            </a:gradFill>
            <a:ln>
              <a:noFill/>
            </a:ln>
            <a:scene3d>
              <a:camera prst="orthographicFront"/>
              <a:lightRig rig="threePt" dir="t"/>
            </a:scene3d>
            <a:sp3d/>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sp>
          <p:nvSpPr>
            <p:cNvPr id="69" name="Freeform 338"/>
            <p:cNvSpPr>
              <a:spLocks noEditPoints="1"/>
            </p:cNvSpPr>
            <p:nvPr/>
          </p:nvSpPr>
          <p:spPr bwMode="auto">
            <a:xfrm>
              <a:off x="436984" y="4101200"/>
              <a:ext cx="1538288" cy="2170113"/>
            </a:xfrm>
            <a:custGeom>
              <a:avLst/>
              <a:gdLst>
                <a:gd name="T0" fmla="*/ 881 w 2907"/>
                <a:gd name="T1" fmla="*/ 1971 h 4100"/>
                <a:gd name="T2" fmla="*/ 657 w 2907"/>
                <a:gd name="T3" fmla="*/ 1875 h 4100"/>
                <a:gd name="T4" fmla="*/ 524 w 2907"/>
                <a:gd name="T5" fmla="*/ 1834 h 4100"/>
                <a:gd name="T6" fmla="*/ 942 w 2907"/>
                <a:gd name="T7" fmla="*/ 955 h 4100"/>
                <a:gd name="T8" fmla="*/ 977 w 2907"/>
                <a:gd name="T9" fmla="*/ 1103 h 4100"/>
                <a:gd name="T10" fmla="*/ 1133 w 2907"/>
                <a:gd name="T11" fmla="*/ 1156 h 4100"/>
                <a:gd name="T12" fmla="*/ 2892 w 2907"/>
                <a:gd name="T13" fmla="*/ 478 h 4100"/>
                <a:gd name="T14" fmla="*/ 582 w 2907"/>
                <a:gd name="T15" fmla="*/ 324 h 4100"/>
                <a:gd name="T16" fmla="*/ 1998 w 2907"/>
                <a:gd name="T17" fmla="*/ 338 h 4100"/>
                <a:gd name="T18" fmla="*/ 2038 w 2907"/>
                <a:gd name="T19" fmla="*/ 540 h 4100"/>
                <a:gd name="T20" fmla="*/ 1909 w 2907"/>
                <a:gd name="T21" fmla="*/ 427 h 4100"/>
                <a:gd name="T22" fmla="*/ 1865 w 2907"/>
                <a:gd name="T23" fmla="*/ 275 h 4100"/>
                <a:gd name="T24" fmla="*/ 1507 w 2907"/>
                <a:gd name="T25" fmla="*/ 237 h 4100"/>
                <a:gd name="T26" fmla="*/ 1403 w 2907"/>
                <a:gd name="T27" fmla="*/ 303 h 4100"/>
                <a:gd name="T28" fmla="*/ 1791 w 2907"/>
                <a:gd name="T29" fmla="*/ 182 h 4100"/>
                <a:gd name="T30" fmla="*/ 1642 w 2907"/>
                <a:gd name="T31" fmla="*/ 140 h 4100"/>
                <a:gd name="T32" fmla="*/ 1619 w 2907"/>
                <a:gd name="T33" fmla="*/ 169 h 4100"/>
                <a:gd name="T34" fmla="*/ 1042 w 2907"/>
                <a:gd name="T35" fmla="*/ 156 h 4100"/>
                <a:gd name="T36" fmla="*/ 1194 w 2907"/>
                <a:gd name="T37" fmla="*/ 268 h 4100"/>
                <a:gd name="T38" fmla="*/ 1156 w 2907"/>
                <a:gd name="T39" fmla="*/ 416 h 4100"/>
                <a:gd name="T40" fmla="*/ 1476 w 2907"/>
                <a:gd name="T41" fmla="*/ 405 h 4100"/>
                <a:gd name="T42" fmla="*/ 1703 w 2907"/>
                <a:gd name="T43" fmla="*/ 336 h 4100"/>
                <a:gd name="T44" fmla="*/ 1639 w 2907"/>
                <a:gd name="T45" fmla="*/ 486 h 4100"/>
                <a:gd name="T46" fmla="*/ 1422 w 2907"/>
                <a:gd name="T47" fmla="*/ 892 h 4100"/>
                <a:gd name="T48" fmla="*/ 1909 w 2907"/>
                <a:gd name="T49" fmla="*/ 723 h 4100"/>
                <a:gd name="T50" fmla="*/ 2005 w 2907"/>
                <a:gd name="T51" fmla="*/ 912 h 4100"/>
                <a:gd name="T52" fmla="*/ 1648 w 2907"/>
                <a:gd name="T53" fmla="*/ 1043 h 4100"/>
                <a:gd name="T54" fmla="*/ 1692 w 2907"/>
                <a:gd name="T55" fmla="*/ 1158 h 4100"/>
                <a:gd name="T56" fmla="*/ 1181 w 2907"/>
                <a:gd name="T57" fmla="*/ 1345 h 4100"/>
                <a:gd name="T58" fmla="*/ 803 w 2907"/>
                <a:gd name="T59" fmla="*/ 1511 h 4100"/>
                <a:gd name="T60" fmla="*/ 630 w 2907"/>
                <a:gd name="T61" fmla="*/ 1548 h 4100"/>
                <a:gd name="T62" fmla="*/ 247 w 2907"/>
                <a:gd name="T63" fmla="*/ 1562 h 4100"/>
                <a:gd name="T64" fmla="*/ 366 w 2907"/>
                <a:gd name="T65" fmla="*/ 1809 h 4100"/>
                <a:gd name="T66" fmla="*/ 576 w 2907"/>
                <a:gd name="T67" fmla="*/ 2273 h 4100"/>
                <a:gd name="T68" fmla="*/ 1154 w 2907"/>
                <a:gd name="T69" fmla="*/ 2427 h 4100"/>
                <a:gd name="T70" fmla="*/ 1536 w 2907"/>
                <a:gd name="T71" fmla="*/ 2727 h 4100"/>
                <a:gd name="T72" fmla="*/ 2067 w 2907"/>
                <a:gd name="T73" fmla="*/ 3030 h 4100"/>
                <a:gd name="T74" fmla="*/ 2259 w 2907"/>
                <a:gd name="T75" fmla="*/ 3277 h 4100"/>
                <a:gd name="T76" fmla="*/ 1934 w 2907"/>
                <a:gd name="T77" fmla="*/ 3646 h 4100"/>
                <a:gd name="T78" fmla="*/ 1717 w 2907"/>
                <a:gd name="T79" fmla="*/ 3917 h 4100"/>
                <a:gd name="T80" fmla="*/ 1621 w 2907"/>
                <a:gd name="T81" fmla="*/ 4044 h 4100"/>
                <a:gd name="T82" fmla="*/ 772 w 2907"/>
                <a:gd name="T83" fmla="*/ 3213 h 4100"/>
                <a:gd name="T84" fmla="*/ 453 w 2907"/>
                <a:gd name="T85" fmla="*/ 2707 h 4100"/>
                <a:gd name="T86" fmla="*/ 209 w 2907"/>
                <a:gd name="T87" fmla="*/ 1968 h 4100"/>
                <a:gd name="T88" fmla="*/ 97 w 2907"/>
                <a:gd name="T89" fmla="*/ 1327 h 4100"/>
                <a:gd name="T90" fmla="*/ 0 w 2907"/>
                <a:gd name="T91" fmla="*/ 1468 h 4100"/>
                <a:gd name="T92" fmla="*/ 163 w 2907"/>
                <a:gd name="T93" fmla="*/ 981 h 4100"/>
                <a:gd name="T94" fmla="*/ 653 w 2907"/>
                <a:gd name="T95" fmla="*/ 516 h 4100"/>
                <a:gd name="T96" fmla="*/ 782 w 2907"/>
                <a:gd name="T97" fmla="*/ 285 h 4100"/>
                <a:gd name="T98" fmla="*/ 631 w 2907"/>
                <a:gd name="T99" fmla="*/ 289 h 4100"/>
                <a:gd name="T100" fmla="*/ 818 w 2907"/>
                <a:gd name="T101" fmla="*/ 190 h 4100"/>
                <a:gd name="T102" fmla="*/ 1033 w 2907"/>
                <a:gd name="T103" fmla="*/ 110 h 4100"/>
                <a:gd name="T104" fmla="*/ 2025 w 2907"/>
                <a:gd name="T105" fmla="*/ 200 h 4100"/>
                <a:gd name="T106" fmla="*/ 2040 w 2907"/>
                <a:gd name="T107" fmla="*/ 73 h 4100"/>
                <a:gd name="T108" fmla="*/ 1799 w 2907"/>
                <a:gd name="T109" fmla="*/ 86 h 4100"/>
                <a:gd name="T110" fmla="*/ 1798 w 2907"/>
                <a:gd name="T111" fmla="*/ 52 h 4100"/>
                <a:gd name="T112" fmla="*/ 2673 w 2907"/>
                <a:gd name="T113" fmla="*/ 172 h 4100"/>
                <a:gd name="T114" fmla="*/ 2711 w 2907"/>
                <a:gd name="T115" fmla="*/ 351 h 4100"/>
                <a:gd name="T116" fmla="*/ 2323 w 2907"/>
                <a:gd name="T117" fmla="*/ 622 h 4100"/>
                <a:gd name="T118" fmla="*/ 2233 w 2907"/>
                <a:gd name="T119" fmla="*/ 240 h 4100"/>
                <a:gd name="T120" fmla="*/ 2270 w 2907"/>
                <a:gd name="T121" fmla="*/ 27 h 4100"/>
                <a:gd name="T122" fmla="*/ 2459 w 2907"/>
                <a:gd name="T123" fmla="*/ 18 h 4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07" h="4100">
                  <a:moveTo>
                    <a:pt x="892" y="1968"/>
                  </a:moveTo>
                  <a:lnTo>
                    <a:pt x="962" y="2006"/>
                  </a:lnTo>
                  <a:lnTo>
                    <a:pt x="1003" y="2071"/>
                  </a:lnTo>
                  <a:lnTo>
                    <a:pt x="950" y="2119"/>
                  </a:lnTo>
                  <a:lnTo>
                    <a:pt x="933" y="2099"/>
                  </a:lnTo>
                  <a:lnTo>
                    <a:pt x="921" y="2084"/>
                  </a:lnTo>
                  <a:lnTo>
                    <a:pt x="911" y="2073"/>
                  </a:lnTo>
                  <a:lnTo>
                    <a:pt x="901" y="2064"/>
                  </a:lnTo>
                  <a:lnTo>
                    <a:pt x="894" y="2059"/>
                  </a:lnTo>
                  <a:lnTo>
                    <a:pt x="885" y="2056"/>
                  </a:lnTo>
                  <a:lnTo>
                    <a:pt x="875" y="2054"/>
                  </a:lnTo>
                  <a:lnTo>
                    <a:pt x="864" y="2054"/>
                  </a:lnTo>
                  <a:lnTo>
                    <a:pt x="851" y="2056"/>
                  </a:lnTo>
                  <a:lnTo>
                    <a:pt x="845" y="2030"/>
                  </a:lnTo>
                  <a:lnTo>
                    <a:pt x="841" y="2012"/>
                  </a:lnTo>
                  <a:lnTo>
                    <a:pt x="843" y="1998"/>
                  </a:lnTo>
                  <a:lnTo>
                    <a:pt x="845" y="1988"/>
                  </a:lnTo>
                  <a:lnTo>
                    <a:pt x="854" y="1981"/>
                  </a:lnTo>
                  <a:lnTo>
                    <a:pt x="865" y="1977"/>
                  </a:lnTo>
                  <a:lnTo>
                    <a:pt x="881" y="1971"/>
                  </a:lnTo>
                  <a:lnTo>
                    <a:pt x="892" y="1968"/>
                  </a:lnTo>
                  <a:close/>
                  <a:moveTo>
                    <a:pt x="697" y="1863"/>
                  </a:moveTo>
                  <a:lnTo>
                    <a:pt x="706" y="1867"/>
                  </a:lnTo>
                  <a:lnTo>
                    <a:pt x="715" y="1875"/>
                  </a:lnTo>
                  <a:lnTo>
                    <a:pt x="726" y="1888"/>
                  </a:lnTo>
                  <a:lnTo>
                    <a:pt x="739" y="1905"/>
                  </a:lnTo>
                  <a:lnTo>
                    <a:pt x="753" y="1922"/>
                  </a:lnTo>
                  <a:lnTo>
                    <a:pt x="763" y="1934"/>
                  </a:lnTo>
                  <a:lnTo>
                    <a:pt x="772" y="1942"/>
                  </a:lnTo>
                  <a:lnTo>
                    <a:pt x="779" y="1946"/>
                  </a:lnTo>
                  <a:lnTo>
                    <a:pt x="755" y="1966"/>
                  </a:lnTo>
                  <a:lnTo>
                    <a:pt x="728" y="1960"/>
                  </a:lnTo>
                  <a:lnTo>
                    <a:pt x="706" y="1953"/>
                  </a:lnTo>
                  <a:lnTo>
                    <a:pt x="689" y="1947"/>
                  </a:lnTo>
                  <a:lnTo>
                    <a:pt x="677" y="1942"/>
                  </a:lnTo>
                  <a:lnTo>
                    <a:pt x="667" y="1933"/>
                  </a:lnTo>
                  <a:lnTo>
                    <a:pt x="658" y="1920"/>
                  </a:lnTo>
                  <a:lnTo>
                    <a:pt x="648" y="1906"/>
                  </a:lnTo>
                  <a:lnTo>
                    <a:pt x="637" y="1885"/>
                  </a:lnTo>
                  <a:lnTo>
                    <a:pt x="657" y="1875"/>
                  </a:lnTo>
                  <a:lnTo>
                    <a:pt x="674" y="1867"/>
                  </a:lnTo>
                  <a:lnTo>
                    <a:pt x="687" y="1863"/>
                  </a:lnTo>
                  <a:lnTo>
                    <a:pt x="697" y="1863"/>
                  </a:lnTo>
                  <a:close/>
                  <a:moveTo>
                    <a:pt x="499" y="1808"/>
                  </a:moveTo>
                  <a:lnTo>
                    <a:pt x="526" y="1812"/>
                  </a:lnTo>
                  <a:lnTo>
                    <a:pt x="549" y="1813"/>
                  </a:lnTo>
                  <a:lnTo>
                    <a:pt x="577" y="1815"/>
                  </a:lnTo>
                  <a:lnTo>
                    <a:pt x="594" y="1817"/>
                  </a:lnTo>
                  <a:lnTo>
                    <a:pt x="607" y="1823"/>
                  </a:lnTo>
                  <a:lnTo>
                    <a:pt x="617" y="1833"/>
                  </a:lnTo>
                  <a:lnTo>
                    <a:pt x="624" y="1844"/>
                  </a:lnTo>
                  <a:lnTo>
                    <a:pt x="630" y="1856"/>
                  </a:lnTo>
                  <a:lnTo>
                    <a:pt x="633" y="1867"/>
                  </a:lnTo>
                  <a:lnTo>
                    <a:pt x="636" y="1878"/>
                  </a:lnTo>
                  <a:lnTo>
                    <a:pt x="637" y="1885"/>
                  </a:lnTo>
                  <a:lnTo>
                    <a:pt x="623" y="1882"/>
                  </a:lnTo>
                  <a:lnTo>
                    <a:pt x="589" y="1871"/>
                  </a:lnTo>
                  <a:lnTo>
                    <a:pt x="560" y="1858"/>
                  </a:lnTo>
                  <a:lnTo>
                    <a:pt x="539" y="1846"/>
                  </a:lnTo>
                  <a:lnTo>
                    <a:pt x="524" y="1834"/>
                  </a:lnTo>
                  <a:lnTo>
                    <a:pt x="512" y="1825"/>
                  </a:lnTo>
                  <a:lnTo>
                    <a:pt x="505" y="1815"/>
                  </a:lnTo>
                  <a:lnTo>
                    <a:pt x="499" y="1808"/>
                  </a:lnTo>
                  <a:close/>
                  <a:moveTo>
                    <a:pt x="1826" y="1052"/>
                  </a:moveTo>
                  <a:lnTo>
                    <a:pt x="1951" y="1074"/>
                  </a:lnTo>
                  <a:lnTo>
                    <a:pt x="1902" y="1129"/>
                  </a:lnTo>
                  <a:lnTo>
                    <a:pt x="1896" y="1118"/>
                  </a:lnTo>
                  <a:lnTo>
                    <a:pt x="1886" y="1107"/>
                  </a:lnTo>
                  <a:lnTo>
                    <a:pt x="1875" y="1094"/>
                  </a:lnTo>
                  <a:lnTo>
                    <a:pt x="1862" y="1081"/>
                  </a:lnTo>
                  <a:lnTo>
                    <a:pt x="1849" y="1070"/>
                  </a:lnTo>
                  <a:lnTo>
                    <a:pt x="1839" y="1062"/>
                  </a:lnTo>
                  <a:lnTo>
                    <a:pt x="1831" y="1055"/>
                  </a:lnTo>
                  <a:lnTo>
                    <a:pt x="1828" y="1053"/>
                  </a:lnTo>
                  <a:lnTo>
                    <a:pt x="1826" y="1052"/>
                  </a:lnTo>
                  <a:close/>
                  <a:moveTo>
                    <a:pt x="1021" y="921"/>
                  </a:moveTo>
                  <a:lnTo>
                    <a:pt x="1001" y="922"/>
                  </a:lnTo>
                  <a:lnTo>
                    <a:pt x="981" y="928"/>
                  </a:lnTo>
                  <a:lnTo>
                    <a:pt x="962" y="939"/>
                  </a:lnTo>
                  <a:lnTo>
                    <a:pt x="942" y="955"/>
                  </a:lnTo>
                  <a:lnTo>
                    <a:pt x="921" y="976"/>
                  </a:lnTo>
                  <a:lnTo>
                    <a:pt x="940" y="986"/>
                  </a:lnTo>
                  <a:lnTo>
                    <a:pt x="959" y="998"/>
                  </a:lnTo>
                  <a:lnTo>
                    <a:pt x="977" y="1011"/>
                  </a:lnTo>
                  <a:lnTo>
                    <a:pt x="994" y="1024"/>
                  </a:lnTo>
                  <a:lnTo>
                    <a:pt x="960" y="1046"/>
                  </a:lnTo>
                  <a:lnTo>
                    <a:pt x="933" y="1069"/>
                  </a:lnTo>
                  <a:lnTo>
                    <a:pt x="913" y="1088"/>
                  </a:lnTo>
                  <a:lnTo>
                    <a:pt x="896" y="1110"/>
                  </a:lnTo>
                  <a:lnTo>
                    <a:pt x="885" y="1129"/>
                  </a:lnTo>
                  <a:lnTo>
                    <a:pt x="878" y="1149"/>
                  </a:lnTo>
                  <a:lnTo>
                    <a:pt x="871" y="1169"/>
                  </a:lnTo>
                  <a:lnTo>
                    <a:pt x="867" y="1189"/>
                  </a:lnTo>
                  <a:lnTo>
                    <a:pt x="892" y="1176"/>
                  </a:lnTo>
                  <a:lnTo>
                    <a:pt x="909" y="1165"/>
                  </a:lnTo>
                  <a:lnTo>
                    <a:pt x="922" y="1155"/>
                  </a:lnTo>
                  <a:lnTo>
                    <a:pt x="932" y="1145"/>
                  </a:lnTo>
                  <a:lnTo>
                    <a:pt x="947" y="1129"/>
                  </a:lnTo>
                  <a:lnTo>
                    <a:pt x="963" y="1115"/>
                  </a:lnTo>
                  <a:lnTo>
                    <a:pt x="977" y="1103"/>
                  </a:lnTo>
                  <a:lnTo>
                    <a:pt x="990" y="1091"/>
                  </a:lnTo>
                  <a:lnTo>
                    <a:pt x="1000" y="1083"/>
                  </a:lnTo>
                  <a:lnTo>
                    <a:pt x="1006" y="1077"/>
                  </a:lnTo>
                  <a:lnTo>
                    <a:pt x="1008" y="1076"/>
                  </a:lnTo>
                  <a:lnTo>
                    <a:pt x="1023" y="1072"/>
                  </a:lnTo>
                  <a:lnTo>
                    <a:pt x="1040" y="1070"/>
                  </a:lnTo>
                  <a:lnTo>
                    <a:pt x="1057" y="1070"/>
                  </a:lnTo>
                  <a:lnTo>
                    <a:pt x="1072" y="1070"/>
                  </a:lnTo>
                  <a:lnTo>
                    <a:pt x="1018" y="1108"/>
                  </a:lnTo>
                  <a:lnTo>
                    <a:pt x="1014" y="1131"/>
                  </a:lnTo>
                  <a:lnTo>
                    <a:pt x="1007" y="1152"/>
                  </a:lnTo>
                  <a:lnTo>
                    <a:pt x="997" y="1173"/>
                  </a:lnTo>
                  <a:lnTo>
                    <a:pt x="987" y="1194"/>
                  </a:lnTo>
                  <a:lnTo>
                    <a:pt x="979" y="1214"/>
                  </a:lnTo>
                  <a:lnTo>
                    <a:pt x="1008" y="1215"/>
                  </a:lnTo>
                  <a:lnTo>
                    <a:pt x="1037" y="1210"/>
                  </a:lnTo>
                  <a:lnTo>
                    <a:pt x="1062" y="1200"/>
                  </a:lnTo>
                  <a:lnTo>
                    <a:pt x="1086" y="1187"/>
                  </a:lnTo>
                  <a:lnTo>
                    <a:pt x="1110" y="1172"/>
                  </a:lnTo>
                  <a:lnTo>
                    <a:pt x="1133" y="1156"/>
                  </a:lnTo>
                  <a:lnTo>
                    <a:pt x="1156" y="1141"/>
                  </a:lnTo>
                  <a:lnTo>
                    <a:pt x="1180" y="1125"/>
                  </a:lnTo>
                  <a:lnTo>
                    <a:pt x="1204" y="1114"/>
                  </a:lnTo>
                  <a:lnTo>
                    <a:pt x="1207" y="1112"/>
                  </a:lnTo>
                  <a:lnTo>
                    <a:pt x="1181" y="1096"/>
                  </a:lnTo>
                  <a:lnTo>
                    <a:pt x="1160" y="1074"/>
                  </a:lnTo>
                  <a:lnTo>
                    <a:pt x="1145" y="1049"/>
                  </a:lnTo>
                  <a:lnTo>
                    <a:pt x="1130" y="1018"/>
                  </a:lnTo>
                  <a:lnTo>
                    <a:pt x="1119" y="983"/>
                  </a:lnTo>
                  <a:lnTo>
                    <a:pt x="1108" y="942"/>
                  </a:lnTo>
                  <a:lnTo>
                    <a:pt x="1074" y="931"/>
                  </a:lnTo>
                  <a:lnTo>
                    <a:pt x="1045" y="924"/>
                  </a:lnTo>
                  <a:lnTo>
                    <a:pt x="1021" y="921"/>
                  </a:lnTo>
                  <a:close/>
                  <a:moveTo>
                    <a:pt x="2877" y="438"/>
                  </a:moveTo>
                  <a:lnTo>
                    <a:pt x="2905" y="441"/>
                  </a:lnTo>
                  <a:lnTo>
                    <a:pt x="2907" y="448"/>
                  </a:lnTo>
                  <a:lnTo>
                    <a:pt x="2905" y="455"/>
                  </a:lnTo>
                  <a:lnTo>
                    <a:pt x="2904" y="462"/>
                  </a:lnTo>
                  <a:lnTo>
                    <a:pt x="2901" y="471"/>
                  </a:lnTo>
                  <a:lnTo>
                    <a:pt x="2892" y="478"/>
                  </a:lnTo>
                  <a:lnTo>
                    <a:pt x="2881" y="485"/>
                  </a:lnTo>
                  <a:lnTo>
                    <a:pt x="2863" y="492"/>
                  </a:lnTo>
                  <a:lnTo>
                    <a:pt x="2836" y="499"/>
                  </a:lnTo>
                  <a:lnTo>
                    <a:pt x="2802" y="506"/>
                  </a:lnTo>
                  <a:lnTo>
                    <a:pt x="2785" y="493"/>
                  </a:lnTo>
                  <a:lnTo>
                    <a:pt x="2768" y="481"/>
                  </a:lnTo>
                  <a:lnTo>
                    <a:pt x="2751" y="469"/>
                  </a:lnTo>
                  <a:lnTo>
                    <a:pt x="2769" y="458"/>
                  </a:lnTo>
                  <a:lnTo>
                    <a:pt x="2792" y="450"/>
                  </a:lnTo>
                  <a:lnTo>
                    <a:pt x="2817" y="443"/>
                  </a:lnTo>
                  <a:lnTo>
                    <a:pt x="2847" y="438"/>
                  </a:lnTo>
                  <a:lnTo>
                    <a:pt x="2877" y="438"/>
                  </a:lnTo>
                  <a:close/>
                  <a:moveTo>
                    <a:pt x="610" y="299"/>
                  </a:moveTo>
                  <a:lnTo>
                    <a:pt x="603" y="306"/>
                  </a:lnTo>
                  <a:lnTo>
                    <a:pt x="602" y="309"/>
                  </a:lnTo>
                  <a:lnTo>
                    <a:pt x="611" y="299"/>
                  </a:lnTo>
                  <a:lnTo>
                    <a:pt x="606" y="307"/>
                  </a:lnTo>
                  <a:lnTo>
                    <a:pt x="600" y="313"/>
                  </a:lnTo>
                  <a:lnTo>
                    <a:pt x="590" y="320"/>
                  </a:lnTo>
                  <a:lnTo>
                    <a:pt x="582" y="324"/>
                  </a:lnTo>
                  <a:lnTo>
                    <a:pt x="593" y="312"/>
                  </a:lnTo>
                  <a:lnTo>
                    <a:pt x="602" y="305"/>
                  </a:lnTo>
                  <a:lnTo>
                    <a:pt x="599" y="309"/>
                  </a:lnTo>
                  <a:lnTo>
                    <a:pt x="610" y="299"/>
                  </a:lnTo>
                  <a:close/>
                  <a:moveTo>
                    <a:pt x="1868" y="274"/>
                  </a:moveTo>
                  <a:lnTo>
                    <a:pt x="1860" y="292"/>
                  </a:lnTo>
                  <a:lnTo>
                    <a:pt x="1858" y="305"/>
                  </a:lnTo>
                  <a:lnTo>
                    <a:pt x="1858" y="313"/>
                  </a:lnTo>
                  <a:lnTo>
                    <a:pt x="1860" y="316"/>
                  </a:lnTo>
                  <a:lnTo>
                    <a:pt x="1876" y="305"/>
                  </a:lnTo>
                  <a:lnTo>
                    <a:pt x="1889" y="295"/>
                  </a:lnTo>
                  <a:lnTo>
                    <a:pt x="1899" y="288"/>
                  </a:lnTo>
                  <a:lnTo>
                    <a:pt x="1909" y="281"/>
                  </a:lnTo>
                  <a:lnTo>
                    <a:pt x="1917" y="300"/>
                  </a:lnTo>
                  <a:lnTo>
                    <a:pt x="1927" y="320"/>
                  </a:lnTo>
                  <a:lnTo>
                    <a:pt x="1934" y="319"/>
                  </a:lnTo>
                  <a:lnTo>
                    <a:pt x="1944" y="319"/>
                  </a:lnTo>
                  <a:lnTo>
                    <a:pt x="1958" y="323"/>
                  </a:lnTo>
                  <a:lnTo>
                    <a:pt x="1977" y="330"/>
                  </a:lnTo>
                  <a:lnTo>
                    <a:pt x="1998" y="338"/>
                  </a:lnTo>
                  <a:lnTo>
                    <a:pt x="2014" y="344"/>
                  </a:lnTo>
                  <a:lnTo>
                    <a:pt x="2023" y="347"/>
                  </a:lnTo>
                  <a:lnTo>
                    <a:pt x="2025" y="362"/>
                  </a:lnTo>
                  <a:lnTo>
                    <a:pt x="2031" y="376"/>
                  </a:lnTo>
                  <a:lnTo>
                    <a:pt x="2043" y="391"/>
                  </a:lnTo>
                  <a:lnTo>
                    <a:pt x="2062" y="405"/>
                  </a:lnTo>
                  <a:lnTo>
                    <a:pt x="2060" y="416"/>
                  </a:lnTo>
                  <a:lnTo>
                    <a:pt x="2060" y="429"/>
                  </a:lnTo>
                  <a:lnTo>
                    <a:pt x="2062" y="441"/>
                  </a:lnTo>
                  <a:lnTo>
                    <a:pt x="2063" y="454"/>
                  </a:lnTo>
                  <a:lnTo>
                    <a:pt x="2066" y="464"/>
                  </a:lnTo>
                  <a:lnTo>
                    <a:pt x="2072" y="471"/>
                  </a:lnTo>
                  <a:lnTo>
                    <a:pt x="2080" y="475"/>
                  </a:lnTo>
                  <a:lnTo>
                    <a:pt x="2090" y="474"/>
                  </a:lnTo>
                  <a:lnTo>
                    <a:pt x="2089" y="484"/>
                  </a:lnTo>
                  <a:lnTo>
                    <a:pt x="2083" y="508"/>
                  </a:lnTo>
                  <a:lnTo>
                    <a:pt x="2072" y="526"/>
                  </a:lnTo>
                  <a:lnTo>
                    <a:pt x="2060" y="541"/>
                  </a:lnTo>
                  <a:lnTo>
                    <a:pt x="2050" y="553"/>
                  </a:lnTo>
                  <a:lnTo>
                    <a:pt x="2038" y="540"/>
                  </a:lnTo>
                  <a:lnTo>
                    <a:pt x="2025" y="530"/>
                  </a:lnTo>
                  <a:lnTo>
                    <a:pt x="2011" y="522"/>
                  </a:lnTo>
                  <a:lnTo>
                    <a:pt x="1998" y="516"/>
                  </a:lnTo>
                  <a:lnTo>
                    <a:pt x="1985" y="513"/>
                  </a:lnTo>
                  <a:lnTo>
                    <a:pt x="1971" y="516"/>
                  </a:lnTo>
                  <a:lnTo>
                    <a:pt x="1955" y="523"/>
                  </a:lnTo>
                  <a:lnTo>
                    <a:pt x="1940" y="536"/>
                  </a:lnTo>
                  <a:lnTo>
                    <a:pt x="1924" y="556"/>
                  </a:lnTo>
                  <a:lnTo>
                    <a:pt x="1907" y="581"/>
                  </a:lnTo>
                  <a:lnTo>
                    <a:pt x="1889" y="615"/>
                  </a:lnTo>
                  <a:lnTo>
                    <a:pt x="1851" y="544"/>
                  </a:lnTo>
                  <a:lnTo>
                    <a:pt x="1804" y="541"/>
                  </a:lnTo>
                  <a:lnTo>
                    <a:pt x="1757" y="537"/>
                  </a:lnTo>
                  <a:lnTo>
                    <a:pt x="1785" y="532"/>
                  </a:lnTo>
                  <a:lnTo>
                    <a:pt x="1812" y="526"/>
                  </a:lnTo>
                  <a:lnTo>
                    <a:pt x="1842" y="524"/>
                  </a:lnTo>
                  <a:lnTo>
                    <a:pt x="1858" y="498"/>
                  </a:lnTo>
                  <a:lnTo>
                    <a:pt x="1873" y="474"/>
                  </a:lnTo>
                  <a:lnTo>
                    <a:pt x="1890" y="451"/>
                  </a:lnTo>
                  <a:lnTo>
                    <a:pt x="1909" y="427"/>
                  </a:lnTo>
                  <a:lnTo>
                    <a:pt x="1931" y="400"/>
                  </a:lnTo>
                  <a:lnTo>
                    <a:pt x="1924" y="383"/>
                  </a:lnTo>
                  <a:lnTo>
                    <a:pt x="1913" y="369"/>
                  </a:lnTo>
                  <a:lnTo>
                    <a:pt x="1896" y="358"/>
                  </a:lnTo>
                  <a:lnTo>
                    <a:pt x="1876" y="350"/>
                  </a:lnTo>
                  <a:lnTo>
                    <a:pt x="1856" y="347"/>
                  </a:lnTo>
                  <a:lnTo>
                    <a:pt x="1835" y="347"/>
                  </a:lnTo>
                  <a:lnTo>
                    <a:pt x="1818" y="352"/>
                  </a:lnTo>
                  <a:lnTo>
                    <a:pt x="1809" y="336"/>
                  </a:lnTo>
                  <a:lnTo>
                    <a:pt x="1804" y="323"/>
                  </a:lnTo>
                  <a:lnTo>
                    <a:pt x="1799" y="316"/>
                  </a:lnTo>
                  <a:lnTo>
                    <a:pt x="1798" y="313"/>
                  </a:lnTo>
                  <a:lnTo>
                    <a:pt x="1797" y="312"/>
                  </a:lnTo>
                  <a:lnTo>
                    <a:pt x="1797" y="310"/>
                  </a:lnTo>
                  <a:lnTo>
                    <a:pt x="1807" y="302"/>
                  </a:lnTo>
                  <a:lnTo>
                    <a:pt x="1815" y="295"/>
                  </a:lnTo>
                  <a:lnTo>
                    <a:pt x="1824" y="290"/>
                  </a:lnTo>
                  <a:lnTo>
                    <a:pt x="1833" y="286"/>
                  </a:lnTo>
                  <a:lnTo>
                    <a:pt x="1846" y="281"/>
                  </a:lnTo>
                  <a:lnTo>
                    <a:pt x="1865" y="275"/>
                  </a:lnTo>
                  <a:lnTo>
                    <a:pt x="1868" y="274"/>
                  </a:lnTo>
                  <a:close/>
                  <a:moveTo>
                    <a:pt x="1781" y="233"/>
                  </a:moveTo>
                  <a:lnTo>
                    <a:pt x="1782" y="269"/>
                  </a:lnTo>
                  <a:lnTo>
                    <a:pt x="1781" y="302"/>
                  </a:lnTo>
                  <a:lnTo>
                    <a:pt x="1773" y="330"/>
                  </a:lnTo>
                  <a:lnTo>
                    <a:pt x="1773" y="326"/>
                  </a:lnTo>
                  <a:lnTo>
                    <a:pt x="1770" y="299"/>
                  </a:lnTo>
                  <a:lnTo>
                    <a:pt x="1770" y="278"/>
                  </a:lnTo>
                  <a:lnTo>
                    <a:pt x="1771" y="262"/>
                  </a:lnTo>
                  <a:lnTo>
                    <a:pt x="1774" y="251"/>
                  </a:lnTo>
                  <a:lnTo>
                    <a:pt x="1777" y="241"/>
                  </a:lnTo>
                  <a:lnTo>
                    <a:pt x="1780" y="235"/>
                  </a:lnTo>
                  <a:lnTo>
                    <a:pt x="1781" y="233"/>
                  </a:lnTo>
                  <a:close/>
                  <a:moveTo>
                    <a:pt x="1472" y="178"/>
                  </a:moveTo>
                  <a:lnTo>
                    <a:pt x="1480" y="186"/>
                  </a:lnTo>
                  <a:lnTo>
                    <a:pt x="1486" y="192"/>
                  </a:lnTo>
                  <a:lnTo>
                    <a:pt x="1489" y="199"/>
                  </a:lnTo>
                  <a:lnTo>
                    <a:pt x="1490" y="209"/>
                  </a:lnTo>
                  <a:lnTo>
                    <a:pt x="1490" y="223"/>
                  </a:lnTo>
                  <a:lnTo>
                    <a:pt x="1507" y="237"/>
                  </a:lnTo>
                  <a:lnTo>
                    <a:pt x="1524" y="252"/>
                  </a:lnTo>
                  <a:lnTo>
                    <a:pt x="1543" y="245"/>
                  </a:lnTo>
                  <a:lnTo>
                    <a:pt x="1554" y="241"/>
                  </a:lnTo>
                  <a:lnTo>
                    <a:pt x="1564" y="240"/>
                  </a:lnTo>
                  <a:lnTo>
                    <a:pt x="1571" y="240"/>
                  </a:lnTo>
                  <a:lnTo>
                    <a:pt x="1573" y="245"/>
                  </a:lnTo>
                  <a:lnTo>
                    <a:pt x="1578" y="252"/>
                  </a:lnTo>
                  <a:lnTo>
                    <a:pt x="1587" y="259"/>
                  </a:lnTo>
                  <a:lnTo>
                    <a:pt x="1601" y="265"/>
                  </a:lnTo>
                  <a:lnTo>
                    <a:pt x="1624" y="271"/>
                  </a:lnTo>
                  <a:lnTo>
                    <a:pt x="1611" y="281"/>
                  </a:lnTo>
                  <a:lnTo>
                    <a:pt x="1571" y="309"/>
                  </a:lnTo>
                  <a:lnTo>
                    <a:pt x="1536" y="328"/>
                  </a:lnTo>
                  <a:lnTo>
                    <a:pt x="1502" y="341"/>
                  </a:lnTo>
                  <a:lnTo>
                    <a:pt x="1471" y="345"/>
                  </a:lnTo>
                  <a:lnTo>
                    <a:pt x="1444" y="344"/>
                  </a:lnTo>
                  <a:lnTo>
                    <a:pt x="1421" y="337"/>
                  </a:lnTo>
                  <a:lnTo>
                    <a:pt x="1403" y="324"/>
                  </a:lnTo>
                  <a:lnTo>
                    <a:pt x="1390" y="307"/>
                  </a:lnTo>
                  <a:lnTo>
                    <a:pt x="1403" y="303"/>
                  </a:lnTo>
                  <a:lnTo>
                    <a:pt x="1414" y="300"/>
                  </a:lnTo>
                  <a:lnTo>
                    <a:pt x="1425" y="297"/>
                  </a:lnTo>
                  <a:lnTo>
                    <a:pt x="1434" y="296"/>
                  </a:lnTo>
                  <a:lnTo>
                    <a:pt x="1438" y="295"/>
                  </a:lnTo>
                  <a:lnTo>
                    <a:pt x="1442" y="288"/>
                  </a:lnTo>
                  <a:lnTo>
                    <a:pt x="1445" y="281"/>
                  </a:lnTo>
                  <a:lnTo>
                    <a:pt x="1448" y="274"/>
                  </a:lnTo>
                  <a:lnTo>
                    <a:pt x="1449" y="259"/>
                  </a:lnTo>
                  <a:lnTo>
                    <a:pt x="1446" y="245"/>
                  </a:lnTo>
                  <a:lnTo>
                    <a:pt x="1446" y="233"/>
                  </a:lnTo>
                  <a:lnTo>
                    <a:pt x="1449" y="220"/>
                  </a:lnTo>
                  <a:lnTo>
                    <a:pt x="1455" y="210"/>
                  </a:lnTo>
                  <a:lnTo>
                    <a:pt x="1462" y="200"/>
                  </a:lnTo>
                  <a:lnTo>
                    <a:pt x="1469" y="190"/>
                  </a:lnTo>
                  <a:lnTo>
                    <a:pt x="1472" y="179"/>
                  </a:lnTo>
                  <a:lnTo>
                    <a:pt x="1472" y="178"/>
                  </a:lnTo>
                  <a:close/>
                  <a:moveTo>
                    <a:pt x="1795" y="144"/>
                  </a:moveTo>
                  <a:lnTo>
                    <a:pt x="1794" y="162"/>
                  </a:lnTo>
                  <a:lnTo>
                    <a:pt x="1794" y="180"/>
                  </a:lnTo>
                  <a:lnTo>
                    <a:pt x="1791" y="182"/>
                  </a:lnTo>
                  <a:lnTo>
                    <a:pt x="1775" y="195"/>
                  </a:lnTo>
                  <a:lnTo>
                    <a:pt x="1761" y="203"/>
                  </a:lnTo>
                  <a:lnTo>
                    <a:pt x="1750" y="207"/>
                  </a:lnTo>
                  <a:lnTo>
                    <a:pt x="1741" y="209"/>
                  </a:lnTo>
                  <a:lnTo>
                    <a:pt x="1736" y="209"/>
                  </a:lnTo>
                  <a:lnTo>
                    <a:pt x="1731" y="209"/>
                  </a:lnTo>
                  <a:lnTo>
                    <a:pt x="1756" y="166"/>
                  </a:lnTo>
                  <a:lnTo>
                    <a:pt x="1757" y="164"/>
                  </a:lnTo>
                  <a:lnTo>
                    <a:pt x="1758" y="162"/>
                  </a:lnTo>
                  <a:lnTo>
                    <a:pt x="1765" y="158"/>
                  </a:lnTo>
                  <a:lnTo>
                    <a:pt x="1777" y="152"/>
                  </a:lnTo>
                  <a:lnTo>
                    <a:pt x="1792" y="145"/>
                  </a:lnTo>
                  <a:lnTo>
                    <a:pt x="1795" y="144"/>
                  </a:lnTo>
                  <a:close/>
                  <a:moveTo>
                    <a:pt x="1612" y="130"/>
                  </a:moveTo>
                  <a:lnTo>
                    <a:pt x="1614" y="131"/>
                  </a:lnTo>
                  <a:lnTo>
                    <a:pt x="1614" y="133"/>
                  </a:lnTo>
                  <a:lnTo>
                    <a:pt x="1617" y="135"/>
                  </a:lnTo>
                  <a:lnTo>
                    <a:pt x="1618" y="137"/>
                  </a:lnTo>
                  <a:lnTo>
                    <a:pt x="1622" y="138"/>
                  </a:lnTo>
                  <a:lnTo>
                    <a:pt x="1642" y="140"/>
                  </a:lnTo>
                  <a:lnTo>
                    <a:pt x="1663" y="140"/>
                  </a:lnTo>
                  <a:lnTo>
                    <a:pt x="1666" y="141"/>
                  </a:lnTo>
                  <a:lnTo>
                    <a:pt x="1659" y="151"/>
                  </a:lnTo>
                  <a:lnTo>
                    <a:pt x="1655" y="159"/>
                  </a:lnTo>
                  <a:lnTo>
                    <a:pt x="1653" y="171"/>
                  </a:lnTo>
                  <a:lnTo>
                    <a:pt x="1653" y="185"/>
                  </a:lnTo>
                  <a:lnTo>
                    <a:pt x="1655" y="197"/>
                  </a:lnTo>
                  <a:lnTo>
                    <a:pt x="1656" y="210"/>
                  </a:lnTo>
                  <a:lnTo>
                    <a:pt x="1678" y="200"/>
                  </a:lnTo>
                  <a:lnTo>
                    <a:pt x="1700" y="187"/>
                  </a:lnTo>
                  <a:lnTo>
                    <a:pt x="1695" y="195"/>
                  </a:lnTo>
                  <a:lnTo>
                    <a:pt x="1661" y="237"/>
                  </a:lnTo>
                  <a:lnTo>
                    <a:pt x="1625" y="231"/>
                  </a:lnTo>
                  <a:lnTo>
                    <a:pt x="1614" y="226"/>
                  </a:lnTo>
                  <a:lnTo>
                    <a:pt x="1604" y="219"/>
                  </a:lnTo>
                  <a:lnTo>
                    <a:pt x="1595" y="209"/>
                  </a:lnTo>
                  <a:lnTo>
                    <a:pt x="1585" y="200"/>
                  </a:lnTo>
                  <a:lnTo>
                    <a:pt x="1574" y="196"/>
                  </a:lnTo>
                  <a:lnTo>
                    <a:pt x="1597" y="182"/>
                  </a:lnTo>
                  <a:lnTo>
                    <a:pt x="1619" y="169"/>
                  </a:lnTo>
                  <a:lnTo>
                    <a:pt x="1618" y="169"/>
                  </a:lnTo>
                  <a:lnTo>
                    <a:pt x="1615" y="169"/>
                  </a:lnTo>
                  <a:lnTo>
                    <a:pt x="1608" y="169"/>
                  </a:lnTo>
                  <a:lnTo>
                    <a:pt x="1597" y="169"/>
                  </a:lnTo>
                  <a:lnTo>
                    <a:pt x="1578" y="168"/>
                  </a:lnTo>
                  <a:lnTo>
                    <a:pt x="1550" y="168"/>
                  </a:lnTo>
                  <a:lnTo>
                    <a:pt x="1547" y="158"/>
                  </a:lnTo>
                  <a:lnTo>
                    <a:pt x="1556" y="154"/>
                  </a:lnTo>
                  <a:lnTo>
                    <a:pt x="1566" y="149"/>
                  </a:lnTo>
                  <a:lnTo>
                    <a:pt x="1577" y="144"/>
                  </a:lnTo>
                  <a:lnTo>
                    <a:pt x="1592" y="138"/>
                  </a:lnTo>
                  <a:lnTo>
                    <a:pt x="1612" y="130"/>
                  </a:lnTo>
                  <a:close/>
                  <a:moveTo>
                    <a:pt x="1041" y="104"/>
                  </a:moveTo>
                  <a:lnTo>
                    <a:pt x="1024" y="123"/>
                  </a:lnTo>
                  <a:lnTo>
                    <a:pt x="1007" y="141"/>
                  </a:lnTo>
                  <a:lnTo>
                    <a:pt x="1031" y="140"/>
                  </a:lnTo>
                  <a:lnTo>
                    <a:pt x="1055" y="140"/>
                  </a:lnTo>
                  <a:lnTo>
                    <a:pt x="1051" y="145"/>
                  </a:lnTo>
                  <a:lnTo>
                    <a:pt x="1047" y="151"/>
                  </a:lnTo>
                  <a:lnTo>
                    <a:pt x="1042" y="156"/>
                  </a:lnTo>
                  <a:lnTo>
                    <a:pt x="1047" y="162"/>
                  </a:lnTo>
                  <a:lnTo>
                    <a:pt x="1051" y="168"/>
                  </a:lnTo>
                  <a:lnTo>
                    <a:pt x="1055" y="173"/>
                  </a:lnTo>
                  <a:lnTo>
                    <a:pt x="1044" y="190"/>
                  </a:lnTo>
                  <a:lnTo>
                    <a:pt x="1034" y="209"/>
                  </a:lnTo>
                  <a:lnTo>
                    <a:pt x="1064" y="203"/>
                  </a:lnTo>
                  <a:lnTo>
                    <a:pt x="1088" y="199"/>
                  </a:lnTo>
                  <a:lnTo>
                    <a:pt x="1105" y="196"/>
                  </a:lnTo>
                  <a:lnTo>
                    <a:pt x="1120" y="196"/>
                  </a:lnTo>
                  <a:lnTo>
                    <a:pt x="1132" y="197"/>
                  </a:lnTo>
                  <a:lnTo>
                    <a:pt x="1142" y="199"/>
                  </a:lnTo>
                  <a:lnTo>
                    <a:pt x="1153" y="202"/>
                  </a:lnTo>
                  <a:lnTo>
                    <a:pt x="1139" y="223"/>
                  </a:lnTo>
                  <a:lnTo>
                    <a:pt x="1125" y="244"/>
                  </a:lnTo>
                  <a:lnTo>
                    <a:pt x="1110" y="265"/>
                  </a:lnTo>
                  <a:lnTo>
                    <a:pt x="1129" y="271"/>
                  </a:lnTo>
                  <a:lnTo>
                    <a:pt x="1146" y="275"/>
                  </a:lnTo>
                  <a:lnTo>
                    <a:pt x="1160" y="275"/>
                  </a:lnTo>
                  <a:lnTo>
                    <a:pt x="1176" y="272"/>
                  </a:lnTo>
                  <a:lnTo>
                    <a:pt x="1194" y="268"/>
                  </a:lnTo>
                  <a:lnTo>
                    <a:pt x="1215" y="259"/>
                  </a:lnTo>
                  <a:lnTo>
                    <a:pt x="1269" y="279"/>
                  </a:lnTo>
                  <a:lnTo>
                    <a:pt x="1254" y="320"/>
                  </a:lnTo>
                  <a:lnTo>
                    <a:pt x="1296" y="333"/>
                  </a:lnTo>
                  <a:lnTo>
                    <a:pt x="1266" y="348"/>
                  </a:lnTo>
                  <a:lnTo>
                    <a:pt x="1242" y="360"/>
                  </a:lnTo>
                  <a:lnTo>
                    <a:pt x="1221" y="368"/>
                  </a:lnTo>
                  <a:lnTo>
                    <a:pt x="1203" y="375"/>
                  </a:lnTo>
                  <a:lnTo>
                    <a:pt x="1186" y="382"/>
                  </a:lnTo>
                  <a:lnTo>
                    <a:pt x="1169" y="386"/>
                  </a:lnTo>
                  <a:lnTo>
                    <a:pt x="1150" y="391"/>
                  </a:lnTo>
                  <a:lnTo>
                    <a:pt x="1127" y="396"/>
                  </a:lnTo>
                  <a:lnTo>
                    <a:pt x="1101" y="400"/>
                  </a:lnTo>
                  <a:lnTo>
                    <a:pt x="1106" y="407"/>
                  </a:lnTo>
                  <a:lnTo>
                    <a:pt x="1112" y="413"/>
                  </a:lnTo>
                  <a:lnTo>
                    <a:pt x="1119" y="417"/>
                  </a:lnTo>
                  <a:lnTo>
                    <a:pt x="1125" y="420"/>
                  </a:lnTo>
                  <a:lnTo>
                    <a:pt x="1133" y="420"/>
                  </a:lnTo>
                  <a:lnTo>
                    <a:pt x="1143" y="419"/>
                  </a:lnTo>
                  <a:lnTo>
                    <a:pt x="1156" y="416"/>
                  </a:lnTo>
                  <a:lnTo>
                    <a:pt x="1171" y="410"/>
                  </a:lnTo>
                  <a:lnTo>
                    <a:pt x="1191" y="402"/>
                  </a:lnTo>
                  <a:lnTo>
                    <a:pt x="1215" y="391"/>
                  </a:lnTo>
                  <a:lnTo>
                    <a:pt x="1244" y="376"/>
                  </a:lnTo>
                  <a:lnTo>
                    <a:pt x="1278" y="360"/>
                  </a:lnTo>
                  <a:lnTo>
                    <a:pt x="1317" y="340"/>
                  </a:lnTo>
                  <a:lnTo>
                    <a:pt x="1322" y="362"/>
                  </a:lnTo>
                  <a:lnTo>
                    <a:pt x="1325" y="386"/>
                  </a:lnTo>
                  <a:lnTo>
                    <a:pt x="1344" y="391"/>
                  </a:lnTo>
                  <a:lnTo>
                    <a:pt x="1364" y="396"/>
                  </a:lnTo>
                  <a:lnTo>
                    <a:pt x="1361" y="402"/>
                  </a:lnTo>
                  <a:lnTo>
                    <a:pt x="1359" y="409"/>
                  </a:lnTo>
                  <a:lnTo>
                    <a:pt x="1356" y="415"/>
                  </a:lnTo>
                  <a:lnTo>
                    <a:pt x="1377" y="406"/>
                  </a:lnTo>
                  <a:lnTo>
                    <a:pt x="1400" y="395"/>
                  </a:lnTo>
                  <a:lnTo>
                    <a:pt x="1420" y="386"/>
                  </a:lnTo>
                  <a:lnTo>
                    <a:pt x="1438" y="393"/>
                  </a:lnTo>
                  <a:lnTo>
                    <a:pt x="1452" y="398"/>
                  </a:lnTo>
                  <a:lnTo>
                    <a:pt x="1463" y="402"/>
                  </a:lnTo>
                  <a:lnTo>
                    <a:pt x="1476" y="405"/>
                  </a:lnTo>
                  <a:lnTo>
                    <a:pt x="1489" y="406"/>
                  </a:lnTo>
                  <a:lnTo>
                    <a:pt x="1507" y="407"/>
                  </a:lnTo>
                  <a:lnTo>
                    <a:pt x="1510" y="415"/>
                  </a:lnTo>
                  <a:lnTo>
                    <a:pt x="1512" y="422"/>
                  </a:lnTo>
                  <a:lnTo>
                    <a:pt x="1515" y="429"/>
                  </a:lnTo>
                  <a:lnTo>
                    <a:pt x="1536" y="429"/>
                  </a:lnTo>
                  <a:lnTo>
                    <a:pt x="1554" y="430"/>
                  </a:lnTo>
                  <a:lnTo>
                    <a:pt x="1570" y="429"/>
                  </a:lnTo>
                  <a:lnTo>
                    <a:pt x="1584" y="426"/>
                  </a:lnTo>
                  <a:lnTo>
                    <a:pt x="1597" y="420"/>
                  </a:lnTo>
                  <a:lnTo>
                    <a:pt x="1608" y="412"/>
                  </a:lnTo>
                  <a:lnTo>
                    <a:pt x="1619" y="400"/>
                  </a:lnTo>
                  <a:lnTo>
                    <a:pt x="1631" y="385"/>
                  </a:lnTo>
                  <a:lnTo>
                    <a:pt x="1644" y="365"/>
                  </a:lnTo>
                  <a:lnTo>
                    <a:pt x="1659" y="340"/>
                  </a:lnTo>
                  <a:lnTo>
                    <a:pt x="1676" y="309"/>
                  </a:lnTo>
                  <a:lnTo>
                    <a:pt x="1696" y="272"/>
                  </a:lnTo>
                  <a:lnTo>
                    <a:pt x="1703" y="275"/>
                  </a:lnTo>
                  <a:lnTo>
                    <a:pt x="1704" y="306"/>
                  </a:lnTo>
                  <a:lnTo>
                    <a:pt x="1703" y="336"/>
                  </a:lnTo>
                  <a:lnTo>
                    <a:pt x="1703" y="367"/>
                  </a:lnTo>
                  <a:lnTo>
                    <a:pt x="1707" y="398"/>
                  </a:lnTo>
                  <a:lnTo>
                    <a:pt x="1717" y="427"/>
                  </a:lnTo>
                  <a:lnTo>
                    <a:pt x="1731" y="423"/>
                  </a:lnTo>
                  <a:lnTo>
                    <a:pt x="1746" y="419"/>
                  </a:lnTo>
                  <a:lnTo>
                    <a:pt x="1760" y="415"/>
                  </a:lnTo>
                  <a:lnTo>
                    <a:pt x="1778" y="406"/>
                  </a:lnTo>
                  <a:lnTo>
                    <a:pt x="1802" y="396"/>
                  </a:lnTo>
                  <a:lnTo>
                    <a:pt x="1818" y="438"/>
                  </a:lnTo>
                  <a:lnTo>
                    <a:pt x="1797" y="457"/>
                  </a:lnTo>
                  <a:lnTo>
                    <a:pt x="1775" y="475"/>
                  </a:lnTo>
                  <a:lnTo>
                    <a:pt x="1756" y="495"/>
                  </a:lnTo>
                  <a:lnTo>
                    <a:pt x="1739" y="486"/>
                  </a:lnTo>
                  <a:lnTo>
                    <a:pt x="1724" y="481"/>
                  </a:lnTo>
                  <a:lnTo>
                    <a:pt x="1712" y="477"/>
                  </a:lnTo>
                  <a:lnTo>
                    <a:pt x="1699" y="474"/>
                  </a:lnTo>
                  <a:lnTo>
                    <a:pt x="1686" y="474"/>
                  </a:lnTo>
                  <a:lnTo>
                    <a:pt x="1672" y="475"/>
                  </a:lnTo>
                  <a:lnTo>
                    <a:pt x="1656" y="479"/>
                  </a:lnTo>
                  <a:lnTo>
                    <a:pt x="1639" y="486"/>
                  </a:lnTo>
                  <a:lnTo>
                    <a:pt x="1619" y="496"/>
                  </a:lnTo>
                  <a:lnTo>
                    <a:pt x="1595" y="509"/>
                  </a:lnTo>
                  <a:lnTo>
                    <a:pt x="1567" y="524"/>
                  </a:lnTo>
                  <a:lnTo>
                    <a:pt x="1534" y="544"/>
                  </a:lnTo>
                  <a:lnTo>
                    <a:pt x="1496" y="568"/>
                  </a:lnTo>
                  <a:lnTo>
                    <a:pt x="1452" y="596"/>
                  </a:lnTo>
                  <a:lnTo>
                    <a:pt x="1383" y="632"/>
                  </a:lnTo>
                  <a:lnTo>
                    <a:pt x="1353" y="647"/>
                  </a:lnTo>
                  <a:lnTo>
                    <a:pt x="1322" y="663"/>
                  </a:lnTo>
                  <a:lnTo>
                    <a:pt x="1292" y="678"/>
                  </a:lnTo>
                  <a:lnTo>
                    <a:pt x="1293" y="701"/>
                  </a:lnTo>
                  <a:lnTo>
                    <a:pt x="1298" y="729"/>
                  </a:lnTo>
                  <a:lnTo>
                    <a:pt x="1302" y="761"/>
                  </a:lnTo>
                  <a:lnTo>
                    <a:pt x="1309" y="797"/>
                  </a:lnTo>
                  <a:lnTo>
                    <a:pt x="1317" y="833"/>
                  </a:lnTo>
                  <a:lnTo>
                    <a:pt x="1327" y="869"/>
                  </a:lnTo>
                  <a:lnTo>
                    <a:pt x="1340" y="901"/>
                  </a:lnTo>
                  <a:lnTo>
                    <a:pt x="1353" y="928"/>
                  </a:lnTo>
                  <a:lnTo>
                    <a:pt x="1367" y="950"/>
                  </a:lnTo>
                  <a:lnTo>
                    <a:pt x="1422" y="892"/>
                  </a:lnTo>
                  <a:lnTo>
                    <a:pt x="1479" y="836"/>
                  </a:lnTo>
                  <a:lnTo>
                    <a:pt x="1537" y="781"/>
                  </a:lnTo>
                  <a:lnTo>
                    <a:pt x="1594" y="726"/>
                  </a:lnTo>
                  <a:lnTo>
                    <a:pt x="1648" y="667"/>
                  </a:lnTo>
                  <a:lnTo>
                    <a:pt x="1716" y="674"/>
                  </a:lnTo>
                  <a:lnTo>
                    <a:pt x="1717" y="642"/>
                  </a:lnTo>
                  <a:lnTo>
                    <a:pt x="1720" y="608"/>
                  </a:lnTo>
                  <a:lnTo>
                    <a:pt x="1730" y="610"/>
                  </a:lnTo>
                  <a:lnTo>
                    <a:pt x="1737" y="612"/>
                  </a:lnTo>
                  <a:lnTo>
                    <a:pt x="1746" y="616"/>
                  </a:lnTo>
                  <a:lnTo>
                    <a:pt x="1753" y="620"/>
                  </a:lnTo>
                  <a:lnTo>
                    <a:pt x="1760" y="629"/>
                  </a:lnTo>
                  <a:lnTo>
                    <a:pt x="1768" y="639"/>
                  </a:lnTo>
                  <a:lnTo>
                    <a:pt x="1778" y="654"/>
                  </a:lnTo>
                  <a:lnTo>
                    <a:pt x="1791" y="674"/>
                  </a:lnTo>
                  <a:lnTo>
                    <a:pt x="1805" y="698"/>
                  </a:lnTo>
                  <a:lnTo>
                    <a:pt x="1824" y="729"/>
                  </a:lnTo>
                  <a:lnTo>
                    <a:pt x="1853" y="725"/>
                  </a:lnTo>
                  <a:lnTo>
                    <a:pt x="1880" y="722"/>
                  </a:lnTo>
                  <a:lnTo>
                    <a:pt x="1909" y="723"/>
                  </a:lnTo>
                  <a:lnTo>
                    <a:pt x="1936" y="729"/>
                  </a:lnTo>
                  <a:lnTo>
                    <a:pt x="1962" y="740"/>
                  </a:lnTo>
                  <a:lnTo>
                    <a:pt x="1955" y="754"/>
                  </a:lnTo>
                  <a:lnTo>
                    <a:pt x="1950" y="766"/>
                  </a:lnTo>
                  <a:lnTo>
                    <a:pt x="1945" y="774"/>
                  </a:lnTo>
                  <a:lnTo>
                    <a:pt x="1941" y="783"/>
                  </a:lnTo>
                  <a:lnTo>
                    <a:pt x="1938" y="792"/>
                  </a:lnTo>
                  <a:lnTo>
                    <a:pt x="1934" y="806"/>
                  </a:lnTo>
                  <a:lnTo>
                    <a:pt x="1944" y="826"/>
                  </a:lnTo>
                  <a:lnTo>
                    <a:pt x="1955" y="847"/>
                  </a:lnTo>
                  <a:lnTo>
                    <a:pt x="1967" y="867"/>
                  </a:lnTo>
                  <a:lnTo>
                    <a:pt x="1960" y="881"/>
                  </a:lnTo>
                  <a:lnTo>
                    <a:pt x="1955" y="892"/>
                  </a:lnTo>
                  <a:lnTo>
                    <a:pt x="1951" y="901"/>
                  </a:lnTo>
                  <a:lnTo>
                    <a:pt x="1950" y="911"/>
                  </a:lnTo>
                  <a:lnTo>
                    <a:pt x="1947" y="921"/>
                  </a:lnTo>
                  <a:lnTo>
                    <a:pt x="1944" y="935"/>
                  </a:lnTo>
                  <a:lnTo>
                    <a:pt x="1968" y="925"/>
                  </a:lnTo>
                  <a:lnTo>
                    <a:pt x="1988" y="918"/>
                  </a:lnTo>
                  <a:lnTo>
                    <a:pt x="2005" y="912"/>
                  </a:lnTo>
                  <a:lnTo>
                    <a:pt x="2021" y="909"/>
                  </a:lnTo>
                  <a:lnTo>
                    <a:pt x="2036" y="907"/>
                  </a:lnTo>
                  <a:lnTo>
                    <a:pt x="2055" y="905"/>
                  </a:lnTo>
                  <a:lnTo>
                    <a:pt x="2022" y="933"/>
                  </a:lnTo>
                  <a:lnTo>
                    <a:pt x="1995" y="956"/>
                  </a:lnTo>
                  <a:lnTo>
                    <a:pt x="1972" y="976"/>
                  </a:lnTo>
                  <a:lnTo>
                    <a:pt x="1953" y="991"/>
                  </a:lnTo>
                  <a:lnTo>
                    <a:pt x="1937" y="1004"/>
                  </a:lnTo>
                  <a:lnTo>
                    <a:pt x="1923" y="1014"/>
                  </a:lnTo>
                  <a:lnTo>
                    <a:pt x="1913" y="1021"/>
                  </a:lnTo>
                  <a:lnTo>
                    <a:pt x="1903" y="1026"/>
                  </a:lnTo>
                  <a:lnTo>
                    <a:pt x="1894" y="1029"/>
                  </a:lnTo>
                  <a:lnTo>
                    <a:pt x="1887" y="1031"/>
                  </a:lnTo>
                  <a:lnTo>
                    <a:pt x="1880" y="1032"/>
                  </a:lnTo>
                  <a:lnTo>
                    <a:pt x="1873" y="1032"/>
                  </a:lnTo>
                  <a:lnTo>
                    <a:pt x="1865" y="1032"/>
                  </a:lnTo>
                  <a:lnTo>
                    <a:pt x="1801" y="1031"/>
                  </a:lnTo>
                  <a:lnTo>
                    <a:pt x="1744" y="1031"/>
                  </a:lnTo>
                  <a:lnTo>
                    <a:pt x="1693" y="1035"/>
                  </a:lnTo>
                  <a:lnTo>
                    <a:pt x="1648" y="1043"/>
                  </a:lnTo>
                  <a:lnTo>
                    <a:pt x="1605" y="1057"/>
                  </a:lnTo>
                  <a:lnTo>
                    <a:pt x="1566" y="1079"/>
                  </a:lnTo>
                  <a:lnTo>
                    <a:pt x="1527" y="1107"/>
                  </a:lnTo>
                  <a:lnTo>
                    <a:pt x="1573" y="1098"/>
                  </a:lnTo>
                  <a:lnTo>
                    <a:pt x="1609" y="1091"/>
                  </a:lnTo>
                  <a:lnTo>
                    <a:pt x="1639" y="1086"/>
                  </a:lnTo>
                  <a:lnTo>
                    <a:pt x="1663" y="1081"/>
                  </a:lnTo>
                  <a:lnTo>
                    <a:pt x="1680" y="1079"/>
                  </a:lnTo>
                  <a:lnTo>
                    <a:pt x="1693" y="1076"/>
                  </a:lnTo>
                  <a:lnTo>
                    <a:pt x="1702" y="1074"/>
                  </a:lnTo>
                  <a:lnTo>
                    <a:pt x="1707" y="1073"/>
                  </a:lnTo>
                  <a:lnTo>
                    <a:pt x="1712" y="1073"/>
                  </a:lnTo>
                  <a:lnTo>
                    <a:pt x="1713" y="1073"/>
                  </a:lnTo>
                  <a:lnTo>
                    <a:pt x="1713" y="1073"/>
                  </a:lnTo>
                  <a:lnTo>
                    <a:pt x="1697" y="1091"/>
                  </a:lnTo>
                  <a:lnTo>
                    <a:pt x="1679" y="1110"/>
                  </a:lnTo>
                  <a:lnTo>
                    <a:pt x="1663" y="1128"/>
                  </a:lnTo>
                  <a:lnTo>
                    <a:pt x="1675" y="1142"/>
                  </a:lnTo>
                  <a:lnTo>
                    <a:pt x="1683" y="1152"/>
                  </a:lnTo>
                  <a:lnTo>
                    <a:pt x="1692" y="1158"/>
                  </a:lnTo>
                  <a:lnTo>
                    <a:pt x="1699" y="1163"/>
                  </a:lnTo>
                  <a:lnTo>
                    <a:pt x="1707" y="1166"/>
                  </a:lnTo>
                  <a:lnTo>
                    <a:pt x="1719" y="1169"/>
                  </a:lnTo>
                  <a:lnTo>
                    <a:pt x="1734" y="1173"/>
                  </a:lnTo>
                  <a:lnTo>
                    <a:pt x="1663" y="1191"/>
                  </a:lnTo>
                  <a:lnTo>
                    <a:pt x="1602" y="1208"/>
                  </a:lnTo>
                  <a:lnTo>
                    <a:pt x="1549" y="1224"/>
                  </a:lnTo>
                  <a:lnTo>
                    <a:pt x="1500" y="1237"/>
                  </a:lnTo>
                  <a:lnTo>
                    <a:pt x="1458" y="1248"/>
                  </a:lnTo>
                  <a:lnTo>
                    <a:pt x="1422" y="1259"/>
                  </a:lnTo>
                  <a:lnTo>
                    <a:pt x="1390" y="1268"/>
                  </a:lnTo>
                  <a:lnTo>
                    <a:pt x="1361" y="1277"/>
                  </a:lnTo>
                  <a:lnTo>
                    <a:pt x="1336" y="1284"/>
                  </a:lnTo>
                  <a:lnTo>
                    <a:pt x="1312" y="1293"/>
                  </a:lnTo>
                  <a:lnTo>
                    <a:pt x="1291" y="1300"/>
                  </a:lnTo>
                  <a:lnTo>
                    <a:pt x="1269" y="1308"/>
                  </a:lnTo>
                  <a:lnTo>
                    <a:pt x="1249" y="1317"/>
                  </a:lnTo>
                  <a:lnTo>
                    <a:pt x="1228" y="1325"/>
                  </a:lnTo>
                  <a:lnTo>
                    <a:pt x="1205" y="1335"/>
                  </a:lnTo>
                  <a:lnTo>
                    <a:pt x="1181" y="1345"/>
                  </a:lnTo>
                  <a:lnTo>
                    <a:pt x="1154" y="1356"/>
                  </a:lnTo>
                  <a:lnTo>
                    <a:pt x="1147" y="1365"/>
                  </a:lnTo>
                  <a:lnTo>
                    <a:pt x="1140" y="1370"/>
                  </a:lnTo>
                  <a:lnTo>
                    <a:pt x="1135" y="1378"/>
                  </a:lnTo>
                  <a:lnTo>
                    <a:pt x="1129" y="1383"/>
                  </a:lnTo>
                  <a:lnTo>
                    <a:pt x="1120" y="1392"/>
                  </a:lnTo>
                  <a:lnTo>
                    <a:pt x="1112" y="1402"/>
                  </a:lnTo>
                  <a:lnTo>
                    <a:pt x="1102" y="1414"/>
                  </a:lnTo>
                  <a:lnTo>
                    <a:pt x="1089" y="1430"/>
                  </a:lnTo>
                  <a:lnTo>
                    <a:pt x="1072" y="1449"/>
                  </a:lnTo>
                  <a:lnTo>
                    <a:pt x="1052" y="1473"/>
                  </a:lnTo>
                  <a:lnTo>
                    <a:pt x="1028" y="1502"/>
                  </a:lnTo>
                  <a:lnTo>
                    <a:pt x="998" y="1496"/>
                  </a:lnTo>
                  <a:lnTo>
                    <a:pt x="966" y="1492"/>
                  </a:lnTo>
                  <a:lnTo>
                    <a:pt x="932" y="1490"/>
                  </a:lnTo>
                  <a:lnTo>
                    <a:pt x="896" y="1510"/>
                  </a:lnTo>
                  <a:lnTo>
                    <a:pt x="860" y="1528"/>
                  </a:lnTo>
                  <a:lnTo>
                    <a:pt x="823" y="1545"/>
                  </a:lnTo>
                  <a:lnTo>
                    <a:pt x="789" y="1565"/>
                  </a:lnTo>
                  <a:lnTo>
                    <a:pt x="803" y="1511"/>
                  </a:lnTo>
                  <a:lnTo>
                    <a:pt x="789" y="1538"/>
                  </a:lnTo>
                  <a:lnTo>
                    <a:pt x="777" y="1559"/>
                  </a:lnTo>
                  <a:lnTo>
                    <a:pt x="769" y="1579"/>
                  </a:lnTo>
                  <a:lnTo>
                    <a:pt x="762" y="1595"/>
                  </a:lnTo>
                  <a:lnTo>
                    <a:pt x="756" y="1612"/>
                  </a:lnTo>
                  <a:lnTo>
                    <a:pt x="750" y="1627"/>
                  </a:lnTo>
                  <a:lnTo>
                    <a:pt x="745" y="1644"/>
                  </a:lnTo>
                  <a:lnTo>
                    <a:pt x="777" y="1715"/>
                  </a:lnTo>
                  <a:lnTo>
                    <a:pt x="753" y="1736"/>
                  </a:lnTo>
                  <a:lnTo>
                    <a:pt x="726" y="1758"/>
                  </a:lnTo>
                  <a:lnTo>
                    <a:pt x="699" y="1781"/>
                  </a:lnTo>
                  <a:lnTo>
                    <a:pt x="674" y="1802"/>
                  </a:lnTo>
                  <a:lnTo>
                    <a:pt x="674" y="1748"/>
                  </a:lnTo>
                  <a:lnTo>
                    <a:pt x="670" y="1695"/>
                  </a:lnTo>
                  <a:lnTo>
                    <a:pt x="667" y="1643"/>
                  </a:lnTo>
                  <a:lnTo>
                    <a:pt x="665" y="1589"/>
                  </a:lnTo>
                  <a:lnTo>
                    <a:pt x="671" y="1535"/>
                  </a:lnTo>
                  <a:lnTo>
                    <a:pt x="654" y="1541"/>
                  </a:lnTo>
                  <a:lnTo>
                    <a:pt x="641" y="1545"/>
                  </a:lnTo>
                  <a:lnTo>
                    <a:pt x="630" y="1548"/>
                  </a:lnTo>
                  <a:lnTo>
                    <a:pt x="621" y="1548"/>
                  </a:lnTo>
                  <a:lnTo>
                    <a:pt x="611" y="1548"/>
                  </a:lnTo>
                  <a:lnTo>
                    <a:pt x="600" y="1548"/>
                  </a:lnTo>
                  <a:lnTo>
                    <a:pt x="580" y="1483"/>
                  </a:lnTo>
                  <a:lnTo>
                    <a:pt x="559" y="1495"/>
                  </a:lnTo>
                  <a:lnTo>
                    <a:pt x="536" y="1507"/>
                  </a:lnTo>
                  <a:lnTo>
                    <a:pt x="515" y="1519"/>
                  </a:lnTo>
                  <a:lnTo>
                    <a:pt x="491" y="1503"/>
                  </a:lnTo>
                  <a:lnTo>
                    <a:pt x="471" y="1490"/>
                  </a:lnTo>
                  <a:lnTo>
                    <a:pt x="454" y="1480"/>
                  </a:lnTo>
                  <a:lnTo>
                    <a:pt x="438" y="1473"/>
                  </a:lnTo>
                  <a:lnTo>
                    <a:pt x="420" y="1469"/>
                  </a:lnTo>
                  <a:lnTo>
                    <a:pt x="400" y="1466"/>
                  </a:lnTo>
                  <a:lnTo>
                    <a:pt x="375" y="1464"/>
                  </a:lnTo>
                  <a:lnTo>
                    <a:pt x="344" y="1462"/>
                  </a:lnTo>
                  <a:lnTo>
                    <a:pt x="304" y="1461"/>
                  </a:lnTo>
                  <a:lnTo>
                    <a:pt x="285" y="1495"/>
                  </a:lnTo>
                  <a:lnTo>
                    <a:pt x="270" y="1523"/>
                  </a:lnTo>
                  <a:lnTo>
                    <a:pt x="257" y="1544"/>
                  </a:lnTo>
                  <a:lnTo>
                    <a:pt x="247" y="1562"/>
                  </a:lnTo>
                  <a:lnTo>
                    <a:pt x="239" y="1576"/>
                  </a:lnTo>
                  <a:lnTo>
                    <a:pt x="232" y="1586"/>
                  </a:lnTo>
                  <a:lnTo>
                    <a:pt x="224" y="1595"/>
                  </a:lnTo>
                  <a:lnTo>
                    <a:pt x="217" y="1600"/>
                  </a:lnTo>
                  <a:lnTo>
                    <a:pt x="210" y="1606"/>
                  </a:lnTo>
                  <a:lnTo>
                    <a:pt x="203" y="1610"/>
                  </a:lnTo>
                  <a:lnTo>
                    <a:pt x="193" y="1614"/>
                  </a:lnTo>
                  <a:lnTo>
                    <a:pt x="189" y="1660"/>
                  </a:lnTo>
                  <a:lnTo>
                    <a:pt x="189" y="1702"/>
                  </a:lnTo>
                  <a:lnTo>
                    <a:pt x="190" y="1743"/>
                  </a:lnTo>
                  <a:lnTo>
                    <a:pt x="195" y="1779"/>
                  </a:lnTo>
                  <a:lnTo>
                    <a:pt x="199" y="1810"/>
                  </a:lnTo>
                  <a:lnTo>
                    <a:pt x="205" y="1834"/>
                  </a:lnTo>
                  <a:lnTo>
                    <a:pt x="209" y="1851"/>
                  </a:lnTo>
                  <a:lnTo>
                    <a:pt x="268" y="1879"/>
                  </a:lnTo>
                  <a:lnTo>
                    <a:pt x="291" y="1854"/>
                  </a:lnTo>
                  <a:lnTo>
                    <a:pt x="311" y="1834"/>
                  </a:lnTo>
                  <a:lnTo>
                    <a:pt x="329" y="1820"/>
                  </a:lnTo>
                  <a:lnTo>
                    <a:pt x="348" y="1812"/>
                  </a:lnTo>
                  <a:lnTo>
                    <a:pt x="366" y="1809"/>
                  </a:lnTo>
                  <a:lnTo>
                    <a:pt x="386" y="1809"/>
                  </a:lnTo>
                  <a:lnTo>
                    <a:pt x="380" y="1829"/>
                  </a:lnTo>
                  <a:lnTo>
                    <a:pt x="375" y="1846"/>
                  </a:lnTo>
                  <a:lnTo>
                    <a:pt x="368" y="1860"/>
                  </a:lnTo>
                  <a:lnTo>
                    <a:pt x="359" y="1874"/>
                  </a:lnTo>
                  <a:lnTo>
                    <a:pt x="348" y="1888"/>
                  </a:lnTo>
                  <a:lnTo>
                    <a:pt x="334" y="1906"/>
                  </a:lnTo>
                  <a:lnTo>
                    <a:pt x="319" y="2018"/>
                  </a:lnTo>
                  <a:lnTo>
                    <a:pt x="335" y="2056"/>
                  </a:lnTo>
                  <a:lnTo>
                    <a:pt x="366" y="2078"/>
                  </a:lnTo>
                  <a:lnTo>
                    <a:pt x="395" y="2101"/>
                  </a:lnTo>
                  <a:lnTo>
                    <a:pt x="419" y="2123"/>
                  </a:lnTo>
                  <a:lnTo>
                    <a:pt x="438" y="2146"/>
                  </a:lnTo>
                  <a:lnTo>
                    <a:pt x="453" y="2167"/>
                  </a:lnTo>
                  <a:lnTo>
                    <a:pt x="464" y="2184"/>
                  </a:lnTo>
                  <a:lnTo>
                    <a:pt x="471" y="2198"/>
                  </a:lnTo>
                  <a:lnTo>
                    <a:pt x="474" y="2205"/>
                  </a:lnTo>
                  <a:lnTo>
                    <a:pt x="514" y="2232"/>
                  </a:lnTo>
                  <a:lnTo>
                    <a:pt x="548" y="2255"/>
                  </a:lnTo>
                  <a:lnTo>
                    <a:pt x="576" y="2273"/>
                  </a:lnTo>
                  <a:lnTo>
                    <a:pt x="602" y="2287"/>
                  </a:lnTo>
                  <a:lnTo>
                    <a:pt x="624" y="2297"/>
                  </a:lnTo>
                  <a:lnTo>
                    <a:pt x="644" y="2302"/>
                  </a:lnTo>
                  <a:lnTo>
                    <a:pt x="662" y="2305"/>
                  </a:lnTo>
                  <a:lnTo>
                    <a:pt x="680" y="2304"/>
                  </a:lnTo>
                  <a:lnTo>
                    <a:pt x="695" y="2298"/>
                  </a:lnTo>
                  <a:lnTo>
                    <a:pt x="712" y="2288"/>
                  </a:lnTo>
                  <a:lnTo>
                    <a:pt x="729" y="2276"/>
                  </a:lnTo>
                  <a:lnTo>
                    <a:pt x="749" y="2257"/>
                  </a:lnTo>
                  <a:lnTo>
                    <a:pt x="774" y="2273"/>
                  </a:lnTo>
                  <a:lnTo>
                    <a:pt x="796" y="2287"/>
                  </a:lnTo>
                  <a:lnTo>
                    <a:pt x="817" y="2300"/>
                  </a:lnTo>
                  <a:lnTo>
                    <a:pt x="838" y="2312"/>
                  </a:lnTo>
                  <a:lnTo>
                    <a:pt x="861" y="2326"/>
                  </a:lnTo>
                  <a:lnTo>
                    <a:pt x="889" y="2343"/>
                  </a:lnTo>
                  <a:lnTo>
                    <a:pt x="959" y="2336"/>
                  </a:lnTo>
                  <a:lnTo>
                    <a:pt x="1010" y="2356"/>
                  </a:lnTo>
                  <a:lnTo>
                    <a:pt x="1059" y="2377"/>
                  </a:lnTo>
                  <a:lnTo>
                    <a:pt x="1108" y="2400"/>
                  </a:lnTo>
                  <a:lnTo>
                    <a:pt x="1154" y="2427"/>
                  </a:lnTo>
                  <a:lnTo>
                    <a:pt x="1198" y="2456"/>
                  </a:lnTo>
                  <a:lnTo>
                    <a:pt x="1239" y="2491"/>
                  </a:lnTo>
                  <a:lnTo>
                    <a:pt x="1268" y="2520"/>
                  </a:lnTo>
                  <a:lnTo>
                    <a:pt x="1278" y="2555"/>
                  </a:lnTo>
                  <a:lnTo>
                    <a:pt x="1288" y="2582"/>
                  </a:lnTo>
                  <a:lnTo>
                    <a:pt x="1298" y="2603"/>
                  </a:lnTo>
                  <a:lnTo>
                    <a:pt x="1308" y="2618"/>
                  </a:lnTo>
                  <a:lnTo>
                    <a:pt x="1322" y="2628"/>
                  </a:lnTo>
                  <a:lnTo>
                    <a:pt x="1339" y="2637"/>
                  </a:lnTo>
                  <a:lnTo>
                    <a:pt x="1360" y="2642"/>
                  </a:lnTo>
                  <a:lnTo>
                    <a:pt x="1388" y="2648"/>
                  </a:lnTo>
                  <a:lnTo>
                    <a:pt x="1425" y="2652"/>
                  </a:lnTo>
                  <a:lnTo>
                    <a:pt x="1442" y="2655"/>
                  </a:lnTo>
                  <a:lnTo>
                    <a:pt x="1456" y="2658"/>
                  </a:lnTo>
                  <a:lnTo>
                    <a:pt x="1471" y="2662"/>
                  </a:lnTo>
                  <a:lnTo>
                    <a:pt x="1483" y="2668"/>
                  </a:lnTo>
                  <a:lnTo>
                    <a:pt x="1495" y="2676"/>
                  </a:lnTo>
                  <a:lnTo>
                    <a:pt x="1507" y="2689"/>
                  </a:lnTo>
                  <a:lnTo>
                    <a:pt x="1522" y="2706"/>
                  </a:lnTo>
                  <a:lnTo>
                    <a:pt x="1536" y="2727"/>
                  </a:lnTo>
                  <a:lnTo>
                    <a:pt x="1553" y="2754"/>
                  </a:lnTo>
                  <a:lnTo>
                    <a:pt x="1571" y="2788"/>
                  </a:lnTo>
                  <a:lnTo>
                    <a:pt x="1592" y="2828"/>
                  </a:lnTo>
                  <a:lnTo>
                    <a:pt x="1541" y="2883"/>
                  </a:lnTo>
                  <a:lnTo>
                    <a:pt x="1561" y="2896"/>
                  </a:lnTo>
                  <a:lnTo>
                    <a:pt x="1584" y="2912"/>
                  </a:lnTo>
                  <a:lnTo>
                    <a:pt x="1604" y="2926"/>
                  </a:lnTo>
                  <a:lnTo>
                    <a:pt x="1635" y="2905"/>
                  </a:lnTo>
                  <a:lnTo>
                    <a:pt x="1662" y="2888"/>
                  </a:lnTo>
                  <a:lnTo>
                    <a:pt x="1686" y="2876"/>
                  </a:lnTo>
                  <a:lnTo>
                    <a:pt x="1707" y="2869"/>
                  </a:lnTo>
                  <a:lnTo>
                    <a:pt x="1726" y="2865"/>
                  </a:lnTo>
                  <a:lnTo>
                    <a:pt x="1743" y="2862"/>
                  </a:lnTo>
                  <a:lnTo>
                    <a:pt x="1757" y="2862"/>
                  </a:lnTo>
                  <a:lnTo>
                    <a:pt x="1804" y="2902"/>
                  </a:lnTo>
                  <a:lnTo>
                    <a:pt x="1855" y="2937"/>
                  </a:lnTo>
                  <a:lnTo>
                    <a:pt x="1907" y="2967"/>
                  </a:lnTo>
                  <a:lnTo>
                    <a:pt x="1961" y="2992"/>
                  </a:lnTo>
                  <a:lnTo>
                    <a:pt x="2015" y="3013"/>
                  </a:lnTo>
                  <a:lnTo>
                    <a:pt x="2067" y="3030"/>
                  </a:lnTo>
                  <a:lnTo>
                    <a:pt x="2118" y="3044"/>
                  </a:lnTo>
                  <a:lnTo>
                    <a:pt x="2165" y="3055"/>
                  </a:lnTo>
                  <a:lnTo>
                    <a:pt x="2209" y="3064"/>
                  </a:lnTo>
                  <a:lnTo>
                    <a:pt x="2246" y="3070"/>
                  </a:lnTo>
                  <a:lnTo>
                    <a:pt x="2277" y="3072"/>
                  </a:lnTo>
                  <a:lnTo>
                    <a:pt x="2301" y="3075"/>
                  </a:lnTo>
                  <a:lnTo>
                    <a:pt x="2317" y="3077"/>
                  </a:lnTo>
                  <a:lnTo>
                    <a:pt x="2323" y="3077"/>
                  </a:lnTo>
                  <a:lnTo>
                    <a:pt x="2323" y="3096"/>
                  </a:lnTo>
                  <a:lnTo>
                    <a:pt x="2321" y="3116"/>
                  </a:lnTo>
                  <a:lnTo>
                    <a:pt x="2320" y="3137"/>
                  </a:lnTo>
                  <a:lnTo>
                    <a:pt x="2318" y="3154"/>
                  </a:lnTo>
                  <a:lnTo>
                    <a:pt x="2317" y="3170"/>
                  </a:lnTo>
                  <a:lnTo>
                    <a:pt x="2314" y="3185"/>
                  </a:lnTo>
                  <a:lnTo>
                    <a:pt x="2310" y="3198"/>
                  </a:lnTo>
                  <a:lnTo>
                    <a:pt x="2304" y="3212"/>
                  </a:lnTo>
                  <a:lnTo>
                    <a:pt x="2297" y="3226"/>
                  </a:lnTo>
                  <a:lnTo>
                    <a:pt x="2287" y="3242"/>
                  </a:lnTo>
                  <a:lnTo>
                    <a:pt x="2274" y="3257"/>
                  </a:lnTo>
                  <a:lnTo>
                    <a:pt x="2259" y="3277"/>
                  </a:lnTo>
                  <a:lnTo>
                    <a:pt x="2240" y="3298"/>
                  </a:lnTo>
                  <a:lnTo>
                    <a:pt x="2218" y="3323"/>
                  </a:lnTo>
                  <a:lnTo>
                    <a:pt x="2192" y="3352"/>
                  </a:lnTo>
                  <a:lnTo>
                    <a:pt x="2161" y="3385"/>
                  </a:lnTo>
                  <a:lnTo>
                    <a:pt x="2168" y="3402"/>
                  </a:lnTo>
                  <a:lnTo>
                    <a:pt x="2175" y="3418"/>
                  </a:lnTo>
                  <a:lnTo>
                    <a:pt x="2179" y="3432"/>
                  </a:lnTo>
                  <a:lnTo>
                    <a:pt x="2182" y="3445"/>
                  </a:lnTo>
                  <a:lnTo>
                    <a:pt x="2182" y="3456"/>
                  </a:lnTo>
                  <a:lnTo>
                    <a:pt x="2179" y="3467"/>
                  </a:lnTo>
                  <a:lnTo>
                    <a:pt x="2174" y="3480"/>
                  </a:lnTo>
                  <a:lnTo>
                    <a:pt x="2165" y="3491"/>
                  </a:lnTo>
                  <a:lnTo>
                    <a:pt x="2152" y="3504"/>
                  </a:lnTo>
                  <a:lnTo>
                    <a:pt x="2135" y="3518"/>
                  </a:lnTo>
                  <a:lnTo>
                    <a:pt x="2116" y="3533"/>
                  </a:lnTo>
                  <a:lnTo>
                    <a:pt x="2090" y="3550"/>
                  </a:lnTo>
                  <a:lnTo>
                    <a:pt x="2059" y="3570"/>
                  </a:lnTo>
                  <a:lnTo>
                    <a:pt x="2023" y="3593"/>
                  </a:lnTo>
                  <a:lnTo>
                    <a:pt x="1982" y="3618"/>
                  </a:lnTo>
                  <a:lnTo>
                    <a:pt x="1934" y="3646"/>
                  </a:lnTo>
                  <a:lnTo>
                    <a:pt x="1940" y="3665"/>
                  </a:lnTo>
                  <a:lnTo>
                    <a:pt x="1944" y="3680"/>
                  </a:lnTo>
                  <a:lnTo>
                    <a:pt x="1947" y="3694"/>
                  </a:lnTo>
                  <a:lnTo>
                    <a:pt x="1950" y="3708"/>
                  </a:lnTo>
                  <a:lnTo>
                    <a:pt x="1951" y="3724"/>
                  </a:lnTo>
                  <a:lnTo>
                    <a:pt x="1951" y="3744"/>
                  </a:lnTo>
                  <a:lnTo>
                    <a:pt x="1951" y="3769"/>
                  </a:lnTo>
                  <a:lnTo>
                    <a:pt x="1951" y="3803"/>
                  </a:lnTo>
                  <a:lnTo>
                    <a:pt x="1913" y="3831"/>
                  </a:lnTo>
                  <a:lnTo>
                    <a:pt x="1894" y="3825"/>
                  </a:lnTo>
                  <a:lnTo>
                    <a:pt x="1876" y="3820"/>
                  </a:lnTo>
                  <a:lnTo>
                    <a:pt x="1849" y="3838"/>
                  </a:lnTo>
                  <a:lnTo>
                    <a:pt x="1821" y="3851"/>
                  </a:lnTo>
                  <a:lnTo>
                    <a:pt x="1791" y="3861"/>
                  </a:lnTo>
                  <a:lnTo>
                    <a:pt x="1761" y="3870"/>
                  </a:lnTo>
                  <a:lnTo>
                    <a:pt x="1733" y="3882"/>
                  </a:lnTo>
                  <a:lnTo>
                    <a:pt x="1746" y="3899"/>
                  </a:lnTo>
                  <a:lnTo>
                    <a:pt x="1758" y="3917"/>
                  </a:lnTo>
                  <a:lnTo>
                    <a:pt x="1736" y="3917"/>
                  </a:lnTo>
                  <a:lnTo>
                    <a:pt x="1717" y="3917"/>
                  </a:lnTo>
                  <a:lnTo>
                    <a:pt x="1700" y="3918"/>
                  </a:lnTo>
                  <a:lnTo>
                    <a:pt x="1683" y="3921"/>
                  </a:lnTo>
                  <a:lnTo>
                    <a:pt x="1665" y="3925"/>
                  </a:lnTo>
                  <a:lnTo>
                    <a:pt x="1641" y="3931"/>
                  </a:lnTo>
                  <a:lnTo>
                    <a:pt x="1700" y="3944"/>
                  </a:lnTo>
                  <a:lnTo>
                    <a:pt x="1697" y="3959"/>
                  </a:lnTo>
                  <a:lnTo>
                    <a:pt x="1696" y="3972"/>
                  </a:lnTo>
                  <a:lnTo>
                    <a:pt x="1696" y="3982"/>
                  </a:lnTo>
                  <a:lnTo>
                    <a:pt x="1699" y="3992"/>
                  </a:lnTo>
                  <a:lnTo>
                    <a:pt x="1706" y="4003"/>
                  </a:lnTo>
                  <a:lnTo>
                    <a:pt x="1716" y="4018"/>
                  </a:lnTo>
                  <a:lnTo>
                    <a:pt x="1729" y="4040"/>
                  </a:lnTo>
                  <a:lnTo>
                    <a:pt x="1774" y="4061"/>
                  </a:lnTo>
                  <a:lnTo>
                    <a:pt x="1780" y="4068"/>
                  </a:lnTo>
                  <a:lnTo>
                    <a:pt x="1785" y="4075"/>
                  </a:lnTo>
                  <a:lnTo>
                    <a:pt x="1780" y="4088"/>
                  </a:lnTo>
                  <a:lnTo>
                    <a:pt x="1773" y="4100"/>
                  </a:lnTo>
                  <a:lnTo>
                    <a:pt x="1721" y="4085"/>
                  </a:lnTo>
                  <a:lnTo>
                    <a:pt x="1670" y="4065"/>
                  </a:lnTo>
                  <a:lnTo>
                    <a:pt x="1621" y="4044"/>
                  </a:lnTo>
                  <a:lnTo>
                    <a:pt x="1571" y="4023"/>
                  </a:lnTo>
                  <a:lnTo>
                    <a:pt x="1522" y="4004"/>
                  </a:lnTo>
                  <a:lnTo>
                    <a:pt x="1479" y="3963"/>
                  </a:lnTo>
                  <a:lnTo>
                    <a:pt x="1410" y="3921"/>
                  </a:lnTo>
                  <a:lnTo>
                    <a:pt x="1346" y="3876"/>
                  </a:lnTo>
                  <a:lnTo>
                    <a:pt x="1288" y="3825"/>
                  </a:lnTo>
                  <a:lnTo>
                    <a:pt x="1235" y="3773"/>
                  </a:lnTo>
                  <a:lnTo>
                    <a:pt x="1188" y="3715"/>
                  </a:lnTo>
                  <a:lnTo>
                    <a:pt x="1147" y="3655"/>
                  </a:lnTo>
                  <a:lnTo>
                    <a:pt x="1110" y="3590"/>
                  </a:lnTo>
                  <a:lnTo>
                    <a:pt x="1081" y="3521"/>
                  </a:lnTo>
                  <a:lnTo>
                    <a:pt x="1058" y="3449"/>
                  </a:lnTo>
                  <a:lnTo>
                    <a:pt x="1040" y="3373"/>
                  </a:lnTo>
                  <a:lnTo>
                    <a:pt x="1000" y="3359"/>
                  </a:lnTo>
                  <a:lnTo>
                    <a:pt x="960" y="3340"/>
                  </a:lnTo>
                  <a:lnTo>
                    <a:pt x="919" y="3318"/>
                  </a:lnTo>
                  <a:lnTo>
                    <a:pt x="881" y="3294"/>
                  </a:lnTo>
                  <a:lnTo>
                    <a:pt x="843" y="3267"/>
                  </a:lnTo>
                  <a:lnTo>
                    <a:pt x="806" y="3240"/>
                  </a:lnTo>
                  <a:lnTo>
                    <a:pt x="772" y="3213"/>
                  </a:lnTo>
                  <a:lnTo>
                    <a:pt x="742" y="3187"/>
                  </a:lnTo>
                  <a:lnTo>
                    <a:pt x="715" y="3163"/>
                  </a:lnTo>
                  <a:lnTo>
                    <a:pt x="692" y="3141"/>
                  </a:lnTo>
                  <a:lnTo>
                    <a:pt x="675" y="3125"/>
                  </a:lnTo>
                  <a:lnTo>
                    <a:pt x="648" y="3026"/>
                  </a:lnTo>
                  <a:lnTo>
                    <a:pt x="628" y="3015"/>
                  </a:lnTo>
                  <a:lnTo>
                    <a:pt x="607" y="3003"/>
                  </a:lnTo>
                  <a:lnTo>
                    <a:pt x="586" y="2991"/>
                  </a:lnTo>
                  <a:lnTo>
                    <a:pt x="566" y="2976"/>
                  </a:lnTo>
                  <a:lnTo>
                    <a:pt x="545" y="2962"/>
                  </a:lnTo>
                  <a:lnTo>
                    <a:pt x="526" y="2945"/>
                  </a:lnTo>
                  <a:lnTo>
                    <a:pt x="508" y="2927"/>
                  </a:lnTo>
                  <a:lnTo>
                    <a:pt x="491" y="2907"/>
                  </a:lnTo>
                  <a:lnTo>
                    <a:pt x="477" y="2886"/>
                  </a:lnTo>
                  <a:lnTo>
                    <a:pt x="465" y="2862"/>
                  </a:lnTo>
                  <a:lnTo>
                    <a:pt x="456" y="2837"/>
                  </a:lnTo>
                  <a:lnTo>
                    <a:pt x="450" y="2809"/>
                  </a:lnTo>
                  <a:lnTo>
                    <a:pt x="447" y="2778"/>
                  </a:lnTo>
                  <a:lnTo>
                    <a:pt x="447" y="2744"/>
                  </a:lnTo>
                  <a:lnTo>
                    <a:pt x="453" y="2707"/>
                  </a:lnTo>
                  <a:lnTo>
                    <a:pt x="463" y="2668"/>
                  </a:lnTo>
                  <a:lnTo>
                    <a:pt x="477" y="2624"/>
                  </a:lnTo>
                  <a:lnTo>
                    <a:pt x="498" y="2579"/>
                  </a:lnTo>
                  <a:lnTo>
                    <a:pt x="524" y="2528"/>
                  </a:lnTo>
                  <a:lnTo>
                    <a:pt x="556" y="2475"/>
                  </a:lnTo>
                  <a:lnTo>
                    <a:pt x="553" y="2470"/>
                  </a:lnTo>
                  <a:lnTo>
                    <a:pt x="549" y="2459"/>
                  </a:lnTo>
                  <a:lnTo>
                    <a:pt x="542" y="2442"/>
                  </a:lnTo>
                  <a:lnTo>
                    <a:pt x="531" y="2418"/>
                  </a:lnTo>
                  <a:lnTo>
                    <a:pt x="518" y="2390"/>
                  </a:lnTo>
                  <a:lnTo>
                    <a:pt x="501" y="2357"/>
                  </a:lnTo>
                  <a:lnTo>
                    <a:pt x="481" y="2321"/>
                  </a:lnTo>
                  <a:lnTo>
                    <a:pt x="458" y="2281"/>
                  </a:lnTo>
                  <a:lnTo>
                    <a:pt x="433" y="2240"/>
                  </a:lnTo>
                  <a:lnTo>
                    <a:pt x="403" y="2195"/>
                  </a:lnTo>
                  <a:lnTo>
                    <a:pt x="370" y="2150"/>
                  </a:lnTo>
                  <a:lnTo>
                    <a:pt x="335" y="2105"/>
                  </a:lnTo>
                  <a:lnTo>
                    <a:pt x="297" y="2059"/>
                  </a:lnTo>
                  <a:lnTo>
                    <a:pt x="254" y="2012"/>
                  </a:lnTo>
                  <a:lnTo>
                    <a:pt x="209" y="1968"/>
                  </a:lnTo>
                  <a:lnTo>
                    <a:pt x="161" y="1925"/>
                  </a:lnTo>
                  <a:lnTo>
                    <a:pt x="108" y="1885"/>
                  </a:lnTo>
                  <a:lnTo>
                    <a:pt x="53" y="1847"/>
                  </a:lnTo>
                  <a:lnTo>
                    <a:pt x="46" y="1796"/>
                  </a:lnTo>
                  <a:lnTo>
                    <a:pt x="39" y="1743"/>
                  </a:lnTo>
                  <a:lnTo>
                    <a:pt x="33" y="1688"/>
                  </a:lnTo>
                  <a:lnTo>
                    <a:pt x="27" y="1637"/>
                  </a:lnTo>
                  <a:lnTo>
                    <a:pt x="40" y="1581"/>
                  </a:lnTo>
                  <a:lnTo>
                    <a:pt x="54" y="1521"/>
                  </a:lnTo>
                  <a:lnTo>
                    <a:pt x="70" y="1456"/>
                  </a:lnTo>
                  <a:lnTo>
                    <a:pt x="71" y="1449"/>
                  </a:lnTo>
                  <a:lnTo>
                    <a:pt x="71" y="1442"/>
                  </a:lnTo>
                  <a:lnTo>
                    <a:pt x="73" y="1435"/>
                  </a:lnTo>
                  <a:lnTo>
                    <a:pt x="74" y="1428"/>
                  </a:lnTo>
                  <a:lnTo>
                    <a:pt x="76" y="1418"/>
                  </a:lnTo>
                  <a:lnTo>
                    <a:pt x="77" y="1407"/>
                  </a:lnTo>
                  <a:lnTo>
                    <a:pt x="81" y="1393"/>
                  </a:lnTo>
                  <a:lnTo>
                    <a:pt x="84" y="1375"/>
                  </a:lnTo>
                  <a:lnTo>
                    <a:pt x="90" y="1354"/>
                  </a:lnTo>
                  <a:lnTo>
                    <a:pt x="97" y="1327"/>
                  </a:lnTo>
                  <a:lnTo>
                    <a:pt x="104" y="1294"/>
                  </a:lnTo>
                  <a:lnTo>
                    <a:pt x="112" y="1256"/>
                  </a:lnTo>
                  <a:lnTo>
                    <a:pt x="124" y="1213"/>
                  </a:lnTo>
                  <a:lnTo>
                    <a:pt x="137" y="1160"/>
                  </a:lnTo>
                  <a:lnTo>
                    <a:pt x="127" y="1176"/>
                  </a:lnTo>
                  <a:lnTo>
                    <a:pt x="121" y="1187"/>
                  </a:lnTo>
                  <a:lnTo>
                    <a:pt x="115" y="1198"/>
                  </a:lnTo>
                  <a:lnTo>
                    <a:pt x="111" y="1210"/>
                  </a:lnTo>
                  <a:lnTo>
                    <a:pt x="107" y="1227"/>
                  </a:lnTo>
                  <a:lnTo>
                    <a:pt x="100" y="1249"/>
                  </a:lnTo>
                  <a:lnTo>
                    <a:pt x="78" y="1277"/>
                  </a:lnTo>
                  <a:lnTo>
                    <a:pt x="61" y="1308"/>
                  </a:lnTo>
                  <a:lnTo>
                    <a:pt x="47" y="1341"/>
                  </a:lnTo>
                  <a:lnTo>
                    <a:pt x="37" y="1372"/>
                  </a:lnTo>
                  <a:lnTo>
                    <a:pt x="32" y="1402"/>
                  </a:lnTo>
                  <a:lnTo>
                    <a:pt x="26" y="1428"/>
                  </a:lnTo>
                  <a:lnTo>
                    <a:pt x="25" y="1448"/>
                  </a:lnTo>
                  <a:lnTo>
                    <a:pt x="23" y="1462"/>
                  </a:lnTo>
                  <a:lnTo>
                    <a:pt x="23" y="1468"/>
                  </a:lnTo>
                  <a:lnTo>
                    <a:pt x="0" y="1468"/>
                  </a:lnTo>
                  <a:lnTo>
                    <a:pt x="10" y="1427"/>
                  </a:lnTo>
                  <a:lnTo>
                    <a:pt x="16" y="1386"/>
                  </a:lnTo>
                  <a:lnTo>
                    <a:pt x="23" y="1345"/>
                  </a:lnTo>
                  <a:lnTo>
                    <a:pt x="43" y="1289"/>
                  </a:lnTo>
                  <a:lnTo>
                    <a:pt x="53" y="1263"/>
                  </a:lnTo>
                  <a:lnTo>
                    <a:pt x="63" y="1237"/>
                  </a:lnTo>
                  <a:lnTo>
                    <a:pt x="76" y="1208"/>
                  </a:lnTo>
                  <a:lnTo>
                    <a:pt x="90" y="1177"/>
                  </a:lnTo>
                  <a:lnTo>
                    <a:pt x="100" y="1160"/>
                  </a:lnTo>
                  <a:lnTo>
                    <a:pt x="108" y="1146"/>
                  </a:lnTo>
                  <a:lnTo>
                    <a:pt x="115" y="1132"/>
                  </a:lnTo>
                  <a:lnTo>
                    <a:pt x="120" y="1120"/>
                  </a:lnTo>
                  <a:lnTo>
                    <a:pt x="125" y="1105"/>
                  </a:lnTo>
                  <a:lnTo>
                    <a:pt x="129" y="1088"/>
                  </a:lnTo>
                  <a:lnTo>
                    <a:pt x="134" y="1067"/>
                  </a:lnTo>
                  <a:lnTo>
                    <a:pt x="138" y="1042"/>
                  </a:lnTo>
                  <a:lnTo>
                    <a:pt x="144" y="1008"/>
                  </a:lnTo>
                  <a:lnTo>
                    <a:pt x="151" y="998"/>
                  </a:lnTo>
                  <a:lnTo>
                    <a:pt x="156" y="990"/>
                  </a:lnTo>
                  <a:lnTo>
                    <a:pt x="163" y="981"/>
                  </a:lnTo>
                  <a:lnTo>
                    <a:pt x="169" y="973"/>
                  </a:lnTo>
                  <a:lnTo>
                    <a:pt x="176" y="964"/>
                  </a:lnTo>
                  <a:lnTo>
                    <a:pt x="183" y="955"/>
                  </a:lnTo>
                  <a:lnTo>
                    <a:pt x="192" y="946"/>
                  </a:lnTo>
                  <a:lnTo>
                    <a:pt x="202" y="935"/>
                  </a:lnTo>
                  <a:lnTo>
                    <a:pt x="212" y="924"/>
                  </a:lnTo>
                  <a:lnTo>
                    <a:pt x="224" y="911"/>
                  </a:lnTo>
                  <a:lnTo>
                    <a:pt x="240" y="897"/>
                  </a:lnTo>
                  <a:lnTo>
                    <a:pt x="256" y="880"/>
                  </a:lnTo>
                  <a:lnTo>
                    <a:pt x="275" y="861"/>
                  </a:lnTo>
                  <a:lnTo>
                    <a:pt x="297" y="842"/>
                  </a:lnTo>
                  <a:lnTo>
                    <a:pt x="322" y="818"/>
                  </a:lnTo>
                  <a:lnTo>
                    <a:pt x="349" y="792"/>
                  </a:lnTo>
                  <a:lnTo>
                    <a:pt x="380" y="764"/>
                  </a:lnTo>
                  <a:lnTo>
                    <a:pt x="416" y="732"/>
                  </a:lnTo>
                  <a:lnTo>
                    <a:pt x="454" y="697"/>
                  </a:lnTo>
                  <a:lnTo>
                    <a:pt x="497" y="657"/>
                  </a:lnTo>
                  <a:lnTo>
                    <a:pt x="545" y="615"/>
                  </a:lnTo>
                  <a:lnTo>
                    <a:pt x="596" y="567"/>
                  </a:lnTo>
                  <a:lnTo>
                    <a:pt x="653" y="516"/>
                  </a:lnTo>
                  <a:lnTo>
                    <a:pt x="715" y="460"/>
                  </a:lnTo>
                  <a:lnTo>
                    <a:pt x="782" y="399"/>
                  </a:lnTo>
                  <a:lnTo>
                    <a:pt x="765" y="393"/>
                  </a:lnTo>
                  <a:lnTo>
                    <a:pt x="745" y="388"/>
                  </a:lnTo>
                  <a:lnTo>
                    <a:pt x="728" y="381"/>
                  </a:lnTo>
                  <a:lnTo>
                    <a:pt x="746" y="361"/>
                  </a:lnTo>
                  <a:lnTo>
                    <a:pt x="760" y="344"/>
                  </a:lnTo>
                  <a:lnTo>
                    <a:pt x="772" y="331"/>
                  </a:lnTo>
                  <a:lnTo>
                    <a:pt x="780" y="321"/>
                  </a:lnTo>
                  <a:lnTo>
                    <a:pt x="786" y="314"/>
                  </a:lnTo>
                  <a:lnTo>
                    <a:pt x="790" y="307"/>
                  </a:lnTo>
                  <a:lnTo>
                    <a:pt x="792" y="302"/>
                  </a:lnTo>
                  <a:lnTo>
                    <a:pt x="794" y="296"/>
                  </a:lnTo>
                  <a:lnTo>
                    <a:pt x="796" y="290"/>
                  </a:lnTo>
                  <a:lnTo>
                    <a:pt x="796" y="289"/>
                  </a:lnTo>
                  <a:lnTo>
                    <a:pt x="794" y="288"/>
                  </a:lnTo>
                  <a:lnTo>
                    <a:pt x="793" y="286"/>
                  </a:lnTo>
                  <a:lnTo>
                    <a:pt x="790" y="285"/>
                  </a:lnTo>
                  <a:lnTo>
                    <a:pt x="787" y="285"/>
                  </a:lnTo>
                  <a:lnTo>
                    <a:pt x="782" y="285"/>
                  </a:lnTo>
                  <a:lnTo>
                    <a:pt x="776" y="285"/>
                  </a:lnTo>
                  <a:lnTo>
                    <a:pt x="762" y="290"/>
                  </a:lnTo>
                  <a:lnTo>
                    <a:pt x="750" y="296"/>
                  </a:lnTo>
                  <a:lnTo>
                    <a:pt x="742" y="300"/>
                  </a:lnTo>
                  <a:lnTo>
                    <a:pt x="735" y="305"/>
                  </a:lnTo>
                  <a:lnTo>
                    <a:pt x="726" y="310"/>
                  </a:lnTo>
                  <a:lnTo>
                    <a:pt x="716" y="319"/>
                  </a:lnTo>
                  <a:lnTo>
                    <a:pt x="729" y="299"/>
                  </a:lnTo>
                  <a:lnTo>
                    <a:pt x="740" y="281"/>
                  </a:lnTo>
                  <a:lnTo>
                    <a:pt x="719" y="285"/>
                  </a:lnTo>
                  <a:lnTo>
                    <a:pt x="698" y="289"/>
                  </a:lnTo>
                  <a:lnTo>
                    <a:pt x="675" y="293"/>
                  </a:lnTo>
                  <a:lnTo>
                    <a:pt x="655" y="302"/>
                  </a:lnTo>
                  <a:lnTo>
                    <a:pt x="648" y="299"/>
                  </a:lnTo>
                  <a:lnTo>
                    <a:pt x="641" y="296"/>
                  </a:lnTo>
                  <a:lnTo>
                    <a:pt x="636" y="293"/>
                  </a:lnTo>
                  <a:lnTo>
                    <a:pt x="623" y="300"/>
                  </a:lnTo>
                  <a:lnTo>
                    <a:pt x="610" y="307"/>
                  </a:lnTo>
                  <a:lnTo>
                    <a:pt x="623" y="297"/>
                  </a:lnTo>
                  <a:lnTo>
                    <a:pt x="631" y="289"/>
                  </a:lnTo>
                  <a:lnTo>
                    <a:pt x="638" y="282"/>
                  </a:lnTo>
                  <a:lnTo>
                    <a:pt x="644" y="276"/>
                  </a:lnTo>
                  <a:lnTo>
                    <a:pt x="651" y="271"/>
                  </a:lnTo>
                  <a:lnTo>
                    <a:pt x="661" y="262"/>
                  </a:lnTo>
                  <a:lnTo>
                    <a:pt x="655" y="274"/>
                  </a:lnTo>
                  <a:lnTo>
                    <a:pt x="651" y="283"/>
                  </a:lnTo>
                  <a:lnTo>
                    <a:pt x="684" y="259"/>
                  </a:lnTo>
                  <a:lnTo>
                    <a:pt x="711" y="240"/>
                  </a:lnTo>
                  <a:lnTo>
                    <a:pt x="732" y="224"/>
                  </a:lnTo>
                  <a:lnTo>
                    <a:pt x="749" y="211"/>
                  </a:lnTo>
                  <a:lnTo>
                    <a:pt x="762" y="202"/>
                  </a:lnTo>
                  <a:lnTo>
                    <a:pt x="772" y="195"/>
                  </a:lnTo>
                  <a:lnTo>
                    <a:pt x="780" y="189"/>
                  </a:lnTo>
                  <a:lnTo>
                    <a:pt x="786" y="186"/>
                  </a:lnTo>
                  <a:lnTo>
                    <a:pt x="792" y="183"/>
                  </a:lnTo>
                  <a:lnTo>
                    <a:pt x="796" y="182"/>
                  </a:lnTo>
                  <a:lnTo>
                    <a:pt x="800" y="180"/>
                  </a:lnTo>
                  <a:lnTo>
                    <a:pt x="807" y="183"/>
                  </a:lnTo>
                  <a:lnTo>
                    <a:pt x="813" y="187"/>
                  </a:lnTo>
                  <a:lnTo>
                    <a:pt x="818" y="190"/>
                  </a:lnTo>
                  <a:lnTo>
                    <a:pt x="843" y="178"/>
                  </a:lnTo>
                  <a:lnTo>
                    <a:pt x="861" y="168"/>
                  </a:lnTo>
                  <a:lnTo>
                    <a:pt x="877" y="159"/>
                  </a:lnTo>
                  <a:lnTo>
                    <a:pt x="888" y="154"/>
                  </a:lnTo>
                  <a:lnTo>
                    <a:pt x="898" y="149"/>
                  </a:lnTo>
                  <a:lnTo>
                    <a:pt x="906" y="147"/>
                  </a:lnTo>
                  <a:lnTo>
                    <a:pt x="913" y="145"/>
                  </a:lnTo>
                  <a:lnTo>
                    <a:pt x="922" y="144"/>
                  </a:lnTo>
                  <a:lnTo>
                    <a:pt x="933" y="142"/>
                  </a:lnTo>
                  <a:lnTo>
                    <a:pt x="929" y="149"/>
                  </a:lnTo>
                  <a:lnTo>
                    <a:pt x="926" y="156"/>
                  </a:lnTo>
                  <a:lnTo>
                    <a:pt x="923" y="164"/>
                  </a:lnTo>
                  <a:lnTo>
                    <a:pt x="949" y="151"/>
                  </a:lnTo>
                  <a:lnTo>
                    <a:pt x="970" y="141"/>
                  </a:lnTo>
                  <a:lnTo>
                    <a:pt x="986" y="134"/>
                  </a:lnTo>
                  <a:lnTo>
                    <a:pt x="998" y="127"/>
                  </a:lnTo>
                  <a:lnTo>
                    <a:pt x="1008" y="123"/>
                  </a:lnTo>
                  <a:lnTo>
                    <a:pt x="1015" y="118"/>
                  </a:lnTo>
                  <a:lnTo>
                    <a:pt x="1024" y="114"/>
                  </a:lnTo>
                  <a:lnTo>
                    <a:pt x="1033" y="110"/>
                  </a:lnTo>
                  <a:lnTo>
                    <a:pt x="1041" y="104"/>
                  </a:lnTo>
                  <a:close/>
                  <a:moveTo>
                    <a:pt x="2178" y="38"/>
                  </a:moveTo>
                  <a:lnTo>
                    <a:pt x="2182" y="39"/>
                  </a:lnTo>
                  <a:lnTo>
                    <a:pt x="2189" y="46"/>
                  </a:lnTo>
                  <a:lnTo>
                    <a:pt x="2195" y="55"/>
                  </a:lnTo>
                  <a:lnTo>
                    <a:pt x="2195" y="66"/>
                  </a:lnTo>
                  <a:lnTo>
                    <a:pt x="2184" y="97"/>
                  </a:lnTo>
                  <a:lnTo>
                    <a:pt x="2171" y="120"/>
                  </a:lnTo>
                  <a:lnTo>
                    <a:pt x="2155" y="134"/>
                  </a:lnTo>
                  <a:lnTo>
                    <a:pt x="2138" y="144"/>
                  </a:lnTo>
                  <a:lnTo>
                    <a:pt x="2117" y="147"/>
                  </a:lnTo>
                  <a:lnTo>
                    <a:pt x="2106" y="162"/>
                  </a:lnTo>
                  <a:lnTo>
                    <a:pt x="2093" y="179"/>
                  </a:lnTo>
                  <a:lnTo>
                    <a:pt x="2080" y="196"/>
                  </a:lnTo>
                  <a:lnTo>
                    <a:pt x="2069" y="186"/>
                  </a:lnTo>
                  <a:lnTo>
                    <a:pt x="2059" y="182"/>
                  </a:lnTo>
                  <a:lnTo>
                    <a:pt x="2049" y="179"/>
                  </a:lnTo>
                  <a:lnTo>
                    <a:pt x="2042" y="187"/>
                  </a:lnTo>
                  <a:lnTo>
                    <a:pt x="2033" y="195"/>
                  </a:lnTo>
                  <a:lnTo>
                    <a:pt x="2025" y="200"/>
                  </a:lnTo>
                  <a:lnTo>
                    <a:pt x="2014" y="204"/>
                  </a:lnTo>
                  <a:lnTo>
                    <a:pt x="1999" y="210"/>
                  </a:lnTo>
                  <a:lnTo>
                    <a:pt x="1978" y="217"/>
                  </a:lnTo>
                  <a:lnTo>
                    <a:pt x="1951" y="226"/>
                  </a:lnTo>
                  <a:lnTo>
                    <a:pt x="1937" y="217"/>
                  </a:lnTo>
                  <a:lnTo>
                    <a:pt x="1926" y="213"/>
                  </a:lnTo>
                  <a:lnTo>
                    <a:pt x="1917" y="209"/>
                  </a:lnTo>
                  <a:lnTo>
                    <a:pt x="1910" y="207"/>
                  </a:lnTo>
                  <a:lnTo>
                    <a:pt x="1928" y="207"/>
                  </a:lnTo>
                  <a:lnTo>
                    <a:pt x="1947" y="204"/>
                  </a:lnTo>
                  <a:lnTo>
                    <a:pt x="1962" y="199"/>
                  </a:lnTo>
                  <a:lnTo>
                    <a:pt x="1980" y="192"/>
                  </a:lnTo>
                  <a:lnTo>
                    <a:pt x="1998" y="180"/>
                  </a:lnTo>
                  <a:lnTo>
                    <a:pt x="2019" y="166"/>
                  </a:lnTo>
                  <a:lnTo>
                    <a:pt x="2042" y="149"/>
                  </a:lnTo>
                  <a:lnTo>
                    <a:pt x="2070" y="127"/>
                  </a:lnTo>
                  <a:lnTo>
                    <a:pt x="2057" y="110"/>
                  </a:lnTo>
                  <a:lnTo>
                    <a:pt x="2049" y="96"/>
                  </a:lnTo>
                  <a:lnTo>
                    <a:pt x="2043" y="83"/>
                  </a:lnTo>
                  <a:lnTo>
                    <a:pt x="2040" y="73"/>
                  </a:lnTo>
                  <a:lnTo>
                    <a:pt x="2038" y="62"/>
                  </a:lnTo>
                  <a:lnTo>
                    <a:pt x="2049" y="62"/>
                  </a:lnTo>
                  <a:lnTo>
                    <a:pt x="2066" y="59"/>
                  </a:lnTo>
                  <a:lnTo>
                    <a:pt x="2089" y="54"/>
                  </a:lnTo>
                  <a:lnTo>
                    <a:pt x="2110" y="49"/>
                  </a:lnTo>
                  <a:lnTo>
                    <a:pt x="2131" y="45"/>
                  </a:lnTo>
                  <a:lnTo>
                    <a:pt x="2148" y="45"/>
                  </a:lnTo>
                  <a:lnTo>
                    <a:pt x="2162" y="48"/>
                  </a:lnTo>
                  <a:lnTo>
                    <a:pt x="2167" y="44"/>
                  </a:lnTo>
                  <a:lnTo>
                    <a:pt x="2169" y="42"/>
                  </a:lnTo>
                  <a:lnTo>
                    <a:pt x="2172" y="39"/>
                  </a:lnTo>
                  <a:lnTo>
                    <a:pt x="2175" y="38"/>
                  </a:lnTo>
                  <a:lnTo>
                    <a:pt x="2178" y="38"/>
                  </a:lnTo>
                  <a:close/>
                  <a:moveTo>
                    <a:pt x="1826" y="35"/>
                  </a:moveTo>
                  <a:lnTo>
                    <a:pt x="1824" y="52"/>
                  </a:lnTo>
                  <a:lnTo>
                    <a:pt x="1821" y="62"/>
                  </a:lnTo>
                  <a:lnTo>
                    <a:pt x="1819" y="69"/>
                  </a:lnTo>
                  <a:lnTo>
                    <a:pt x="1816" y="72"/>
                  </a:lnTo>
                  <a:lnTo>
                    <a:pt x="1812" y="76"/>
                  </a:lnTo>
                  <a:lnTo>
                    <a:pt x="1799" y="86"/>
                  </a:lnTo>
                  <a:lnTo>
                    <a:pt x="1791" y="92"/>
                  </a:lnTo>
                  <a:lnTo>
                    <a:pt x="1787" y="94"/>
                  </a:lnTo>
                  <a:lnTo>
                    <a:pt x="1784" y="96"/>
                  </a:lnTo>
                  <a:lnTo>
                    <a:pt x="1782" y="92"/>
                  </a:lnTo>
                  <a:lnTo>
                    <a:pt x="1782" y="87"/>
                  </a:lnTo>
                  <a:lnTo>
                    <a:pt x="1782" y="83"/>
                  </a:lnTo>
                  <a:lnTo>
                    <a:pt x="1784" y="78"/>
                  </a:lnTo>
                  <a:lnTo>
                    <a:pt x="1774" y="80"/>
                  </a:lnTo>
                  <a:lnTo>
                    <a:pt x="1767" y="83"/>
                  </a:lnTo>
                  <a:lnTo>
                    <a:pt x="1757" y="86"/>
                  </a:lnTo>
                  <a:lnTo>
                    <a:pt x="1746" y="87"/>
                  </a:lnTo>
                  <a:lnTo>
                    <a:pt x="1726" y="90"/>
                  </a:lnTo>
                  <a:lnTo>
                    <a:pt x="1731" y="89"/>
                  </a:lnTo>
                  <a:lnTo>
                    <a:pt x="1736" y="87"/>
                  </a:lnTo>
                  <a:lnTo>
                    <a:pt x="1740" y="85"/>
                  </a:lnTo>
                  <a:lnTo>
                    <a:pt x="1747" y="82"/>
                  </a:lnTo>
                  <a:lnTo>
                    <a:pt x="1754" y="78"/>
                  </a:lnTo>
                  <a:lnTo>
                    <a:pt x="1765" y="70"/>
                  </a:lnTo>
                  <a:lnTo>
                    <a:pt x="1780" y="63"/>
                  </a:lnTo>
                  <a:lnTo>
                    <a:pt x="1798" y="52"/>
                  </a:lnTo>
                  <a:lnTo>
                    <a:pt x="1821" y="38"/>
                  </a:lnTo>
                  <a:lnTo>
                    <a:pt x="1826" y="35"/>
                  </a:lnTo>
                  <a:close/>
                  <a:moveTo>
                    <a:pt x="2497" y="0"/>
                  </a:moveTo>
                  <a:lnTo>
                    <a:pt x="2544" y="24"/>
                  </a:lnTo>
                  <a:lnTo>
                    <a:pt x="2501" y="32"/>
                  </a:lnTo>
                  <a:lnTo>
                    <a:pt x="2531" y="61"/>
                  </a:lnTo>
                  <a:lnTo>
                    <a:pt x="2539" y="66"/>
                  </a:lnTo>
                  <a:lnTo>
                    <a:pt x="2547" y="68"/>
                  </a:lnTo>
                  <a:lnTo>
                    <a:pt x="2555" y="66"/>
                  </a:lnTo>
                  <a:lnTo>
                    <a:pt x="2564" y="61"/>
                  </a:lnTo>
                  <a:lnTo>
                    <a:pt x="2576" y="51"/>
                  </a:lnTo>
                  <a:lnTo>
                    <a:pt x="2593" y="37"/>
                  </a:lnTo>
                  <a:lnTo>
                    <a:pt x="2593" y="39"/>
                  </a:lnTo>
                  <a:lnTo>
                    <a:pt x="2595" y="44"/>
                  </a:lnTo>
                  <a:lnTo>
                    <a:pt x="2598" y="55"/>
                  </a:lnTo>
                  <a:lnTo>
                    <a:pt x="2606" y="72"/>
                  </a:lnTo>
                  <a:lnTo>
                    <a:pt x="2616" y="93"/>
                  </a:lnTo>
                  <a:lnTo>
                    <a:pt x="2630" y="117"/>
                  </a:lnTo>
                  <a:lnTo>
                    <a:pt x="2649" y="144"/>
                  </a:lnTo>
                  <a:lnTo>
                    <a:pt x="2673" y="172"/>
                  </a:lnTo>
                  <a:lnTo>
                    <a:pt x="2700" y="199"/>
                  </a:lnTo>
                  <a:lnTo>
                    <a:pt x="2707" y="220"/>
                  </a:lnTo>
                  <a:lnTo>
                    <a:pt x="2714" y="241"/>
                  </a:lnTo>
                  <a:lnTo>
                    <a:pt x="2697" y="235"/>
                  </a:lnTo>
                  <a:lnTo>
                    <a:pt x="2684" y="233"/>
                  </a:lnTo>
                  <a:lnTo>
                    <a:pt x="2676" y="231"/>
                  </a:lnTo>
                  <a:lnTo>
                    <a:pt x="2667" y="231"/>
                  </a:lnTo>
                  <a:lnTo>
                    <a:pt x="2720" y="303"/>
                  </a:lnTo>
                  <a:lnTo>
                    <a:pt x="2694" y="302"/>
                  </a:lnTo>
                  <a:lnTo>
                    <a:pt x="2676" y="302"/>
                  </a:lnTo>
                  <a:lnTo>
                    <a:pt x="2663" y="303"/>
                  </a:lnTo>
                  <a:lnTo>
                    <a:pt x="2654" y="305"/>
                  </a:lnTo>
                  <a:lnTo>
                    <a:pt x="2649" y="309"/>
                  </a:lnTo>
                  <a:lnTo>
                    <a:pt x="2644" y="313"/>
                  </a:lnTo>
                  <a:lnTo>
                    <a:pt x="2647" y="320"/>
                  </a:lnTo>
                  <a:lnTo>
                    <a:pt x="2659" y="328"/>
                  </a:lnTo>
                  <a:lnTo>
                    <a:pt x="2671" y="337"/>
                  </a:lnTo>
                  <a:lnTo>
                    <a:pt x="2687" y="344"/>
                  </a:lnTo>
                  <a:lnTo>
                    <a:pt x="2701" y="348"/>
                  </a:lnTo>
                  <a:lnTo>
                    <a:pt x="2711" y="351"/>
                  </a:lnTo>
                  <a:lnTo>
                    <a:pt x="2681" y="388"/>
                  </a:lnTo>
                  <a:lnTo>
                    <a:pt x="2649" y="422"/>
                  </a:lnTo>
                  <a:lnTo>
                    <a:pt x="2615" y="453"/>
                  </a:lnTo>
                  <a:lnTo>
                    <a:pt x="2581" y="482"/>
                  </a:lnTo>
                  <a:lnTo>
                    <a:pt x="2547" y="508"/>
                  </a:lnTo>
                  <a:lnTo>
                    <a:pt x="2514" y="530"/>
                  </a:lnTo>
                  <a:lnTo>
                    <a:pt x="2483" y="550"/>
                  </a:lnTo>
                  <a:lnTo>
                    <a:pt x="2454" y="565"/>
                  </a:lnTo>
                  <a:lnTo>
                    <a:pt x="2430" y="578"/>
                  </a:lnTo>
                  <a:lnTo>
                    <a:pt x="2409" y="587"/>
                  </a:lnTo>
                  <a:lnTo>
                    <a:pt x="2395" y="591"/>
                  </a:lnTo>
                  <a:lnTo>
                    <a:pt x="2396" y="603"/>
                  </a:lnTo>
                  <a:lnTo>
                    <a:pt x="2396" y="616"/>
                  </a:lnTo>
                  <a:lnTo>
                    <a:pt x="2393" y="626"/>
                  </a:lnTo>
                  <a:lnTo>
                    <a:pt x="2389" y="634"/>
                  </a:lnTo>
                  <a:lnTo>
                    <a:pt x="2381" y="639"/>
                  </a:lnTo>
                  <a:lnTo>
                    <a:pt x="2369" y="642"/>
                  </a:lnTo>
                  <a:lnTo>
                    <a:pt x="2351" y="640"/>
                  </a:lnTo>
                  <a:lnTo>
                    <a:pt x="2337" y="632"/>
                  </a:lnTo>
                  <a:lnTo>
                    <a:pt x="2323" y="622"/>
                  </a:lnTo>
                  <a:lnTo>
                    <a:pt x="2308" y="612"/>
                  </a:lnTo>
                  <a:lnTo>
                    <a:pt x="2296" y="602"/>
                  </a:lnTo>
                  <a:lnTo>
                    <a:pt x="2280" y="596"/>
                  </a:lnTo>
                  <a:lnTo>
                    <a:pt x="2274" y="575"/>
                  </a:lnTo>
                  <a:lnTo>
                    <a:pt x="2266" y="554"/>
                  </a:lnTo>
                  <a:lnTo>
                    <a:pt x="2259" y="534"/>
                  </a:lnTo>
                  <a:lnTo>
                    <a:pt x="2252" y="513"/>
                  </a:lnTo>
                  <a:lnTo>
                    <a:pt x="2250" y="491"/>
                  </a:lnTo>
                  <a:lnTo>
                    <a:pt x="2257" y="478"/>
                  </a:lnTo>
                  <a:lnTo>
                    <a:pt x="2277" y="437"/>
                  </a:lnTo>
                  <a:lnTo>
                    <a:pt x="2298" y="389"/>
                  </a:lnTo>
                  <a:lnTo>
                    <a:pt x="2287" y="375"/>
                  </a:lnTo>
                  <a:lnTo>
                    <a:pt x="2274" y="361"/>
                  </a:lnTo>
                  <a:lnTo>
                    <a:pt x="2263" y="347"/>
                  </a:lnTo>
                  <a:lnTo>
                    <a:pt x="2267" y="328"/>
                  </a:lnTo>
                  <a:lnTo>
                    <a:pt x="2270" y="313"/>
                  </a:lnTo>
                  <a:lnTo>
                    <a:pt x="2270" y="300"/>
                  </a:lnTo>
                  <a:lnTo>
                    <a:pt x="2269" y="286"/>
                  </a:lnTo>
                  <a:lnTo>
                    <a:pt x="2252" y="265"/>
                  </a:lnTo>
                  <a:lnTo>
                    <a:pt x="2233" y="240"/>
                  </a:lnTo>
                  <a:lnTo>
                    <a:pt x="2215" y="216"/>
                  </a:lnTo>
                  <a:lnTo>
                    <a:pt x="2196" y="196"/>
                  </a:lnTo>
                  <a:lnTo>
                    <a:pt x="2192" y="195"/>
                  </a:lnTo>
                  <a:lnTo>
                    <a:pt x="2185" y="192"/>
                  </a:lnTo>
                  <a:lnTo>
                    <a:pt x="2174" y="189"/>
                  </a:lnTo>
                  <a:lnTo>
                    <a:pt x="2161" y="185"/>
                  </a:lnTo>
                  <a:lnTo>
                    <a:pt x="2148" y="182"/>
                  </a:lnTo>
                  <a:lnTo>
                    <a:pt x="2137" y="180"/>
                  </a:lnTo>
                  <a:lnTo>
                    <a:pt x="2161" y="154"/>
                  </a:lnTo>
                  <a:lnTo>
                    <a:pt x="2182" y="131"/>
                  </a:lnTo>
                  <a:lnTo>
                    <a:pt x="2201" y="109"/>
                  </a:lnTo>
                  <a:lnTo>
                    <a:pt x="2216" y="85"/>
                  </a:lnTo>
                  <a:lnTo>
                    <a:pt x="2232" y="59"/>
                  </a:lnTo>
                  <a:lnTo>
                    <a:pt x="2242" y="68"/>
                  </a:lnTo>
                  <a:lnTo>
                    <a:pt x="2250" y="73"/>
                  </a:lnTo>
                  <a:lnTo>
                    <a:pt x="2256" y="76"/>
                  </a:lnTo>
                  <a:lnTo>
                    <a:pt x="2260" y="79"/>
                  </a:lnTo>
                  <a:lnTo>
                    <a:pt x="2264" y="79"/>
                  </a:lnTo>
                  <a:lnTo>
                    <a:pt x="2267" y="54"/>
                  </a:lnTo>
                  <a:lnTo>
                    <a:pt x="2270" y="27"/>
                  </a:lnTo>
                  <a:lnTo>
                    <a:pt x="2293" y="38"/>
                  </a:lnTo>
                  <a:lnTo>
                    <a:pt x="2308" y="45"/>
                  </a:lnTo>
                  <a:lnTo>
                    <a:pt x="2320" y="48"/>
                  </a:lnTo>
                  <a:lnTo>
                    <a:pt x="2325" y="51"/>
                  </a:lnTo>
                  <a:lnTo>
                    <a:pt x="2330" y="51"/>
                  </a:lnTo>
                  <a:lnTo>
                    <a:pt x="2338" y="51"/>
                  </a:lnTo>
                  <a:lnTo>
                    <a:pt x="2351" y="51"/>
                  </a:lnTo>
                  <a:lnTo>
                    <a:pt x="2368" y="51"/>
                  </a:lnTo>
                  <a:lnTo>
                    <a:pt x="2379" y="52"/>
                  </a:lnTo>
                  <a:lnTo>
                    <a:pt x="2391" y="58"/>
                  </a:lnTo>
                  <a:lnTo>
                    <a:pt x="2401" y="63"/>
                  </a:lnTo>
                  <a:lnTo>
                    <a:pt x="2413" y="68"/>
                  </a:lnTo>
                  <a:lnTo>
                    <a:pt x="2412" y="49"/>
                  </a:lnTo>
                  <a:lnTo>
                    <a:pt x="2413" y="37"/>
                  </a:lnTo>
                  <a:lnTo>
                    <a:pt x="2420" y="25"/>
                  </a:lnTo>
                  <a:lnTo>
                    <a:pt x="2427" y="23"/>
                  </a:lnTo>
                  <a:lnTo>
                    <a:pt x="2435" y="24"/>
                  </a:lnTo>
                  <a:lnTo>
                    <a:pt x="2442" y="25"/>
                  </a:lnTo>
                  <a:lnTo>
                    <a:pt x="2449" y="24"/>
                  </a:lnTo>
                  <a:lnTo>
                    <a:pt x="2459" y="18"/>
                  </a:lnTo>
                  <a:lnTo>
                    <a:pt x="2467" y="11"/>
                  </a:lnTo>
                  <a:lnTo>
                    <a:pt x="2477" y="6"/>
                  </a:lnTo>
                  <a:lnTo>
                    <a:pt x="2480" y="4"/>
                  </a:lnTo>
                  <a:lnTo>
                    <a:pt x="2493" y="0"/>
                  </a:lnTo>
                  <a:lnTo>
                    <a:pt x="2497" y="0"/>
                  </a:lnTo>
                  <a:close/>
                </a:path>
              </a:pathLst>
            </a:custGeom>
            <a:solidFill>
              <a:schemeClr val="accent2"/>
            </a:solidFill>
            <a:ln w="0">
              <a:noFill/>
              <a:prstDash val="solid"/>
              <a:round/>
              <a:headEnd/>
              <a:tailEnd/>
            </a:ln>
            <a:scene3d>
              <a:camera prst="orthographicFront"/>
              <a:lightRig rig="threePt" dir="t"/>
            </a:scene3d>
            <a:sp3d/>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70" name="Freeform 339"/>
            <p:cNvSpPr>
              <a:spLocks noEditPoints="1"/>
            </p:cNvSpPr>
            <p:nvPr/>
          </p:nvSpPr>
          <p:spPr bwMode="auto">
            <a:xfrm>
              <a:off x="2084978" y="4041656"/>
              <a:ext cx="788988" cy="1965325"/>
            </a:xfrm>
            <a:custGeom>
              <a:avLst/>
              <a:gdLst>
                <a:gd name="T0" fmla="*/ 1183 w 1492"/>
                <a:gd name="T1" fmla="*/ 961 h 3714"/>
                <a:gd name="T2" fmla="*/ 294 w 1492"/>
                <a:gd name="T3" fmla="*/ 819 h 3714"/>
                <a:gd name="T4" fmla="*/ 275 w 1492"/>
                <a:gd name="T5" fmla="*/ 932 h 3714"/>
                <a:gd name="T6" fmla="*/ 278 w 1492"/>
                <a:gd name="T7" fmla="*/ 830 h 3714"/>
                <a:gd name="T8" fmla="*/ 505 w 1492"/>
                <a:gd name="T9" fmla="*/ 592 h 3714"/>
                <a:gd name="T10" fmla="*/ 352 w 1492"/>
                <a:gd name="T11" fmla="*/ 148 h 3714"/>
                <a:gd name="T12" fmla="*/ 844 w 1492"/>
                <a:gd name="T13" fmla="*/ 521 h 3714"/>
                <a:gd name="T14" fmla="*/ 1066 w 1492"/>
                <a:gd name="T15" fmla="*/ 784 h 3714"/>
                <a:gd name="T16" fmla="*/ 1041 w 1492"/>
                <a:gd name="T17" fmla="*/ 753 h 3714"/>
                <a:gd name="T18" fmla="*/ 970 w 1492"/>
                <a:gd name="T19" fmla="*/ 665 h 3714"/>
                <a:gd name="T20" fmla="*/ 1072 w 1492"/>
                <a:gd name="T21" fmla="*/ 803 h 3714"/>
                <a:gd name="T22" fmla="*/ 1265 w 1492"/>
                <a:gd name="T23" fmla="*/ 1112 h 3714"/>
                <a:gd name="T24" fmla="*/ 1415 w 1492"/>
                <a:gd name="T25" fmla="*/ 1524 h 3714"/>
                <a:gd name="T26" fmla="*/ 1435 w 1492"/>
                <a:gd name="T27" fmla="*/ 1647 h 3714"/>
                <a:gd name="T28" fmla="*/ 1492 w 1492"/>
                <a:gd name="T29" fmla="*/ 2099 h 3714"/>
                <a:gd name="T30" fmla="*/ 1455 w 1492"/>
                <a:gd name="T31" fmla="*/ 2498 h 3714"/>
                <a:gd name="T32" fmla="*/ 1374 w 1492"/>
                <a:gd name="T33" fmla="*/ 2808 h 3714"/>
                <a:gd name="T34" fmla="*/ 1246 w 1492"/>
                <a:gd name="T35" fmla="*/ 3109 h 3714"/>
                <a:gd name="T36" fmla="*/ 1072 w 1492"/>
                <a:gd name="T37" fmla="*/ 3394 h 3714"/>
                <a:gd name="T38" fmla="*/ 803 w 1492"/>
                <a:gd name="T39" fmla="*/ 3699 h 3714"/>
                <a:gd name="T40" fmla="*/ 1159 w 1492"/>
                <a:gd name="T41" fmla="*/ 2976 h 3714"/>
                <a:gd name="T42" fmla="*/ 1122 w 1492"/>
                <a:gd name="T43" fmla="*/ 2516 h 3714"/>
                <a:gd name="T44" fmla="*/ 660 w 1492"/>
                <a:gd name="T45" fmla="*/ 2684 h 3714"/>
                <a:gd name="T46" fmla="*/ 509 w 1492"/>
                <a:gd name="T47" fmla="*/ 2588 h 3714"/>
                <a:gd name="T48" fmla="*/ 328 w 1492"/>
                <a:gd name="T49" fmla="*/ 2308 h 3714"/>
                <a:gd name="T50" fmla="*/ 417 w 1492"/>
                <a:gd name="T51" fmla="*/ 1771 h 3714"/>
                <a:gd name="T52" fmla="*/ 584 w 1492"/>
                <a:gd name="T53" fmla="*/ 1465 h 3714"/>
                <a:gd name="T54" fmla="*/ 851 w 1492"/>
                <a:gd name="T55" fmla="*/ 1324 h 3714"/>
                <a:gd name="T56" fmla="*/ 1062 w 1492"/>
                <a:gd name="T57" fmla="*/ 1415 h 3714"/>
                <a:gd name="T58" fmla="*/ 1217 w 1492"/>
                <a:gd name="T59" fmla="*/ 1297 h 3714"/>
                <a:gd name="T60" fmla="*/ 1235 w 1492"/>
                <a:gd name="T61" fmla="*/ 1201 h 3714"/>
                <a:gd name="T62" fmla="*/ 1129 w 1492"/>
                <a:gd name="T63" fmla="*/ 1099 h 3714"/>
                <a:gd name="T64" fmla="*/ 1027 w 1492"/>
                <a:gd name="T65" fmla="*/ 965 h 3714"/>
                <a:gd name="T66" fmla="*/ 1059 w 1492"/>
                <a:gd name="T67" fmla="*/ 867 h 3714"/>
                <a:gd name="T68" fmla="*/ 953 w 1492"/>
                <a:gd name="T69" fmla="*/ 755 h 3714"/>
                <a:gd name="T70" fmla="*/ 970 w 1492"/>
                <a:gd name="T71" fmla="*/ 808 h 3714"/>
                <a:gd name="T72" fmla="*/ 1000 w 1492"/>
                <a:gd name="T73" fmla="*/ 1006 h 3714"/>
                <a:gd name="T74" fmla="*/ 943 w 1492"/>
                <a:gd name="T75" fmla="*/ 1068 h 3714"/>
                <a:gd name="T76" fmla="*/ 811 w 1492"/>
                <a:gd name="T77" fmla="*/ 999 h 3714"/>
                <a:gd name="T78" fmla="*/ 886 w 1492"/>
                <a:gd name="T79" fmla="*/ 1057 h 3714"/>
                <a:gd name="T80" fmla="*/ 939 w 1492"/>
                <a:gd name="T81" fmla="*/ 1147 h 3714"/>
                <a:gd name="T82" fmla="*/ 777 w 1492"/>
                <a:gd name="T83" fmla="*/ 1059 h 3714"/>
                <a:gd name="T84" fmla="*/ 662 w 1492"/>
                <a:gd name="T85" fmla="*/ 1326 h 3714"/>
                <a:gd name="T86" fmla="*/ 453 w 1492"/>
                <a:gd name="T87" fmla="*/ 1380 h 3714"/>
                <a:gd name="T88" fmla="*/ 478 w 1492"/>
                <a:gd name="T89" fmla="*/ 1142 h 3714"/>
                <a:gd name="T90" fmla="*/ 461 w 1492"/>
                <a:gd name="T91" fmla="*/ 994 h 3714"/>
                <a:gd name="T92" fmla="*/ 389 w 1492"/>
                <a:gd name="T93" fmla="*/ 844 h 3714"/>
                <a:gd name="T94" fmla="*/ 324 w 1492"/>
                <a:gd name="T95" fmla="*/ 722 h 3714"/>
                <a:gd name="T96" fmla="*/ 386 w 1492"/>
                <a:gd name="T97" fmla="*/ 801 h 3714"/>
                <a:gd name="T98" fmla="*/ 521 w 1492"/>
                <a:gd name="T99" fmla="*/ 761 h 3714"/>
                <a:gd name="T100" fmla="*/ 509 w 1492"/>
                <a:gd name="T101" fmla="*/ 699 h 3714"/>
                <a:gd name="T102" fmla="*/ 616 w 1492"/>
                <a:gd name="T103" fmla="*/ 715 h 3714"/>
                <a:gd name="T104" fmla="*/ 593 w 1492"/>
                <a:gd name="T105" fmla="*/ 596 h 3714"/>
                <a:gd name="T106" fmla="*/ 389 w 1492"/>
                <a:gd name="T107" fmla="*/ 397 h 3714"/>
                <a:gd name="T108" fmla="*/ 467 w 1492"/>
                <a:gd name="T109" fmla="*/ 590 h 3714"/>
                <a:gd name="T110" fmla="*/ 377 w 1492"/>
                <a:gd name="T111" fmla="*/ 554 h 3714"/>
                <a:gd name="T112" fmla="*/ 322 w 1492"/>
                <a:gd name="T113" fmla="*/ 569 h 3714"/>
                <a:gd name="T114" fmla="*/ 248 w 1492"/>
                <a:gd name="T115" fmla="*/ 401 h 3714"/>
                <a:gd name="T116" fmla="*/ 281 w 1492"/>
                <a:gd name="T117" fmla="*/ 276 h 3714"/>
                <a:gd name="T118" fmla="*/ 455 w 1492"/>
                <a:gd name="T119" fmla="*/ 361 h 3714"/>
                <a:gd name="T120" fmla="*/ 257 w 1492"/>
                <a:gd name="T121" fmla="*/ 139 h 3714"/>
                <a:gd name="T122" fmla="*/ 315 w 1492"/>
                <a:gd name="T123" fmla="*/ 132 h 3714"/>
                <a:gd name="T124" fmla="*/ 165 w 1492"/>
                <a:gd name="T125" fmla="*/ 66 h 3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92" h="3714">
                  <a:moveTo>
                    <a:pt x="1415" y="1524"/>
                  </a:moveTo>
                  <a:lnTo>
                    <a:pt x="1419" y="1534"/>
                  </a:lnTo>
                  <a:lnTo>
                    <a:pt x="1431" y="1575"/>
                  </a:lnTo>
                  <a:lnTo>
                    <a:pt x="1439" y="1613"/>
                  </a:lnTo>
                  <a:lnTo>
                    <a:pt x="1448" y="1647"/>
                  </a:lnTo>
                  <a:lnTo>
                    <a:pt x="1434" y="1593"/>
                  </a:lnTo>
                  <a:lnTo>
                    <a:pt x="1418" y="1534"/>
                  </a:lnTo>
                  <a:lnTo>
                    <a:pt x="1415" y="1524"/>
                  </a:lnTo>
                  <a:close/>
                  <a:moveTo>
                    <a:pt x="1144" y="901"/>
                  </a:moveTo>
                  <a:lnTo>
                    <a:pt x="1163" y="929"/>
                  </a:lnTo>
                  <a:lnTo>
                    <a:pt x="1184" y="963"/>
                  </a:lnTo>
                  <a:lnTo>
                    <a:pt x="1183" y="961"/>
                  </a:lnTo>
                  <a:lnTo>
                    <a:pt x="1186" y="968"/>
                  </a:lnTo>
                  <a:lnTo>
                    <a:pt x="1160" y="926"/>
                  </a:lnTo>
                  <a:lnTo>
                    <a:pt x="1156" y="920"/>
                  </a:lnTo>
                  <a:lnTo>
                    <a:pt x="1144" y="901"/>
                  </a:lnTo>
                  <a:close/>
                  <a:moveTo>
                    <a:pt x="505" y="874"/>
                  </a:moveTo>
                  <a:lnTo>
                    <a:pt x="491" y="894"/>
                  </a:lnTo>
                  <a:lnTo>
                    <a:pt x="475" y="912"/>
                  </a:lnTo>
                  <a:lnTo>
                    <a:pt x="462" y="932"/>
                  </a:lnTo>
                  <a:lnTo>
                    <a:pt x="451" y="953"/>
                  </a:lnTo>
                  <a:lnTo>
                    <a:pt x="508" y="920"/>
                  </a:lnTo>
                  <a:lnTo>
                    <a:pt x="505" y="874"/>
                  </a:lnTo>
                  <a:close/>
                  <a:moveTo>
                    <a:pt x="294" y="819"/>
                  </a:moveTo>
                  <a:lnTo>
                    <a:pt x="335" y="905"/>
                  </a:lnTo>
                  <a:lnTo>
                    <a:pt x="319" y="913"/>
                  </a:lnTo>
                  <a:lnTo>
                    <a:pt x="308" y="926"/>
                  </a:lnTo>
                  <a:lnTo>
                    <a:pt x="301" y="946"/>
                  </a:lnTo>
                  <a:lnTo>
                    <a:pt x="297" y="973"/>
                  </a:lnTo>
                  <a:lnTo>
                    <a:pt x="294" y="967"/>
                  </a:lnTo>
                  <a:lnTo>
                    <a:pt x="291" y="961"/>
                  </a:lnTo>
                  <a:lnTo>
                    <a:pt x="288" y="956"/>
                  </a:lnTo>
                  <a:lnTo>
                    <a:pt x="285" y="950"/>
                  </a:lnTo>
                  <a:lnTo>
                    <a:pt x="282" y="944"/>
                  </a:lnTo>
                  <a:lnTo>
                    <a:pt x="278" y="937"/>
                  </a:lnTo>
                  <a:lnTo>
                    <a:pt x="275" y="932"/>
                  </a:lnTo>
                  <a:lnTo>
                    <a:pt x="273" y="926"/>
                  </a:lnTo>
                  <a:lnTo>
                    <a:pt x="270" y="920"/>
                  </a:lnTo>
                  <a:lnTo>
                    <a:pt x="267" y="915"/>
                  </a:lnTo>
                  <a:lnTo>
                    <a:pt x="264" y="909"/>
                  </a:lnTo>
                  <a:lnTo>
                    <a:pt x="260" y="903"/>
                  </a:lnTo>
                  <a:lnTo>
                    <a:pt x="257" y="898"/>
                  </a:lnTo>
                  <a:lnTo>
                    <a:pt x="254" y="892"/>
                  </a:lnTo>
                  <a:lnTo>
                    <a:pt x="251" y="887"/>
                  </a:lnTo>
                  <a:lnTo>
                    <a:pt x="247" y="881"/>
                  </a:lnTo>
                  <a:lnTo>
                    <a:pt x="256" y="863"/>
                  </a:lnTo>
                  <a:lnTo>
                    <a:pt x="267" y="846"/>
                  </a:lnTo>
                  <a:lnTo>
                    <a:pt x="278" y="830"/>
                  </a:lnTo>
                  <a:lnTo>
                    <a:pt x="291" y="820"/>
                  </a:lnTo>
                  <a:lnTo>
                    <a:pt x="294" y="819"/>
                  </a:lnTo>
                  <a:close/>
                  <a:moveTo>
                    <a:pt x="460" y="503"/>
                  </a:moveTo>
                  <a:lnTo>
                    <a:pt x="462" y="507"/>
                  </a:lnTo>
                  <a:lnTo>
                    <a:pt x="477" y="531"/>
                  </a:lnTo>
                  <a:lnTo>
                    <a:pt x="488" y="552"/>
                  </a:lnTo>
                  <a:lnTo>
                    <a:pt x="497" y="572"/>
                  </a:lnTo>
                  <a:lnTo>
                    <a:pt x="504" y="586"/>
                  </a:lnTo>
                  <a:lnTo>
                    <a:pt x="508" y="597"/>
                  </a:lnTo>
                  <a:lnTo>
                    <a:pt x="509" y="602"/>
                  </a:lnTo>
                  <a:lnTo>
                    <a:pt x="508" y="599"/>
                  </a:lnTo>
                  <a:lnTo>
                    <a:pt x="505" y="592"/>
                  </a:lnTo>
                  <a:lnTo>
                    <a:pt x="498" y="583"/>
                  </a:lnTo>
                  <a:lnTo>
                    <a:pt x="487" y="569"/>
                  </a:lnTo>
                  <a:lnTo>
                    <a:pt x="471" y="552"/>
                  </a:lnTo>
                  <a:lnTo>
                    <a:pt x="467" y="548"/>
                  </a:lnTo>
                  <a:lnTo>
                    <a:pt x="464" y="527"/>
                  </a:lnTo>
                  <a:lnTo>
                    <a:pt x="461" y="506"/>
                  </a:lnTo>
                  <a:lnTo>
                    <a:pt x="460" y="503"/>
                  </a:lnTo>
                  <a:close/>
                  <a:moveTo>
                    <a:pt x="0" y="0"/>
                  </a:moveTo>
                  <a:lnTo>
                    <a:pt x="92" y="29"/>
                  </a:lnTo>
                  <a:lnTo>
                    <a:pt x="180" y="64"/>
                  </a:lnTo>
                  <a:lnTo>
                    <a:pt x="268" y="104"/>
                  </a:lnTo>
                  <a:lnTo>
                    <a:pt x="352" y="148"/>
                  </a:lnTo>
                  <a:lnTo>
                    <a:pt x="419" y="187"/>
                  </a:lnTo>
                  <a:lnTo>
                    <a:pt x="480" y="225"/>
                  </a:lnTo>
                  <a:lnTo>
                    <a:pt x="533" y="263"/>
                  </a:lnTo>
                  <a:lnTo>
                    <a:pt x="584" y="300"/>
                  </a:lnTo>
                  <a:lnTo>
                    <a:pt x="631" y="335"/>
                  </a:lnTo>
                  <a:lnTo>
                    <a:pt x="677" y="373"/>
                  </a:lnTo>
                  <a:lnTo>
                    <a:pt x="722" y="411"/>
                  </a:lnTo>
                  <a:lnTo>
                    <a:pt x="769" y="451"/>
                  </a:lnTo>
                  <a:lnTo>
                    <a:pt x="790" y="472"/>
                  </a:lnTo>
                  <a:lnTo>
                    <a:pt x="810" y="490"/>
                  </a:lnTo>
                  <a:lnTo>
                    <a:pt x="827" y="506"/>
                  </a:lnTo>
                  <a:lnTo>
                    <a:pt x="844" y="521"/>
                  </a:lnTo>
                  <a:lnTo>
                    <a:pt x="858" y="537"/>
                  </a:lnTo>
                  <a:lnTo>
                    <a:pt x="872" y="552"/>
                  </a:lnTo>
                  <a:lnTo>
                    <a:pt x="888" y="569"/>
                  </a:lnTo>
                  <a:lnTo>
                    <a:pt x="903" y="586"/>
                  </a:lnTo>
                  <a:lnTo>
                    <a:pt x="922" y="606"/>
                  </a:lnTo>
                  <a:lnTo>
                    <a:pt x="942" y="630"/>
                  </a:lnTo>
                  <a:lnTo>
                    <a:pt x="963" y="657"/>
                  </a:lnTo>
                  <a:lnTo>
                    <a:pt x="990" y="686"/>
                  </a:lnTo>
                  <a:lnTo>
                    <a:pt x="1020" y="722"/>
                  </a:lnTo>
                  <a:lnTo>
                    <a:pt x="1037" y="746"/>
                  </a:lnTo>
                  <a:lnTo>
                    <a:pt x="1052" y="765"/>
                  </a:lnTo>
                  <a:lnTo>
                    <a:pt x="1066" y="784"/>
                  </a:lnTo>
                  <a:lnTo>
                    <a:pt x="1078" y="801"/>
                  </a:lnTo>
                  <a:lnTo>
                    <a:pt x="1091" y="817"/>
                  </a:lnTo>
                  <a:lnTo>
                    <a:pt x="1102" y="834"/>
                  </a:lnTo>
                  <a:lnTo>
                    <a:pt x="1113" y="851"/>
                  </a:lnTo>
                  <a:lnTo>
                    <a:pt x="1126" y="872"/>
                  </a:lnTo>
                  <a:lnTo>
                    <a:pt x="1140" y="895"/>
                  </a:lnTo>
                  <a:lnTo>
                    <a:pt x="1144" y="901"/>
                  </a:lnTo>
                  <a:lnTo>
                    <a:pt x="1139" y="892"/>
                  </a:lnTo>
                  <a:lnTo>
                    <a:pt x="1113" y="854"/>
                  </a:lnTo>
                  <a:lnTo>
                    <a:pt x="1089" y="817"/>
                  </a:lnTo>
                  <a:lnTo>
                    <a:pt x="1065" y="784"/>
                  </a:lnTo>
                  <a:lnTo>
                    <a:pt x="1041" y="753"/>
                  </a:lnTo>
                  <a:lnTo>
                    <a:pt x="1031" y="740"/>
                  </a:lnTo>
                  <a:lnTo>
                    <a:pt x="1024" y="731"/>
                  </a:lnTo>
                  <a:lnTo>
                    <a:pt x="1020" y="726"/>
                  </a:lnTo>
                  <a:lnTo>
                    <a:pt x="1017" y="723"/>
                  </a:lnTo>
                  <a:lnTo>
                    <a:pt x="1015" y="722"/>
                  </a:lnTo>
                  <a:lnTo>
                    <a:pt x="1014" y="720"/>
                  </a:lnTo>
                  <a:lnTo>
                    <a:pt x="1015" y="724"/>
                  </a:lnTo>
                  <a:lnTo>
                    <a:pt x="1011" y="717"/>
                  </a:lnTo>
                  <a:lnTo>
                    <a:pt x="1005" y="709"/>
                  </a:lnTo>
                  <a:lnTo>
                    <a:pt x="997" y="698"/>
                  </a:lnTo>
                  <a:lnTo>
                    <a:pt x="986" y="683"/>
                  </a:lnTo>
                  <a:lnTo>
                    <a:pt x="970" y="665"/>
                  </a:lnTo>
                  <a:lnTo>
                    <a:pt x="987" y="691"/>
                  </a:lnTo>
                  <a:lnTo>
                    <a:pt x="1000" y="712"/>
                  </a:lnTo>
                  <a:lnTo>
                    <a:pt x="1010" y="727"/>
                  </a:lnTo>
                  <a:lnTo>
                    <a:pt x="1018" y="740"/>
                  </a:lnTo>
                  <a:lnTo>
                    <a:pt x="1025" y="751"/>
                  </a:lnTo>
                  <a:lnTo>
                    <a:pt x="1032" y="761"/>
                  </a:lnTo>
                  <a:lnTo>
                    <a:pt x="1039" y="772"/>
                  </a:lnTo>
                  <a:lnTo>
                    <a:pt x="1049" y="784"/>
                  </a:lnTo>
                  <a:lnTo>
                    <a:pt x="1059" y="796"/>
                  </a:lnTo>
                  <a:lnTo>
                    <a:pt x="1059" y="795"/>
                  </a:lnTo>
                  <a:lnTo>
                    <a:pt x="1065" y="796"/>
                  </a:lnTo>
                  <a:lnTo>
                    <a:pt x="1072" y="803"/>
                  </a:lnTo>
                  <a:lnTo>
                    <a:pt x="1081" y="813"/>
                  </a:lnTo>
                  <a:lnTo>
                    <a:pt x="1089" y="823"/>
                  </a:lnTo>
                  <a:lnTo>
                    <a:pt x="1096" y="832"/>
                  </a:lnTo>
                  <a:lnTo>
                    <a:pt x="1143" y="899"/>
                  </a:lnTo>
                  <a:lnTo>
                    <a:pt x="1160" y="926"/>
                  </a:lnTo>
                  <a:lnTo>
                    <a:pt x="1174" y="951"/>
                  </a:lnTo>
                  <a:lnTo>
                    <a:pt x="1195" y="987"/>
                  </a:lnTo>
                  <a:lnTo>
                    <a:pt x="1221" y="1028"/>
                  </a:lnTo>
                  <a:lnTo>
                    <a:pt x="1234" y="1053"/>
                  </a:lnTo>
                  <a:lnTo>
                    <a:pt x="1245" y="1074"/>
                  </a:lnTo>
                  <a:lnTo>
                    <a:pt x="1256" y="1094"/>
                  </a:lnTo>
                  <a:lnTo>
                    <a:pt x="1265" y="1112"/>
                  </a:lnTo>
                  <a:lnTo>
                    <a:pt x="1273" y="1130"/>
                  </a:lnTo>
                  <a:lnTo>
                    <a:pt x="1282" y="1149"/>
                  </a:lnTo>
                  <a:lnTo>
                    <a:pt x="1292" y="1169"/>
                  </a:lnTo>
                  <a:lnTo>
                    <a:pt x="1300" y="1191"/>
                  </a:lnTo>
                  <a:lnTo>
                    <a:pt x="1310" y="1216"/>
                  </a:lnTo>
                  <a:lnTo>
                    <a:pt x="1323" y="1245"/>
                  </a:lnTo>
                  <a:lnTo>
                    <a:pt x="1336" y="1279"/>
                  </a:lnTo>
                  <a:lnTo>
                    <a:pt x="1351" y="1317"/>
                  </a:lnTo>
                  <a:lnTo>
                    <a:pt x="1368" y="1362"/>
                  </a:lnTo>
                  <a:lnTo>
                    <a:pt x="1385" y="1417"/>
                  </a:lnTo>
                  <a:lnTo>
                    <a:pt x="1402" y="1474"/>
                  </a:lnTo>
                  <a:lnTo>
                    <a:pt x="1415" y="1524"/>
                  </a:lnTo>
                  <a:lnTo>
                    <a:pt x="1404" y="1491"/>
                  </a:lnTo>
                  <a:lnTo>
                    <a:pt x="1387" y="1451"/>
                  </a:lnTo>
                  <a:lnTo>
                    <a:pt x="1364" y="1412"/>
                  </a:lnTo>
                  <a:lnTo>
                    <a:pt x="1363" y="1420"/>
                  </a:lnTo>
                  <a:lnTo>
                    <a:pt x="1361" y="1428"/>
                  </a:lnTo>
                  <a:lnTo>
                    <a:pt x="1371" y="1451"/>
                  </a:lnTo>
                  <a:lnTo>
                    <a:pt x="1381" y="1479"/>
                  </a:lnTo>
                  <a:lnTo>
                    <a:pt x="1392" y="1510"/>
                  </a:lnTo>
                  <a:lnTo>
                    <a:pt x="1404" y="1544"/>
                  </a:lnTo>
                  <a:lnTo>
                    <a:pt x="1415" y="1577"/>
                  </a:lnTo>
                  <a:lnTo>
                    <a:pt x="1425" y="1613"/>
                  </a:lnTo>
                  <a:lnTo>
                    <a:pt x="1435" y="1647"/>
                  </a:lnTo>
                  <a:lnTo>
                    <a:pt x="1444" y="1679"/>
                  </a:lnTo>
                  <a:lnTo>
                    <a:pt x="1452" y="1707"/>
                  </a:lnTo>
                  <a:lnTo>
                    <a:pt x="1459" y="1731"/>
                  </a:lnTo>
                  <a:lnTo>
                    <a:pt x="1463" y="1751"/>
                  </a:lnTo>
                  <a:lnTo>
                    <a:pt x="1468" y="1762"/>
                  </a:lnTo>
                  <a:lnTo>
                    <a:pt x="1468" y="1768"/>
                  </a:lnTo>
                  <a:lnTo>
                    <a:pt x="1469" y="1775"/>
                  </a:lnTo>
                  <a:lnTo>
                    <a:pt x="1476" y="1837"/>
                  </a:lnTo>
                  <a:lnTo>
                    <a:pt x="1482" y="1903"/>
                  </a:lnTo>
                  <a:lnTo>
                    <a:pt x="1486" y="1971"/>
                  </a:lnTo>
                  <a:lnTo>
                    <a:pt x="1489" y="2037"/>
                  </a:lnTo>
                  <a:lnTo>
                    <a:pt x="1492" y="2099"/>
                  </a:lnTo>
                  <a:lnTo>
                    <a:pt x="1492" y="2134"/>
                  </a:lnTo>
                  <a:lnTo>
                    <a:pt x="1492" y="2165"/>
                  </a:lnTo>
                  <a:lnTo>
                    <a:pt x="1490" y="2194"/>
                  </a:lnTo>
                  <a:lnTo>
                    <a:pt x="1489" y="2220"/>
                  </a:lnTo>
                  <a:lnTo>
                    <a:pt x="1487" y="2246"/>
                  </a:lnTo>
                  <a:lnTo>
                    <a:pt x="1486" y="2271"/>
                  </a:lnTo>
                  <a:lnTo>
                    <a:pt x="1483" y="2298"/>
                  </a:lnTo>
                  <a:lnTo>
                    <a:pt x="1479" y="2328"/>
                  </a:lnTo>
                  <a:lnTo>
                    <a:pt x="1475" y="2361"/>
                  </a:lnTo>
                  <a:lnTo>
                    <a:pt x="1469" y="2401"/>
                  </a:lnTo>
                  <a:lnTo>
                    <a:pt x="1463" y="2446"/>
                  </a:lnTo>
                  <a:lnTo>
                    <a:pt x="1455" y="2498"/>
                  </a:lnTo>
                  <a:lnTo>
                    <a:pt x="1451" y="2526"/>
                  </a:lnTo>
                  <a:lnTo>
                    <a:pt x="1445" y="2552"/>
                  </a:lnTo>
                  <a:lnTo>
                    <a:pt x="1441" y="2573"/>
                  </a:lnTo>
                  <a:lnTo>
                    <a:pt x="1436" y="2594"/>
                  </a:lnTo>
                  <a:lnTo>
                    <a:pt x="1432" y="2614"/>
                  </a:lnTo>
                  <a:lnTo>
                    <a:pt x="1427" y="2634"/>
                  </a:lnTo>
                  <a:lnTo>
                    <a:pt x="1421" y="2655"/>
                  </a:lnTo>
                  <a:lnTo>
                    <a:pt x="1414" y="2677"/>
                  </a:lnTo>
                  <a:lnTo>
                    <a:pt x="1407" y="2704"/>
                  </a:lnTo>
                  <a:lnTo>
                    <a:pt x="1397" y="2734"/>
                  </a:lnTo>
                  <a:lnTo>
                    <a:pt x="1387" y="2769"/>
                  </a:lnTo>
                  <a:lnTo>
                    <a:pt x="1374" y="2808"/>
                  </a:lnTo>
                  <a:lnTo>
                    <a:pt x="1358" y="2856"/>
                  </a:lnTo>
                  <a:lnTo>
                    <a:pt x="1349" y="2883"/>
                  </a:lnTo>
                  <a:lnTo>
                    <a:pt x="1340" y="2906"/>
                  </a:lnTo>
                  <a:lnTo>
                    <a:pt x="1332" y="2927"/>
                  </a:lnTo>
                  <a:lnTo>
                    <a:pt x="1324" y="2947"/>
                  </a:lnTo>
                  <a:lnTo>
                    <a:pt x="1316" y="2965"/>
                  </a:lnTo>
                  <a:lnTo>
                    <a:pt x="1307" y="2983"/>
                  </a:lnTo>
                  <a:lnTo>
                    <a:pt x="1299" y="3003"/>
                  </a:lnTo>
                  <a:lnTo>
                    <a:pt x="1289" y="3025"/>
                  </a:lnTo>
                  <a:lnTo>
                    <a:pt x="1276" y="3049"/>
                  </a:lnTo>
                  <a:lnTo>
                    <a:pt x="1262" y="3076"/>
                  </a:lnTo>
                  <a:lnTo>
                    <a:pt x="1246" y="3109"/>
                  </a:lnTo>
                  <a:lnTo>
                    <a:pt x="1228" y="3145"/>
                  </a:lnTo>
                  <a:lnTo>
                    <a:pt x="1205" y="3189"/>
                  </a:lnTo>
                  <a:lnTo>
                    <a:pt x="1191" y="3213"/>
                  </a:lnTo>
                  <a:lnTo>
                    <a:pt x="1178" y="3236"/>
                  </a:lnTo>
                  <a:lnTo>
                    <a:pt x="1166" y="3257"/>
                  </a:lnTo>
                  <a:lnTo>
                    <a:pt x="1154" y="3275"/>
                  </a:lnTo>
                  <a:lnTo>
                    <a:pt x="1144" y="3292"/>
                  </a:lnTo>
                  <a:lnTo>
                    <a:pt x="1132" y="3309"/>
                  </a:lnTo>
                  <a:lnTo>
                    <a:pt x="1120" y="3327"/>
                  </a:lnTo>
                  <a:lnTo>
                    <a:pt x="1106" y="3347"/>
                  </a:lnTo>
                  <a:lnTo>
                    <a:pt x="1091" y="3370"/>
                  </a:lnTo>
                  <a:lnTo>
                    <a:pt x="1072" y="3394"/>
                  </a:lnTo>
                  <a:lnTo>
                    <a:pt x="1052" y="3422"/>
                  </a:lnTo>
                  <a:lnTo>
                    <a:pt x="1028" y="3454"/>
                  </a:lnTo>
                  <a:lnTo>
                    <a:pt x="1000" y="3492"/>
                  </a:lnTo>
                  <a:lnTo>
                    <a:pt x="966" y="3533"/>
                  </a:lnTo>
                  <a:lnTo>
                    <a:pt x="935" y="3570"/>
                  </a:lnTo>
                  <a:lnTo>
                    <a:pt x="908" y="3599"/>
                  </a:lnTo>
                  <a:lnTo>
                    <a:pt x="884" y="3625"/>
                  </a:lnTo>
                  <a:lnTo>
                    <a:pt x="862" y="3647"/>
                  </a:lnTo>
                  <a:lnTo>
                    <a:pt x="844" y="3664"/>
                  </a:lnTo>
                  <a:lnTo>
                    <a:pt x="828" y="3678"/>
                  </a:lnTo>
                  <a:lnTo>
                    <a:pt x="814" y="3690"/>
                  </a:lnTo>
                  <a:lnTo>
                    <a:pt x="803" y="3699"/>
                  </a:lnTo>
                  <a:lnTo>
                    <a:pt x="793" y="3708"/>
                  </a:lnTo>
                  <a:lnTo>
                    <a:pt x="783" y="3714"/>
                  </a:lnTo>
                  <a:lnTo>
                    <a:pt x="833" y="3644"/>
                  </a:lnTo>
                  <a:lnTo>
                    <a:pt x="876" y="3573"/>
                  </a:lnTo>
                  <a:lnTo>
                    <a:pt x="916" y="3498"/>
                  </a:lnTo>
                  <a:lnTo>
                    <a:pt x="954" y="3423"/>
                  </a:lnTo>
                  <a:lnTo>
                    <a:pt x="991" y="3347"/>
                  </a:lnTo>
                  <a:lnTo>
                    <a:pt x="1030" y="3271"/>
                  </a:lnTo>
                  <a:lnTo>
                    <a:pt x="1069" y="3196"/>
                  </a:lnTo>
                  <a:lnTo>
                    <a:pt x="1112" y="3123"/>
                  </a:lnTo>
                  <a:lnTo>
                    <a:pt x="1136" y="3051"/>
                  </a:lnTo>
                  <a:lnTo>
                    <a:pt x="1159" y="2976"/>
                  </a:lnTo>
                  <a:lnTo>
                    <a:pt x="1166" y="2897"/>
                  </a:lnTo>
                  <a:lnTo>
                    <a:pt x="1171" y="2827"/>
                  </a:lnTo>
                  <a:lnTo>
                    <a:pt x="1174" y="2765"/>
                  </a:lnTo>
                  <a:lnTo>
                    <a:pt x="1177" y="2711"/>
                  </a:lnTo>
                  <a:lnTo>
                    <a:pt x="1178" y="2665"/>
                  </a:lnTo>
                  <a:lnTo>
                    <a:pt x="1177" y="2625"/>
                  </a:lnTo>
                  <a:lnTo>
                    <a:pt x="1174" y="2593"/>
                  </a:lnTo>
                  <a:lnTo>
                    <a:pt x="1168" y="2567"/>
                  </a:lnTo>
                  <a:lnTo>
                    <a:pt x="1160" y="2546"/>
                  </a:lnTo>
                  <a:lnTo>
                    <a:pt x="1150" y="2532"/>
                  </a:lnTo>
                  <a:lnTo>
                    <a:pt x="1137" y="2522"/>
                  </a:lnTo>
                  <a:lnTo>
                    <a:pt x="1122" y="2516"/>
                  </a:lnTo>
                  <a:lnTo>
                    <a:pt x="1102" y="2514"/>
                  </a:lnTo>
                  <a:lnTo>
                    <a:pt x="1079" y="2516"/>
                  </a:lnTo>
                  <a:lnTo>
                    <a:pt x="1054" y="2521"/>
                  </a:lnTo>
                  <a:lnTo>
                    <a:pt x="1024" y="2529"/>
                  </a:lnTo>
                  <a:lnTo>
                    <a:pt x="991" y="2539"/>
                  </a:lnTo>
                  <a:lnTo>
                    <a:pt x="953" y="2550"/>
                  </a:lnTo>
                  <a:lnTo>
                    <a:pt x="874" y="2576"/>
                  </a:lnTo>
                  <a:lnTo>
                    <a:pt x="790" y="2598"/>
                  </a:lnTo>
                  <a:lnTo>
                    <a:pt x="701" y="2619"/>
                  </a:lnTo>
                  <a:lnTo>
                    <a:pt x="686" y="2641"/>
                  </a:lnTo>
                  <a:lnTo>
                    <a:pt x="672" y="2663"/>
                  </a:lnTo>
                  <a:lnTo>
                    <a:pt x="660" y="2684"/>
                  </a:lnTo>
                  <a:lnTo>
                    <a:pt x="650" y="2681"/>
                  </a:lnTo>
                  <a:lnTo>
                    <a:pt x="640" y="2679"/>
                  </a:lnTo>
                  <a:lnTo>
                    <a:pt x="631" y="2676"/>
                  </a:lnTo>
                  <a:lnTo>
                    <a:pt x="621" y="2672"/>
                  </a:lnTo>
                  <a:lnTo>
                    <a:pt x="613" y="2667"/>
                  </a:lnTo>
                  <a:lnTo>
                    <a:pt x="603" y="2662"/>
                  </a:lnTo>
                  <a:lnTo>
                    <a:pt x="591" y="2655"/>
                  </a:lnTo>
                  <a:lnTo>
                    <a:pt x="580" y="2646"/>
                  </a:lnTo>
                  <a:lnTo>
                    <a:pt x="566" y="2635"/>
                  </a:lnTo>
                  <a:lnTo>
                    <a:pt x="550" y="2622"/>
                  </a:lnTo>
                  <a:lnTo>
                    <a:pt x="532" y="2607"/>
                  </a:lnTo>
                  <a:lnTo>
                    <a:pt x="509" y="2588"/>
                  </a:lnTo>
                  <a:lnTo>
                    <a:pt x="485" y="2567"/>
                  </a:lnTo>
                  <a:lnTo>
                    <a:pt x="457" y="2543"/>
                  </a:lnTo>
                  <a:lnTo>
                    <a:pt x="424" y="2515"/>
                  </a:lnTo>
                  <a:lnTo>
                    <a:pt x="387" y="2483"/>
                  </a:lnTo>
                  <a:lnTo>
                    <a:pt x="346" y="2446"/>
                  </a:lnTo>
                  <a:lnTo>
                    <a:pt x="301" y="2404"/>
                  </a:lnTo>
                  <a:lnTo>
                    <a:pt x="308" y="2387"/>
                  </a:lnTo>
                  <a:lnTo>
                    <a:pt x="315" y="2371"/>
                  </a:lnTo>
                  <a:lnTo>
                    <a:pt x="321" y="2356"/>
                  </a:lnTo>
                  <a:lnTo>
                    <a:pt x="324" y="2342"/>
                  </a:lnTo>
                  <a:lnTo>
                    <a:pt x="326" y="2326"/>
                  </a:lnTo>
                  <a:lnTo>
                    <a:pt x="328" y="2308"/>
                  </a:lnTo>
                  <a:lnTo>
                    <a:pt x="326" y="2287"/>
                  </a:lnTo>
                  <a:lnTo>
                    <a:pt x="325" y="2261"/>
                  </a:lnTo>
                  <a:lnTo>
                    <a:pt x="321" y="2230"/>
                  </a:lnTo>
                  <a:lnTo>
                    <a:pt x="316" y="2192"/>
                  </a:lnTo>
                  <a:lnTo>
                    <a:pt x="311" y="2147"/>
                  </a:lnTo>
                  <a:lnTo>
                    <a:pt x="302" y="2093"/>
                  </a:lnTo>
                  <a:lnTo>
                    <a:pt x="246" y="2044"/>
                  </a:lnTo>
                  <a:lnTo>
                    <a:pt x="288" y="1982"/>
                  </a:lnTo>
                  <a:lnTo>
                    <a:pt x="326" y="1924"/>
                  </a:lnTo>
                  <a:lnTo>
                    <a:pt x="360" y="1871"/>
                  </a:lnTo>
                  <a:lnTo>
                    <a:pt x="390" y="1819"/>
                  </a:lnTo>
                  <a:lnTo>
                    <a:pt x="417" y="1771"/>
                  </a:lnTo>
                  <a:lnTo>
                    <a:pt x="441" y="1725"/>
                  </a:lnTo>
                  <a:lnTo>
                    <a:pt x="462" y="1682"/>
                  </a:lnTo>
                  <a:lnTo>
                    <a:pt x="482" y="1639"/>
                  </a:lnTo>
                  <a:lnTo>
                    <a:pt x="499" y="1597"/>
                  </a:lnTo>
                  <a:lnTo>
                    <a:pt x="516" y="1556"/>
                  </a:lnTo>
                  <a:lnTo>
                    <a:pt x="533" y="1515"/>
                  </a:lnTo>
                  <a:lnTo>
                    <a:pt x="549" y="1474"/>
                  </a:lnTo>
                  <a:lnTo>
                    <a:pt x="556" y="1472"/>
                  </a:lnTo>
                  <a:lnTo>
                    <a:pt x="563" y="1470"/>
                  </a:lnTo>
                  <a:lnTo>
                    <a:pt x="570" y="1469"/>
                  </a:lnTo>
                  <a:lnTo>
                    <a:pt x="577" y="1467"/>
                  </a:lnTo>
                  <a:lnTo>
                    <a:pt x="584" y="1465"/>
                  </a:lnTo>
                  <a:lnTo>
                    <a:pt x="591" y="1463"/>
                  </a:lnTo>
                  <a:lnTo>
                    <a:pt x="597" y="1462"/>
                  </a:lnTo>
                  <a:lnTo>
                    <a:pt x="603" y="1460"/>
                  </a:lnTo>
                  <a:lnTo>
                    <a:pt x="604" y="1453"/>
                  </a:lnTo>
                  <a:lnTo>
                    <a:pt x="604" y="1446"/>
                  </a:lnTo>
                  <a:lnTo>
                    <a:pt x="604" y="1439"/>
                  </a:lnTo>
                  <a:lnTo>
                    <a:pt x="591" y="1427"/>
                  </a:lnTo>
                  <a:lnTo>
                    <a:pt x="655" y="1407"/>
                  </a:lnTo>
                  <a:lnTo>
                    <a:pt x="713" y="1386"/>
                  </a:lnTo>
                  <a:lnTo>
                    <a:pt x="766" y="1365"/>
                  </a:lnTo>
                  <a:lnTo>
                    <a:pt x="813" y="1343"/>
                  </a:lnTo>
                  <a:lnTo>
                    <a:pt x="851" y="1324"/>
                  </a:lnTo>
                  <a:lnTo>
                    <a:pt x="884" y="1305"/>
                  </a:lnTo>
                  <a:lnTo>
                    <a:pt x="910" y="1291"/>
                  </a:lnTo>
                  <a:lnTo>
                    <a:pt x="913" y="1294"/>
                  </a:lnTo>
                  <a:lnTo>
                    <a:pt x="920" y="1301"/>
                  </a:lnTo>
                  <a:lnTo>
                    <a:pt x="930" y="1312"/>
                  </a:lnTo>
                  <a:lnTo>
                    <a:pt x="945" y="1325"/>
                  </a:lnTo>
                  <a:lnTo>
                    <a:pt x="962" y="1341"/>
                  </a:lnTo>
                  <a:lnTo>
                    <a:pt x="980" y="1357"/>
                  </a:lnTo>
                  <a:lnTo>
                    <a:pt x="1000" y="1374"/>
                  </a:lnTo>
                  <a:lnTo>
                    <a:pt x="1021" y="1390"/>
                  </a:lnTo>
                  <a:lnTo>
                    <a:pt x="1041" y="1404"/>
                  </a:lnTo>
                  <a:lnTo>
                    <a:pt x="1062" y="1415"/>
                  </a:lnTo>
                  <a:lnTo>
                    <a:pt x="1081" y="1424"/>
                  </a:lnTo>
                  <a:lnTo>
                    <a:pt x="1098" y="1429"/>
                  </a:lnTo>
                  <a:lnTo>
                    <a:pt x="1105" y="1407"/>
                  </a:lnTo>
                  <a:lnTo>
                    <a:pt x="1109" y="1390"/>
                  </a:lnTo>
                  <a:lnTo>
                    <a:pt x="1112" y="1376"/>
                  </a:lnTo>
                  <a:lnTo>
                    <a:pt x="1115" y="1365"/>
                  </a:lnTo>
                  <a:lnTo>
                    <a:pt x="1115" y="1352"/>
                  </a:lnTo>
                  <a:lnTo>
                    <a:pt x="1113" y="1338"/>
                  </a:lnTo>
                  <a:lnTo>
                    <a:pt x="1149" y="1324"/>
                  </a:lnTo>
                  <a:lnTo>
                    <a:pt x="1177" y="1312"/>
                  </a:lnTo>
                  <a:lnTo>
                    <a:pt x="1200" y="1304"/>
                  </a:lnTo>
                  <a:lnTo>
                    <a:pt x="1217" y="1297"/>
                  </a:lnTo>
                  <a:lnTo>
                    <a:pt x="1228" y="1291"/>
                  </a:lnTo>
                  <a:lnTo>
                    <a:pt x="1237" y="1288"/>
                  </a:lnTo>
                  <a:lnTo>
                    <a:pt x="1241" y="1286"/>
                  </a:lnTo>
                  <a:lnTo>
                    <a:pt x="1244" y="1286"/>
                  </a:lnTo>
                  <a:lnTo>
                    <a:pt x="1245" y="1284"/>
                  </a:lnTo>
                  <a:lnTo>
                    <a:pt x="1245" y="1284"/>
                  </a:lnTo>
                  <a:lnTo>
                    <a:pt x="1255" y="1276"/>
                  </a:lnTo>
                  <a:lnTo>
                    <a:pt x="1252" y="1259"/>
                  </a:lnTo>
                  <a:lnTo>
                    <a:pt x="1251" y="1243"/>
                  </a:lnTo>
                  <a:lnTo>
                    <a:pt x="1246" y="1229"/>
                  </a:lnTo>
                  <a:lnTo>
                    <a:pt x="1242" y="1216"/>
                  </a:lnTo>
                  <a:lnTo>
                    <a:pt x="1235" y="1201"/>
                  </a:lnTo>
                  <a:lnTo>
                    <a:pt x="1227" y="1185"/>
                  </a:lnTo>
                  <a:lnTo>
                    <a:pt x="1217" y="1166"/>
                  </a:lnTo>
                  <a:lnTo>
                    <a:pt x="1203" y="1142"/>
                  </a:lnTo>
                  <a:lnTo>
                    <a:pt x="1186" y="1114"/>
                  </a:lnTo>
                  <a:lnTo>
                    <a:pt x="1170" y="1084"/>
                  </a:lnTo>
                  <a:lnTo>
                    <a:pt x="1154" y="1053"/>
                  </a:lnTo>
                  <a:lnTo>
                    <a:pt x="1140" y="1025"/>
                  </a:lnTo>
                  <a:lnTo>
                    <a:pt x="1134" y="1028"/>
                  </a:lnTo>
                  <a:lnTo>
                    <a:pt x="1127" y="1030"/>
                  </a:lnTo>
                  <a:lnTo>
                    <a:pt x="1122" y="1033"/>
                  </a:lnTo>
                  <a:lnTo>
                    <a:pt x="1125" y="1066"/>
                  </a:lnTo>
                  <a:lnTo>
                    <a:pt x="1129" y="1099"/>
                  </a:lnTo>
                  <a:lnTo>
                    <a:pt x="1132" y="1132"/>
                  </a:lnTo>
                  <a:lnTo>
                    <a:pt x="1115" y="1118"/>
                  </a:lnTo>
                  <a:lnTo>
                    <a:pt x="1102" y="1108"/>
                  </a:lnTo>
                  <a:lnTo>
                    <a:pt x="1092" y="1099"/>
                  </a:lnTo>
                  <a:lnTo>
                    <a:pt x="1085" y="1092"/>
                  </a:lnTo>
                  <a:lnTo>
                    <a:pt x="1078" y="1087"/>
                  </a:lnTo>
                  <a:lnTo>
                    <a:pt x="1072" y="1081"/>
                  </a:lnTo>
                  <a:lnTo>
                    <a:pt x="1066" y="1074"/>
                  </a:lnTo>
                  <a:lnTo>
                    <a:pt x="1059" y="1066"/>
                  </a:lnTo>
                  <a:lnTo>
                    <a:pt x="1030" y="1019"/>
                  </a:lnTo>
                  <a:lnTo>
                    <a:pt x="1028" y="989"/>
                  </a:lnTo>
                  <a:lnTo>
                    <a:pt x="1027" y="965"/>
                  </a:lnTo>
                  <a:lnTo>
                    <a:pt x="1027" y="946"/>
                  </a:lnTo>
                  <a:lnTo>
                    <a:pt x="1027" y="930"/>
                  </a:lnTo>
                  <a:lnTo>
                    <a:pt x="1028" y="916"/>
                  </a:lnTo>
                  <a:lnTo>
                    <a:pt x="1030" y="901"/>
                  </a:lnTo>
                  <a:lnTo>
                    <a:pt x="1032" y="884"/>
                  </a:lnTo>
                  <a:lnTo>
                    <a:pt x="1035" y="861"/>
                  </a:lnTo>
                  <a:lnTo>
                    <a:pt x="1037" y="857"/>
                  </a:lnTo>
                  <a:lnTo>
                    <a:pt x="1039" y="854"/>
                  </a:lnTo>
                  <a:lnTo>
                    <a:pt x="1041" y="850"/>
                  </a:lnTo>
                  <a:lnTo>
                    <a:pt x="1042" y="848"/>
                  </a:lnTo>
                  <a:lnTo>
                    <a:pt x="1051" y="858"/>
                  </a:lnTo>
                  <a:lnTo>
                    <a:pt x="1059" y="867"/>
                  </a:lnTo>
                  <a:lnTo>
                    <a:pt x="1066" y="872"/>
                  </a:lnTo>
                  <a:lnTo>
                    <a:pt x="1076" y="878"/>
                  </a:lnTo>
                  <a:lnTo>
                    <a:pt x="1091" y="884"/>
                  </a:lnTo>
                  <a:lnTo>
                    <a:pt x="1075" y="863"/>
                  </a:lnTo>
                  <a:lnTo>
                    <a:pt x="1064" y="844"/>
                  </a:lnTo>
                  <a:lnTo>
                    <a:pt x="1052" y="830"/>
                  </a:lnTo>
                  <a:lnTo>
                    <a:pt x="1042" y="817"/>
                  </a:lnTo>
                  <a:lnTo>
                    <a:pt x="1031" y="808"/>
                  </a:lnTo>
                  <a:lnTo>
                    <a:pt x="1017" y="796"/>
                  </a:lnTo>
                  <a:lnTo>
                    <a:pt x="1000" y="785"/>
                  </a:lnTo>
                  <a:lnTo>
                    <a:pt x="980" y="772"/>
                  </a:lnTo>
                  <a:lnTo>
                    <a:pt x="953" y="755"/>
                  </a:lnTo>
                  <a:lnTo>
                    <a:pt x="953" y="758"/>
                  </a:lnTo>
                  <a:lnTo>
                    <a:pt x="952" y="760"/>
                  </a:lnTo>
                  <a:lnTo>
                    <a:pt x="950" y="762"/>
                  </a:lnTo>
                  <a:lnTo>
                    <a:pt x="950" y="765"/>
                  </a:lnTo>
                  <a:lnTo>
                    <a:pt x="949" y="767"/>
                  </a:lnTo>
                  <a:lnTo>
                    <a:pt x="947" y="768"/>
                  </a:lnTo>
                  <a:lnTo>
                    <a:pt x="947" y="771"/>
                  </a:lnTo>
                  <a:lnTo>
                    <a:pt x="946" y="772"/>
                  </a:lnTo>
                  <a:lnTo>
                    <a:pt x="959" y="784"/>
                  </a:lnTo>
                  <a:lnTo>
                    <a:pt x="970" y="795"/>
                  </a:lnTo>
                  <a:lnTo>
                    <a:pt x="970" y="801"/>
                  </a:lnTo>
                  <a:lnTo>
                    <a:pt x="970" y="808"/>
                  </a:lnTo>
                  <a:lnTo>
                    <a:pt x="969" y="815"/>
                  </a:lnTo>
                  <a:lnTo>
                    <a:pt x="949" y="813"/>
                  </a:lnTo>
                  <a:lnTo>
                    <a:pt x="929" y="815"/>
                  </a:lnTo>
                  <a:lnTo>
                    <a:pt x="954" y="861"/>
                  </a:lnTo>
                  <a:lnTo>
                    <a:pt x="980" y="909"/>
                  </a:lnTo>
                  <a:lnTo>
                    <a:pt x="1010" y="954"/>
                  </a:lnTo>
                  <a:lnTo>
                    <a:pt x="1014" y="963"/>
                  </a:lnTo>
                  <a:lnTo>
                    <a:pt x="1015" y="970"/>
                  </a:lnTo>
                  <a:lnTo>
                    <a:pt x="1015" y="977"/>
                  </a:lnTo>
                  <a:lnTo>
                    <a:pt x="1014" y="984"/>
                  </a:lnTo>
                  <a:lnTo>
                    <a:pt x="1008" y="994"/>
                  </a:lnTo>
                  <a:lnTo>
                    <a:pt x="1000" y="1006"/>
                  </a:lnTo>
                  <a:lnTo>
                    <a:pt x="1008" y="1028"/>
                  </a:lnTo>
                  <a:lnTo>
                    <a:pt x="1020" y="1049"/>
                  </a:lnTo>
                  <a:lnTo>
                    <a:pt x="1034" y="1067"/>
                  </a:lnTo>
                  <a:lnTo>
                    <a:pt x="1048" y="1087"/>
                  </a:lnTo>
                  <a:lnTo>
                    <a:pt x="1061" y="1105"/>
                  </a:lnTo>
                  <a:lnTo>
                    <a:pt x="1071" y="1126"/>
                  </a:lnTo>
                  <a:lnTo>
                    <a:pt x="1076" y="1149"/>
                  </a:lnTo>
                  <a:lnTo>
                    <a:pt x="1075" y="1174"/>
                  </a:lnTo>
                  <a:lnTo>
                    <a:pt x="1035" y="1142"/>
                  </a:lnTo>
                  <a:lnTo>
                    <a:pt x="1000" y="1114"/>
                  </a:lnTo>
                  <a:lnTo>
                    <a:pt x="969" y="1090"/>
                  </a:lnTo>
                  <a:lnTo>
                    <a:pt x="943" y="1068"/>
                  </a:lnTo>
                  <a:lnTo>
                    <a:pt x="920" y="1051"/>
                  </a:lnTo>
                  <a:lnTo>
                    <a:pt x="902" y="1037"/>
                  </a:lnTo>
                  <a:lnTo>
                    <a:pt x="886" y="1026"/>
                  </a:lnTo>
                  <a:lnTo>
                    <a:pt x="874" y="1016"/>
                  </a:lnTo>
                  <a:lnTo>
                    <a:pt x="862" y="1009"/>
                  </a:lnTo>
                  <a:lnTo>
                    <a:pt x="854" y="1005"/>
                  </a:lnTo>
                  <a:lnTo>
                    <a:pt x="845" y="1001"/>
                  </a:lnTo>
                  <a:lnTo>
                    <a:pt x="838" y="998"/>
                  </a:lnTo>
                  <a:lnTo>
                    <a:pt x="831" y="997"/>
                  </a:lnTo>
                  <a:lnTo>
                    <a:pt x="824" y="995"/>
                  </a:lnTo>
                  <a:lnTo>
                    <a:pt x="815" y="994"/>
                  </a:lnTo>
                  <a:lnTo>
                    <a:pt x="811" y="999"/>
                  </a:lnTo>
                  <a:lnTo>
                    <a:pt x="806" y="1005"/>
                  </a:lnTo>
                  <a:lnTo>
                    <a:pt x="800" y="1011"/>
                  </a:lnTo>
                  <a:lnTo>
                    <a:pt x="815" y="1023"/>
                  </a:lnTo>
                  <a:lnTo>
                    <a:pt x="825" y="1030"/>
                  </a:lnTo>
                  <a:lnTo>
                    <a:pt x="833" y="1036"/>
                  </a:lnTo>
                  <a:lnTo>
                    <a:pt x="840" y="1039"/>
                  </a:lnTo>
                  <a:lnTo>
                    <a:pt x="847" y="1042"/>
                  </a:lnTo>
                  <a:lnTo>
                    <a:pt x="855" y="1044"/>
                  </a:lnTo>
                  <a:lnTo>
                    <a:pt x="858" y="1039"/>
                  </a:lnTo>
                  <a:lnTo>
                    <a:pt x="861" y="1033"/>
                  </a:lnTo>
                  <a:lnTo>
                    <a:pt x="864" y="1028"/>
                  </a:lnTo>
                  <a:lnTo>
                    <a:pt x="886" y="1057"/>
                  </a:lnTo>
                  <a:lnTo>
                    <a:pt x="905" y="1083"/>
                  </a:lnTo>
                  <a:lnTo>
                    <a:pt x="919" y="1104"/>
                  </a:lnTo>
                  <a:lnTo>
                    <a:pt x="930" y="1122"/>
                  </a:lnTo>
                  <a:lnTo>
                    <a:pt x="940" y="1138"/>
                  </a:lnTo>
                  <a:lnTo>
                    <a:pt x="949" y="1150"/>
                  </a:lnTo>
                  <a:lnTo>
                    <a:pt x="954" y="1161"/>
                  </a:lnTo>
                  <a:lnTo>
                    <a:pt x="962" y="1173"/>
                  </a:lnTo>
                  <a:lnTo>
                    <a:pt x="967" y="1184"/>
                  </a:lnTo>
                  <a:lnTo>
                    <a:pt x="957" y="1171"/>
                  </a:lnTo>
                  <a:lnTo>
                    <a:pt x="950" y="1161"/>
                  </a:lnTo>
                  <a:lnTo>
                    <a:pt x="945" y="1154"/>
                  </a:lnTo>
                  <a:lnTo>
                    <a:pt x="939" y="1147"/>
                  </a:lnTo>
                  <a:lnTo>
                    <a:pt x="933" y="1138"/>
                  </a:lnTo>
                  <a:lnTo>
                    <a:pt x="925" y="1126"/>
                  </a:lnTo>
                  <a:lnTo>
                    <a:pt x="909" y="1130"/>
                  </a:lnTo>
                  <a:lnTo>
                    <a:pt x="896" y="1135"/>
                  </a:lnTo>
                  <a:lnTo>
                    <a:pt x="885" y="1136"/>
                  </a:lnTo>
                  <a:lnTo>
                    <a:pt x="874" y="1135"/>
                  </a:lnTo>
                  <a:lnTo>
                    <a:pt x="862" y="1130"/>
                  </a:lnTo>
                  <a:lnTo>
                    <a:pt x="850" y="1125"/>
                  </a:lnTo>
                  <a:lnTo>
                    <a:pt x="835" y="1114"/>
                  </a:lnTo>
                  <a:lnTo>
                    <a:pt x="820" y="1099"/>
                  </a:lnTo>
                  <a:lnTo>
                    <a:pt x="800" y="1081"/>
                  </a:lnTo>
                  <a:lnTo>
                    <a:pt x="777" y="1059"/>
                  </a:lnTo>
                  <a:lnTo>
                    <a:pt x="750" y="1030"/>
                  </a:lnTo>
                  <a:lnTo>
                    <a:pt x="703" y="1049"/>
                  </a:lnTo>
                  <a:lnTo>
                    <a:pt x="691" y="1068"/>
                  </a:lnTo>
                  <a:lnTo>
                    <a:pt x="682" y="1090"/>
                  </a:lnTo>
                  <a:lnTo>
                    <a:pt x="677" y="1112"/>
                  </a:lnTo>
                  <a:lnTo>
                    <a:pt x="674" y="1135"/>
                  </a:lnTo>
                  <a:lnTo>
                    <a:pt x="669" y="1157"/>
                  </a:lnTo>
                  <a:lnTo>
                    <a:pt x="662" y="1180"/>
                  </a:lnTo>
                  <a:lnTo>
                    <a:pt x="652" y="1200"/>
                  </a:lnTo>
                  <a:lnTo>
                    <a:pt x="638" y="1218"/>
                  </a:lnTo>
                  <a:lnTo>
                    <a:pt x="684" y="1318"/>
                  </a:lnTo>
                  <a:lnTo>
                    <a:pt x="662" y="1326"/>
                  </a:lnTo>
                  <a:lnTo>
                    <a:pt x="645" y="1333"/>
                  </a:lnTo>
                  <a:lnTo>
                    <a:pt x="630" y="1341"/>
                  </a:lnTo>
                  <a:lnTo>
                    <a:pt x="614" y="1346"/>
                  </a:lnTo>
                  <a:lnTo>
                    <a:pt x="599" y="1353"/>
                  </a:lnTo>
                  <a:lnTo>
                    <a:pt x="580" y="1360"/>
                  </a:lnTo>
                  <a:lnTo>
                    <a:pt x="557" y="1367"/>
                  </a:lnTo>
                  <a:lnTo>
                    <a:pt x="532" y="1377"/>
                  </a:lnTo>
                  <a:lnTo>
                    <a:pt x="499" y="1388"/>
                  </a:lnTo>
                  <a:lnTo>
                    <a:pt x="460" y="1401"/>
                  </a:lnTo>
                  <a:lnTo>
                    <a:pt x="458" y="1394"/>
                  </a:lnTo>
                  <a:lnTo>
                    <a:pt x="455" y="1387"/>
                  </a:lnTo>
                  <a:lnTo>
                    <a:pt x="453" y="1380"/>
                  </a:lnTo>
                  <a:lnTo>
                    <a:pt x="450" y="1372"/>
                  </a:lnTo>
                  <a:lnTo>
                    <a:pt x="447" y="1365"/>
                  </a:lnTo>
                  <a:lnTo>
                    <a:pt x="444" y="1356"/>
                  </a:lnTo>
                  <a:lnTo>
                    <a:pt x="441" y="1348"/>
                  </a:lnTo>
                  <a:lnTo>
                    <a:pt x="438" y="1339"/>
                  </a:lnTo>
                  <a:lnTo>
                    <a:pt x="453" y="1325"/>
                  </a:lnTo>
                  <a:lnTo>
                    <a:pt x="423" y="1267"/>
                  </a:lnTo>
                  <a:lnTo>
                    <a:pt x="392" y="1209"/>
                  </a:lnTo>
                  <a:lnTo>
                    <a:pt x="362" y="1152"/>
                  </a:lnTo>
                  <a:lnTo>
                    <a:pt x="410" y="1149"/>
                  </a:lnTo>
                  <a:lnTo>
                    <a:pt x="448" y="1145"/>
                  </a:lnTo>
                  <a:lnTo>
                    <a:pt x="478" y="1142"/>
                  </a:lnTo>
                  <a:lnTo>
                    <a:pt x="501" y="1139"/>
                  </a:lnTo>
                  <a:lnTo>
                    <a:pt x="518" y="1136"/>
                  </a:lnTo>
                  <a:lnTo>
                    <a:pt x="531" y="1133"/>
                  </a:lnTo>
                  <a:lnTo>
                    <a:pt x="539" y="1130"/>
                  </a:lnTo>
                  <a:lnTo>
                    <a:pt x="546" y="1128"/>
                  </a:lnTo>
                  <a:lnTo>
                    <a:pt x="550" y="1125"/>
                  </a:lnTo>
                  <a:lnTo>
                    <a:pt x="528" y="1091"/>
                  </a:lnTo>
                  <a:lnTo>
                    <a:pt x="509" y="1061"/>
                  </a:lnTo>
                  <a:lnTo>
                    <a:pt x="494" y="1039"/>
                  </a:lnTo>
                  <a:lnTo>
                    <a:pt x="481" y="1019"/>
                  </a:lnTo>
                  <a:lnTo>
                    <a:pt x="470" y="1005"/>
                  </a:lnTo>
                  <a:lnTo>
                    <a:pt x="461" y="994"/>
                  </a:lnTo>
                  <a:lnTo>
                    <a:pt x="453" y="985"/>
                  </a:lnTo>
                  <a:lnTo>
                    <a:pt x="445" y="980"/>
                  </a:lnTo>
                  <a:lnTo>
                    <a:pt x="440" y="975"/>
                  </a:lnTo>
                  <a:lnTo>
                    <a:pt x="434" y="974"/>
                  </a:lnTo>
                  <a:lnTo>
                    <a:pt x="427" y="973"/>
                  </a:lnTo>
                  <a:lnTo>
                    <a:pt x="419" y="971"/>
                  </a:lnTo>
                  <a:lnTo>
                    <a:pt x="423" y="957"/>
                  </a:lnTo>
                  <a:lnTo>
                    <a:pt x="407" y="940"/>
                  </a:lnTo>
                  <a:lnTo>
                    <a:pt x="392" y="926"/>
                  </a:lnTo>
                  <a:lnTo>
                    <a:pt x="392" y="899"/>
                  </a:lnTo>
                  <a:lnTo>
                    <a:pt x="390" y="871"/>
                  </a:lnTo>
                  <a:lnTo>
                    <a:pt x="389" y="844"/>
                  </a:lnTo>
                  <a:lnTo>
                    <a:pt x="360" y="824"/>
                  </a:lnTo>
                  <a:lnTo>
                    <a:pt x="338" y="808"/>
                  </a:lnTo>
                  <a:lnTo>
                    <a:pt x="319" y="792"/>
                  </a:lnTo>
                  <a:lnTo>
                    <a:pt x="307" y="779"/>
                  </a:lnTo>
                  <a:lnTo>
                    <a:pt x="297" y="768"/>
                  </a:lnTo>
                  <a:lnTo>
                    <a:pt x="290" y="758"/>
                  </a:lnTo>
                  <a:lnTo>
                    <a:pt x="287" y="751"/>
                  </a:lnTo>
                  <a:lnTo>
                    <a:pt x="284" y="744"/>
                  </a:lnTo>
                  <a:lnTo>
                    <a:pt x="282" y="738"/>
                  </a:lnTo>
                  <a:lnTo>
                    <a:pt x="298" y="723"/>
                  </a:lnTo>
                  <a:lnTo>
                    <a:pt x="316" y="710"/>
                  </a:lnTo>
                  <a:lnTo>
                    <a:pt x="324" y="722"/>
                  </a:lnTo>
                  <a:lnTo>
                    <a:pt x="332" y="731"/>
                  </a:lnTo>
                  <a:lnTo>
                    <a:pt x="339" y="743"/>
                  </a:lnTo>
                  <a:lnTo>
                    <a:pt x="348" y="753"/>
                  </a:lnTo>
                  <a:lnTo>
                    <a:pt x="355" y="762"/>
                  </a:lnTo>
                  <a:lnTo>
                    <a:pt x="363" y="774"/>
                  </a:lnTo>
                  <a:lnTo>
                    <a:pt x="370" y="785"/>
                  </a:lnTo>
                  <a:lnTo>
                    <a:pt x="372" y="786"/>
                  </a:lnTo>
                  <a:lnTo>
                    <a:pt x="373" y="788"/>
                  </a:lnTo>
                  <a:lnTo>
                    <a:pt x="375" y="791"/>
                  </a:lnTo>
                  <a:lnTo>
                    <a:pt x="377" y="793"/>
                  </a:lnTo>
                  <a:lnTo>
                    <a:pt x="382" y="796"/>
                  </a:lnTo>
                  <a:lnTo>
                    <a:pt x="386" y="801"/>
                  </a:lnTo>
                  <a:lnTo>
                    <a:pt x="400" y="808"/>
                  </a:lnTo>
                  <a:lnTo>
                    <a:pt x="411" y="815"/>
                  </a:lnTo>
                  <a:lnTo>
                    <a:pt x="421" y="820"/>
                  </a:lnTo>
                  <a:lnTo>
                    <a:pt x="431" y="824"/>
                  </a:lnTo>
                  <a:lnTo>
                    <a:pt x="444" y="830"/>
                  </a:lnTo>
                  <a:lnTo>
                    <a:pt x="458" y="836"/>
                  </a:lnTo>
                  <a:lnTo>
                    <a:pt x="478" y="843"/>
                  </a:lnTo>
                  <a:lnTo>
                    <a:pt x="504" y="851"/>
                  </a:lnTo>
                  <a:lnTo>
                    <a:pt x="504" y="816"/>
                  </a:lnTo>
                  <a:lnTo>
                    <a:pt x="502" y="781"/>
                  </a:lnTo>
                  <a:lnTo>
                    <a:pt x="512" y="772"/>
                  </a:lnTo>
                  <a:lnTo>
                    <a:pt x="521" y="761"/>
                  </a:lnTo>
                  <a:lnTo>
                    <a:pt x="526" y="748"/>
                  </a:lnTo>
                  <a:lnTo>
                    <a:pt x="509" y="729"/>
                  </a:lnTo>
                  <a:lnTo>
                    <a:pt x="497" y="712"/>
                  </a:lnTo>
                  <a:lnTo>
                    <a:pt x="487" y="699"/>
                  </a:lnTo>
                  <a:lnTo>
                    <a:pt x="480" y="689"/>
                  </a:lnTo>
                  <a:lnTo>
                    <a:pt x="475" y="682"/>
                  </a:lnTo>
                  <a:lnTo>
                    <a:pt x="472" y="676"/>
                  </a:lnTo>
                  <a:lnTo>
                    <a:pt x="471" y="671"/>
                  </a:lnTo>
                  <a:lnTo>
                    <a:pt x="471" y="665"/>
                  </a:lnTo>
                  <a:lnTo>
                    <a:pt x="472" y="660"/>
                  </a:lnTo>
                  <a:lnTo>
                    <a:pt x="492" y="682"/>
                  </a:lnTo>
                  <a:lnTo>
                    <a:pt x="509" y="699"/>
                  </a:lnTo>
                  <a:lnTo>
                    <a:pt x="522" y="712"/>
                  </a:lnTo>
                  <a:lnTo>
                    <a:pt x="532" y="720"/>
                  </a:lnTo>
                  <a:lnTo>
                    <a:pt x="540" y="727"/>
                  </a:lnTo>
                  <a:lnTo>
                    <a:pt x="548" y="731"/>
                  </a:lnTo>
                  <a:lnTo>
                    <a:pt x="556" y="734"/>
                  </a:lnTo>
                  <a:lnTo>
                    <a:pt x="565" y="737"/>
                  </a:lnTo>
                  <a:lnTo>
                    <a:pt x="570" y="717"/>
                  </a:lnTo>
                  <a:lnTo>
                    <a:pt x="576" y="698"/>
                  </a:lnTo>
                  <a:lnTo>
                    <a:pt x="590" y="703"/>
                  </a:lnTo>
                  <a:lnTo>
                    <a:pt x="600" y="709"/>
                  </a:lnTo>
                  <a:lnTo>
                    <a:pt x="607" y="712"/>
                  </a:lnTo>
                  <a:lnTo>
                    <a:pt x="616" y="715"/>
                  </a:lnTo>
                  <a:lnTo>
                    <a:pt x="623" y="717"/>
                  </a:lnTo>
                  <a:lnTo>
                    <a:pt x="634" y="722"/>
                  </a:lnTo>
                  <a:lnTo>
                    <a:pt x="634" y="712"/>
                  </a:lnTo>
                  <a:lnTo>
                    <a:pt x="634" y="702"/>
                  </a:lnTo>
                  <a:lnTo>
                    <a:pt x="633" y="693"/>
                  </a:lnTo>
                  <a:lnTo>
                    <a:pt x="631" y="685"/>
                  </a:lnTo>
                  <a:lnTo>
                    <a:pt x="628" y="675"/>
                  </a:lnTo>
                  <a:lnTo>
                    <a:pt x="626" y="664"/>
                  </a:lnTo>
                  <a:lnTo>
                    <a:pt x="620" y="651"/>
                  </a:lnTo>
                  <a:lnTo>
                    <a:pt x="613" y="636"/>
                  </a:lnTo>
                  <a:lnTo>
                    <a:pt x="604" y="619"/>
                  </a:lnTo>
                  <a:lnTo>
                    <a:pt x="593" y="596"/>
                  </a:lnTo>
                  <a:lnTo>
                    <a:pt x="580" y="571"/>
                  </a:lnTo>
                  <a:lnTo>
                    <a:pt x="565" y="540"/>
                  </a:lnTo>
                  <a:lnTo>
                    <a:pt x="546" y="503"/>
                  </a:lnTo>
                  <a:lnTo>
                    <a:pt x="523" y="462"/>
                  </a:lnTo>
                  <a:lnTo>
                    <a:pt x="521" y="465"/>
                  </a:lnTo>
                  <a:lnTo>
                    <a:pt x="516" y="468"/>
                  </a:lnTo>
                  <a:lnTo>
                    <a:pt x="509" y="473"/>
                  </a:lnTo>
                  <a:lnTo>
                    <a:pt x="499" y="480"/>
                  </a:lnTo>
                  <a:lnTo>
                    <a:pt x="484" y="483"/>
                  </a:lnTo>
                  <a:lnTo>
                    <a:pt x="467" y="483"/>
                  </a:lnTo>
                  <a:lnTo>
                    <a:pt x="451" y="482"/>
                  </a:lnTo>
                  <a:lnTo>
                    <a:pt x="389" y="397"/>
                  </a:lnTo>
                  <a:lnTo>
                    <a:pt x="353" y="394"/>
                  </a:lnTo>
                  <a:lnTo>
                    <a:pt x="380" y="430"/>
                  </a:lnTo>
                  <a:lnTo>
                    <a:pt x="403" y="459"/>
                  </a:lnTo>
                  <a:lnTo>
                    <a:pt x="421" y="485"/>
                  </a:lnTo>
                  <a:lnTo>
                    <a:pt x="437" y="506"/>
                  </a:lnTo>
                  <a:lnTo>
                    <a:pt x="448" y="523"/>
                  </a:lnTo>
                  <a:lnTo>
                    <a:pt x="457" y="538"/>
                  </a:lnTo>
                  <a:lnTo>
                    <a:pt x="464" y="551"/>
                  </a:lnTo>
                  <a:lnTo>
                    <a:pt x="467" y="561"/>
                  </a:lnTo>
                  <a:lnTo>
                    <a:pt x="470" y="571"/>
                  </a:lnTo>
                  <a:lnTo>
                    <a:pt x="468" y="581"/>
                  </a:lnTo>
                  <a:lnTo>
                    <a:pt x="467" y="590"/>
                  </a:lnTo>
                  <a:lnTo>
                    <a:pt x="464" y="600"/>
                  </a:lnTo>
                  <a:lnTo>
                    <a:pt x="460" y="612"/>
                  </a:lnTo>
                  <a:lnTo>
                    <a:pt x="440" y="612"/>
                  </a:lnTo>
                  <a:lnTo>
                    <a:pt x="431" y="602"/>
                  </a:lnTo>
                  <a:lnTo>
                    <a:pt x="421" y="592"/>
                  </a:lnTo>
                  <a:lnTo>
                    <a:pt x="411" y="582"/>
                  </a:lnTo>
                  <a:lnTo>
                    <a:pt x="402" y="572"/>
                  </a:lnTo>
                  <a:lnTo>
                    <a:pt x="392" y="562"/>
                  </a:lnTo>
                  <a:lnTo>
                    <a:pt x="382" y="552"/>
                  </a:lnTo>
                  <a:lnTo>
                    <a:pt x="372" y="541"/>
                  </a:lnTo>
                  <a:lnTo>
                    <a:pt x="366" y="537"/>
                  </a:lnTo>
                  <a:lnTo>
                    <a:pt x="377" y="554"/>
                  </a:lnTo>
                  <a:lnTo>
                    <a:pt x="387" y="565"/>
                  </a:lnTo>
                  <a:lnTo>
                    <a:pt x="393" y="575"/>
                  </a:lnTo>
                  <a:lnTo>
                    <a:pt x="397" y="583"/>
                  </a:lnTo>
                  <a:lnTo>
                    <a:pt x="402" y="590"/>
                  </a:lnTo>
                  <a:lnTo>
                    <a:pt x="404" y="600"/>
                  </a:lnTo>
                  <a:lnTo>
                    <a:pt x="409" y="612"/>
                  </a:lnTo>
                  <a:lnTo>
                    <a:pt x="402" y="616"/>
                  </a:lnTo>
                  <a:lnTo>
                    <a:pt x="396" y="621"/>
                  </a:lnTo>
                  <a:lnTo>
                    <a:pt x="390" y="624"/>
                  </a:lnTo>
                  <a:lnTo>
                    <a:pt x="363" y="603"/>
                  </a:lnTo>
                  <a:lnTo>
                    <a:pt x="341" y="585"/>
                  </a:lnTo>
                  <a:lnTo>
                    <a:pt x="322" y="569"/>
                  </a:lnTo>
                  <a:lnTo>
                    <a:pt x="309" y="557"/>
                  </a:lnTo>
                  <a:lnTo>
                    <a:pt x="299" y="545"/>
                  </a:lnTo>
                  <a:lnTo>
                    <a:pt x="292" y="535"/>
                  </a:lnTo>
                  <a:lnTo>
                    <a:pt x="288" y="526"/>
                  </a:lnTo>
                  <a:lnTo>
                    <a:pt x="287" y="516"/>
                  </a:lnTo>
                  <a:lnTo>
                    <a:pt x="288" y="504"/>
                  </a:lnTo>
                  <a:lnTo>
                    <a:pt x="290" y="493"/>
                  </a:lnTo>
                  <a:lnTo>
                    <a:pt x="292" y="478"/>
                  </a:lnTo>
                  <a:lnTo>
                    <a:pt x="280" y="455"/>
                  </a:lnTo>
                  <a:lnTo>
                    <a:pt x="268" y="435"/>
                  </a:lnTo>
                  <a:lnTo>
                    <a:pt x="258" y="418"/>
                  </a:lnTo>
                  <a:lnTo>
                    <a:pt x="248" y="401"/>
                  </a:lnTo>
                  <a:lnTo>
                    <a:pt x="237" y="386"/>
                  </a:lnTo>
                  <a:lnTo>
                    <a:pt x="224" y="370"/>
                  </a:lnTo>
                  <a:lnTo>
                    <a:pt x="210" y="352"/>
                  </a:lnTo>
                  <a:lnTo>
                    <a:pt x="193" y="332"/>
                  </a:lnTo>
                  <a:lnTo>
                    <a:pt x="173" y="308"/>
                  </a:lnTo>
                  <a:lnTo>
                    <a:pt x="149" y="280"/>
                  </a:lnTo>
                  <a:lnTo>
                    <a:pt x="173" y="265"/>
                  </a:lnTo>
                  <a:lnTo>
                    <a:pt x="195" y="248"/>
                  </a:lnTo>
                  <a:lnTo>
                    <a:pt x="224" y="258"/>
                  </a:lnTo>
                  <a:lnTo>
                    <a:pt x="248" y="266"/>
                  </a:lnTo>
                  <a:lnTo>
                    <a:pt x="267" y="272"/>
                  </a:lnTo>
                  <a:lnTo>
                    <a:pt x="281" y="276"/>
                  </a:lnTo>
                  <a:lnTo>
                    <a:pt x="292" y="277"/>
                  </a:lnTo>
                  <a:lnTo>
                    <a:pt x="302" y="276"/>
                  </a:lnTo>
                  <a:lnTo>
                    <a:pt x="311" y="275"/>
                  </a:lnTo>
                  <a:lnTo>
                    <a:pt x="321" y="270"/>
                  </a:lnTo>
                  <a:lnTo>
                    <a:pt x="329" y="265"/>
                  </a:lnTo>
                  <a:lnTo>
                    <a:pt x="382" y="284"/>
                  </a:lnTo>
                  <a:lnTo>
                    <a:pt x="424" y="323"/>
                  </a:lnTo>
                  <a:lnTo>
                    <a:pt x="392" y="320"/>
                  </a:lnTo>
                  <a:lnTo>
                    <a:pt x="360" y="317"/>
                  </a:lnTo>
                  <a:lnTo>
                    <a:pt x="379" y="332"/>
                  </a:lnTo>
                  <a:lnTo>
                    <a:pt x="416" y="346"/>
                  </a:lnTo>
                  <a:lnTo>
                    <a:pt x="455" y="361"/>
                  </a:lnTo>
                  <a:lnTo>
                    <a:pt x="492" y="375"/>
                  </a:lnTo>
                  <a:lnTo>
                    <a:pt x="474" y="351"/>
                  </a:lnTo>
                  <a:lnTo>
                    <a:pt x="451" y="327"/>
                  </a:lnTo>
                  <a:lnTo>
                    <a:pt x="428" y="303"/>
                  </a:lnTo>
                  <a:lnTo>
                    <a:pt x="409" y="280"/>
                  </a:lnTo>
                  <a:lnTo>
                    <a:pt x="373" y="242"/>
                  </a:lnTo>
                  <a:lnTo>
                    <a:pt x="341" y="204"/>
                  </a:lnTo>
                  <a:lnTo>
                    <a:pt x="305" y="166"/>
                  </a:lnTo>
                  <a:lnTo>
                    <a:pt x="288" y="158"/>
                  </a:lnTo>
                  <a:lnTo>
                    <a:pt x="268" y="149"/>
                  </a:lnTo>
                  <a:lnTo>
                    <a:pt x="250" y="141"/>
                  </a:lnTo>
                  <a:lnTo>
                    <a:pt x="257" y="139"/>
                  </a:lnTo>
                  <a:lnTo>
                    <a:pt x="264" y="136"/>
                  </a:lnTo>
                  <a:lnTo>
                    <a:pt x="270" y="134"/>
                  </a:lnTo>
                  <a:lnTo>
                    <a:pt x="261" y="128"/>
                  </a:lnTo>
                  <a:lnTo>
                    <a:pt x="254" y="124"/>
                  </a:lnTo>
                  <a:lnTo>
                    <a:pt x="247" y="119"/>
                  </a:lnTo>
                  <a:lnTo>
                    <a:pt x="238" y="115"/>
                  </a:lnTo>
                  <a:lnTo>
                    <a:pt x="227" y="110"/>
                  </a:lnTo>
                  <a:lnTo>
                    <a:pt x="210" y="103"/>
                  </a:lnTo>
                  <a:lnTo>
                    <a:pt x="187" y="93"/>
                  </a:lnTo>
                  <a:lnTo>
                    <a:pt x="265" y="119"/>
                  </a:lnTo>
                  <a:lnTo>
                    <a:pt x="342" y="148"/>
                  </a:lnTo>
                  <a:lnTo>
                    <a:pt x="315" y="132"/>
                  </a:lnTo>
                  <a:lnTo>
                    <a:pt x="294" y="119"/>
                  </a:lnTo>
                  <a:lnTo>
                    <a:pt x="274" y="110"/>
                  </a:lnTo>
                  <a:lnTo>
                    <a:pt x="257" y="101"/>
                  </a:lnTo>
                  <a:lnTo>
                    <a:pt x="238" y="91"/>
                  </a:lnTo>
                  <a:lnTo>
                    <a:pt x="220" y="83"/>
                  </a:lnTo>
                  <a:lnTo>
                    <a:pt x="207" y="87"/>
                  </a:lnTo>
                  <a:lnTo>
                    <a:pt x="202" y="84"/>
                  </a:lnTo>
                  <a:lnTo>
                    <a:pt x="197" y="80"/>
                  </a:lnTo>
                  <a:lnTo>
                    <a:pt x="192" y="77"/>
                  </a:lnTo>
                  <a:lnTo>
                    <a:pt x="185" y="74"/>
                  </a:lnTo>
                  <a:lnTo>
                    <a:pt x="176" y="70"/>
                  </a:lnTo>
                  <a:lnTo>
                    <a:pt x="165" y="66"/>
                  </a:lnTo>
                  <a:lnTo>
                    <a:pt x="151" y="59"/>
                  </a:lnTo>
                  <a:lnTo>
                    <a:pt x="131" y="52"/>
                  </a:lnTo>
                  <a:lnTo>
                    <a:pt x="108" y="42"/>
                  </a:lnTo>
                  <a:lnTo>
                    <a:pt x="78" y="31"/>
                  </a:lnTo>
                  <a:lnTo>
                    <a:pt x="43" y="17"/>
                  </a:lnTo>
                  <a:lnTo>
                    <a:pt x="0" y="0"/>
                  </a:lnTo>
                  <a:lnTo>
                    <a:pt x="0" y="0"/>
                  </a:lnTo>
                  <a:close/>
                </a:path>
              </a:pathLst>
            </a:custGeom>
            <a:solidFill>
              <a:schemeClr val="accent2"/>
            </a:solidFill>
            <a:ln w="0">
              <a:noFill/>
              <a:prstDash val="solid"/>
              <a:round/>
              <a:headEnd/>
              <a:tailEnd/>
            </a:ln>
            <a:scene3d>
              <a:camera prst="orthographicFront"/>
              <a:lightRig rig="threePt" dir="t"/>
            </a:scene3d>
            <a:sp3d/>
          </p:spPr>
          <p:txBody>
            <a:bodyPr vert="horz" wrap="square" lIns="91440" tIns="45720" rIns="91440" bIns="45720" numCol="1" anchor="t" anchorCtr="0" compatLnSpc="1">
              <a:prstTxWarp prst="textNoShape">
                <a:avLst/>
              </a:prstTxWarp>
            </a:bodyPr>
            <a:lstStyle/>
            <a:p>
              <a:endParaRPr lang="en-US">
                <a:latin typeface="Calibri"/>
              </a:endParaRPr>
            </a:p>
          </p:txBody>
        </p:sp>
      </p:grpSp>
      <p:grpSp>
        <p:nvGrpSpPr>
          <p:cNvPr id="71" name="Group 70"/>
          <p:cNvGrpSpPr/>
          <p:nvPr/>
        </p:nvGrpSpPr>
        <p:grpSpPr>
          <a:xfrm>
            <a:off x="1960461" y="3329230"/>
            <a:ext cx="997395" cy="998319"/>
            <a:chOff x="319088" y="3886200"/>
            <a:chExt cx="2555875" cy="2555875"/>
          </a:xfrm>
          <a:effectLst>
            <a:outerShdw blurRad="50800" dist="38100" dir="2700000" algn="tl" rotWithShape="0">
              <a:prstClr val="black">
                <a:alpha val="0"/>
              </a:prstClr>
            </a:outerShdw>
          </a:effectLst>
        </p:grpSpPr>
        <p:sp>
          <p:nvSpPr>
            <p:cNvPr id="72" name="Oval 71"/>
            <p:cNvSpPr/>
            <p:nvPr/>
          </p:nvSpPr>
          <p:spPr bwMode="gray">
            <a:xfrm>
              <a:off x="319088" y="3886200"/>
              <a:ext cx="2555875" cy="2555875"/>
            </a:xfrm>
            <a:prstGeom prst="ellipse">
              <a:avLst/>
            </a:prstGeom>
            <a:gradFill flip="none" rotWithShape="1">
              <a:gsLst>
                <a:gs pos="48000">
                  <a:schemeClr val="accent1">
                    <a:lumMod val="20000"/>
                    <a:lumOff val="80000"/>
                  </a:schemeClr>
                </a:gs>
                <a:gs pos="100000">
                  <a:schemeClr val="accent1">
                    <a:lumMod val="40000"/>
                    <a:lumOff val="60000"/>
                  </a:schemeClr>
                </a:gs>
              </a:gsLst>
              <a:path path="circle">
                <a:fillToRect l="50000" t="50000" r="50000" b="50000"/>
              </a:path>
              <a:tileRect/>
            </a:gradFill>
            <a:ln>
              <a:noFill/>
            </a:ln>
            <a:scene3d>
              <a:camera prst="orthographicFront"/>
              <a:lightRig rig="threePt" dir="t"/>
            </a:scene3d>
            <a:sp3d/>
            <a:extLst/>
          </p:spPr>
          <p:style>
            <a:lnRef idx="1">
              <a:schemeClr val="dk1"/>
            </a:lnRef>
            <a:fillRef idx="2">
              <a:schemeClr val="dk1"/>
            </a:fillRef>
            <a:effectRef idx="1">
              <a:schemeClr val="dk1"/>
            </a:effectRef>
            <a:fontRef idx="minor">
              <a:schemeClr val="dk1"/>
            </a:fontRef>
          </p:style>
          <p:txBody>
            <a:bodyPr wrap="none" rtlCol="0" anchor="ctr"/>
            <a:lstStyle/>
            <a:p>
              <a:pPr algn="ctr"/>
              <a:endParaRPr lang="en-US">
                <a:latin typeface="Calibri"/>
              </a:endParaRPr>
            </a:p>
          </p:txBody>
        </p:sp>
        <p:sp>
          <p:nvSpPr>
            <p:cNvPr id="73" name="Freeform 338"/>
            <p:cNvSpPr>
              <a:spLocks noEditPoints="1"/>
            </p:cNvSpPr>
            <p:nvPr/>
          </p:nvSpPr>
          <p:spPr bwMode="auto">
            <a:xfrm>
              <a:off x="436984" y="4101200"/>
              <a:ext cx="1538288" cy="2170113"/>
            </a:xfrm>
            <a:custGeom>
              <a:avLst/>
              <a:gdLst>
                <a:gd name="T0" fmla="*/ 881 w 2907"/>
                <a:gd name="T1" fmla="*/ 1971 h 4100"/>
                <a:gd name="T2" fmla="*/ 657 w 2907"/>
                <a:gd name="T3" fmla="*/ 1875 h 4100"/>
                <a:gd name="T4" fmla="*/ 524 w 2907"/>
                <a:gd name="T5" fmla="*/ 1834 h 4100"/>
                <a:gd name="T6" fmla="*/ 942 w 2907"/>
                <a:gd name="T7" fmla="*/ 955 h 4100"/>
                <a:gd name="T8" fmla="*/ 977 w 2907"/>
                <a:gd name="T9" fmla="*/ 1103 h 4100"/>
                <a:gd name="T10" fmla="*/ 1133 w 2907"/>
                <a:gd name="T11" fmla="*/ 1156 h 4100"/>
                <a:gd name="T12" fmla="*/ 2892 w 2907"/>
                <a:gd name="T13" fmla="*/ 478 h 4100"/>
                <a:gd name="T14" fmla="*/ 582 w 2907"/>
                <a:gd name="T15" fmla="*/ 324 h 4100"/>
                <a:gd name="T16" fmla="*/ 1998 w 2907"/>
                <a:gd name="T17" fmla="*/ 338 h 4100"/>
                <a:gd name="T18" fmla="*/ 2038 w 2907"/>
                <a:gd name="T19" fmla="*/ 540 h 4100"/>
                <a:gd name="T20" fmla="*/ 1909 w 2907"/>
                <a:gd name="T21" fmla="*/ 427 h 4100"/>
                <a:gd name="T22" fmla="*/ 1865 w 2907"/>
                <a:gd name="T23" fmla="*/ 275 h 4100"/>
                <a:gd name="T24" fmla="*/ 1507 w 2907"/>
                <a:gd name="T25" fmla="*/ 237 h 4100"/>
                <a:gd name="T26" fmla="*/ 1403 w 2907"/>
                <a:gd name="T27" fmla="*/ 303 h 4100"/>
                <a:gd name="T28" fmla="*/ 1791 w 2907"/>
                <a:gd name="T29" fmla="*/ 182 h 4100"/>
                <a:gd name="T30" fmla="*/ 1642 w 2907"/>
                <a:gd name="T31" fmla="*/ 140 h 4100"/>
                <a:gd name="T32" fmla="*/ 1619 w 2907"/>
                <a:gd name="T33" fmla="*/ 169 h 4100"/>
                <a:gd name="T34" fmla="*/ 1042 w 2907"/>
                <a:gd name="T35" fmla="*/ 156 h 4100"/>
                <a:gd name="T36" fmla="*/ 1194 w 2907"/>
                <a:gd name="T37" fmla="*/ 268 h 4100"/>
                <a:gd name="T38" fmla="*/ 1156 w 2907"/>
                <a:gd name="T39" fmla="*/ 416 h 4100"/>
                <a:gd name="T40" fmla="*/ 1476 w 2907"/>
                <a:gd name="T41" fmla="*/ 405 h 4100"/>
                <a:gd name="T42" fmla="*/ 1703 w 2907"/>
                <a:gd name="T43" fmla="*/ 336 h 4100"/>
                <a:gd name="T44" fmla="*/ 1639 w 2907"/>
                <a:gd name="T45" fmla="*/ 486 h 4100"/>
                <a:gd name="T46" fmla="*/ 1422 w 2907"/>
                <a:gd name="T47" fmla="*/ 892 h 4100"/>
                <a:gd name="T48" fmla="*/ 1909 w 2907"/>
                <a:gd name="T49" fmla="*/ 723 h 4100"/>
                <a:gd name="T50" fmla="*/ 2005 w 2907"/>
                <a:gd name="T51" fmla="*/ 912 h 4100"/>
                <a:gd name="T52" fmla="*/ 1648 w 2907"/>
                <a:gd name="T53" fmla="*/ 1043 h 4100"/>
                <a:gd name="T54" fmla="*/ 1692 w 2907"/>
                <a:gd name="T55" fmla="*/ 1158 h 4100"/>
                <a:gd name="T56" fmla="*/ 1181 w 2907"/>
                <a:gd name="T57" fmla="*/ 1345 h 4100"/>
                <a:gd name="T58" fmla="*/ 803 w 2907"/>
                <a:gd name="T59" fmla="*/ 1511 h 4100"/>
                <a:gd name="T60" fmla="*/ 630 w 2907"/>
                <a:gd name="T61" fmla="*/ 1548 h 4100"/>
                <a:gd name="T62" fmla="*/ 247 w 2907"/>
                <a:gd name="T63" fmla="*/ 1562 h 4100"/>
                <a:gd name="T64" fmla="*/ 366 w 2907"/>
                <a:gd name="T65" fmla="*/ 1809 h 4100"/>
                <a:gd name="T66" fmla="*/ 576 w 2907"/>
                <a:gd name="T67" fmla="*/ 2273 h 4100"/>
                <a:gd name="T68" fmla="*/ 1154 w 2907"/>
                <a:gd name="T69" fmla="*/ 2427 h 4100"/>
                <a:gd name="T70" fmla="*/ 1536 w 2907"/>
                <a:gd name="T71" fmla="*/ 2727 h 4100"/>
                <a:gd name="T72" fmla="*/ 2067 w 2907"/>
                <a:gd name="T73" fmla="*/ 3030 h 4100"/>
                <a:gd name="T74" fmla="*/ 2259 w 2907"/>
                <a:gd name="T75" fmla="*/ 3277 h 4100"/>
                <a:gd name="T76" fmla="*/ 1934 w 2907"/>
                <a:gd name="T77" fmla="*/ 3646 h 4100"/>
                <a:gd name="T78" fmla="*/ 1717 w 2907"/>
                <a:gd name="T79" fmla="*/ 3917 h 4100"/>
                <a:gd name="T80" fmla="*/ 1621 w 2907"/>
                <a:gd name="T81" fmla="*/ 4044 h 4100"/>
                <a:gd name="T82" fmla="*/ 772 w 2907"/>
                <a:gd name="T83" fmla="*/ 3213 h 4100"/>
                <a:gd name="T84" fmla="*/ 453 w 2907"/>
                <a:gd name="T85" fmla="*/ 2707 h 4100"/>
                <a:gd name="T86" fmla="*/ 209 w 2907"/>
                <a:gd name="T87" fmla="*/ 1968 h 4100"/>
                <a:gd name="T88" fmla="*/ 97 w 2907"/>
                <a:gd name="T89" fmla="*/ 1327 h 4100"/>
                <a:gd name="T90" fmla="*/ 0 w 2907"/>
                <a:gd name="T91" fmla="*/ 1468 h 4100"/>
                <a:gd name="T92" fmla="*/ 163 w 2907"/>
                <a:gd name="T93" fmla="*/ 981 h 4100"/>
                <a:gd name="T94" fmla="*/ 653 w 2907"/>
                <a:gd name="T95" fmla="*/ 516 h 4100"/>
                <a:gd name="T96" fmla="*/ 782 w 2907"/>
                <a:gd name="T97" fmla="*/ 285 h 4100"/>
                <a:gd name="T98" fmla="*/ 631 w 2907"/>
                <a:gd name="T99" fmla="*/ 289 h 4100"/>
                <a:gd name="T100" fmla="*/ 818 w 2907"/>
                <a:gd name="T101" fmla="*/ 190 h 4100"/>
                <a:gd name="T102" fmla="*/ 1033 w 2907"/>
                <a:gd name="T103" fmla="*/ 110 h 4100"/>
                <a:gd name="T104" fmla="*/ 2025 w 2907"/>
                <a:gd name="T105" fmla="*/ 200 h 4100"/>
                <a:gd name="T106" fmla="*/ 2040 w 2907"/>
                <a:gd name="T107" fmla="*/ 73 h 4100"/>
                <a:gd name="T108" fmla="*/ 1799 w 2907"/>
                <a:gd name="T109" fmla="*/ 86 h 4100"/>
                <a:gd name="T110" fmla="*/ 1798 w 2907"/>
                <a:gd name="T111" fmla="*/ 52 h 4100"/>
                <a:gd name="T112" fmla="*/ 2673 w 2907"/>
                <a:gd name="T113" fmla="*/ 172 h 4100"/>
                <a:gd name="T114" fmla="*/ 2711 w 2907"/>
                <a:gd name="T115" fmla="*/ 351 h 4100"/>
                <a:gd name="T116" fmla="*/ 2323 w 2907"/>
                <a:gd name="T117" fmla="*/ 622 h 4100"/>
                <a:gd name="T118" fmla="*/ 2233 w 2907"/>
                <a:gd name="T119" fmla="*/ 240 h 4100"/>
                <a:gd name="T120" fmla="*/ 2270 w 2907"/>
                <a:gd name="T121" fmla="*/ 27 h 4100"/>
                <a:gd name="T122" fmla="*/ 2459 w 2907"/>
                <a:gd name="T123" fmla="*/ 18 h 4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07" h="4100">
                  <a:moveTo>
                    <a:pt x="892" y="1968"/>
                  </a:moveTo>
                  <a:lnTo>
                    <a:pt x="962" y="2006"/>
                  </a:lnTo>
                  <a:lnTo>
                    <a:pt x="1003" y="2071"/>
                  </a:lnTo>
                  <a:lnTo>
                    <a:pt x="950" y="2119"/>
                  </a:lnTo>
                  <a:lnTo>
                    <a:pt x="933" y="2099"/>
                  </a:lnTo>
                  <a:lnTo>
                    <a:pt x="921" y="2084"/>
                  </a:lnTo>
                  <a:lnTo>
                    <a:pt x="911" y="2073"/>
                  </a:lnTo>
                  <a:lnTo>
                    <a:pt x="901" y="2064"/>
                  </a:lnTo>
                  <a:lnTo>
                    <a:pt x="894" y="2059"/>
                  </a:lnTo>
                  <a:lnTo>
                    <a:pt x="885" y="2056"/>
                  </a:lnTo>
                  <a:lnTo>
                    <a:pt x="875" y="2054"/>
                  </a:lnTo>
                  <a:lnTo>
                    <a:pt x="864" y="2054"/>
                  </a:lnTo>
                  <a:lnTo>
                    <a:pt x="851" y="2056"/>
                  </a:lnTo>
                  <a:lnTo>
                    <a:pt x="845" y="2030"/>
                  </a:lnTo>
                  <a:lnTo>
                    <a:pt x="841" y="2012"/>
                  </a:lnTo>
                  <a:lnTo>
                    <a:pt x="843" y="1998"/>
                  </a:lnTo>
                  <a:lnTo>
                    <a:pt x="845" y="1988"/>
                  </a:lnTo>
                  <a:lnTo>
                    <a:pt x="854" y="1981"/>
                  </a:lnTo>
                  <a:lnTo>
                    <a:pt x="865" y="1977"/>
                  </a:lnTo>
                  <a:lnTo>
                    <a:pt x="881" y="1971"/>
                  </a:lnTo>
                  <a:lnTo>
                    <a:pt x="892" y="1968"/>
                  </a:lnTo>
                  <a:close/>
                  <a:moveTo>
                    <a:pt x="697" y="1863"/>
                  </a:moveTo>
                  <a:lnTo>
                    <a:pt x="706" y="1867"/>
                  </a:lnTo>
                  <a:lnTo>
                    <a:pt x="715" y="1875"/>
                  </a:lnTo>
                  <a:lnTo>
                    <a:pt x="726" y="1888"/>
                  </a:lnTo>
                  <a:lnTo>
                    <a:pt x="739" y="1905"/>
                  </a:lnTo>
                  <a:lnTo>
                    <a:pt x="753" y="1922"/>
                  </a:lnTo>
                  <a:lnTo>
                    <a:pt x="763" y="1934"/>
                  </a:lnTo>
                  <a:lnTo>
                    <a:pt x="772" y="1942"/>
                  </a:lnTo>
                  <a:lnTo>
                    <a:pt x="779" y="1946"/>
                  </a:lnTo>
                  <a:lnTo>
                    <a:pt x="755" y="1966"/>
                  </a:lnTo>
                  <a:lnTo>
                    <a:pt x="728" y="1960"/>
                  </a:lnTo>
                  <a:lnTo>
                    <a:pt x="706" y="1953"/>
                  </a:lnTo>
                  <a:lnTo>
                    <a:pt x="689" y="1947"/>
                  </a:lnTo>
                  <a:lnTo>
                    <a:pt x="677" y="1942"/>
                  </a:lnTo>
                  <a:lnTo>
                    <a:pt x="667" y="1933"/>
                  </a:lnTo>
                  <a:lnTo>
                    <a:pt x="658" y="1920"/>
                  </a:lnTo>
                  <a:lnTo>
                    <a:pt x="648" y="1906"/>
                  </a:lnTo>
                  <a:lnTo>
                    <a:pt x="637" y="1885"/>
                  </a:lnTo>
                  <a:lnTo>
                    <a:pt x="657" y="1875"/>
                  </a:lnTo>
                  <a:lnTo>
                    <a:pt x="674" y="1867"/>
                  </a:lnTo>
                  <a:lnTo>
                    <a:pt x="687" y="1863"/>
                  </a:lnTo>
                  <a:lnTo>
                    <a:pt x="697" y="1863"/>
                  </a:lnTo>
                  <a:close/>
                  <a:moveTo>
                    <a:pt x="499" y="1808"/>
                  </a:moveTo>
                  <a:lnTo>
                    <a:pt x="526" y="1812"/>
                  </a:lnTo>
                  <a:lnTo>
                    <a:pt x="549" y="1813"/>
                  </a:lnTo>
                  <a:lnTo>
                    <a:pt x="577" y="1815"/>
                  </a:lnTo>
                  <a:lnTo>
                    <a:pt x="594" y="1817"/>
                  </a:lnTo>
                  <a:lnTo>
                    <a:pt x="607" y="1823"/>
                  </a:lnTo>
                  <a:lnTo>
                    <a:pt x="617" y="1833"/>
                  </a:lnTo>
                  <a:lnTo>
                    <a:pt x="624" y="1844"/>
                  </a:lnTo>
                  <a:lnTo>
                    <a:pt x="630" y="1856"/>
                  </a:lnTo>
                  <a:lnTo>
                    <a:pt x="633" y="1867"/>
                  </a:lnTo>
                  <a:lnTo>
                    <a:pt x="636" y="1878"/>
                  </a:lnTo>
                  <a:lnTo>
                    <a:pt x="637" y="1885"/>
                  </a:lnTo>
                  <a:lnTo>
                    <a:pt x="623" y="1882"/>
                  </a:lnTo>
                  <a:lnTo>
                    <a:pt x="589" y="1871"/>
                  </a:lnTo>
                  <a:lnTo>
                    <a:pt x="560" y="1858"/>
                  </a:lnTo>
                  <a:lnTo>
                    <a:pt x="539" y="1846"/>
                  </a:lnTo>
                  <a:lnTo>
                    <a:pt x="524" y="1834"/>
                  </a:lnTo>
                  <a:lnTo>
                    <a:pt x="512" y="1825"/>
                  </a:lnTo>
                  <a:lnTo>
                    <a:pt x="505" y="1815"/>
                  </a:lnTo>
                  <a:lnTo>
                    <a:pt x="499" y="1808"/>
                  </a:lnTo>
                  <a:close/>
                  <a:moveTo>
                    <a:pt x="1826" y="1052"/>
                  </a:moveTo>
                  <a:lnTo>
                    <a:pt x="1951" y="1074"/>
                  </a:lnTo>
                  <a:lnTo>
                    <a:pt x="1902" y="1129"/>
                  </a:lnTo>
                  <a:lnTo>
                    <a:pt x="1896" y="1118"/>
                  </a:lnTo>
                  <a:lnTo>
                    <a:pt x="1886" y="1107"/>
                  </a:lnTo>
                  <a:lnTo>
                    <a:pt x="1875" y="1094"/>
                  </a:lnTo>
                  <a:lnTo>
                    <a:pt x="1862" y="1081"/>
                  </a:lnTo>
                  <a:lnTo>
                    <a:pt x="1849" y="1070"/>
                  </a:lnTo>
                  <a:lnTo>
                    <a:pt x="1839" y="1062"/>
                  </a:lnTo>
                  <a:lnTo>
                    <a:pt x="1831" y="1055"/>
                  </a:lnTo>
                  <a:lnTo>
                    <a:pt x="1828" y="1053"/>
                  </a:lnTo>
                  <a:lnTo>
                    <a:pt x="1826" y="1052"/>
                  </a:lnTo>
                  <a:close/>
                  <a:moveTo>
                    <a:pt x="1021" y="921"/>
                  </a:moveTo>
                  <a:lnTo>
                    <a:pt x="1001" y="922"/>
                  </a:lnTo>
                  <a:lnTo>
                    <a:pt x="981" y="928"/>
                  </a:lnTo>
                  <a:lnTo>
                    <a:pt x="962" y="939"/>
                  </a:lnTo>
                  <a:lnTo>
                    <a:pt x="942" y="955"/>
                  </a:lnTo>
                  <a:lnTo>
                    <a:pt x="921" y="976"/>
                  </a:lnTo>
                  <a:lnTo>
                    <a:pt x="940" y="986"/>
                  </a:lnTo>
                  <a:lnTo>
                    <a:pt x="959" y="998"/>
                  </a:lnTo>
                  <a:lnTo>
                    <a:pt x="977" y="1011"/>
                  </a:lnTo>
                  <a:lnTo>
                    <a:pt x="994" y="1024"/>
                  </a:lnTo>
                  <a:lnTo>
                    <a:pt x="960" y="1046"/>
                  </a:lnTo>
                  <a:lnTo>
                    <a:pt x="933" y="1069"/>
                  </a:lnTo>
                  <a:lnTo>
                    <a:pt x="913" y="1088"/>
                  </a:lnTo>
                  <a:lnTo>
                    <a:pt x="896" y="1110"/>
                  </a:lnTo>
                  <a:lnTo>
                    <a:pt x="885" y="1129"/>
                  </a:lnTo>
                  <a:lnTo>
                    <a:pt x="878" y="1149"/>
                  </a:lnTo>
                  <a:lnTo>
                    <a:pt x="871" y="1169"/>
                  </a:lnTo>
                  <a:lnTo>
                    <a:pt x="867" y="1189"/>
                  </a:lnTo>
                  <a:lnTo>
                    <a:pt x="892" y="1176"/>
                  </a:lnTo>
                  <a:lnTo>
                    <a:pt x="909" y="1165"/>
                  </a:lnTo>
                  <a:lnTo>
                    <a:pt x="922" y="1155"/>
                  </a:lnTo>
                  <a:lnTo>
                    <a:pt x="932" y="1145"/>
                  </a:lnTo>
                  <a:lnTo>
                    <a:pt x="947" y="1129"/>
                  </a:lnTo>
                  <a:lnTo>
                    <a:pt x="963" y="1115"/>
                  </a:lnTo>
                  <a:lnTo>
                    <a:pt x="977" y="1103"/>
                  </a:lnTo>
                  <a:lnTo>
                    <a:pt x="990" y="1091"/>
                  </a:lnTo>
                  <a:lnTo>
                    <a:pt x="1000" y="1083"/>
                  </a:lnTo>
                  <a:lnTo>
                    <a:pt x="1006" y="1077"/>
                  </a:lnTo>
                  <a:lnTo>
                    <a:pt x="1008" y="1076"/>
                  </a:lnTo>
                  <a:lnTo>
                    <a:pt x="1023" y="1072"/>
                  </a:lnTo>
                  <a:lnTo>
                    <a:pt x="1040" y="1070"/>
                  </a:lnTo>
                  <a:lnTo>
                    <a:pt x="1057" y="1070"/>
                  </a:lnTo>
                  <a:lnTo>
                    <a:pt x="1072" y="1070"/>
                  </a:lnTo>
                  <a:lnTo>
                    <a:pt x="1018" y="1108"/>
                  </a:lnTo>
                  <a:lnTo>
                    <a:pt x="1014" y="1131"/>
                  </a:lnTo>
                  <a:lnTo>
                    <a:pt x="1007" y="1152"/>
                  </a:lnTo>
                  <a:lnTo>
                    <a:pt x="997" y="1173"/>
                  </a:lnTo>
                  <a:lnTo>
                    <a:pt x="987" y="1194"/>
                  </a:lnTo>
                  <a:lnTo>
                    <a:pt x="979" y="1214"/>
                  </a:lnTo>
                  <a:lnTo>
                    <a:pt x="1008" y="1215"/>
                  </a:lnTo>
                  <a:lnTo>
                    <a:pt x="1037" y="1210"/>
                  </a:lnTo>
                  <a:lnTo>
                    <a:pt x="1062" y="1200"/>
                  </a:lnTo>
                  <a:lnTo>
                    <a:pt x="1086" y="1187"/>
                  </a:lnTo>
                  <a:lnTo>
                    <a:pt x="1110" y="1172"/>
                  </a:lnTo>
                  <a:lnTo>
                    <a:pt x="1133" y="1156"/>
                  </a:lnTo>
                  <a:lnTo>
                    <a:pt x="1156" y="1141"/>
                  </a:lnTo>
                  <a:lnTo>
                    <a:pt x="1180" y="1125"/>
                  </a:lnTo>
                  <a:lnTo>
                    <a:pt x="1204" y="1114"/>
                  </a:lnTo>
                  <a:lnTo>
                    <a:pt x="1207" y="1112"/>
                  </a:lnTo>
                  <a:lnTo>
                    <a:pt x="1181" y="1096"/>
                  </a:lnTo>
                  <a:lnTo>
                    <a:pt x="1160" y="1074"/>
                  </a:lnTo>
                  <a:lnTo>
                    <a:pt x="1145" y="1049"/>
                  </a:lnTo>
                  <a:lnTo>
                    <a:pt x="1130" y="1018"/>
                  </a:lnTo>
                  <a:lnTo>
                    <a:pt x="1119" y="983"/>
                  </a:lnTo>
                  <a:lnTo>
                    <a:pt x="1108" y="942"/>
                  </a:lnTo>
                  <a:lnTo>
                    <a:pt x="1074" y="931"/>
                  </a:lnTo>
                  <a:lnTo>
                    <a:pt x="1045" y="924"/>
                  </a:lnTo>
                  <a:lnTo>
                    <a:pt x="1021" y="921"/>
                  </a:lnTo>
                  <a:close/>
                  <a:moveTo>
                    <a:pt x="2877" y="438"/>
                  </a:moveTo>
                  <a:lnTo>
                    <a:pt x="2905" y="441"/>
                  </a:lnTo>
                  <a:lnTo>
                    <a:pt x="2907" y="448"/>
                  </a:lnTo>
                  <a:lnTo>
                    <a:pt x="2905" y="455"/>
                  </a:lnTo>
                  <a:lnTo>
                    <a:pt x="2904" y="462"/>
                  </a:lnTo>
                  <a:lnTo>
                    <a:pt x="2901" y="471"/>
                  </a:lnTo>
                  <a:lnTo>
                    <a:pt x="2892" y="478"/>
                  </a:lnTo>
                  <a:lnTo>
                    <a:pt x="2881" y="485"/>
                  </a:lnTo>
                  <a:lnTo>
                    <a:pt x="2863" y="492"/>
                  </a:lnTo>
                  <a:lnTo>
                    <a:pt x="2836" y="499"/>
                  </a:lnTo>
                  <a:lnTo>
                    <a:pt x="2802" y="506"/>
                  </a:lnTo>
                  <a:lnTo>
                    <a:pt x="2785" y="493"/>
                  </a:lnTo>
                  <a:lnTo>
                    <a:pt x="2768" y="481"/>
                  </a:lnTo>
                  <a:lnTo>
                    <a:pt x="2751" y="469"/>
                  </a:lnTo>
                  <a:lnTo>
                    <a:pt x="2769" y="458"/>
                  </a:lnTo>
                  <a:lnTo>
                    <a:pt x="2792" y="450"/>
                  </a:lnTo>
                  <a:lnTo>
                    <a:pt x="2817" y="443"/>
                  </a:lnTo>
                  <a:lnTo>
                    <a:pt x="2847" y="438"/>
                  </a:lnTo>
                  <a:lnTo>
                    <a:pt x="2877" y="438"/>
                  </a:lnTo>
                  <a:close/>
                  <a:moveTo>
                    <a:pt x="610" y="299"/>
                  </a:moveTo>
                  <a:lnTo>
                    <a:pt x="603" y="306"/>
                  </a:lnTo>
                  <a:lnTo>
                    <a:pt x="602" y="309"/>
                  </a:lnTo>
                  <a:lnTo>
                    <a:pt x="611" y="299"/>
                  </a:lnTo>
                  <a:lnTo>
                    <a:pt x="606" y="307"/>
                  </a:lnTo>
                  <a:lnTo>
                    <a:pt x="600" y="313"/>
                  </a:lnTo>
                  <a:lnTo>
                    <a:pt x="590" y="320"/>
                  </a:lnTo>
                  <a:lnTo>
                    <a:pt x="582" y="324"/>
                  </a:lnTo>
                  <a:lnTo>
                    <a:pt x="593" y="312"/>
                  </a:lnTo>
                  <a:lnTo>
                    <a:pt x="602" y="305"/>
                  </a:lnTo>
                  <a:lnTo>
                    <a:pt x="599" y="309"/>
                  </a:lnTo>
                  <a:lnTo>
                    <a:pt x="610" y="299"/>
                  </a:lnTo>
                  <a:close/>
                  <a:moveTo>
                    <a:pt x="1868" y="274"/>
                  </a:moveTo>
                  <a:lnTo>
                    <a:pt x="1860" y="292"/>
                  </a:lnTo>
                  <a:lnTo>
                    <a:pt x="1858" y="305"/>
                  </a:lnTo>
                  <a:lnTo>
                    <a:pt x="1858" y="313"/>
                  </a:lnTo>
                  <a:lnTo>
                    <a:pt x="1860" y="316"/>
                  </a:lnTo>
                  <a:lnTo>
                    <a:pt x="1876" y="305"/>
                  </a:lnTo>
                  <a:lnTo>
                    <a:pt x="1889" y="295"/>
                  </a:lnTo>
                  <a:lnTo>
                    <a:pt x="1899" y="288"/>
                  </a:lnTo>
                  <a:lnTo>
                    <a:pt x="1909" y="281"/>
                  </a:lnTo>
                  <a:lnTo>
                    <a:pt x="1917" y="300"/>
                  </a:lnTo>
                  <a:lnTo>
                    <a:pt x="1927" y="320"/>
                  </a:lnTo>
                  <a:lnTo>
                    <a:pt x="1934" y="319"/>
                  </a:lnTo>
                  <a:lnTo>
                    <a:pt x="1944" y="319"/>
                  </a:lnTo>
                  <a:lnTo>
                    <a:pt x="1958" y="323"/>
                  </a:lnTo>
                  <a:lnTo>
                    <a:pt x="1977" y="330"/>
                  </a:lnTo>
                  <a:lnTo>
                    <a:pt x="1998" y="338"/>
                  </a:lnTo>
                  <a:lnTo>
                    <a:pt x="2014" y="344"/>
                  </a:lnTo>
                  <a:lnTo>
                    <a:pt x="2023" y="347"/>
                  </a:lnTo>
                  <a:lnTo>
                    <a:pt x="2025" y="362"/>
                  </a:lnTo>
                  <a:lnTo>
                    <a:pt x="2031" y="376"/>
                  </a:lnTo>
                  <a:lnTo>
                    <a:pt x="2043" y="391"/>
                  </a:lnTo>
                  <a:lnTo>
                    <a:pt x="2062" y="405"/>
                  </a:lnTo>
                  <a:lnTo>
                    <a:pt x="2060" y="416"/>
                  </a:lnTo>
                  <a:lnTo>
                    <a:pt x="2060" y="429"/>
                  </a:lnTo>
                  <a:lnTo>
                    <a:pt x="2062" y="441"/>
                  </a:lnTo>
                  <a:lnTo>
                    <a:pt x="2063" y="454"/>
                  </a:lnTo>
                  <a:lnTo>
                    <a:pt x="2066" y="464"/>
                  </a:lnTo>
                  <a:lnTo>
                    <a:pt x="2072" y="471"/>
                  </a:lnTo>
                  <a:lnTo>
                    <a:pt x="2080" y="475"/>
                  </a:lnTo>
                  <a:lnTo>
                    <a:pt x="2090" y="474"/>
                  </a:lnTo>
                  <a:lnTo>
                    <a:pt x="2089" y="484"/>
                  </a:lnTo>
                  <a:lnTo>
                    <a:pt x="2083" y="508"/>
                  </a:lnTo>
                  <a:lnTo>
                    <a:pt x="2072" y="526"/>
                  </a:lnTo>
                  <a:lnTo>
                    <a:pt x="2060" y="541"/>
                  </a:lnTo>
                  <a:lnTo>
                    <a:pt x="2050" y="553"/>
                  </a:lnTo>
                  <a:lnTo>
                    <a:pt x="2038" y="540"/>
                  </a:lnTo>
                  <a:lnTo>
                    <a:pt x="2025" y="530"/>
                  </a:lnTo>
                  <a:lnTo>
                    <a:pt x="2011" y="522"/>
                  </a:lnTo>
                  <a:lnTo>
                    <a:pt x="1998" y="516"/>
                  </a:lnTo>
                  <a:lnTo>
                    <a:pt x="1985" y="513"/>
                  </a:lnTo>
                  <a:lnTo>
                    <a:pt x="1971" y="516"/>
                  </a:lnTo>
                  <a:lnTo>
                    <a:pt x="1955" y="523"/>
                  </a:lnTo>
                  <a:lnTo>
                    <a:pt x="1940" y="536"/>
                  </a:lnTo>
                  <a:lnTo>
                    <a:pt x="1924" y="556"/>
                  </a:lnTo>
                  <a:lnTo>
                    <a:pt x="1907" y="581"/>
                  </a:lnTo>
                  <a:lnTo>
                    <a:pt x="1889" y="615"/>
                  </a:lnTo>
                  <a:lnTo>
                    <a:pt x="1851" y="544"/>
                  </a:lnTo>
                  <a:lnTo>
                    <a:pt x="1804" y="541"/>
                  </a:lnTo>
                  <a:lnTo>
                    <a:pt x="1757" y="537"/>
                  </a:lnTo>
                  <a:lnTo>
                    <a:pt x="1785" y="532"/>
                  </a:lnTo>
                  <a:lnTo>
                    <a:pt x="1812" y="526"/>
                  </a:lnTo>
                  <a:lnTo>
                    <a:pt x="1842" y="524"/>
                  </a:lnTo>
                  <a:lnTo>
                    <a:pt x="1858" y="498"/>
                  </a:lnTo>
                  <a:lnTo>
                    <a:pt x="1873" y="474"/>
                  </a:lnTo>
                  <a:lnTo>
                    <a:pt x="1890" y="451"/>
                  </a:lnTo>
                  <a:lnTo>
                    <a:pt x="1909" y="427"/>
                  </a:lnTo>
                  <a:lnTo>
                    <a:pt x="1931" y="400"/>
                  </a:lnTo>
                  <a:lnTo>
                    <a:pt x="1924" y="383"/>
                  </a:lnTo>
                  <a:lnTo>
                    <a:pt x="1913" y="369"/>
                  </a:lnTo>
                  <a:lnTo>
                    <a:pt x="1896" y="358"/>
                  </a:lnTo>
                  <a:lnTo>
                    <a:pt x="1876" y="350"/>
                  </a:lnTo>
                  <a:lnTo>
                    <a:pt x="1856" y="347"/>
                  </a:lnTo>
                  <a:lnTo>
                    <a:pt x="1835" y="347"/>
                  </a:lnTo>
                  <a:lnTo>
                    <a:pt x="1818" y="352"/>
                  </a:lnTo>
                  <a:lnTo>
                    <a:pt x="1809" y="336"/>
                  </a:lnTo>
                  <a:lnTo>
                    <a:pt x="1804" y="323"/>
                  </a:lnTo>
                  <a:lnTo>
                    <a:pt x="1799" y="316"/>
                  </a:lnTo>
                  <a:lnTo>
                    <a:pt x="1798" y="313"/>
                  </a:lnTo>
                  <a:lnTo>
                    <a:pt x="1797" y="312"/>
                  </a:lnTo>
                  <a:lnTo>
                    <a:pt x="1797" y="310"/>
                  </a:lnTo>
                  <a:lnTo>
                    <a:pt x="1807" y="302"/>
                  </a:lnTo>
                  <a:lnTo>
                    <a:pt x="1815" y="295"/>
                  </a:lnTo>
                  <a:lnTo>
                    <a:pt x="1824" y="290"/>
                  </a:lnTo>
                  <a:lnTo>
                    <a:pt x="1833" y="286"/>
                  </a:lnTo>
                  <a:lnTo>
                    <a:pt x="1846" y="281"/>
                  </a:lnTo>
                  <a:lnTo>
                    <a:pt x="1865" y="275"/>
                  </a:lnTo>
                  <a:lnTo>
                    <a:pt x="1868" y="274"/>
                  </a:lnTo>
                  <a:close/>
                  <a:moveTo>
                    <a:pt x="1781" y="233"/>
                  </a:moveTo>
                  <a:lnTo>
                    <a:pt x="1782" y="269"/>
                  </a:lnTo>
                  <a:lnTo>
                    <a:pt x="1781" y="302"/>
                  </a:lnTo>
                  <a:lnTo>
                    <a:pt x="1773" y="330"/>
                  </a:lnTo>
                  <a:lnTo>
                    <a:pt x="1773" y="326"/>
                  </a:lnTo>
                  <a:lnTo>
                    <a:pt x="1770" y="299"/>
                  </a:lnTo>
                  <a:lnTo>
                    <a:pt x="1770" y="278"/>
                  </a:lnTo>
                  <a:lnTo>
                    <a:pt x="1771" y="262"/>
                  </a:lnTo>
                  <a:lnTo>
                    <a:pt x="1774" y="251"/>
                  </a:lnTo>
                  <a:lnTo>
                    <a:pt x="1777" y="241"/>
                  </a:lnTo>
                  <a:lnTo>
                    <a:pt x="1780" y="235"/>
                  </a:lnTo>
                  <a:lnTo>
                    <a:pt x="1781" y="233"/>
                  </a:lnTo>
                  <a:close/>
                  <a:moveTo>
                    <a:pt x="1472" y="178"/>
                  </a:moveTo>
                  <a:lnTo>
                    <a:pt x="1480" y="186"/>
                  </a:lnTo>
                  <a:lnTo>
                    <a:pt x="1486" y="192"/>
                  </a:lnTo>
                  <a:lnTo>
                    <a:pt x="1489" y="199"/>
                  </a:lnTo>
                  <a:lnTo>
                    <a:pt x="1490" y="209"/>
                  </a:lnTo>
                  <a:lnTo>
                    <a:pt x="1490" y="223"/>
                  </a:lnTo>
                  <a:lnTo>
                    <a:pt x="1507" y="237"/>
                  </a:lnTo>
                  <a:lnTo>
                    <a:pt x="1524" y="252"/>
                  </a:lnTo>
                  <a:lnTo>
                    <a:pt x="1543" y="245"/>
                  </a:lnTo>
                  <a:lnTo>
                    <a:pt x="1554" y="241"/>
                  </a:lnTo>
                  <a:lnTo>
                    <a:pt x="1564" y="240"/>
                  </a:lnTo>
                  <a:lnTo>
                    <a:pt x="1571" y="240"/>
                  </a:lnTo>
                  <a:lnTo>
                    <a:pt x="1573" y="245"/>
                  </a:lnTo>
                  <a:lnTo>
                    <a:pt x="1578" y="252"/>
                  </a:lnTo>
                  <a:lnTo>
                    <a:pt x="1587" y="259"/>
                  </a:lnTo>
                  <a:lnTo>
                    <a:pt x="1601" y="265"/>
                  </a:lnTo>
                  <a:lnTo>
                    <a:pt x="1624" y="271"/>
                  </a:lnTo>
                  <a:lnTo>
                    <a:pt x="1611" y="281"/>
                  </a:lnTo>
                  <a:lnTo>
                    <a:pt x="1571" y="309"/>
                  </a:lnTo>
                  <a:lnTo>
                    <a:pt x="1536" y="328"/>
                  </a:lnTo>
                  <a:lnTo>
                    <a:pt x="1502" y="341"/>
                  </a:lnTo>
                  <a:lnTo>
                    <a:pt x="1471" y="345"/>
                  </a:lnTo>
                  <a:lnTo>
                    <a:pt x="1444" y="344"/>
                  </a:lnTo>
                  <a:lnTo>
                    <a:pt x="1421" y="337"/>
                  </a:lnTo>
                  <a:lnTo>
                    <a:pt x="1403" y="324"/>
                  </a:lnTo>
                  <a:lnTo>
                    <a:pt x="1390" y="307"/>
                  </a:lnTo>
                  <a:lnTo>
                    <a:pt x="1403" y="303"/>
                  </a:lnTo>
                  <a:lnTo>
                    <a:pt x="1414" y="300"/>
                  </a:lnTo>
                  <a:lnTo>
                    <a:pt x="1425" y="297"/>
                  </a:lnTo>
                  <a:lnTo>
                    <a:pt x="1434" y="296"/>
                  </a:lnTo>
                  <a:lnTo>
                    <a:pt x="1438" y="295"/>
                  </a:lnTo>
                  <a:lnTo>
                    <a:pt x="1442" y="288"/>
                  </a:lnTo>
                  <a:lnTo>
                    <a:pt x="1445" y="281"/>
                  </a:lnTo>
                  <a:lnTo>
                    <a:pt x="1448" y="274"/>
                  </a:lnTo>
                  <a:lnTo>
                    <a:pt x="1449" y="259"/>
                  </a:lnTo>
                  <a:lnTo>
                    <a:pt x="1446" y="245"/>
                  </a:lnTo>
                  <a:lnTo>
                    <a:pt x="1446" y="233"/>
                  </a:lnTo>
                  <a:lnTo>
                    <a:pt x="1449" y="220"/>
                  </a:lnTo>
                  <a:lnTo>
                    <a:pt x="1455" y="210"/>
                  </a:lnTo>
                  <a:lnTo>
                    <a:pt x="1462" y="200"/>
                  </a:lnTo>
                  <a:lnTo>
                    <a:pt x="1469" y="190"/>
                  </a:lnTo>
                  <a:lnTo>
                    <a:pt x="1472" y="179"/>
                  </a:lnTo>
                  <a:lnTo>
                    <a:pt x="1472" y="178"/>
                  </a:lnTo>
                  <a:close/>
                  <a:moveTo>
                    <a:pt x="1795" y="144"/>
                  </a:moveTo>
                  <a:lnTo>
                    <a:pt x="1794" y="162"/>
                  </a:lnTo>
                  <a:lnTo>
                    <a:pt x="1794" y="180"/>
                  </a:lnTo>
                  <a:lnTo>
                    <a:pt x="1791" y="182"/>
                  </a:lnTo>
                  <a:lnTo>
                    <a:pt x="1775" y="195"/>
                  </a:lnTo>
                  <a:lnTo>
                    <a:pt x="1761" y="203"/>
                  </a:lnTo>
                  <a:lnTo>
                    <a:pt x="1750" y="207"/>
                  </a:lnTo>
                  <a:lnTo>
                    <a:pt x="1741" y="209"/>
                  </a:lnTo>
                  <a:lnTo>
                    <a:pt x="1736" y="209"/>
                  </a:lnTo>
                  <a:lnTo>
                    <a:pt x="1731" y="209"/>
                  </a:lnTo>
                  <a:lnTo>
                    <a:pt x="1756" y="166"/>
                  </a:lnTo>
                  <a:lnTo>
                    <a:pt x="1757" y="164"/>
                  </a:lnTo>
                  <a:lnTo>
                    <a:pt x="1758" y="162"/>
                  </a:lnTo>
                  <a:lnTo>
                    <a:pt x="1765" y="158"/>
                  </a:lnTo>
                  <a:lnTo>
                    <a:pt x="1777" y="152"/>
                  </a:lnTo>
                  <a:lnTo>
                    <a:pt x="1792" y="145"/>
                  </a:lnTo>
                  <a:lnTo>
                    <a:pt x="1795" y="144"/>
                  </a:lnTo>
                  <a:close/>
                  <a:moveTo>
                    <a:pt x="1612" y="130"/>
                  </a:moveTo>
                  <a:lnTo>
                    <a:pt x="1614" y="131"/>
                  </a:lnTo>
                  <a:lnTo>
                    <a:pt x="1614" y="133"/>
                  </a:lnTo>
                  <a:lnTo>
                    <a:pt x="1617" y="135"/>
                  </a:lnTo>
                  <a:lnTo>
                    <a:pt x="1618" y="137"/>
                  </a:lnTo>
                  <a:lnTo>
                    <a:pt x="1622" y="138"/>
                  </a:lnTo>
                  <a:lnTo>
                    <a:pt x="1642" y="140"/>
                  </a:lnTo>
                  <a:lnTo>
                    <a:pt x="1663" y="140"/>
                  </a:lnTo>
                  <a:lnTo>
                    <a:pt x="1666" y="141"/>
                  </a:lnTo>
                  <a:lnTo>
                    <a:pt x="1659" y="151"/>
                  </a:lnTo>
                  <a:lnTo>
                    <a:pt x="1655" y="159"/>
                  </a:lnTo>
                  <a:lnTo>
                    <a:pt x="1653" y="171"/>
                  </a:lnTo>
                  <a:lnTo>
                    <a:pt x="1653" y="185"/>
                  </a:lnTo>
                  <a:lnTo>
                    <a:pt x="1655" y="197"/>
                  </a:lnTo>
                  <a:lnTo>
                    <a:pt x="1656" y="210"/>
                  </a:lnTo>
                  <a:lnTo>
                    <a:pt x="1678" y="200"/>
                  </a:lnTo>
                  <a:lnTo>
                    <a:pt x="1700" y="187"/>
                  </a:lnTo>
                  <a:lnTo>
                    <a:pt x="1695" y="195"/>
                  </a:lnTo>
                  <a:lnTo>
                    <a:pt x="1661" y="237"/>
                  </a:lnTo>
                  <a:lnTo>
                    <a:pt x="1625" y="231"/>
                  </a:lnTo>
                  <a:lnTo>
                    <a:pt x="1614" y="226"/>
                  </a:lnTo>
                  <a:lnTo>
                    <a:pt x="1604" y="219"/>
                  </a:lnTo>
                  <a:lnTo>
                    <a:pt x="1595" y="209"/>
                  </a:lnTo>
                  <a:lnTo>
                    <a:pt x="1585" y="200"/>
                  </a:lnTo>
                  <a:lnTo>
                    <a:pt x="1574" y="196"/>
                  </a:lnTo>
                  <a:lnTo>
                    <a:pt x="1597" y="182"/>
                  </a:lnTo>
                  <a:lnTo>
                    <a:pt x="1619" y="169"/>
                  </a:lnTo>
                  <a:lnTo>
                    <a:pt x="1618" y="169"/>
                  </a:lnTo>
                  <a:lnTo>
                    <a:pt x="1615" y="169"/>
                  </a:lnTo>
                  <a:lnTo>
                    <a:pt x="1608" y="169"/>
                  </a:lnTo>
                  <a:lnTo>
                    <a:pt x="1597" y="169"/>
                  </a:lnTo>
                  <a:lnTo>
                    <a:pt x="1578" y="168"/>
                  </a:lnTo>
                  <a:lnTo>
                    <a:pt x="1550" y="168"/>
                  </a:lnTo>
                  <a:lnTo>
                    <a:pt x="1547" y="158"/>
                  </a:lnTo>
                  <a:lnTo>
                    <a:pt x="1556" y="154"/>
                  </a:lnTo>
                  <a:lnTo>
                    <a:pt x="1566" y="149"/>
                  </a:lnTo>
                  <a:lnTo>
                    <a:pt x="1577" y="144"/>
                  </a:lnTo>
                  <a:lnTo>
                    <a:pt x="1592" y="138"/>
                  </a:lnTo>
                  <a:lnTo>
                    <a:pt x="1612" y="130"/>
                  </a:lnTo>
                  <a:close/>
                  <a:moveTo>
                    <a:pt x="1041" y="104"/>
                  </a:moveTo>
                  <a:lnTo>
                    <a:pt x="1024" y="123"/>
                  </a:lnTo>
                  <a:lnTo>
                    <a:pt x="1007" y="141"/>
                  </a:lnTo>
                  <a:lnTo>
                    <a:pt x="1031" y="140"/>
                  </a:lnTo>
                  <a:lnTo>
                    <a:pt x="1055" y="140"/>
                  </a:lnTo>
                  <a:lnTo>
                    <a:pt x="1051" y="145"/>
                  </a:lnTo>
                  <a:lnTo>
                    <a:pt x="1047" y="151"/>
                  </a:lnTo>
                  <a:lnTo>
                    <a:pt x="1042" y="156"/>
                  </a:lnTo>
                  <a:lnTo>
                    <a:pt x="1047" y="162"/>
                  </a:lnTo>
                  <a:lnTo>
                    <a:pt x="1051" y="168"/>
                  </a:lnTo>
                  <a:lnTo>
                    <a:pt x="1055" y="173"/>
                  </a:lnTo>
                  <a:lnTo>
                    <a:pt x="1044" y="190"/>
                  </a:lnTo>
                  <a:lnTo>
                    <a:pt x="1034" y="209"/>
                  </a:lnTo>
                  <a:lnTo>
                    <a:pt x="1064" y="203"/>
                  </a:lnTo>
                  <a:lnTo>
                    <a:pt x="1088" y="199"/>
                  </a:lnTo>
                  <a:lnTo>
                    <a:pt x="1105" y="196"/>
                  </a:lnTo>
                  <a:lnTo>
                    <a:pt x="1120" y="196"/>
                  </a:lnTo>
                  <a:lnTo>
                    <a:pt x="1132" y="197"/>
                  </a:lnTo>
                  <a:lnTo>
                    <a:pt x="1142" y="199"/>
                  </a:lnTo>
                  <a:lnTo>
                    <a:pt x="1153" y="202"/>
                  </a:lnTo>
                  <a:lnTo>
                    <a:pt x="1139" y="223"/>
                  </a:lnTo>
                  <a:lnTo>
                    <a:pt x="1125" y="244"/>
                  </a:lnTo>
                  <a:lnTo>
                    <a:pt x="1110" y="265"/>
                  </a:lnTo>
                  <a:lnTo>
                    <a:pt x="1129" y="271"/>
                  </a:lnTo>
                  <a:lnTo>
                    <a:pt x="1146" y="275"/>
                  </a:lnTo>
                  <a:lnTo>
                    <a:pt x="1160" y="275"/>
                  </a:lnTo>
                  <a:lnTo>
                    <a:pt x="1176" y="272"/>
                  </a:lnTo>
                  <a:lnTo>
                    <a:pt x="1194" y="268"/>
                  </a:lnTo>
                  <a:lnTo>
                    <a:pt x="1215" y="259"/>
                  </a:lnTo>
                  <a:lnTo>
                    <a:pt x="1269" y="279"/>
                  </a:lnTo>
                  <a:lnTo>
                    <a:pt x="1254" y="320"/>
                  </a:lnTo>
                  <a:lnTo>
                    <a:pt x="1296" y="333"/>
                  </a:lnTo>
                  <a:lnTo>
                    <a:pt x="1266" y="348"/>
                  </a:lnTo>
                  <a:lnTo>
                    <a:pt x="1242" y="360"/>
                  </a:lnTo>
                  <a:lnTo>
                    <a:pt x="1221" y="368"/>
                  </a:lnTo>
                  <a:lnTo>
                    <a:pt x="1203" y="375"/>
                  </a:lnTo>
                  <a:lnTo>
                    <a:pt x="1186" y="382"/>
                  </a:lnTo>
                  <a:lnTo>
                    <a:pt x="1169" y="386"/>
                  </a:lnTo>
                  <a:lnTo>
                    <a:pt x="1150" y="391"/>
                  </a:lnTo>
                  <a:lnTo>
                    <a:pt x="1127" y="396"/>
                  </a:lnTo>
                  <a:lnTo>
                    <a:pt x="1101" y="400"/>
                  </a:lnTo>
                  <a:lnTo>
                    <a:pt x="1106" y="407"/>
                  </a:lnTo>
                  <a:lnTo>
                    <a:pt x="1112" y="413"/>
                  </a:lnTo>
                  <a:lnTo>
                    <a:pt x="1119" y="417"/>
                  </a:lnTo>
                  <a:lnTo>
                    <a:pt x="1125" y="420"/>
                  </a:lnTo>
                  <a:lnTo>
                    <a:pt x="1133" y="420"/>
                  </a:lnTo>
                  <a:lnTo>
                    <a:pt x="1143" y="419"/>
                  </a:lnTo>
                  <a:lnTo>
                    <a:pt x="1156" y="416"/>
                  </a:lnTo>
                  <a:lnTo>
                    <a:pt x="1171" y="410"/>
                  </a:lnTo>
                  <a:lnTo>
                    <a:pt x="1191" y="402"/>
                  </a:lnTo>
                  <a:lnTo>
                    <a:pt x="1215" y="391"/>
                  </a:lnTo>
                  <a:lnTo>
                    <a:pt x="1244" y="376"/>
                  </a:lnTo>
                  <a:lnTo>
                    <a:pt x="1278" y="360"/>
                  </a:lnTo>
                  <a:lnTo>
                    <a:pt x="1317" y="340"/>
                  </a:lnTo>
                  <a:lnTo>
                    <a:pt x="1322" y="362"/>
                  </a:lnTo>
                  <a:lnTo>
                    <a:pt x="1325" y="386"/>
                  </a:lnTo>
                  <a:lnTo>
                    <a:pt x="1344" y="391"/>
                  </a:lnTo>
                  <a:lnTo>
                    <a:pt x="1364" y="396"/>
                  </a:lnTo>
                  <a:lnTo>
                    <a:pt x="1361" y="402"/>
                  </a:lnTo>
                  <a:lnTo>
                    <a:pt x="1359" y="409"/>
                  </a:lnTo>
                  <a:lnTo>
                    <a:pt x="1356" y="415"/>
                  </a:lnTo>
                  <a:lnTo>
                    <a:pt x="1377" y="406"/>
                  </a:lnTo>
                  <a:lnTo>
                    <a:pt x="1400" y="395"/>
                  </a:lnTo>
                  <a:lnTo>
                    <a:pt x="1420" y="386"/>
                  </a:lnTo>
                  <a:lnTo>
                    <a:pt x="1438" y="393"/>
                  </a:lnTo>
                  <a:lnTo>
                    <a:pt x="1452" y="398"/>
                  </a:lnTo>
                  <a:lnTo>
                    <a:pt x="1463" y="402"/>
                  </a:lnTo>
                  <a:lnTo>
                    <a:pt x="1476" y="405"/>
                  </a:lnTo>
                  <a:lnTo>
                    <a:pt x="1489" y="406"/>
                  </a:lnTo>
                  <a:lnTo>
                    <a:pt x="1507" y="407"/>
                  </a:lnTo>
                  <a:lnTo>
                    <a:pt x="1510" y="415"/>
                  </a:lnTo>
                  <a:lnTo>
                    <a:pt x="1512" y="422"/>
                  </a:lnTo>
                  <a:lnTo>
                    <a:pt x="1515" y="429"/>
                  </a:lnTo>
                  <a:lnTo>
                    <a:pt x="1536" y="429"/>
                  </a:lnTo>
                  <a:lnTo>
                    <a:pt x="1554" y="430"/>
                  </a:lnTo>
                  <a:lnTo>
                    <a:pt x="1570" y="429"/>
                  </a:lnTo>
                  <a:lnTo>
                    <a:pt x="1584" y="426"/>
                  </a:lnTo>
                  <a:lnTo>
                    <a:pt x="1597" y="420"/>
                  </a:lnTo>
                  <a:lnTo>
                    <a:pt x="1608" y="412"/>
                  </a:lnTo>
                  <a:lnTo>
                    <a:pt x="1619" y="400"/>
                  </a:lnTo>
                  <a:lnTo>
                    <a:pt x="1631" y="385"/>
                  </a:lnTo>
                  <a:lnTo>
                    <a:pt x="1644" y="365"/>
                  </a:lnTo>
                  <a:lnTo>
                    <a:pt x="1659" y="340"/>
                  </a:lnTo>
                  <a:lnTo>
                    <a:pt x="1676" y="309"/>
                  </a:lnTo>
                  <a:lnTo>
                    <a:pt x="1696" y="272"/>
                  </a:lnTo>
                  <a:lnTo>
                    <a:pt x="1703" y="275"/>
                  </a:lnTo>
                  <a:lnTo>
                    <a:pt x="1704" y="306"/>
                  </a:lnTo>
                  <a:lnTo>
                    <a:pt x="1703" y="336"/>
                  </a:lnTo>
                  <a:lnTo>
                    <a:pt x="1703" y="367"/>
                  </a:lnTo>
                  <a:lnTo>
                    <a:pt x="1707" y="398"/>
                  </a:lnTo>
                  <a:lnTo>
                    <a:pt x="1717" y="427"/>
                  </a:lnTo>
                  <a:lnTo>
                    <a:pt x="1731" y="423"/>
                  </a:lnTo>
                  <a:lnTo>
                    <a:pt x="1746" y="419"/>
                  </a:lnTo>
                  <a:lnTo>
                    <a:pt x="1760" y="415"/>
                  </a:lnTo>
                  <a:lnTo>
                    <a:pt x="1778" y="406"/>
                  </a:lnTo>
                  <a:lnTo>
                    <a:pt x="1802" y="396"/>
                  </a:lnTo>
                  <a:lnTo>
                    <a:pt x="1818" y="438"/>
                  </a:lnTo>
                  <a:lnTo>
                    <a:pt x="1797" y="457"/>
                  </a:lnTo>
                  <a:lnTo>
                    <a:pt x="1775" y="475"/>
                  </a:lnTo>
                  <a:lnTo>
                    <a:pt x="1756" y="495"/>
                  </a:lnTo>
                  <a:lnTo>
                    <a:pt x="1739" y="486"/>
                  </a:lnTo>
                  <a:lnTo>
                    <a:pt x="1724" y="481"/>
                  </a:lnTo>
                  <a:lnTo>
                    <a:pt x="1712" y="477"/>
                  </a:lnTo>
                  <a:lnTo>
                    <a:pt x="1699" y="474"/>
                  </a:lnTo>
                  <a:lnTo>
                    <a:pt x="1686" y="474"/>
                  </a:lnTo>
                  <a:lnTo>
                    <a:pt x="1672" y="475"/>
                  </a:lnTo>
                  <a:lnTo>
                    <a:pt x="1656" y="479"/>
                  </a:lnTo>
                  <a:lnTo>
                    <a:pt x="1639" y="486"/>
                  </a:lnTo>
                  <a:lnTo>
                    <a:pt x="1619" y="496"/>
                  </a:lnTo>
                  <a:lnTo>
                    <a:pt x="1595" y="509"/>
                  </a:lnTo>
                  <a:lnTo>
                    <a:pt x="1567" y="524"/>
                  </a:lnTo>
                  <a:lnTo>
                    <a:pt x="1534" y="544"/>
                  </a:lnTo>
                  <a:lnTo>
                    <a:pt x="1496" y="568"/>
                  </a:lnTo>
                  <a:lnTo>
                    <a:pt x="1452" y="596"/>
                  </a:lnTo>
                  <a:lnTo>
                    <a:pt x="1383" y="632"/>
                  </a:lnTo>
                  <a:lnTo>
                    <a:pt x="1353" y="647"/>
                  </a:lnTo>
                  <a:lnTo>
                    <a:pt x="1322" y="663"/>
                  </a:lnTo>
                  <a:lnTo>
                    <a:pt x="1292" y="678"/>
                  </a:lnTo>
                  <a:lnTo>
                    <a:pt x="1293" y="701"/>
                  </a:lnTo>
                  <a:lnTo>
                    <a:pt x="1298" y="729"/>
                  </a:lnTo>
                  <a:lnTo>
                    <a:pt x="1302" y="761"/>
                  </a:lnTo>
                  <a:lnTo>
                    <a:pt x="1309" y="797"/>
                  </a:lnTo>
                  <a:lnTo>
                    <a:pt x="1317" y="833"/>
                  </a:lnTo>
                  <a:lnTo>
                    <a:pt x="1327" y="869"/>
                  </a:lnTo>
                  <a:lnTo>
                    <a:pt x="1340" y="901"/>
                  </a:lnTo>
                  <a:lnTo>
                    <a:pt x="1353" y="928"/>
                  </a:lnTo>
                  <a:lnTo>
                    <a:pt x="1367" y="950"/>
                  </a:lnTo>
                  <a:lnTo>
                    <a:pt x="1422" y="892"/>
                  </a:lnTo>
                  <a:lnTo>
                    <a:pt x="1479" y="836"/>
                  </a:lnTo>
                  <a:lnTo>
                    <a:pt x="1537" y="781"/>
                  </a:lnTo>
                  <a:lnTo>
                    <a:pt x="1594" y="726"/>
                  </a:lnTo>
                  <a:lnTo>
                    <a:pt x="1648" y="667"/>
                  </a:lnTo>
                  <a:lnTo>
                    <a:pt x="1716" y="674"/>
                  </a:lnTo>
                  <a:lnTo>
                    <a:pt x="1717" y="642"/>
                  </a:lnTo>
                  <a:lnTo>
                    <a:pt x="1720" y="608"/>
                  </a:lnTo>
                  <a:lnTo>
                    <a:pt x="1730" y="610"/>
                  </a:lnTo>
                  <a:lnTo>
                    <a:pt x="1737" y="612"/>
                  </a:lnTo>
                  <a:lnTo>
                    <a:pt x="1746" y="616"/>
                  </a:lnTo>
                  <a:lnTo>
                    <a:pt x="1753" y="620"/>
                  </a:lnTo>
                  <a:lnTo>
                    <a:pt x="1760" y="629"/>
                  </a:lnTo>
                  <a:lnTo>
                    <a:pt x="1768" y="639"/>
                  </a:lnTo>
                  <a:lnTo>
                    <a:pt x="1778" y="654"/>
                  </a:lnTo>
                  <a:lnTo>
                    <a:pt x="1791" y="674"/>
                  </a:lnTo>
                  <a:lnTo>
                    <a:pt x="1805" y="698"/>
                  </a:lnTo>
                  <a:lnTo>
                    <a:pt x="1824" y="729"/>
                  </a:lnTo>
                  <a:lnTo>
                    <a:pt x="1853" y="725"/>
                  </a:lnTo>
                  <a:lnTo>
                    <a:pt x="1880" y="722"/>
                  </a:lnTo>
                  <a:lnTo>
                    <a:pt x="1909" y="723"/>
                  </a:lnTo>
                  <a:lnTo>
                    <a:pt x="1936" y="729"/>
                  </a:lnTo>
                  <a:lnTo>
                    <a:pt x="1962" y="740"/>
                  </a:lnTo>
                  <a:lnTo>
                    <a:pt x="1955" y="754"/>
                  </a:lnTo>
                  <a:lnTo>
                    <a:pt x="1950" y="766"/>
                  </a:lnTo>
                  <a:lnTo>
                    <a:pt x="1945" y="774"/>
                  </a:lnTo>
                  <a:lnTo>
                    <a:pt x="1941" y="783"/>
                  </a:lnTo>
                  <a:lnTo>
                    <a:pt x="1938" y="792"/>
                  </a:lnTo>
                  <a:lnTo>
                    <a:pt x="1934" y="806"/>
                  </a:lnTo>
                  <a:lnTo>
                    <a:pt x="1944" y="826"/>
                  </a:lnTo>
                  <a:lnTo>
                    <a:pt x="1955" y="847"/>
                  </a:lnTo>
                  <a:lnTo>
                    <a:pt x="1967" y="867"/>
                  </a:lnTo>
                  <a:lnTo>
                    <a:pt x="1960" y="881"/>
                  </a:lnTo>
                  <a:lnTo>
                    <a:pt x="1955" y="892"/>
                  </a:lnTo>
                  <a:lnTo>
                    <a:pt x="1951" y="901"/>
                  </a:lnTo>
                  <a:lnTo>
                    <a:pt x="1950" y="911"/>
                  </a:lnTo>
                  <a:lnTo>
                    <a:pt x="1947" y="921"/>
                  </a:lnTo>
                  <a:lnTo>
                    <a:pt x="1944" y="935"/>
                  </a:lnTo>
                  <a:lnTo>
                    <a:pt x="1968" y="925"/>
                  </a:lnTo>
                  <a:lnTo>
                    <a:pt x="1988" y="918"/>
                  </a:lnTo>
                  <a:lnTo>
                    <a:pt x="2005" y="912"/>
                  </a:lnTo>
                  <a:lnTo>
                    <a:pt x="2021" y="909"/>
                  </a:lnTo>
                  <a:lnTo>
                    <a:pt x="2036" y="907"/>
                  </a:lnTo>
                  <a:lnTo>
                    <a:pt x="2055" y="905"/>
                  </a:lnTo>
                  <a:lnTo>
                    <a:pt x="2022" y="933"/>
                  </a:lnTo>
                  <a:lnTo>
                    <a:pt x="1995" y="956"/>
                  </a:lnTo>
                  <a:lnTo>
                    <a:pt x="1972" y="976"/>
                  </a:lnTo>
                  <a:lnTo>
                    <a:pt x="1953" y="991"/>
                  </a:lnTo>
                  <a:lnTo>
                    <a:pt x="1937" y="1004"/>
                  </a:lnTo>
                  <a:lnTo>
                    <a:pt x="1923" y="1014"/>
                  </a:lnTo>
                  <a:lnTo>
                    <a:pt x="1913" y="1021"/>
                  </a:lnTo>
                  <a:lnTo>
                    <a:pt x="1903" y="1026"/>
                  </a:lnTo>
                  <a:lnTo>
                    <a:pt x="1894" y="1029"/>
                  </a:lnTo>
                  <a:lnTo>
                    <a:pt x="1887" y="1031"/>
                  </a:lnTo>
                  <a:lnTo>
                    <a:pt x="1880" y="1032"/>
                  </a:lnTo>
                  <a:lnTo>
                    <a:pt x="1873" y="1032"/>
                  </a:lnTo>
                  <a:lnTo>
                    <a:pt x="1865" y="1032"/>
                  </a:lnTo>
                  <a:lnTo>
                    <a:pt x="1801" y="1031"/>
                  </a:lnTo>
                  <a:lnTo>
                    <a:pt x="1744" y="1031"/>
                  </a:lnTo>
                  <a:lnTo>
                    <a:pt x="1693" y="1035"/>
                  </a:lnTo>
                  <a:lnTo>
                    <a:pt x="1648" y="1043"/>
                  </a:lnTo>
                  <a:lnTo>
                    <a:pt x="1605" y="1057"/>
                  </a:lnTo>
                  <a:lnTo>
                    <a:pt x="1566" y="1079"/>
                  </a:lnTo>
                  <a:lnTo>
                    <a:pt x="1527" y="1107"/>
                  </a:lnTo>
                  <a:lnTo>
                    <a:pt x="1573" y="1098"/>
                  </a:lnTo>
                  <a:lnTo>
                    <a:pt x="1609" y="1091"/>
                  </a:lnTo>
                  <a:lnTo>
                    <a:pt x="1639" y="1086"/>
                  </a:lnTo>
                  <a:lnTo>
                    <a:pt x="1663" y="1081"/>
                  </a:lnTo>
                  <a:lnTo>
                    <a:pt x="1680" y="1079"/>
                  </a:lnTo>
                  <a:lnTo>
                    <a:pt x="1693" y="1076"/>
                  </a:lnTo>
                  <a:lnTo>
                    <a:pt x="1702" y="1074"/>
                  </a:lnTo>
                  <a:lnTo>
                    <a:pt x="1707" y="1073"/>
                  </a:lnTo>
                  <a:lnTo>
                    <a:pt x="1712" y="1073"/>
                  </a:lnTo>
                  <a:lnTo>
                    <a:pt x="1713" y="1073"/>
                  </a:lnTo>
                  <a:lnTo>
                    <a:pt x="1713" y="1073"/>
                  </a:lnTo>
                  <a:lnTo>
                    <a:pt x="1697" y="1091"/>
                  </a:lnTo>
                  <a:lnTo>
                    <a:pt x="1679" y="1110"/>
                  </a:lnTo>
                  <a:lnTo>
                    <a:pt x="1663" y="1128"/>
                  </a:lnTo>
                  <a:lnTo>
                    <a:pt x="1675" y="1142"/>
                  </a:lnTo>
                  <a:lnTo>
                    <a:pt x="1683" y="1152"/>
                  </a:lnTo>
                  <a:lnTo>
                    <a:pt x="1692" y="1158"/>
                  </a:lnTo>
                  <a:lnTo>
                    <a:pt x="1699" y="1163"/>
                  </a:lnTo>
                  <a:lnTo>
                    <a:pt x="1707" y="1166"/>
                  </a:lnTo>
                  <a:lnTo>
                    <a:pt x="1719" y="1169"/>
                  </a:lnTo>
                  <a:lnTo>
                    <a:pt x="1734" y="1173"/>
                  </a:lnTo>
                  <a:lnTo>
                    <a:pt x="1663" y="1191"/>
                  </a:lnTo>
                  <a:lnTo>
                    <a:pt x="1602" y="1208"/>
                  </a:lnTo>
                  <a:lnTo>
                    <a:pt x="1549" y="1224"/>
                  </a:lnTo>
                  <a:lnTo>
                    <a:pt x="1500" y="1237"/>
                  </a:lnTo>
                  <a:lnTo>
                    <a:pt x="1458" y="1248"/>
                  </a:lnTo>
                  <a:lnTo>
                    <a:pt x="1422" y="1259"/>
                  </a:lnTo>
                  <a:lnTo>
                    <a:pt x="1390" y="1268"/>
                  </a:lnTo>
                  <a:lnTo>
                    <a:pt x="1361" y="1277"/>
                  </a:lnTo>
                  <a:lnTo>
                    <a:pt x="1336" y="1284"/>
                  </a:lnTo>
                  <a:lnTo>
                    <a:pt x="1312" y="1293"/>
                  </a:lnTo>
                  <a:lnTo>
                    <a:pt x="1291" y="1300"/>
                  </a:lnTo>
                  <a:lnTo>
                    <a:pt x="1269" y="1308"/>
                  </a:lnTo>
                  <a:lnTo>
                    <a:pt x="1249" y="1317"/>
                  </a:lnTo>
                  <a:lnTo>
                    <a:pt x="1228" y="1325"/>
                  </a:lnTo>
                  <a:lnTo>
                    <a:pt x="1205" y="1335"/>
                  </a:lnTo>
                  <a:lnTo>
                    <a:pt x="1181" y="1345"/>
                  </a:lnTo>
                  <a:lnTo>
                    <a:pt x="1154" y="1356"/>
                  </a:lnTo>
                  <a:lnTo>
                    <a:pt x="1147" y="1365"/>
                  </a:lnTo>
                  <a:lnTo>
                    <a:pt x="1140" y="1370"/>
                  </a:lnTo>
                  <a:lnTo>
                    <a:pt x="1135" y="1378"/>
                  </a:lnTo>
                  <a:lnTo>
                    <a:pt x="1129" y="1383"/>
                  </a:lnTo>
                  <a:lnTo>
                    <a:pt x="1120" y="1392"/>
                  </a:lnTo>
                  <a:lnTo>
                    <a:pt x="1112" y="1402"/>
                  </a:lnTo>
                  <a:lnTo>
                    <a:pt x="1102" y="1414"/>
                  </a:lnTo>
                  <a:lnTo>
                    <a:pt x="1089" y="1430"/>
                  </a:lnTo>
                  <a:lnTo>
                    <a:pt x="1072" y="1449"/>
                  </a:lnTo>
                  <a:lnTo>
                    <a:pt x="1052" y="1473"/>
                  </a:lnTo>
                  <a:lnTo>
                    <a:pt x="1028" y="1502"/>
                  </a:lnTo>
                  <a:lnTo>
                    <a:pt x="998" y="1496"/>
                  </a:lnTo>
                  <a:lnTo>
                    <a:pt x="966" y="1492"/>
                  </a:lnTo>
                  <a:lnTo>
                    <a:pt x="932" y="1490"/>
                  </a:lnTo>
                  <a:lnTo>
                    <a:pt x="896" y="1510"/>
                  </a:lnTo>
                  <a:lnTo>
                    <a:pt x="860" y="1528"/>
                  </a:lnTo>
                  <a:lnTo>
                    <a:pt x="823" y="1545"/>
                  </a:lnTo>
                  <a:lnTo>
                    <a:pt x="789" y="1565"/>
                  </a:lnTo>
                  <a:lnTo>
                    <a:pt x="803" y="1511"/>
                  </a:lnTo>
                  <a:lnTo>
                    <a:pt x="789" y="1538"/>
                  </a:lnTo>
                  <a:lnTo>
                    <a:pt x="777" y="1559"/>
                  </a:lnTo>
                  <a:lnTo>
                    <a:pt x="769" y="1579"/>
                  </a:lnTo>
                  <a:lnTo>
                    <a:pt x="762" y="1595"/>
                  </a:lnTo>
                  <a:lnTo>
                    <a:pt x="756" y="1612"/>
                  </a:lnTo>
                  <a:lnTo>
                    <a:pt x="750" y="1627"/>
                  </a:lnTo>
                  <a:lnTo>
                    <a:pt x="745" y="1644"/>
                  </a:lnTo>
                  <a:lnTo>
                    <a:pt x="777" y="1715"/>
                  </a:lnTo>
                  <a:lnTo>
                    <a:pt x="753" y="1736"/>
                  </a:lnTo>
                  <a:lnTo>
                    <a:pt x="726" y="1758"/>
                  </a:lnTo>
                  <a:lnTo>
                    <a:pt x="699" y="1781"/>
                  </a:lnTo>
                  <a:lnTo>
                    <a:pt x="674" y="1802"/>
                  </a:lnTo>
                  <a:lnTo>
                    <a:pt x="674" y="1748"/>
                  </a:lnTo>
                  <a:lnTo>
                    <a:pt x="670" y="1695"/>
                  </a:lnTo>
                  <a:lnTo>
                    <a:pt x="667" y="1643"/>
                  </a:lnTo>
                  <a:lnTo>
                    <a:pt x="665" y="1589"/>
                  </a:lnTo>
                  <a:lnTo>
                    <a:pt x="671" y="1535"/>
                  </a:lnTo>
                  <a:lnTo>
                    <a:pt x="654" y="1541"/>
                  </a:lnTo>
                  <a:lnTo>
                    <a:pt x="641" y="1545"/>
                  </a:lnTo>
                  <a:lnTo>
                    <a:pt x="630" y="1548"/>
                  </a:lnTo>
                  <a:lnTo>
                    <a:pt x="621" y="1548"/>
                  </a:lnTo>
                  <a:lnTo>
                    <a:pt x="611" y="1548"/>
                  </a:lnTo>
                  <a:lnTo>
                    <a:pt x="600" y="1548"/>
                  </a:lnTo>
                  <a:lnTo>
                    <a:pt x="580" y="1483"/>
                  </a:lnTo>
                  <a:lnTo>
                    <a:pt x="559" y="1495"/>
                  </a:lnTo>
                  <a:lnTo>
                    <a:pt x="536" y="1507"/>
                  </a:lnTo>
                  <a:lnTo>
                    <a:pt x="515" y="1519"/>
                  </a:lnTo>
                  <a:lnTo>
                    <a:pt x="491" y="1503"/>
                  </a:lnTo>
                  <a:lnTo>
                    <a:pt x="471" y="1490"/>
                  </a:lnTo>
                  <a:lnTo>
                    <a:pt x="454" y="1480"/>
                  </a:lnTo>
                  <a:lnTo>
                    <a:pt x="438" y="1473"/>
                  </a:lnTo>
                  <a:lnTo>
                    <a:pt x="420" y="1469"/>
                  </a:lnTo>
                  <a:lnTo>
                    <a:pt x="400" y="1466"/>
                  </a:lnTo>
                  <a:lnTo>
                    <a:pt x="375" y="1464"/>
                  </a:lnTo>
                  <a:lnTo>
                    <a:pt x="344" y="1462"/>
                  </a:lnTo>
                  <a:lnTo>
                    <a:pt x="304" y="1461"/>
                  </a:lnTo>
                  <a:lnTo>
                    <a:pt x="285" y="1495"/>
                  </a:lnTo>
                  <a:lnTo>
                    <a:pt x="270" y="1523"/>
                  </a:lnTo>
                  <a:lnTo>
                    <a:pt x="257" y="1544"/>
                  </a:lnTo>
                  <a:lnTo>
                    <a:pt x="247" y="1562"/>
                  </a:lnTo>
                  <a:lnTo>
                    <a:pt x="239" y="1576"/>
                  </a:lnTo>
                  <a:lnTo>
                    <a:pt x="232" y="1586"/>
                  </a:lnTo>
                  <a:lnTo>
                    <a:pt x="224" y="1595"/>
                  </a:lnTo>
                  <a:lnTo>
                    <a:pt x="217" y="1600"/>
                  </a:lnTo>
                  <a:lnTo>
                    <a:pt x="210" y="1606"/>
                  </a:lnTo>
                  <a:lnTo>
                    <a:pt x="203" y="1610"/>
                  </a:lnTo>
                  <a:lnTo>
                    <a:pt x="193" y="1614"/>
                  </a:lnTo>
                  <a:lnTo>
                    <a:pt x="189" y="1660"/>
                  </a:lnTo>
                  <a:lnTo>
                    <a:pt x="189" y="1702"/>
                  </a:lnTo>
                  <a:lnTo>
                    <a:pt x="190" y="1743"/>
                  </a:lnTo>
                  <a:lnTo>
                    <a:pt x="195" y="1779"/>
                  </a:lnTo>
                  <a:lnTo>
                    <a:pt x="199" y="1810"/>
                  </a:lnTo>
                  <a:lnTo>
                    <a:pt x="205" y="1834"/>
                  </a:lnTo>
                  <a:lnTo>
                    <a:pt x="209" y="1851"/>
                  </a:lnTo>
                  <a:lnTo>
                    <a:pt x="268" y="1879"/>
                  </a:lnTo>
                  <a:lnTo>
                    <a:pt x="291" y="1854"/>
                  </a:lnTo>
                  <a:lnTo>
                    <a:pt x="311" y="1834"/>
                  </a:lnTo>
                  <a:lnTo>
                    <a:pt x="329" y="1820"/>
                  </a:lnTo>
                  <a:lnTo>
                    <a:pt x="348" y="1812"/>
                  </a:lnTo>
                  <a:lnTo>
                    <a:pt x="366" y="1809"/>
                  </a:lnTo>
                  <a:lnTo>
                    <a:pt x="386" y="1809"/>
                  </a:lnTo>
                  <a:lnTo>
                    <a:pt x="380" y="1829"/>
                  </a:lnTo>
                  <a:lnTo>
                    <a:pt x="375" y="1846"/>
                  </a:lnTo>
                  <a:lnTo>
                    <a:pt x="368" y="1860"/>
                  </a:lnTo>
                  <a:lnTo>
                    <a:pt x="359" y="1874"/>
                  </a:lnTo>
                  <a:lnTo>
                    <a:pt x="348" y="1888"/>
                  </a:lnTo>
                  <a:lnTo>
                    <a:pt x="334" y="1906"/>
                  </a:lnTo>
                  <a:lnTo>
                    <a:pt x="319" y="2018"/>
                  </a:lnTo>
                  <a:lnTo>
                    <a:pt x="335" y="2056"/>
                  </a:lnTo>
                  <a:lnTo>
                    <a:pt x="366" y="2078"/>
                  </a:lnTo>
                  <a:lnTo>
                    <a:pt x="395" y="2101"/>
                  </a:lnTo>
                  <a:lnTo>
                    <a:pt x="419" y="2123"/>
                  </a:lnTo>
                  <a:lnTo>
                    <a:pt x="438" y="2146"/>
                  </a:lnTo>
                  <a:lnTo>
                    <a:pt x="453" y="2167"/>
                  </a:lnTo>
                  <a:lnTo>
                    <a:pt x="464" y="2184"/>
                  </a:lnTo>
                  <a:lnTo>
                    <a:pt x="471" y="2198"/>
                  </a:lnTo>
                  <a:lnTo>
                    <a:pt x="474" y="2205"/>
                  </a:lnTo>
                  <a:lnTo>
                    <a:pt x="514" y="2232"/>
                  </a:lnTo>
                  <a:lnTo>
                    <a:pt x="548" y="2255"/>
                  </a:lnTo>
                  <a:lnTo>
                    <a:pt x="576" y="2273"/>
                  </a:lnTo>
                  <a:lnTo>
                    <a:pt x="602" y="2287"/>
                  </a:lnTo>
                  <a:lnTo>
                    <a:pt x="624" y="2297"/>
                  </a:lnTo>
                  <a:lnTo>
                    <a:pt x="644" y="2302"/>
                  </a:lnTo>
                  <a:lnTo>
                    <a:pt x="662" y="2305"/>
                  </a:lnTo>
                  <a:lnTo>
                    <a:pt x="680" y="2304"/>
                  </a:lnTo>
                  <a:lnTo>
                    <a:pt x="695" y="2298"/>
                  </a:lnTo>
                  <a:lnTo>
                    <a:pt x="712" y="2288"/>
                  </a:lnTo>
                  <a:lnTo>
                    <a:pt x="729" y="2276"/>
                  </a:lnTo>
                  <a:lnTo>
                    <a:pt x="749" y="2257"/>
                  </a:lnTo>
                  <a:lnTo>
                    <a:pt x="774" y="2273"/>
                  </a:lnTo>
                  <a:lnTo>
                    <a:pt x="796" y="2287"/>
                  </a:lnTo>
                  <a:lnTo>
                    <a:pt x="817" y="2300"/>
                  </a:lnTo>
                  <a:lnTo>
                    <a:pt x="838" y="2312"/>
                  </a:lnTo>
                  <a:lnTo>
                    <a:pt x="861" y="2326"/>
                  </a:lnTo>
                  <a:lnTo>
                    <a:pt x="889" y="2343"/>
                  </a:lnTo>
                  <a:lnTo>
                    <a:pt x="959" y="2336"/>
                  </a:lnTo>
                  <a:lnTo>
                    <a:pt x="1010" y="2356"/>
                  </a:lnTo>
                  <a:lnTo>
                    <a:pt x="1059" y="2377"/>
                  </a:lnTo>
                  <a:lnTo>
                    <a:pt x="1108" y="2400"/>
                  </a:lnTo>
                  <a:lnTo>
                    <a:pt x="1154" y="2427"/>
                  </a:lnTo>
                  <a:lnTo>
                    <a:pt x="1198" y="2456"/>
                  </a:lnTo>
                  <a:lnTo>
                    <a:pt x="1239" y="2491"/>
                  </a:lnTo>
                  <a:lnTo>
                    <a:pt x="1268" y="2520"/>
                  </a:lnTo>
                  <a:lnTo>
                    <a:pt x="1278" y="2555"/>
                  </a:lnTo>
                  <a:lnTo>
                    <a:pt x="1288" y="2582"/>
                  </a:lnTo>
                  <a:lnTo>
                    <a:pt x="1298" y="2603"/>
                  </a:lnTo>
                  <a:lnTo>
                    <a:pt x="1308" y="2618"/>
                  </a:lnTo>
                  <a:lnTo>
                    <a:pt x="1322" y="2628"/>
                  </a:lnTo>
                  <a:lnTo>
                    <a:pt x="1339" y="2637"/>
                  </a:lnTo>
                  <a:lnTo>
                    <a:pt x="1360" y="2642"/>
                  </a:lnTo>
                  <a:lnTo>
                    <a:pt x="1388" y="2648"/>
                  </a:lnTo>
                  <a:lnTo>
                    <a:pt x="1425" y="2652"/>
                  </a:lnTo>
                  <a:lnTo>
                    <a:pt x="1442" y="2655"/>
                  </a:lnTo>
                  <a:lnTo>
                    <a:pt x="1456" y="2658"/>
                  </a:lnTo>
                  <a:lnTo>
                    <a:pt x="1471" y="2662"/>
                  </a:lnTo>
                  <a:lnTo>
                    <a:pt x="1483" y="2668"/>
                  </a:lnTo>
                  <a:lnTo>
                    <a:pt x="1495" y="2676"/>
                  </a:lnTo>
                  <a:lnTo>
                    <a:pt x="1507" y="2689"/>
                  </a:lnTo>
                  <a:lnTo>
                    <a:pt x="1522" y="2706"/>
                  </a:lnTo>
                  <a:lnTo>
                    <a:pt x="1536" y="2727"/>
                  </a:lnTo>
                  <a:lnTo>
                    <a:pt x="1553" y="2754"/>
                  </a:lnTo>
                  <a:lnTo>
                    <a:pt x="1571" y="2788"/>
                  </a:lnTo>
                  <a:lnTo>
                    <a:pt x="1592" y="2828"/>
                  </a:lnTo>
                  <a:lnTo>
                    <a:pt x="1541" y="2883"/>
                  </a:lnTo>
                  <a:lnTo>
                    <a:pt x="1561" y="2896"/>
                  </a:lnTo>
                  <a:lnTo>
                    <a:pt x="1584" y="2912"/>
                  </a:lnTo>
                  <a:lnTo>
                    <a:pt x="1604" y="2926"/>
                  </a:lnTo>
                  <a:lnTo>
                    <a:pt x="1635" y="2905"/>
                  </a:lnTo>
                  <a:lnTo>
                    <a:pt x="1662" y="2888"/>
                  </a:lnTo>
                  <a:lnTo>
                    <a:pt x="1686" y="2876"/>
                  </a:lnTo>
                  <a:lnTo>
                    <a:pt x="1707" y="2869"/>
                  </a:lnTo>
                  <a:lnTo>
                    <a:pt x="1726" y="2865"/>
                  </a:lnTo>
                  <a:lnTo>
                    <a:pt x="1743" y="2862"/>
                  </a:lnTo>
                  <a:lnTo>
                    <a:pt x="1757" y="2862"/>
                  </a:lnTo>
                  <a:lnTo>
                    <a:pt x="1804" y="2902"/>
                  </a:lnTo>
                  <a:lnTo>
                    <a:pt x="1855" y="2937"/>
                  </a:lnTo>
                  <a:lnTo>
                    <a:pt x="1907" y="2967"/>
                  </a:lnTo>
                  <a:lnTo>
                    <a:pt x="1961" y="2992"/>
                  </a:lnTo>
                  <a:lnTo>
                    <a:pt x="2015" y="3013"/>
                  </a:lnTo>
                  <a:lnTo>
                    <a:pt x="2067" y="3030"/>
                  </a:lnTo>
                  <a:lnTo>
                    <a:pt x="2118" y="3044"/>
                  </a:lnTo>
                  <a:lnTo>
                    <a:pt x="2165" y="3055"/>
                  </a:lnTo>
                  <a:lnTo>
                    <a:pt x="2209" y="3064"/>
                  </a:lnTo>
                  <a:lnTo>
                    <a:pt x="2246" y="3070"/>
                  </a:lnTo>
                  <a:lnTo>
                    <a:pt x="2277" y="3072"/>
                  </a:lnTo>
                  <a:lnTo>
                    <a:pt x="2301" y="3075"/>
                  </a:lnTo>
                  <a:lnTo>
                    <a:pt x="2317" y="3077"/>
                  </a:lnTo>
                  <a:lnTo>
                    <a:pt x="2323" y="3077"/>
                  </a:lnTo>
                  <a:lnTo>
                    <a:pt x="2323" y="3096"/>
                  </a:lnTo>
                  <a:lnTo>
                    <a:pt x="2321" y="3116"/>
                  </a:lnTo>
                  <a:lnTo>
                    <a:pt x="2320" y="3137"/>
                  </a:lnTo>
                  <a:lnTo>
                    <a:pt x="2318" y="3154"/>
                  </a:lnTo>
                  <a:lnTo>
                    <a:pt x="2317" y="3170"/>
                  </a:lnTo>
                  <a:lnTo>
                    <a:pt x="2314" y="3185"/>
                  </a:lnTo>
                  <a:lnTo>
                    <a:pt x="2310" y="3198"/>
                  </a:lnTo>
                  <a:lnTo>
                    <a:pt x="2304" y="3212"/>
                  </a:lnTo>
                  <a:lnTo>
                    <a:pt x="2297" y="3226"/>
                  </a:lnTo>
                  <a:lnTo>
                    <a:pt x="2287" y="3242"/>
                  </a:lnTo>
                  <a:lnTo>
                    <a:pt x="2274" y="3257"/>
                  </a:lnTo>
                  <a:lnTo>
                    <a:pt x="2259" y="3277"/>
                  </a:lnTo>
                  <a:lnTo>
                    <a:pt x="2240" y="3298"/>
                  </a:lnTo>
                  <a:lnTo>
                    <a:pt x="2218" y="3323"/>
                  </a:lnTo>
                  <a:lnTo>
                    <a:pt x="2192" y="3352"/>
                  </a:lnTo>
                  <a:lnTo>
                    <a:pt x="2161" y="3385"/>
                  </a:lnTo>
                  <a:lnTo>
                    <a:pt x="2168" y="3402"/>
                  </a:lnTo>
                  <a:lnTo>
                    <a:pt x="2175" y="3418"/>
                  </a:lnTo>
                  <a:lnTo>
                    <a:pt x="2179" y="3432"/>
                  </a:lnTo>
                  <a:lnTo>
                    <a:pt x="2182" y="3445"/>
                  </a:lnTo>
                  <a:lnTo>
                    <a:pt x="2182" y="3456"/>
                  </a:lnTo>
                  <a:lnTo>
                    <a:pt x="2179" y="3467"/>
                  </a:lnTo>
                  <a:lnTo>
                    <a:pt x="2174" y="3480"/>
                  </a:lnTo>
                  <a:lnTo>
                    <a:pt x="2165" y="3491"/>
                  </a:lnTo>
                  <a:lnTo>
                    <a:pt x="2152" y="3504"/>
                  </a:lnTo>
                  <a:lnTo>
                    <a:pt x="2135" y="3518"/>
                  </a:lnTo>
                  <a:lnTo>
                    <a:pt x="2116" y="3533"/>
                  </a:lnTo>
                  <a:lnTo>
                    <a:pt x="2090" y="3550"/>
                  </a:lnTo>
                  <a:lnTo>
                    <a:pt x="2059" y="3570"/>
                  </a:lnTo>
                  <a:lnTo>
                    <a:pt x="2023" y="3593"/>
                  </a:lnTo>
                  <a:lnTo>
                    <a:pt x="1982" y="3618"/>
                  </a:lnTo>
                  <a:lnTo>
                    <a:pt x="1934" y="3646"/>
                  </a:lnTo>
                  <a:lnTo>
                    <a:pt x="1940" y="3665"/>
                  </a:lnTo>
                  <a:lnTo>
                    <a:pt x="1944" y="3680"/>
                  </a:lnTo>
                  <a:lnTo>
                    <a:pt x="1947" y="3694"/>
                  </a:lnTo>
                  <a:lnTo>
                    <a:pt x="1950" y="3708"/>
                  </a:lnTo>
                  <a:lnTo>
                    <a:pt x="1951" y="3724"/>
                  </a:lnTo>
                  <a:lnTo>
                    <a:pt x="1951" y="3744"/>
                  </a:lnTo>
                  <a:lnTo>
                    <a:pt x="1951" y="3769"/>
                  </a:lnTo>
                  <a:lnTo>
                    <a:pt x="1951" y="3803"/>
                  </a:lnTo>
                  <a:lnTo>
                    <a:pt x="1913" y="3831"/>
                  </a:lnTo>
                  <a:lnTo>
                    <a:pt x="1894" y="3825"/>
                  </a:lnTo>
                  <a:lnTo>
                    <a:pt x="1876" y="3820"/>
                  </a:lnTo>
                  <a:lnTo>
                    <a:pt x="1849" y="3838"/>
                  </a:lnTo>
                  <a:lnTo>
                    <a:pt x="1821" y="3851"/>
                  </a:lnTo>
                  <a:lnTo>
                    <a:pt x="1791" y="3861"/>
                  </a:lnTo>
                  <a:lnTo>
                    <a:pt x="1761" y="3870"/>
                  </a:lnTo>
                  <a:lnTo>
                    <a:pt x="1733" y="3882"/>
                  </a:lnTo>
                  <a:lnTo>
                    <a:pt x="1746" y="3899"/>
                  </a:lnTo>
                  <a:lnTo>
                    <a:pt x="1758" y="3917"/>
                  </a:lnTo>
                  <a:lnTo>
                    <a:pt x="1736" y="3917"/>
                  </a:lnTo>
                  <a:lnTo>
                    <a:pt x="1717" y="3917"/>
                  </a:lnTo>
                  <a:lnTo>
                    <a:pt x="1700" y="3918"/>
                  </a:lnTo>
                  <a:lnTo>
                    <a:pt x="1683" y="3921"/>
                  </a:lnTo>
                  <a:lnTo>
                    <a:pt x="1665" y="3925"/>
                  </a:lnTo>
                  <a:lnTo>
                    <a:pt x="1641" y="3931"/>
                  </a:lnTo>
                  <a:lnTo>
                    <a:pt x="1700" y="3944"/>
                  </a:lnTo>
                  <a:lnTo>
                    <a:pt x="1697" y="3959"/>
                  </a:lnTo>
                  <a:lnTo>
                    <a:pt x="1696" y="3972"/>
                  </a:lnTo>
                  <a:lnTo>
                    <a:pt x="1696" y="3982"/>
                  </a:lnTo>
                  <a:lnTo>
                    <a:pt x="1699" y="3992"/>
                  </a:lnTo>
                  <a:lnTo>
                    <a:pt x="1706" y="4003"/>
                  </a:lnTo>
                  <a:lnTo>
                    <a:pt x="1716" y="4018"/>
                  </a:lnTo>
                  <a:lnTo>
                    <a:pt x="1729" y="4040"/>
                  </a:lnTo>
                  <a:lnTo>
                    <a:pt x="1774" y="4061"/>
                  </a:lnTo>
                  <a:lnTo>
                    <a:pt x="1780" y="4068"/>
                  </a:lnTo>
                  <a:lnTo>
                    <a:pt x="1785" y="4075"/>
                  </a:lnTo>
                  <a:lnTo>
                    <a:pt x="1780" y="4088"/>
                  </a:lnTo>
                  <a:lnTo>
                    <a:pt x="1773" y="4100"/>
                  </a:lnTo>
                  <a:lnTo>
                    <a:pt x="1721" y="4085"/>
                  </a:lnTo>
                  <a:lnTo>
                    <a:pt x="1670" y="4065"/>
                  </a:lnTo>
                  <a:lnTo>
                    <a:pt x="1621" y="4044"/>
                  </a:lnTo>
                  <a:lnTo>
                    <a:pt x="1571" y="4023"/>
                  </a:lnTo>
                  <a:lnTo>
                    <a:pt x="1522" y="4004"/>
                  </a:lnTo>
                  <a:lnTo>
                    <a:pt x="1479" y="3963"/>
                  </a:lnTo>
                  <a:lnTo>
                    <a:pt x="1410" y="3921"/>
                  </a:lnTo>
                  <a:lnTo>
                    <a:pt x="1346" y="3876"/>
                  </a:lnTo>
                  <a:lnTo>
                    <a:pt x="1288" y="3825"/>
                  </a:lnTo>
                  <a:lnTo>
                    <a:pt x="1235" y="3773"/>
                  </a:lnTo>
                  <a:lnTo>
                    <a:pt x="1188" y="3715"/>
                  </a:lnTo>
                  <a:lnTo>
                    <a:pt x="1147" y="3655"/>
                  </a:lnTo>
                  <a:lnTo>
                    <a:pt x="1110" y="3590"/>
                  </a:lnTo>
                  <a:lnTo>
                    <a:pt x="1081" y="3521"/>
                  </a:lnTo>
                  <a:lnTo>
                    <a:pt x="1058" y="3449"/>
                  </a:lnTo>
                  <a:lnTo>
                    <a:pt x="1040" y="3373"/>
                  </a:lnTo>
                  <a:lnTo>
                    <a:pt x="1000" y="3359"/>
                  </a:lnTo>
                  <a:lnTo>
                    <a:pt x="960" y="3340"/>
                  </a:lnTo>
                  <a:lnTo>
                    <a:pt x="919" y="3318"/>
                  </a:lnTo>
                  <a:lnTo>
                    <a:pt x="881" y="3294"/>
                  </a:lnTo>
                  <a:lnTo>
                    <a:pt x="843" y="3267"/>
                  </a:lnTo>
                  <a:lnTo>
                    <a:pt x="806" y="3240"/>
                  </a:lnTo>
                  <a:lnTo>
                    <a:pt x="772" y="3213"/>
                  </a:lnTo>
                  <a:lnTo>
                    <a:pt x="742" y="3187"/>
                  </a:lnTo>
                  <a:lnTo>
                    <a:pt x="715" y="3163"/>
                  </a:lnTo>
                  <a:lnTo>
                    <a:pt x="692" y="3141"/>
                  </a:lnTo>
                  <a:lnTo>
                    <a:pt x="675" y="3125"/>
                  </a:lnTo>
                  <a:lnTo>
                    <a:pt x="648" y="3026"/>
                  </a:lnTo>
                  <a:lnTo>
                    <a:pt x="628" y="3015"/>
                  </a:lnTo>
                  <a:lnTo>
                    <a:pt x="607" y="3003"/>
                  </a:lnTo>
                  <a:lnTo>
                    <a:pt x="586" y="2991"/>
                  </a:lnTo>
                  <a:lnTo>
                    <a:pt x="566" y="2976"/>
                  </a:lnTo>
                  <a:lnTo>
                    <a:pt x="545" y="2962"/>
                  </a:lnTo>
                  <a:lnTo>
                    <a:pt x="526" y="2945"/>
                  </a:lnTo>
                  <a:lnTo>
                    <a:pt x="508" y="2927"/>
                  </a:lnTo>
                  <a:lnTo>
                    <a:pt x="491" y="2907"/>
                  </a:lnTo>
                  <a:lnTo>
                    <a:pt x="477" y="2886"/>
                  </a:lnTo>
                  <a:lnTo>
                    <a:pt x="465" y="2862"/>
                  </a:lnTo>
                  <a:lnTo>
                    <a:pt x="456" y="2837"/>
                  </a:lnTo>
                  <a:lnTo>
                    <a:pt x="450" y="2809"/>
                  </a:lnTo>
                  <a:lnTo>
                    <a:pt x="447" y="2778"/>
                  </a:lnTo>
                  <a:lnTo>
                    <a:pt x="447" y="2744"/>
                  </a:lnTo>
                  <a:lnTo>
                    <a:pt x="453" y="2707"/>
                  </a:lnTo>
                  <a:lnTo>
                    <a:pt x="463" y="2668"/>
                  </a:lnTo>
                  <a:lnTo>
                    <a:pt x="477" y="2624"/>
                  </a:lnTo>
                  <a:lnTo>
                    <a:pt x="498" y="2579"/>
                  </a:lnTo>
                  <a:lnTo>
                    <a:pt x="524" y="2528"/>
                  </a:lnTo>
                  <a:lnTo>
                    <a:pt x="556" y="2475"/>
                  </a:lnTo>
                  <a:lnTo>
                    <a:pt x="553" y="2470"/>
                  </a:lnTo>
                  <a:lnTo>
                    <a:pt x="549" y="2459"/>
                  </a:lnTo>
                  <a:lnTo>
                    <a:pt x="542" y="2442"/>
                  </a:lnTo>
                  <a:lnTo>
                    <a:pt x="531" y="2418"/>
                  </a:lnTo>
                  <a:lnTo>
                    <a:pt x="518" y="2390"/>
                  </a:lnTo>
                  <a:lnTo>
                    <a:pt x="501" y="2357"/>
                  </a:lnTo>
                  <a:lnTo>
                    <a:pt x="481" y="2321"/>
                  </a:lnTo>
                  <a:lnTo>
                    <a:pt x="458" y="2281"/>
                  </a:lnTo>
                  <a:lnTo>
                    <a:pt x="433" y="2240"/>
                  </a:lnTo>
                  <a:lnTo>
                    <a:pt x="403" y="2195"/>
                  </a:lnTo>
                  <a:lnTo>
                    <a:pt x="370" y="2150"/>
                  </a:lnTo>
                  <a:lnTo>
                    <a:pt x="335" y="2105"/>
                  </a:lnTo>
                  <a:lnTo>
                    <a:pt x="297" y="2059"/>
                  </a:lnTo>
                  <a:lnTo>
                    <a:pt x="254" y="2012"/>
                  </a:lnTo>
                  <a:lnTo>
                    <a:pt x="209" y="1968"/>
                  </a:lnTo>
                  <a:lnTo>
                    <a:pt x="161" y="1925"/>
                  </a:lnTo>
                  <a:lnTo>
                    <a:pt x="108" y="1885"/>
                  </a:lnTo>
                  <a:lnTo>
                    <a:pt x="53" y="1847"/>
                  </a:lnTo>
                  <a:lnTo>
                    <a:pt x="46" y="1796"/>
                  </a:lnTo>
                  <a:lnTo>
                    <a:pt x="39" y="1743"/>
                  </a:lnTo>
                  <a:lnTo>
                    <a:pt x="33" y="1688"/>
                  </a:lnTo>
                  <a:lnTo>
                    <a:pt x="27" y="1637"/>
                  </a:lnTo>
                  <a:lnTo>
                    <a:pt x="40" y="1581"/>
                  </a:lnTo>
                  <a:lnTo>
                    <a:pt x="54" y="1521"/>
                  </a:lnTo>
                  <a:lnTo>
                    <a:pt x="70" y="1456"/>
                  </a:lnTo>
                  <a:lnTo>
                    <a:pt x="71" y="1449"/>
                  </a:lnTo>
                  <a:lnTo>
                    <a:pt x="71" y="1442"/>
                  </a:lnTo>
                  <a:lnTo>
                    <a:pt x="73" y="1435"/>
                  </a:lnTo>
                  <a:lnTo>
                    <a:pt x="74" y="1428"/>
                  </a:lnTo>
                  <a:lnTo>
                    <a:pt x="76" y="1418"/>
                  </a:lnTo>
                  <a:lnTo>
                    <a:pt x="77" y="1407"/>
                  </a:lnTo>
                  <a:lnTo>
                    <a:pt x="81" y="1393"/>
                  </a:lnTo>
                  <a:lnTo>
                    <a:pt x="84" y="1375"/>
                  </a:lnTo>
                  <a:lnTo>
                    <a:pt x="90" y="1354"/>
                  </a:lnTo>
                  <a:lnTo>
                    <a:pt x="97" y="1327"/>
                  </a:lnTo>
                  <a:lnTo>
                    <a:pt x="104" y="1294"/>
                  </a:lnTo>
                  <a:lnTo>
                    <a:pt x="112" y="1256"/>
                  </a:lnTo>
                  <a:lnTo>
                    <a:pt x="124" y="1213"/>
                  </a:lnTo>
                  <a:lnTo>
                    <a:pt x="137" y="1160"/>
                  </a:lnTo>
                  <a:lnTo>
                    <a:pt x="127" y="1176"/>
                  </a:lnTo>
                  <a:lnTo>
                    <a:pt x="121" y="1187"/>
                  </a:lnTo>
                  <a:lnTo>
                    <a:pt x="115" y="1198"/>
                  </a:lnTo>
                  <a:lnTo>
                    <a:pt x="111" y="1210"/>
                  </a:lnTo>
                  <a:lnTo>
                    <a:pt x="107" y="1227"/>
                  </a:lnTo>
                  <a:lnTo>
                    <a:pt x="100" y="1249"/>
                  </a:lnTo>
                  <a:lnTo>
                    <a:pt x="78" y="1277"/>
                  </a:lnTo>
                  <a:lnTo>
                    <a:pt x="61" y="1308"/>
                  </a:lnTo>
                  <a:lnTo>
                    <a:pt x="47" y="1341"/>
                  </a:lnTo>
                  <a:lnTo>
                    <a:pt x="37" y="1372"/>
                  </a:lnTo>
                  <a:lnTo>
                    <a:pt x="32" y="1402"/>
                  </a:lnTo>
                  <a:lnTo>
                    <a:pt x="26" y="1428"/>
                  </a:lnTo>
                  <a:lnTo>
                    <a:pt x="25" y="1448"/>
                  </a:lnTo>
                  <a:lnTo>
                    <a:pt x="23" y="1462"/>
                  </a:lnTo>
                  <a:lnTo>
                    <a:pt x="23" y="1468"/>
                  </a:lnTo>
                  <a:lnTo>
                    <a:pt x="0" y="1468"/>
                  </a:lnTo>
                  <a:lnTo>
                    <a:pt x="10" y="1427"/>
                  </a:lnTo>
                  <a:lnTo>
                    <a:pt x="16" y="1386"/>
                  </a:lnTo>
                  <a:lnTo>
                    <a:pt x="23" y="1345"/>
                  </a:lnTo>
                  <a:lnTo>
                    <a:pt x="43" y="1289"/>
                  </a:lnTo>
                  <a:lnTo>
                    <a:pt x="53" y="1263"/>
                  </a:lnTo>
                  <a:lnTo>
                    <a:pt x="63" y="1237"/>
                  </a:lnTo>
                  <a:lnTo>
                    <a:pt x="76" y="1208"/>
                  </a:lnTo>
                  <a:lnTo>
                    <a:pt x="90" y="1177"/>
                  </a:lnTo>
                  <a:lnTo>
                    <a:pt x="100" y="1160"/>
                  </a:lnTo>
                  <a:lnTo>
                    <a:pt x="108" y="1146"/>
                  </a:lnTo>
                  <a:lnTo>
                    <a:pt x="115" y="1132"/>
                  </a:lnTo>
                  <a:lnTo>
                    <a:pt x="120" y="1120"/>
                  </a:lnTo>
                  <a:lnTo>
                    <a:pt x="125" y="1105"/>
                  </a:lnTo>
                  <a:lnTo>
                    <a:pt x="129" y="1088"/>
                  </a:lnTo>
                  <a:lnTo>
                    <a:pt x="134" y="1067"/>
                  </a:lnTo>
                  <a:lnTo>
                    <a:pt x="138" y="1042"/>
                  </a:lnTo>
                  <a:lnTo>
                    <a:pt x="144" y="1008"/>
                  </a:lnTo>
                  <a:lnTo>
                    <a:pt x="151" y="998"/>
                  </a:lnTo>
                  <a:lnTo>
                    <a:pt x="156" y="990"/>
                  </a:lnTo>
                  <a:lnTo>
                    <a:pt x="163" y="981"/>
                  </a:lnTo>
                  <a:lnTo>
                    <a:pt x="169" y="973"/>
                  </a:lnTo>
                  <a:lnTo>
                    <a:pt x="176" y="964"/>
                  </a:lnTo>
                  <a:lnTo>
                    <a:pt x="183" y="955"/>
                  </a:lnTo>
                  <a:lnTo>
                    <a:pt x="192" y="946"/>
                  </a:lnTo>
                  <a:lnTo>
                    <a:pt x="202" y="935"/>
                  </a:lnTo>
                  <a:lnTo>
                    <a:pt x="212" y="924"/>
                  </a:lnTo>
                  <a:lnTo>
                    <a:pt x="224" y="911"/>
                  </a:lnTo>
                  <a:lnTo>
                    <a:pt x="240" y="897"/>
                  </a:lnTo>
                  <a:lnTo>
                    <a:pt x="256" y="880"/>
                  </a:lnTo>
                  <a:lnTo>
                    <a:pt x="275" y="861"/>
                  </a:lnTo>
                  <a:lnTo>
                    <a:pt x="297" y="842"/>
                  </a:lnTo>
                  <a:lnTo>
                    <a:pt x="322" y="818"/>
                  </a:lnTo>
                  <a:lnTo>
                    <a:pt x="349" y="792"/>
                  </a:lnTo>
                  <a:lnTo>
                    <a:pt x="380" y="764"/>
                  </a:lnTo>
                  <a:lnTo>
                    <a:pt x="416" y="732"/>
                  </a:lnTo>
                  <a:lnTo>
                    <a:pt x="454" y="697"/>
                  </a:lnTo>
                  <a:lnTo>
                    <a:pt x="497" y="657"/>
                  </a:lnTo>
                  <a:lnTo>
                    <a:pt x="545" y="615"/>
                  </a:lnTo>
                  <a:lnTo>
                    <a:pt x="596" y="567"/>
                  </a:lnTo>
                  <a:lnTo>
                    <a:pt x="653" y="516"/>
                  </a:lnTo>
                  <a:lnTo>
                    <a:pt x="715" y="460"/>
                  </a:lnTo>
                  <a:lnTo>
                    <a:pt x="782" y="399"/>
                  </a:lnTo>
                  <a:lnTo>
                    <a:pt x="765" y="393"/>
                  </a:lnTo>
                  <a:lnTo>
                    <a:pt x="745" y="388"/>
                  </a:lnTo>
                  <a:lnTo>
                    <a:pt x="728" y="381"/>
                  </a:lnTo>
                  <a:lnTo>
                    <a:pt x="746" y="361"/>
                  </a:lnTo>
                  <a:lnTo>
                    <a:pt x="760" y="344"/>
                  </a:lnTo>
                  <a:lnTo>
                    <a:pt x="772" y="331"/>
                  </a:lnTo>
                  <a:lnTo>
                    <a:pt x="780" y="321"/>
                  </a:lnTo>
                  <a:lnTo>
                    <a:pt x="786" y="314"/>
                  </a:lnTo>
                  <a:lnTo>
                    <a:pt x="790" y="307"/>
                  </a:lnTo>
                  <a:lnTo>
                    <a:pt x="792" y="302"/>
                  </a:lnTo>
                  <a:lnTo>
                    <a:pt x="794" y="296"/>
                  </a:lnTo>
                  <a:lnTo>
                    <a:pt x="796" y="290"/>
                  </a:lnTo>
                  <a:lnTo>
                    <a:pt x="796" y="289"/>
                  </a:lnTo>
                  <a:lnTo>
                    <a:pt x="794" y="288"/>
                  </a:lnTo>
                  <a:lnTo>
                    <a:pt x="793" y="286"/>
                  </a:lnTo>
                  <a:lnTo>
                    <a:pt x="790" y="285"/>
                  </a:lnTo>
                  <a:lnTo>
                    <a:pt x="787" y="285"/>
                  </a:lnTo>
                  <a:lnTo>
                    <a:pt x="782" y="285"/>
                  </a:lnTo>
                  <a:lnTo>
                    <a:pt x="776" y="285"/>
                  </a:lnTo>
                  <a:lnTo>
                    <a:pt x="762" y="290"/>
                  </a:lnTo>
                  <a:lnTo>
                    <a:pt x="750" y="296"/>
                  </a:lnTo>
                  <a:lnTo>
                    <a:pt x="742" y="300"/>
                  </a:lnTo>
                  <a:lnTo>
                    <a:pt x="735" y="305"/>
                  </a:lnTo>
                  <a:lnTo>
                    <a:pt x="726" y="310"/>
                  </a:lnTo>
                  <a:lnTo>
                    <a:pt x="716" y="319"/>
                  </a:lnTo>
                  <a:lnTo>
                    <a:pt x="729" y="299"/>
                  </a:lnTo>
                  <a:lnTo>
                    <a:pt x="740" y="281"/>
                  </a:lnTo>
                  <a:lnTo>
                    <a:pt x="719" y="285"/>
                  </a:lnTo>
                  <a:lnTo>
                    <a:pt x="698" y="289"/>
                  </a:lnTo>
                  <a:lnTo>
                    <a:pt x="675" y="293"/>
                  </a:lnTo>
                  <a:lnTo>
                    <a:pt x="655" y="302"/>
                  </a:lnTo>
                  <a:lnTo>
                    <a:pt x="648" y="299"/>
                  </a:lnTo>
                  <a:lnTo>
                    <a:pt x="641" y="296"/>
                  </a:lnTo>
                  <a:lnTo>
                    <a:pt x="636" y="293"/>
                  </a:lnTo>
                  <a:lnTo>
                    <a:pt x="623" y="300"/>
                  </a:lnTo>
                  <a:lnTo>
                    <a:pt x="610" y="307"/>
                  </a:lnTo>
                  <a:lnTo>
                    <a:pt x="623" y="297"/>
                  </a:lnTo>
                  <a:lnTo>
                    <a:pt x="631" y="289"/>
                  </a:lnTo>
                  <a:lnTo>
                    <a:pt x="638" y="282"/>
                  </a:lnTo>
                  <a:lnTo>
                    <a:pt x="644" y="276"/>
                  </a:lnTo>
                  <a:lnTo>
                    <a:pt x="651" y="271"/>
                  </a:lnTo>
                  <a:lnTo>
                    <a:pt x="661" y="262"/>
                  </a:lnTo>
                  <a:lnTo>
                    <a:pt x="655" y="274"/>
                  </a:lnTo>
                  <a:lnTo>
                    <a:pt x="651" y="283"/>
                  </a:lnTo>
                  <a:lnTo>
                    <a:pt x="684" y="259"/>
                  </a:lnTo>
                  <a:lnTo>
                    <a:pt x="711" y="240"/>
                  </a:lnTo>
                  <a:lnTo>
                    <a:pt x="732" y="224"/>
                  </a:lnTo>
                  <a:lnTo>
                    <a:pt x="749" y="211"/>
                  </a:lnTo>
                  <a:lnTo>
                    <a:pt x="762" y="202"/>
                  </a:lnTo>
                  <a:lnTo>
                    <a:pt x="772" y="195"/>
                  </a:lnTo>
                  <a:lnTo>
                    <a:pt x="780" y="189"/>
                  </a:lnTo>
                  <a:lnTo>
                    <a:pt x="786" y="186"/>
                  </a:lnTo>
                  <a:lnTo>
                    <a:pt x="792" y="183"/>
                  </a:lnTo>
                  <a:lnTo>
                    <a:pt x="796" y="182"/>
                  </a:lnTo>
                  <a:lnTo>
                    <a:pt x="800" y="180"/>
                  </a:lnTo>
                  <a:lnTo>
                    <a:pt x="807" y="183"/>
                  </a:lnTo>
                  <a:lnTo>
                    <a:pt x="813" y="187"/>
                  </a:lnTo>
                  <a:lnTo>
                    <a:pt x="818" y="190"/>
                  </a:lnTo>
                  <a:lnTo>
                    <a:pt x="843" y="178"/>
                  </a:lnTo>
                  <a:lnTo>
                    <a:pt x="861" y="168"/>
                  </a:lnTo>
                  <a:lnTo>
                    <a:pt x="877" y="159"/>
                  </a:lnTo>
                  <a:lnTo>
                    <a:pt x="888" y="154"/>
                  </a:lnTo>
                  <a:lnTo>
                    <a:pt x="898" y="149"/>
                  </a:lnTo>
                  <a:lnTo>
                    <a:pt x="906" y="147"/>
                  </a:lnTo>
                  <a:lnTo>
                    <a:pt x="913" y="145"/>
                  </a:lnTo>
                  <a:lnTo>
                    <a:pt x="922" y="144"/>
                  </a:lnTo>
                  <a:lnTo>
                    <a:pt x="933" y="142"/>
                  </a:lnTo>
                  <a:lnTo>
                    <a:pt x="929" y="149"/>
                  </a:lnTo>
                  <a:lnTo>
                    <a:pt x="926" y="156"/>
                  </a:lnTo>
                  <a:lnTo>
                    <a:pt x="923" y="164"/>
                  </a:lnTo>
                  <a:lnTo>
                    <a:pt x="949" y="151"/>
                  </a:lnTo>
                  <a:lnTo>
                    <a:pt x="970" y="141"/>
                  </a:lnTo>
                  <a:lnTo>
                    <a:pt x="986" y="134"/>
                  </a:lnTo>
                  <a:lnTo>
                    <a:pt x="998" y="127"/>
                  </a:lnTo>
                  <a:lnTo>
                    <a:pt x="1008" y="123"/>
                  </a:lnTo>
                  <a:lnTo>
                    <a:pt x="1015" y="118"/>
                  </a:lnTo>
                  <a:lnTo>
                    <a:pt x="1024" y="114"/>
                  </a:lnTo>
                  <a:lnTo>
                    <a:pt x="1033" y="110"/>
                  </a:lnTo>
                  <a:lnTo>
                    <a:pt x="1041" y="104"/>
                  </a:lnTo>
                  <a:close/>
                  <a:moveTo>
                    <a:pt x="2178" y="38"/>
                  </a:moveTo>
                  <a:lnTo>
                    <a:pt x="2182" y="39"/>
                  </a:lnTo>
                  <a:lnTo>
                    <a:pt x="2189" y="46"/>
                  </a:lnTo>
                  <a:lnTo>
                    <a:pt x="2195" y="55"/>
                  </a:lnTo>
                  <a:lnTo>
                    <a:pt x="2195" y="66"/>
                  </a:lnTo>
                  <a:lnTo>
                    <a:pt x="2184" y="97"/>
                  </a:lnTo>
                  <a:lnTo>
                    <a:pt x="2171" y="120"/>
                  </a:lnTo>
                  <a:lnTo>
                    <a:pt x="2155" y="134"/>
                  </a:lnTo>
                  <a:lnTo>
                    <a:pt x="2138" y="144"/>
                  </a:lnTo>
                  <a:lnTo>
                    <a:pt x="2117" y="147"/>
                  </a:lnTo>
                  <a:lnTo>
                    <a:pt x="2106" y="162"/>
                  </a:lnTo>
                  <a:lnTo>
                    <a:pt x="2093" y="179"/>
                  </a:lnTo>
                  <a:lnTo>
                    <a:pt x="2080" y="196"/>
                  </a:lnTo>
                  <a:lnTo>
                    <a:pt x="2069" y="186"/>
                  </a:lnTo>
                  <a:lnTo>
                    <a:pt x="2059" y="182"/>
                  </a:lnTo>
                  <a:lnTo>
                    <a:pt x="2049" y="179"/>
                  </a:lnTo>
                  <a:lnTo>
                    <a:pt x="2042" y="187"/>
                  </a:lnTo>
                  <a:lnTo>
                    <a:pt x="2033" y="195"/>
                  </a:lnTo>
                  <a:lnTo>
                    <a:pt x="2025" y="200"/>
                  </a:lnTo>
                  <a:lnTo>
                    <a:pt x="2014" y="204"/>
                  </a:lnTo>
                  <a:lnTo>
                    <a:pt x="1999" y="210"/>
                  </a:lnTo>
                  <a:lnTo>
                    <a:pt x="1978" y="217"/>
                  </a:lnTo>
                  <a:lnTo>
                    <a:pt x="1951" y="226"/>
                  </a:lnTo>
                  <a:lnTo>
                    <a:pt x="1937" y="217"/>
                  </a:lnTo>
                  <a:lnTo>
                    <a:pt x="1926" y="213"/>
                  </a:lnTo>
                  <a:lnTo>
                    <a:pt x="1917" y="209"/>
                  </a:lnTo>
                  <a:lnTo>
                    <a:pt x="1910" y="207"/>
                  </a:lnTo>
                  <a:lnTo>
                    <a:pt x="1928" y="207"/>
                  </a:lnTo>
                  <a:lnTo>
                    <a:pt x="1947" y="204"/>
                  </a:lnTo>
                  <a:lnTo>
                    <a:pt x="1962" y="199"/>
                  </a:lnTo>
                  <a:lnTo>
                    <a:pt x="1980" y="192"/>
                  </a:lnTo>
                  <a:lnTo>
                    <a:pt x="1998" y="180"/>
                  </a:lnTo>
                  <a:lnTo>
                    <a:pt x="2019" y="166"/>
                  </a:lnTo>
                  <a:lnTo>
                    <a:pt x="2042" y="149"/>
                  </a:lnTo>
                  <a:lnTo>
                    <a:pt x="2070" y="127"/>
                  </a:lnTo>
                  <a:lnTo>
                    <a:pt x="2057" y="110"/>
                  </a:lnTo>
                  <a:lnTo>
                    <a:pt x="2049" y="96"/>
                  </a:lnTo>
                  <a:lnTo>
                    <a:pt x="2043" y="83"/>
                  </a:lnTo>
                  <a:lnTo>
                    <a:pt x="2040" y="73"/>
                  </a:lnTo>
                  <a:lnTo>
                    <a:pt x="2038" y="62"/>
                  </a:lnTo>
                  <a:lnTo>
                    <a:pt x="2049" y="62"/>
                  </a:lnTo>
                  <a:lnTo>
                    <a:pt x="2066" y="59"/>
                  </a:lnTo>
                  <a:lnTo>
                    <a:pt x="2089" y="54"/>
                  </a:lnTo>
                  <a:lnTo>
                    <a:pt x="2110" y="49"/>
                  </a:lnTo>
                  <a:lnTo>
                    <a:pt x="2131" y="45"/>
                  </a:lnTo>
                  <a:lnTo>
                    <a:pt x="2148" y="45"/>
                  </a:lnTo>
                  <a:lnTo>
                    <a:pt x="2162" y="48"/>
                  </a:lnTo>
                  <a:lnTo>
                    <a:pt x="2167" y="44"/>
                  </a:lnTo>
                  <a:lnTo>
                    <a:pt x="2169" y="42"/>
                  </a:lnTo>
                  <a:lnTo>
                    <a:pt x="2172" y="39"/>
                  </a:lnTo>
                  <a:lnTo>
                    <a:pt x="2175" y="38"/>
                  </a:lnTo>
                  <a:lnTo>
                    <a:pt x="2178" y="38"/>
                  </a:lnTo>
                  <a:close/>
                  <a:moveTo>
                    <a:pt x="1826" y="35"/>
                  </a:moveTo>
                  <a:lnTo>
                    <a:pt x="1824" y="52"/>
                  </a:lnTo>
                  <a:lnTo>
                    <a:pt x="1821" y="62"/>
                  </a:lnTo>
                  <a:lnTo>
                    <a:pt x="1819" y="69"/>
                  </a:lnTo>
                  <a:lnTo>
                    <a:pt x="1816" y="72"/>
                  </a:lnTo>
                  <a:lnTo>
                    <a:pt x="1812" y="76"/>
                  </a:lnTo>
                  <a:lnTo>
                    <a:pt x="1799" y="86"/>
                  </a:lnTo>
                  <a:lnTo>
                    <a:pt x="1791" y="92"/>
                  </a:lnTo>
                  <a:lnTo>
                    <a:pt x="1787" y="94"/>
                  </a:lnTo>
                  <a:lnTo>
                    <a:pt x="1784" y="96"/>
                  </a:lnTo>
                  <a:lnTo>
                    <a:pt x="1782" y="92"/>
                  </a:lnTo>
                  <a:lnTo>
                    <a:pt x="1782" y="87"/>
                  </a:lnTo>
                  <a:lnTo>
                    <a:pt x="1782" y="83"/>
                  </a:lnTo>
                  <a:lnTo>
                    <a:pt x="1784" y="78"/>
                  </a:lnTo>
                  <a:lnTo>
                    <a:pt x="1774" y="80"/>
                  </a:lnTo>
                  <a:lnTo>
                    <a:pt x="1767" y="83"/>
                  </a:lnTo>
                  <a:lnTo>
                    <a:pt x="1757" y="86"/>
                  </a:lnTo>
                  <a:lnTo>
                    <a:pt x="1746" y="87"/>
                  </a:lnTo>
                  <a:lnTo>
                    <a:pt x="1726" y="90"/>
                  </a:lnTo>
                  <a:lnTo>
                    <a:pt x="1731" y="89"/>
                  </a:lnTo>
                  <a:lnTo>
                    <a:pt x="1736" y="87"/>
                  </a:lnTo>
                  <a:lnTo>
                    <a:pt x="1740" y="85"/>
                  </a:lnTo>
                  <a:lnTo>
                    <a:pt x="1747" y="82"/>
                  </a:lnTo>
                  <a:lnTo>
                    <a:pt x="1754" y="78"/>
                  </a:lnTo>
                  <a:lnTo>
                    <a:pt x="1765" y="70"/>
                  </a:lnTo>
                  <a:lnTo>
                    <a:pt x="1780" y="63"/>
                  </a:lnTo>
                  <a:lnTo>
                    <a:pt x="1798" y="52"/>
                  </a:lnTo>
                  <a:lnTo>
                    <a:pt x="1821" y="38"/>
                  </a:lnTo>
                  <a:lnTo>
                    <a:pt x="1826" y="35"/>
                  </a:lnTo>
                  <a:close/>
                  <a:moveTo>
                    <a:pt x="2497" y="0"/>
                  </a:moveTo>
                  <a:lnTo>
                    <a:pt x="2544" y="24"/>
                  </a:lnTo>
                  <a:lnTo>
                    <a:pt x="2501" y="32"/>
                  </a:lnTo>
                  <a:lnTo>
                    <a:pt x="2531" y="61"/>
                  </a:lnTo>
                  <a:lnTo>
                    <a:pt x="2539" y="66"/>
                  </a:lnTo>
                  <a:lnTo>
                    <a:pt x="2547" y="68"/>
                  </a:lnTo>
                  <a:lnTo>
                    <a:pt x="2555" y="66"/>
                  </a:lnTo>
                  <a:lnTo>
                    <a:pt x="2564" y="61"/>
                  </a:lnTo>
                  <a:lnTo>
                    <a:pt x="2576" y="51"/>
                  </a:lnTo>
                  <a:lnTo>
                    <a:pt x="2593" y="37"/>
                  </a:lnTo>
                  <a:lnTo>
                    <a:pt x="2593" y="39"/>
                  </a:lnTo>
                  <a:lnTo>
                    <a:pt x="2595" y="44"/>
                  </a:lnTo>
                  <a:lnTo>
                    <a:pt x="2598" y="55"/>
                  </a:lnTo>
                  <a:lnTo>
                    <a:pt x="2606" y="72"/>
                  </a:lnTo>
                  <a:lnTo>
                    <a:pt x="2616" y="93"/>
                  </a:lnTo>
                  <a:lnTo>
                    <a:pt x="2630" y="117"/>
                  </a:lnTo>
                  <a:lnTo>
                    <a:pt x="2649" y="144"/>
                  </a:lnTo>
                  <a:lnTo>
                    <a:pt x="2673" y="172"/>
                  </a:lnTo>
                  <a:lnTo>
                    <a:pt x="2700" y="199"/>
                  </a:lnTo>
                  <a:lnTo>
                    <a:pt x="2707" y="220"/>
                  </a:lnTo>
                  <a:lnTo>
                    <a:pt x="2714" y="241"/>
                  </a:lnTo>
                  <a:lnTo>
                    <a:pt x="2697" y="235"/>
                  </a:lnTo>
                  <a:lnTo>
                    <a:pt x="2684" y="233"/>
                  </a:lnTo>
                  <a:lnTo>
                    <a:pt x="2676" y="231"/>
                  </a:lnTo>
                  <a:lnTo>
                    <a:pt x="2667" y="231"/>
                  </a:lnTo>
                  <a:lnTo>
                    <a:pt x="2720" y="303"/>
                  </a:lnTo>
                  <a:lnTo>
                    <a:pt x="2694" y="302"/>
                  </a:lnTo>
                  <a:lnTo>
                    <a:pt x="2676" y="302"/>
                  </a:lnTo>
                  <a:lnTo>
                    <a:pt x="2663" y="303"/>
                  </a:lnTo>
                  <a:lnTo>
                    <a:pt x="2654" y="305"/>
                  </a:lnTo>
                  <a:lnTo>
                    <a:pt x="2649" y="309"/>
                  </a:lnTo>
                  <a:lnTo>
                    <a:pt x="2644" y="313"/>
                  </a:lnTo>
                  <a:lnTo>
                    <a:pt x="2647" y="320"/>
                  </a:lnTo>
                  <a:lnTo>
                    <a:pt x="2659" y="328"/>
                  </a:lnTo>
                  <a:lnTo>
                    <a:pt x="2671" y="337"/>
                  </a:lnTo>
                  <a:lnTo>
                    <a:pt x="2687" y="344"/>
                  </a:lnTo>
                  <a:lnTo>
                    <a:pt x="2701" y="348"/>
                  </a:lnTo>
                  <a:lnTo>
                    <a:pt x="2711" y="351"/>
                  </a:lnTo>
                  <a:lnTo>
                    <a:pt x="2681" y="388"/>
                  </a:lnTo>
                  <a:lnTo>
                    <a:pt x="2649" y="422"/>
                  </a:lnTo>
                  <a:lnTo>
                    <a:pt x="2615" y="453"/>
                  </a:lnTo>
                  <a:lnTo>
                    <a:pt x="2581" y="482"/>
                  </a:lnTo>
                  <a:lnTo>
                    <a:pt x="2547" y="508"/>
                  </a:lnTo>
                  <a:lnTo>
                    <a:pt x="2514" y="530"/>
                  </a:lnTo>
                  <a:lnTo>
                    <a:pt x="2483" y="550"/>
                  </a:lnTo>
                  <a:lnTo>
                    <a:pt x="2454" y="565"/>
                  </a:lnTo>
                  <a:lnTo>
                    <a:pt x="2430" y="578"/>
                  </a:lnTo>
                  <a:lnTo>
                    <a:pt x="2409" y="587"/>
                  </a:lnTo>
                  <a:lnTo>
                    <a:pt x="2395" y="591"/>
                  </a:lnTo>
                  <a:lnTo>
                    <a:pt x="2396" y="603"/>
                  </a:lnTo>
                  <a:lnTo>
                    <a:pt x="2396" y="616"/>
                  </a:lnTo>
                  <a:lnTo>
                    <a:pt x="2393" y="626"/>
                  </a:lnTo>
                  <a:lnTo>
                    <a:pt x="2389" y="634"/>
                  </a:lnTo>
                  <a:lnTo>
                    <a:pt x="2381" y="639"/>
                  </a:lnTo>
                  <a:lnTo>
                    <a:pt x="2369" y="642"/>
                  </a:lnTo>
                  <a:lnTo>
                    <a:pt x="2351" y="640"/>
                  </a:lnTo>
                  <a:lnTo>
                    <a:pt x="2337" y="632"/>
                  </a:lnTo>
                  <a:lnTo>
                    <a:pt x="2323" y="622"/>
                  </a:lnTo>
                  <a:lnTo>
                    <a:pt x="2308" y="612"/>
                  </a:lnTo>
                  <a:lnTo>
                    <a:pt x="2296" y="602"/>
                  </a:lnTo>
                  <a:lnTo>
                    <a:pt x="2280" y="596"/>
                  </a:lnTo>
                  <a:lnTo>
                    <a:pt x="2274" y="575"/>
                  </a:lnTo>
                  <a:lnTo>
                    <a:pt x="2266" y="554"/>
                  </a:lnTo>
                  <a:lnTo>
                    <a:pt x="2259" y="534"/>
                  </a:lnTo>
                  <a:lnTo>
                    <a:pt x="2252" y="513"/>
                  </a:lnTo>
                  <a:lnTo>
                    <a:pt x="2250" y="491"/>
                  </a:lnTo>
                  <a:lnTo>
                    <a:pt x="2257" y="478"/>
                  </a:lnTo>
                  <a:lnTo>
                    <a:pt x="2277" y="437"/>
                  </a:lnTo>
                  <a:lnTo>
                    <a:pt x="2298" y="389"/>
                  </a:lnTo>
                  <a:lnTo>
                    <a:pt x="2287" y="375"/>
                  </a:lnTo>
                  <a:lnTo>
                    <a:pt x="2274" y="361"/>
                  </a:lnTo>
                  <a:lnTo>
                    <a:pt x="2263" y="347"/>
                  </a:lnTo>
                  <a:lnTo>
                    <a:pt x="2267" y="328"/>
                  </a:lnTo>
                  <a:lnTo>
                    <a:pt x="2270" y="313"/>
                  </a:lnTo>
                  <a:lnTo>
                    <a:pt x="2270" y="300"/>
                  </a:lnTo>
                  <a:lnTo>
                    <a:pt x="2269" y="286"/>
                  </a:lnTo>
                  <a:lnTo>
                    <a:pt x="2252" y="265"/>
                  </a:lnTo>
                  <a:lnTo>
                    <a:pt x="2233" y="240"/>
                  </a:lnTo>
                  <a:lnTo>
                    <a:pt x="2215" y="216"/>
                  </a:lnTo>
                  <a:lnTo>
                    <a:pt x="2196" y="196"/>
                  </a:lnTo>
                  <a:lnTo>
                    <a:pt x="2192" y="195"/>
                  </a:lnTo>
                  <a:lnTo>
                    <a:pt x="2185" y="192"/>
                  </a:lnTo>
                  <a:lnTo>
                    <a:pt x="2174" y="189"/>
                  </a:lnTo>
                  <a:lnTo>
                    <a:pt x="2161" y="185"/>
                  </a:lnTo>
                  <a:lnTo>
                    <a:pt x="2148" y="182"/>
                  </a:lnTo>
                  <a:lnTo>
                    <a:pt x="2137" y="180"/>
                  </a:lnTo>
                  <a:lnTo>
                    <a:pt x="2161" y="154"/>
                  </a:lnTo>
                  <a:lnTo>
                    <a:pt x="2182" y="131"/>
                  </a:lnTo>
                  <a:lnTo>
                    <a:pt x="2201" y="109"/>
                  </a:lnTo>
                  <a:lnTo>
                    <a:pt x="2216" y="85"/>
                  </a:lnTo>
                  <a:lnTo>
                    <a:pt x="2232" y="59"/>
                  </a:lnTo>
                  <a:lnTo>
                    <a:pt x="2242" y="68"/>
                  </a:lnTo>
                  <a:lnTo>
                    <a:pt x="2250" y="73"/>
                  </a:lnTo>
                  <a:lnTo>
                    <a:pt x="2256" y="76"/>
                  </a:lnTo>
                  <a:lnTo>
                    <a:pt x="2260" y="79"/>
                  </a:lnTo>
                  <a:lnTo>
                    <a:pt x="2264" y="79"/>
                  </a:lnTo>
                  <a:lnTo>
                    <a:pt x="2267" y="54"/>
                  </a:lnTo>
                  <a:lnTo>
                    <a:pt x="2270" y="27"/>
                  </a:lnTo>
                  <a:lnTo>
                    <a:pt x="2293" y="38"/>
                  </a:lnTo>
                  <a:lnTo>
                    <a:pt x="2308" y="45"/>
                  </a:lnTo>
                  <a:lnTo>
                    <a:pt x="2320" y="48"/>
                  </a:lnTo>
                  <a:lnTo>
                    <a:pt x="2325" y="51"/>
                  </a:lnTo>
                  <a:lnTo>
                    <a:pt x="2330" y="51"/>
                  </a:lnTo>
                  <a:lnTo>
                    <a:pt x="2338" y="51"/>
                  </a:lnTo>
                  <a:lnTo>
                    <a:pt x="2351" y="51"/>
                  </a:lnTo>
                  <a:lnTo>
                    <a:pt x="2368" y="51"/>
                  </a:lnTo>
                  <a:lnTo>
                    <a:pt x="2379" y="52"/>
                  </a:lnTo>
                  <a:lnTo>
                    <a:pt x="2391" y="58"/>
                  </a:lnTo>
                  <a:lnTo>
                    <a:pt x="2401" y="63"/>
                  </a:lnTo>
                  <a:lnTo>
                    <a:pt x="2413" y="68"/>
                  </a:lnTo>
                  <a:lnTo>
                    <a:pt x="2412" y="49"/>
                  </a:lnTo>
                  <a:lnTo>
                    <a:pt x="2413" y="37"/>
                  </a:lnTo>
                  <a:lnTo>
                    <a:pt x="2420" y="25"/>
                  </a:lnTo>
                  <a:lnTo>
                    <a:pt x="2427" y="23"/>
                  </a:lnTo>
                  <a:lnTo>
                    <a:pt x="2435" y="24"/>
                  </a:lnTo>
                  <a:lnTo>
                    <a:pt x="2442" y="25"/>
                  </a:lnTo>
                  <a:lnTo>
                    <a:pt x="2449" y="24"/>
                  </a:lnTo>
                  <a:lnTo>
                    <a:pt x="2459" y="18"/>
                  </a:lnTo>
                  <a:lnTo>
                    <a:pt x="2467" y="11"/>
                  </a:lnTo>
                  <a:lnTo>
                    <a:pt x="2477" y="6"/>
                  </a:lnTo>
                  <a:lnTo>
                    <a:pt x="2480" y="4"/>
                  </a:lnTo>
                  <a:lnTo>
                    <a:pt x="2493" y="0"/>
                  </a:lnTo>
                  <a:lnTo>
                    <a:pt x="2497" y="0"/>
                  </a:lnTo>
                  <a:close/>
                </a:path>
              </a:pathLst>
            </a:custGeom>
            <a:solidFill>
              <a:schemeClr val="accent6"/>
            </a:solidFill>
            <a:ln w="0">
              <a:noFill/>
              <a:prstDash val="solid"/>
              <a:round/>
              <a:headEnd/>
              <a:tailEnd/>
            </a:ln>
            <a:scene3d>
              <a:camera prst="orthographicFront"/>
              <a:lightRig rig="threePt" dir="t"/>
            </a:scene3d>
            <a:sp3d/>
          </p:spPr>
          <p:txBody>
            <a:bodyPr vert="horz" wrap="square" lIns="91440" tIns="45720" rIns="91440" bIns="45720" numCol="1" anchor="t" anchorCtr="0" compatLnSpc="1">
              <a:prstTxWarp prst="textNoShape">
                <a:avLst/>
              </a:prstTxWarp>
            </a:bodyPr>
            <a:lstStyle/>
            <a:p>
              <a:endParaRPr lang="en-US">
                <a:latin typeface="Calibri"/>
              </a:endParaRPr>
            </a:p>
          </p:txBody>
        </p:sp>
        <p:sp>
          <p:nvSpPr>
            <p:cNvPr id="74" name="Freeform 339"/>
            <p:cNvSpPr>
              <a:spLocks noEditPoints="1"/>
            </p:cNvSpPr>
            <p:nvPr/>
          </p:nvSpPr>
          <p:spPr bwMode="auto">
            <a:xfrm>
              <a:off x="2084978" y="4041656"/>
              <a:ext cx="788988" cy="1965325"/>
            </a:xfrm>
            <a:custGeom>
              <a:avLst/>
              <a:gdLst>
                <a:gd name="T0" fmla="*/ 1183 w 1492"/>
                <a:gd name="T1" fmla="*/ 961 h 3714"/>
                <a:gd name="T2" fmla="*/ 294 w 1492"/>
                <a:gd name="T3" fmla="*/ 819 h 3714"/>
                <a:gd name="T4" fmla="*/ 275 w 1492"/>
                <a:gd name="T5" fmla="*/ 932 h 3714"/>
                <a:gd name="T6" fmla="*/ 278 w 1492"/>
                <a:gd name="T7" fmla="*/ 830 h 3714"/>
                <a:gd name="T8" fmla="*/ 505 w 1492"/>
                <a:gd name="T9" fmla="*/ 592 h 3714"/>
                <a:gd name="T10" fmla="*/ 352 w 1492"/>
                <a:gd name="T11" fmla="*/ 148 h 3714"/>
                <a:gd name="T12" fmla="*/ 844 w 1492"/>
                <a:gd name="T13" fmla="*/ 521 h 3714"/>
                <a:gd name="T14" fmla="*/ 1066 w 1492"/>
                <a:gd name="T15" fmla="*/ 784 h 3714"/>
                <a:gd name="T16" fmla="*/ 1041 w 1492"/>
                <a:gd name="T17" fmla="*/ 753 h 3714"/>
                <a:gd name="T18" fmla="*/ 970 w 1492"/>
                <a:gd name="T19" fmla="*/ 665 h 3714"/>
                <a:gd name="T20" fmla="*/ 1072 w 1492"/>
                <a:gd name="T21" fmla="*/ 803 h 3714"/>
                <a:gd name="T22" fmla="*/ 1265 w 1492"/>
                <a:gd name="T23" fmla="*/ 1112 h 3714"/>
                <a:gd name="T24" fmla="*/ 1415 w 1492"/>
                <a:gd name="T25" fmla="*/ 1524 h 3714"/>
                <a:gd name="T26" fmla="*/ 1435 w 1492"/>
                <a:gd name="T27" fmla="*/ 1647 h 3714"/>
                <a:gd name="T28" fmla="*/ 1492 w 1492"/>
                <a:gd name="T29" fmla="*/ 2099 h 3714"/>
                <a:gd name="T30" fmla="*/ 1455 w 1492"/>
                <a:gd name="T31" fmla="*/ 2498 h 3714"/>
                <a:gd name="T32" fmla="*/ 1374 w 1492"/>
                <a:gd name="T33" fmla="*/ 2808 h 3714"/>
                <a:gd name="T34" fmla="*/ 1246 w 1492"/>
                <a:gd name="T35" fmla="*/ 3109 h 3714"/>
                <a:gd name="T36" fmla="*/ 1072 w 1492"/>
                <a:gd name="T37" fmla="*/ 3394 h 3714"/>
                <a:gd name="T38" fmla="*/ 803 w 1492"/>
                <a:gd name="T39" fmla="*/ 3699 h 3714"/>
                <a:gd name="T40" fmla="*/ 1159 w 1492"/>
                <a:gd name="T41" fmla="*/ 2976 h 3714"/>
                <a:gd name="T42" fmla="*/ 1122 w 1492"/>
                <a:gd name="T43" fmla="*/ 2516 h 3714"/>
                <a:gd name="T44" fmla="*/ 660 w 1492"/>
                <a:gd name="T45" fmla="*/ 2684 h 3714"/>
                <a:gd name="T46" fmla="*/ 509 w 1492"/>
                <a:gd name="T47" fmla="*/ 2588 h 3714"/>
                <a:gd name="T48" fmla="*/ 328 w 1492"/>
                <a:gd name="T49" fmla="*/ 2308 h 3714"/>
                <a:gd name="T50" fmla="*/ 417 w 1492"/>
                <a:gd name="T51" fmla="*/ 1771 h 3714"/>
                <a:gd name="T52" fmla="*/ 584 w 1492"/>
                <a:gd name="T53" fmla="*/ 1465 h 3714"/>
                <a:gd name="T54" fmla="*/ 851 w 1492"/>
                <a:gd name="T55" fmla="*/ 1324 h 3714"/>
                <a:gd name="T56" fmla="*/ 1062 w 1492"/>
                <a:gd name="T57" fmla="*/ 1415 h 3714"/>
                <a:gd name="T58" fmla="*/ 1217 w 1492"/>
                <a:gd name="T59" fmla="*/ 1297 h 3714"/>
                <a:gd name="T60" fmla="*/ 1235 w 1492"/>
                <a:gd name="T61" fmla="*/ 1201 h 3714"/>
                <a:gd name="T62" fmla="*/ 1129 w 1492"/>
                <a:gd name="T63" fmla="*/ 1099 h 3714"/>
                <a:gd name="T64" fmla="*/ 1027 w 1492"/>
                <a:gd name="T65" fmla="*/ 965 h 3714"/>
                <a:gd name="T66" fmla="*/ 1059 w 1492"/>
                <a:gd name="T67" fmla="*/ 867 h 3714"/>
                <a:gd name="T68" fmla="*/ 953 w 1492"/>
                <a:gd name="T69" fmla="*/ 755 h 3714"/>
                <a:gd name="T70" fmla="*/ 970 w 1492"/>
                <a:gd name="T71" fmla="*/ 808 h 3714"/>
                <a:gd name="T72" fmla="*/ 1000 w 1492"/>
                <a:gd name="T73" fmla="*/ 1006 h 3714"/>
                <a:gd name="T74" fmla="*/ 943 w 1492"/>
                <a:gd name="T75" fmla="*/ 1068 h 3714"/>
                <a:gd name="T76" fmla="*/ 811 w 1492"/>
                <a:gd name="T77" fmla="*/ 999 h 3714"/>
                <a:gd name="T78" fmla="*/ 886 w 1492"/>
                <a:gd name="T79" fmla="*/ 1057 h 3714"/>
                <a:gd name="T80" fmla="*/ 939 w 1492"/>
                <a:gd name="T81" fmla="*/ 1147 h 3714"/>
                <a:gd name="T82" fmla="*/ 777 w 1492"/>
                <a:gd name="T83" fmla="*/ 1059 h 3714"/>
                <a:gd name="T84" fmla="*/ 662 w 1492"/>
                <a:gd name="T85" fmla="*/ 1326 h 3714"/>
                <a:gd name="T86" fmla="*/ 453 w 1492"/>
                <a:gd name="T87" fmla="*/ 1380 h 3714"/>
                <a:gd name="T88" fmla="*/ 478 w 1492"/>
                <a:gd name="T89" fmla="*/ 1142 h 3714"/>
                <a:gd name="T90" fmla="*/ 461 w 1492"/>
                <a:gd name="T91" fmla="*/ 994 h 3714"/>
                <a:gd name="T92" fmla="*/ 389 w 1492"/>
                <a:gd name="T93" fmla="*/ 844 h 3714"/>
                <a:gd name="T94" fmla="*/ 324 w 1492"/>
                <a:gd name="T95" fmla="*/ 722 h 3714"/>
                <a:gd name="T96" fmla="*/ 386 w 1492"/>
                <a:gd name="T97" fmla="*/ 801 h 3714"/>
                <a:gd name="T98" fmla="*/ 521 w 1492"/>
                <a:gd name="T99" fmla="*/ 761 h 3714"/>
                <a:gd name="T100" fmla="*/ 509 w 1492"/>
                <a:gd name="T101" fmla="*/ 699 h 3714"/>
                <a:gd name="T102" fmla="*/ 616 w 1492"/>
                <a:gd name="T103" fmla="*/ 715 h 3714"/>
                <a:gd name="T104" fmla="*/ 593 w 1492"/>
                <a:gd name="T105" fmla="*/ 596 h 3714"/>
                <a:gd name="T106" fmla="*/ 389 w 1492"/>
                <a:gd name="T107" fmla="*/ 397 h 3714"/>
                <a:gd name="T108" fmla="*/ 467 w 1492"/>
                <a:gd name="T109" fmla="*/ 590 h 3714"/>
                <a:gd name="T110" fmla="*/ 377 w 1492"/>
                <a:gd name="T111" fmla="*/ 554 h 3714"/>
                <a:gd name="T112" fmla="*/ 322 w 1492"/>
                <a:gd name="T113" fmla="*/ 569 h 3714"/>
                <a:gd name="T114" fmla="*/ 248 w 1492"/>
                <a:gd name="T115" fmla="*/ 401 h 3714"/>
                <a:gd name="T116" fmla="*/ 281 w 1492"/>
                <a:gd name="T117" fmla="*/ 276 h 3714"/>
                <a:gd name="T118" fmla="*/ 455 w 1492"/>
                <a:gd name="T119" fmla="*/ 361 h 3714"/>
                <a:gd name="T120" fmla="*/ 257 w 1492"/>
                <a:gd name="T121" fmla="*/ 139 h 3714"/>
                <a:gd name="T122" fmla="*/ 315 w 1492"/>
                <a:gd name="T123" fmla="*/ 132 h 3714"/>
                <a:gd name="T124" fmla="*/ 165 w 1492"/>
                <a:gd name="T125" fmla="*/ 66 h 3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92" h="3714">
                  <a:moveTo>
                    <a:pt x="1415" y="1524"/>
                  </a:moveTo>
                  <a:lnTo>
                    <a:pt x="1419" y="1534"/>
                  </a:lnTo>
                  <a:lnTo>
                    <a:pt x="1431" y="1575"/>
                  </a:lnTo>
                  <a:lnTo>
                    <a:pt x="1439" y="1613"/>
                  </a:lnTo>
                  <a:lnTo>
                    <a:pt x="1448" y="1647"/>
                  </a:lnTo>
                  <a:lnTo>
                    <a:pt x="1434" y="1593"/>
                  </a:lnTo>
                  <a:lnTo>
                    <a:pt x="1418" y="1534"/>
                  </a:lnTo>
                  <a:lnTo>
                    <a:pt x="1415" y="1524"/>
                  </a:lnTo>
                  <a:close/>
                  <a:moveTo>
                    <a:pt x="1144" y="901"/>
                  </a:moveTo>
                  <a:lnTo>
                    <a:pt x="1163" y="929"/>
                  </a:lnTo>
                  <a:lnTo>
                    <a:pt x="1184" y="963"/>
                  </a:lnTo>
                  <a:lnTo>
                    <a:pt x="1183" y="961"/>
                  </a:lnTo>
                  <a:lnTo>
                    <a:pt x="1186" y="968"/>
                  </a:lnTo>
                  <a:lnTo>
                    <a:pt x="1160" y="926"/>
                  </a:lnTo>
                  <a:lnTo>
                    <a:pt x="1156" y="920"/>
                  </a:lnTo>
                  <a:lnTo>
                    <a:pt x="1144" y="901"/>
                  </a:lnTo>
                  <a:close/>
                  <a:moveTo>
                    <a:pt x="505" y="874"/>
                  </a:moveTo>
                  <a:lnTo>
                    <a:pt x="491" y="894"/>
                  </a:lnTo>
                  <a:lnTo>
                    <a:pt x="475" y="912"/>
                  </a:lnTo>
                  <a:lnTo>
                    <a:pt x="462" y="932"/>
                  </a:lnTo>
                  <a:lnTo>
                    <a:pt x="451" y="953"/>
                  </a:lnTo>
                  <a:lnTo>
                    <a:pt x="508" y="920"/>
                  </a:lnTo>
                  <a:lnTo>
                    <a:pt x="505" y="874"/>
                  </a:lnTo>
                  <a:close/>
                  <a:moveTo>
                    <a:pt x="294" y="819"/>
                  </a:moveTo>
                  <a:lnTo>
                    <a:pt x="335" y="905"/>
                  </a:lnTo>
                  <a:lnTo>
                    <a:pt x="319" y="913"/>
                  </a:lnTo>
                  <a:lnTo>
                    <a:pt x="308" y="926"/>
                  </a:lnTo>
                  <a:lnTo>
                    <a:pt x="301" y="946"/>
                  </a:lnTo>
                  <a:lnTo>
                    <a:pt x="297" y="973"/>
                  </a:lnTo>
                  <a:lnTo>
                    <a:pt x="294" y="967"/>
                  </a:lnTo>
                  <a:lnTo>
                    <a:pt x="291" y="961"/>
                  </a:lnTo>
                  <a:lnTo>
                    <a:pt x="288" y="956"/>
                  </a:lnTo>
                  <a:lnTo>
                    <a:pt x="285" y="950"/>
                  </a:lnTo>
                  <a:lnTo>
                    <a:pt x="282" y="944"/>
                  </a:lnTo>
                  <a:lnTo>
                    <a:pt x="278" y="937"/>
                  </a:lnTo>
                  <a:lnTo>
                    <a:pt x="275" y="932"/>
                  </a:lnTo>
                  <a:lnTo>
                    <a:pt x="273" y="926"/>
                  </a:lnTo>
                  <a:lnTo>
                    <a:pt x="270" y="920"/>
                  </a:lnTo>
                  <a:lnTo>
                    <a:pt x="267" y="915"/>
                  </a:lnTo>
                  <a:lnTo>
                    <a:pt x="264" y="909"/>
                  </a:lnTo>
                  <a:lnTo>
                    <a:pt x="260" y="903"/>
                  </a:lnTo>
                  <a:lnTo>
                    <a:pt x="257" y="898"/>
                  </a:lnTo>
                  <a:lnTo>
                    <a:pt x="254" y="892"/>
                  </a:lnTo>
                  <a:lnTo>
                    <a:pt x="251" y="887"/>
                  </a:lnTo>
                  <a:lnTo>
                    <a:pt x="247" y="881"/>
                  </a:lnTo>
                  <a:lnTo>
                    <a:pt x="256" y="863"/>
                  </a:lnTo>
                  <a:lnTo>
                    <a:pt x="267" y="846"/>
                  </a:lnTo>
                  <a:lnTo>
                    <a:pt x="278" y="830"/>
                  </a:lnTo>
                  <a:lnTo>
                    <a:pt x="291" y="820"/>
                  </a:lnTo>
                  <a:lnTo>
                    <a:pt x="294" y="819"/>
                  </a:lnTo>
                  <a:close/>
                  <a:moveTo>
                    <a:pt x="460" y="503"/>
                  </a:moveTo>
                  <a:lnTo>
                    <a:pt x="462" y="507"/>
                  </a:lnTo>
                  <a:lnTo>
                    <a:pt x="477" y="531"/>
                  </a:lnTo>
                  <a:lnTo>
                    <a:pt x="488" y="552"/>
                  </a:lnTo>
                  <a:lnTo>
                    <a:pt x="497" y="572"/>
                  </a:lnTo>
                  <a:lnTo>
                    <a:pt x="504" y="586"/>
                  </a:lnTo>
                  <a:lnTo>
                    <a:pt x="508" y="597"/>
                  </a:lnTo>
                  <a:lnTo>
                    <a:pt x="509" y="602"/>
                  </a:lnTo>
                  <a:lnTo>
                    <a:pt x="508" y="599"/>
                  </a:lnTo>
                  <a:lnTo>
                    <a:pt x="505" y="592"/>
                  </a:lnTo>
                  <a:lnTo>
                    <a:pt x="498" y="583"/>
                  </a:lnTo>
                  <a:lnTo>
                    <a:pt x="487" y="569"/>
                  </a:lnTo>
                  <a:lnTo>
                    <a:pt x="471" y="552"/>
                  </a:lnTo>
                  <a:lnTo>
                    <a:pt x="467" y="548"/>
                  </a:lnTo>
                  <a:lnTo>
                    <a:pt x="464" y="527"/>
                  </a:lnTo>
                  <a:lnTo>
                    <a:pt x="461" y="506"/>
                  </a:lnTo>
                  <a:lnTo>
                    <a:pt x="460" y="503"/>
                  </a:lnTo>
                  <a:close/>
                  <a:moveTo>
                    <a:pt x="0" y="0"/>
                  </a:moveTo>
                  <a:lnTo>
                    <a:pt x="92" y="29"/>
                  </a:lnTo>
                  <a:lnTo>
                    <a:pt x="180" y="64"/>
                  </a:lnTo>
                  <a:lnTo>
                    <a:pt x="268" y="104"/>
                  </a:lnTo>
                  <a:lnTo>
                    <a:pt x="352" y="148"/>
                  </a:lnTo>
                  <a:lnTo>
                    <a:pt x="419" y="187"/>
                  </a:lnTo>
                  <a:lnTo>
                    <a:pt x="480" y="225"/>
                  </a:lnTo>
                  <a:lnTo>
                    <a:pt x="533" y="263"/>
                  </a:lnTo>
                  <a:lnTo>
                    <a:pt x="584" y="300"/>
                  </a:lnTo>
                  <a:lnTo>
                    <a:pt x="631" y="335"/>
                  </a:lnTo>
                  <a:lnTo>
                    <a:pt x="677" y="373"/>
                  </a:lnTo>
                  <a:lnTo>
                    <a:pt x="722" y="411"/>
                  </a:lnTo>
                  <a:lnTo>
                    <a:pt x="769" y="451"/>
                  </a:lnTo>
                  <a:lnTo>
                    <a:pt x="790" y="472"/>
                  </a:lnTo>
                  <a:lnTo>
                    <a:pt x="810" y="490"/>
                  </a:lnTo>
                  <a:lnTo>
                    <a:pt x="827" y="506"/>
                  </a:lnTo>
                  <a:lnTo>
                    <a:pt x="844" y="521"/>
                  </a:lnTo>
                  <a:lnTo>
                    <a:pt x="858" y="537"/>
                  </a:lnTo>
                  <a:lnTo>
                    <a:pt x="872" y="552"/>
                  </a:lnTo>
                  <a:lnTo>
                    <a:pt x="888" y="569"/>
                  </a:lnTo>
                  <a:lnTo>
                    <a:pt x="903" y="586"/>
                  </a:lnTo>
                  <a:lnTo>
                    <a:pt x="922" y="606"/>
                  </a:lnTo>
                  <a:lnTo>
                    <a:pt x="942" y="630"/>
                  </a:lnTo>
                  <a:lnTo>
                    <a:pt x="963" y="657"/>
                  </a:lnTo>
                  <a:lnTo>
                    <a:pt x="990" y="686"/>
                  </a:lnTo>
                  <a:lnTo>
                    <a:pt x="1020" y="722"/>
                  </a:lnTo>
                  <a:lnTo>
                    <a:pt x="1037" y="746"/>
                  </a:lnTo>
                  <a:lnTo>
                    <a:pt x="1052" y="765"/>
                  </a:lnTo>
                  <a:lnTo>
                    <a:pt x="1066" y="784"/>
                  </a:lnTo>
                  <a:lnTo>
                    <a:pt x="1078" y="801"/>
                  </a:lnTo>
                  <a:lnTo>
                    <a:pt x="1091" y="817"/>
                  </a:lnTo>
                  <a:lnTo>
                    <a:pt x="1102" y="834"/>
                  </a:lnTo>
                  <a:lnTo>
                    <a:pt x="1113" y="851"/>
                  </a:lnTo>
                  <a:lnTo>
                    <a:pt x="1126" y="872"/>
                  </a:lnTo>
                  <a:lnTo>
                    <a:pt x="1140" y="895"/>
                  </a:lnTo>
                  <a:lnTo>
                    <a:pt x="1144" y="901"/>
                  </a:lnTo>
                  <a:lnTo>
                    <a:pt x="1139" y="892"/>
                  </a:lnTo>
                  <a:lnTo>
                    <a:pt x="1113" y="854"/>
                  </a:lnTo>
                  <a:lnTo>
                    <a:pt x="1089" y="817"/>
                  </a:lnTo>
                  <a:lnTo>
                    <a:pt x="1065" y="784"/>
                  </a:lnTo>
                  <a:lnTo>
                    <a:pt x="1041" y="753"/>
                  </a:lnTo>
                  <a:lnTo>
                    <a:pt x="1031" y="740"/>
                  </a:lnTo>
                  <a:lnTo>
                    <a:pt x="1024" y="731"/>
                  </a:lnTo>
                  <a:lnTo>
                    <a:pt x="1020" y="726"/>
                  </a:lnTo>
                  <a:lnTo>
                    <a:pt x="1017" y="723"/>
                  </a:lnTo>
                  <a:lnTo>
                    <a:pt x="1015" y="722"/>
                  </a:lnTo>
                  <a:lnTo>
                    <a:pt x="1014" y="720"/>
                  </a:lnTo>
                  <a:lnTo>
                    <a:pt x="1015" y="724"/>
                  </a:lnTo>
                  <a:lnTo>
                    <a:pt x="1011" y="717"/>
                  </a:lnTo>
                  <a:lnTo>
                    <a:pt x="1005" y="709"/>
                  </a:lnTo>
                  <a:lnTo>
                    <a:pt x="997" y="698"/>
                  </a:lnTo>
                  <a:lnTo>
                    <a:pt x="986" y="683"/>
                  </a:lnTo>
                  <a:lnTo>
                    <a:pt x="970" y="665"/>
                  </a:lnTo>
                  <a:lnTo>
                    <a:pt x="987" y="691"/>
                  </a:lnTo>
                  <a:lnTo>
                    <a:pt x="1000" y="712"/>
                  </a:lnTo>
                  <a:lnTo>
                    <a:pt x="1010" y="727"/>
                  </a:lnTo>
                  <a:lnTo>
                    <a:pt x="1018" y="740"/>
                  </a:lnTo>
                  <a:lnTo>
                    <a:pt x="1025" y="751"/>
                  </a:lnTo>
                  <a:lnTo>
                    <a:pt x="1032" y="761"/>
                  </a:lnTo>
                  <a:lnTo>
                    <a:pt x="1039" y="772"/>
                  </a:lnTo>
                  <a:lnTo>
                    <a:pt x="1049" y="784"/>
                  </a:lnTo>
                  <a:lnTo>
                    <a:pt x="1059" y="796"/>
                  </a:lnTo>
                  <a:lnTo>
                    <a:pt x="1059" y="795"/>
                  </a:lnTo>
                  <a:lnTo>
                    <a:pt x="1065" y="796"/>
                  </a:lnTo>
                  <a:lnTo>
                    <a:pt x="1072" y="803"/>
                  </a:lnTo>
                  <a:lnTo>
                    <a:pt x="1081" y="813"/>
                  </a:lnTo>
                  <a:lnTo>
                    <a:pt x="1089" y="823"/>
                  </a:lnTo>
                  <a:lnTo>
                    <a:pt x="1096" y="832"/>
                  </a:lnTo>
                  <a:lnTo>
                    <a:pt x="1143" y="899"/>
                  </a:lnTo>
                  <a:lnTo>
                    <a:pt x="1160" y="926"/>
                  </a:lnTo>
                  <a:lnTo>
                    <a:pt x="1174" y="951"/>
                  </a:lnTo>
                  <a:lnTo>
                    <a:pt x="1195" y="987"/>
                  </a:lnTo>
                  <a:lnTo>
                    <a:pt x="1221" y="1028"/>
                  </a:lnTo>
                  <a:lnTo>
                    <a:pt x="1234" y="1053"/>
                  </a:lnTo>
                  <a:lnTo>
                    <a:pt x="1245" y="1074"/>
                  </a:lnTo>
                  <a:lnTo>
                    <a:pt x="1256" y="1094"/>
                  </a:lnTo>
                  <a:lnTo>
                    <a:pt x="1265" y="1112"/>
                  </a:lnTo>
                  <a:lnTo>
                    <a:pt x="1273" y="1130"/>
                  </a:lnTo>
                  <a:lnTo>
                    <a:pt x="1282" y="1149"/>
                  </a:lnTo>
                  <a:lnTo>
                    <a:pt x="1292" y="1169"/>
                  </a:lnTo>
                  <a:lnTo>
                    <a:pt x="1300" y="1191"/>
                  </a:lnTo>
                  <a:lnTo>
                    <a:pt x="1310" y="1216"/>
                  </a:lnTo>
                  <a:lnTo>
                    <a:pt x="1323" y="1245"/>
                  </a:lnTo>
                  <a:lnTo>
                    <a:pt x="1336" y="1279"/>
                  </a:lnTo>
                  <a:lnTo>
                    <a:pt x="1351" y="1317"/>
                  </a:lnTo>
                  <a:lnTo>
                    <a:pt x="1368" y="1362"/>
                  </a:lnTo>
                  <a:lnTo>
                    <a:pt x="1385" y="1417"/>
                  </a:lnTo>
                  <a:lnTo>
                    <a:pt x="1402" y="1474"/>
                  </a:lnTo>
                  <a:lnTo>
                    <a:pt x="1415" y="1524"/>
                  </a:lnTo>
                  <a:lnTo>
                    <a:pt x="1404" y="1491"/>
                  </a:lnTo>
                  <a:lnTo>
                    <a:pt x="1387" y="1451"/>
                  </a:lnTo>
                  <a:lnTo>
                    <a:pt x="1364" y="1412"/>
                  </a:lnTo>
                  <a:lnTo>
                    <a:pt x="1363" y="1420"/>
                  </a:lnTo>
                  <a:lnTo>
                    <a:pt x="1361" y="1428"/>
                  </a:lnTo>
                  <a:lnTo>
                    <a:pt x="1371" y="1451"/>
                  </a:lnTo>
                  <a:lnTo>
                    <a:pt x="1381" y="1479"/>
                  </a:lnTo>
                  <a:lnTo>
                    <a:pt x="1392" y="1510"/>
                  </a:lnTo>
                  <a:lnTo>
                    <a:pt x="1404" y="1544"/>
                  </a:lnTo>
                  <a:lnTo>
                    <a:pt x="1415" y="1577"/>
                  </a:lnTo>
                  <a:lnTo>
                    <a:pt x="1425" y="1613"/>
                  </a:lnTo>
                  <a:lnTo>
                    <a:pt x="1435" y="1647"/>
                  </a:lnTo>
                  <a:lnTo>
                    <a:pt x="1444" y="1679"/>
                  </a:lnTo>
                  <a:lnTo>
                    <a:pt x="1452" y="1707"/>
                  </a:lnTo>
                  <a:lnTo>
                    <a:pt x="1459" y="1731"/>
                  </a:lnTo>
                  <a:lnTo>
                    <a:pt x="1463" y="1751"/>
                  </a:lnTo>
                  <a:lnTo>
                    <a:pt x="1468" y="1762"/>
                  </a:lnTo>
                  <a:lnTo>
                    <a:pt x="1468" y="1768"/>
                  </a:lnTo>
                  <a:lnTo>
                    <a:pt x="1469" y="1775"/>
                  </a:lnTo>
                  <a:lnTo>
                    <a:pt x="1476" y="1837"/>
                  </a:lnTo>
                  <a:lnTo>
                    <a:pt x="1482" y="1903"/>
                  </a:lnTo>
                  <a:lnTo>
                    <a:pt x="1486" y="1971"/>
                  </a:lnTo>
                  <a:lnTo>
                    <a:pt x="1489" y="2037"/>
                  </a:lnTo>
                  <a:lnTo>
                    <a:pt x="1492" y="2099"/>
                  </a:lnTo>
                  <a:lnTo>
                    <a:pt x="1492" y="2134"/>
                  </a:lnTo>
                  <a:lnTo>
                    <a:pt x="1492" y="2165"/>
                  </a:lnTo>
                  <a:lnTo>
                    <a:pt x="1490" y="2194"/>
                  </a:lnTo>
                  <a:lnTo>
                    <a:pt x="1489" y="2220"/>
                  </a:lnTo>
                  <a:lnTo>
                    <a:pt x="1487" y="2246"/>
                  </a:lnTo>
                  <a:lnTo>
                    <a:pt x="1486" y="2271"/>
                  </a:lnTo>
                  <a:lnTo>
                    <a:pt x="1483" y="2298"/>
                  </a:lnTo>
                  <a:lnTo>
                    <a:pt x="1479" y="2328"/>
                  </a:lnTo>
                  <a:lnTo>
                    <a:pt x="1475" y="2361"/>
                  </a:lnTo>
                  <a:lnTo>
                    <a:pt x="1469" y="2401"/>
                  </a:lnTo>
                  <a:lnTo>
                    <a:pt x="1463" y="2446"/>
                  </a:lnTo>
                  <a:lnTo>
                    <a:pt x="1455" y="2498"/>
                  </a:lnTo>
                  <a:lnTo>
                    <a:pt x="1451" y="2526"/>
                  </a:lnTo>
                  <a:lnTo>
                    <a:pt x="1445" y="2552"/>
                  </a:lnTo>
                  <a:lnTo>
                    <a:pt x="1441" y="2573"/>
                  </a:lnTo>
                  <a:lnTo>
                    <a:pt x="1436" y="2594"/>
                  </a:lnTo>
                  <a:lnTo>
                    <a:pt x="1432" y="2614"/>
                  </a:lnTo>
                  <a:lnTo>
                    <a:pt x="1427" y="2634"/>
                  </a:lnTo>
                  <a:lnTo>
                    <a:pt x="1421" y="2655"/>
                  </a:lnTo>
                  <a:lnTo>
                    <a:pt x="1414" y="2677"/>
                  </a:lnTo>
                  <a:lnTo>
                    <a:pt x="1407" y="2704"/>
                  </a:lnTo>
                  <a:lnTo>
                    <a:pt x="1397" y="2734"/>
                  </a:lnTo>
                  <a:lnTo>
                    <a:pt x="1387" y="2769"/>
                  </a:lnTo>
                  <a:lnTo>
                    <a:pt x="1374" y="2808"/>
                  </a:lnTo>
                  <a:lnTo>
                    <a:pt x="1358" y="2856"/>
                  </a:lnTo>
                  <a:lnTo>
                    <a:pt x="1349" y="2883"/>
                  </a:lnTo>
                  <a:lnTo>
                    <a:pt x="1340" y="2906"/>
                  </a:lnTo>
                  <a:lnTo>
                    <a:pt x="1332" y="2927"/>
                  </a:lnTo>
                  <a:lnTo>
                    <a:pt x="1324" y="2947"/>
                  </a:lnTo>
                  <a:lnTo>
                    <a:pt x="1316" y="2965"/>
                  </a:lnTo>
                  <a:lnTo>
                    <a:pt x="1307" y="2983"/>
                  </a:lnTo>
                  <a:lnTo>
                    <a:pt x="1299" y="3003"/>
                  </a:lnTo>
                  <a:lnTo>
                    <a:pt x="1289" y="3025"/>
                  </a:lnTo>
                  <a:lnTo>
                    <a:pt x="1276" y="3049"/>
                  </a:lnTo>
                  <a:lnTo>
                    <a:pt x="1262" y="3076"/>
                  </a:lnTo>
                  <a:lnTo>
                    <a:pt x="1246" y="3109"/>
                  </a:lnTo>
                  <a:lnTo>
                    <a:pt x="1228" y="3145"/>
                  </a:lnTo>
                  <a:lnTo>
                    <a:pt x="1205" y="3189"/>
                  </a:lnTo>
                  <a:lnTo>
                    <a:pt x="1191" y="3213"/>
                  </a:lnTo>
                  <a:lnTo>
                    <a:pt x="1178" y="3236"/>
                  </a:lnTo>
                  <a:lnTo>
                    <a:pt x="1166" y="3257"/>
                  </a:lnTo>
                  <a:lnTo>
                    <a:pt x="1154" y="3275"/>
                  </a:lnTo>
                  <a:lnTo>
                    <a:pt x="1144" y="3292"/>
                  </a:lnTo>
                  <a:lnTo>
                    <a:pt x="1132" y="3309"/>
                  </a:lnTo>
                  <a:lnTo>
                    <a:pt x="1120" y="3327"/>
                  </a:lnTo>
                  <a:lnTo>
                    <a:pt x="1106" y="3347"/>
                  </a:lnTo>
                  <a:lnTo>
                    <a:pt x="1091" y="3370"/>
                  </a:lnTo>
                  <a:lnTo>
                    <a:pt x="1072" y="3394"/>
                  </a:lnTo>
                  <a:lnTo>
                    <a:pt x="1052" y="3422"/>
                  </a:lnTo>
                  <a:lnTo>
                    <a:pt x="1028" y="3454"/>
                  </a:lnTo>
                  <a:lnTo>
                    <a:pt x="1000" y="3492"/>
                  </a:lnTo>
                  <a:lnTo>
                    <a:pt x="966" y="3533"/>
                  </a:lnTo>
                  <a:lnTo>
                    <a:pt x="935" y="3570"/>
                  </a:lnTo>
                  <a:lnTo>
                    <a:pt x="908" y="3599"/>
                  </a:lnTo>
                  <a:lnTo>
                    <a:pt x="884" y="3625"/>
                  </a:lnTo>
                  <a:lnTo>
                    <a:pt x="862" y="3647"/>
                  </a:lnTo>
                  <a:lnTo>
                    <a:pt x="844" y="3664"/>
                  </a:lnTo>
                  <a:lnTo>
                    <a:pt x="828" y="3678"/>
                  </a:lnTo>
                  <a:lnTo>
                    <a:pt x="814" y="3690"/>
                  </a:lnTo>
                  <a:lnTo>
                    <a:pt x="803" y="3699"/>
                  </a:lnTo>
                  <a:lnTo>
                    <a:pt x="793" y="3708"/>
                  </a:lnTo>
                  <a:lnTo>
                    <a:pt x="783" y="3714"/>
                  </a:lnTo>
                  <a:lnTo>
                    <a:pt x="833" y="3644"/>
                  </a:lnTo>
                  <a:lnTo>
                    <a:pt x="876" y="3573"/>
                  </a:lnTo>
                  <a:lnTo>
                    <a:pt x="916" y="3498"/>
                  </a:lnTo>
                  <a:lnTo>
                    <a:pt x="954" y="3423"/>
                  </a:lnTo>
                  <a:lnTo>
                    <a:pt x="991" y="3347"/>
                  </a:lnTo>
                  <a:lnTo>
                    <a:pt x="1030" y="3271"/>
                  </a:lnTo>
                  <a:lnTo>
                    <a:pt x="1069" y="3196"/>
                  </a:lnTo>
                  <a:lnTo>
                    <a:pt x="1112" y="3123"/>
                  </a:lnTo>
                  <a:lnTo>
                    <a:pt x="1136" y="3051"/>
                  </a:lnTo>
                  <a:lnTo>
                    <a:pt x="1159" y="2976"/>
                  </a:lnTo>
                  <a:lnTo>
                    <a:pt x="1166" y="2897"/>
                  </a:lnTo>
                  <a:lnTo>
                    <a:pt x="1171" y="2827"/>
                  </a:lnTo>
                  <a:lnTo>
                    <a:pt x="1174" y="2765"/>
                  </a:lnTo>
                  <a:lnTo>
                    <a:pt x="1177" y="2711"/>
                  </a:lnTo>
                  <a:lnTo>
                    <a:pt x="1178" y="2665"/>
                  </a:lnTo>
                  <a:lnTo>
                    <a:pt x="1177" y="2625"/>
                  </a:lnTo>
                  <a:lnTo>
                    <a:pt x="1174" y="2593"/>
                  </a:lnTo>
                  <a:lnTo>
                    <a:pt x="1168" y="2567"/>
                  </a:lnTo>
                  <a:lnTo>
                    <a:pt x="1160" y="2546"/>
                  </a:lnTo>
                  <a:lnTo>
                    <a:pt x="1150" y="2532"/>
                  </a:lnTo>
                  <a:lnTo>
                    <a:pt x="1137" y="2522"/>
                  </a:lnTo>
                  <a:lnTo>
                    <a:pt x="1122" y="2516"/>
                  </a:lnTo>
                  <a:lnTo>
                    <a:pt x="1102" y="2514"/>
                  </a:lnTo>
                  <a:lnTo>
                    <a:pt x="1079" y="2516"/>
                  </a:lnTo>
                  <a:lnTo>
                    <a:pt x="1054" y="2521"/>
                  </a:lnTo>
                  <a:lnTo>
                    <a:pt x="1024" y="2529"/>
                  </a:lnTo>
                  <a:lnTo>
                    <a:pt x="991" y="2539"/>
                  </a:lnTo>
                  <a:lnTo>
                    <a:pt x="953" y="2550"/>
                  </a:lnTo>
                  <a:lnTo>
                    <a:pt x="874" y="2576"/>
                  </a:lnTo>
                  <a:lnTo>
                    <a:pt x="790" y="2598"/>
                  </a:lnTo>
                  <a:lnTo>
                    <a:pt x="701" y="2619"/>
                  </a:lnTo>
                  <a:lnTo>
                    <a:pt x="686" y="2641"/>
                  </a:lnTo>
                  <a:lnTo>
                    <a:pt x="672" y="2663"/>
                  </a:lnTo>
                  <a:lnTo>
                    <a:pt x="660" y="2684"/>
                  </a:lnTo>
                  <a:lnTo>
                    <a:pt x="650" y="2681"/>
                  </a:lnTo>
                  <a:lnTo>
                    <a:pt x="640" y="2679"/>
                  </a:lnTo>
                  <a:lnTo>
                    <a:pt x="631" y="2676"/>
                  </a:lnTo>
                  <a:lnTo>
                    <a:pt x="621" y="2672"/>
                  </a:lnTo>
                  <a:lnTo>
                    <a:pt x="613" y="2667"/>
                  </a:lnTo>
                  <a:lnTo>
                    <a:pt x="603" y="2662"/>
                  </a:lnTo>
                  <a:lnTo>
                    <a:pt x="591" y="2655"/>
                  </a:lnTo>
                  <a:lnTo>
                    <a:pt x="580" y="2646"/>
                  </a:lnTo>
                  <a:lnTo>
                    <a:pt x="566" y="2635"/>
                  </a:lnTo>
                  <a:lnTo>
                    <a:pt x="550" y="2622"/>
                  </a:lnTo>
                  <a:lnTo>
                    <a:pt x="532" y="2607"/>
                  </a:lnTo>
                  <a:lnTo>
                    <a:pt x="509" y="2588"/>
                  </a:lnTo>
                  <a:lnTo>
                    <a:pt x="485" y="2567"/>
                  </a:lnTo>
                  <a:lnTo>
                    <a:pt x="457" y="2543"/>
                  </a:lnTo>
                  <a:lnTo>
                    <a:pt x="424" y="2515"/>
                  </a:lnTo>
                  <a:lnTo>
                    <a:pt x="387" y="2483"/>
                  </a:lnTo>
                  <a:lnTo>
                    <a:pt x="346" y="2446"/>
                  </a:lnTo>
                  <a:lnTo>
                    <a:pt x="301" y="2404"/>
                  </a:lnTo>
                  <a:lnTo>
                    <a:pt x="308" y="2387"/>
                  </a:lnTo>
                  <a:lnTo>
                    <a:pt x="315" y="2371"/>
                  </a:lnTo>
                  <a:lnTo>
                    <a:pt x="321" y="2356"/>
                  </a:lnTo>
                  <a:lnTo>
                    <a:pt x="324" y="2342"/>
                  </a:lnTo>
                  <a:lnTo>
                    <a:pt x="326" y="2326"/>
                  </a:lnTo>
                  <a:lnTo>
                    <a:pt x="328" y="2308"/>
                  </a:lnTo>
                  <a:lnTo>
                    <a:pt x="326" y="2287"/>
                  </a:lnTo>
                  <a:lnTo>
                    <a:pt x="325" y="2261"/>
                  </a:lnTo>
                  <a:lnTo>
                    <a:pt x="321" y="2230"/>
                  </a:lnTo>
                  <a:lnTo>
                    <a:pt x="316" y="2192"/>
                  </a:lnTo>
                  <a:lnTo>
                    <a:pt x="311" y="2147"/>
                  </a:lnTo>
                  <a:lnTo>
                    <a:pt x="302" y="2093"/>
                  </a:lnTo>
                  <a:lnTo>
                    <a:pt x="246" y="2044"/>
                  </a:lnTo>
                  <a:lnTo>
                    <a:pt x="288" y="1982"/>
                  </a:lnTo>
                  <a:lnTo>
                    <a:pt x="326" y="1924"/>
                  </a:lnTo>
                  <a:lnTo>
                    <a:pt x="360" y="1871"/>
                  </a:lnTo>
                  <a:lnTo>
                    <a:pt x="390" y="1819"/>
                  </a:lnTo>
                  <a:lnTo>
                    <a:pt x="417" y="1771"/>
                  </a:lnTo>
                  <a:lnTo>
                    <a:pt x="441" y="1725"/>
                  </a:lnTo>
                  <a:lnTo>
                    <a:pt x="462" y="1682"/>
                  </a:lnTo>
                  <a:lnTo>
                    <a:pt x="482" y="1639"/>
                  </a:lnTo>
                  <a:lnTo>
                    <a:pt x="499" y="1597"/>
                  </a:lnTo>
                  <a:lnTo>
                    <a:pt x="516" y="1556"/>
                  </a:lnTo>
                  <a:lnTo>
                    <a:pt x="533" y="1515"/>
                  </a:lnTo>
                  <a:lnTo>
                    <a:pt x="549" y="1474"/>
                  </a:lnTo>
                  <a:lnTo>
                    <a:pt x="556" y="1472"/>
                  </a:lnTo>
                  <a:lnTo>
                    <a:pt x="563" y="1470"/>
                  </a:lnTo>
                  <a:lnTo>
                    <a:pt x="570" y="1469"/>
                  </a:lnTo>
                  <a:lnTo>
                    <a:pt x="577" y="1467"/>
                  </a:lnTo>
                  <a:lnTo>
                    <a:pt x="584" y="1465"/>
                  </a:lnTo>
                  <a:lnTo>
                    <a:pt x="591" y="1463"/>
                  </a:lnTo>
                  <a:lnTo>
                    <a:pt x="597" y="1462"/>
                  </a:lnTo>
                  <a:lnTo>
                    <a:pt x="603" y="1460"/>
                  </a:lnTo>
                  <a:lnTo>
                    <a:pt x="604" y="1453"/>
                  </a:lnTo>
                  <a:lnTo>
                    <a:pt x="604" y="1446"/>
                  </a:lnTo>
                  <a:lnTo>
                    <a:pt x="604" y="1439"/>
                  </a:lnTo>
                  <a:lnTo>
                    <a:pt x="591" y="1427"/>
                  </a:lnTo>
                  <a:lnTo>
                    <a:pt x="655" y="1407"/>
                  </a:lnTo>
                  <a:lnTo>
                    <a:pt x="713" y="1386"/>
                  </a:lnTo>
                  <a:lnTo>
                    <a:pt x="766" y="1365"/>
                  </a:lnTo>
                  <a:lnTo>
                    <a:pt x="813" y="1343"/>
                  </a:lnTo>
                  <a:lnTo>
                    <a:pt x="851" y="1324"/>
                  </a:lnTo>
                  <a:lnTo>
                    <a:pt x="884" y="1305"/>
                  </a:lnTo>
                  <a:lnTo>
                    <a:pt x="910" y="1291"/>
                  </a:lnTo>
                  <a:lnTo>
                    <a:pt x="913" y="1294"/>
                  </a:lnTo>
                  <a:lnTo>
                    <a:pt x="920" y="1301"/>
                  </a:lnTo>
                  <a:lnTo>
                    <a:pt x="930" y="1312"/>
                  </a:lnTo>
                  <a:lnTo>
                    <a:pt x="945" y="1325"/>
                  </a:lnTo>
                  <a:lnTo>
                    <a:pt x="962" y="1341"/>
                  </a:lnTo>
                  <a:lnTo>
                    <a:pt x="980" y="1357"/>
                  </a:lnTo>
                  <a:lnTo>
                    <a:pt x="1000" y="1374"/>
                  </a:lnTo>
                  <a:lnTo>
                    <a:pt x="1021" y="1390"/>
                  </a:lnTo>
                  <a:lnTo>
                    <a:pt x="1041" y="1404"/>
                  </a:lnTo>
                  <a:lnTo>
                    <a:pt x="1062" y="1415"/>
                  </a:lnTo>
                  <a:lnTo>
                    <a:pt x="1081" y="1424"/>
                  </a:lnTo>
                  <a:lnTo>
                    <a:pt x="1098" y="1429"/>
                  </a:lnTo>
                  <a:lnTo>
                    <a:pt x="1105" y="1407"/>
                  </a:lnTo>
                  <a:lnTo>
                    <a:pt x="1109" y="1390"/>
                  </a:lnTo>
                  <a:lnTo>
                    <a:pt x="1112" y="1376"/>
                  </a:lnTo>
                  <a:lnTo>
                    <a:pt x="1115" y="1365"/>
                  </a:lnTo>
                  <a:lnTo>
                    <a:pt x="1115" y="1352"/>
                  </a:lnTo>
                  <a:lnTo>
                    <a:pt x="1113" y="1338"/>
                  </a:lnTo>
                  <a:lnTo>
                    <a:pt x="1149" y="1324"/>
                  </a:lnTo>
                  <a:lnTo>
                    <a:pt x="1177" y="1312"/>
                  </a:lnTo>
                  <a:lnTo>
                    <a:pt x="1200" y="1304"/>
                  </a:lnTo>
                  <a:lnTo>
                    <a:pt x="1217" y="1297"/>
                  </a:lnTo>
                  <a:lnTo>
                    <a:pt x="1228" y="1291"/>
                  </a:lnTo>
                  <a:lnTo>
                    <a:pt x="1237" y="1288"/>
                  </a:lnTo>
                  <a:lnTo>
                    <a:pt x="1241" y="1286"/>
                  </a:lnTo>
                  <a:lnTo>
                    <a:pt x="1244" y="1286"/>
                  </a:lnTo>
                  <a:lnTo>
                    <a:pt x="1245" y="1284"/>
                  </a:lnTo>
                  <a:lnTo>
                    <a:pt x="1245" y="1284"/>
                  </a:lnTo>
                  <a:lnTo>
                    <a:pt x="1255" y="1276"/>
                  </a:lnTo>
                  <a:lnTo>
                    <a:pt x="1252" y="1259"/>
                  </a:lnTo>
                  <a:lnTo>
                    <a:pt x="1251" y="1243"/>
                  </a:lnTo>
                  <a:lnTo>
                    <a:pt x="1246" y="1229"/>
                  </a:lnTo>
                  <a:lnTo>
                    <a:pt x="1242" y="1216"/>
                  </a:lnTo>
                  <a:lnTo>
                    <a:pt x="1235" y="1201"/>
                  </a:lnTo>
                  <a:lnTo>
                    <a:pt x="1227" y="1185"/>
                  </a:lnTo>
                  <a:lnTo>
                    <a:pt x="1217" y="1166"/>
                  </a:lnTo>
                  <a:lnTo>
                    <a:pt x="1203" y="1142"/>
                  </a:lnTo>
                  <a:lnTo>
                    <a:pt x="1186" y="1114"/>
                  </a:lnTo>
                  <a:lnTo>
                    <a:pt x="1170" y="1084"/>
                  </a:lnTo>
                  <a:lnTo>
                    <a:pt x="1154" y="1053"/>
                  </a:lnTo>
                  <a:lnTo>
                    <a:pt x="1140" y="1025"/>
                  </a:lnTo>
                  <a:lnTo>
                    <a:pt x="1134" y="1028"/>
                  </a:lnTo>
                  <a:lnTo>
                    <a:pt x="1127" y="1030"/>
                  </a:lnTo>
                  <a:lnTo>
                    <a:pt x="1122" y="1033"/>
                  </a:lnTo>
                  <a:lnTo>
                    <a:pt x="1125" y="1066"/>
                  </a:lnTo>
                  <a:lnTo>
                    <a:pt x="1129" y="1099"/>
                  </a:lnTo>
                  <a:lnTo>
                    <a:pt x="1132" y="1132"/>
                  </a:lnTo>
                  <a:lnTo>
                    <a:pt x="1115" y="1118"/>
                  </a:lnTo>
                  <a:lnTo>
                    <a:pt x="1102" y="1108"/>
                  </a:lnTo>
                  <a:lnTo>
                    <a:pt x="1092" y="1099"/>
                  </a:lnTo>
                  <a:lnTo>
                    <a:pt x="1085" y="1092"/>
                  </a:lnTo>
                  <a:lnTo>
                    <a:pt x="1078" y="1087"/>
                  </a:lnTo>
                  <a:lnTo>
                    <a:pt x="1072" y="1081"/>
                  </a:lnTo>
                  <a:lnTo>
                    <a:pt x="1066" y="1074"/>
                  </a:lnTo>
                  <a:lnTo>
                    <a:pt x="1059" y="1066"/>
                  </a:lnTo>
                  <a:lnTo>
                    <a:pt x="1030" y="1019"/>
                  </a:lnTo>
                  <a:lnTo>
                    <a:pt x="1028" y="989"/>
                  </a:lnTo>
                  <a:lnTo>
                    <a:pt x="1027" y="965"/>
                  </a:lnTo>
                  <a:lnTo>
                    <a:pt x="1027" y="946"/>
                  </a:lnTo>
                  <a:lnTo>
                    <a:pt x="1027" y="930"/>
                  </a:lnTo>
                  <a:lnTo>
                    <a:pt x="1028" y="916"/>
                  </a:lnTo>
                  <a:lnTo>
                    <a:pt x="1030" y="901"/>
                  </a:lnTo>
                  <a:lnTo>
                    <a:pt x="1032" y="884"/>
                  </a:lnTo>
                  <a:lnTo>
                    <a:pt x="1035" y="861"/>
                  </a:lnTo>
                  <a:lnTo>
                    <a:pt x="1037" y="857"/>
                  </a:lnTo>
                  <a:lnTo>
                    <a:pt x="1039" y="854"/>
                  </a:lnTo>
                  <a:lnTo>
                    <a:pt x="1041" y="850"/>
                  </a:lnTo>
                  <a:lnTo>
                    <a:pt x="1042" y="848"/>
                  </a:lnTo>
                  <a:lnTo>
                    <a:pt x="1051" y="858"/>
                  </a:lnTo>
                  <a:lnTo>
                    <a:pt x="1059" y="867"/>
                  </a:lnTo>
                  <a:lnTo>
                    <a:pt x="1066" y="872"/>
                  </a:lnTo>
                  <a:lnTo>
                    <a:pt x="1076" y="878"/>
                  </a:lnTo>
                  <a:lnTo>
                    <a:pt x="1091" y="884"/>
                  </a:lnTo>
                  <a:lnTo>
                    <a:pt x="1075" y="863"/>
                  </a:lnTo>
                  <a:lnTo>
                    <a:pt x="1064" y="844"/>
                  </a:lnTo>
                  <a:lnTo>
                    <a:pt x="1052" y="830"/>
                  </a:lnTo>
                  <a:lnTo>
                    <a:pt x="1042" y="817"/>
                  </a:lnTo>
                  <a:lnTo>
                    <a:pt x="1031" y="808"/>
                  </a:lnTo>
                  <a:lnTo>
                    <a:pt x="1017" y="796"/>
                  </a:lnTo>
                  <a:lnTo>
                    <a:pt x="1000" y="785"/>
                  </a:lnTo>
                  <a:lnTo>
                    <a:pt x="980" y="772"/>
                  </a:lnTo>
                  <a:lnTo>
                    <a:pt x="953" y="755"/>
                  </a:lnTo>
                  <a:lnTo>
                    <a:pt x="953" y="758"/>
                  </a:lnTo>
                  <a:lnTo>
                    <a:pt x="952" y="760"/>
                  </a:lnTo>
                  <a:lnTo>
                    <a:pt x="950" y="762"/>
                  </a:lnTo>
                  <a:lnTo>
                    <a:pt x="950" y="765"/>
                  </a:lnTo>
                  <a:lnTo>
                    <a:pt x="949" y="767"/>
                  </a:lnTo>
                  <a:lnTo>
                    <a:pt x="947" y="768"/>
                  </a:lnTo>
                  <a:lnTo>
                    <a:pt x="947" y="771"/>
                  </a:lnTo>
                  <a:lnTo>
                    <a:pt x="946" y="772"/>
                  </a:lnTo>
                  <a:lnTo>
                    <a:pt x="959" y="784"/>
                  </a:lnTo>
                  <a:lnTo>
                    <a:pt x="970" y="795"/>
                  </a:lnTo>
                  <a:lnTo>
                    <a:pt x="970" y="801"/>
                  </a:lnTo>
                  <a:lnTo>
                    <a:pt x="970" y="808"/>
                  </a:lnTo>
                  <a:lnTo>
                    <a:pt x="969" y="815"/>
                  </a:lnTo>
                  <a:lnTo>
                    <a:pt x="949" y="813"/>
                  </a:lnTo>
                  <a:lnTo>
                    <a:pt x="929" y="815"/>
                  </a:lnTo>
                  <a:lnTo>
                    <a:pt x="954" y="861"/>
                  </a:lnTo>
                  <a:lnTo>
                    <a:pt x="980" y="909"/>
                  </a:lnTo>
                  <a:lnTo>
                    <a:pt x="1010" y="954"/>
                  </a:lnTo>
                  <a:lnTo>
                    <a:pt x="1014" y="963"/>
                  </a:lnTo>
                  <a:lnTo>
                    <a:pt x="1015" y="970"/>
                  </a:lnTo>
                  <a:lnTo>
                    <a:pt x="1015" y="977"/>
                  </a:lnTo>
                  <a:lnTo>
                    <a:pt x="1014" y="984"/>
                  </a:lnTo>
                  <a:lnTo>
                    <a:pt x="1008" y="994"/>
                  </a:lnTo>
                  <a:lnTo>
                    <a:pt x="1000" y="1006"/>
                  </a:lnTo>
                  <a:lnTo>
                    <a:pt x="1008" y="1028"/>
                  </a:lnTo>
                  <a:lnTo>
                    <a:pt x="1020" y="1049"/>
                  </a:lnTo>
                  <a:lnTo>
                    <a:pt x="1034" y="1067"/>
                  </a:lnTo>
                  <a:lnTo>
                    <a:pt x="1048" y="1087"/>
                  </a:lnTo>
                  <a:lnTo>
                    <a:pt x="1061" y="1105"/>
                  </a:lnTo>
                  <a:lnTo>
                    <a:pt x="1071" y="1126"/>
                  </a:lnTo>
                  <a:lnTo>
                    <a:pt x="1076" y="1149"/>
                  </a:lnTo>
                  <a:lnTo>
                    <a:pt x="1075" y="1174"/>
                  </a:lnTo>
                  <a:lnTo>
                    <a:pt x="1035" y="1142"/>
                  </a:lnTo>
                  <a:lnTo>
                    <a:pt x="1000" y="1114"/>
                  </a:lnTo>
                  <a:lnTo>
                    <a:pt x="969" y="1090"/>
                  </a:lnTo>
                  <a:lnTo>
                    <a:pt x="943" y="1068"/>
                  </a:lnTo>
                  <a:lnTo>
                    <a:pt x="920" y="1051"/>
                  </a:lnTo>
                  <a:lnTo>
                    <a:pt x="902" y="1037"/>
                  </a:lnTo>
                  <a:lnTo>
                    <a:pt x="886" y="1026"/>
                  </a:lnTo>
                  <a:lnTo>
                    <a:pt x="874" y="1016"/>
                  </a:lnTo>
                  <a:lnTo>
                    <a:pt x="862" y="1009"/>
                  </a:lnTo>
                  <a:lnTo>
                    <a:pt x="854" y="1005"/>
                  </a:lnTo>
                  <a:lnTo>
                    <a:pt x="845" y="1001"/>
                  </a:lnTo>
                  <a:lnTo>
                    <a:pt x="838" y="998"/>
                  </a:lnTo>
                  <a:lnTo>
                    <a:pt x="831" y="997"/>
                  </a:lnTo>
                  <a:lnTo>
                    <a:pt x="824" y="995"/>
                  </a:lnTo>
                  <a:lnTo>
                    <a:pt x="815" y="994"/>
                  </a:lnTo>
                  <a:lnTo>
                    <a:pt x="811" y="999"/>
                  </a:lnTo>
                  <a:lnTo>
                    <a:pt x="806" y="1005"/>
                  </a:lnTo>
                  <a:lnTo>
                    <a:pt x="800" y="1011"/>
                  </a:lnTo>
                  <a:lnTo>
                    <a:pt x="815" y="1023"/>
                  </a:lnTo>
                  <a:lnTo>
                    <a:pt x="825" y="1030"/>
                  </a:lnTo>
                  <a:lnTo>
                    <a:pt x="833" y="1036"/>
                  </a:lnTo>
                  <a:lnTo>
                    <a:pt x="840" y="1039"/>
                  </a:lnTo>
                  <a:lnTo>
                    <a:pt x="847" y="1042"/>
                  </a:lnTo>
                  <a:lnTo>
                    <a:pt x="855" y="1044"/>
                  </a:lnTo>
                  <a:lnTo>
                    <a:pt x="858" y="1039"/>
                  </a:lnTo>
                  <a:lnTo>
                    <a:pt x="861" y="1033"/>
                  </a:lnTo>
                  <a:lnTo>
                    <a:pt x="864" y="1028"/>
                  </a:lnTo>
                  <a:lnTo>
                    <a:pt x="886" y="1057"/>
                  </a:lnTo>
                  <a:lnTo>
                    <a:pt x="905" y="1083"/>
                  </a:lnTo>
                  <a:lnTo>
                    <a:pt x="919" y="1104"/>
                  </a:lnTo>
                  <a:lnTo>
                    <a:pt x="930" y="1122"/>
                  </a:lnTo>
                  <a:lnTo>
                    <a:pt x="940" y="1138"/>
                  </a:lnTo>
                  <a:lnTo>
                    <a:pt x="949" y="1150"/>
                  </a:lnTo>
                  <a:lnTo>
                    <a:pt x="954" y="1161"/>
                  </a:lnTo>
                  <a:lnTo>
                    <a:pt x="962" y="1173"/>
                  </a:lnTo>
                  <a:lnTo>
                    <a:pt x="967" y="1184"/>
                  </a:lnTo>
                  <a:lnTo>
                    <a:pt x="957" y="1171"/>
                  </a:lnTo>
                  <a:lnTo>
                    <a:pt x="950" y="1161"/>
                  </a:lnTo>
                  <a:lnTo>
                    <a:pt x="945" y="1154"/>
                  </a:lnTo>
                  <a:lnTo>
                    <a:pt x="939" y="1147"/>
                  </a:lnTo>
                  <a:lnTo>
                    <a:pt x="933" y="1138"/>
                  </a:lnTo>
                  <a:lnTo>
                    <a:pt x="925" y="1126"/>
                  </a:lnTo>
                  <a:lnTo>
                    <a:pt x="909" y="1130"/>
                  </a:lnTo>
                  <a:lnTo>
                    <a:pt x="896" y="1135"/>
                  </a:lnTo>
                  <a:lnTo>
                    <a:pt x="885" y="1136"/>
                  </a:lnTo>
                  <a:lnTo>
                    <a:pt x="874" y="1135"/>
                  </a:lnTo>
                  <a:lnTo>
                    <a:pt x="862" y="1130"/>
                  </a:lnTo>
                  <a:lnTo>
                    <a:pt x="850" y="1125"/>
                  </a:lnTo>
                  <a:lnTo>
                    <a:pt x="835" y="1114"/>
                  </a:lnTo>
                  <a:lnTo>
                    <a:pt x="820" y="1099"/>
                  </a:lnTo>
                  <a:lnTo>
                    <a:pt x="800" y="1081"/>
                  </a:lnTo>
                  <a:lnTo>
                    <a:pt x="777" y="1059"/>
                  </a:lnTo>
                  <a:lnTo>
                    <a:pt x="750" y="1030"/>
                  </a:lnTo>
                  <a:lnTo>
                    <a:pt x="703" y="1049"/>
                  </a:lnTo>
                  <a:lnTo>
                    <a:pt x="691" y="1068"/>
                  </a:lnTo>
                  <a:lnTo>
                    <a:pt x="682" y="1090"/>
                  </a:lnTo>
                  <a:lnTo>
                    <a:pt x="677" y="1112"/>
                  </a:lnTo>
                  <a:lnTo>
                    <a:pt x="674" y="1135"/>
                  </a:lnTo>
                  <a:lnTo>
                    <a:pt x="669" y="1157"/>
                  </a:lnTo>
                  <a:lnTo>
                    <a:pt x="662" y="1180"/>
                  </a:lnTo>
                  <a:lnTo>
                    <a:pt x="652" y="1200"/>
                  </a:lnTo>
                  <a:lnTo>
                    <a:pt x="638" y="1218"/>
                  </a:lnTo>
                  <a:lnTo>
                    <a:pt x="684" y="1318"/>
                  </a:lnTo>
                  <a:lnTo>
                    <a:pt x="662" y="1326"/>
                  </a:lnTo>
                  <a:lnTo>
                    <a:pt x="645" y="1333"/>
                  </a:lnTo>
                  <a:lnTo>
                    <a:pt x="630" y="1341"/>
                  </a:lnTo>
                  <a:lnTo>
                    <a:pt x="614" y="1346"/>
                  </a:lnTo>
                  <a:lnTo>
                    <a:pt x="599" y="1353"/>
                  </a:lnTo>
                  <a:lnTo>
                    <a:pt x="580" y="1360"/>
                  </a:lnTo>
                  <a:lnTo>
                    <a:pt x="557" y="1367"/>
                  </a:lnTo>
                  <a:lnTo>
                    <a:pt x="532" y="1377"/>
                  </a:lnTo>
                  <a:lnTo>
                    <a:pt x="499" y="1388"/>
                  </a:lnTo>
                  <a:lnTo>
                    <a:pt x="460" y="1401"/>
                  </a:lnTo>
                  <a:lnTo>
                    <a:pt x="458" y="1394"/>
                  </a:lnTo>
                  <a:lnTo>
                    <a:pt x="455" y="1387"/>
                  </a:lnTo>
                  <a:lnTo>
                    <a:pt x="453" y="1380"/>
                  </a:lnTo>
                  <a:lnTo>
                    <a:pt x="450" y="1372"/>
                  </a:lnTo>
                  <a:lnTo>
                    <a:pt x="447" y="1365"/>
                  </a:lnTo>
                  <a:lnTo>
                    <a:pt x="444" y="1356"/>
                  </a:lnTo>
                  <a:lnTo>
                    <a:pt x="441" y="1348"/>
                  </a:lnTo>
                  <a:lnTo>
                    <a:pt x="438" y="1339"/>
                  </a:lnTo>
                  <a:lnTo>
                    <a:pt x="453" y="1325"/>
                  </a:lnTo>
                  <a:lnTo>
                    <a:pt x="423" y="1267"/>
                  </a:lnTo>
                  <a:lnTo>
                    <a:pt x="392" y="1209"/>
                  </a:lnTo>
                  <a:lnTo>
                    <a:pt x="362" y="1152"/>
                  </a:lnTo>
                  <a:lnTo>
                    <a:pt x="410" y="1149"/>
                  </a:lnTo>
                  <a:lnTo>
                    <a:pt x="448" y="1145"/>
                  </a:lnTo>
                  <a:lnTo>
                    <a:pt x="478" y="1142"/>
                  </a:lnTo>
                  <a:lnTo>
                    <a:pt x="501" y="1139"/>
                  </a:lnTo>
                  <a:lnTo>
                    <a:pt x="518" y="1136"/>
                  </a:lnTo>
                  <a:lnTo>
                    <a:pt x="531" y="1133"/>
                  </a:lnTo>
                  <a:lnTo>
                    <a:pt x="539" y="1130"/>
                  </a:lnTo>
                  <a:lnTo>
                    <a:pt x="546" y="1128"/>
                  </a:lnTo>
                  <a:lnTo>
                    <a:pt x="550" y="1125"/>
                  </a:lnTo>
                  <a:lnTo>
                    <a:pt x="528" y="1091"/>
                  </a:lnTo>
                  <a:lnTo>
                    <a:pt x="509" y="1061"/>
                  </a:lnTo>
                  <a:lnTo>
                    <a:pt x="494" y="1039"/>
                  </a:lnTo>
                  <a:lnTo>
                    <a:pt x="481" y="1019"/>
                  </a:lnTo>
                  <a:lnTo>
                    <a:pt x="470" y="1005"/>
                  </a:lnTo>
                  <a:lnTo>
                    <a:pt x="461" y="994"/>
                  </a:lnTo>
                  <a:lnTo>
                    <a:pt x="453" y="985"/>
                  </a:lnTo>
                  <a:lnTo>
                    <a:pt x="445" y="980"/>
                  </a:lnTo>
                  <a:lnTo>
                    <a:pt x="440" y="975"/>
                  </a:lnTo>
                  <a:lnTo>
                    <a:pt x="434" y="974"/>
                  </a:lnTo>
                  <a:lnTo>
                    <a:pt x="427" y="973"/>
                  </a:lnTo>
                  <a:lnTo>
                    <a:pt x="419" y="971"/>
                  </a:lnTo>
                  <a:lnTo>
                    <a:pt x="423" y="957"/>
                  </a:lnTo>
                  <a:lnTo>
                    <a:pt x="407" y="940"/>
                  </a:lnTo>
                  <a:lnTo>
                    <a:pt x="392" y="926"/>
                  </a:lnTo>
                  <a:lnTo>
                    <a:pt x="392" y="899"/>
                  </a:lnTo>
                  <a:lnTo>
                    <a:pt x="390" y="871"/>
                  </a:lnTo>
                  <a:lnTo>
                    <a:pt x="389" y="844"/>
                  </a:lnTo>
                  <a:lnTo>
                    <a:pt x="360" y="824"/>
                  </a:lnTo>
                  <a:lnTo>
                    <a:pt x="338" y="808"/>
                  </a:lnTo>
                  <a:lnTo>
                    <a:pt x="319" y="792"/>
                  </a:lnTo>
                  <a:lnTo>
                    <a:pt x="307" y="779"/>
                  </a:lnTo>
                  <a:lnTo>
                    <a:pt x="297" y="768"/>
                  </a:lnTo>
                  <a:lnTo>
                    <a:pt x="290" y="758"/>
                  </a:lnTo>
                  <a:lnTo>
                    <a:pt x="287" y="751"/>
                  </a:lnTo>
                  <a:lnTo>
                    <a:pt x="284" y="744"/>
                  </a:lnTo>
                  <a:lnTo>
                    <a:pt x="282" y="738"/>
                  </a:lnTo>
                  <a:lnTo>
                    <a:pt x="298" y="723"/>
                  </a:lnTo>
                  <a:lnTo>
                    <a:pt x="316" y="710"/>
                  </a:lnTo>
                  <a:lnTo>
                    <a:pt x="324" y="722"/>
                  </a:lnTo>
                  <a:lnTo>
                    <a:pt x="332" y="731"/>
                  </a:lnTo>
                  <a:lnTo>
                    <a:pt x="339" y="743"/>
                  </a:lnTo>
                  <a:lnTo>
                    <a:pt x="348" y="753"/>
                  </a:lnTo>
                  <a:lnTo>
                    <a:pt x="355" y="762"/>
                  </a:lnTo>
                  <a:lnTo>
                    <a:pt x="363" y="774"/>
                  </a:lnTo>
                  <a:lnTo>
                    <a:pt x="370" y="785"/>
                  </a:lnTo>
                  <a:lnTo>
                    <a:pt x="372" y="786"/>
                  </a:lnTo>
                  <a:lnTo>
                    <a:pt x="373" y="788"/>
                  </a:lnTo>
                  <a:lnTo>
                    <a:pt x="375" y="791"/>
                  </a:lnTo>
                  <a:lnTo>
                    <a:pt x="377" y="793"/>
                  </a:lnTo>
                  <a:lnTo>
                    <a:pt x="382" y="796"/>
                  </a:lnTo>
                  <a:lnTo>
                    <a:pt x="386" y="801"/>
                  </a:lnTo>
                  <a:lnTo>
                    <a:pt x="400" y="808"/>
                  </a:lnTo>
                  <a:lnTo>
                    <a:pt x="411" y="815"/>
                  </a:lnTo>
                  <a:lnTo>
                    <a:pt x="421" y="820"/>
                  </a:lnTo>
                  <a:lnTo>
                    <a:pt x="431" y="824"/>
                  </a:lnTo>
                  <a:lnTo>
                    <a:pt x="444" y="830"/>
                  </a:lnTo>
                  <a:lnTo>
                    <a:pt x="458" y="836"/>
                  </a:lnTo>
                  <a:lnTo>
                    <a:pt x="478" y="843"/>
                  </a:lnTo>
                  <a:lnTo>
                    <a:pt x="504" y="851"/>
                  </a:lnTo>
                  <a:lnTo>
                    <a:pt x="504" y="816"/>
                  </a:lnTo>
                  <a:lnTo>
                    <a:pt x="502" y="781"/>
                  </a:lnTo>
                  <a:lnTo>
                    <a:pt x="512" y="772"/>
                  </a:lnTo>
                  <a:lnTo>
                    <a:pt x="521" y="761"/>
                  </a:lnTo>
                  <a:lnTo>
                    <a:pt x="526" y="748"/>
                  </a:lnTo>
                  <a:lnTo>
                    <a:pt x="509" y="729"/>
                  </a:lnTo>
                  <a:lnTo>
                    <a:pt x="497" y="712"/>
                  </a:lnTo>
                  <a:lnTo>
                    <a:pt x="487" y="699"/>
                  </a:lnTo>
                  <a:lnTo>
                    <a:pt x="480" y="689"/>
                  </a:lnTo>
                  <a:lnTo>
                    <a:pt x="475" y="682"/>
                  </a:lnTo>
                  <a:lnTo>
                    <a:pt x="472" y="676"/>
                  </a:lnTo>
                  <a:lnTo>
                    <a:pt x="471" y="671"/>
                  </a:lnTo>
                  <a:lnTo>
                    <a:pt x="471" y="665"/>
                  </a:lnTo>
                  <a:lnTo>
                    <a:pt x="472" y="660"/>
                  </a:lnTo>
                  <a:lnTo>
                    <a:pt x="492" y="682"/>
                  </a:lnTo>
                  <a:lnTo>
                    <a:pt x="509" y="699"/>
                  </a:lnTo>
                  <a:lnTo>
                    <a:pt x="522" y="712"/>
                  </a:lnTo>
                  <a:lnTo>
                    <a:pt x="532" y="720"/>
                  </a:lnTo>
                  <a:lnTo>
                    <a:pt x="540" y="727"/>
                  </a:lnTo>
                  <a:lnTo>
                    <a:pt x="548" y="731"/>
                  </a:lnTo>
                  <a:lnTo>
                    <a:pt x="556" y="734"/>
                  </a:lnTo>
                  <a:lnTo>
                    <a:pt x="565" y="737"/>
                  </a:lnTo>
                  <a:lnTo>
                    <a:pt x="570" y="717"/>
                  </a:lnTo>
                  <a:lnTo>
                    <a:pt x="576" y="698"/>
                  </a:lnTo>
                  <a:lnTo>
                    <a:pt x="590" y="703"/>
                  </a:lnTo>
                  <a:lnTo>
                    <a:pt x="600" y="709"/>
                  </a:lnTo>
                  <a:lnTo>
                    <a:pt x="607" y="712"/>
                  </a:lnTo>
                  <a:lnTo>
                    <a:pt x="616" y="715"/>
                  </a:lnTo>
                  <a:lnTo>
                    <a:pt x="623" y="717"/>
                  </a:lnTo>
                  <a:lnTo>
                    <a:pt x="634" y="722"/>
                  </a:lnTo>
                  <a:lnTo>
                    <a:pt x="634" y="712"/>
                  </a:lnTo>
                  <a:lnTo>
                    <a:pt x="634" y="702"/>
                  </a:lnTo>
                  <a:lnTo>
                    <a:pt x="633" y="693"/>
                  </a:lnTo>
                  <a:lnTo>
                    <a:pt x="631" y="685"/>
                  </a:lnTo>
                  <a:lnTo>
                    <a:pt x="628" y="675"/>
                  </a:lnTo>
                  <a:lnTo>
                    <a:pt x="626" y="664"/>
                  </a:lnTo>
                  <a:lnTo>
                    <a:pt x="620" y="651"/>
                  </a:lnTo>
                  <a:lnTo>
                    <a:pt x="613" y="636"/>
                  </a:lnTo>
                  <a:lnTo>
                    <a:pt x="604" y="619"/>
                  </a:lnTo>
                  <a:lnTo>
                    <a:pt x="593" y="596"/>
                  </a:lnTo>
                  <a:lnTo>
                    <a:pt x="580" y="571"/>
                  </a:lnTo>
                  <a:lnTo>
                    <a:pt x="565" y="540"/>
                  </a:lnTo>
                  <a:lnTo>
                    <a:pt x="546" y="503"/>
                  </a:lnTo>
                  <a:lnTo>
                    <a:pt x="523" y="462"/>
                  </a:lnTo>
                  <a:lnTo>
                    <a:pt x="521" y="465"/>
                  </a:lnTo>
                  <a:lnTo>
                    <a:pt x="516" y="468"/>
                  </a:lnTo>
                  <a:lnTo>
                    <a:pt x="509" y="473"/>
                  </a:lnTo>
                  <a:lnTo>
                    <a:pt x="499" y="480"/>
                  </a:lnTo>
                  <a:lnTo>
                    <a:pt x="484" y="483"/>
                  </a:lnTo>
                  <a:lnTo>
                    <a:pt x="467" y="483"/>
                  </a:lnTo>
                  <a:lnTo>
                    <a:pt x="451" y="482"/>
                  </a:lnTo>
                  <a:lnTo>
                    <a:pt x="389" y="397"/>
                  </a:lnTo>
                  <a:lnTo>
                    <a:pt x="353" y="394"/>
                  </a:lnTo>
                  <a:lnTo>
                    <a:pt x="380" y="430"/>
                  </a:lnTo>
                  <a:lnTo>
                    <a:pt x="403" y="459"/>
                  </a:lnTo>
                  <a:lnTo>
                    <a:pt x="421" y="485"/>
                  </a:lnTo>
                  <a:lnTo>
                    <a:pt x="437" y="506"/>
                  </a:lnTo>
                  <a:lnTo>
                    <a:pt x="448" y="523"/>
                  </a:lnTo>
                  <a:lnTo>
                    <a:pt x="457" y="538"/>
                  </a:lnTo>
                  <a:lnTo>
                    <a:pt x="464" y="551"/>
                  </a:lnTo>
                  <a:lnTo>
                    <a:pt x="467" y="561"/>
                  </a:lnTo>
                  <a:lnTo>
                    <a:pt x="470" y="571"/>
                  </a:lnTo>
                  <a:lnTo>
                    <a:pt x="468" y="581"/>
                  </a:lnTo>
                  <a:lnTo>
                    <a:pt x="467" y="590"/>
                  </a:lnTo>
                  <a:lnTo>
                    <a:pt x="464" y="600"/>
                  </a:lnTo>
                  <a:lnTo>
                    <a:pt x="460" y="612"/>
                  </a:lnTo>
                  <a:lnTo>
                    <a:pt x="440" y="612"/>
                  </a:lnTo>
                  <a:lnTo>
                    <a:pt x="431" y="602"/>
                  </a:lnTo>
                  <a:lnTo>
                    <a:pt x="421" y="592"/>
                  </a:lnTo>
                  <a:lnTo>
                    <a:pt x="411" y="582"/>
                  </a:lnTo>
                  <a:lnTo>
                    <a:pt x="402" y="572"/>
                  </a:lnTo>
                  <a:lnTo>
                    <a:pt x="392" y="562"/>
                  </a:lnTo>
                  <a:lnTo>
                    <a:pt x="382" y="552"/>
                  </a:lnTo>
                  <a:lnTo>
                    <a:pt x="372" y="541"/>
                  </a:lnTo>
                  <a:lnTo>
                    <a:pt x="366" y="537"/>
                  </a:lnTo>
                  <a:lnTo>
                    <a:pt x="377" y="554"/>
                  </a:lnTo>
                  <a:lnTo>
                    <a:pt x="387" y="565"/>
                  </a:lnTo>
                  <a:lnTo>
                    <a:pt x="393" y="575"/>
                  </a:lnTo>
                  <a:lnTo>
                    <a:pt x="397" y="583"/>
                  </a:lnTo>
                  <a:lnTo>
                    <a:pt x="402" y="590"/>
                  </a:lnTo>
                  <a:lnTo>
                    <a:pt x="404" y="600"/>
                  </a:lnTo>
                  <a:lnTo>
                    <a:pt x="409" y="612"/>
                  </a:lnTo>
                  <a:lnTo>
                    <a:pt x="402" y="616"/>
                  </a:lnTo>
                  <a:lnTo>
                    <a:pt x="396" y="621"/>
                  </a:lnTo>
                  <a:lnTo>
                    <a:pt x="390" y="624"/>
                  </a:lnTo>
                  <a:lnTo>
                    <a:pt x="363" y="603"/>
                  </a:lnTo>
                  <a:lnTo>
                    <a:pt x="341" y="585"/>
                  </a:lnTo>
                  <a:lnTo>
                    <a:pt x="322" y="569"/>
                  </a:lnTo>
                  <a:lnTo>
                    <a:pt x="309" y="557"/>
                  </a:lnTo>
                  <a:lnTo>
                    <a:pt x="299" y="545"/>
                  </a:lnTo>
                  <a:lnTo>
                    <a:pt x="292" y="535"/>
                  </a:lnTo>
                  <a:lnTo>
                    <a:pt x="288" y="526"/>
                  </a:lnTo>
                  <a:lnTo>
                    <a:pt x="287" y="516"/>
                  </a:lnTo>
                  <a:lnTo>
                    <a:pt x="288" y="504"/>
                  </a:lnTo>
                  <a:lnTo>
                    <a:pt x="290" y="493"/>
                  </a:lnTo>
                  <a:lnTo>
                    <a:pt x="292" y="478"/>
                  </a:lnTo>
                  <a:lnTo>
                    <a:pt x="280" y="455"/>
                  </a:lnTo>
                  <a:lnTo>
                    <a:pt x="268" y="435"/>
                  </a:lnTo>
                  <a:lnTo>
                    <a:pt x="258" y="418"/>
                  </a:lnTo>
                  <a:lnTo>
                    <a:pt x="248" y="401"/>
                  </a:lnTo>
                  <a:lnTo>
                    <a:pt x="237" y="386"/>
                  </a:lnTo>
                  <a:lnTo>
                    <a:pt x="224" y="370"/>
                  </a:lnTo>
                  <a:lnTo>
                    <a:pt x="210" y="352"/>
                  </a:lnTo>
                  <a:lnTo>
                    <a:pt x="193" y="332"/>
                  </a:lnTo>
                  <a:lnTo>
                    <a:pt x="173" y="308"/>
                  </a:lnTo>
                  <a:lnTo>
                    <a:pt x="149" y="280"/>
                  </a:lnTo>
                  <a:lnTo>
                    <a:pt x="173" y="265"/>
                  </a:lnTo>
                  <a:lnTo>
                    <a:pt x="195" y="248"/>
                  </a:lnTo>
                  <a:lnTo>
                    <a:pt x="224" y="258"/>
                  </a:lnTo>
                  <a:lnTo>
                    <a:pt x="248" y="266"/>
                  </a:lnTo>
                  <a:lnTo>
                    <a:pt x="267" y="272"/>
                  </a:lnTo>
                  <a:lnTo>
                    <a:pt x="281" y="276"/>
                  </a:lnTo>
                  <a:lnTo>
                    <a:pt x="292" y="277"/>
                  </a:lnTo>
                  <a:lnTo>
                    <a:pt x="302" y="276"/>
                  </a:lnTo>
                  <a:lnTo>
                    <a:pt x="311" y="275"/>
                  </a:lnTo>
                  <a:lnTo>
                    <a:pt x="321" y="270"/>
                  </a:lnTo>
                  <a:lnTo>
                    <a:pt x="329" y="265"/>
                  </a:lnTo>
                  <a:lnTo>
                    <a:pt x="382" y="284"/>
                  </a:lnTo>
                  <a:lnTo>
                    <a:pt x="424" y="323"/>
                  </a:lnTo>
                  <a:lnTo>
                    <a:pt x="392" y="320"/>
                  </a:lnTo>
                  <a:lnTo>
                    <a:pt x="360" y="317"/>
                  </a:lnTo>
                  <a:lnTo>
                    <a:pt x="379" y="332"/>
                  </a:lnTo>
                  <a:lnTo>
                    <a:pt x="416" y="346"/>
                  </a:lnTo>
                  <a:lnTo>
                    <a:pt x="455" y="361"/>
                  </a:lnTo>
                  <a:lnTo>
                    <a:pt x="492" y="375"/>
                  </a:lnTo>
                  <a:lnTo>
                    <a:pt x="474" y="351"/>
                  </a:lnTo>
                  <a:lnTo>
                    <a:pt x="451" y="327"/>
                  </a:lnTo>
                  <a:lnTo>
                    <a:pt x="428" y="303"/>
                  </a:lnTo>
                  <a:lnTo>
                    <a:pt x="409" y="280"/>
                  </a:lnTo>
                  <a:lnTo>
                    <a:pt x="373" y="242"/>
                  </a:lnTo>
                  <a:lnTo>
                    <a:pt x="341" y="204"/>
                  </a:lnTo>
                  <a:lnTo>
                    <a:pt x="305" y="166"/>
                  </a:lnTo>
                  <a:lnTo>
                    <a:pt x="288" y="158"/>
                  </a:lnTo>
                  <a:lnTo>
                    <a:pt x="268" y="149"/>
                  </a:lnTo>
                  <a:lnTo>
                    <a:pt x="250" y="141"/>
                  </a:lnTo>
                  <a:lnTo>
                    <a:pt x="257" y="139"/>
                  </a:lnTo>
                  <a:lnTo>
                    <a:pt x="264" y="136"/>
                  </a:lnTo>
                  <a:lnTo>
                    <a:pt x="270" y="134"/>
                  </a:lnTo>
                  <a:lnTo>
                    <a:pt x="261" y="128"/>
                  </a:lnTo>
                  <a:lnTo>
                    <a:pt x="254" y="124"/>
                  </a:lnTo>
                  <a:lnTo>
                    <a:pt x="247" y="119"/>
                  </a:lnTo>
                  <a:lnTo>
                    <a:pt x="238" y="115"/>
                  </a:lnTo>
                  <a:lnTo>
                    <a:pt x="227" y="110"/>
                  </a:lnTo>
                  <a:lnTo>
                    <a:pt x="210" y="103"/>
                  </a:lnTo>
                  <a:lnTo>
                    <a:pt x="187" y="93"/>
                  </a:lnTo>
                  <a:lnTo>
                    <a:pt x="265" y="119"/>
                  </a:lnTo>
                  <a:lnTo>
                    <a:pt x="342" y="148"/>
                  </a:lnTo>
                  <a:lnTo>
                    <a:pt x="315" y="132"/>
                  </a:lnTo>
                  <a:lnTo>
                    <a:pt x="294" y="119"/>
                  </a:lnTo>
                  <a:lnTo>
                    <a:pt x="274" y="110"/>
                  </a:lnTo>
                  <a:lnTo>
                    <a:pt x="257" y="101"/>
                  </a:lnTo>
                  <a:lnTo>
                    <a:pt x="238" y="91"/>
                  </a:lnTo>
                  <a:lnTo>
                    <a:pt x="220" y="83"/>
                  </a:lnTo>
                  <a:lnTo>
                    <a:pt x="207" y="87"/>
                  </a:lnTo>
                  <a:lnTo>
                    <a:pt x="202" y="84"/>
                  </a:lnTo>
                  <a:lnTo>
                    <a:pt x="197" y="80"/>
                  </a:lnTo>
                  <a:lnTo>
                    <a:pt x="192" y="77"/>
                  </a:lnTo>
                  <a:lnTo>
                    <a:pt x="185" y="74"/>
                  </a:lnTo>
                  <a:lnTo>
                    <a:pt x="176" y="70"/>
                  </a:lnTo>
                  <a:lnTo>
                    <a:pt x="165" y="66"/>
                  </a:lnTo>
                  <a:lnTo>
                    <a:pt x="151" y="59"/>
                  </a:lnTo>
                  <a:lnTo>
                    <a:pt x="131" y="52"/>
                  </a:lnTo>
                  <a:lnTo>
                    <a:pt x="108" y="42"/>
                  </a:lnTo>
                  <a:lnTo>
                    <a:pt x="78" y="31"/>
                  </a:lnTo>
                  <a:lnTo>
                    <a:pt x="43" y="17"/>
                  </a:lnTo>
                  <a:lnTo>
                    <a:pt x="0" y="0"/>
                  </a:lnTo>
                  <a:lnTo>
                    <a:pt x="0" y="0"/>
                  </a:lnTo>
                  <a:close/>
                </a:path>
              </a:pathLst>
            </a:custGeom>
            <a:solidFill>
              <a:schemeClr val="accent6"/>
            </a:solidFill>
            <a:ln w="0">
              <a:noFill/>
              <a:prstDash val="solid"/>
              <a:round/>
              <a:headEnd/>
              <a:tailEnd/>
            </a:ln>
            <a:scene3d>
              <a:camera prst="orthographicFront"/>
              <a:lightRig rig="threePt" dir="t"/>
            </a:scene3d>
            <a:sp3d/>
          </p:spPr>
          <p:txBody>
            <a:bodyPr vert="horz" wrap="square" lIns="91440" tIns="45720" rIns="91440" bIns="45720" numCol="1" anchor="t" anchorCtr="0" compatLnSpc="1">
              <a:prstTxWarp prst="textNoShape">
                <a:avLst/>
              </a:prstTxWarp>
            </a:bodyPr>
            <a:lstStyle/>
            <a:p>
              <a:endParaRPr lang="en-US">
                <a:latin typeface="Calibri"/>
              </a:endParaRPr>
            </a:p>
          </p:txBody>
        </p:sp>
      </p:grpSp>
      <p:grpSp>
        <p:nvGrpSpPr>
          <p:cNvPr id="75" name="Group 74"/>
          <p:cNvGrpSpPr/>
          <p:nvPr/>
        </p:nvGrpSpPr>
        <p:grpSpPr>
          <a:xfrm>
            <a:off x="2983978" y="886164"/>
            <a:ext cx="4186490" cy="739348"/>
            <a:chOff x="3656620" y="2058173"/>
            <a:chExt cx="4186490" cy="738664"/>
          </a:xfrm>
        </p:grpSpPr>
        <p:grpSp>
          <p:nvGrpSpPr>
            <p:cNvPr id="76" name="Group 75"/>
            <p:cNvGrpSpPr/>
            <p:nvPr/>
          </p:nvGrpSpPr>
          <p:grpSpPr>
            <a:xfrm>
              <a:off x="3656620" y="2294688"/>
              <a:ext cx="812040" cy="265972"/>
              <a:chOff x="3656620" y="2294688"/>
              <a:chExt cx="812040" cy="265972"/>
            </a:xfrm>
          </p:grpSpPr>
          <p:cxnSp>
            <p:nvCxnSpPr>
              <p:cNvPr id="78" name="Straight Connector 77"/>
              <p:cNvCxnSpPr/>
              <p:nvPr/>
            </p:nvCxnSpPr>
            <p:spPr>
              <a:xfrm>
                <a:off x="3656620" y="2427674"/>
                <a:ext cx="809990" cy="0"/>
              </a:xfrm>
              <a:prstGeom prst="line">
                <a:avLst/>
              </a:prstGeom>
              <a:ln w="666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4335674" y="2427674"/>
                <a:ext cx="265972" cy="0"/>
              </a:xfrm>
              <a:prstGeom prst="line">
                <a:avLst/>
              </a:prstGeom>
              <a:ln w="666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7" name="Rectangle 76"/>
            <p:cNvSpPr/>
            <p:nvPr/>
          </p:nvSpPr>
          <p:spPr bwMode="auto">
            <a:xfrm flipH="1">
              <a:off x="4556727" y="2058173"/>
              <a:ext cx="3286383" cy="738664"/>
            </a:xfrm>
            <a:prstGeom prst="rect">
              <a:avLst/>
            </a:prstGeom>
          </p:spPr>
          <p:txBody>
            <a:bodyPr wrap="square">
              <a:spAutoFit/>
            </a:bodyPr>
            <a:lstStyle/>
            <a:p>
              <a:r>
                <a:rPr lang="en-US" sz="1600" b="1" dirty="0" smtClean="0">
                  <a:solidFill>
                    <a:schemeClr val="accent5">
                      <a:lumMod val="75000"/>
                    </a:schemeClr>
                  </a:solidFill>
                  <a:latin typeface="Calibri"/>
                </a:rPr>
                <a:t>Your text here</a:t>
              </a:r>
            </a:p>
            <a:p>
              <a:r>
                <a:rPr lang="en-US" sz="1300" dirty="0" smtClean="0">
                  <a:solidFill>
                    <a:schemeClr val="bg2"/>
                  </a:solidFill>
                  <a:latin typeface="Calibri"/>
                  <a:cs typeface="Arial" pitchFamily="34" charset="0"/>
                </a:rPr>
                <a:t>This is placeholder text. </a:t>
              </a:r>
            </a:p>
            <a:p>
              <a:r>
                <a:rPr lang="en-US" sz="1300" dirty="0" smtClean="0">
                  <a:solidFill>
                    <a:schemeClr val="bg2"/>
                  </a:solidFill>
                  <a:latin typeface="Calibri"/>
                  <a:cs typeface="Arial" pitchFamily="34" charset="0"/>
                </a:rPr>
                <a:t>This text can be replaced with your own text</a:t>
              </a:r>
              <a:r>
                <a:rPr lang="en-US" sz="1300" dirty="0">
                  <a:solidFill>
                    <a:schemeClr val="bg2"/>
                  </a:solidFill>
                  <a:latin typeface="Calibri"/>
                  <a:cs typeface="Arial" pitchFamily="34" charset="0"/>
                </a:rPr>
                <a:t>. </a:t>
              </a:r>
              <a:endParaRPr lang="en-US" sz="1300" dirty="0">
                <a:solidFill>
                  <a:schemeClr val="bg2"/>
                </a:solidFill>
                <a:latin typeface="Calibri"/>
              </a:endParaRPr>
            </a:p>
          </p:txBody>
        </p:sp>
      </p:grpSp>
      <p:grpSp>
        <p:nvGrpSpPr>
          <p:cNvPr id="80" name="Group 79"/>
          <p:cNvGrpSpPr/>
          <p:nvPr/>
        </p:nvGrpSpPr>
        <p:grpSpPr>
          <a:xfrm>
            <a:off x="2991662" y="2142412"/>
            <a:ext cx="4178806" cy="739348"/>
            <a:chOff x="3664304" y="3571663"/>
            <a:chExt cx="4178806" cy="738664"/>
          </a:xfrm>
        </p:grpSpPr>
        <p:grpSp>
          <p:nvGrpSpPr>
            <p:cNvPr id="81" name="Group 80"/>
            <p:cNvGrpSpPr/>
            <p:nvPr/>
          </p:nvGrpSpPr>
          <p:grpSpPr>
            <a:xfrm>
              <a:off x="3664304" y="3808913"/>
              <a:ext cx="812040" cy="265972"/>
              <a:chOff x="3664304" y="3808913"/>
              <a:chExt cx="812040" cy="265972"/>
            </a:xfrm>
          </p:grpSpPr>
          <p:cxnSp>
            <p:nvCxnSpPr>
              <p:cNvPr id="83" name="Straight Connector 82"/>
              <p:cNvCxnSpPr/>
              <p:nvPr/>
            </p:nvCxnSpPr>
            <p:spPr>
              <a:xfrm>
                <a:off x="3664304" y="3941899"/>
                <a:ext cx="809990" cy="0"/>
              </a:xfrm>
              <a:prstGeom prst="line">
                <a:avLst/>
              </a:prstGeom>
              <a:ln w="666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5400000">
                <a:off x="4343358" y="3941899"/>
                <a:ext cx="265972" cy="0"/>
              </a:xfrm>
              <a:prstGeom prst="line">
                <a:avLst/>
              </a:prstGeom>
              <a:ln w="666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2" name="Rectangle 81"/>
            <p:cNvSpPr/>
            <p:nvPr/>
          </p:nvSpPr>
          <p:spPr bwMode="auto">
            <a:xfrm flipH="1">
              <a:off x="4568636" y="3571663"/>
              <a:ext cx="3274474" cy="738664"/>
            </a:xfrm>
            <a:prstGeom prst="rect">
              <a:avLst/>
            </a:prstGeom>
          </p:spPr>
          <p:txBody>
            <a:bodyPr wrap="square">
              <a:spAutoFit/>
            </a:bodyPr>
            <a:lstStyle/>
            <a:p>
              <a:r>
                <a:rPr lang="en-US" sz="1600" b="1" dirty="0" smtClean="0">
                  <a:solidFill>
                    <a:schemeClr val="accent2"/>
                  </a:solidFill>
                  <a:latin typeface="Calibri"/>
                </a:rPr>
                <a:t>Your text here</a:t>
              </a:r>
            </a:p>
            <a:p>
              <a:r>
                <a:rPr lang="en-US" sz="1300" dirty="0" smtClean="0">
                  <a:solidFill>
                    <a:schemeClr val="bg2"/>
                  </a:solidFill>
                  <a:latin typeface="Calibri"/>
                  <a:cs typeface="Arial" pitchFamily="34" charset="0"/>
                </a:rPr>
                <a:t>This is placeholder text. </a:t>
              </a:r>
            </a:p>
            <a:p>
              <a:r>
                <a:rPr lang="en-US" sz="1300" dirty="0" smtClean="0">
                  <a:solidFill>
                    <a:schemeClr val="bg2"/>
                  </a:solidFill>
                  <a:latin typeface="Calibri"/>
                  <a:cs typeface="Arial" pitchFamily="34" charset="0"/>
                </a:rPr>
                <a:t>This text can be replaced with your own text</a:t>
              </a:r>
              <a:r>
                <a:rPr lang="en-US" sz="1300" dirty="0">
                  <a:solidFill>
                    <a:schemeClr val="bg2"/>
                  </a:solidFill>
                  <a:latin typeface="Calibri"/>
                  <a:cs typeface="Arial" pitchFamily="34" charset="0"/>
                </a:rPr>
                <a:t>. </a:t>
              </a:r>
              <a:endParaRPr lang="en-US" sz="1300" dirty="0">
                <a:solidFill>
                  <a:schemeClr val="bg2"/>
                </a:solidFill>
                <a:latin typeface="Calibri"/>
              </a:endParaRPr>
            </a:p>
          </p:txBody>
        </p:sp>
      </p:grpSp>
      <p:grpSp>
        <p:nvGrpSpPr>
          <p:cNvPr id="85" name="Group 84"/>
          <p:cNvGrpSpPr/>
          <p:nvPr/>
        </p:nvGrpSpPr>
        <p:grpSpPr>
          <a:xfrm>
            <a:off x="2986190" y="3450420"/>
            <a:ext cx="4184279" cy="739348"/>
            <a:chOff x="3658831" y="5057305"/>
            <a:chExt cx="4184279" cy="738664"/>
          </a:xfrm>
        </p:grpSpPr>
        <p:grpSp>
          <p:nvGrpSpPr>
            <p:cNvPr id="86" name="Group 85"/>
            <p:cNvGrpSpPr/>
            <p:nvPr/>
          </p:nvGrpSpPr>
          <p:grpSpPr>
            <a:xfrm>
              <a:off x="3658831" y="5295507"/>
              <a:ext cx="812040" cy="265972"/>
              <a:chOff x="3658831" y="5295507"/>
              <a:chExt cx="812040" cy="265972"/>
            </a:xfrm>
          </p:grpSpPr>
          <p:cxnSp>
            <p:nvCxnSpPr>
              <p:cNvPr id="88" name="Straight Connector 87"/>
              <p:cNvCxnSpPr/>
              <p:nvPr/>
            </p:nvCxnSpPr>
            <p:spPr>
              <a:xfrm>
                <a:off x="3658831" y="5428493"/>
                <a:ext cx="809990" cy="0"/>
              </a:xfrm>
              <a:prstGeom prst="line">
                <a:avLst/>
              </a:prstGeom>
              <a:ln w="666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4337885" y="5428493"/>
                <a:ext cx="265972" cy="0"/>
              </a:xfrm>
              <a:prstGeom prst="line">
                <a:avLst/>
              </a:prstGeom>
              <a:ln w="666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7" name="Rectangle 86"/>
            <p:cNvSpPr/>
            <p:nvPr/>
          </p:nvSpPr>
          <p:spPr bwMode="auto">
            <a:xfrm flipH="1">
              <a:off x="4556727" y="5057305"/>
              <a:ext cx="3286383" cy="738664"/>
            </a:xfrm>
            <a:prstGeom prst="rect">
              <a:avLst/>
            </a:prstGeom>
          </p:spPr>
          <p:txBody>
            <a:bodyPr wrap="square">
              <a:spAutoFit/>
            </a:bodyPr>
            <a:lstStyle/>
            <a:p>
              <a:r>
                <a:rPr lang="en-US" sz="1600" b="1" dirty="0" smtClean="0">
                  <a:solidFill>
                    <a:schemeClr val="accent6"/>
                  </a:solidFill>
                  <a:latin typeface="Calibri"/>
                </a:rPr>
                <a:t>Your text here</a:t>
              </a:r>
            </a:p>
            <a:p>
              <a:r>
                <a:rPr lang="en-US" sz="1300" dirty="0" smtClean="0">
                  <a:solidFill>
                    <a:schemeClr val="bg2"/>
                  </a:solidFill>
                  <a:latin typeface="Calibri"/>
                  <a:cs typeface="Arial" pitchFamily="34" charset="0"/>
                </a:rPr>
                <a:t>This is placeholder text. </a:t>
              </a:r>
            </a:p>
            <a:p>
              <a:r>
                <a:rPr lang="en-US" sz="1300" dirty="0" smtClean="0">
                  <a:solidFill>
                    <a:schemeClr val="bg2"/>
                  </a:solidFill>
                  <a:latin typeface="Calibri"/>
                  <a:cs typeface="Arial" pitchFamily="34" charset="0"/>
                </a:rPr>
                <a:t>This text can be replaced with your own text</a:t>
              </a:r>
              <a:r>
                <a:rPr lang="en-US" sz="1300" dirty="0">
                  <a:solidFill>
                    <a:schemeClr val="bg2"/>
                  </a:solidFill>
                  <a:latin typeface="Calibri"/>
                  <a:cs typeface="Arial" pitchFamily="34" charset="0"/>
                </a:rPr>
                <a:t>. </a:t>
              </a:r>
              <a:endParaRPr lang="en-US" sz="1300" dirty="0">
                <a:solidFill>
                  <a:schemeClr val="bg2"/>
                </a:solidFill>
                <a:latin typeface="Calibri"/>
              </a:endParaRPr>
            </a:p>
          </p:txBody>
        </p:sp>
      </p:grpSp>
    </p:spTree>
    <p:extLst>
      <p:ext uri="{BB962C8B-B14F-4D97-AF65-F5344CB8AC3E}">
        <p14:creationId xmlns:p14="http://schemas.microsoft.com/office/powerpoint/2010/main" val="22526866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wheel(1)">
                                      <p:cBhvr>
                                        <p:cTn id="11" dur="1000"/>
                                        <p:tgtEl>
                                          <p:spTgt spid="63"/>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wipe(left)">
                                      <p:cBhvr>
                                        <p:cTn id="15" dur="500"/>
                                        <p:tgtEl>
                                          <p:spTgt spid="75"/>
                                        </p:tgtEl>
                                      </p:cBhvr>
                                    </p:animEffect>
                                  </p:childTnLst>
                                </p:cTn>
                              </p:par>
                            </p:childTnLst>
                          </p:cTn>
                        </p:par>
                        <p:par>
                          <p:cTn id="16" fill="hold">
                            <p:stCondLst>
                              <p:cond delay="2000"/>
                            </p:stCondLst>
                            <p:childTnLst>
                              <p:par>
                                <p:cTn id="17" presetID="21" presetClass="entr" presetSubtype="1"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wheel(1)">
                                      <p:cBhvr>
                                        <p:cTn id="19" dur="1000"/>
                                        <p:tgtEl>
                                          <p:spTgt spid="67"/>
                                        </p:tgtEl>
                                      </p:cBhvr>
                                    </p:animEffect>
                                  </p:childTnLst>
                                </p:cTn>
                              </p:par>
                            </p:childTnLst>
                          </p:cTn>
                        </p:par>
                        <p:par>
                          <p:cTn id="20" fill="hold">
                            <p:stCondLst>
                              <p:cond delay="3000"/>
                            </p:stCondLst>
                            <p:childTnLst>
                              <p:par>
                                <p:cTn id="21" presetID="22" presetClass="entr" presetSubtype="8" fill="hold" nodeType="after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wipe(left)">
                                      <p:cBhvr>
                                        <p:cTn id="23" dur="500"/>
                                        <p:tgtEl>
                                          <p:spTgt spid="80"/>
                                        </p:tgtEl>
                                      </p:cBhvr>
                                    </p:animEffect>
                                  </p:childTnLst>
                                </p:cTn>
                              </p:par>
                            </p:childTnLst>
                          </p:cTn>
                        </p:par>
                        <p:par>
                          <p:cTn id="24" fill="hold">
                            <p:stCondLst>
                              <p:cond delay="3500"/>
                            </p:stCondLst>
                            <p:childTnLst>
                              <p:par>
                                <p:cTn id="25" presetID="21" presetClass="entr" presetSubtype="1" fill="hold" nodeType="after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wheel(1)">
                                      <p:cBhvr>
                                        <p:cTn id="27" dur="1000"/>
                                        <p:tgtEl>
                                          <p:spTgt spid="71"/>
                                        </p:tgtEl>
                                      </p:cBhvr>
                                    </p:animEffect>
                                  </p:childTnLst>
                                </p:cTn>
                              </p:par>
                            </p:childTnLst>
                          </p:cTn>
                        </p:par>
                        <p:par>
                          <p:cTn id="28" fill="hold">
                            <p:stCondLst>
                              <p:cond delay="4500"/>
                            </p:stCondLst>
                            <p:childTnLst>
                              <p:par>
                                <p:cTn id="29" presetID="22" presetClass="entr" presetSubtype="8" fill="hold" nodeType="afterEffect">
                                  <p:stCondLst>
                                    <p:cond delay="0"/>
                                  </p:stCondLst>
                                  <p:childTnLst>
                                    <p:set>
                                      <p:cBhvr>
                                        <p:cTn id="30" dur="1" fill="hold">
                                          <p:stCondLst>
                                            <p:cond delay="0"/>
                                          </p:stCondLst>
                                        </p:cTn>
                                        <p:tgtEl>
                                          <p:spTgt spid="85"/>
                                        </p:tgtEl>
                                        <p:attrNameLst>
                                          <p:attrName>style.visibility</p:attrName>
                                        </p:attrNameLst>
                                      </p:cBhvr>
                                      <p:to>
                                        <p:strVal val="visible"/>
                                      </p:to>
                                    </p:set>
                                    <p:animEffect transition="in" filter="wipe(left)">
                                      <p:cBhvr>
                                        <p:cTn id="3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Freeform 17"/>
          <p:cNvSpPr>
            <a:spLocks noEditPoints="1"/>
          </p:cNvSpPr>
          <p:nvPr/>
        </p:nvSpPr>
        <p:spPr bwMode="auto">
          <a:xfrm>
            <a:off x="1054083" y="1157443"/>
            <a:ext cx="1541751" cy="1003300"/>
          </a:xfrm>
          <a:custGeom>
            <a:avLst/>
            <a:gdLst>
              <a:gd name="T0" fmla="*/ 535 w 796"/>
              <a:gd name="T1" fmla="*/ 33 h 518"/>
              <a:gd name="T2" fmla="*/ 641 w 796"/>
              <a:gd name="T3" fmla="*/ 58 h 518"/>
              <a:gd name="T4" fmla="*/ 726 w 796"/>
              <a:gd name="T5" fmla="*/ 106 h 518"/>
              <a:gd name="T6" fmla="*/ 781 w 796"/>
              <a:gd name="T7" fmla="*/ 171 h 518"/>
              <a:gd name="T8" fmla="*/ 796 w 796"/>
              <a:gd name="T9" fmla="*/ 248 h 518"/>
              <a:gd name="T10" fmla="*/ 774 w 796"/>
              <a:gd name="T11" fmla="*/ 311 h 518"/>
              <a:gd name="T12" fmla="*/ 723 w 796"/>
              <a:gd name="T13" fmla="*/ 363 h 518"/>
              <a:gd name="T14" fmla="*/ 651 w 796"/>
              <a:gd name="T15" fmla="*/ 398 h 518"/>
              <a:gd name="T16" fmla="*/ 561 w 796"/>
              <a:gd name="T17" fmla="*/ 414 h 518"/>
              <a:gd name="T18" fmla="*/ 570 w 796"/>
              <a:gd name="T19" fmla="*/ 456 h 518"/>
              <a:gd name="T20" fmla="*/ 589 w 796"/>
              <a:gd name="T21" fmla="*/ 493 h 518"/>
              <a:gd name="T22" fmla="*/ 606 w 796"/>
              <a:gd name="T23" fmla="*/ 516 h 518"/>
              <a:gd name="T24" fmla="*/ 579 w 796"/>
              <a:gd name="T25" fmla="*/ 513 h 518"/>
              <a:gd name="T26" fmla="*/ 531 w 796"/>
              <a:gd name="T27" fmla="*/ 483 h 518"/>
              <a:gd name="T28" fmla="*/ 495 w 796"/>
              <a:gd name="T29" fmla="*/ 443 h 518"/>
              <a:gd name="T30" fmla="*/ 473 w 796"/>
              <a:gd name="T31" fmla="*/ 409 h 518"/>
              <a:gd name="T32" fmla="*/ 386 w 796"/>
              <a:gd name="T33" fmla="*/ 386 h 518"/>
              <a:gd name="T34" fmla="*/ 315 w 796"/>
              <a:gd name="T35" fmla="*/ 344 h 518"/>
              <a:gd name="T36" fmla="*/ 393 w 796"/>
              <a:gd name="T37" fmla="*/ 321 h 518"/>
              <a:gd name="T38" fmla="*/ 455 w 796"/>
              <a:gd name="T39" fmla="*/ 279 h 518"/>
              <a:gd name="T40" fmla="*/ 491 w 796"/>
              <a:gd name="T41" fmla="*/ 221 h 518"/>
              <a:gd name="T42" fmla="*/ 498 w 796"/>
              <a:gd name="T43" fmla="*/ 153 h 518"/>
              <a:gd name="T44" fmla="*/ 471 w 796"/>
              <a:gd name="T45" fmla="*/ 91 h 518"/>
              <a:gd name="T46" fmla="*/ 421 w 796"/>
              <a:gd name="T47" fmla="*/ 40 h 518"/>
              <a:gd name="T48" fmla="*/ 206 w 796"/>
              <a:gd name="T49" fmla="*/ 0 h 518"/>
              <a:gd name="T50" fmla="*/ 303 w 796"/>
              <a:gd name="T51" fmla="*/ 8 h 518"/>
              <a:gd name="T52" fmla="*/ 388 w 796"/>
              <a:gd name="T53" fmla="*/ 40 h 518"/>
              <a:gd name="T54" fmla="*/ 448 w 796"/>
              <a:gd name="T55" fmla="*/ 90 h 518"/>
              <a:gd name="T56" fmla="*/ 480 w 796"/>
              <a:gd name="T57" fmla="*/ 153 h 518"/>
              <a:gd name="T58" fmla="*/ 475 w 796"/>
              <a:gd name="T59" fmla="*/ 216 h 518"/>
              <a:gd name="T60" fmla="*/ 438 w 796"/>
              <a:gd name="T61" fmla="*/ 269 h 518"/>
              <a:gd name="T62" fmla="*/ 376 w 796"/>
              <a:gd name="T63" fmla="*/ 308 h 518"/>
              <a:gd name="T64" fmla="*/ 295 w 796"/>
              <a:gd name="T65" fmla="*/ 328 h 518"/>
              <a:gd name="T66" fmla="*/ 240 w 796"/>
              <a:gd name="T67" fmla="*/ 344 h 518"/>
              <a:gd name="T68" fmla="*/ 201 w 796"/>
              <a:gd name="T69" fmla="*/ 376 h 518"/>
              <a:gd name="T70" fmla="*/ 148 w 796"/>
              <a:gd name="T71" fmla="*/ 401 h 518"/>
              <a:gd name="T72" fmla="*/ 121 w 796"/>
              <a:gd name="T73" fmla="*/ 401 h 518"/>
              <a:gd name="T74" fmla="*/ 140 w 796"/>
              <a:gd name="T75" fmla="*/ 383 h 518"/>
              <a:gd name="T76" fmla="*/ 161 w 796"/>
              <a:gd name="T77" fmla="*/ 354 h 518"/>
              <a:gd name="T78" fmla="*/ 175 w 796"/>
              <a:gd name="T79" fmla="*/ 321 h 518"/>
              <a:gd name="T80" fmla="*/ 92 w 796"/>
              <a:gd name="T81" fmla="*/ 288 h 518"/>
              <a:gd name="T82" fmla="*/ 32 w 796"/>
              <a:gd name="T83" fmla="*/ 238 h 518"/>
              <a:gd name="T84" fmla="*/ 2 w 796"/>
              <a:gd name="T85" fmla="*/ 176 h 518"/>
              <a:gd name="T86" fmla="*/ 8 w 796"/>
              <a:gd name="T87" fmla="*/ 111 h 518"/>
              <a:gd name="T88" fmla="*/ 50 w 796"/>
              <a:gd name="T89" fmla="*/ 55 h 518"/>
              <a:gd name="T90" fmla="*/ 118 w 796"/>
              <a:gd name="T91" fmla="*/ 16 h 518"/>
              <a:gd name="T92" fmla="*/ 206 w 796"/>
              <a:gd name="T93" fmla="*/ 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96" h="518">
                <a:moveTo>
                  <a:pt x="476" y="33"/>
                </a:moveTo>
                <a:lnTo>
                  <a:pt x="535" y="33"/>
                </a:lnTo>
                <a:lnTo>
                  <a:pt x="589" y="43"/>
                </a:lnTo>
                <a:lnTo>
                  <a:pt x="641" y="58"/>
                </a:lnTo>
                <a:lnTo>
                  <a:pt x="688" y="80"/>
                </a:lnTo>
                <a:lnTo>
                  <a:pt x="726" y="106"/>
                </a:lnTo>
                <a:lnTo>
                  <a:pt x="758" y="138"/>
                </a:lnTo>
                <a:lnTo>
                  <a:pt x="781" y="171"/>
                </a:lnTo>
                <a:lnTo>
                  <a:pt x="794" y="210"/>
                </a:lnTo>
                <a:lnTo>
                  <a:pt x="796" y="248"/>
                </a:lnTo>
                <a:lnTo>
                  <a:pt x="789" y="281"/>
                </a:lnTo>
                <a:lnTo>
                  <a:pt x="774" y="311"/>
                </a:lnTo>
                <a:lnTo>
                  <a:pt x="751" y="338"/>
                </a:lnTo>
                <a:lnTo>
                  <a:pt x="723" y="363"/>
                </a:lnTo>
                <a:lnTo>
                  <a:pt x="689" y="381"/>
                </a:lnTo>
                <a:lnTo>
                  <a:pt x="651" y="398"/>
                </a:lnTo>
                <a:lnTo>
                  <a:pt x="608" y="408"/>
                </a:lnTo>
                <a:lnTo>
                  <a:pt x="561" y="414"/>
                </a:lnTo>
                <a:lnTo>
                  <a:pt x="563" y="434"/>
                </a:lnTo>
                <a:lnTo>
                  <a:pt x="570" y="456"/>
                </a:lnTo>
                <a:lnTo>
                  <a:pt x="579" y="474"/>
                </a:lnTo>
                <a:lnTo>
                  <a:pt x="589" y="493"/>
                </a:lnTo>
                <a:lnTo>
                  <a:pt x="599" y="506"/>
                </a:lnTo>
                <a:lnTo>
                  <a:pt x="606" y="516"/>
                </a:lnTo>
                <a:lnTo>
                  <a:pt x="609" y="518"/>
                </a:lnTo>
                <a:lnTo>
                  <a:pt x="579" y="513"/>
                </a:lnTo>
                <a:lnTo>
                  <a:pt x="555" y="499"/>
                </a:lnTo>
                <a:lnTo>
                  <a:pt x="531" y="483"/>
                </a:lnTo>
                <a:lnTo>
                  <a:pt x="511" y="463"/>
                </a:lnTo>
                <a:lnTo>
                  <a:pt x="495" y="443"/>
                </a:lnTo>
                <a:lnTo>
                  <a:pt x="483" y="424"/>
                </a:lnTo>
                <a:lnTo>
                  <a:pt x="473" y="409"/>
                </a:lnTo>
                <a:lnTo>
                  <a:pt x="428" y="399"/>
                </a:lnTo>
                <a:lnTo>
                  <a:pt x="386" y="386"/>
                </a:lnTo>
                <a:lnTo>
                  <a:pt x="348" y="366"/>
                </a:lnTo>
                <a:lnTo>
                  <a:pt x="315" y="344"/>
                </a:lnTo>
                <a:lnTo>
                  <a:pt x="355" y="334"/>
                </a:lnTo>
                <a:lnTo>
                  <a:pt x="393" y="321"/>
                </a:lnTo>
                <a:lnTo>
                  <a:pt x="426" y="301"/>
                </a:lnTo>
                <a:lnTo>
                  <a:pt x="455" y="279"/>
                </a:lnTo>
                <a:lnTo>
                  <a:pt x="476" y="251"/>
                </a:lnTo>
                <a:lnTo>
                  <a:pt x="491" y="221"/>
                </a:lnTo>
                <a:lnTo>
                  <a:pt x="500" y="188"/>
                </a:lnTo>
                <a:lnTo>
                  <a:pt x="498" y="153"/>
                </a:lnTo>
                <a:lnTo>
                  <a:pt x="488" y="121"/>
                </a:lnTo>
                <a:lnTo>
                  <a:pt x="471" y="91"/>
                </a:lnTo>
                <a:lnTo>
                  <a:pt x="450" y="65"/>
                </a:lnTo>
                <a:lnTo>
                  <a:pt x="421" y="40"/>
                </a:lnTo>
                <a:lnTo>
                  <a:pt x="476" y="33"/>
                </a:lnTo>
                <a:close/>
                <a:moveTo>
                  <a:pt x="206" y="0"/>
                </a:moveTo>
                <a:lnTo>
                  <a:pt x="255" y="0"/>
                </a:lnTo>
                <a:lnTo>
                  <a:pt x="303" y="8"/>
                </a:lnTo>
                <a:lnTo>
                  <a:pt x="348" y="21"/>
                </a:lnTo>
                <a:lnTo>
                  <a:pt x="388" y="40"/>
                </a:lnTo>
                <a:lnTo>
                  <a:pt x="421" y="63"/>
                </a:lnTo>
                <a:lnTo>
                  <a:pt x="448" y="90"/>
                </a:lnTo>
                <a:lnTo>
                  <a:pt x="468" y="120"/>
                </a:lnTo>
                <a:lnTo>
                  <a:pt x="480" y="153"/>
                </a:lnTo>
                <a:lnTo>
                  <a:pt x="481" y="186"/>
                </a:lnTo>
                <a:lnTo>
                  <a:pt x="475" y="216"/>
                </a:lnTo>
                <a:lnTo>
                  <a:pt x="460" y="244"/>
                </a:lnTo>
                <a:lnTo>
                  <a:pt x="438" y="269"/>
                </a:lnTo>
                <a:lnTo>
                  <a:pt x="410" y="291"/>
                </a:lnTo>
                <a:lnTo>
                  <a:pt x="376" y="308"/>
                </a:lnTo>
                <a:lnTo>
                  <a:pt x="338" y="321"/>
                </a:lnTo>
                <a:lnTo>
                  <a:pt x="295" y="328"/>
                </a:lnTo>
                <a:lnTo>
                  <a:pt x="251" y="331"/>
                </a:lnTo>
                <a:lnTo>
                  <a:pt x="240" y="344"/>
                </a:lnTo>
                <a:lnTo>
                  <a:pt x="221" y="359"/>
                </a:lnTo>
                <a:lnTo>
                  <a:pt x="201" y="376"/>
                </a:lnTo>
                <a:lnTo>
                  <a:pt x="176" y="391"/>
                </a:lnTo>
                <a:lnTo>
                  <a:pt x="148" y="401"/>
                </a:lnTo>
                <a:lnTo>
                  <a:pt x="118" y="403"/>
                </a:lnTo>
                <a:lnTo>
                  <a:pt x="121" y="401"/>
                </a:lnTo>
                <a:lnTo>
                  <a:pt x="130" y="394"/>
                </a:lnTo>
                <a:lnTo>
                  <a:pt x="140" y="383"/>
                </a:lnTo>
                <a:lnTo>
                  <a:pt x="151" y="369"/>
                </a:lnTo>
                <a:lnTo>
                  <a:pt x="161" y="354"/>
                </a:lnTo>
                <a:lnTo>
                  <a:pt x="170" y="338"/>
                </a:lnTo>
                <a:lnTo>
                  <a:pt x="175" y="321"/>
                </a:lnTo>
                <a:lnTo>
                  <a:pt x="131" y="308"/>
                </a:lnTo>
                <a:lnTo>
                  <a:pt x="92" y="288"/>
                </a:lnTo>
                <a:lnTo>
                  <a:pt x="60" y="264"/>
                </a:lnTo>
                <a:lnTo>
                  <a:pt x="32" y="238"/>
                </a:lnTo>
                <a:lnTo>
                  <a:pt x="13" y="208"/>
                </a:lnTo>
                <a:lnTo>
                  <a:pt x="2" y="176"/>
                </a:lnTo>
                <a:lnTo>
                  <a:pt x="0" y="143"/>
                </a:lnTo>
                <a:lnTo>
                  <a:pt x="8" y="111"/>
                </a:lnTo>
                <a:lnTo>
                  <a:pt x="25" y="81"/>
                </a:lnTo>
                <a:lnTo>
                  <a:pt x="50" y="55"/>
                </a:lnTo>
                <a:lnTo>
                  <a:pt x="82" y="33"/>
                </a:lnTo>
                <a:lnTo>
                  <a:pt x="118" y="16"/>
                </a:lnTo>
                <a:lnTo>
                  <a:pt x="160" y="5"/>
                </a:lnTo>
                <a:lnTo>
                  <a:pt x="206" y="0"/>
                </a:lnTo>
                <a:close/>
              </a:path>
            </a:pathLst>
          </a:custGeom>
          <a:ln>
            <a:headEnd/>
            <a:tailEnd/>
          </a:ln>
          <a:effectLst>
            <a:outerShdw blurRad="40000" dist="20000" dir="5400000" rotWithShape="0">
              <a:srgbClr val="000000">
                <a:alpha val="38000"/>
              </a:srgbClr>
            </a:outerShdw>
            <a:reflection blurRad="6350" stA="52000" endA="300" endPos="35000" dir="5400000" sy="-100000" algn="bl" rotWithShape="0"/>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baseline="-25000">
              <a:solidFill>
                <a:schemeClr val="lt1"/>
              </a:solidFill>
            </a:endParaRPr>
          </a:p>
        </p:txBody>
      </p:sp>
      <p:grpSp>
        <p:nvGrpSpPr>
          <p:cNvPr id="3" name="Group 2"/>
          <p:cNvGrpSpPr/>
          <p:nvPr/>
        </p:nvGrpSpPr>
        <p:grpSpPr>
          <a:xfrm>
            <a:off x="3086045" y="1157443"/>
            <a:ext cx="1121336" cy="1003300"/>
            <a:chOff x="3800476" y="2794001"/>
            <a:chExt cx="1839913" cy="1646237"/>
          </a:xfrm>
          <a:effectLst>
            <a:reflection blurRad="6350" stA="52000" endA="300" endPos="35000" dir="5400000" sy="-100000" algn="bl" rotWithShape="0"/>
          </a:effectLst>
        </p:grpSpPr>
        <p:sp>
          <p:nvSpPr>
            <p:cNvPr id="4" name="Freeform 17"/>
            <p:cNvSpPr>
              <a:spLocks/>
            </p:cNvSpPr>
            <p:nvPr/>
          </p:nvSpPr>
          <p:spPr bwMode="auto">
            <a:xfrm>
              <a:off x="5141913" y="2794001"/>
              <a:ext cx="193675" cy="288925"/>
            </a:xfrm>
            <a:custGeom>
              <a:avLst/>
              <a:gdLst>
                <a:gd name="T0" fmla="*/ 75 w 122"/>
                <a:gd name="T1" fmla="*/ 0 h 182"/>
                <a:gd name="T2" fmla="*/ 91 w 122"/>
                <a:gd name="T3" fmla="*/ 4 h 182"/>
                <a:gd name="T4" fmla="*/ 102 w 122"/>
                <a:gd name="T5" fmla="*/ 14 h 182"/>
                <a:gd name="T6" fmla="*/ 111 w 122"/>
                <a:gd name="T7" fmla="*/ 27 h 182"/>
                <a:gd name="T8" fmla="*/ 118 w 122"/>
                <a:gd name="T9" fmla="*/ 46 h 182"/>
                <a:gd name="T10" fmla="*/ 122 w 122"/>
                <a:gd name="T11" fmla="*/ 64 h 182"/>
                <a:gd name="T12" fmla="*/ 122 w 122"/>
                <a:gd name="T13" fmla="*/ 85 h 182"/>
                <a:gd name="T14" fmla="*/ 119 w 122"/>
                <a:gd name="T15" fmla="*/ 106 h 182"/>
                <a:gd name="T16" fmla="*/ 115 w 122"/>
                <a:gd name="T17" fmla="*/ 126 h 182"/>
                <a:gd name="T18" fmla="*/ 108 w 122"/>
                <a:gd name="T19" fmla="*/ 144 h 182"/>
                <a:gd name="T20" fmla="*/ 97 w 122"/>
                <a:gd name="T21" fmla="*/ 160 h 182"/>
                <a:gd name="T22" fmla="*/ 84 w 122"/>
                <a:gd name="T23" fmla="*/ 173 h 182"/>
                <a:gd name="T24" fmla="*/ 70 w 122"/>
                <a:gd name="T25" fmla="*/ 181 h 182"/>
                <a:gd name="T26" fmla="*/ 51 w 122"/>
                <a:gd name="T27" fmla="*/ 182 h 182"/>
                <a:gd name="T28" fmla="*/ 36 w 122"/>
                <a:gd name="T29" fmla="*/ 179 h 182"/>
                <a:gd name="T30" fmla="*/ 22 w 122"/>
                <a:gd name="T31" fmla="*/ 170 h 182"/>
                <a:gd name="T32" fmla="*/ 12 w 122"/>
                <a:gd name="T33" fmla="*/ 158 h 182"/>
                <a:gd name="T34" fmla="*/ 5 w 122"/>
                <a:gd name="T35" fmla="*/ 143 h 182"/>
                <a:gd name="T36" fmla="*/ 2 w 122"/>
                <a:gd name="T37" fmla="*/ 124 h 182"/>
                <a:gd name="T38" fmla="*/ 0 w 122"/>
                <a:gd name="T39" fmla="*/ 106 h 182"/>
                <a:gd name="T40" fmla="*/ 2 w 122"/>
                <a:gd name="T41" fmla="*/ 86 h 182"/>
                <a:gd name="T42" fmla="*/ 5 w 122"/>
                <a:gd name="T43" fmla="*/ 67 h 182"/>
                <a:gd name="T44" fmla="*/ 11 w 122"/>
                <a:gd name="T45" fmla="*/ 48 h 182"/>
                <a:gd name="T46" fmla="*/ 20 w 122"/>
                <a:gd name="T47" fmla="*/ 31 h 182"/>
                <a:gd name="T48" fmla="*/ 30 w 122"/>
                <a:gd name="T49" fmla="*/ 17 h 182"/>
                <a:gd name="T50" fmla="*/ 42 w 122"/>
                <a:gd name="T51" fmla="*/ 6 h 182"/>
                <a:gd name="T52" fmla="*/ 56 w 122"/>
                <a:gd name="T53" fmla="*/ 1 h 182"/>
                <a:gd name="T54" fmla="*/ 75 w 122"/>
                <a:gd name="T5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2" h="182">
                  <a:moveTo>
                    <a:pt x="75" y="0"/>
                  </a:moveTo>
                  <a:lnTo>
                    <a:pt x="91" y="4"/>
                  </a:lnTo>
                  <a:lnTo>
                    <a:pt x="102" y="14"/>
                  </a:lnTo>
                  <a:lnTo>
                    <a:pt x="111" y="27"/>
                  </a:lnTo>
                  <a:lnTo>
                    <a:pt x="118" y="46"/>
                  </a:lnTo>
                  <a:lnTo>
                    <a:pt x="122" y="64"/>
                  </a:lnTo>
                  <a:lnTo>
                    <a:pt x="122" y="85"/>
                  </a:lnTo>
                  <a:lnTo>
                    <a:pt x="119" y="106"/>
                  </a:lnTo>
                  <a:lnTo>
                    <a:pt x="115" y="126"/>
                  </a:lnTo>
                  <a:lnTo>
                    <a:pt x="108" y="144"/>
                  </a:lnTo>
                  <a:lnTo>
                    <a:pt x="97" y="160"/>
                  </a:lnTo>
                  <a:lnTo>
                    <a:pt x="84" y="173"/>
                  </a:lnTo>
                  <a:lnTo>
                    <a:pt x="70" y="181"/>
                  </a:lnTo>
                  <a:lnTo>
                    <a:pt x="51" y="182"/>
                  </a:lnTo>
                  <a:lnTo>
                    <a:pt x="36" y="179"/>
                  </a:lnTo>
                  <a:lnTo>
                    <a:pt x="22" y="170"/>
                  </a:lnTo>
                  <a:lnTo>
                    <a:pt x="12" y="158"/>
                  </a:lnTo>
                  <a:lnTo>
                    <a:pt x="5" y="143"/>
                  </a:lnTo>
                  <a:lnTo>
                    <a:pt x="2" y="124"/>
                  </a:lnTo>
                  <a:lnTo>
                    <a:pt x="0" y="106"/>
                  </a:lnTo>
                  <a:lnTo>
                    <a:pt x="2" y="86"/>
                  </a:lnTo>
                  <a:lnTo>
                    <a:pt x="5" y="67"/>
                  </a:lnTo>
                  <a:lnTo>
                    <a:pt x="11" y="48"/>
                  </a:lnTo>
                  <a:lnTo>
                    <a:pt x="20" y="31"/>
                  </a:lnTo>
                  <a:lnTo>
                    <a:pt x="30" y="17"/>
                  </a:lnTo>
                  <a:lnTo>
                    <a:pt x="42" y="6"/>
                  </a:lnTo>
                  <a:lnTo>
                    <a:pt x="56" y="1"/>
                  </a:lnTo>
                  <a:lnTo>
                    <a:pt x="75"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5" name="Freeform 19"/>
            <p:cNvSpPr>
              <a:spLocks/>
            </p:cNvSpPr>
            <p:nvPr/>
          </p:nvSpPr>
          <p:spPr bwMode="auto">
            <a:xfrm>
              <a:off x="4032251" y="2825751"/>
              <a:ext cx="201613" cy="288925"/>
            </a:xfrm>
            <a:custGeom>
              <a:avLst/>
              <a:gdLst>
                <a:gd name="T0" fmla="*/ 63 w 127"/>
                <a:gd name="T1" fmla="*/ 0 h 182"/>
                <a:gd name="T2" fmla="*/ 80 w 127"/>
                <a:gd name="T3" fmla="*/ 4 h 182"/>
                <a:gd name="T4" fmla="*/ 95 w 127"/>
                <a:gd name="T5" fmla="*/ 13 h 182"/>
                <a:gd name="T6" fmla="*/ 106 w 127"/>
                <a:gd name="T7" fmla="*/ 27 h 182"/>
                <a:gd name="T8" fmla="*/ 116 w 127"/>
                <a:gd name="T9" fmla="*/ 44 h 182"/>
                <a:gd name="T10" fmla="*/ 122 w 127"/>
                <a:gd name="T11" fmla="*/ 64 h 182"/>
                <a:gd name="T12" fmla="*/ 126 w 127"/>
                <a:gd name="T13" fmla="*/ 85 h 182"/>
                <a:gd name="T14" fmla="*/ 127 w 127"/>
                <a:gd name="T15" fmla="*/ 106 h 182"/>
                <a:gd name="T16" fmla="*/ 126 w 127"/>
                <a:gd name="T17" fmla="*/ 125 h 182"/>
                <a:gd name="T18" fmla="*/ 121 w 127"/>
                <a:gd name="T19" fmla="*/ 145 h 182"/>
                <a:gd name="T20" fmla="*/ 114 w 127"/>
                <a:gd name="T21" fmla="*/ 161 h 182"/>
                <a:gd name="T22" fmla="*/ 104 w 127"/>
                <a:gd name="T23" fmla="*/ 172 h 182"/>
                <a:gd name="T24" fmla="*/ 91 w 127"/>
                <a:gd name="T25" fmla="*/ 179 h 182"/>
                <a:gd name="T26" fmla="*/ 72 w 127"/>
                <a:gd name="T27" fmla="*/ 182 h 182"/>
                <a:gd name="T28" fmla="*/ 55 w 127"/>
                <a:gd name="T29" fmla="*/ 178 h 182"/>
                <a:gd name="T30" fmla="*/ 40 w 127"/>
                <a:gd name="T31" fmla="*/ 170 h 182"/>
                <a:gd name="T32" fmla="*/ 27 w 127"/>
                <a:gd name="T33" fmla="*/ 155 h 182"/>
                <a:gd name="T34" fmla="*/ 16 w 127"/>
                <a:gd name="T35" fmla="*/ 138 h 182"/>
                <a:gd name="T36" fmla="*/ 8 w 127"/>
                <a:gd name="T37" fmla="*/ 120 h 182"/>
                <a:gd name="T38" fmla="*/ 3 w 127"/>
                <a:gd name="T39" fmla="*/ 99 h 182"/>
                <a:gd name="T40" fmla="*/ 0 w 127"/>
                <a:gd name="T41" fmla="*/ 78 h 182"/>
                <a:gd name="T42" fmla="*/ 2 w 127"/>
                <a:gd name="T43" fmla="*/ 59 h 182"/>
                <a:gd name="T44" fmla="*/ 7 w 127"/>
                <a:gd name="T45" fmla="*/ 39 h 182"/>
                <a:gd name="T46" fmla="*/ 15 w 127"/>
                <a:gd name="T47" fmla="*/ 23 h 182"/>
                <a:gd name="T48" fmla="*/ 27 w 127"/>
                <a:gd name="T49" fmla="*/ 10 h 182"/>
                <a:gd name="T50" fmla="*/ 44 w 127"/>
                <a:gd name="T51" fmla="*/ 2 h 182"/>
                <a:gd name="T52" fmla="*/ 63 w 127"/>
                <a:gd name="T53"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7" h="182">
                  <a:moveTo>
                    <a:pt x="63" y="0"/>
                  </a:moveTo>
                  <a:lnTo>
                    <a:pt x="80" y="4"/>
                  </a:lnTo>
                  <a:lnTo>
                    <a:pt x="95" y="13"/>
                  </a:lnTo>
                  <a:lnTo>
                    <a:pt x="106" y="27"/>
                  </a:lnTo>
                  <a:lnTo>
                    <a:pt x="116" y="44"/>
                  </a:lnTo>
                  <a:lnTo>
                    <a:pt x="122" y="64"/>
                  </a:lnTo>
                  <a:lnTo>
                    <a:pt x="126" y="85"/>
                  </a:lnTo>
                  <a:lnTo>
                    <a:pt x="127" y="106"/>
                  </a:lnTo>
                  <a:lnTo>
                    <a:pt x="126" y="125"/>
                  </a:lnTo>
                  <a:lnTo>
                    <a:pt x="121" y="145"/>
                  </a:lnTo>
                  <a:lnTo>
                    <a:pt x="114" y="161"/>
                  </a:lnTo>
                  <a:lnTo>
                    <a:pt x="104" y="172"/>
                  </a:lnTo>
                  <a:lnTo>
                    <a:pt x="91" y="179"/>
                  </a:lnTo>
                  <a:lnTo>
                    <a:pt x="72" y="182"/>
                  </a:lnTo>
                  <a:lnTo>
                    <a:pt x="55" y="178"/>
                  </a:lnTo>
                  <a:lnTo>
                    <a:pt x="40" y="170"/>
                  </a:lnTo>
                  <a:lnTo>
                    <a:pt x="27" y="155"/>
                  </a:lnTo>
                  <a:lnTo>
                    <a:pt x="16" y="138"/>
                  </a:lnTo>
                  <a:lnTo>
                    <a:pt x="8" y="120"/>
                  </a:lnTo>
                  <a:lnTo>
                    <a:pt x="3" y="99"/>
                  </a:lnTo>
                  <a:lnTo>
                    <a:pt x="0" y="78"/>
                  </a:lnTo>
                  <a:lnTo>
                    <a:pt x="2" y="59"/>
                  </a:lnTo>
                  <a:lnTo>
                    <a:pt x="7" y="39"/>
                  </a:lnTo>
                  <a:lnTo>
                    <a:pt x="15" y="23"/>
                  </a:lnTo>
                  <a:lnTo>
                    <a:pt x="27" y="10"/>
                  </a:lnTo>
                  <a:lnTo>
                    <a:pt x="44" y="2"/>
                  </a:lnTo>
                  <a:lnTo>
                    <a:pt x="63"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6" name="Freeform 29"/>
            <p:cNvSpPr>
              <a:spLocks/>
            </p:cNvSpPr>
            <p:nvPr/>
          </p:nvSpPr>
          <p:spPr bwMode="auto">
            <a:xfrm>
              <a:off x="4724401" y="2808288"/>
              <a:ext cx="915988" cy="1631950"/>
            </a:xfrm>
            <a:custGeom>
              <a:avLst/>
              <a:gdLst>
                <a:gd name="T0" fmla="*/ 37 w 577"/>
                <a:gd name="T1" fmla="*/ 21 h 1028"/>
                <a:gd name="T2" fmla="*/ 111 w 577"/>
                <a:gd name="T3" fmla="*/ 72 h 1028"/>
                <a:gd name="T4" fmla="*/ 181 w 577"/>
                <a:gd name="T5" fmla="*/ 121 h 1028"/>
                <a:gd name="T6" fmla="*/ 245 w 577"/>
                <a:gd name="T7" fmla="*/ 166 h 1028"/>
                <a:gd name="T8" fmla="*/ 310 w 577"/>
                <a:gd name="T9" fmla="*/ 199 h 1028"/>
                <a:gd name="T10" fmla="*/ 348 w 577"/>
                <a:gd name="T11" fmla="*/ 204 h 1028"/>
                <a:gd name="T12" fmla="*/ 399 w 577"/>
                <a:gd name="T13" fmla="*/ 220 h 1028"/>
                <a:gd name="T14" fmla="*/ 457 w 577"/>
                <a:gd name="T15" fmla="*/ 254 h 1028"/>
                <a:gd name="T16" fmla="*/ 505 w 577"/>
                <a:gd name="T17" fmla="*/ 296 h 1028"/>
                <a:gd name="T18" fmla="*/ 554 w 577"/>
                <a:gd name="T19" fmla="*/ 342 h 1028"/>
                <a:gd name="T20" fmla="*/ 566 w 577"/>
                <a:gd name="T21" fmla="*/ 358 h 1028"/>
                <a:gd name="T22" fmla="*/ 537 w 577"/>
                <a:gd name="T23" fmla="*/ 346 h 1028"/>
                <a:gd name="T24" fmla="*/ 504 w 577"/>
                <a:gd name="T25" fmla="*/ 337 h 1028"/>
                <a:gd name="T26" fmla="*/ 471 w 577"/>
                <a:gd name="T27" fmla="*/ 335 h 1028"/>
                <a:gd name="T28" fmla="*/ 443 w 577"/>
                <a:gd name="T29" fmla="*/ 343 h 1028"/>
                <a:gd name="T30" fmla="*/ 423 w 577"/>
                <a:gd name="T31" fmla="*/ 365 h 1028"/>
                <a:gd name="T32" fmla="*/ 414 w 577"/>
                <a:gd name="T33" fmla="*/ 406 h 1028"/>
                <a:gd name="T34" fmla="*/ 422 w 577"/>
                <a:gd name="T35" fmla="*/ 490 h 1028"/>
                <a:gd name="T36" fmla="*/ 443 w 577"/>
                <a:gd name="T37" fmla="*/ 583 h 1028"/>
                <a:gd name="T38" fmla="*/ 470 w 577"/>
                <a:gd name="T39" fmla="*/ 678 h 1028"/>
                <a:gd name="T40" fmla="*/ 501 w 577"/>
                <a:gd name="T41" fmla="*/ 792 h 1028"/>
                <a:gd name="T42" fmla="*/ 538 w 577"/>
                <a:gd name="T43" fmla="*/ 917 h 1028"/>
                <a:gd name="T44" fmla="*/ 569 w 577"/>
                <a:gd name="T45" fmla="*/ 1023 h 1028"/>
                <a:gd name="T46" fmla="*/ 411 w 577"/>
                <a:gd name="T47" fmla="*/ 816 h 1028"/>
                <a:gd name="T48" fmla="*/ 265 w 577"/>
                <a:gd name="T49" fmla="*/ 816 h 1028"/>
                <a:gd name="T50" fmla="*/ 134 w 577"/>
                <a:gd name="T51" fmla="*/ 1028 h 1028"/>
                <a:gd name="T52" fmla="*/ 159 w 577"/>
                <a:gd name="T53" fmla="*/ 891 h 1028"/>
                <a:gd name="T54" fmla="*/ 195 w 577"/>
                <a:gd name="T55" fmla="*/ 749 h 1028"/>
                <a:gd name="T56" fmla="*/ 232 w 577"/>
                <a:gd name="T57" fmla="*/ 605 h 1028"/>
                <a:gd name="T58" fmla="*/ 254 w 577"/>
                <a:gd name="T59" fmla="*/ 462 h 1028"/>
                <a:gd name="T60" fmla="*/ 248 w 577"/>
                <a:gd name="T61" fmla="*/ 371 h 1028"/>
                <a:gd name="T62" fmla="*/ 217 w 577"/>
                <a:gd name="T63" fmla="*/ 287 h 1028"/>
                <a:gd name="T64" fmla="*/ 177 w 577"/>
                <a:gd name="T65" fmla="*/ 214 h 1028"/>
                <a:gd name="T66" fmla="*/ 107 w 577"/>
                <a:gd name="T67" fmla="*/ 115 h 1028"/>
                <a:gd name="T68" fmla="*/ 0 w 577"/>
                <a:gd name="T69" fmla="*/ 0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 h="1028">
                  <a:moveTo>
                    <a:pt x="0" y="0"/>
                  </a:moveTo>
                  <a:lnTo>
                    <a:pt x="37" y="21"/>
                  </a:lnTo>
                  <a:lnTo>
                    <a:pt x="73" y="46"/>
                  </a:lnTo>
                  <a:lnTo>
                    <a:pt x="111" y="72"/>
                  </a:lnTo>
                  <a:lnTo>
                    <a:pt x="151" y="100"/>
                  </a:lnTo>
                  <a:lnTo>
                    <a:pt x="181" y="121"/>
                  </a:lnTo>
                  <a:lnTo>
                    <a:pt x="212" y="144"/>
                  </a:lnTo>
                  <a:lnTo>
                    <a:pt x="245" y="166"/>
                  </a:lnTo>
                  <a:lnTo>
                    <a:pt x="278" y="185"/>
                  </a:lnTo>
                  <a:lnTo>
                    <a:pt x="310" y="199"/>
                  </a:lnTo>
                  <a:lnTo>
                    <a:pt x="329" y="203"/>
                  </a:lnTo>
                  <a:lnTo>
                    <a:pt x="348" y="204"/>
                  </a:lnTo>
                  <a:lnTo>
                    <a:pt x="367" y="208"/>
                  </a:lnTo>
                  <a:lnTo>
                    <a:pt x="399" y="220"/>
                  </a:lnTo>
                  <a:lnTo>
                    <a:pt x="429" y="236"/>
                  </a:lnTo>
                  <a:lnTo>
                    <a:pt x="457" y="254"/>
                  </a:lnTo>
                  <a:lnTo>
                    <a:pt x="482" y="275"/>
                  </a:lnTo>
                  <a:lnTo>
                    <a:pt x="505" y="296"/>
                  </a:lnTo>
                  <a:lnTo>
                    <a:pt x="529" y="320"/>
                  </a:lnTo>
                  <a:lnTo>
                    <a:pt x="554" y="342"/>
                  </a:lnTo>
                  <a:lnTo>
                    <a:pt x="577" y="363"/>
                  </a:lnTo>
                  <a:lnTo>
                    <a:pt x="566" y="358"/>
                  </a:lnTo>
                  <a:lnTo>
                    <a:pt x="552" y="351"/>
                  </a:lnTo>
                  <a:lnTo>
                    <a:pt x="537" y="346"/>
                  </a:lnTo>
                  <a:lnTo>
                    <a:pt x="521" y="341"/>
                  </a:lnTo>
                  <a:lnTo>
                    <a:pt x="504" y="337"/>
                  </a:lnTo>
                  <a:lnTo>
                    <a:pt x="487" y="335"/>
                  </a:lnTo>
                  <a:lnTo>
                    <a:pt x="471" y="335"/>
                  </a:lnTo>
                  <a:lnTo>
                    <a:pt x="456" y="337"/>
                  </a:lnTo>
                  <a:lnTo>
                    <a:pt x="443" y="343"/>
                  </a:lnTo>
                  <a:lnTo>
                    <a:pt x="431" y="352"/>
                  </a:lnTo>
                  <a:lnTo>
                    <a:pt x="423" y="365"/>
                  </a:lnTo>
                  <a:lnTo>
                    <a:pt x="416" y="384"/>
                  </a:lnTo>
                  <a:lnTo>
                    <a:pt x="414" y="406"/>
                  </a:lnTo>
                  <a:lnTo>
                    <a:pt x="415" y="447"/>
                  </a:lnTo>
                  <a:lnTo>
                    <a:pt x="422" y="490"/>
                  </a:lnTo>
                  <a:lnTo>
                    <a:pt x="431" y="536"/>
                  </a:lnTo>
                  <a:lnTo>
                    <a:pt x="443" y="583"/>
                  </a:lnTo>
                  <a:lnTo>
                    <a:pt x="456" y="631"/>
                  </a:lnTo>
                  <a:lnTo>
                    <a:pt x="470" y="678"/>
                  </a:lnTo>
                  <a:lnTo>
                    <a:pt x="483" y="726"/>
                  </a:lnTo>
                  <a:lnTo>
                    <a:pt x="501" y="792"/>
                  </a:lnTo>
                  <a:lnTo>
                    <a:pt x="520" y="857"/>
                  </a:lnTo>
                  <a:lnTo>
                    <a:pt x="538" y="917"/>
                  </a:lnTo>
                  <a:lnTo>
                    <a:pt x="555" y="973"/>
                  </a:lnTo>
                  <a:lnTo>
                    <a:pt x="569" y="1023"/>
                  </a:lnTo>
                  <a:lnTo>
                    <a:pt x="490" y="921"/>
                  </a:lnTo>
                  <a:lnTo>
                    <a:pt x="411" y="816"/>
                  </a:lnTo>
                  <a:lnTo>
                    <a:pt x="333" y="712"/>
                  </a:lnTo>
                  <a:lnTo>
                    <a:pt x="265" y="816"/>
                  </a:lnTo>
                  <a:lnTo>
                    <a:pt x="198" y="921"/>
                  </a:lnTo>
                  <a:lnTo>
                    <a:pt x="134" y="1028"/>
                  </a:lnTo>
                  <a:lnTo>
                    <a:pt x="144" y="960"/>
                  </a:lnTo>
                  <a:lnTo>
                    <a:pt x="159" y="891"/>
                  </a:lnTo>
                  <a:lnTo>
                    <a:pt x="177" y="820"/>
                  </a:lnTo>
                  <a:lnTo>
                    <a:pt x="195" y="749"/>
                  </a:lnTo>
                  <a:lnTo>
                    <a:pt x="215" y="677"/>
                  </a:lnTo>
                  <a:lnTo>
                    <a:pt x="232" y="605"/>
                  </a:lnTo>
                  <a:lnTo>
                    <a:pt x="245" y="533"/>
                  </a:lnTo>
                  <a:lnTo>
                    <a:pt x="254" y="462"/>
                  </a:lnTo>
                  <a:lnTo>
                    <a:pt x="254" y="415"/>
                  </a:lnTo>
                  <a:lnTo>
                    <a:pt x="248" y="371"/>
                  </a:lnTo>
                  <a:lnTo>
                    <a:pt x="234" y="327"/>
                  </a:lnTo>
                  <a:lnTo>
                    <a:pt x="217" y="287"/>
                  </a:lnTo>
                  <a:lnTo>
                    <a:pt x="198" y="249"/>
                  </a:lnTo>
                  <a:lnTo>
                    <a:pt x="177" y="214"/>
                  </a:lnTo>
                  <a:lnTo>
                    <a:pt x="155" y="182"/>
                  </a:lnTo>
                  <a:lnTo>
                    <a:pt x="107" y="115"/>
                  </a:lnTo>
                  <a:lnTo>
                    <a:pt x="55" y="55"/>
                  </a:lnTo>
                  <a:lnTo>
                    <a:pt x="0"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7" name="Freeform 30"/>
            <p:cNvSpPr>
              <a:spLocks/>
            </p:cNvSpPr>
            <p:nvPr/>
          </p:nvSpPr>
          <p:spPr bwMode="auto">
            <a:xfrm>
              <a:off x="3800476" y="2808288"/>
              <a:ext cx="896938" cy="1631950"/>
            </a:xfrm>
            <a:custGeom>
              <a:avLst/>
              <a:gdLst>
                <a:gd name="T0" fmla="*/ 565 w 565"/>
                <a:gd name="T1" fmla="*/ 8 h 1028"/>
                <a:gd name="T2" fmla="*/ 551 w 565"/>
                <a:gd name="T3" fmla="*/ 22 h 1028"/>
                <a:gd name="T4" fmla="*/ 530 w 565"/>
                <a:gd name="T5" fmla="*/ 39 h 1028"/>
                <a:gd name="T6" fmla="*/ 477 w 565"/>
                <a:gd name="T7" fmla="*/ 92 h 1028"/>
                <a:gd name="T8" fmla="*/ 419 w 565"/>
                <a:gd name="T9" fmla="*/ 157 h 1028"/>
                <a:gd name="T10" fmla="*/ 361 w 565"/>
                <a:gd name="T11" fmla="*/ 232 h 1028"/>
                <a:gd name="T12" fmla="*/ 317 w 565"/>
                <a:gd name="T13" fmla="*/ 316 h 1028"/>
                <a:gd name="T14" fmla="*/ 293 w 565"/>
                <a:gd name="T15" fmla="*/ 406 h 1028"/>
                <a:gd name="T16" fmla="*/ 302 w 565"/>
                <a:gd name="T17" fmla="*/ 525 h 1028"/>
                <a:gd name="T18" fmla="*/ 337 w 565"/>
                <a:gd name="T19" fmla="*/ 671 h 1028"/>
                <a:gd name="T20" fmla="*/ 383 w 565"/>
                <a:gd name="T21" fmla="*/ 815 h 1028"/>
                <a:gd name="T22" fmla="*/ 426 w 565"/>
                <a:gd name="T23" fmla="*/ 955 h 1028"/>
                <a:gd name="T24" fmla="*/ 385 w 565"/>
                <a:gd name="T25" fmla="*/ 948 h 1028"/>
                <a:gd name="T26" fmla="*/ 268 w 565"/>
                <a:gd name="T27" fmla="*/ 795 h 1028"/>
                <a:gd name="T28" fmla="*/ 107 w 565"/>
                <a:gd name="T29" fmla="*/ 874 h 1028"/>
                <a:gd name="T30" fmla="*/ 27 w 565"/>
                <a:gd name="T31" fmla="*/ 939 h 1028"/>
                <a:gd name="T32" fmla="*/ 73 w 565"/>
                <a:gd name="T33" fmla="*/ 748 h 1028"/>
                <a:gd name="T34" fmla="*/ 116 w 565"/>
                <a:gd name="T35" fmla="*/ 549 h 1028"/>
                <a:gd name="T36" fmla="*/ 125 w 565"/>
                <a:gd name="T37" fmla="*/ 508 h 1028"/>
                <a:gd name="T38" fmla="*/ 133 w 565"/>
                <a:gd name="T39" fmla="*/ 466 h 1028"/>
                <a:gd name="T40" fmla="*/ 131 w 565"/>
                <a:gd name="T41" fmla="*/ 424 h 1028"/>
                <a:gd name="T42" fmla="*/ 112 w 565"/>
                <a:gd name="T43" fmla="*/ 389 h 1028"/>
                <a:gd name="T44" fmla="*/ 65 w 565"/>
                <a:gd name="T45" fmla="*/ 406 h 1028"/>
                <a:gd name="T46" fmla="*/ 30 w 565"/>
                <a:gd name="T47" fmla="*/ 434 h 1028"/>
                <a:gd name="T48" fmla="*/ 0 w 565"/>
                <a:gd name="T49" fmla="*/ 466 h 1028"/>
                <a:gd name="T50" fmla="*/ 29 w 565"/>
                <a:gd name="T51" fmla="*/ 414 h 1028"/>
                <a:gd name="T52" fmla="*/ 63 w 565"/>
                <a:gd name="T53" fmla="*/ 351 h 1028"/>
                <a:gd name="T54" fmla="*/ 102 w 565"/>
                <a:gd name="T55" fmla="*/ 290 h 1028"/>
                <a:gd name="T56" fmla="*/ 149 w 565"/>
                <a:gd name="T57" fmla="*/ 241 h 1028"/>
                <a:gd name="T58" fmla="*/ 190 w 565"/>
                <a:gd name="T59" fmla="*/ 221 h 1028"/>
                <a:gd name="T60" fmla="*/ 220 w 565"/>
                <a:gd name="T61" fmla="*/ 216 h 1028"/>
                <a:gd name="T62" fmla="*/ 292 w 565"/>
                <a:gd name="T63" fmla="*/ 181 h 1028"/>
                <a:gd name="T64" fmla="*/ 362 w 565"/>
                <a:gd name="T65" fmla="*/ 135 h 1028"/>
                <a:gd name="T66" fmla="*/ 455 w 565"/>
                <a:gd name="T67" fmla="*/ 76 h 1028"/>
                <a:gd name="T68" fmla="*/ 565 w 565"/>
                <a:gd name="T69" fmla="*/ 0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5" h="1028">
                  <a:moveTo>
                    <a:pt x="565" y="0"/>
                  </a:moveTo>
                  <a:lnTo>
                    <a:pt x="565" y="8"/>
                  </a:lnTo>
                  <a:lnTo>
                    <a:pt x="559" y="15"/>
                  </a:lnTo>
                  <a:lnTo>
                    <a:pt x="551" y="22"/>
                  </a:lnTo>
                  <a:lnTo>
                    <a:pt x="540" y="30"/>
                  </a:lnTo>
                  <a:lnTo>
                    <a:pt x="530" y="39"/>
                  </a:lnTo>
                  <a:lnTo>
                    <a:pt x="505" y="64"/>
                  </a:lnTo>
                  <a:lnTo>
                    <a:pt x="477" y="92"/>
                  </a:lnTo>
                  <a:lnTo>
                    <a:pt x="449" y="123"/>
                  </a:lnTo>
                  <a:lnTo>
                    <a:pt x="419" y="157"/>
                  </a:lnTo>
                  <a:lnTo>
                    <a:pt x="389" y="194"/>
                  </a:lnTo>
                  <a:lnTo>
                    <a:pt x="361" y="232"/>
                  </a:lnTo>
                  <a:lnTo>
                    <a:pt x="337" y="274"/>
                  </a:lnTo>
                  <a:lnTo>
                    <a:pt x="317" y="316"/>
                  </a:lnTo>
                  <a:lnTo>
                    <a:pt x="302" y="360"/>
                  </a:lnTo>
                  <a:lnTo>
                    <a:pt x="293" y="406"/>
                  </a:lnTo>
                  <a:lnTo>
                    <a:pt x="293" y="453"/>
                  </a:lnTo>
                  <a:lnTo>
                    <a:pt x="302" y="525"/>
                  </a:lnTo>
                  <a:lnTo>
                    <a:pt x="318" y="599"/>
                  </a:lnTo>
                  <a:lnTo>
                    <a:pt x="337" y="671"/>
                  </a:lnTo>
                  <a:lnTo>
                    <a:pt x="360" y="743"/>
                  </a:lnTo>
                  <a:lnTo>
                    <a:pt x="383" y="815"/>
                  </a:lnTo>
                  <a:lnTo>
                    <a:pt x="406" y="885"/>
                  </a:lnTo>
                  <a:lnTo>
                    <a:pt x="426" y="955"/>
                  </a:lnTo>
                  <a:lnTo>
                    <a:pt x="443" y="1023"/>
                  </a:lnTo>
                  <a:lnTo>
                    <a:pt x="385" y="948"/>
                  </a:lnTo>
                  <a:lnTo>
                    <a:pt x="326" y="871"/>
                  </a:lnTo>
                  <a:lnTo>
                    <a:pt x="268" y="795"/>
                  </a:lnTo>
                  <a:lnTo>
                    <a:pt x="207" y="722"/>
                  </a:lnTo>
                  <a:lnTo>
                    <a:pt x="107" y="874"/>
                  </a:lnTo>
                  <a:lnTo>
                    <a:pt x="8" y="1028"/>
                  </a:lnTo>
                  <a:lnTo>
                    <a:pt x="27" y="939"/>
                  </a:lnTo>
                  <a:lnTo>
                    <a:pt x="50" y="845"/>
                  </a:lnTo>
                  <a:lnTo>
                    <a:pt x="73" y="748"/>
                  </a:lnTo>
                  <a:lnTo>
                    <a:pt x="95" y="648"/>
                  </a:lnTo>
                  <a:lnTo>
                    <a:pt x="116" y="549"/>
                  </a:lnTo>
                  <a:lnTo>
                    <a:pt x="120" y="529"/>
                  </a:lnTo>
                  <a:lnTo>
                    <a:pt x="125" y="508"/>
                  </a:lnTo>
                  <a:lnTo>
                    <a:pt x="129" y="487"/>
                  </a:lnTo>
                  <a:lnTo>
                    <a:pt x="133" y="466"/>
                  </a:lnTo>
                  <a:lnTo>
                    <a:pt x="133" y="445"/>
                  </a:lnTo>
                  <a:lnTo>
                    <a:pt x="131" y="424"/>
                  </a:lnTo>
                  <a:lnTo>
                    <a:pt x="124" y="406"/>
                  </a:lnTo>
                  <a:lnTo>
                    <a:pt x="112" y="389"/>
                  </a:lnTo>
                  <a:lnTo>
                    <a:pt x="86" y="396"/>
                  </a:lnTo>
                  <a:lnTo>
                    <a:pt x="65" y="406"/>
                  </a:lnTo>
                  <a:lnTo>
                    <a:pt x="47" y="419"/>
                  </a:lnTo>
                  <a:lnTo>
                    <a:pt x="30" y="434"/>
                  </a:lnTo>
                  <a:lnTo>
                    <a:pt x="14" y="451"/>
                  </a:lnTo>
                  <a:lnTo>
                    <a:pt x="0" y="466"/>
                  </a:lnTo>
                  <a:lnTo>
                    <a:pt x="14" y="441"/>
                  </a:lnTo>
                  <a:lnTo>
                    <a:pt x="29" y="414"/>
                  </a:lnTo>
                  <a:lnTo>
                    <a:pt x="44" y="382"/>
                  </a:lnTo>
                  <a:lnTo>
                    <a:pt x="63" y="351"/>
                  </a:lnTo>
                  <a:lnTo>
                    <a:pt x="81" y="320"/>
                  </a:lnTo>
                  <a:lnTo>
                    <a:pt x="102" y="290"/>
                  </a:lnTo>
                  <a:lnTo>
                    <a:pt x="124" y="263"/>
                  </a:lnTo>
                  <a:lnTo>
                    <a:pt x="149" y="241"/>
                  </a:lnTo>
                  <a:lnTo>
                    <a:pt x="177" y="225"/>
                  </a:lnTo>
                  <a:lnTo>
                    <a:pt x="190" y="221"/>
                  </a:lnTo>
                  <a:lnTo>
                    <a:pt x="205" y="220"/>
                  </a:lnTo>
                  <a:lnTo>
                    <a:pt x="220" y="216"/>
                  </a:lnTo>
                  <a:lnTo>
                    <a:pt x="256" y="200"/>
                  </a:lnTo>
                  <a:lnTo>
                    <a:pt x="292" y="181"/>
                  </a:lnTo>
                  <a:lnTo>
                    <a:pt x="327" y="159"/>
                  </a:lnTo>
                  <a:lnTo>
                    <a:pt x="362" y="135"/>
                  </a:lnTo>
                  <a:lnTo>
                    <a:pt x="396" y="113"/>
                  </a:lnTo>
                  <a:lnTo>
                    <a:pt x="455" y="76"/>
                  </a:lnTo>
                  <a:lnTo>
                    <a:pt x="512" y="39"/>
                  </a:lnTo>
                  <a:lnTo>
                    <a:pt x="565"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grpSp>
      <p:grpSp>
        <p:nvGrpSpPr>
          <p:cNvPr id="8" name="Group 7"/>
          <p:cNvGrpSpPr/>
          <p:nvPr/>
        </p:nvGrpSpPr>
        <p:grpSpPr>
          <a:xfrm>
            <a:off x="5097154" y="1157443"/>
            <a:ext cx="775592" cy="1003300"/>
            <a:chOff x="4461214" y="3548136"/>
            <a:chExt cx="2329270" cy="3013128"/>
          </a:xfrm>
          <a:effectLst>
            <a:reflection blurRad="6350" stA="52000" endA="300" endPos="35000" dir="5400000" sy="-100000" algn="bl" rotWithShape="0"/>
          </a:effectLst>
        </p:grpSpPr>
        <p:sp>
          <p:nvSpPr>
            <p:cNvPr id="9" name="Freeform 326"/>
            <p:cNvSpPr>
              <a:spLocks/>
            </p:cNvSpPr>
            <p:nvPr/>
          </p:nvSpPr>
          <p:spPr bwMode="auto">
            <a:xfrm>
              <a:off x="6216195" y="5803731"/>
              <a:ext cx="574289" cy="757533"/>
            </a:xfrm>
            <a:custGeom>
              <a:avLst/>
              <a:gdLst>
                <a:gd name="T0" fmla="*/ 0 w 304"/>
                <a:gd name="T1" fmla="*/ 0 h 401"/>
                <a:gd name="T2" fmla="*/ 83 w 304"/>
                <a:gd name="T3" fmla="*/ 0 h 401"/>
                <a:gd name="T4" fmla="*/ 304 w 304"/>
                <a:gd name="T5" fmla="*/ 401 h 401"/>
                <a:gd name="T6" fmla="*/ 147 w 304"/>
                <a:gd name="T7" fmla="*/ 401 h 401"/>
                <a:gd name="T8" fmla="*/ 0 w 304"/>
                <a:gd name="T9" fmla="*/ 0 h 401"/>
              </a:gdLst>
              <a:ahLst/>
              <a:cxnLst>
                <a:cxn ang="0">
                  <a:pos x="T0" y="T1"/>
                </a:cxn>
                <a:cxn ang="0">
                  <a:pos x="T2" y="T3"/>
                </a:cxn>
                <a:cxn ang="0">
                  <a:pos x="T4" y="T5"/>
                </a:cxn>
                <a:cxn ang="0">
                  <a:pos x="T6" y="T7"/>
                </a:cxn>
                <a:cxn ang="0">
                  <a:pos x="T8" y="T9"/>
                </a:cxn>
              </a:cxnLst>
              <a:rect l="0" t="0" r="r" b="b"/>
              <a:pathLst>
                <a:path w="304" h="401">
                  <a:moveTo>
                    <a:pt x="0" y="0"/>
                  </a:moveTo>
                  <a:lnTo>
                    <a:pt x="83" y="0"/>
                  </a:lnTo>
                  <a:lnTo>
                    <a:pt x="304" y="401"/>
                  </a:lnTo>
                  <a:lnTo>
                    <a:pt x="147" y="401"/>
                  </a:lnTo>
                  <a:lnTo>
                    <a:pt x="0"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10" name="Freeform 327"/>
            <p:cNvSpPr>
              <a:spLocks/>
            </p:cNvSpPr>
            <p:nvPr/>
          </p:nvSpPr>
          <p:spPr bwMode="auto">
            <a:xfrm>
              <a:off x="4623677" y="3548136"/>
              <a:ext cx="2000566" cy="2198922"/>
            </a:xfrm>
            <a:custGeom>
              <a:avLst/>
              <a:gdLst>
                <a:gd name="T0" fmla="*/ 494 w 1059"/>
                <a:gd name="T1" fmla="*/ 0 h 1164"/>
                <a:gd name="T2" fmla="*/ 568 w 1059"/>
                <a:gd name="T3" fmla="*/ 0 h 1164"/>
                <a:gd name="T4" fmla="*/ 640 w 1059"/>
                <a:gd name="T5" fmla="*/ 4 h 1164"/>
                <a:gd name="T6" fmla="*/ 711 w 1059"/>
                <a:gd name="T7" fmla="*/ 12 h 1164"/>
                <a:gd name="T8" fmla="*/ 779 w 1059"/>
                <a:gd name="T9" fmla="*/ 24 h 1164"/>
                <a:gd name="T10" fmla="*/ 843 w 1059"/>
                <a:gd name="T11" fmla="*/ 40 h 1164"/>
                <a:gd name="T12" fmla="*/ 902 w 1059"/>
                <a:gd name="T13" fmla="*/ 60 h 1164"/>
                <a:gd name="T14" fmla="*/ 926 w 1059"/>
                <a:gd name="T15" fmla="*/ 72 h 1164"/>
                <a:gd name="T16" fmla="*/ 947 w 1059"/>
                <a:gd name="T17" fmla="*/ 92 h 1164"/>
                <a:gd name="T18" fmla="*/ 962 w 1059"/>
                <a:gd name="T19" fmla="*/ 116 h 1164"/>
                <a:gd name="T20" fmla="*/ 970 w 1059"/>
                <a:gd name="T21" fmla="*/ 143 h 1164"/>
                <a:gd name="T22" fmla="*/ 1059 w 1059"/>
                <a:gd name="T23" fmla="*/ 821 h 1164"/>
                <a:gd name="T24" fmla="*/ 1059 w 1059"/>
                <a:gd name="T25" fmla="*/ 835 h 1164"/>
                <a:gd name="T26" fmla="*/ 1059 w 1059"/>
                <a:gd name="T27" fmla="*/ 850 h 1164"/>
                <a:gd name="T28" fmla="*/ 1056 w 1059"/>
                <a:gd name="T29" fmla="*/ 862 h 1164"/>
                <a:gd name="T30" fmla="*/ 987 w 1059"/>
                <a:gd name="T31" fmla="*/ 1103 h 1164"/>
                <a:gd name="T32" fmla="*/ 978 w 1059"/>
                <a:gd name="T33" fmla="*/ 1123 h 1164"/>
                <a:gd name="T34" fmla="*/ 964 w 1059"/>
                <a:gd name="T35" fmla="*/ 1139 h 1164"/>
                <a:gd name="T36" fmla="*/ 947 w 1059"/>
                <a:gd name="T37" fmla="*/ 1153 h 1164"/>
                <a:gd name="T38" fmla="*/ 928 w 1059"/>
                <a:gd name="T39" fmla="*/ 1161 h 1164"/>
                <a:gd name="T40" fmla="*/ 905 w 1059"/>
                <a:gd name="T41" fmla="*/ 1164 h 1164"/>
                <a:gd name="T42" fmla="*/ 155 w 1059"/>
                <a:gd name="T43" fmla="*/ 1164 h 1164"/>
                <a:gd name="T44" fmla="*/ 133 w 1059"/>
                <a:gd name="T45" fmla="*/ 1161 h 1164"/>
                <a:gd name="T46" fmla="*/ 112 w 1059"/>
                <a:gd name="T47" fmla="*/ 1153 h 1164"/>
                <a:gd name="T48" fmla="*/ 96 w 1059"/>
                <a:gd name="T49" fmla="*/ 1139 h 1164"/>
                <a:gd name="T50" fmla="*/ 82 w 1059"/>
                <a:gd name="T51" fmla="*/ 1123 h 1164"/>
                <a:gd name="T52" fmla="*/ 73 w 1059"/>
                <a:gd name="T53" fmla="*/ 1103 h 1164"/>
                <a:gd name="T54" fmla="*/ 3 w 1059"/>
                <a:gd name="T55" fmla="*/ 862 h 1164"/>
                <a:gd name="T56" fmla="*/ 2 w 1059"/>
                <a:gd name="T57" fmla="*/ 850 h 1164"/>
                <a:gd name="T58" fmla="*/ 0 w 1059"/>
                <a:gd name="T59" fmla="*/ 835 h 1164"/>
                <a:gd name="T60" fmla="*/ 0 w 1059"/>
                <a:gd name="T61" fmla="*/ 821 h 1164"/>
                <a:gd name="T62" fmla="*/ 91 w 1059"/>
                <a:gd name="T63" fmla="*/ 143 h 1164"/>
                <a:gd name="T64" fmla="*/ 97 w 1059"/>
                <a:gd name="T65" fmla="*/ 116 h 1164"/>
                <a:gd name="T66" fmla="*/ 112 w 1059"/>
                <a:gd name="T67" fmla="*/ 92 h 1164"/>
                <a:gd name="T68" fmla="*/ 133 w 1059"/>
                <a:gd name="T69" fmla="*/ 72 h 1164"/>
                <a:gd name="T70" fmla="*/ 158 w 1059"/>
                <a:gd name="T71" fmla="*/ 60 h 1164"/>
                <a:gd name="T72" fmla="*/ 217 w 1059"/>
                <a:gd name="T73" fmla="*/ 40 h 1164"/>
                <a:gd name="T74" fmla="*/ 280 w 1059"/>
                <a:gd name="T75" fmla="*/ 24 h 1164"/>
                <a:gd name="T76" fmla="*/ 348 w 1059"/>
                <a:gd name="T77" fmla="*/ 12 h 1164"/>
                <a:gd name="T78" fmla="*/ 419 w 1059"/>
                <a:gd name="T79" fmla="*/ 4 h 1164"/>
                <a:gd name="T80" fmla="*/ 494 w 1059"/>
                <a:gd name="T81" fmla="*/ 0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59" h="1164">
                  <a:moveTo>
                    <a:pt x="494" y="0"/>
                  </a:moveTo>
                  <a:lnTo>
                    <a:pt x="568" y="0"/>
                  </a:lnTo>
                  <a:lnTo>
                    <a:pt x="640" y="4"/>
                  </a:lnTo>
                  <a:lnTo>
                    <a:pt x="711" y="12"/>
                  </a:lnTo>
                  <a:lnTo>
                    <a:pt x="779" y="24"/>
                  </a:lnTo>
                  <a:lnTo>
                    <a:pt x="843" y="40"/>
                  </a:lnTo>
                  <a:lnTo>
                    <a:pt x="902" y="60"/>
                  </a:lnTo>
                  <a:lnTo>
                    <a:pt x="926" y="72"/>
                  </a:lnTo>
                  <a:lnTo>
                    <a:pt x="947" y="92"/>
                  </a:lnTo>
                  <a:lnTo>
                    <a:pt x="962" y="116"/>
                  </a:lnTo>
                  <a:lnTo>
                    <a:pt x="970" y="143"/>
                  </a:lnTo>
                  <a:lnTo>
                    <a:pt x="1059" y="821"/>
                  </a:lnTo>
                  <a:lnTo>
                    <a:pt x="1059" y="835"/>
                  </a:lnTo>
                  <a:lnTo>
                    <a:pt x="1059" y="850"/>
                  </a:lnTo>
                  <a:lnTo>
                    <a:pt x="1056" y="862"/>
                  </a:lnTo>
                  <a:lnTo>
                    <a:pt x="987" y="1103"/>
                  </a:lnTo>
                  <a:lnTo>
                    <a:pt x="978" y="1123"/>
                  </a:lnTo>
                  <a:lnTo>
                    <a:pt x="964" y="1139"/>
                  </a:lnTo>
                  <a:lnTo>
                    <a:pt x="947" y="1153"/>
                  </a:lnTo>
                  <a:lnTo>
                    <a:pt x="928" y="1161"/>
                  </a:lnTo>
                  <a:lnTo>
                    <a:pt x="905" y="1164"/>
                  </a:lnTo>
                  <a:lnTo>
                    <a:pt x="155" y="1164"/>
                  </a:lnTo>
                  <a:lnTo>
                    <a:pt x="133" y="1161"/>
                  </a:lnTo>
                  <a:lnTo>
                    <a:pt x="112" y="1153"/>
                  </a:lnTo>
                  <a:lnTo>
                    <a:pt x="96" y="1139"/>
                  </a:lnTo>
                  <a:lnTo>
                    <a:pt x="82" y="1123"/>
                  </a:lnTo>
                  <a:lnTo>
                    <a:pt x="73" y="1103"/>
                  </a:lnTo>
                  <a:lnTo>
                    <a:pt x="3" y="862"/>
                  </a:lnTo>
                  <a:lnTo>
                    <a:pt x="2" y="850"/>
                  </a:lnTo>
                  <a:lnTo>
                    <a:pt x="0" y="835"/>
                  </a:lnTo>
                  <a:lnTo>
                    <a:pt x="0" y="821"/>
                  </a:lnTo>
                  <a:lnTo>
                    <a:pt x="91" y="143"/>
                  </a:lnTo>
                  <a:lnTo>
                    <a:pt x="97" y="116"/>
                  </a:lnTo>
                  <a:lnTo>
                    <a:pt x="112" y="92"/>
                  </a:lnTo>
                  <a:lnTo>
                    <a:pt x="133" y="72"/>
                  </a:lnTo>
                  <a:lnTo>
                    <a:pt x="158" y="60"/>
                  </a:lnTo>
                  <a:lnTo>
                    <a:pt x="217" y="40"/>
                  </a:lnTo>
                  <a:lnTo>
                    <a:pt x="280" y="24"/>
                  </a:lnTo>
                  <a:lnTo>
                    <a:pt x="348" y="12"/>
                  </a:lnTo>
                  <a:lnTo>
                    <a:pt x="419" y="4"/>
                  </a:lnTo>
                  <a:lnTo>
                    <a:pt x="494"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11" name="Freeform 328"/>
            <p:cNvSpPr>
              <a:spLocks/>
            </p:cNvSpPr>
            <p:nvPr/>
          </p:nvSpPr>
          <p:spPr bwMode="auto">
            <a:xfrm>
              <a:off x="4461214" y="5803731"/>
              <a:ext cx="574289" cy="757533"/>
            </a:xfrm>
            <a:custGeom>
              <a:avLst/>
              <a:gdLst>
                <a:gd name="T0" fmla="*/ 219 w 304"/>
                <a:gd name="T1" fmla="*/ 0 h 401"/>
                <a:gd name="T2" fmla="*/ 304 w 304"/>
                <a:gd name="T3" fmla="*/ 0 h 401"/>
                <a:gd name="T4" fmla="*/ 157 w 304"/>
                <a:gd name="T5" fmla="*/ 401 h 401"/>
                <a:gd name="T6" fmla="*/ 0 w 304"/>
                <a:gd name="T7" fmla="*/ 401 h 401"/>
                <a:gd name="T8" fmla="*/ 219 w 304"/>
                <a:gd name="T9" fmla="*/ 0 h 401"/>
              </a:gdLst>
              <a:ahLst/>
              <a:cxnLst>
                <a:cxn ang="0">
                  <a:pos x="T0" y="T1"/>
                </a:cxn>
                <a:cxn ang="0">
                  <a:pos x="T2" y="T3"/>
                </a:cxn>
                <a:cxn ang="0">
                  <a:pos x="T4" y="T5"/>
                </a:cxn>
                <a:cxn ang="0">
                  <a:pos x="T6" y="T7"/>
                </a:cxn>
                <a:cxn ang="0">
                  <a:pos x="T8" y="T9"/>
                </a:cxn>
              </a:cxnLst>
              <a:rect l="0" t="0" r="r" b="b"/>
              <a:pathLst>
                <a:path w="304" h="401">
                  <a:moveTo>
                    <a:pt x="219" y="0"/>
                  </a:moveTo>
                  <a:lnTo>
                    <a:pt x="304" y="0"/>
                  </a:lnTo>
                  <a:lnTo>
                    <a:pt x="157" y="401"/>
                  </a:lnTo>
                  <a:lnTo>
                    <a:pt x="0" y="401"/>
                  </a:lnTo>
                  <a:lnTo>
                    <a:pt x="219"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12" name="Freeform 377"/>
            <p:cNvSpPr>
              <a:spLocks/>
            </p:cNvSpPr>
            <p:nvPr/>
          </p:nvSpPr>
          <p:spPr bwMode="auto">
            <a:xfrm>
              <a:off x="5813816" y="3850393"/>
              <a:ext cx="593180" cy="785869"/>
            </a:xfrm>
            <a:custGeom>
              <a:avLst/>
              <a:gdLst>
                <a:gd name="T0" fmla="*/ 33 w 314"/>
                <a:gd name="T1" fmla="*/ 0 h 416"/>
                <a:gd name="T2" fmla="*/ 234 w 314"/>
                <a:gd name="T3" fmla="*/ 0 h 416"/>
                <a:gd name="T4" fmla="*/ 249 w 314"/>
                <a:gd name="T5" fmla="*/ 5 h 416"/>
                <a:gd name="T6" fmla="*/ 261 w 314"/>
                <a:gd name="T7" fmla="*/ 14 h 416"/>
                <a:gd name="T8" fmla="*/ 267 w 314"/>
                <a:gd name="T9" fmla="*/ 29 h 416"/>
                <a:gd name="T10" fmla="*/ 314 w 314"/>
                <a:gd name="T11" fmla="*/ 378 h 416"/>
                <a:gd name="T12" fmla="*/ 314 w 314"/>
                <a:gd name="T13" fmla="*/ 381 h 416"/>
                <a:gd name="T14" fmla="*/ 314 w 314"/>
                <a:gd name="T15" fmla="*/ 383 h 416"/>
                <a:gd name="T16" fmla="*/ 311 w 314"/>
                <a:gd name="T17" fmla="*/ 397 h 416"/>
                <a:gd name="T18" fmla="*/ 304 w 314"/>
                <a:gd name="T19" fmla="*/ 407 h 416"/>
                <a:gd name="T20" fmla="*/ 293 w 314"/>
                <a:gd name="T21" fmla="*/ 415 h 416"/>
                <a:gd name="T22" fmla="*/ 281 w 314"/>
                <a:gd name="T23" fmla="*/ 416 h 416"/>
                <a:gd name="T24" fmla="*/ 33 w 314"/>
                <a:gd name="T25" fmla="*/ 416 h 416"/>
                <a:gd name="T26" fmla="*/ 19 w 314"/>
                <a:gd name="T27" fmla="*/ 415 h 416"/>
                <a:gd name="T28" fmla="*/ 9 w 314"/>
                <a:gd name="T29" fmla="*/ 407 h 416"/>
                <a:gd name="T30" fmla="*/ 1 w 314"/>
                <a:gd name="T31" fmla="*/ 397 h 416"/>
                <a:gd name="T32" fmla="*/ 0 w 314"/>
                <a:gd name="T33" fmla="*/ 383 h 416"/>
                <a:gd name="T34" fmla="*/ 0 w 314"/>
                <a:gd name="T35" fmla="*/ 33 h 416"/>
                <a:gd name="T36" fmla="*/ 1 w 314"/>
                <a:gd name="T37" fmla="*/ 21 h 416"/>
                <a:gd name="T38" fmla="*/ 9 w 314"/>
                <a:gd name="T39" fmla="*/ 11 h 416"/>
                <a:gd name="T40" fmla="*/ 19 w 314"/>
                <a:gd name="T41" fmla="*/ 3 h 416"/>
                <a:gd name="T42" fmla="*/ 33 w 314"/>
                <a:gd name="T43" fmla="*/ 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4" h="416">
                  <a:moveTo>
                    <a:pt x="33" y="0"/>
                  </a:moveTo>
                  <a:lnTo>
                    <a:pt x="234" y="0"/>
                  </a:lnTo>
                  <a:lnTo>
                    <a:pt x="249" y="5"/>
                  </a:lnTo>
                  <a:lnTo>
                    <a:pt x="261" y="14"/>
                  </a:lnTo>
                  <a:lnTo>
                    <a:pt x="267" y="29"/>
                  </a:lnTo>
                  <a:lnTo>
                    <a:pt x="314" y="378"/>
                  </a:lnTo>
                  <a:lnTo>
                    <a:pt x="314" y="381"/>
                  </a:lnTo>
                  <a:lnTo>
                    <a:pt x="314" y="383"/>
                  </a:lnTo>
                  <a:lnTo>
                    <a:pt x="311" y="397"/>
                  </a:lnTo>
                  <a:lnTo>
                    <a:pt x="304" y="407"/>
                  </a:lnTo>
                  <a:lnTo>
                    <a:pt x="293" y="415"/>
                  </a:lnTo>
                  <a:lnTo>
                    <a:pt x="281" y="416"/>
                  </a:lnTo>
                  <a:lnTo>
                    <a:pt x="33" y="416"/>
                  </a:lnTo>
                  <a:lnTo>
                    <a:pt x="19" y="415"/>
                  </a:lnTo>
                  <a:lnTo>
                    <a:pt x="9" y="407"/>
                  </a:lnTo>
                  <a:lnTo>
                    <a:pt x="1" y="397"/>
                  </a:lnTo>
                  <a:lnTo>
                    <a:pt x="0" y="383"/>
                  </a:lnTo>
                  <a:lnTo>
                    <a:pt x="0" y="33"/>
                  </a:lnTo>
                  <a:lnTo>
                    <a:pt x="1" y="21"/>
                  </a:lnTo>
                  <a:lnTo>
                    <a:pt x="9" y="11"/>
                  </a:lnTo>
                  <a:lnTo>
                    <a:pt x="19" y="3"/>
                  </a:lnTo>
                  <a:lnTo>
                    <a:pt x="33"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13" name="Freeform 378"/>
            <p:cNvSpPr>
              <a:spLocks/>
            </p:cNvSpPr>
            <p:nvPr/>
          </p:nvSpPr>
          <p:spPr bwMode="auto">
            <a:xfrm>
              <a:off x="5993280" y="4923407"/>
              <a:ext cx="307925" cy="306036"/>
            </a:xfrm>
            <a:custGeom>
              <a:avLst/>
              <a:gdLst>
                <a:gd name="T0" fmla="*/ 82 w 163"/>
                <a:gd name="T1" fmla="*/ 0 h 162"/>
                <a:gd name="T2" fmla="*/ 107 w 163"/>
                <a:gd name="T3" fmla="*/ 4 h 162"/>
                <a:gd name="T4" fmla="*/ 130 w 163"/>
                <a:gd name="T5" fmla="*/ 15 h 162"/>
                <a:gd name="T6" fmla="*/ 147 w 163"/>
                <a:gd name="T7" fmla="*/ 33 h 162"/>
                <a:gd name="T8" fmla="*/ 159 w 163"/>
                <a:gd name="T9" fmla="*/ 54 h 162"/>
                <a:gd name="T10" fmla="*/ 163 w 163"/>
                <a:gd name="T11" fmla="*/ 80 h 162"/>
                <a:gd name="T12" fmla="*/ 159 w 163"/>
                <a:gd name="T13" fmla="*/ 106 h 162"/>
                <a:gd name="T14" fmla="*/ 147 w 163"/>
                <a:gd name="T15" fmla="*/ 128 h 162"/>
                <a:gd name="T16" fmla="*/ 130 w 163"/>
                <a:gd name="T17" fmla="*/ 146 h 162"/>
                <a:gd name="T18" fmla="*/ 107 w 163"/>
                <a:gd name="T19" fmla="*/ 157 h 162"/>
                <a:gd name="T20" fmla="*/ 82 w 163"/>
                <a:gd name="T21" fmla="*/ 162 h 162"/>
                <a:gd name="T22" fmla="*/ 56 w 163"/>
                <a:gd name="T23" fmla="*/ 157 h 162"/>
                <a:gd name="T24" fmla="*/ 33 w 163"/>
                <a:gd name="T25" fmla="*/ 146 h 162"/>
                <a:gd name="T26" fmla="*/ 17 w 163"/>
                <a:gd name="T27" fmla="*/ 128 h 162"/>
                <a:gd name="T28" fmla="*/ 4 w 163"/>
                <a:gd name="T29" fmla="*/ 106 h 162"/>
                <a:gd name="T30" fmla="*/ 0 w 163"/>
                <a:gd name="T31" fmla="*/ 80 h 162"/>
                <a:gd name="T32" fmla="*/ 4 w 163"/>
                <a:gd name="T33" fmla="*/ 54 h 162"/>
                <a:gd name="T34" fmla="*/ 17 w 163"/>
                <a:gd name="T35" fmla="*/ 33 h 162"/>
                <a:gd name="T36" fmla="*/ 33 w 163"/>
                <a:gd name="T37" fmla="*/ 15 h 162"/>
                <a:gd name="T38" fmla="*/ 56 w 163"/>
                <a:gd name="T39" fmla="*/ 4 h 162"/>
                <a:gd name="T40" fmla="*/ 82 w 163"/>
                <a:gd name="T41"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162">
                  <a:moveTo>
                    <a:pt x="82" y="0"/>
                  </a:moveTo>
                  <a:lnTo>
                    <a:pt x="107" y="4"/>
                  </a:lnTo>
                  <a:lnTo>
                    <a:pt x="130" y="15"/>
                  </a:lnTo>
                  <a:lnTo>
                    <a:pt x="147" y="33"/>
                  </a:lnTo>
                  <a:lnTo>
                    <a:pt x="159" y="54"/>
                  </a:lnTo>
                  <a:lnTo>
                    <a:pt x="163" y="80"/>
                  </a:lnTo>
                  <a:lnTo>
                    <a:pt x="159" y="106"/>
                  </a:lnTo>
                  <a:lnTo>
                    <a:pt x="147" y="128"/>
                  </a:lnTo>
                  <a:lnTo>
                    <a:pt x="130" y="146"/>
                  </a:lnTo>
                  <a:lnTo>
                    <a:pt x="107" y="157"/>
                  </a:lnTo>
                  <a:lnTo>
                    <a:pt x="82" y="162"/>
                  </a:lnTo>
                  <a:lnTo>
                    <a:pt x="56" y="157"/>
                  </a:lnTo>
                  <a:lnTo>
                    <a:pt x="33" y="146"/>
                  </a:lnTo>
                  <a:lnTo>
                    <a:pt x="17" y="128"/>
                  </a:lnTo>
                  <a:lnTo>
                    <a:pt x="4" y="106"/>
                  </a:lnTo>
                  <a:lnTo>
                    <a:pt x="0" y="80"/>
                  </a:lnTo>
                  <a:lnTo>
                    <a:pt x="4" y="54"/>
                  </a:lnTo>
                  <a:lnTo>
                    <a:pt x="17" y="33"/>
                  </a:lnTo>
                  <a:lnTo>
                    <a:pt x="33" y="15"/>
                  </a:lnTo>
                  <a:lnTo>
                    <a:pt x="56" y="4"/>
                  </a:lnTo>
                  <a:lnTo>
                    <a:pt x="82"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14" name="Freeform 379"/>
            <p:cNvSpPr>
              <a:spLocks/>
            </p:cNvSpPr>
            <p:nvPr/>
          </p:nvSpPr>
          <p:spPr bwMode="auto">
            <a:xfrm>
              <a:off x="4844702" y="3850393"/>
              <a:ext cx="593180" cy="785869"/>
            </a:xfrm>
            <a:custGeom>
              <a:avLst/>
              <a:gdLst>
                <a:gd name="T0" fmla="*/ 78 w 314"/>
                <a:gd name="T1" fmla="*/ 0 h 416"/>
                <a:gd name="T2" fmla="*/ 281 w 314"/>
                <a:gd name="T3" fmla="*/ 0 h 416"/>
                <a:gd name="T4" fmla="*/ 293 w 314"/>
                <a:gd name="T5" fmla="*/ 3 h 416"/>
                <a:gd name="T6" fmla="*/ 304 w 314"/>
                <a:gd name="T7" fmla="*/ 11 h 416"/>
                <a:gd name="T8" fmla="*/ 311 w 314"/>
                <a:gd name="T9" fmla="*/ 21 h 416"/>
                <a:gd name="T10" fmla="*/ 314 w 314"/>
                <a:gd name="T11" fmla="*/ 33 h 416"/>
                <a:gd name="T12" fmla="*/ 314 w 314"/>
                <a:gd name="T13" fmla="*/ 383 h 416"/>
                <a:gd name="T14" fmla="*/ 311 w 314"/>
                <a:gd name="T15" fmla="*/ 397 h 416"/>
                <a:gd name="T16" fmla="*/ 304 w 314"/>
                <a:gd name="T17" fmla="*/ 407 h 416"/>
                <a:gd name="T18" fmla="*/ 293 w 314"/>
                <a:gd name="T19" fmla="*/ 415 h 416"/>
                <a:gd name="T20" fmla="*/ 281 w 314"/>
                <a:gd name="T21" fmla="*/ 416 h 416"/>
                <a:gd name="T22" fmla="*/ 33 w 314"/>
                <a:gd name="T23" fmla="*/ 416 h 416"/>
                <a:gd name="T24" fmla="*/ 30 w 314"/>
                <a:gd name="T25" fmla="*/ 416 h 416"/>
                <a:gd name="T26" fmla="*/ 29 w 314"/>
                <a:gd name="T27" fmla="*/ 416 h 416"/>
                <a:gd name="T28" fmla="*/ 15 w 314"/>
                <a:gd name="T29" fmla="*/ 412 h 416"/>
                <a:gd name="T30" fmla="*/ 6 w 314"/>
                <a:gd name="T31" fmla="*/ 404 h 416"/>
                <a:gd name="T32" fmla="*/ 0 w 314"/>
                <a:gd name="T33" fmla="*/ 392 h 416"/>
                <a:gd name="T34" fmla="*/ 0 w 314"/>
                <a:gd name="T35" fmla="*/ 378 h 416"/>
                <a:gd name="T36" fmla="*/ 45 w 314"/>
                <a:gd name="T37" fmla="*/ 29 h 416"/>
                <a:gd name="T38" fmla="*/ 51 w 314"/>
                <a:gd name="T39" fmla="*/ 14 h 416"/>
                <a:gd name="T40" fmla="*/ 63 w 314"/>
                <a:gd name="T41" fmla="*/ 5 h 416"/>
                <a:gd name="T42" fmla="*/ 78 w 314"/>
                <a:gd name="T43" fmla="*/ 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4" h="416">
                  <a:moveTo>
                    <a:pt x="78" y="0"/>
                  </a:moveTo>
                  <a:lnTo>
                    <a:pt x="281" y="0"/>
                  </a:lnTo>
                  <a:lnTo>
                    <a:pt x="293" y="3"/>
                  </a:lnTo>
                  <a:lnTo>
                    <a:pt x="304" y="11"/>
                  </a:lnTo>
                  <a:lnTo>
                    <a:pt x="311" y="21"/>
                  </a:lnTo>
                  <a:lnTo>
                    <a:pt x="314" y="33"/>
                  </a:lnTo>
                  <a:lnTo>
                    <a:pt x="314" y="383"/>
                  </a:lnTo>
                  <a:lnTo>
                    <a:pt x="311" y="397"/>
                  </a:lnTo>
                  <a:lnTo>
                    <a:pt x="304" y="407"/>
                  </a:lnTo>
                  <a:lnTo>
                    <a:pt x="293" y="415"/>
                  </a:lnTo>
                  <a:lnTo>
                    <a:pt x="281" y="416"/>
                  </a:lnTo>
                  <a:lnTo>
                    <a:pt x="33" y="416"/>
                  </a:lnTo>
                  <a:lnTo>
                    <a:pt x="30" y="416"/>
                  </a:lnTo>
                  <a:lnTo>
                    <a:pt x="29" y="416"/>
                  </a:lnTo>
                  <a:lnTo>
                    <a:pt x="15" y="412"/>
                  </a:lnTo>
                  <a:lnTo>
                    <a:pt x="6" y="404"/>
                  </a:lnTo>
                  <a:lnTo>
                    <a:pt x="0" y="392"/>
                  </a:lnTo>
                  <a:lnTo>
                    <a:pt x="0" y="378"/>
                  </a:lnTo>
                  <a:lnTo>
                    <a:pt x="45" y="29"/>
                  </a:lnTo>
                  <a:lnTo>
                    <a:pt x="51" y="14"/>
                  </a:lnTo>
                  <a:lnTo>
                    <a:pt x="63" y="5"/>
                  </a:lnTo>
                  <a:lnTo>
                    <a:pt x="78"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15" name="Freeform 380"/>
            <p:cNvSpPr>
              <a:spLocks/>
            </p:cNvSpPr>
            <p:nvPr/>
          </p:nvSpPr>
          <p:spPr bwMode="auto">
            <a:xfrm>
              <a:off x="4950492" y="4923407"/>
              <a:ext cx="306036" cy="306036"/>
            </a:xfrm>
            <a:custGeom>
              <a:avLst/>
              <a:gdLst>
                <a:gd name="T0" fmla="*/ 80 w 162"/>
                <a:gd name="T1" fmla="*/ 0 h 162"/>
                <a:gd name="T2" fmla="*/ 106 w 162"/>
                <a:gd name="T3" fmla="*/ 4 h 162"/>
                <a:gd name="T4" fmla="*/ 128 w 162"/>
                <a:gd name="T5" fmla="*/ 15 h 162"/>
                <a:gd name="T6" fmla="*/ 147 w 162"/>
                <a:gd name="T7" fmla="*/ 33 h 162"/>
                <a:gd name="T8" fmla="*/ 157 w 162"/>
                <a:gd name="T9" fmla="*/ 54 h 162"/>
                <a:gd name="T10" fmla="*/ 162 w 162"/>
                <a:gd name="T11" fmla="*/ 80 h 162"/>
                <a:gd name="T12" fmla="*/ 157 w 162"/>
                <a:gd name="T13" fmla="*/ 106 h 162"/>
                <a:gd name="T14" fmla="*/ 147 w 162"/>
                <a:gd name="T15" fmla="*/ 128 h 162"/>
                <a:gd name="T16" fmla="*/ 128 w 162"/>
                <a:gd name="T17" fmla="*/ 146 h 162"/>
                <a:gd name="T18" fmla="*/ 106 w 162"/>
                <a:gd name="T19" fmla="*/ 157 h 162"/>
                <a:gd name="T20" fmla="*/ 80 w 162"/>
                <a:gd name="T21" fmla="*/ 162 h 162"/>
                <a:gd name="T22" fmla="*/ 54 w 162"/>
                <a:gd name="T23" fmla="*/ 157 h 162"/>
                <a:gd name="T24" fmla="*/ 33 w 162"/>
                <a:gd name="T25" fmla="*/ 146 h 162"/>
                <a:gd name="T26" fmla="*/ 15 w 162"/>
                <a:gd name="T27" fmla="*/ 128 h 162"/>
                <a:gd name="T28" fmla="*/ 4 w 162"/>
                <a:gd name="T29" fmla="*/ 106 h 162"/>
                <a:gd name="T30" fmla="*/ 0 w 162"/>
                <a:gd name="T31" fmla="*/ 80 h 162"/>
                <a:gd name="T32" fmla="*/ 4 w 162"/>
                <a:gd name="T33" fmla="*/ 54 h 162"/>
                <a:gd name="T34" fmla="*/ 15 w 162"/>
                <a:gd name="T35" fmla="*/ 33 h 162"/>
                <a:gd name="T36" fmla="*/ 33 w 162"/>
                <a:gd name="T37" fmla="*/ 15 h 162"/>
                <a:gd name="T38" fmla="*/ 54 w 162"/>
                <a:gd name="T39" fmla="*/ 4 h 162"/>
                <a:gd name="T40" fmla="*/ 80 w 162"/>
                <a:gd name="T41"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2" h="162">
                  <a:moveTo>
                    <a:pt x="80" y="0"/>
                  </a:moveTo>
                  <a:lnTo>
                    <a:pt x="106" y="4"/>
                  </a:lnTo>
                  <a:lnTo>
                    <a:pt x="128" y="15"/>
                  </a:lnTo>
                  <a:lnTo>
                    <a:pt x="147" y="33"/>
                  </a:lnTo>
                  <a:lnTo>
                    <a:pt x="157" y="54"/>
                  </a:lnTo>
                  <a:lnTo>
                    <a:pt x="162" y="80"/>
                  </a:lnTo>
                  <a:lnTo>
                    <a:pt x="157" y="106"/>
                  </a:lnTo>
                  <a:lnTo>
                    <a:pt x="147" y="128"/>
                  </a:lnTo>
                  <a:lnTo>
                    <a:pt x="128" y="146"/>
                  </a:lnTo>
                  <a:lnTo>
                    <a:pt x="106" y="157"/>
                  </a:lnTo>
                  <a:lnTo>
                    <a:pt x="80" y="162"/>
                  </a:lnTo>
                  <a:lnTo>
                    <a:pt x="54" y="157"/>
                  </a:lnTo>
                  <a:lnTo>
                    <a:pt x="33" y="146"/>
                  </a:lnTo>
                  <a:lnTo>
                    <a:pt x="15" y="128"/>
                  </a:lnTo>
                  <a:lnTo>
                    <a:pt x="4" y="106"/>
                  </a:lnTo>
                  <a:lnTo>
                    <a:pt x="0" y="80"/>
                  </a:lnTo>
                  <a:lnTo>
                    <a:pt x="4" y="54"/>
                  </a:lnTo>
                  <a:lnTo>
                    <a:pt x="15" y="33"/>
                  </a:lnTo>
                  <a:lnTo>
                    <a:pt x="33" y="15"/>
                  </a:lnTo>
                  <a:lnTo>
                    <a:pt x="54" y="4"/>
                  </a:lnTo>
                  <a:lnTo>
                    <a:pt x="80"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grpSp>
      <p:grpSp>
        <p:nvGrpSpPr>
          <p:cNvPr id="16" name="Group 15"/>
          <p:cNvGrpSpPr/>
          <p:nvPr/>
        </p:nvGrpSpPr>
        <p:grpSpPr>
          <a:xfrm>
            <a:off x="6880595" y="1157443"/>
            <a:ext cx="862782" cy="1003300"/>
            <a:chOff x="5745163" y="2732088"/>
            <a:chExt cx="1462088" cy="1700213"/>
          </a:xfrm>
          <a:effectLst>
            <a:reflection blurRad="6350" stA="52000" endA="300" endPos="35000" dir="5400000" sy="-100000" algn="bl" rotWithShape="0"/>
          </a:effectLst>
        </p:grpSpPr>
        <p:sp>
          <p:nvSpPr>
            <p:cNvPr id="17" name="Freeform 16"/>
            <p:cNvSpPr>
              <a:spLocks/>
            </p:cNvSpPr>
            <p:nvPr/>
          </p:nvSpPr>
          <p:spPr bwMode="auto">
            <a:xfrm>
              <a:off x="6526213" y="2732088"/>
              <a:ext cx="209550" cy="338138"/>
            </a:xfrm>
            <a:custGeom>
              <a:avLst/>
              <a:gdLst>
                <a:gd name="T0" fmla="*/ 74 w 132"/>
                <a:gd name="T1" fmla="*/ 0 h 213"/>
                <a:gd name="T2" fmla="*/ 90 w 132"/>
                <a:gd name="T3" fmla="*/ 4 h 213"/>
                <a:gd name="T4" fmla="*/ 104 w 132"/>
                <a:gd name="T5" fmla="*/ 13 h 213"/>
                <a:gd name="T6" fmla="*/ 115 w 132"/>
                <a:gd name="T7" fmla="*/ 27 h 213"/>
                <a:gd name="T8" fmla="*/ 123 w 132"/>
                <a:gd name="T9" fmla="*/ 44 h 213"/>
                <a:gd name="T10" fmla="*/ 129 w 132"/>
                <a:gd name="T11" fmla="*/ 64 h 213"/>
                <a:gd name="T12" fmla="*/ 132 w 132"/>
                <a:gd name="T13" fmla="*/ 86 h 213"/>
                <a:gd name="T14" fmla="*/ 132 w 132"/>
                <a:gd name="T15" fmla="*/ 108 h 213"/>
                <a:gd name="T16" fmla="*/ 129 w 132"/>
                <a:gd name="T17" fmla="*/ 131 h 213"/>
                <a:gd name="T18" fmla="*/ 125 w 132"/>
                <a:gd name="T19" fmla="*/ 152 h 213"/>
                <a:gd name="T20" fmla="*/ 118 w 132"/>
                <a:gd name="T21" fmla="*/ 171 h 213"/>
                <a:gd name="T22" fmla="*/ 107 w 132"/>
                <a:gd name="T23" fmla="*/ 188 h 213"/>
                <a:gd name="T24" fmla="*/ 95 w 132"/>
                <a:gd name="T25" fmla="*/ 201 h 213"/>
                <a:gd name="T26" fmla="*/ 81 w 132"/>
                <a:gd name="T27" fmla="*/ 209 h 213"/>
                <a:gd name="T28" fmla="*/ 64 w 132"/>
                <a:gd name="T29" fmla="*/ 213 h 213"/>
                <a:gd name="T30" fmla="*/ 46 w 132"/>
                <a:gd name="T31" fmla="*/ 209 h 213"/>
                <a:gd name="T32" fmla="*/ 30 w 132"/>
                <a:gd name="T33" fmla="*/ 200 h 213"/>
                <a:gd name="T34" fmla="*/ 17 w 132"/>
                <a:gd name="T35" fmla="*/ 187 h 213"/>
                <a:gd name="T36" fmla="*/ 8 w 132"/>
                <a:gd name="T37" fmla="*/ 169 h 213"/>
                <a:gd name="T38" fmla="*/ 2 w 132"/>
                <a:gd name="T39" fmla="*/ 148 h 213"/>
                <a:gd name="T40" fmla="*/ 0 w 132"/>
                <a:gd name="T41" fmla="*/ 125 h 213"/>
                <a:gd name="T42" fmla="*/ 0 w 132"/>
                <a:gd name="T43" fmla="*/ 102 h 213"/>
                <a:gd name="T44" fmla="*/ 2 w 132"/>
                <a:gd name="T45" fmla="*/ 80 h 213"/>
                <a:gd name="T46" fmla="*/ 8 w 132"/>
                <a:gd name="T47" fmla="*/ 57 h 213"/>
                <a:gd name="T48" fmla="*/ 15 w 132"/>
                <a:gd name="T49" fmla="*/ 38 h 213"/>
                <a:gd name="T50" fmla="*/ 26 w 132"/>
                <a:gd name="T51" fmla="*/ 21 h 213"/>
                <a:gd name="T52" fmla="*/ 39 w 132"/>
                <a:gd name="T53" fmla="*/ 9 h 213"/>
                <a:gd name="T54" fmla="*/ 55 w 132"/>
                <a:gd name="T55" fmla="*/ 1 h 213"/>
                <a:gd name="T56" fmla="*/ 74 w 132"/>
                <a:gd name="T5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2" h="213">
                  <a:moveTo>
                    <a:pt x="74" y="0"/>
                  </a:moveTo>
                  <a:lnTo>
                    <a:pt x="90" y="4"/>
                  </a:lnTo>
                  <a:lnTo>
                    <a:pt x="104" y="13"/>
                  </a:lnTo>
                  <a:lnTo>
                    <a:pt x="115" y="27"/>
                  </a:lnTo>
                  <a:lnTo>
                    <a:pt x="123" y="44"/>
                  </a:lnTo>
                  <a:lnTo>
                    <a:pt x="129" y="64"/>
                  </a:lnTo>
                  <a:lnTo>
                    <a:pt x="132" y="86"/>
                  </a:lnTo>
                  <a:lnTo>
                    <a:pt x="132" y="108"/>
                  </a:lnTo>
                  <a:lnTo>
                    <a:pt x="129" y="131"/>
                  </a:lnTo>
                  <a:lnTo>
                    <a:pt x="125" y="152"/>
                  </a:lnTo>
                  <a:lnTo>
                    <a:pt x="118" y="171"/>
                  </a:lnTo>
                  <a:lnTo>
                    <a:pt x="107" y="188"/>
                  </a:lnTo>
                  <a:lnTo>
                    <a:pt x="95" y="201"/>
                  </a:lnTo>
                  <a:lnTo>
                    <a:pt x="81" y="209"/>
                  </a:lnTo>
                  <a:lnTo>
                    <a:pt x="64" y="213"/>
                  </a:lnTo>
                  <a:lnTo>
                    <a:pt x="46" y="209"/>
                  </a:lnTo>
                  <a:lnTo>
                    <a:pt x="30" y="200"/>
                  </a:lnTo>
                  <a:lnTo>
                    <a:pt x="17" y="187"/>
                  </a:lnTo>
                  <a:lnTo>
                    <a:pt x="8" y="169"/>
                  </a:lnTo>
                  <a:lnTo>
                    <a:pt x="2" y="148"/>
                  </a:lnTo>
                  <a:lnTo>
                    <a:pt x="0" y="125"/>
                  </a:lnTo>
                  <a:lnTo>
                    <a:pt x="0" y="102"/>
                  </a:lnTo>
                  <a:lnTo>
                    <a:pt x="2" y="80"/>
                  </a:lnTo>
                  <a:lnTo>
                    <a:pt x="8" y="57"/>
                  </a:lnTo>
                  <a:lnTo>
                    <a:pt x="15" y="38"/>
                  </a:lnTo>
                  <a:lnTo>
                    <a:pt x="26" y="21"/>
                  </a:lnTo>
                  <a:lnTo>
                    <a:pt x="39" y="9"/>
                  </a:lnTo>
                  <a:lnTo>
                    <a:pt x="55" y="1"/>
                  </a:lnTo>
                  <a:lnTo>
                    <a:pt x="74"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18" name="Freeform 31"/>
            <p:cNvSpPr>
              <a:spLocks/>
            </p:cNvSpPr>
            <p:nvPr/>
          </p:nvSpPr>
          <p:spPr bwMode="auto">
            <a:xfrm>
              <a:off x="5745163" y="3081338"/>
              <a:ext cx="1462088" cy="1350963"/>
            </a:xfrm>
            <a:custGeom>
              <a:avLst/>
              <a:gdLst>
                <a:gd name="T0" fmla="*/ 453 w 921"/>
                <a:gd name="T1" fmla="*/ 1 h 851"/>
                <a:gd name="T2" fmla="*/ 517 w 921"/>
                <a:gd name="T3" fmla="*/ 17 h 851"/>
                <a:gd name="T4" fmla="*/ 572 w 921"/>
                <a:gd name="T5" fmla="*/ 45 h 851"/>
                <a:gd name="T6" fmla="*/ 625 w 921"/>
                <a:gd name="T7" fmla="*/ 77 h 851"/>
                <a:gd name="T8" fmla="*/ 680 w 921"/>
                <a:gd name="T9" fmla="*/ 104 h 851"/>
                <a:gd name="T10" fmla="*/ 743 w 921"/>
                <a:gd name="T11" fmla="*/ 119 h 851"/>
                <a:gd name="T12" fmla="*/ 811 w 921"/>
                <a:gd name="T13" fmla="*/ 112 h 851"/>
                <a:gd name="T14" fmla="*/ 865 w 921"/>
                <a:gd name="T15" fmla="*/ 87 h 851"/>
                <a:gd name="T16" fmla="*/ 918 w 921"/>
                <a:gd name="T17" fmla="*/ 53 h 851"/>
                <a:gd name="T18" fmla="*/ 921 w 921"/>
                <a:gd name="T19" fmla="*/ 51 h 851"/>
                <a:gd name="T20" fmla="*/ 920 w 921"/>
                <a:gd name="T21" fmla="*/ 52 h 851"/>
                <a:gd name="T22" fmla="*/ 918 w 921"/>
                <a:gd name="T23" fmla="*/ 56 h 851"/>
                <a:gd name="T24" fmla="*/ 900 w 921"/>
                <a:gd name="T25" fmla="*/ 83 h 851"/>
                <a:gd name="T26" fmla="*/ 852 w 921"/>
                <a:gd name="T27" fmla="*/ 132 h 851"/>
                <a:gd name="T28" fmla="*/ 793 w 921"/>
                <a:gd name="T29" fmla="*/ 169 h 851"/>
                <a:gd name="T30" fmla="*/ 722 w 921"/>
                <a:gd name="T31" fmla="*/ 188 h 851"/>
                <a:gd name="T32" fmla="*/ 645 w 921"/>
                <a:gd name="T33" fmla="*/ 183 h 851"/>
                <a:gd name="T34" fmla="*/ 602 w 921"/>
                <a:gd name="T35" fmla="*/ 222 h 851"/>
                <a:gd name="T36" fmla="*/ 610 w 921"/>
                <a:gd name="T37" fmla="*/ 320 h 851"/>
                <a:gd name="T38" fmla="*/ 628 w 921"/>
                <a:gd name="T39" fmla="*/ 411 h 851"/>
                <a:gd name="T40" fmla="*/ 651 w 921"/>
                <a:gd name="T41" fmla="*/ 499 h 851"/>
                <a:gd name="T42" fmla="*/ 672 w 921"/>
                <a:gd name="T43" fmla="*/ 588 h 851"/>
                <a:gd name="T44" fmla="*/ 688 w 921"/>
                <a:gd name="T45" fmla="*/ 685 h 851"/>
                <a:gd name="T46" fmla="*/ 691 w 921"/>
                <a:gd name="T47" fmla="*/ 792 h 851"/>
                <a:gd name="T48" fmla="*/ 678 w 921"/>
                <a:gd name="T49" fmla="*/ 822 h 851"/>
                <a:gd name="T50" fmla="*/ 661 w 921"/>
                <a:gd name="T51" fmla="*/ 759 h 851"/>
                <a:gd name="T52" fmla="*/ 642 w 921"/>
                <a:gd name="T53" fmla="*/ 695 h 851"/>
                <a:gd name="T54" fmla="*/ 619 w 921"/>
                <a:gd name="T55" fmla="*/ 632 h 851"/>
                <a:gd name="T56" fmla="*/ 590 w 921"/>
                <a:gd name="T57" fmla="*/ 577 h 851"/>
                <a:gd name="T58" fmla="*/ 552 w 921"/>
                <a:gd name="T59" fmla="*/ 534 h 851"/>
                <a:gd name="T60" fmla="*/ 505 w 921"/>
                <a:gd name="T61" fmla="*/ 508 h 851"/>
                <a:gd name="T62" fmla="*/ 443 w 921"/>
                <a:gd name="T63" fmla="*/ 501 h 851"/>
                <a:gd name="T64" fmla="*/ 400 w 921"/>
                <a:gd name="T65" fmla="*/ 514 h 851"/>
                <a:gd name="T66" fmla="*/ 357 w 921"/>
                <a:gd name="T67" fmla="*/ 538 h 851"/>
                <a:gd name="T68" fmla="*/ 314 w 921"/>
                <a:gd name="T69" fmla="*/ 565 h 851"/>
                <a:gd name="T70" fmla="*/ 265 w 921"/>
                <a:gd name="T71" fmla="*/ 592 h 851"/>
                <a:gd name="T72" fmla="*/ 210 w 921"/>
                <a:gd name="T73" fmla="*/ 606 h 851"/>
                <a:gd name="T74" fmla="*/ 146 w 921"/>
                <a:gd name="T75" fmla="*/ 606 h 851"/>
                <a:gd name="T76" fmla="*/ 94 w 921"/>
                <a:gd name="T77" fmla="*/ 586 h 851"/>
                <a:gd name="T78" fmla="*/ 49 w 921"/>
                <a:gd name="T79" fmla="*/ 556 h 851"/>
                <a:gd name="T80" fmla="*/ 0 w 921"/>
                <a:gd name="T81" fmla="*/ 527 h 851"/>
                <a:gd name="T82" fmla="*/ 53 w 921"/>
                <a:gd name="T83" fmla="*/ 538 h 851"/>
                <a:gd name="T84" fmla="*/ 118 w 921"/>
                <a:gd name="T85" fmla="*/ 546 h 851"/>
                <a:gd name="T86" fmla="*/ 184 w 921"/>
                <a:gd name="T87" fmla="*/ 540 h 851"/>
                <a:gd name="T88" fmla="*/ 247 w 921"/>
                <a:gd name="T89" fmla="*/ 517 h 851"/>
                <a:gd name="T90" fmla="*/ 309 w 921"/>
                <a:gd name="T91" fmla="*/ 470 h 851"/>
                <a:gd name="T92" fmla="*/ 364 w 921"/>
                <a:gd name="T93" fmla="*/ 407 h 851"/>
                <a:gd name="T94" fmla="*/ 409 w 921"/>
                <a:gd name="T95" fmla="*/ 339 h 851"/>
                <a:gd name="T96" fmla="*/ 441 w 921"/>
                <a:gd name="T97" fmla="*/ 269 h 851"/>
                <a:gd name="T98" fmla="*/ 456 w 921"/>
                <a:gd name="T99" fmla="*/ 208 h 851"/>
                <a:gd name="T100" fmla="*/ 453 w 921"/>
                <a:gd name="T101" fmla="*/ 157 h 851"/>
                <a:gd name="T102" fmla="*/ 429 w 921"/>
                <a:gd name="T103" fmla="*/ 121 h 851"/>
                <a:gd name="T104" fmla="*/ 391 w 921"/>
                <a:gd name="T105" fmla="*/ 99 h 851"/>
                <a:gd name="T106" fmla="*/ 344 w 921"/>
                <a:gd name="T107" fmla="*/ 89 h 851"/>
                <a:gd name="T108" fmla="*/ 292 w 921"/>
                <a:gd name="T109" fmla="*/ 89 h 851"/>
                <a:gd name="T110" fmla="*/ 239 w 921"/>
                <a:gd name="T111" fmla="*/ 95 h 851"/>
                <a:gd name="T112" fmla="*/ 189 w 921"/>
                <a:gd name="T113" fmla="*/ 110 h 851"/>
                <a:gd name="T114" fmla="*/ 226 w 921"/>
                <a:gd name="T115" fmla="*/ 65 h 851"/>
                <a:gd name="T116" fmla="*/ 275 w 921"/>
                <a:gd name="T117" fmla="*/ 31 h 851"/>
                <a:gd name="T118" fmla="*/ 336 w 921"/>
                <a:gd name="T119" fmla="*/ 8 h 851"/>
                <a:gd name="T120" fmla="*/ 409 w 921"/>
                <a:gd name="T121"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1" h="851">
                  <a:moveTo>
                    <a:pt x="409" y="0"/>
                  </a:moveTo>
                  <a:lnTo>
                    <a:pt x="453" y="1"/>
                  </a:lnTo>
                  <a:lnTo>
                    <a:pt x="485" y="8"/>
                  </a:lnTo>
                  <a:lnTo>
                    <a:pt x="517" y="17"/>
                  </a:lnTo>
                  <a:lnTo>
                    <a:pt x="545" y="30"/>
                  </a:lnTo>
                  <a:lnTo>
                    <a:pt x="572" y="45"/>
                  </a:lnTo>
                  <a:lnTo>
                    <a:pt x="598" y="61"/>
                  </a:lnTo>
                  <a:lnTo>
                    <a:pt x="625" y="77"/>
                  </a:lnTo>
                  <a:lnTo>
                    <a:pt x="651" y="91"/>
                  </a:lnTo>
                  <a:lnTo>
                    <a:pt x="680" y="104"/>
                  </a:lnTo>
                  <a:lnTo>
                    <a:pt x="710" y="114"/>
                  </a:lnTo>
                  <a:lnTo>
                    <a:pt x="743" y="119"/>
                  </a:lnTo>
                  <a:lnTo>
                    <a:pt x="780" y="118"/>
                  </a:lnTo>
                  <a:lnTo>
                    <a:pt x="811" y="112"/>
                  </a:lnTo>
                  <a:lnTo>
                    <a:pt x="839" y="100"/>
                  </a:lnTo>
                  <a:lnTo>
                    <a:pt x="865" y="87"/>
                  </a:lnTo>
                  <a:lnTo>
                    <a:pt x="891" y="70"/>
                  </a:lnTo>
                  <a:lnTo>
                    <a:pt x="918" y="53"/>
                  </a:lnTo>
                  <a:lnTo>
                    <a:pt x="920" y="51"/>
                  </a:lnTo>
                  <a:lnTo>
                    <a:pt x="921" y="51"/>
                  </a:lnTo>
                  <a:lnTo>
                    <a:pt x="921" y="51"/>
                  </a:lnTo>
                  <a:lnTo>
                    <a:pt x="920" y="52"/>
                  </a:lnTo>
                  <a:lnTo>
                    <a:pt x="920" y="53"/>
                  </a:lnTo>
                  <a:lnTo>
                    <a:pt x="918" y="56"/>
                  </a:lnTo>
                  <a:lnTo>
                    <a:pt x="918" y="57"/>
                  </a:lnTo>
                  <a:lnTo>
                    <a:pt x="900" y="83"/>
                  </a:lnTo>
                  <a:lnTo>
                    <a:pt x="878" y="110"/>
                  </a:lnTo>
                  <a:lnTo>
                    <a:pt x="852" y="132"/>
                  </a:lnTo>
                  <a:lnTo>
                    <a:pt x="824" y="153"/>
                  </a:lnTo>
                  <a:lnTo>
                    <a:pt x="793" y="169"/>
                  </a:lnTo>
                  <a:lnTo>
                    <a:pt x="759" y="180"/>
                  </a:lnTo>
                  <a:lnTo>
                    <a:pt x="722" y="188"/>
                  </a:lnTo>
                  <a:lnTo>
                    <a:pt x="684" y="188"/>
                  </a:lnTo>
                  <a:lnTo>
                    <a:pt x="645" y="183"/>
                  </a:lnTo>
                  <a:lnTo>
                    <a:pt x="603" y="170"/>
                  </a:lnTo>
                  <a:lnTo>
                    <a:pt x="602" y="222"/>
                  </a:lnTo>
                  <a:lnTo>
                    <a:pt x="604" y="272"/>
                  </a:lnTo>
                  <a:lnTo>
                    <a:pt x="610" y="320"/>
                  </a:lnTo>
                  <a:lnTo>
                    <a:pt x="619" y="366"/>
                  </a:lnTo>
                  <a:lnTo>
                    <a:pt x="628" y="411"/>
                  </a:lnTo>
                  <a:lnTo>
                    <a:pt x="640" y="454"/>
                  </a:lnTo>
                  <a:lnTo>
                    <a:pt x="651" y="499"/>
                  </a:lnTo>
                  <a:lnTo>
                    <a:pt x="663" y="542"/>
                  </a:lnTo>
                  <a:lnTo>
                    <a:pt x="672" y="588"/>
                  </a:lnTo>
                  <a:lnTo>
                    <a:pt x="682" y="635"/>
                  </a:lnTo>
                  <a:lnTo>
                    <a:pt x="688" y="685"/>
                  </a:lnTo>
                  <a:lnTo>
                    <a:pt x="691" y="737"/>
                  </a:lnTo>
                  <a:lnTo>
                    <a:pt x="691" y="792"/>
                  </a:lnTo>
                  <a:lnTo>
                    <a:pt x="685" y="851"/>
                  </a:lnTo>
                  <a:lnTo>
                    <a:pt x="678" y="822"/>
                  </a:lnTo>
                  <a:lnTo>
                    <a:pt x="668" y="792"/>
                  </a:lnTo>
                  <a:lnTo>
                    <a:pt x="661" y="759"/>
                  </a:lnTo>
                  <a:lnTo>
                    <a:pt x="651" y="726"/>
                  </a:lnTo>
                  <a:lnTo>
                    <a:pt x="642" y="695"/>
                  </a:lnTo>
                  <a:lnTo>
                    <a:pt x="632" y="662"/>
                  </a:lnTo>
                  <a:lnTo>
                    <a:pt x="619" y="632"/>
                  </a:lnTo>
                  <a:lnTo>
                    <a:pt x="606" y="603"/>
                  </a:lnTo>
                  <a:lnTo>
                    <a:pt x="590" y="577"/>
                  </a:lnTo>
                  <a:lnTo>
                    <a:pt x="573" y="554"/>
                  </a:lnTo>
                  <a:lnTo>
                    <a:pt x="552" y="534"/>
                  </a:lnTo>
                  <a:lnTo>
                    <a:pt x="530" y="518"/>
                  </a:lnTo>
                  <a:lnTo>
                    <a:pt x="505" y="508"/>
                  </a:lnTo>
                  <a:lnTo>
                    <a:pt x="476" y="501"/>
                  </a:lnTo>
                  <a:lnTo>
                    <a:pt x="443" y="501"/>
                  </a:lnTo>
                  <a:lnTo>
                    <a:pt x="421" y="506"/>
                  </a:lnTo>
                  <a:lnTo>
                    <a:pt x="400" y="514"/>
                  </a:lnTo>
                  <a:lnTo>
                    <a:pt x="378" y="525"/>
                  </a:lnTo>
                  <a:lnTo>
                    <a:pt x="357" y="538"/>
                  </a:lnTo>
                  <a:lnTo>
                    <a:pt x="336" y="552"/>
                  </a:lnTo>
                  <a:lnTo>
                    <a:pt x="314" y="565"/>
                  </a:lnTo>
                  <a:lnTo>
                    <a:pt x="290" y="580"/>
                  </a:lnTo>
                  <a:lnTo>
                    <a:pt x="265" y="592"/>
                  </a:lnTo>
                  <a:lnTo>
                    <a:pt x="239" y="601"/>
                  </a:lnTo>
                  <a:lnTo>
                    <a:pt x="210" y="606"/>
                  </a:lnTo>
                  <a:lnTo>
                    <a:pt x="180" y="609"/>
                  </a:lnTo>
                  <a:lnTo>
                    <a:pt x="146" y="606"/>
                  </a:lnTo>
                  <a:lnTo>
                    <a:pt x="119" y="598"/>
                  </a:lnTo>
                  <a:lnTo>
                    <a:pt x="94" y="586"/>
                  </a:lnTo>
                  <a:lnTo>
                    <a:pt x="72" y="572"/>
                  </a:lnTo>
                  <a:lnTo>
                    <a:pt x="49" y="556"/>
                  </a:lnTo>
                  <a:lnTo>
                    <a:pt x="26" y="542"/>
                  </a:lnTo>
                  <a:lnTo>
                    <a:pt x="0" y="527"/>
                  </a:lnTo>
                  <a:lnTo>
                    <a:pt x="25" y="533"/>
                  </a:lnTo>
                  <a:lnTo>
                    <a:pt x="53" y="538"/>
                  </a:lnTo>
                  <a:lnTo>
                    <a:pt x="85" y="543"/>
                  </a:lnTo>
                  <a:lnTo>
                    <a:pt x="118" y="546"/>
                  </a:lnTo>
                  <a:lnTo>
                    <a:pt x="152" y="544"/>
                  </a:lnTo>
                  <a:lnTo>
                    <a:pt x="184" y="540"/>
                  </a:lnTo>
                  <a:lnTo>
                    <a:pt x="216" y="533"/>
                  </a:lnTo>
                  <a:lnTo>
                    <a:pt x="247" y="517"/>
                  </a:lnTo>
                  <a:lnTo>
                    <a:pt x="278" y="496"/>
                  </a:lnTo>
                  <a:lnTo>
                    <a:pt x="309" y="470"/>
                  </a:lnTo>
                  <a:lnTo>
                    <a:pt x="336" y="440"/>
                  </a:lnTo>
                  <a:lnTo>
                    <a:pt x="364" y="407"/>
                  </a:lnTo>
                  <a:lnTo>
                    <a:pt x="387" y="373"/>
                  </a:lnTo>
                  <a:lnTo>
                    <a:pt x="409" y="339"/>
                  </a:lnTo>
                  <a:lnTo>
                    <a:pt x="426" y="303"/>
                  </a:lnTo>
                  <a:lnTo>
                    <a:pt x="441" y="269"/>
                  </a:lnTo>
                  <a:lnTo>
                    <a:pt x="451" y="237"/>
                  </a:lnTo>
                  <a:lnTo>
                    <a:pt x="456" y="208"/>
                  </a:lnTo>
                  <a:lnTo>
                    <a:pt x="456" y="180"/>
                  </a:lnTo>
                  <a:lnTo>
                    <a:pt x="453" y="157"/>
                  </a:lnTo>
                  <a:lnTo>
                    <a:pt x="443" y="137"/>
                  </a:lnTo>
                  <a:lnTo>
                    <a:pt x="429" y="121"/>
                  </a:lnTo>
                  <a:lnTo>
                    <a:pt x="412" y="108"/>
                  </a:lnTo>
                  <a:lnTo>
                    <a:pt x="391" y="99"/>
                  </a:lnTo>
                  <a:lnTo>
                    <a:pt x="369" y="93"/>
                  </a:lnTo>
                  <a:lnTo>
                    <a:pt x="344" y="89"/>
                  </a:lnTo>
                  <a:lnTo>
                    <a:pt x="319" y="87"/>
                  </a:lnTo>
                  <a:lnTo>
                    <a:pt x="292" y="89"/>
                  </a:lnTo>
                  <a:lnTo>
                    <a:pt x="265" y="91"/>
                  </a:lnTo>
                  <a:lnTo>
                    <a:pt x="239" y="95"/>
                  </a:lnTo>
                  <a:lnTo>
                    <a:pt x="213" y="102"/>
                  </a:lnTo>
                  <a:lnTo>
                    <a:pt x="189" y="110"/>
                  </a:lnTo>
                  <a:lnTo>
                    <a:pt x="207" y="86"/>
                  </a:lnTo>
                  <a:lnTo>
                    <a:pt x="226" y="65"/>
                  </a:lnTo>
                  <a:lnTo>
                    <a:pt x="250" y="47"/>
                  </a:lnTo>
                  <a:lnTo>
                    <a:pt x="275" y="31"/>
                  </a:lnTo>
                  <a:lnTo>
                    <a:pt x="303" y="17"/>
                  </a:lnTo>
                  <a:lnTo>
                    <a:pt x="336" y="8"/>
                  </a:lnTo>
                  <a:lnTo>
                    <a:pt x="371" y="1"/>
                  </a:lnTo>
                  <a:lnTo>
                    <a:pt x="409"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grpSp>
      <p:sp>
        <p:nvSpPr>
          <p:cNvPr id="19" name="Freeform 14"/>
          <p:cNvSpPr>
            <a:spLocks noEditPoints="1"/>
          </p:cNvSpPr>
          <p:nvPr/>
        </p:nvSpPr>
        <p:spPr bwMode="auto">
          <a:xfrm>
            <a:off x="1114728" y="2975992"/>
            <a:ext cx="1428138" cy="1003300"/>
          </a:xfrm>
          <a:custGeom>
            <a:avLst/>
            <a:gdLst>
              <a:gd name="T0" fmla="*/ 609 w 753"/>
              <a:gd name="T1" fmla="*/ 403 h 529"/>
              <a:gd name="T2" fmla="*/ 438 w 753"/>
              <a:gd name="T3" fmla="*/ 406 h 529"/>
              <a:gd name="T4" fmla="*/ 113 w 753"/>
              <a:gd name="T5" fmla="*/ 360 h 529"/>
              <a:gd name="T6" fmla="*/ 281 w 753"/>
              <a:gd name="T7" fmla="*/ 391 h 529"/>
              <a:gd name="T8" fmla="*/ 113 w 753"/>
              <a:gd name="T9" fmla="*/ 360 h 529"/>
              <a:gd name="T10" fmla="*/ 613 w 753"/>
              <a:gd name="T11" fmla="*/ 350 h 529"/>
              <a:gd name="T12" fmla="*/ 443 w 753"/>
              <a:gd name="T13" fmla="*/ 353 h 529"/>
              <a:gd name="T14" fmla="*/ 118 w 753"/>
              <a:gd name="T15" fmla="*/ 306 h 529"/>
              <a:gd name="T16" fmla="*/ 286 w 753"/>
              <a:gd name="T17" fmla="*/ 340 h 529"/>
              <a:gd name="T18" fmla="*/ 118 w 753"/>
              <a:gd name="T19" fmla="*/ 306 h 529"/>
              <a:gd name="T20" fmla="*/ 618 w 753"/>
              <a:gd name="T21" fmla="*/ 298 h 529"/>
              <a:gd name="T22" fmla="*/ 446 w 753"/>
              <a:gd name="T23" fmla="*/ 300 h 529"/>
              <a:gd name="T24" fmla="*/ 123 w 753"/>
              <a:gd name="T25" fmla="*/ 255 h 529"/>
              <a:gd name="T26" fmla="*/ 291 w 753"/>
              <a:gd name="T27" fmla="*/ 286 h 529"/>
              <a:gd name="T28" fmla="*/ 123 w 753"/>
              <a:gd name="T29" fmla="*/ 255 h 529"/>
              <a:gd name="T30" fmla="*/ 298 w 753"/>
              <a:gd name="T31" fmla="*/ 211 h 529"/>
              <a:gd name="T32" fmla="*/ 218 w 753"/>
              <a:gd name="T33" fmla="*/ 221 h 529"/>
              <a:gd name="T34" fmla="*/ 461 w 753"/>
              <a:gd name="T35" fmla="*/ 136 h 529"/>
              <a:gd name="T36" fmla="*/ 621 w 753"/>
              <a:gd name="T37" fmla="*/ 253 h 529"/>
              <a:gd name="T38" fmla="*/ 461 w 753"/>
              <a:gd name="T39" fmla="*/ 136 h 529"/>
              <a:gd name="T40" fmla="*/ 384 w 753"/>
              <a:gd name="T41" fmla="*/ 454 h 529"/>
              <a:gd name="T42" fmla="*/ 703 w 753"/>
              <a:gd name="T43" fmla="*/ 90 h 529"/>
              <a:gd name="T44" fmla="*/ 215 w 753"/>
              <a:gd name="T45" fmla="*/ 48 h 529"/>
              <a:gd name="T46" fmla="*/ 210 w 753"/>
              <a:gd name="T47" fmla="*/ 111 h 529"/>
              <a:gd name="T48" fmla="*/ 206 w 753"/>
              <a:gd name="T49" fmla="*/ 130 h 529"/>
              <a:gd name="T50" fmla="*/ 196 w 753"/>
              <a:gd name="T51" fmla="*/ 155 h 529"/>
              <a:gd name="T52" fmla="*/ 173 w 753"/>
              <a:gd name="T53" fmla="*/ 173 h 529"/>
              <a:gd name="T54" fmla="*/ 121 w 753"/>
              <a:gd name="T55" fmla="*/ 173 h 529"/>
              <a:gd name="T56" fmla="*/ 75 w 753"/>
              <a:gd name="T57" fmla="*/ 168 h 529"/>
              <a:gd name="T58" fmla="*/ 50 w 753"/>
              <a:gd name="T59" fmla="*/ 426 h 529"/>
              <a:gd name="T60" fmla="*/ 368 w 753"/>
              <a:gd name="T61" fmla="*/ 61 h 529"/>
              <a:gd name="T62" fmla="*/ 200 w 753"/>
              <a:gd name="T63" fmla="*/ 0 h 529"/>
              <a:gd name="T64" fmla="*/ 418 w 753"/>
              <a:gd name="T65" fmla="*/ 20 h 529"/>
              <a:gd name="T66" fmla="*/ 709 w 753"/>
              <a:gd name="T67" fmla="*/ 529 h 529"/>
              <a:gd name="T68" fmla="*/ 335 w 753"/>
              <a:gd name="T69" fmla="*/ 496 h 529"/>
              <a:gd name="T70" fmla="*/ 28 w 753"/>
              <a:gd name="T71" fmla="*/ 146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3" h="529">
                <a:moveTo>
                  <a:pt x="439" y="388"/>
                </a:moveTo>
                <a:lnTo>
                  <a:pt x="609" y="403"/>
                </a:lnTo>
                <a:lnTo>
                  <a:pt x="608" y="421"/>
                </a:lnTo>
                <a:lnTo>
                  <a:pt x="438" y="406"/>
                </a:lnTo>
                <a:lnTo>
                  <a:pt x="439" y="388"/>
                </a:lnTo>
                <a:close/>
                <a:moveTo>
                  <a:pt x="113" y="360"/>
                </a:moveTo>
                <a:lnTo>
                  <a:pt x="283" y="375"/>
                </a:lnTo>
                <a:lnTo>
                  <a:pt x="281" y="391"/>
                </a:lnTo>
                <a:lnTo>
                  <a:pt x="111" y="378"/>
                </a:lnTo>
                <a:lnTo>
                  <a:pt x="113" y="360"/>
                </a:lnTo>
                <a:close/>
                <a:moveTo>
                  <a:pt x="444" y="336"/>
                </a:moveTo>
                <a:lnTo>
                  <a:pt x="613" y="350"/>
                </a:lnTo>
                <a:lnTo>
                  <a:pt x="611" y="368"/>
                </a:lnTo>
                <a:lnTo>
                  <a:pt x="443" y="353"/>
                </a:lnTo>
                <a:lnTo>
                  <a:pt x="444" y="336"/>
                </a:lnTo>
                <a:close/>
                <a:moveTo>
                  <a:pt x="118" y="306"/>
                </a:moveTo>
                <a:lnTo>
                  <a:pt x="288" y="321"/>
                </a:lnTo>
                <a:lnTo>
                  <a:pt x="286" y="340"/>
                </a:lnTo>
                <a:lnTo>
                  <a:pt x="116" y="325"/>
                </a:lnTo>
                <a:lnTo>
                  <a:pt x="118" y="306"/>
                </a:lnTo>
                <a:close/>
                <a:moveTo>
                  <a:pt x="448" y="283"/>
                </a:moveTo>
                <a:lnTo>
                  <a:pt x="618" y="298"/>
                </a:lnTo>
                <a:lnTo>
                  <a:pt x="616" y="315"/>
                </a:lnTo>
                <a:lnTo>
                  <a:pt x="446" y="300"/>
                </a:lnTo>
                <a:lnTo>
                  <a:pt x="448" y="283"/>
                </a:lnTo>
                <a:close/>
                <a:moveTo>
                  <a:pt x="123" y="255"/>
                </a:moveTo>
                <a:lnTo>
                  <a:pt x="293" y="270"/>
                </a:lnTo>
                <a:lnTo>
                  <a:pt x="291" y="286"/>
                </a:lnTo>
                <a:lnTo>
                  <a:pt x="121" y="271"/>
                </a:lnTo>
                <a:lnTo>
                  <a:pt x="123" y="255"/>
                </a:lnTo>
                <a:close/>
                <a:moveTo>
                  <a:pt x="220" y="205"/>
                </a:moveTo>
                <a:lnTo>
                  <a:pt x="298" y="211"/>
                </a:lnTo>
                <a:lnTo>
                  <a:pt x="296" y="230"/>
                </a:lnTo>
                <a:lnTo>
                  <a:pt x="218" y="221"/>
                </a:lnTo>
                <a:lnTo>
                  <a:pt x="220" y="205"/>
                </a:lnTo>
                <a:close/>
                <a:moveTo>
                  <a:pt x="461" y="136"/>
                </a:moveTo>
                <a:lnTo>
                  <a:pt x="631" y="151"/>
                </a:lnTo>
                <a:lnTo>
                  <a:pt x="621" y="253"/>
                </a:lnTo>
                <a:lnTo>
                  <a:pt x="453" y="238"/>
                </a:lnTo>
                <a:lnTo>
                  <a:pt x="461" y="136"/>
                </a:lnTo>
                <a:close/>
                <a:moveTo>
                  <a:pt x="418" y="65"/>
                </a:moveTo>
                <a:lnTo>
                  <a:pt x="384" y="454"/>
                </a:lnTo>
                <a:lnTo>
                  <a:pt x="668" y="479"/>
                </a:lnTo>
                <a:lnTo>
                  <a:pt x="703" y="90"/>
                </a:lnTo>
                <a:lnTo>
                  <a:pt x="418" y="65"/>
                </a:lnTo>
                <a:close/>
                <a:moveTo>
                  <a:pt x="215" y="48"/>
                </a:moveTo>
                <a:lnTo>
                  <a:pt x="211" y="108"/>
                </a:lnTo>
                <a:lnTo>
                  <a:pt x="210" y="111"/>
                </a:lnTo>
                <a:lnTo>
                  <a:pt x="210" y="120"/>
                </a:lnTo>
                <a:lnTo>
                  <a:pt x="206" y="130"/>
                </a:lnTo>
                <a:lnTo>
                  <a:pt x="203" y="143"/>
                </a:lnTo>
                <a:lnTo>
                  <a:pt x="196" y="155"/>
                </a:lnTo>
                <a:lnTo>
                  <a:pt x="186" y="166"/>
                </a:lnTo>
                <a:lnTo>
                  <a:pt x="173" y="173"/>
                </a:lnTo>
                <a:lnTo>
                  <a:pt x="156" y="175"/>
                </a:lnTo>
                <a:lnTo>
                  <a:pt x="121" y="173"/>
                </a:lnTo>
                <a:lnTo>
                  <a:pt x="93" y="170"/>
                </a:lnTo>
                <a:lnTo>
                  <a:pt x="75" y="168"/>
                </a:lnTo>
                <a:lnTo>
                  <a:pt x="73" y="168"/>
                </a:lnTo>
                <a:lnTo>
                  <a:pt x="50" y="426"/>
                </a:lnTo>
                <a:lnTo>
                  <a:pt x="335" y="449"/>
                </a:lnTo>
                <a:lnTo>
                  <a:pt x="368" y="61"/>
                </a:lnTo>
                <a:lnTo>
                  <a:pt x="215" y="48"/>
                </a:lnTo>
                <a:close/>
                <a:moveTo>
                  <a:pt x="200" y="0"/>
                </a:moveTo>
                <a:lnTo>
                  <a:pt x="418" y="20"/>
                </a:lnTo>
                <a:lnTo>
                  <a:pt x="418" y="20"/>
                </a:lnTo>
                <a:lnTo>
                  <a:pt x="753" y="48"/>
                </a:lnTo>
                <a:lnTo>
                  <a:pt x="709" y="529"/>
                </a:lnTo>
                <a:lnTo>
                  <a:pt x="335" y="496"/>
                </a:lnTo>
                <a:lnTo>
                  <a:pt x="335" y="496"/>
                </a:lnTo>
                <a:lnTo>
                  <a:pt x="0" y="468"/>
                </a:lnTo>
                <a:lnTo>
                  <a:pt x="28" y="146"/>
                </a:lnTo>
                <a:lnTo>
                  <a:pt x="200" y="0"/>
                </a:lnTo>
                <a:close/>
              </a:path>
            </a:pathLst>
          </a:custGeom>
          <a:ln>
            <a:headEnd/>
            <a:tailEnd/>
          </a:ln>
          <a:effectLst>
            <a:outerShdw blurRad="40000" dist="20000" dir="5400000" rotWithShape="0">
              <a:srgbClr val="000000">
                <a:alpha val="38000"/>
              </a:srgbClr>
            </a:outerShdw>
            <a:reflection blurRad="6350" stA="52000" endA="300" endPos="35000" dir="5400000" sy="-100000" algn="bl" rotWithShape="0"/>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baseline="-25000">
              <a:solidFill>
                <a:schemeClr val="lt1"/>
              </a:solidFill>
            </a:endParaRPr>
          </a:p>
        </p:txBody>
      </p:sp>
      <p:grpSp>
        <p:nvGrpSpPr>
          <p:cNvPr id="20" name="Group 19"/>
          <p:cNvGrpSpPr/>
          <p:nvPr/>
        </p:nvGrpSpPr>
        <p:grpSpPr>
          <a:xfrm>
            <a:off x="3230007" y="2975992"/>
            <a:ext cx="833413" cy="1003300"/>
            <a:chOff x="11847397" y="3373506"/>
            <a:chExt cx="1246413" cy="1500488"/>
          </a:xfrm>
          <a:effectLst>
            <a:reflection blurRad="6350" stA="52000" endA="300" endPos="35000" dir="5400000" sy="-100000" algn="bl" rotWithShape="0"/>
          </a:effectLst>
        </p:grpSpPr>
        <p:sp>
          <p:nvSpPr>
            <p:cNvPr id="21" name="Rectangle 143"/>
            <p:cNvSpPr>
              <a:spLocks noChangeArrowheads="1"/>
            </p:cNvSpPr>
            <p:nvPr/>
          </p:nvSpPr>
          <p:spPr bwMode="auto">
            <a:xfrm>
              <a:off x="11847397" y="3450209"/>
              <a:ext cx="81498" cy="142378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22" name="Freeform 144"/>
            <p:cNvSpPr>
              <a:spLocks/>
            </p:cNvSpPr>
            <p:nvPr/>
          </p:nvSpPr>
          <p:spPr bwMode="auto">
            <a:xfrm>
              <a:off x="11996009" y="3373506"/>
              <a:ext cx="1097801" cy="752641"/>
            </a:xfrm>
            <a:custGeom>
              <a:avLst/>
              <a:gdLst>
                <a:gd name="T0" fmla="*/ 71 w 229"/>
                <a:gd name="T1" fmla="*/ 0 h 157"/>
                <a:gd name="T2" fmla="*/ 92 w 229"/>
                <a:gd name="T3" fmla="*/ 2 h 157"/>
                <a:gd name="T4" fmla="*/ 112 w 229"/>
                <a:gd name="T5" fmla="*/ 6 h 157"/>
                <a:gd name="T6" fmla="*/ 134 w 229"/>
                <a:gd name="T7" fmla="*/ 10 h 157"/>
                <a:gd name="T8" fmla="*/ 155 w 229"/>
                <a:gd name="T9" fmla="*/ 12 h 157"/>
                <a:gd name="T10" fmla="*/ 178 w 229"/>
                <a:gd name="T11" fmla="*/ 14 h 157"/>
                <a:gd name="T12" fmla="*/ 203 w 229"/>
                <a:gd name="T13" fmla="*/ 11 h 157"/>
                <a:gd name="T14" fmla="*/ 229 w 229"/>
                <a:gd name="T15" fmla="*/ 3 h 157"/>
                <a:gd name="T16" fmla="*/ 229 w 229"/>
                <a:gd name="T17" fmla="*/ 148 h 157"/>
                <a:gd name="T18" fmla="*/ 203 w 229"/>
                <a:gd name="T19" fmla="*/ 154 h 157"/>
                <a:gd name="T20" fmla="*/ 178 w 229"/>
                <a:gd name="T21" fmla="*/ 157 h 157"/>
                <a:gd name="T22" fmla="*/ 155 w 229"/>
                <a:gd name="T23" fmla="*/ 157 h 157"/>
                <a:gd name="T24" fmla="*/ 134 w 229"/>
                <a:gd name="T25" fmla="*/ 153 h 157"/>
                <a:gd name="T26" fmla="*/ 112 w 229"/>
                <a:gd name="T27" fmla="*/ 149 h 157"/>
                <a:gd name="T28" fmla="*/ 92 w 229"/>
                <a:gd name="T29" fmla="*/ 145 h 157"/>
                <a:gd name="T30" fmla="*/ 71 w 229"/>
                <a:gd name="T31" fmla="*/ 144 h 157"/>
                <a:gd name="T32" fmla="*/ 49 w 229"/>
                <a:gd name="T33" fmla="*/ 144 h 157"/>
                <a:gd name="T34" fmla="*/ 26 w 229"/>
                <a:gd name="T35" fmla="*/ 148 h 157"/>
                <a:gd name="T36" fmla="*/ 0 w 229"/>
                <a:gd name="T37" fmla="*/ 156 h 157"/>
                <a:gd name="T38" fmla="*/ 0 w 229"/>
                <a:gd name="T39" fmla="*/ 12 h 157"/>
                <a:gd name="T40" fmla="*/ 26 w 229"/>
                <a:gd name="T41" fmla="*/ 3 h 157"/>
                <a:gd name="T42" fmla="*/ 49 w 229"/>
                <a:gd name="T43" fmla="*/ 0 h 157"/>
                <a:gd name="T44" fmla="*/ 71 w 229"/>
                <a:gd name="T4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9" h="157">
                  <a:moveTo>
                    <a:pt x="71" y="0"/>
                  </a:moveTo>
                  <a:lnTo>
                    <a:pt x="92" y="2"/>
                  </a:lnTo>
                  <a:lnTo>
                    <a:pt x="112" y="6"/>
                  </a:lnTo>
                  <a:lnTo>
                    <a:pt x="134" y="10"/>
                  </a:lnTo>
                  <a:lnTo>
                    <a:pt x="155" y="12"/>
                  </a:lnTo>
                  <a:lnTo>
                    <a:pt x="178" y="14"/>
                  </a:lnTo>
                  <a:lnTo>
                    <a:pt x="203" y="11"/>
                  </a:lnTo>
                  <a:lnTo>
                    <a:pt x="229" y="3"/>
                  </a:lnTo>
                  <a:lnTo>
                    <a:pt x="229" y="148"/>
                  </a:lnTo>
                  <a:lnTo>
                    <a:pt x="203" y="154"/>
                  </a:lnTo>
                  <a:lnTo>
                    <a:pt x="178" y="157"/>
                  </a:lnTo>
                  <a:lnTo>
                    <a:pt x="155" y="157"/>
                  </a:lnTo>
                  <a:lnTo>
                    <a:pt x="134" y="153"/>
                  </a:lnTo>
                  <a:lnTo>
                    <a:pt x="112" y="149"/>
                  </a:lnTo>
                  <a:lnTo>
                    <a:pt x="92" y="145"/>
                  </a:lnTo>
                  <a:lnTo>
                    <a:pt x="71" y="144"/>
                  </a:lnTo>
                  <a:lnTo>
                    <a:pt x="49" y="144"/>
                  </a:lnTo>
                  <a:lnTo>
                    <a:pt x="26" y="148"/>
                  </a:lnTo>
                  <a:lnTo>
                    <a:pt x="0" y="156"/>
                  </a:lnTo>
                  <a:lnTo>
                    <a:pt x="0" y="12"/>
                  </a:lnTo>
                  <a:lnTo>
                    <a:pt x="26" y="3"/>
                  </a:lnTo>
                  <a:lnTo>
                    <a:pt x="49" y="0"/>
                  </a:lnTo>
                  <a:lnTo>
                    <a:pt x="71"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grpSp>
      <p:grpSp>
        <p:nvGrpSpPr>
          <p:cNvPr id="23" name="Group 22"/>
          <p:cNvGrpSpPr/>
          <p:nvPr/>
        </p:nvGrpSpPr>
        <p:grpSpPr>
          <a:xfrm>
            <a:off x="4523554" y="3127056"/>
            <a:ext cx="1922792" cy="701173"/>
            <a:chOff x="152400" y="152400"/>
            <a:chExt cx="4551683" cy="1659835"/>
          </a:xfrm>
          <a:effectLst>
            <a:reflection blurRad="6350" stA="52000" endA="300" endPos="35000" dir="5400000" sy="-100000" algn="bl" rotWithShape="0"/>
          </a:effectLst>
        </p:grpSpPr>
        <p:sp>
          <p:nvSpPr>
            <p:cNvPr id="24" name="Freeform 1453"/>
            <p:cNvSpPr>
              <a:spLocks/>
            </p:cNvSpPr>
            <p:nvPr/>
          </p:nvSpPr>
          <p:spPr bwMode="auto">
            <a:xfrm>
              <a:off x="152400" y="389519"/>
              <a:ext cx="4551683" cy="1422716"/>
            </a:xfrm>
            <a:custGeom>
              <a:avLst/>
              <a:gdLst/>
              <a:ahLst/>
              <a:cxnLst>
                <a:cxn ang="0">
                  <a:pos x="972" y="221"/>
                </a:cxn>
                <a:cxn ang="0">
                  <a:pos x="1018" y="265"/>
                </a:cxn>
                <a:cxn ang="0">
                  <a:pos x="1047" y="282"/>
                </a:cxn>
                <a:cxn ang="0">
                  <a:pos x="1072" y="251"/>
                </a:cxn>
                <a:cxn ang="0">
                  <a:pos x="1119" y="240"/>
                </a:cxn>
                <a:cxn ang="0">
                  <a:pos x="1159" y="259"/>
                </a:cxn>
                <a:cxn ang="0">
                  <a:pos x="1178" y="299"/>
                </a:cxn>
                <a:cxn ang="0">
                  <a:pos x="1168" y="345"/>
                </a:cxn>
                <a:cxn ang="0">
                  <a:pos x="1131" y="372"/>
                </a:cxn>
                <a:cxn ang="0">
                  <a:pos x="1088" y="371"/>
                </a:cxn>
                <a:cxn ang="0">
                  <a:pos x="1056" y="346"/>
                </a:cxn>
                <a:cxn ang="0">
                  <a:pos x="1023" y="339"/>
                </a:cxn>
                <a:cxn ang="0">
                  <a:pos x="1653" y="416"/>
                </a:cxn>
                <a:cxn ang="0">
                  <a:pos x="1098" y="464"/>
                </a:cxn>
                <a:cxn ang="0">
                  <a:pos x="1096" y="484"/>
                </a:cxn>
                <a:cxn ang="0">
                  <a:pos x="1121" y="484"/>
                </a:cxn>
                <a:cxn ang="0">
                  <a:pos x="1103" y="567"/>
                </a:cxn>
                <a:cxn ang="0">
                  <a:pos x="1079" y="555"/>
                </a:cxn>
                <a:cxn ang="0">
                  <a:pos x="1056" y="564"/>
                </a:cxn>
                <a:cxn ang="0">
                  <a:pos x="1061" y="477"/>
                </a:cxn>
                <a:cxn ang="0">
                  <a:pos x="1081" y="506"/>
                </a:cxn>
                <a:cxn ang="0">
                  <a:pos x="1075" y="444"/>
                </a:cxn>
                <a:cxn ang="0">
                  <a:pos x="978" y="447"/>
                </a:cxn>
                <a:cxn ang="0">
                  <a:pos x="946" y="456"/>
                </a:cxn>
                <a:cxn ang="0">
                  <a:pos x="917" y="487"/>
                </a:cxn>
                <a:cxn ang="0">
                  <a:pos x="918" y="497"/>
                </a:cxn>
                <a:cxn ang="0">
                  <a:pos x="934" y="557"/>
                </a:cxn>
                <a:cxn ang="0">
                  <a:pos x="915" y="564"/>
                </a:cxn>
                <a:cxn ang="0">
                  <a:pos x="897" y="567"/>
                </a:cxn>
                <a:cxn ang="0">
                  <a:pos x="880" y="506"/>
                </a:cxn>
                <a:cxn ang="0">
                  <a:pos x="899" y="499"/>
                </a:cxn>
                <a:cxn ang="0">
                  <a:pos x="892" y="459"/>
                </a:cxn>
                <a:cxn ang="0">
                  <a:pos x="857" y="454"/>
                </a:cxn>
                <a:cxn ang="0">
                  <a:pos x="829" y="445"/>
                </a:cxn>
                <a:cxn ang="0">
                  <a:pos x="738" y="464"/>
                </a:cxn>
                <a:cxn ang="0">
                  <a:pos x="735" y="489"/>
                </a:cxn>
                <a:cxn ang="0">
                  <a:pos x="758" y="480"/>
                </a:cxn>
                <a:cxn ang="0">
                  <a:pos x="752" y="567"/>
                </a:cxn>
                <a:cxn ang="0">
                  <a:pos x="717" y="537"/>
                </a:cxn>
                <a:cxn ang="0">
                  <a:pos x="698" y="567"/>
                </a:cxn>
                <a:cxn ang="0">
                  <a:pos x="698" y="478"/>
                </a:cxn>
                <a:cxn ang="0">
                  <a:pos x="717" y="506"/>
                </a:cxn>
                <a:cxn ang="0">
                  <a:pos x="716" y="463"/>
                </a:cxn>
                <a:cxn ang="0">
                  <a:pos x="164" y="400"/>
                </a:cxn>
                <a:cxn ang="0">
                  <a:pos x="789" y="320"/>
                </a:cxn>
                <a:cxn ang="0">
                  <a:pos x="754" y="351"/>
                </a:cxn>
                <a:cxn ang="0">
                  <a:pos x="721" y="372"/>
                </a:cxn>
                <a:cxn ang="0">
                  <a:pos x="677" y="369"/>
                </a:cxn>
                <a:cxn ang="0">
                  <a:pos x="644" y="339"/>
                </a:cxn>
                <a:cxn ang="0">
                  <a:pos x="637" y="287"/>
                </a:cxn>
                <a:cxn ang="0">
                  <a:pos x="665" y="251"/>
                </a:cxn>
                <a:cxn ang="0">
                  <a:pos x="716" y="240"/>
                </a:cxn>
                <a:cxn ang="0">
                  <a:pos x="751" y="259"/>
                </a:cxn>
                <a:cxn ang="0">
                  <a:pos x="770" y="294"/>
                </a:cxn>
                <a:cxn ang="0">
                  <a:pos x="805" y="251"/>
                </a:cxn>
                <a:cxn ang="0">
                  <a:pos x="861" y="212"/>
                </a:cxn>
              </a:cxnLst>
              <a:rect l="0" t="0" r="r" b="b"/>
              <a:pathLst>
                <a:path w="1814" h="567">
                  <a:moveTo>
                    <a:pt x="917" y="0"/>
                  </a:moveTo>
                  <a:lnTo>
                    <a:pt x="922" y="205"/>
                  </a:lnTo>
                  <a:lnTo>
                    <a:pt x="932" y="207"/>
                  </a:lnTo>
                  <a:lnTo>
                    <a:pt x="943" y="211"/>
                  </a:lnTo>
                  <a:lnTo>
                    <a:pt x="953" y="212"/>
                  </a:lnTo>
                  <a:lnTo>
                    <a:pt x="964" y="218"/>
                  </a:lnTo>
                  <a:lnTo>
                    <a:pt x="972" y="221"/>
                  </a:lnTo>
                  <a:lnTo>
                    <a:pt x="981" y="226"/>
                  </a:lnTo>
                  <a:lnTo>
                    <a:pt x="988" y="232"/>
                  </a:lnTo>
                  <a:lnTo>
                    <a:pt x="997" y="238"/>
                  </a:lnTo>
                  <a:lnTo>
                    <a:pt x="1002" y="245"/>
                  </a:lnTo>
                  <a:lnTo>
                    <a:pt x="1009" y="251"/>
                  </a:lnTo>
                  <a:lnTo>
                    <a:pt x="1014" y="258"/>
                  </a:lnTo>
                  <a:lnTo>
                    <a:pt x="1018" y="265"/>
                  </a:lnTo>
                  <a:lnTo>
                    <a:pt x="1021" y="273"/>
                  </a:lnTo>
                  <a:lnTo>
                    <a:pt x="1025" y="280"/>
                  </a:lnTo>
                  <a:lnTo>
                    <a:pt x="1025" y="287"/>
                  </a:lnTo>
                  <a:lnTo>
                    <a:pt x="1027" y="296"/>
                  </a:lnTo>
                  <a:lnTo>
                    <a:pt x="1044" y="294"/>
                  </a:lnTo>
                  <a:lnTo>
                    <a:pt x="1046" y="289"/>
                  </a:lnTo>
                  <a:lnTo>
                    <a:pt x="1047" y="282"/>
                  </a:lnTo>
                  <a:lnTo>
                    <a:pt x="1049" y="277"/>
                  </a:lnTo>
                  <a:lnTo>
                    <a:pt x="1053" y="272"/>
                  </a:lnTo>
                  <a:lnTo>
                    <a:pt x="1056" y="268"/>
                  </a:lnTo>
                  <a:lnTo>
                    <a:pt x="1060" y="263"/>
                  </a:lnTo>
                  <a:lnTo>
                    <a:pt x="1063" y="259"/>
                  </a:lnTo>
                  <a:lnTo>
                    <a:pt x="1068" y="254"/>
                  </a:lnTo>
                  <a:lnTo>
                    <a:pt x="1072" y="251"/>
                  </a:lnTo>
                  <a:lnTo>
                    <a:pt x="1077" y="249"/>
                  </a:lnTo>
                  <a:lnTo>
                    <a:pt x="1082" y="245"/>
                  </a:lnTo>
                  <a:lnTo>
                    <a:pt x="1088" y="244"/>
                  </a:lnTo>
                  <a:lnTo>
                    <a:pt x="1093" y="242"/>
                  </a:lnTo>
                  <a:lnTo>
                    <a:pt x="1098" y="240"/>
                  </a:lnTo>
                  <a:lnTo>
                    <a:pt x="1105" y="240"/>
                  </a:lnTo>
                  <a:lnTo>
                    <a:pt x="1119" y="240"/>
                  </a:lnTo>
                  <a:lnTo>
                    <a:pt x="1124" y="240"/>
                  </a:lnTo>
                  <a:lnTo>
                    <a:pt x="1131" y="242"/>
                  </a:lnTo>
                  <a:lnTo>
                    <a:pt x="1138" y="244"/>
                  </a:lnTo>
                  <a:lnTo>
                    <a:pt x="1143" y="247"/>
                  </a:lnTo>
                  <a:lnTo>
                    <a:pt x="1149" y="251"/>
                  </a:lnTo>
                  <a:lnTo>
                    <a:pt x="1154" y="254"/>
                  </a:lnTo>
                  <a:lnTo>
                    <a:pt x="1159" y="259"/>
                  </a:lnTo>
                  <a:lnTo>
                    <a:pt x="1164" y="263"/>
                  </a:lnTo>
                  <a:lnTo>
                    <a:pt x="1168" y="270"/>
                  </a:lnTo>
                  <a:lnTo>
                    <a:pt x="1171" y="275"/>
                  </a:lnTo>
                  <a:lnTo>
                    <a:pt x="1173" y="280"/>
                  </a:lnTo>
                  <a:lnTo>
                    <a:pt x="1175" y="287"/>
                  </a:lnTo>
                  <a:lnTo>
                    <a:pt x="1178" y="294"/>
                  </a:lnTo>
                  <a:lnTo>
                    <a:pt x="1178" y="299"/>
                  </a:lnTo>
                  <a:lnTo>
                    <a:pt x="1180" y="306"/>
                  </a:lnTo>
                  <a:lnTo>
                    <a:pt x="1178" y="313"/>
                  </a:lnTo>
                  <a:lnTo>
                    <a:pt x="1178" y="320"/>
                  </a:lnTo>
                  <a:lnTo>
                    <a:pt x="1175" y="327"/>
                  </a:lnTo>
                  <a:lnTo>
                    <a:pt x="1173" y="332"/>
                  </a:lnTo>
                  <a:lnTo>
                    <a:pt x="1171" y="339"/>
                  </a:lnTo>
                  <a:lnTo>
                    <a:pt x="1168" y="345"/>
                  </a:lnTo>
                  <a:lnTo>
                    <a:pt x="1164" y="350"/>
                  </a:lnTo>
                  <a:lnTo>
                    <a:pt x="1159" y="355"/>
                  </a:lnTo>
                  <a:lnTo>
                    <a:pt x="1154" y="358"/>
                  </a:lnTo>
                  <a:lnTo>
                    <a:pt x="1149" y="364"/>
                  </a:lnTo>
                  <a:lnTo>
                    <a:pt x="1143" y="367"/>
                  </a:lnTo>
                  <a:lnTo>
                    <a:pt x="1138" y="369"/>
                  </a:lnTo>
                  <a:lnTo>
                    <a:pt x="1131" y="372"/>
                  </a:lnTo>
                  <a:lnTo>
                    <a:pt x="1124" y="372"/>
                  </a:lnTo>
                  <a:lnTo>
                    <a:pt x="1119" y="374"/>
                  </a:lnTo>
                  <a:lnTo>
                    <a:pt x="1110" y="376"/>
                  </a:lnTo>
                  <a:lnTo>
                    <a:pt x="1105" y="374"/>
                  </a:lnTo>
                  <a:lnTo>
                    <a:pt x="1098" y="374"/>
                  </a:lnTo>
                  <a:lnTo>
                    <a:pt x="1093" y="372"/>
                  </a:lnTo>
                  <a:lnTo>
                    <a:pt x="1088" y="371"/>
                  </a:lnTo>
                  <a:lnTo>
                    <a:pt x="1082" y="369"/>
                  </a:lnTo>
                  <a:lnTo>
                    <a:pt x="1077" y="365"/>
                  </a:lnTo>
                  <a:lnTo>
                    <a:pt x="1072" y="364"/>
                  </a:lnTo>
                  <a:lnTo>
                    <a:pt x="1068" y="358"/>
                  </a:lnTo>
                  <a:lnTo>
                    <a:pt x="1063" y="355"/>
                  </a:lnTo>
                  <a:lnTo>
                    <a:pt x="1060" y="351"/>
                  </a:lnTo>
                  <a:lnTo>
                    <a:pt x="1056" y="346"/>
                  </a:lnTo>
                  <a:lnTo>
                    <a:pt x="1053" y="341"/>
                  </a:lnTo>
                  <a:lnTo>
                    <a:pt x="1049" y="336"/>
                  </a:lnTo>
                  <a:lnTo>
                    <a:pt x="1047" y="331"/>
                  </a:lnTo>
                  <a:lnTo>
                    <a:pt x="1046" y="325"/>
                  </a:lnTo>
                  <a:lnTo>
                    <a:pt x="1044" y="320"/>
                  </a:lnTo>
                  <a:lnTo>
                    <a:pt x="1025" y="320"/>
                  </a:lnTo>
                  <a:lnTo>
                    <a:pt x="1023" y="339"/>
                  </a:lnTo>
                  <a:lnTo>
                    <a:pt x="1021" y="357"/>
                  </a:lnTo>
                  <a:lnTo>
                    <a:pt x="1020" y="372"/>
                  </a:lnTo>
                  <a:lnTo>
                    <a:pt x="1016" y="386"/>
                  </a:lnTo>
                  <a:lnTo>
                    <a:pt x="1798" y="379"/>
                  </a:lnTo>
                  <a:lnTo>
                    <a:pt x="1814" y="395"/>
                  </a:lnTo>
                  <a:lnTo>
                    <a:pt x="1650" y="400"/>
                  </a:lnTo>
                  <a:lnTo>
                    <a:pt x="1653" y="416"/>
                  </a:lnTo>
                  <a:lnTo>
                    <a:pt x="1348" y="433"/>
                  </a:lnTo>
                  <a:lnTo>
                    <a:pt x="1346" y="416"/>
                  </a:lnTo>
                  <a:lnTo>
                    <a:pt x="1339" y="416"/>
                  </a:lnTo>
                  <a:lnTo>
                    <a:pt x="1339" y="433"/>
                  </a:lnTo>
                  <a:lnTo>
                    <a:pt x="1098" y="442"/>
                  </a:lnTo>
                  <a:lnTo>
                    <a:pt x="1098" y="464"/>
                  </a:lnTo>
                  <a:lnTo>
                    <a:pt x="1098" y="464"/>
                  </a:lnTo>
                  <a:lnTo>
                    <a:pt x="1096" y="464"/>
                  </a:lnTo>
                  <a:lnTo>
                    <a:pt x="1096" y="466"/>
                  </a:lnTo>
                  <a:lnTo>
                    <a:pt x="1093" y="466"/>
                  </a:lnTo>
                  <a:lnTo>
                    <a:pt x="1093" y="506"/>
                  </a:lnTo>
                  <a:lnTo>
                    <a:pt x="1096" y="506"/>
                  </a:lnTo>
                  <a:lnTo>
                    <a:pt x="1096" y="489"/>
                  </a:lnTo>
                  <a:lnTo>
                    <a:pt x="1096" y="484"/>
                  </a:lnTo>
                  <a:lnTo>
                    <a:pt x="1098" y="480"/>
                  </a:lnTo>
                  <a:lnTo>
                    <a:pt x="1100" y="478"/>
                  </a:lnTo>
                  <a:lnTo>
                    <a:pt x="1103" y="477"/>
                  </a:lnTo>
                  <a:lnTo>
                    <a:pt x="1112" y="477"/>
                  </a:lnTo>
                  <a:lnTo>
                    <a:pt x="1116" y="478"/>
                  </a:lnTo>
                  <a:lnTo>
                    <a:pt x="1119" y="480"/>
                  </a:lnTo>
                  <a:lnTo>
                    <a:pt x="1121" y="484"/>
                  </a:lnTo>
                  <a:lnTo>
                    <a:pt x="1121" y="489"/>
                  </a:lnTo>
                  <a:lnTo>
                    <a:pt x="1121" y="555"/>
                  </a:lnTo>
                  <a:lnTo>
                    <a:pt x="1121" y="558"/>
                  </a:lnTo>
                  <a:lnTo>
                    <a:pt x="1119" y="564"/>
                  </a:lnTo>
                  <a:lnTo>
                    <a:pt x="1116" y="567"/>
                  </a:lnTo>
                  <a:lnTo>
                    <a:pt x="1112" y="567"/>
                  </a:lnTo>
                  <a:lnTo>
                    <a:pt x="1103" y="567"/>
                  </a:lnTo>
                  <a:lnTo>
                    <a:pt x="1100" y="567"/>
                  </a:lnTo>
                  <a:lnTo>
                    <a:pt x="1098" y="564"/>
                  </a:lnTo>
                  <a:lnTo>
                    <a:pt x="1096" y="558"/>
                  </a:lnTo>
                  <a:lnTo>
                    <a:pt x="1096" y="555"/>
                  </a:lnTo>
                  <a:lnTo>
                    <a:pt x="1096" y="537"/>
                  </a:lnTo>
                  <a:lnTo>
                    <a:pt x="1079" y="537"/>
                  </a:lnTo>
                  <a:lnTo>
                    <a:pt x="1079" y="555"/>
                  </a:lnTo>
                  <a:lnTo>
                    <a:pt x="1079" y="558"/>
                  </a:lnTo>
                  <a:lnTo>
                    <a:pt x="1075" y="564"/>
                  </a:lnTo>
                  <a:lnTo>
                    <a:pt x="1074" y="567"/>
                  </a:lnTo>
                  <a:lnTo>
                    <a:pt x="1070" y="567"/>
                  </a:lnTo>
                  <a:lnTo>
                    <a:pt x="1061" y="567"/>
                  </a:lnTo>
                  <a:lnTo>
                    <a:pt x="1058" y="567"/>
                  </a:lnTo>
                  <a:lnTo>
                    <a:pt x="1056" y="564"/>
                  </a:lnTo>
                  <a:lnTo>
                    <a:pt x="1054" y="558"/>
                  </a:lnTo>
                  <a:lnTo>
                    <a:pt x="1054" y="555"/>
                  </a:lnTo>
                  <a:lnTo>
                    <a:pt x="1054" y="489"/>
                  </a:lnTo>
                  <a:lnTo>
                    <a:pt x="1054" y="484"/>
                  </a:lnTo>
                  <a:lnTo>
                    <a:pt x="1056" y="480"/>
                  </a:lnTo>
                  <a:lnTo>
                    <a:pt x="1058" y="478"/>
                  </a:lnTo>
                  <a:lnTo>
                    <a:pt x="1061" y="477"/>
                  </a:lnTo>
                  <a:lnTo>
                    <a:pt x="1070" y="477"/>
                  </a:lnTo>
                  <a:lnTo>
                    <a:pt x="1074" y="478"/>
                  </a:lnTo>
                  <a:lnTo>
                    <a:pt x="1075" y="480"/>
                  </a:lnTo>
                  <a:lnTo>
                    <a:pt x="1079" y="484"/>
                  </a:lnTo>
                  <a:lnTo>
                    <a:pt x="1079" y="489"/>
                  </a:lnTo>
                  <a:lnTo>
                    <a:pt x="1079" y="506"/>
                  </a:lnTo>
                  <a:lnTo>
                    <a:pt x="1081" y="506"/>
                  </a:lnTo>
                  <a:lnTo>
                    <a:pt x="1081" y="466"/>
                  </a:lnTo>
                  <a:lnTo>
                    <a:pt x="1079" y="466"/>
                  </a:lnTo>
                  <a:lnTo>
                    <a:pt x="1077" y="464"/>
                  </a:lnTo>
                  <a:lnTo>
                    <a:pt x="1077" y="464"/>
                  </a:lnTo>
                  <a:lnTo>
                    <a:pt x="1075" y="464"/>
                  </a:lnTo>
                  <a:lnTo>
                    <a:pt x="1075" y="463"/>
                  </a:lnTo>
                  <a:lnTo>
                    <a:pt x="1075" y="444"/>
                  </a:lnTo>
                  <a:lnTo>
                    <a:pt x="1025" y="445"/>
                  </a:lnTo>
                  <a:lnTo>
                    <a:pt x="1027" y="423"/>
                  </a:lnTo>
                  <a:lnTo>
                    <a:pt x="1020" y="442"/>
                  </a:lnTo>
                  <a:lnTo>
                    <a:pt x="988" y="444"/>
                  </a:lnTo>
                  <a:lnTo>
                    <a:pt x="985" y="445"/>
                  </a:lnTo>
                  <a:lnTo>
                    <a:pt x="981" y="447"/>
                  </a:lnTo>
                  <a:lnTo>
                    <a:pt x="978" y="447"/>
                  </a:lnTo>
                  <a:lnTo>
                    <a:pt x="972" y="449"/>
                  </a:lnTo>
                  <a:lnTo>
                    <a:pt x="969" y="451"/>
                  </a:lnTo>
                  <a:lnTo>
                    <a:pt x="965" y="452"/>
                  </a:lnTo>
                  <a:lnTo>
                    <a:pt x="960" y="454"/>
                  </a:lnTo>
                  <a:lnTo>
                    <a:pt x="957" y="454"/>
                  </a:lnTo>
                  <a:lnTo>
                    <a:pt x="951" y="456"/>
                  </a:lnTo>
                  <a:lnTo>
                    <a:pt x="946" y="456"/>
                  </a:lnTo>
                  <a:lnTo>
                    <a:pt x="943" y="457"/>
                  </a:lnTo>
                  <a:lnTo>
                    <a:pt x="937" y="457"/>
                  </a:lnTo>
                  <a:lnTo>
                    <a:pt x="932" y="457"/>
                  </a:lnTo>
                  <a:lnTo>
                    <a:pt x="927" y="459"/>
                  </a:lnTo>
                  <a:lnTo>
                    <a:pt x="922" y="459"/>
                  </a:lnTo>
                  <a:lnTo>
                    <a:pt x="917" y="459"/>
                  </a:lnTo>
                  <a:lnTo>
                    <a:pt x="917" y="487"/>
                  </a:lnTo>
                  <a:lnTo>
                    <a:pt x="911" y="487"/>
                  </a:lnTo>
                  <a:lnTo>
                    <a:pt x="911" y="520"/>
                  </a:lnTo>
                  <a:lnTo>
                    <a:pt x="913" y="520"/>
                  </a:lnTo>
                  <a:lnTo>
                    <a:pt x="913" y="506"/>
                  </a:lnTo>
                  <a:lnTo>
                    <a:pt x="915" y="503"/>
                  </a:lnTo>
                  <a:lnTo>
                    <a:pt x="915" y="499"/>
                  </a:lnTo>
                  <a:lnTo>
                    <a:pt x="918" y="497"/>
                  </a:lnTo>
                  <a:lnTo>
                    <a:pt x="920" y="497"/>
                  </a:lnTo>
                  <a:lnTo>
                    <a:pt x="927" y="497"/>
                  </a:lnTo>
                  <a:lnTo>
                    <a:pt x="930" y="497"/>
                  </a:lnTo>
                  <a:lnTo>
                    <a:pt x="932" y="499"/>
                  </a:lnTo>
                  <a:lnTo>
                    <a:pt x="932" y="503"/>
                  </a:lnTo>
                  <a:lnTo>
                    <a:pt x="934" y="506"/>
                  </a:lnTo>
                  <a:lnTo>
                    <a:pt x="934" y="557"/>
                  </a:lnTo>
                  <a:lnTo>
                    <a:pt x="932" y="562"/>
                  </a:lnTo>
                  <a:lnTo>
                    <a:pt x="932" y="564"/>
                  </a:lnTo>
                  <a:lnTo>
                    <a:pt x="930" y="567"/>
                  </a:lnTo>
                  <a:lnTo>
                    <a:pt x="927" y="567"/>
                  </a:lnTo>
                  <a:lnTo>
                    <a:pt x="920" y="567"/>
                  </a:lnTo>
                  <a:lnTo>
                    <a:pt x="918" y="567"/>
                  </a:lnTo>
                  <a:lnTo>
                    <a:pt x="915" y="564"/>
                  </a:lnTo>
                  <a:lnTo>
                    <a:pt x="915" y="562"/>
                  </a:lnTo>
                  <a:lnTo>
                    <a:pt x="913" y="557"/>
                  </a:lnTo>
                  <a:lnTo>
                    <a:pt x="913" y="544"/>
                  </a:lnTo>
                  <a:lnTo>
                    <a:pt x="901" y="544"/>
                  </a:lnTo>
                  <a:lnTo>
                    <a:pt x="901" y="562"/>
                  </a:lnTo>
                  <a:lnTo>
                    <a:pt x="899" y="564"/>
                  </a:lnTo>
                  <a:lnTo>
                    <a:pt x="897" y="567"/>
                  </a:lnTo>
                  <a:lnTo>
                    <a:pt x="894" y="567"/>
                  </a:lnTo>
                  <a:lnTo>
                    <a:pt x="887" y="567"/>
                  </a:lnTo>
                  <a:lnTo>
                    <a:pt x="885" y="567"/>
                  </a:lnTo>
                  <a:lnTo>
                    <a:pt x="882" y="564"/>
                  </a:lnTo>
                  <a:lnTo>
                    <a:pt x="882" y="562"/>
                  </a:lnTo>
                  <a:lnTo>
                    <a:pt x="880" y="557"/>
                  </a:lnTo>
                  <a:lnTo>
                    <a:pt x="880" y="506"/>
                  </a:lnTo>
                  <a:lnTo>
                    <a:pt x="882" y="503"/>
                  </a:lnTo>
                  <a:lnTo>
                    <a:pt x="882" y="499"/>
                  </a:lnTo>
                  <a:lnTo>
                    <a:pt x="885" y="497"/>
                  </a:lnTo>
                  <a:lnTo>
                    <a:pt x="887" y="497"/>
                  </a:lnTo>
                  <a:lnTo>
                    <a:pt x="894" y="497"/>
                  </a:lnTo>
                  <a:lnTo>
                    <a:pt x="897" y="497"/>
                  </a:lnTo>
                  <a:lnTo>
                    <a:pt x="899" y="499"/>
                  </a:lnTo>
                  <a:lnTo>
                    <a:pt x="901" y="503"/>
                  </a:lnTo>
                  <a:lnTo>
                    <a:pt x="901" y="520"/>
                  </a:lnTo>
                  <a:lnTo>
                    <a:pt x="903" y="520"/>
                  </a:lnTo>
                  <a:lnTo>
                    <a:pt x="903" y="487"/>
                  </a:lnTo>
                  <a:lnTo>
                    <a:pt x="897" y="487"/>
                  </a:lnTo>
                  <a:lnTo>
                    <a:pt x="897" y="459"/>
                  </a:lnTo>
                  <a:lnTo>
                    <a:pt x="892" y="459"/>
                  </a:lnTo>
                  <a:lnTo>
                    <a:pt x="887" y="459"/>
                  </a:lnTo>
                  <a:lnTo>
                    <a:pt x="882" y="457"/>
                  </a:lnTo>
                  <a:lnTo>
                    <a:pt x="876" y="457"/>
                  </a:lnTo>
                  <a:lnTo>
                    <a:pt x="871" y="457"/>
                  </a:lnTo>
                  <a:lnTo>
                    <a:pt x="868" y="456"/>
                  </a:lnTo>
                  <a:lnTo>
                    <a:pt x="862" y="456"/>
                  </a:lnTo>
                  <a:lnTo>
                    <a:pt x="857" y="454"/>
                  </a:lnTo>
                  <a:lnTo>
                    <a:pt x="854" y="454"/>
                  </a:lnTo>
                  <a:lnTo>
                    <a:pt x="848" y="452"/>
                  </a:lnTo>
                  <a:lnTo>
                    <a:pt x="845" y="451"/>
                  </a:lnTo>
                  <a:lnTo>
                    <a:pt x="841" y="449"/>
                  </a:lnTo>
                  <a:lnTo>
                    <a:pt x="836" y="447"/>
                  </a:lnTo>
                  <a:lnTo>
                    <a:pt x="833" y="447"/>
                  </a:lnTo>
                  <a:lnTo>
                    <a:pt x="829" y="445"/>
                  </a:lnTo>
                  <a:lnTo>
                    <a:pt x="826" y="444"/>
                  </a:lnTo>
                  <a:lnTo>
                    <a:pt x="794" y="442"/>
                  </a:lnTo>
                  <a:lnTo>
                    <a:pt x="787" y="423"/>
                  </a:lnTo>
                  <a:lnTo>
                    <a:pt x="787" y="445"/>
                  </a:lnTo>
                  <a:lnTo>
                    <a:pt x="738" y="444"/>
                  </a:lnTo>
                  <a:lnTo>
                    <a:pt x="738" y="463"/>
                  </a:lnTo>
                  <a:lnTo>
                    <a:pt x="738" y="464"/>
                  </a:lnTo>
                  <a:lnTo>
                    <a:pt x="737" y="464"/>
                  </a:lnTo>
                  <a:lnTo>
                    <a:pt x="737" y="464"/>
                  </a:lnTo>
                  <a:lnTo>
                    <a:pt x="735" y="466"/>
                  </a:lnTo>
                  <a:lnTo>
                    <a:pt x="733" y="466"/>
                  </a:lnTo>
                  <a:lnTo>
                    <a:pt x="733" y="506"/>
                  </a:lnTo>
                  <a:lnTo>
                    <a:pt x="735" y="506"/>
                  </a:lnTo>
                  <a:lnTo>
                    <a:pt x="735" y="489"/>
                  </a:lnTo>
                  <a:lnTo>
                    <a:pt x="735" y="484"/>
                  </a:lnTo>
                  <a:lnTo>
                    <a:pt x="738" y="480"/>
                  </a:lnTo>
                  <a:lnTo>
                    <a:pt x="740" y="478"/>
                  </a:lnTo>
                  <a:lnTo>
                    <a:pt x="744" y="477"/>
                  </a:lnTo>
                  <a:lnTo>
                    <a:pt x="752" y="477"/>
                  </a:lnTo>
                  <a:lnTo>
                    <a:pt x="756" y="478"/>
                  </a:lnTo>
                  <a:lnTo>
                    <a:pt x="758" y="480"/>
                  </a:lnTo>
                  <a:lnTo>
                    <a:pt x="761" y="484"/>
                  </a:lnTo>
                  <a:lnTo>
                    <a:pt x="761" y="489"/>
                  </a:lnTo>
                  <a:lnTo>
                    <a:pt x="761" y="555"/>
                  </a:lnTo>
                  <a:lnTo>
                    <a:pt x="761" y="558"/>
                  </a:lnTo>
                  <a:lnTo>
                    <a:pt x="758" y="564"/>
                  </a:lnTo>
                  <a:lnTo>
                    <a:pt x="756" y="567"/>
                  </a:lnTo>
                  <a:lnTo>
                    <a:pt x="752" y="567"/>
                  </a:lnTo>
                  <a:lnTo>
                    <a:pt x="744" y="567"/>
                  </a:lnTo>
                  <a:lnTo>
                    <a:pt x="740" y="567"/>
                  </a:lnTo>
                  <a:lnTo>
                    <a:pt x="738" y="564"/>
                  </a:lnTo>
                  <a:lnTo>
                    <a:pt x="735" y="558"/>
                  </a:lnTo>
                  <a:lnTo>
                    <a:pt x="735" y="555"/>
                  </a:lnTo>
                  <a:lnTo>
                    <a:pt x="735" y="537"/>
                  </a:lnTo>
                  <a:lnTo>
                    <a:pt x="717" y="537"/>
                  </a:lnTo>
                  <a:lnTo>
                    <a:pt x="717" y="555"/>
                  </a:lnTo>
                  <a:lnTo>
                    <a:pt x="717" y="558"/>
                  </a:lnTo>
                  <a:lnTo>
                    <a:pt x="716" y="564"/>
                  </a:lnTo>
                  <a:lnTo>
                    <a:pt x="714" y="567"/>
                  </a:lnTo>
                  <a:lnTo>
                    <a:pt x="710" y="567"/>
                  </a:lnTo>
                  <a:lnTo>
                    <a:pt x="702" y="567"/>
                  </a:lnTo>
                  <a:lnTo>
                    <a:pt x="698" y="567"/>
                  </a:lnTo>
                  <a:lnTo>
                    <a:pt x="697" y="564"/>
                  </a:lnTo>
                  <a:lnTo>
                    <a:pt x="693" y="558"/>
                  </a:lnTo>
                  <a:lnTo>
                    <a:pt x="693" y="555"/>
                  </a:lnTo>
                  <a:lnTo>
                    <a:pt x="693" y="489"/>
                  </a:lnTo>
                  <a:lnTo>
                    <a:pt x="693" y="484"/>
                  </a:lnTo>
                  <a:lnTo>
                    <a:pt x="697" y="480"/>
                  </a:lnTo>
                  <a:lnTo>
                    <a:pt x="698" y="478"/>
                  </a:lnTo>
                  <a:lnTo>
                    <a:pt x="702" y="477"/>
                  </a:lnTo>
                  <a:lnTo>
                    <a:pt x="710" y="477"/>
                  </a:lnTo>
                  <a:lnTo>
                    <a:pt x="714" y="478"/>
                  </a:lnTo>
                  <a:lnTo>
                    <a:pt x="716" y="480"/>
                  </a:lnTo>
                  <a:lnTo>
                    <a:pt x="717" y="484"/>
                  </a:lnTo>
                  <a:lnTo>
                    <a:pt x="717" y="489"/>
                  </a:lnTo>
                  <a:lnTo>
                    <a:pt x="717" y="506"/>
                  </a:lnTo>
                  <a:lnTo>
                    <a:pt x="721" y="506"/>
                  </a:lnTo>
                  <a:lnTo>
                    <a:pt x="721" y="466"/>
                  </a:lnTo>
                  <a:lnTo>
                    <a:pt x="719" y="466"/>
                  </a:lnTo>
                  <a:lnTo>
                    <a:pt x="717" y="464"/>
                  </a:lnTo>
                  <a:lnTo>
                    <a:pt x="716" y="464"/>
                  </a:lnTo>
                  <a:lnTo>
                    <a:pt x="716" y="464"/>
                  </a:lnTo>
                  <a:lnTo>
                    <a:pt x="716" y="463"/>
                  </a:lnTo>
                  <a:lnTo>
                    <a:pt x="716" y="442"/>
                  </a:lnTo>
                  <a:lnTo>
                    <a:pt x="475" y="433"/>
                  </a:lnTo>
                  <a:lnTo>
                    <a:pt x="475" y="416"/>
                  </a:lnTo>
                  <a:lnTo>
                    <a:pt x="468" y="416"/>
                  </a:lnTo>
                  <a:lnTo>
                    <a:pt x="466" y="433"/>
                  </a:lnTo>
                  <a:lnTo>
                    <a:pt x="160" y="416"/>
                  </a:lnTo>
                  <a:lnTo>
                    <a:pt x="164" y="400"/>
                  </a:lnTo>
                  <a:lnTo>
                    <a:pt x="0" y="395"/>
                  </a:lnTo>
                  <a:lnTo>
                    <a:pt x="16" y="379"/>
                  </a:lnTo>
                  <a:lnTo>
                    <a:pt x="798" y="386"/>
                  </a:lnTo>
                  <a:lnTo>
                    <a:pt x="794" y="372"/>
                  </a:lnTo>
                  <a:lnTo>
                    <a:pt x="793" y="357"/>
                  </a:lnTo>
                  <a:lnTo>
                    <a:pt x="791" y="339"/>
                  </a:lnTo>
                  <a:lnTo>
                    <a:pt x="789" y="320"/>
                  </a:lnTo>
                  <a:lnTo>
                    <a:pt x="770" y="318"/>
                  </a:lnTo>
                  <a:lnTo>
                    <a:pt x="768" y="325"/>
                  </a:lnTo>
                  <a:lnTo>
                    <a:pt x="766" y="331"/>
                  </a:lnTo>
                  <a:lnTo>
                    <a:pt x="765" y="336"/>
                  </a:lnTo>
                  <a:lnTo>
                    <a:pt x="761" y="341"/>
                  </a:lnTo>
                  <a:lnTo>
                    <a:pt x="758" y="346"/>
                  </a:lnTo>
                  <a:lnTo>
                    <a:pt x="754" y="351"/>
                  </a:lnTo>
                  <a:lnTo>
                    <a:pt x="751" y="355"/>
                  </a:lnTo>
                  <a:lnTo>
                    <a:pt x="747" y="358"/>
                  </a:lnTo>
                  <a:lnTo>
                    <a:pt x="742" y="364"/>
                  </a:lnTo>
                  <a:lnTo>
                    <a:pt x="737" y="365"/>
                  </a:lnTo>
                  <a:lnTo>
                    <a:pt x="731" y="369"/>
                  </a:lnTo>
                  <a:lnTo>
                    <a:pt x="726" y="371"/>
                  </a:lnTo>
                  <a:lnTo>
                    <a:pt x="721" y="372"/>
                  </a:lnTo>
                  <a:lnTo>
                    <a:pt x="716" y="374"/>
                  </a:lnTo>
                  <a:lnTo>
                    <a:pt x="709" y="374"/>
                  </a:lnTo>
                  <a:lnTo>
                    <a:pt x="703" y="376"/>
                  </a:lnTo>
                  <a:lnTo>
                    <a:pt x="697" y="374"/>
                  </a:lnTo>
                  <a:lnTo>
                    <a:pt x="690" y="372"/>
                  </a:lnTo>
                  <a:lnTo>
                    <a:pt x="683" y="372"/>
                  </a:lnTo>
                  <a:lnTo>
                    <a:pt x="677" y="369"/>
                  </a:lnTo>
                  <a:lnTo>
                    <a:pt x="670" y="367"/>
                  </a:lnTo>
                  <a:lnTo>
                    <a:pt x="665" y="364"/>
                  </a:lnTo>
                  <a:lnTo>
                    <a:pt x="660" y="358"/>
                  </a:lnTo>
                  <a:lnTo>
                    <a:pt x="655" y="355"/>
                  </a:lnTo>
                  <a:lnTo>
                    <a:pt x="651" y="350"/>
                  </a:lnTo>
                  <a:lnTo>
                    <a:pt x="646" y="345"/>
                  </a:lnTo>
                  <a:lnTo>
                    <a:pt x="644" y="339"/>
                  </a:lnTo>
                  <a:lnTo>
                    <a:pt x="641" y="332"/>
                  </a:lnTo>
                  <a:lnTo>
                    <a:pt x="637" y="327"/>
                  </a:lnTo>
                  <a:lnTo>
                    <a:pt x="637" y="320"/>
                  </a:lnTo>
                  <a:lnTo>
                    <a:pt x="635" y="313"/>
                  </a:lnTo>
                  <a:lnTo>
                    <a:pt x="635" y="299"/>
                  </a:lnTo>
                  <a:lnTo>
                    <a:pt x="637" y="294"/>
                  </a:lnTo>
                  <a:lnTo>
                    <a:pt x="637" y="287"/>
                  </a:lnTo>
                  <a:lnTo>
                    <a:pt x="641" y="280"/>
                  </a:lnTo>
                  <a:lnTo>
                    <a:pt x="644" y="275"/>
                  </a:lnTo>
                  <a:lnTo>
                    <a:pt x="646" y="270"/>
                  </a:lnTo>
                  <a:lnTo>
                    <a:pt x="651" y="263"/>
                  </a:lnTo>
                  <a:lnTo>
                    <a:pt x="655" y="259"/>
                  </a:lnTo>
                  <a:lnTo>
                    <a:pt x="660" y="254"/>
                  </a:lnTo>
                  <a:lnTo>
                    <a:pt x="665" y="251"/>
                  </a:lnTo>
                  <a:lnTo>
                    <a:pt x="670" y="247"/>
                  </a:lnTo>
                  <a:lnTo>
                    <a:pt x="677" y="244"/>
                  </a:lnTo>
                  <a:lnTo>
                    <a:pt x="683" y="242"/>
                  </a:lnTo>
                  <a:lnTo>
                    <a:pt x="690" y="240"/>
                  </a:lnTo>
                  <a:lnTo>
                    <a:pt x="697" y="240"/>
                  </a:lnTo>
                  <a:lnTo>
                    <a:pt x="709" y="240"/>
                  </a:lnTo>
                  <a:lnTo>
                    <a:pt x="716" y="240"/>
                  </a:lnTo>
                  <a:lnTo>
                    <a:pt x="721" y="242"/>
                  </a:lnTo>
                  <a:lnTo>
                    <a:pt x="726" y="244"/>
                  </a:lnTo>
                  <a:lnTo>
                    <a:pt x="731" y="245"/>
                  </a:lnTo>
                  <a:lnTo>
                    <a:pt x="737" y="249"/>
                  </a:lnTo>
                  <a:lnTo>
                    <a:pt x="742" y="251"/>
                  </a:lnTo>
                  <a:lnTo>
                    <a:pt x="747" y="254"/>
                  </a:lnTo>
                  <a:lnTo>
                    <a:pt x="751" y="259"/>
                  </a:lnTo>
                  <a:lnTo>
                    <a:pt x="754" y="263"/>
                  </a:lnTo>
                  <a:lnTo>
                    <a:pt x="758" y="268"/>
                  </a:lnTo>
                  <a:lnTo>
                    <a:pt x="761" y="272"/>
                  </a:lnTo>
                  <a:lnTo>
                    <a:pt x="765" y="277"/>
                  </a:lnTo>
                  <a:lnTo>
                    <a:pt x="766" y="282"/>
                  </a:lnTo>
                  <a:lnTo>
                    <a:pt x="768" y="289"/>
                  </a:lnTo>
                  <a:lnTo>
                    <a:pt x="770" y="294"/>
                  </a:lnTo>
                  <a:lnTo>
                    <a:pt x="787" y="294"/>
                  </a:lnTo>
                  <a:lnTo>
                    <a:pt x="789" y="287"/>
                  </a:lnTo>
                  <a:lnTo>
                    <a:pt x="791" y="278"/>
                  </a:lnTo>
                  <a:lnTo>
                    <a:pt x="793" y="272"/>
                  </a:lnTo>
                  <a:lnTo>
                    <a:pt x="796" y="265"/>
                  </a:lnTo>
                  <a:lnTo>
                    <a:pt x="800" y="258"/>
                  </a:lnTo>
                  <a:lnTo>
                    <a:pt x="805" y="251"/>
                  </a:lnTo>
                  <a:lnTo>
                    <a:pt x="812" y="244"/>
                  </a:lnTo>
                  <a:lnTo>
                    <a:pt x="817" y="238"/>
                  </a:lnTo>
                  <a:lnTo>
                    <a:pt x="826" y="232"/>
                  </a:lnTo>
                  <a:lnTo>
                    <a:pt x="833" y="226"/>
                  </a:lnTo>
                  <a:lnTo>
                    <a:pt x="841" y="221"/>
                  </a:lnTo>
                  <a:lnTo>
                    <a:pt x="850" y="218"/>
                  </a:lnTo>
                  <a:lnTo>
                    <a:pt x="861" y="212"/>
                  </a:lnTo>
                  <a:lnTo>
                    <a:pt x="871" y="209"/>
                  </a:lnTo>
                  <a:lnTo>
                    <a:pt x="882" y="207"/>
                  </a:lnTo>
                  <a:lnTo>
                    <a:pt x="892" y="205"/>
                  </a:lnTo>
                  <a:lnTo>
                    <a:pt x="897" y="0"/>
                  </a:lnTo>
                  <a:lnTo>
                    <a:pt x="917"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25" name="Freeform 1454"/>
            <p:cNvSpPr>
              <a:spLocks/>
            </p:cNvSpPr>
            <p:nvPr/>
          </p:nvSpPr>
          <p:spPr bwMode="auto">
            <a:xfrm>
              <a:off x="1523993" y="152400"/>
              <a:ext cx="1816232" cy="258659"/>
            </a:xfrm>
            <a:custGeom>
              <a:avLst/>
              <a:gdLst/>
              <a:ahLst/>
              <a:cxnLst>
                <a:cxn ang="0">
                  <a:pos x="323" y="0"/>
                </a:cxn>
                <a:cxn ang="0">
                  <a:pos x="325" y="2"/>
                </a:cxn>
                <a:cxn ang="0">
                  <a:pos x="328" y="2"/>
                </a:cxn>
                <a:cxn ang="0">
                  <a:pos x="330" y="4"/>
                </a:cxn>
                <a:cxn ang="0">
                  <a:pos x="333" y="5"/>
                </a:cxn>
                <a:cxn ang="0">
                  <a:pos x="335" y="7"/>
                </a:cxn>
                <a:cxn ang="0">
                  <a:pos x="335" y="11"/>
                </a:cxn>
                <a:cxn ang="0">
                  <a:pos x="337" y="12"/>
                </a:cxn>
                <a:cxn ang="0">
                  <a:pos x="337" y="16"/>
                </a:cxn>
                <a:cxn ang="0">
                  <a:pos x="337" y="30"/>
                </a:cxn>
                <a:cxn ang="0">
                  <a:pos x="646" y="5"/>
                </a:cxn>
                <a:cxn ang="0">
                  <a:pos x="646" y="21"/>
                </a:cxn>
                <a:cxn ang="0">
                  <a:pos x="337" y="70"/>
                </a:cxn>
                <a:cxn ang="0">
                  <a:pos x="337" y="82"/>
                </a:cxn>
                <a:cxn ang="0">
                  <a:pos x="337" y="85"/>
                </a:cxn>
                <a:cxn ang="0">
                  <a:pos x="335" y="89"/>
                </a:cxn>
                <a:cxn ang="0">
                  <a:pos x="335" y="91"/>
                </a:cxn>
                <a:cxn ang="0">
                  <a:pos x="332" y="92"/>
                </a:cxn>
                <a:cxn ang="0">
                  <a:pos x="332" y="92"/>
                </a:cxn>
                <a:cxn ang="0">
                  <a:pos x="312" y="92"/>
                </a:cxn>
                <a:cxn ang="0">
                  <a:pos x="309" y="91"/>
                </a:cxn>
                <a:cxn ang="0">
                  <a:pos x="309" y="89"/>
                </a:cxn>
                <a:cxn ang="0">
                  <a:pos x="307" y="85"/>
                </a:cxn>
                <a:cxn ang="0">
                  <a:pos x="307" y="70"/>
                </a:cxn>
                <a:cxn ang="0">
                  <a:pos x="0" y="21"/>
                </a:cxn>
                <a:cxn ang="0">
                  <a:pos x="0" y="5"/>
                </a:cxn>
                <a:cxn ang="0">
                  <a:pos x="307" y="30"/>
                </a:cxn>
                <a:cxn ang="0">
                  <a:pos x="307" y="12"/>
                </a:cxn>
                <a:cxn ang="0">
                  <a:pos x="307" y="11"/>
                </a:cxn>
                <a:cxn ang="0">
                  <a:pos x="309" y="7"/>
                </a:cxn>
                <a:cxn ang="0">
                  <a:pos x="312" y="5"/>
                </a:cxn>
                <a:cxn ang="0">
                  <a:pos x="314" y="4"/>
                </a:cxn>
                <a:cxn ang="0">
                  <a:pos x="316" y="2"/>
                </a:cxn>
                <a:cxn ang="0">
                  <a:pos x="319" y="2"/>
                </a:cxn>
                <a:cxn ang="0">
                  <a:pos x="323" y="0"/>
                </a:cxn>
              </a:cxnLst>
              <a:rect l="0" t="0" r="r" b="b"/>
              <a:pathLst>
                <a:path w="646" h="92">
                  <a:moveTo>
                    <a:pt x="323" y="0"/>
                  </a:moveTo>
                  <a:lnTo>
                    <a:pt x="325" y="2"/>
                  </a:lnTo>
                  <a:lnTo>
                    <a:pt x="328" y="2"/>
                  </a:lnTo>
                  <a:lnTo>
                    <a:pt x="330" y="4"/>
                  </a:lnTo>
                  <a:lnTo>
                    <a:pt x="333" y="5"/>
                  </a:lnTo>
                  <a:lnTo>
                    <a:pt x="335" y="7"/>
                  </a:lnTo>
                  <a:lnTo>
                    <a:pt x="335" y="11"/>
                  </a:lnTo>
                  <a:lnTo>
                    <a:pt x="337" y="12"/>
                  </a:lnTo>
                  <a:lnTo>
                    <a:pt x="337" y="16"/>
                  </a:lnTo>
                  <a:lnTo>
                    <a:pt x="337" y="30"/>
                  </a:lnTo>
                  <a:lnTo>
                    <a:pt x="646" y="5"/>
                  </a:lnTo>
                  <a:lnTo>
                    <a:pt x="646" y="21"/>
                  </a:lnTo>
                  <a:lnTo>
                    <a:pt x="337" y="70"/>
                  </a:lnTo>
                  <a:lnTo>
                    <a:pt x="337" y="82"/>
                  </a:lnTo>
                  <a:lnTo>
                    <a:pt x="337" y="85"/>
                  </a:lnTo>
                  <a:lnTo>
                    <a:pt x="335" y="89"/>
                  </a:lnTo>
                  <a:lnTo>
                    <a:pt x="335" y="91"/>
                  </a:lnTo>
                  <a:lnTo>
                    <a:pt x="332" y="92"/>
                  </a:lnTo>
                  <a:lnTo>
                    <a:pt x="332" y="92"/>
                  </a:lnTo>
                  <a:lnTo>
                    <a:pt x="312" y="92"/>
                  </a:lnTo>
                  <a:lnTo>
                    <a:pt x="309" y="91"/>
                  </a:lnTo>
                  <a:lnTo>
                    <a:pt x="309" y="89"/>
                  </a:lnTo>
                  <a:lnTo>
                    <a:pt x="307" y="85"/>
                  </a:lnTo>
                  <a:lnTo>
                    <a:pt x="307" y="70"/>
                  </a:lnTo>
                  <a:lnTo>
                    <a:pt x="0" y="21"/>
                  </a:lnTo>
                  <a:lnTo>
                    <a:pt x="0" y="5"/>
                  </a:lnTo>
                  <a:lnTo>
                    <a:pt x="307" y="30"/>
                  </a:lnTo>
                  <a:lnTo>
                    <a:pt x="307" y="12"/>
                  </a:lnTo>
                  <a:lnTo>
                    <a:pt x="307" y="11"/>
                  </a:lnTo>
                  <a:lnTo>
                    <a:pt x="309" y="7"/>
                  </a:lnTo>
                  <a:lnTo>
                    <a:pt x="312" y="5"/>
                  </a:lnTo>
                  <a:lnTo>
                    <a:pt x="314" y="4"/>
                  </a:lnTo>
                  <a:lnTo>
                    <a:pt x="316" y="2"/>
                  </a:lnTo>
                  <a:lnTo>
                    <a:pt x="319" y="2"/>
                  </a:lnTo>
                  <a:lnTo>
                    <a:pt x="323"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grpSp>
      <p:sp>
        <p:nvSpPr>
          <p:cNvPr id="26" name="Freeform 1886"/>
          <p:cNvSpPr>
            <a:spLocks/>
          </p:cNvSpPr>
          <p:nvPr/>
        </p:nvSpPr>
        <p:spPr bwMode="auto">
          <a:xfrm>
            <a:off x="6860687" y="2975992"/>
            <a:ext cx="902597" cy="1003300"/>
          </a:xfrm>
          <a:custGeom>
            <a:avLst/>
            <a:gdLst/>
            <a:ahLst/>
            <a:cxnLst>
              <a:cxn ang="0">
                <a:pos x="489" y="0"/>
              </a:cxn>
              <a:cxn ang="0">
                <a:pos x="502" y="5"/>
              </a:cxn>
              <a:cxn ang="0">
                <a:pos x="510" y="17"/>
              </a:cxn>
              <a:cxn ang="0">
                <a:pos x="536" y="90"/>
              </a:cxn>
              <a:cxn ang="0">
                <a:pos x="542" y="108"/>
              </a:cxn>
              <a:cxn ang="0">
                <a:pos x="545" y="129"/>
              </a:cxn>
              <a:cxn ang="0">
                <a:pos x="549" y="150"/>
              </a:cxn>
              <a:cxn ang="0">
                <a:pos x="549" y="167"/>
              </a:cxn>
              <a:cxn ang="0">
                <a:pos x="549" y="436"/>
              </a:cxn>
              <a:cxn ang="0">
                <a:pos x="968" y="737"/>
              </a:cxn>
              <a:cxn ang="0">
                <a:pos x="968" y="808"/>
              </a:cxn>
              <a:cxn ang="0">
                <a:pos x="549" y="641"/>
              </a:cxn>
              <a:cxn ang="0">
                <a:pos x="549" y="754"/>
              </a:cxn>
              <a:cxn ang="0">
                <a:pos x="547" y="782"/>
              </a:cxn>
              <a:cxn ang="0">
                <a:pos x="543" y="815"/>
              </a:cxn>
              <a:cxn ang="0">
                <a:pos x="540" y="848"/>
              </a:cxn>
              <a:cxn ang="0">
                <a:pos x="535" y="876"/>
              </a:cxn>
              <a:cxn ang="0">
                <a:pos x="715" y="1012"/>
              </a:cxn>
              <a:cxn ang="0">
                <a:pos x="715" y="1076"/>
              </a:cxn>
              <a:cxn ang="0">
                <a:pos x="484" y="999"/>
              </a:cxn>
              <a:cxn ang="0">
                <a:pos x="252" y="1076"/>
              </a:cxn>
              <a:cxn ang="0">
                <a:pos x="252" y="1012"/>
              </a:cxn>
              <a:cxn ang="0">
                <a:pos x="433" y="876"/>
              </a:cxn>
              <a:cxn ang="0">
                <a:pos x="428" y="848"/>
              </a:cxn>
              <a:cxn ang="0">
                <a:pos x="425" y="815"/>
              </a:cxn>
              <a:cxn ang="0">
                <a:pos x="421" y="782"/>
              </a:cxn>
              <a:cxn ang="0">
                <a:pos x="418" y="754"/>
              </a:cxn>
              <a:cxn ang="0">
                <a:pos x="418" y="641"/>
              </a:cxn>
              <a:cxn ang="0">
                <a:pos x="0" y="808"/>
              </a:cxn>
              <a:cxn ang="0">
                <a:pos x="0" y="737"/>
              </a:cxn>
              <a:cxn ang="0">
                <a:pos x="418" y="436"/>
              </a:cxn>
              <a:cxn ang="0">
                <a:pos x="418" y="167"/>
              </a:cxn>
              <a:cxn ang="0">
                <a:pos x="419" y="150"/>
              </a:cxn>
              <a:cxn ang="0">
                <a:pos x="421" y="129"/>
              </a:cxn>
              <a:cxn ang="0">
                <a:pos x="426" y="108"/>
              </a:cxn>
              <a:cxn ang="0">
                <a:pos x="432" y="90"/>
              </a:cxn>
              <a:cxn ang="0">
                <a:pos x="458" y="17"/>
              </a:cxn>
              <a:cxn ang="0">
                <a:pos x="460" y="12"/>
              </a:cxn>
              <a:cxn ang="0">
                <a:pos x="465" y="7"/>
              </a:cxn>
              <a:cxn ang="0">
                <a:pos x="470" y="4"/>
              </a:cxn>
              <a:cxn ang="0">
                <a:pos x="475" y="2"/>
              </a:cxn>
              <a:cxn ang="0">
                <a:pos x="489" y="0"/>
              </a:cxn>
            </a:cxnLst>
            <a:rect l="0" t="0" r="r" b="b"/>
            <a:pathLst>
              <a:path w="968" h="1076">
                <a:moveTo>
                  <a:pt x="489" y="0"/>
                </a:moveTo>
                <a:lnTo>
                  <a:pt x="502" y="5"/>
                </a:lnTo>
                <a:lnTo>
                  <a:pt x="510" y="17"/>
                </a:lnTo>
                <a:lnTo>
                  <a:pt x="536" y="90"/>
                </a:lnTo>
                <a:lnTo>
                  <a:pt x="542" y="108"/>
                </a:lnTo>
                <a:lnTo>
                  <a:pt x="545" y="129"/>
                </a:lnTo>
                <a:lnTo>
                  <a:pt x="549" y="150"/>
                </a:lnTo>
                <a:lnTo>
                  <a:pt x="549" y="167"/>
                </a:lnTo>
                <a:lnTo>
                  <a:pt x="549" y="436"/>
                </a:lnTo>
                <a:lnTo>
                  <a:pt x="968" y="737"/>
                </a:lnTo>
                <a:lnTo>
                  <a:pt x="968" y="808"/>
                </a:lnTo>
                <a:lnTo>
                  <a:pt x="549" y="641"/>
                </a:lnTo>
                <a:lnTo>
                  <a:pt x="549" y="754"/>
                </a:lnTo>
                <a:lnTo>
                  <a:pt x="547" y="782"/>
                </a:lnTo>
                <a:lnTo>
                  <a:pt x="543" y="815"/>
                </a:lnTo>
                <a:lnTo>
                  <a:pt x="540" y="848"/>
                </a:lnTo>
                <a:lnTo>
                  <a:pt x="535" y="876"/>
                </a:lnTo>
                <a:lnTo>
                  <a:pt x="715" y="1012"/>
                </a:lnTo>
                <a:lnTo>
                  <a:pt x="715" y="1076"/>
                </a:lnTo>
                <a:lnTo>
                  <a:pt x="484" y="999"/>
                </a:lnTo>
                <a:lnTo>
                  <a:pt x="252" y="1076"/>
                </a:lnTo>
                <a:lnTo>
                  <a:pt x="252" y="1012"/>
                </a:lnTo>
                <a:lnTo>
                  <a:pt x="433" y="876"/>
                </a:lnTo>
                <a:lnTo>
                  <a:pt x="428" y="848"/>
                </a:lnTo>
                <a:lnTo>
                  <a:pt x="425" y="815"/>
                </a:lnTo>
                <a:lnTo>
                  <a:pt x="421" y="782"/>
                </a:lnTo>
                <a:lnTo>
                  <a:pt x="418" y="754"/>
                </a:lnTo>
                <a:lnTo>
                  <a:pt x="418" y="641"/>
                </a:lnTo>
                <a:lnTo>
                  <a:pt x="0" y="808"/>
                </a:lnTo>
                <a:lnTo>
                  <a:pt x="0" y="737"/>
                </a:lnTo>
                <a:lnTo>
                  <a:pt x="418" y="436"/>
                </a:lnTo>
                <a:lnTo>
                  <a:pt x="418" y="167"/>
                </a:lnTo>
                <a:lnTo>
                  <a:pt x="419" y="150"/>
                </a:lnTo>
                <a:lnTo>
                  <a:pt x="421" y="129"/>
                </a:lnTo>
                <a:lnTo>
                  <a:pt x="426" y="108"/>
                </a:lnTo>
                <a:lnTo>
                  <a:pt x="432" y="90"/>
                </a:lnTo>
                <a:lnTo>
                  <a:pt x="458" y="17"/>
                </a:lnTo>
                <a:lnTo>
                  <a:pt x="460" y="12"/>
                </a:lnTo>
                <a:lnTo>
                  <a:pt x="465" y="7"/>
                </a:lnTo>
                <a:lnTo>
                  <a:pt x="470" y="4"/>
                </a:lnTo>
                <a:lnTo>
                  <a:pt x="475" y="2"/>
                </a:lnTo>
                <a:lnTo>
                  <a:pt x="489" y="0"/>
                </a:lnTo>
                <a:close/>
              </a:path>
            </a:pathLst>
          </a:custGeom>
          <a:ln>
            <a:headEnd/>
            <a:tailEnd/>
          </a:ln>
          <a:effectLst>
            <a:outerShdw blurRad="40000" dist="20000" dir="5400000" rotWithShape="0">
              <a:srgbClr val="000000">
                <a:alpha val="38000"/>
              </a:srgbClr>
            </a:outerShdw>
            <a:reflection blurRad="6350" stA="52000" endA="300" endPos="35000" dir="5400000" sy="-100000" algn="bl" rotWithShape="0"/>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27" name="Title 26"/>
          <p:cNvSpPr>
            <a:spLocks noGrp="1"/>
          </p:cNvSpPr>
          <p:nvPr>
            <p:ph type="title"/>
          </p:nvPr>
        </p:nvSpPr>
        <p:spPr>
          <a:xfrm>
            <a:off x="457200" y="211931"/>
            <a:ext cx="6858000" cy="641350"/>
          </a:xfrm>
        </p:spPr>
        <p:txBody>
          <a:bodyPr/>
          <a:lstStyle/>
          <a:p>
            <a:r>
              <a:rPr lang="en-US" smtClean="0"/>
              <a:t>PowerPoint Shapes</a:t>
            </a:r>
            <a:endParaRPr lang="en-US"/>
          </a:p>
        </p:txBody>
      </p:sp>
    </p:spTree>
    <p:extLst>
      <p:ext uri="{BB962C8B-B14F-4D97-AF65-F5344CB8AC3E}">
        <p14:creationId xmlns:p14="http://schemas.microsoft.com/office/powerpoint/2010/main" val="20215048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19" grpId="0" animBg="1" autoUpdateAnimBg="0"/>
      <p:bldP spid="26" grpId="0" animBg="1" autoUpdateAnimBg="0"/>
      <p:bldP spid="27"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034403" y="1240773"/>
            <a:ext cx="1581111" cy="836639"/>
            <a:chOff x="2133600" y="3505200"/>
            <a:chExt cx="3162123" cy="1673225"/>
          </a:xfrm>
          <a:effectLst>
            <a:reflection blurRad="6350" stA="52000" endA="300" endPos="35000" dir="5400000" sy="-100000" algn="bl" rotWithShape="0"/>
          </a:effectLst>
        </p:grpSpPr>
        <p:sp>
          <p:nvSpPr>
            <p:cNvPr id="3" name="Freeform 2567"/>
            <p:cNvSpPr>
              <a:spLocks/>
            </p:cNvSpPr>
            <p:nvPr/>
          </p:nvSpPr>
          <p:spPr bwMode="auto">
            <a:xfrm>
              <a:off x="2727077" y="3552544"/>
              <a:ext cx="2568646" cy="1230229"/>
            </a:xfrm>
            <a:custGeom>
              <a:avLst/>
              <a:gdLst/>
              <a:ahLst/>
              <a:cxnLst>
                <a:cxn ang="0">
                  <a:pos x="379" y="0"/>
                </a:cxn>
                <a:cxn ang="0">
                  <a:pos x="536" y="9"/>
                </a:cxn>
                <a:cxn ang="0">
                  <a:pos x="806" y="0"/>
                </a:cxn>
                <a:cxn ang="0">
                  <a:pos x="819" y="5"/>
                </a:cxn>
                <a:cxn ang="0">
                  <a:pos x="826" y="16"/>
                </a:cxn>
                <a:cxn ang="0">
                  <a:pos x="826" y="28"/>
                </a:cxn>
                <a:cxn ang="0">
                  <a:pos x="819" y="38"/>
                </a:cxn>
                <a:cxn ang="0">
                  <a:pos x="806" y="44"/>
                </a:cxn>
                <a:cxn ang="0">
                  <a:pos x="536" y="28"/>
                </a:cxn>
                <a:cxn ang="0">
                  <a:pos x="469" y="117"/>
                </a:cxn>
                <a:cxn ang="0">
                  <a:pos x="691" y="118"/>
                </a:cxn>
                <a:cxn ang="0">
                  <a:pos x="738" y="146"/>
                </a:cxn>
                <a:cxn ang="0">
                  <a:pos x="817" y="282"/>
                </a:cxn>
                <a:cxn ang="0">
                  <a:pos x="829" y="315"/>
                </a:cxn>
                <a:cxn ang="0">
                  <a:pos x="831" y="348"/>
                </a:cxn>
                <a:cxn ang="0">
                  <a:pos x="815" y="384"/>
                </a:cxn>
                <a:cxn ang="0">
                  <a:pos x="780" y="398"/>
                </a:cxn>
                <a:cxn ang="0">
                  <a:pos x="387" y="396"/>
                </a:cxn>
                <a:cxn ang="0">
                  <a:pos x="352" y="374"/>
                </a:cxn>
                <a:cxn ang="0">
                  <a:pos x="319" y="318"/>
                </a:cxn>
                <a:cxn ang="0">
                  <a:pos x="295" y="290"/>
                </a:cxn>
                <a:cxn ang="0">
                  <a:pos x="21" y="183"/>
                </a:cxn>
                <a:cxn ang="0">
                  <a:pos x="1" y="164"/>
                </a:cxn>
                <a:cxn ang="0">
                  <a:pos x="3" y="134"/>
                </a:cxn>
                <a:cxn ang="0">
                  <a:pos x="35" y="117"/>
                </a:cxn>
                <a:cxn ang="0">
                  <a:pos x="445" y="28"/>
                </a:cxn>
                <a:cxn ang="0">
                  <a:pos x="379" y="44"/>
                </a:cxn>
                <a:cxn ang="0">
                  <a:pos x="101" y="42"/>
                </a:cxn>
                <a:cxn ang="0">
                  <a:pos x="91" y="35"/>
                </a:cxn>
                <a:cxn ang="0">
                  <a:pos x="87" y="21"/>
                </a:cxn>
                <a:cxn ang="0">
                  <a:pos x="91" y="9"/>
                </a:cxn>
                <a:cxn ang="0">
                  <a:pos x="101" y="2"/>
                </a:cxn>
              </a:cxnLst>
              <a:rect l="0" t="0" r="r" b="b"/>
              <a:pathLst>
                <a:path w="831" h="398">
                  <a:moveTo>
                    <a:pt x="108" y="0"/>
                  </a:moveTo>
                  <a:lnTo>
                    <a:pt x="379" y="0"/>
                  </a:lnTo>
                  <a:lnTo>
                    <a:pt x="379" y="9"/>
                  </a:lnTo>
                  <a:lnTo>
                    <a:pt x="536" y="9"/>
                  </a:lnTo>
                  <a:lnTo>
                    <a:pt x="536" y="0"/>
                  </a:lnTo>
                  <a:lnTo>
                    <a:pt x="806" y="0"/>
                  </a:lnTo>
                  <a:lnTo>
                    <a:pt x="813" y="2"/>
                  </a:lnTo>
                  <a:lnTo>
                    <a:pt x="819" y="5"/>
                  </a:lnTo>
                  <a:lnTo>
                    <a:pt x="824" y="9"/>
                  </a:lnTo>
                  <a:lnTo>
                    <a:pt x="826" y="16"/>
                  </a:lnTo>
                  <a:lnTo>
                    <a:pt x="827" y="21"/>
                  </a:lnTo>
                  <a:lnTo>
                    <a:pt x="826" y="28"/>
                  </a:lnTo>
                  <a:lnTo>
                    <a:pt x="824" y="35"/>
                  </a:lnTo>
                  <a:lnTo>
                    <a:pt x="819" y="38"/>
                  </a:lnTo>
                  <a:lnTo>
                    <a:pt x="813" y="42"/>
                  </a:lnTo>
                  <a:lnTo>
                    <a:pt x="806" y="44"/>
                  </a:lnTo>
                  <a:lnTo>
                    <a:pt x="536" y="44"/>
                  </a:lnTo>
                  <a:lnTo>
                    <a:pt x="536" y="28"/>
                  </a:lnTo>
                  <a:lnTo>
                    <a:pt x="469" y="28"/>
                  </a:lnTo>
                  <a:lnTo>
                    <a:pt x="469" y="117"/>
                  </a:lnTo>
                  <a:lnTo>
                    <a:pt x="665" y="117"/>
                  </a:lnTo>
                  <a:lnTo>
                    <a:pt x="691" y="118"/>
                  </a:lnTo>
                  <a:lnTo>
                    <a:pt x="717" y="131"/>
                  </a:lnTo>
                  <a:lnTo>
                    <a:pt x="738" y="146"/>
                  </a:lnTo>
                  <a:lnTo>
                    <a:pt x="754" y="169"/>
                  </a:lnTo>
                  <a:lnTo>
                    <a:pt x="817" y="282"/>
                  </a:lnTo>
                  <a:lnTo>
                    <a:pt x="824" y="297"/>
                  </a:lnTo>
                  <a:lnTo>
                    <a:pt x="829" y="315"/>
                  </a:lnTo>
                  <a:lnTo>
                    <a:pt x="831" y="330"/>
                  </a:lnTo>
                  <a:lnTo>
                    <a:pt x="831" y="348"/>
                  </a:lnTo>
                  <a:lnTo>
                    <a:pt x="827" y="367"/>
                  </a:lnTo>
                  <a:lnTo>
                    <a:pt x="815" y="384"/>
                  </a:lnTo>
                  <a:lnTo>
                    <a:pt x="799" y="395"/>
                  </a:lnTo>
                  <a:lnTo>
                    <a:pt x="780" y="398"/>
                  </a:lnTo>
                  <a:lnTo>
                    <a:pt x="408" y="398"/>
                  </a:lnTo>
                  <a:lnTo>
                    <a:pt x="387" y="396"/>
                  </a:lnTo>
                  <a:lnTo>
                    <a:pt x="368" y="388"/>
                  </a:lnTo>
                  <a:lnTo>
                    <a:pt x="352" y="374"/>
                  </a:lnTo>
                  <a:lnTo>
                    <a:pt x="340" y="358"/>
                  </a:lnTo>
                  <a:lnTo>
                    <a:pt x="319" y="318"/>
                  </a:lnTo>
                  <a:lnTo>
                    <a:pt x="309" y="304"/>
                  </a:lnTo>
                  <a:lnTo>
                    <a:pt x="295" y="290"/>
                  </a:lnTo>
                  <a:lnTo>
                    <a:pt x="279" y="284"/>
                  </a:lnTo>
                  <a:lnTo>
                    <a:pt x="21" y="183"/>
                  </a:lnTo>
                  <a:lnTo>
                    <a:pt x="10" y="176"/>
                  </a:lnTo>
                  <a:lnTo>
                    <a:pt x="1" y="164"/>
                  </a:lnTo>
                  <a:lnTo>
                    <a:pt x="0" y="151"/>
                  </a:lnTo>
                  <a:lnTo>
                    <a:pt x="3" y="134"/>
                  </a:lnTo>
                  <a:lnTo>
                    <a:pt x="17" y="120"/>
                  </a:lnTo>
                  <a:lnTo>
                    <a:pt x="35" y="117"/>
                  </a:lnTo>
                  <a:lnTo>
                    <a:pt x="445" y="117"/>
                  </a:lnTo>
                  <a:lnTo>
                    <a:pt x="445" y="28"/>
                  </a:lnTo>
                  <a:lnTo>
                    <a:pt x="379" y="28"/>
                  </a:lnTo>
                  <a:lnTo>
                    <a:pt x="379" y="44"/>
                  </a:lnTo>
                  <a:lnTo>
                    <a:pt x="108" y="44"/>
                  </a:lnTo>
                  <a:lnTo>
                    <a:pt x="101" y="42"/>
                  </a:lnTo>
                  <a:lnTo>
                    <a:pt x="96" y="38"/>
                  </a:lnTo>
                  <a:lnTo>
                    <a:pt x="91" y="35"/>
                  </a:lnTo>
                  <a:lnTo>
                    <a:pt x="89" y="28"/>
                  </a:lnTo>
                  <a:lnTo>
                    <a:pt x="87" y="21"/>
                  </a:lnTo>
                  <a:lnTo>
                    <a:pt x="89" y="16"/>
                  </a:lnTo>
                  <a:lnTo>
                    <a:pt x="91" y="9"/>
                  </a:lnTo>
                  <a:lnTo>
                    <a:pt x="96" y="5"/>
                  </a:lnTo>
                  <a:lnTo>
                    <a:pt x="101" y="2"/>
                  </a:lnTo>
                  <a:lnTo>
                    <a:pt x="108"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4" name="Freeform 2568"/>
            <p:cNvSpPr>
              <a:spLocks/>
            </p:cNvSpPr>
            <p:nvPr/>
          </p:nvSpPr>
          <p:spPr bwMode="auto">
            <a:xfrm>
              <a:off x="3617294" y="4887868"/>
              <a:ext cx="1672247" cy="290557"/>
            </a:xfrm>
            <a:custGeom>
              <a:avLst/>
              <a:gdLst/>
              <a:ahLst/>
              <a:cxnLst>
                <a:cxn ang="0">
                  <a:pos x="47" y="0"/>
                </a:cxn>
                <a:cxn ang="0">
                  <a:pos x="494" y="0"/>
                </a:cxn>
                <a:cxn ang="0">
                  <a:pos x="513" y="4"/>
                </a:cxn>
                <a:cxn ang="0">
                  <a:pos x="527" y="14"/>
                </a:cxn>
                <a:cxn ang="0">
                  <a:pos x="538" y="28"/>
                </a:cxn>
                <a:cxn ang="0">
                  <a:pos x="541" y="47"/>
                </a:cxn>
                <a:cxn ang="0">
                  <a:pos x="538" y="65"/>
                </a:cxn>
                <a:cxn ang="0">
                  <a:pos x="527" y="80"/>
                </a:cxn>
                <a:cxn ang="0">
                  <a:pos x="513" y="91"/>
                </a:cxn>
                <a:cxn ang="0">
                  <a:pos x="494" y="94"/>
                </a:cxn>
                <a:cxn ang="0">
                  <a:pos x="47" y="94"/>
                </a:cxn>
                <a:cxn ang="0">
                  <a:pos x="30" y="91"/>
                </a:cxn>
                <a:cxn ang="0">
                  <a:pos x="14" y="80"/>
                </a:cxn>
                <a:cxn ang="0">
                  <a:pos x="5" y="65"/>
                </a:cxn>
                <a:cxn ang="0">
                  <a:pos x="0" y="47"/>
                </a:cxn>
                <a:cxn ang="0">
                  <a:pos x="5" y="28"/>
                </a:cxn>
                <a:cxn ang="0">
                  <a:pos x="14" y="14"/>
                </a:cxn>
                <a:cxn ang="0">
                  <a:pos x="30" y="4"/>
                </a:cxn>
                <a:cxn ang="0">
                  <a:pos x="47" y="0"/>
                </a:cxn>
              </a:cxnLst>
              <a:rect l="0" t="0" r="r" b="b"/>
              <a:pathLst>
                <a:path w="541" h="94">
                  <a:moveTo>
                    <a:pt x="47" y="0"/>
                  </a:moveTo>
                  <a:lnTo>
                    <a:pt x="494" y="0"/>
                  </a:lnTo>
                  <a:lnTo>
                    <a:pt x="513" y="4"/>
                  </a:lnTo>
                  <a:lnTo>
                    <a:pt x="527" y="14"/>
                  </a:lnTo>
                  <a:lnTo>
                    <a:pt x="538" y="28"/>
                  </a:lnTo>
                  <a:lnTo>
                    <a:pt x="541" y="47"/>
                  </a:lnTo>
                  <a:lnTo>
                    <a:pt x="538" y="65"/>
                  </a:lnTo>
                  <a:lnTo>
                    <a:pt x="527" y="80"/>
                  </a:lnTo>
                  <a:lnTo>
                    <a:pt x="513" y="91"/>
                  </a:lnTo>
                  <a:lnTo>
                    <a:pt x="494" y="94"/>
                  </a:lnTo>
                  <a:lnTo>
                    <a:pt x="47" y="94"/>
                  </a:lnTo>
                  <a:lnTo>
                    <a:pt x="30" y="91"/>
                  </a:lnTo>
                  <a:lnTo>
                    <a:pt x="14" y="80"/>
                  </a:lnTo>
                  <a:lnTo>
                    <a:pt x="5" y="65"/>
                  </a:lnTo>
                  <a:lnTo>
                    <a:pt x="0" y="47"/>
                  </a:lnTo>
                  <a:lnTo>
                    <a:pt x="5" y="28"/>
                  </a:lnTo>
                  <a:lnTo>
                    <a:pt x="14" y="14"/>
                  </a:lnTo>
                  <a:lnTo>
                    <a:pt x="30" y="4"/>
                  </a:lnTo>
                  <a:lnTo>
                    <a:pt x="47"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5" name="Oval 4"/>
            <p:cNvSpPr/>
            <p:nvPr/>
          </p:nvSpPr>
          <p:spPr bwMode="gray">
            <a:xfrm>
              <a:off x="2133600" y="3505200"/>
              <a:ext cx="978570" cy="978570"/>
            </a:xfrm>
            <a:prstGeom prst="ellipse">
              <a:avLst/>
            </a:prstGeom>
            <a:ln>
              <a:headEnd/>
              <a:tailEnd/>
            </a:ln>
            <a:ex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6" name="Oval 5"/>
            <p:cNvSpPr/>
            <p:nvPr/>
          </p:nvSpPr>
          <p:spPr bwMode="gray">
            <a:xfrm>
              <a:off x="2370321" y="3741921"/>
              <a:ext cx="505126" cy="505126"/>
            </a:xfrm>
            <a:prstGeom prst="ellipse">
              <a:avLst/>
            </a:prstGeom>
            <a:ln/>
            <a:extLst/>
          </p:spPr>
          <p:style>
            <a:lnRef idx="1">
              <a:schemeClr val="accent1"/>
            </a:lnRef>
            <a:fillRef idx="2">
              <a:schemeClr val="accent1"/>
            </a:fillRef>
            <a:effectRef idx="1">
              <a:schemeClr val="accent1"/>
            </a:effectRef>
            <a:fontRef idx="minor">
              <a:schemeClr val="dk1"/>
            </a:fontRef>
          </p:style>
          <p:txBody>
            <a:bodyPr wrap="none" rtlCol="0" anchor="ctr"/>
            <a:lstStyle/>
            <a:p>
              <a:pPr algn="ctr"/>
              <a:endParaRPr lang="en-US"/>
            </a:p>
          </p:txBody>
        </p:sp>
      </p:grpSp>
      <p:grpSp>
        <p:nvGrpSpPr>
          <p:cNvPr id="7" name="Group 6"/>
          <p:cNvGrpSpPr/>
          <p:nvPr/>
        </p:nvGrpSpPr>
        <p:grpSpPr>
          <a:xfrm>
            <a:off x="3226640" y="1157443"/>
            <a:ext cx="840146" cy="1003300"/>
            <a:chOff x="5765801" y="4899026"/>
            <a:chExt cx="1422400" cy="1698625"/>
          </a:xfrm>
          <a:effectLst>
            <a:reflection blurRad="6350" stA="52000" endA="300" endPos="35000" dir="5400000" sy="-100000" algn="bl" rotWithShape="0"/>
          </a:effectLst>
        </p:grpSpPr>
        <p:sp>
          <p:nvSpPr>
            <p:cNvPr id="8" name="Freeform 21"/>
            <p:cNvSpPr>
              <a:spLocks/>
            </p:cNvSpPr>
            <p:nvPr/>
          </p:nvSpPr>
          <p:spPr bwMode="auto">
            <a:xfrm>
              <a:off x="6121401" y="4899026"/>
              <a:ext cx="185738" cy="287338"/>
            </a:xfrm>
            <a:custGeom>
              <a:avLst/>
              <a:gdLst>
                <a:gd name="T0" fmla="*/ 53 w 117"/>
                <a:gd name="T1" fmla="*/ 0 h 181"/>
                <a:gd name="T2" fmla="*/ 69 w 117"/>
                <a:gd name="T3" fmla="*/ 2 h 181"/>
                <a:gd name="T4" fmla="*/ 83 w 117"/>
                <a:gd name="T5" fmla="*/ 10 h 181"/>
                <a:gd name="T6" fmla="*/ 95 w 117"/>
                <a:gd name="T7" fmla="*/ 21 h 181"/>
                <a:gd name="T8" fmla="*/ 104 w 117"/>
                <a:gd name="T9" fmla="*/ 37 h 181"/>
                <a:gd name="T10" fmla="*/ 111 w 117"/>
                <a:gd name="T11" fmla="*/ 55 h 181"/>
                <a:gd name="T12" fmla="*/ 116 w 117"/>
                <a:gd name="T13" fmla="*/ 75 h 181"/>
                <a:gd name="T14" fmla="*/ 117 w 117"/>
                <a:gd name="T15" fmla="*/ 96 h 181"/>
                <a:gd name="T16" fmla="*/ 117 w 117"/>
                <a:gd name="T17" fmla="*/ 117 h 181"/>
                <a:gd name="T18" fmla="*/ 113 w 117"/>
                <a:gd name="T19" fmla="*/ 135 h 181"/>
                <a:gd name="T20" fmla="*/ 108 w 117"/>
                <a:gd name="T21" fmla="*/ 152 h 181"/>
                <a:gd name="T22" fmla="*/ 99 w 117"/>
                <a:gd name="T23" fmla="*/ 167 h 181"/>
                <a:gd name="T24" fmla="*/ 87 w 117"/>
                <a:gd name="T25" fmla="*/ 176 h 181"/>
                <a:gd name="T26" fmla="*/ 73 w 117"/>
                <a:gd name="T27" fmla="*/ 181 h 181"/>
                <a:gd name="T28" fmla="*/ 56 w 117"/>
                <a:gd name="T29" fmla="*/ 180 h 181"/>
                <a:gd name="T30" fmla="*/ 40 w 117"/>
                <a:gd name="T31" fmla="*/ 173 h 181"/>
                <a:gd name="T32" fmla="*/ 27 w 117"/>
                <a:gd name="T33" fmla="*/ 160 h 181"/>
                <a:gd name="T34" fmla="*/ 17 w 117"/>
                <a:gd name="T35" fmla="*/ 145 h 181"/>
                <a:gd name="T36" fmla="*/ 7 w 117"/>
                <a:gd name="T37" fmla="*/ 126 h 181"/>
                <a:gd name="T38" fmla="*/ 2 w 117"/>
                <a:gd name="T39" fmla="*/ 105 h 181"/>
                <a:gd name="T40" fmla="*/ 0 w 117"/>
                <a:gd name="T41" fmla="*/ 84 h 181"/>
                <a:gd name="T42" fmla="*/ 0 w 117"/>
                <a:gd name="T43" fmla="*/ 63 h 181"/>
                <a:gd name="T44" fmla="*/ 4 w 117"/>
                <a:gd name="T45" fmla="*/ 44 h 181"/>
                <a:gd name="T46" fmla="*/ 10 w 117"/>
                <a:gd name="T47" fmla="*/ 27 h 181"/>
                <a:gd name="T48" fmla="*/ 21 w 117"/>
                <a:gd name="T49" fmla="*/ 14 h 181"/>
                <a:gd name="T50" fmla="*/ 34 w 117"/>
                <a:gd name="T51" fmla="*/ 4 h 181"/>
                <a:gd name="T52" fmla="*/ 53 w 117"/>
                <a:gd name="T53"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7" h="181">
                  <a:moveTo>
                    <a:pt x="53" y="0"/>
                  </a:moveTo>
                  <a:lnTo>
                    <a:pt x="69" y="2"/>
                  </a:lnTo>
                  <a:lnTo>
                    <a:pt x="83" y="10"/>
                  </a:lnTo>
                  <a:lnTo>
                    <a:pt x="95" y="21"/>
                  </a:lnTo>
                  <a:lnTo>
                    <a:pt x="104" y="37"/>
                  </a:lnTo>
                  <a:lnTo>
                    <a:pt x="111" y="55"/>
                  </a:lnTo>
                  <a:lnTo>
                    <a:pt x="116" y="75"/>
                  </a:lnTo>
                  <a:lnTo>
                    <a:pt x="117" y="96"/>
                  </a:lnTo>
                  <a:lnTo>
                    <a:pt x="117" y="117"/>
                  </a:lnTo>
                  <a:lnTo>
                    <a:pt x="113" y="135"/>
                  </a:lnTo>
                  <a:lnTo>
                    <a:pt x="108" y="152"/>
                  </a:lnTo>
                  <a:lnTo>
                    <a:pt x="99" y="167"/>
                  </a:lnTo>
                  <a:lnTo>
                    <a:pt x="87" y="176"/>
                  </a:lnTo>
                  <a:lnTo>
                    <a:pt x="73" y="181"/>
                  </a:lnTo>
                  <a:lnTo>
                    <a:pt x="56" y="180"/>
                  </a:lnTo>
                  <a:lnTo>
                    <a:pt x="40" y="173"/>
                  </a:lnTo>
                  <a:lnTo>
                    <a:pt x="27" y="160"/>
                  </a:lnTo>
                  <a:lnTo>
                    <a:pt x="17" y="145"/>
                  </a:lnTo>
                  <a:lnTo>
                    <a:pt x="7" y="126"/>
                  </a:lnTo>
                  <a:lnTo>
                    <a:pt x="2" y="105"/>
                  </a:lnTo>
                  <a:lnTo>
                    <a:pt x="0" y="84"/>
                  </a:lnTo>
                  <a:lnTo>
                    <a:pt x="0" y="63"/>
                  </a:lnTo>
                  <a:lnTo>
                    <a:pt x="4" y="44"/>
                  </a:lnTo>
                  <a:lnTo>
                    <a:pt x="10" y="27"/>
                  </a:lnTo>
                  <a:lnTo>
                    <a:pt x="21" y="14"/>
                  </a:lnTo>
                  <a:lnTo>
                    <a:pt x="34" y="4"/>
                  </a:lnTo>
                  <a:lnTo>
                    <a:pt x="53"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9" name="Freeform 24"/>
            <p:cNvSpPr>
              <a:spLocks/>
            </p:cNvSpPr>
            <p:nvPr/>
          </p:nvSpPr>
          <p:spPr bwMode="auto">
            <a:xfrm>
              <a:off x="5765801" y="5070476"/>
              <a:ext cx="1422400" cy="1527175"/>
            </a:xfrm>
            <a:custGeom>
              <a:avLst/>
              <a:gdLst>
                <a:gd name="T0" fmla="*/ 35 w 896"/>
                <a:gd name="T1" fmla="*/ 14 h 962"/>
                <a:gd name="T2" fmla="*/ 111 w 896"/>
                <a:gd name="T3" fmla="*/ 50 h 962"/>
                <a:gd name="T4" fmla="*/ 194 w 896"/>
                <a:gd name="T5" fmla="*/ 86 h 962"/>
                <a:gd name="T6" fmla="*/ 286 w 896"/>
                <a:gd name="T7" fmla="*/ 114 h 962"/>
                <a:gd name="T8" fmla="*/ 413 w 896"/>
                <a:gd name="T9" fmla="*/ 126 h 962"/>
                <a:gd name="T10" fmla="*/ 569 w 896"/>
                <a:gd name="T11" fmla="*/ 133 h 962"/>
                <a:gd name="T12" fmla="*/ 724 w 896"/>
                <a:gd name="T13" fmla="*/ 150 h 962"/>
                <a:gd name="T14" fmla="*/ 683 w 896"/>
                <a:gd name="T15" fmla="*/ 166 h 962"/>
                <a:gd name="T16" fmla="*/ 631 w 896"/>
                <a:gd name="T17" fmla="*/ 177 h 962"/>
                <a:gd name="T18" fmla="*/ 573 w 896"/>
                <a:gd name="T19" fmla="*/ 186 h 962"/>
                <a:gd name="T20" fmla="*/ 515 w 896"/>
                <a:gd name="T21" fmla="*/ 198 h 962"/>
                <a:gd name="T22" fmla="*/ 464 w 896"/>
                <a:gd name="T23" fmla="*/ 213 h 962"/>
                <a:gd name="T24" fmla="*/ 426 w 896"/>
                <a:gd name="T25" fmla="*/ 239 h 962"/>
                <a:gd name="T26" fmla="*/ 409 w 896"/>
                <a:gd name="T27" fmla="*/ 276 h 962"/>
                <a:gd name="T28" fmla="*/ 415 w 896"/>
                <a:gd name="T29" fmla="*/ 325 h 962"/>
                <a:gd name="T30" fmla="*/ 441 w 896"/>
                <a:gd name="T31" fmla="*/ 378 h 962"/>
                <a:gd name="T32" fmla="*/ 479 w 896"/>
                <a:gd name="T33" fmla="*/ 432 h 962"/>
                <a:gd name="T34" fmla="*/ 519 w 896"/>
                <a:gd name="T35" fmla="*/ 478 h 962"/>
                <a:gd name="T36" fmla="*/ 557 w 896"/>
                <a:gd name="T37" fmla="*/ 514 h 962"/>
                <a:gd name="T38" fmla="*/ 612 w 896"/>
                <a:gd name="T39" fmla="*/ 552 h 962"/>
                <a:gd name="T40" fmla="*/ 700 w 896"/>
                <a:gd name="T41" fmla="*/ 590 h 962"/>
                <a:gd name="T42" fmla="*/ 795 w 896"/>
                <a:gd name="T43" fmla="*/ 611 h 962"/>
                <a:gd name="T44" fmla="*/ 896 w 896"/>
                <a:gd name="T45" fmla="*/ 617 h 962"/>
                <a:gd name="T46" fmla="*/ 809 w 896"/>
                <a:gd name="T47" fmla="*/ 645 h 962"/>
                <a:gd name="T48" fmla="*/ 714 w 896"/>
                <a:gd name="T49" fmla="*/ 651 h 962"/>
                <a:gd name="T50" fmla="*/ 621 w 896"/>
                <a:gd name="T51" fmla="*/ 639 h 962"/>
                <a:gd name="T52" fmla="*/ 532 w 896"/>
                <a:gd name="T53" fmla="*/ 613 h 962"/>
                <a:gd name="T54" fmla="*/ 454 w 896"/>
                <a:gd name="T55" fmla="*/ 576 h 962"/>
                <a:gd name="T56" fmla="*/ 392 w 896"/>
                <a:gd name="T57" fmla="*/ 535 h 962"/>
                <a:gd name="T58" fmla="*/ 394 w 896"/>
                <a:gd name="T59" fmla="*/ 665 h 962"/>
                <a:gd name="T60" fmla="*/ 419 w 896"/>
                <a:gd name="T61" fmla="*/ 782 h 962"/>
                <a:gd name="T62" fmla="*/ 462 w 896"/>
                <a:gd name="T63" fmla="*/ 880 h 962"/>
                <a:gd name="T64" fmla="*/ 521 w 896"/>
                <a:gd name="T65" fmla="*/ 962 h 962"/>
                <a:gd name="T66" fmla="*/ 445 w 896"/>
                <a:gd name="T67" fmla="*/ 914 h 962"/>
                <a:gd name="T68" fmla="*/ 379 w 896"/>
                <a:gd name="T69" fmla="*/ 844 h 962"/>
                <a:gd name="T70" fmla="*/ 324 w 896"/>
                <a:gd name="T71" fmla="*/ 758 h 962"/>
                <a:gd name="T72" fmla="*/ 282 w 896"/>
                <a:gd name="T73" fmla="*/ 657 h 962"/>
                <a:gd name="T74" fmla="*/ 251 w 896"/>
                <a:gd name="T75" fmla="*/ 545 h 962"/>
                <a:gd name="T76" fmla="*/ 233 w 896"/>
                <a:gd name="T77" fmla="*/ 427 h 962"/>
                <a:gd name="T78" fmla="*/ 229 w 896"/>
                <a:gd name="T79" fmla="*/ 327 h 962"/>
                <a:gd name="T80" fmla="*/ 221 w 896"/>
                <a:gd name="T81" fmla="*/ 254 h 962"/>
                <a:gd name="T82" fmla="*/ 195 w 896"/>
                <a:gd name="T83" fmla="*/ 194 h 962"/>
                <a:gd name="T84" fmla="*/ 154 w 896"/>
                <a:gd name="T85" fmla="*/ 147 h 962"/>
                <a:gd name="T86" fmla="*/ 107 w 896"/>
                <a:gd name="T87" fmla="*/ 105 h 962"/>
                <a:gd name="T88" fmla="*/ 60 w 896"/>
                <a:gd name="T89" fmla="*/ 65 h 962"/>
                <a:gd name="T90" fmla="*/ 17 w 896"/>
                <a:gd name="T91" fmla="*/ 23 h 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96" h="962">
                  <a:moveTo>
                    <a:pt x="0" y="0"/>
                  </a:moveTo>
                  <a:lnTo>
                    <a:pt x="35" y="14"/>
                  </a:lnTo>
                  <a:lnTo>
                    <a:pt x="72" y="31"/>
                  </a:lnTo>
                  <a:lnTo>
                    <a:pt x="111" y="50"/>
                  </a:lnTo>
                  <a:lnTo>
                    <a:pt x="152" y="68"/>
                  </a:lnTo>
                  <a:lnTo>
                    <a:pt x="194" y="86"/>
                  </a:lnTo>
                  <a:lnTo>
                    <a:pt x="239" y="101"/>
                  </a:lnTo>
                  <a:lnTo>
                    <a:pt x="286" y="114"/>
                  </a:lnTo>
                  <a:lnTo>
                    <a:pt x="336" y="120"/>
                  </a:lnTo>
                  <a:lnTo>
                    <a:pt x="413" y="126"/>
                  </a:lnTo>
                  <a:lnTo>
                    <a:pt x="492" y="129"/>
                  </a:lnTo>
                  <a:lnTo>
                    <a:pt x="569" y="133"/>
                  </a:lnTo>
                  <a:lnTo>
                    <a:pt x="648" y="140"/>
                  </a:lnTo>
                  <a:lnTo>
                    <a:pt x="724" y="150"/>
                  </a:lnTo>
                  <a:lnTo>
                    <a:pt x="705" y="158"/>
                  </a:lnTo>
                  <a:lnTo>
                    <a:pt x="683" y="166"/>
                  </a:lnTo>
                  <a:lnTo>
                    <a:pt x="658" y="171"/>
                  </a:lnTo>
                  <a:lnTo>
                    <a:pt x="631" y="177"/>
                  </a:lnTo>
                  <a:lnTo>
                    <a:pt x="602" y="181"/>
                  </a:lnTo>
                  <a:lnTo>
                    <a:pt x="573" y="186"/>
                  </a:lnTo>
                  <a:lnTo>
                    <a:pt x="543" y="191"/>
                  </a:lnTo>
                  <a:lnTo>
                    <a:pt x="515" y="198"/>
                  </a:lnTo>
                  <a:lnTo>
                    <a:pt x="488" y="204"/>
                  </a:lnTo>
                  <a:lnTo>
                    <a:pt x="464" y="213"/>
                  </a:lnTo>
                  <a:lnTo>
                    <a:pt x="443" y="225"/>
                  </a:lnTo>
                  <a:lnTo>
                    <a:pt x="426" y="239"/>
                  </a:lnTo>
                  <a:lnTo>
                    <a:pt x="415" y="255"/>
                  </a:lnTo>
                  <a:lnTo>
                    <a:pt x="409" y="276"/>
                  </a:lnTo>
                  <a:lnTo>
                    <a:pt x="409" y="300"/>
                  </a:lnTo>
                  <a:lnTo>
                    <a:pt x="415" y="325"/>
                  </a:lnTo>
                  <a:lnTo>
                    <a:pt x="426" y="352"/>
                  </a:lnTo>
                  <a:lnTo>
                    <a:pt x="441" y="378"/>
                  </a:lnTo>
                  <a:lnTo>
                    <a:pt x="459" y="406"/>
                  </a:lnTo>
                  <a:lnTo>
                    <a:pt x="479" y="432"/>
                  </a:lnTo>
                  <a:lnTo>
                    <a:pt x="500" y="456"/>
                  </a:lnTo>
                  <a:lnTo>
                    <a:pt x="519" y="478"/>
                  </a:lnTo>
                  <a:lnTo>
                    <a:pt x="540" y="497"/>
                  </a:lnTo>
                  <a:lnTo>
                    <a:pt x="557" y="514"/>
                  </a:lnTo>
                  <a:lnTo>
                    <a:pt x="573" y="526"/>
                  </a:lnTo>
                  <a:lnTo>
                    <a:pt x="612" y="552"/>
                  </a:lnTo>
                  <a:lnTo>
                    <a:pt x="654" y="573"/>
                  </a:lnTo>
                  <a:lnTo>
                    <a:pt x="700" y="590"/>
                  </a:lnTo>
                  <a:lnTo>
                    <a:pt x="747" y="602"/>
                  </a:lnTo>
                  <a:lnTo>
                    <a:pt x="795" y="611"/>
                  </a:lnTo>
                  <a:lnTo>
                    <a:pt x="845" y="615"/>
                  </a:lnTo>
                  <a:lnTo>
                    <a:pt x="896" y="617"/>
                  </a:lnTo>
                  <a:lnTo>
                    <a:pt x="853" y="634"/>
                  </a:lnTo>
                  <a:lnTo>
                    <a:pt x="809" y="645"/>
                  </a:lnTo>
                  <a:lnTo>
                    <a:pt x="761" y="651"/>
                  </a:lnTo>
                  <a:lnTo>
                    <a:pt x="714" y="651"/>
                  </a:lnTo>
                  <a:lnTo>
                    <a:pt x="667" y="647"/>
                  </a:lnTo>
                  <a:lnTo>
                    <a:pt x="621" y="639"/>
                  </a:lnTo>
                  <a:lnTo>
                    <a:pt x="576" y="627"/>
                  </a:lnTo>
                  <a:lnTo>
                    <a:pt x="532" y="613"/>
                  </a:lnTo>
                  <a:lnTo>
                    <a:pt x="492" y="596"/>
                  </a:lnTo>
                  <a:lnTo>
                    <a:pt x="454" y="576"/>
                  </a:lnTo>
                  <a:lnTo>
                    <a:pt x="421" y="556"/>
                  </a:lnTo>
                  <a:lnTo>
                    <a:pt x="392" y="535"/>
                  </a:lnTo>
                  <a:lnTo>
                    <a:pt x="390" y="602"/>
                  </a:lnTo>
                  <a:lnTo>
                    <a:pt x="394" y="665"/>
                  </a:lnTo>
                  <a:lnTo>
                    <a:pt x="404" y="725"/>
                  </a:lnTo>
                  <a:lnTo>
                    <a:pt x="419" y="782"/>
                  </a:lnTo>
                  <a:lnTo>
                    <a:pt x="438" y="833"/>
                  </a:lnTo>
                  <a:lnTo>
                    <a:pt x="462" y="880"/>
                  </a:lnTo>
                  <a:lnTo>
                    <a:pt x="491" y="923"/>
                  </a:lnTo>
                  <a:lnTo>
                    <a:pt x="521" y="962"/>
                  </a:lnTo>
                  <a:lnTo>
                    <a:pt x="481" y="941"/>
                  </a:lnTo>
                  <a:lnTo>
                    <a:pt x="445" y="914"/>
                  </a:lnTo>
                  <a:lnTo>
                    <a:pt x="411" y="882"/>
                  </a:lnTo>
                  <a:lnTo>
                    <a:pt x="379" y="844"/>
                  </a:lnTo>
                  <a:lnTo>
                    <a:pt x="351" y="804"/>
                  </a:lnTo>
                  <a:lnTo>
                    <a:pt x="324" y="758"/>
                  </a:lnTo>
                  <a:lnTo>
                    <a:pt x="302" y="708"/>
                  </a:lnTo>
                  <a:lnTo>
                    <a:pt x="282" y="657"/>
                  </a:lnTo>
                  <a:lnTo>
                    <a:pt x="265" y="602"/>
                  </a:lnTo>
                  <a:lnTo>
                    <a:pt x="251" y="545"/>
                  </a:lnTo>
                  <a:lnTo>
                    <a:pt x="241" y="487"/>
                  </a:lnTo>
                  <a:lnTo>
                    <a:pt x="233" y="427"/>
                  </a:lnTo>
                  <a:lnTo>
                    <a:pt x="228" y="366"/>
                  </a:lnTo>
                  <a:lnTo>
                    <a:pt x="229" y="327"/>
                  </a:lnTo>
                  <a:lnTo>
                    <a:pt x="228" y="289"/>
                  </a:lnTo>
                  <a:lnTo>
                    <a:pt x="221" y="254"/>
                  </a:lnTo>
                  <a:lnTo>
                    <a:pt x="211" y="222"/>
                  </a:lnTo>
                  <a:lnTo>
                    <a:pt x="195" y="194"/>
                  </a:lnTo>
                  <a:lnTo>
                    <a:pt x="175" y="169"/>
                  </a:lnTo>
                  <a:lnTo>
                    <a:pt x="154" y="147"/>
                  </a:lnTo>
                  <a:lnTo>
                    <a:pt x="132" y="124"/>
                  </a:lnTo>
                  <a:lnTo>
                    <a:pt x="107" y="105"/>
                  </a:lnTo>
                  <a:lnTo>
                    <a:pt x="84" y="85"/>
                  </a:lnTo>
                  <a:lnTo>
                    <a:pt x="60" y="65"/>
                  </a:lnTo>
                  <a:lnTo>
                    <a:pt x="38" y="44"/>
                  </a:lnTo>
                  <a:lnTo>
                    <a:pt x="17" y="23"/>
                  </a:lnTo>
                  <a:lnTo>
                    <a:pt x="0"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grpSp>
      <p:sp>
        <p:nvSpPr>
          <p:cNvPr id="10" name="Freeform 8"/>
          <p:cNvSpPr>
            <a:spLocks/>
          </p:cNvSpPr>
          <p:nvPr/>
        </p:nvSpPr>
        <p:spPr bwMode="auto">
          <a:xfrm>
            <a:off x="4983300" y="1157443"/>
            <a:ext cx="1003300" cy="1003300"/>
          </a:xfrm>
          <a:custGeom>
            <a:avLst/>
            <a:gdLst>
              <a:gd name="T0" fmla="*/ 84 w 180"/>
              <a:gd name="T1" fmla="*/ 0 h 180"/>
              <a:gd name="T2" fmla="*/ 91 w 180"/>
              <a:gd name="T3" fmla="*/ 6 h 180"/>
              <a:gd name="T4" fmla="*/ 93 w 180"/>
              <a:gd name="T5" fmla="*/ 15 h 180"/>
              <a:gd name="T6" fmla="*/ 88 w 180"/>
              <a:gd name="T7" fmla="*/ 50 h 180"/>
              <a:gd name="T8" fmla="*/ 91 w 180"/>
              <a:gd name="T9" fmla="*/ 57 h 180"/>
              <a:gd name="T10" fmla="*/ 97 w 180"/>
              <a:gd name="T11" fmla="*/ 59 h 180"/>
              <a:gd name="T12" fmla="*/ 169 w 180"/>
              <a:gd name="T13" fmla="*/ 61 h 180"/>
              <a:gd name="T14" fmla="*/ 177 w 180"/>
              <a:gd name="T15" fmla="*/ 66 h 180"/>
              <a:gd name="T16" fmla="*/ 180 w 180"/>
              <a:gd name="T17" fmla="*/ 75 h 180"/>
              <a:gd name="T18" fmla="*/ 177 w 180"/>
              <a:gd name="T19" fmla="*/ 84 h 180"/>
              <a:gd name="T20" fmla="*/ 169 w 180"/>
              <a:gd name="T21" fmla="*/ 90 h 180"/>
              <a:gd name="T22" fmla="*/ 169 w 180"/>
              <a:gd name="T23" fmla="*/ 91 h 180"/>
              <a:gd name="T24" fmla="*/ 177 w 180"/>
              <a:gd name="T25" fmla="*/ 96 h 180"/>
              <a:gd name="T26" fmla="*/ 180 w 180"/>
              <a:gd name="T27" fmla="*/ 105 h 180"/>
              <a:gd name="T28" fmla="*/ 177 w 180"/>
              <a:gd name="T29" fmla="*/ 113 h 180"/>
              <a:gd name="T30" fmla="*/ 169 w 180"/>
              <a:gd name="T31" fmla="*/ 118 h 180"/>
              <a:gd name="T32" fmla="*/ 158 w 180"/>
              <a:gd name="T33" fmla="*/ 120 h 180"/>
              <a:gd name="T34" fmla="*/ 167 w 180"/>
              <a:gd name="T35" fmla="*/ 122 h 180"/>
              <a:gd name="T36" fmla="*/ 172 w 180"/>
              <a:gd name="T37" fmla="*/ 130 h 180"/>
              <a:gd name="T38" fmla="*/ 172 w 180"/>
              <a:gd name="T39" fmla="*/ 139 h 180"/>
              <a:gd name="T40" fmla="*/ 167 w 180"/>
              <a:gd name="T41" fmla="*/ 147 h 180"/>
              <a:gd name="T42" fmla="*/ 158 w 180"/>
              <a:gd name="T43" fmla="*/ 150 h 180"/>
              <a:gd name="T44" fmla="*/ 159 w 180"/>
              <a:gd name="T45" fmla="*/ 152 h 180"/>
              <a:gd name="T46" fmla="*/ 161 w 180"/>
              <a:gd name="T47" fmla="*/ 160 h 180"/>
              <a:gd name="T48" fmla="*/ 159 w 180"/>
              <a:gd name="T49" fmla="*/ 169 h 180"/>
              <a:gd name="T50" fmla="*/ 152 w 180"/>
              <a:gd name="T51" fmla="*/ 175 h 180"/>
              <a:gd name="T52" fmla="*/ 142 w 180"/>
              <a:gd name="T53" fmla="*/ 177 h 180"/>
              <a:gd name="T54" fmla="*/ 70 w 180"/>
              <a:gd name="T55" fmla="*/ 177 h 180"/>
              <a:gd name="T56" fmla="*/ 0 w 180"/>
              <a:gd name="T57" fmla="*/ 156 h 180"/>
              <a:gd name="T58" fmla="*/ 23 w 180"/>
              <a:gd name="T59" fmla="*/ 75 h 180"/>
              <a:gd name="T60" fmla="*/ 54 w 180"/>
              <a:gd name="T61" fmla="*/ 36 h 180"/>
              <a:gd name="T62" fmla="*/ 65 w 180"/>
              <a:gd name="T63" fmla="*/ 11 h 180"/>
              <a:gd name="T64" fmla="*/ 70 w 180"/>
              <a:gd name="T65" fmla="*/ 3 h 180"/>
              <a:gd name="T66" fmla="*/ 79 w 180"/>
              <a:gd name="T6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0" h="180">
                <a:moveTo>
                  <a:pt x="79" y="0"/>
                </a:moveTo>
                <a:lnTo>
                  <a:pt x="84" y="0"/>
                </a:lnTo>
                <a:lnTo>
                  <a:pt x="88" y="3"/>
                </a:lnTo>
                <a:lnTo>
                  <a:pt x="91" y="6"/>
                </a:lnTo>
                <a:lnTo>
                  <a:pt x="93" y="11"/>
                </a:lnTo>
                <a:lnTo>
                  <a:pt x="93" y="15"/>
                </a:lnTo>
                <a:lnTo>
                  <a:pt x="93" y="20"/>
                </a:lnTo>
                <a:lnTo>
                  <a:pt x="88" y="50"/>
                </a:lnTo>
                <a:lnTo>
                  <a:pt x="89" y="54"/>
                </a:lnTo>
                <a:lnTo>
                  <a:pt x="91" y="57"/>
                </a:lnTo>
                <a:lnTo>
                  <a:pt x="95" y="59"/>
                </a:lnTo>
                <a:lnTo>
                  <a:pt x="97" y="59"/>
                </a:lnTo>
                <a:lnTo>
                  <a:pt x="165" y="59"/>
                </a:lnTo>
                <a:lnTo>
                  <a:pt x="169" y="61"/>
                </a:lnTo>
                <a:lnTo>
                  <a:pt x="173" y="63"/>
                </a:lnTo>
                <a:lnTo>
                  <a:pt x="177" y="66"/>
                </a:lnTo>
                <a:lnTo>
                  <a:pt x="179" y="70"/>
                </a:lnTo>
                <a:lnTo>
                  <a:pt x="180" y="75"/>
                </a:lnTo>
                <a:lnTo>
                  <a:pt x="179" y="79"/>
                </a:lnTo>
                <a:lnTo>
                  <a:pt x="177" y="84"/>
                </a:lnTo>
                <a:lnTo>
                  <a:pt x="173" y="87"/>
                </a:lnTo>
                <a:lnTo>
                  <a:pt x="169" y="90"/>
                </a:lnTo>
                <a:lnTo>
                  <a:pt x="165" y="90"/>
                </a:lnTo>
                <a:lnTo>
                  <a:pt x="169" y="91"/>
                </a:lnTo>
                <a:lnTo>
                  <a:pt x="173" y="92"/>
                </a:lnTo>
                <a:lnTo>
                  <a:pt x="177" y="96"/>
                </a:lnTo>
                <a:lnTo>
                  <a:pt x="179" y="100"/>
                </a:lnTo>
                <a:lnTo>
                  <a:pt x="180" y="105"/>
                </a:lnTo>
                <a:lnTo>
                  <a:pt x="179" y="109"/>
                </a:lnTo>
                <a:lnTo>
                  <a:pt x="177" y="113"/>
                </a:lnTo>
                <a:lnTo>
                  <a:pt x="173" y="117"/>
                </a:lnTo>
                <a:lnTo>
                  <a:pt x="169" y="118"/>
                </a:lnTo>
                <a:lnTo>
                  <a:pt x="165" y="120"/>
                </a:lnTo>
                <a:lnTo>
                  <a:pt x="158" y="120"/>
                </a:lnTo>
                <a:lnTo>
                  <a:pt x="161" y="121"/>
                </a:lnTo>
                <a:lnTo>
                  <a:pt x="167" y="122"/>
                </a:lnTo>
                <a:lnTo>
                  <a:pt x="169" y="126"/>
                </a:lnTo>
                <a:lnTo>
                  <a:pt x="172" y="130"/>
                </a:lnTo>
                <a:lnTo>
                  <a:pt x="172" y="134"/>
                </a:lnTo>
                <a:lnTo>
                  <a:pt x="172" y="139"/>
                </a:lnTo>
                <a:lnTo>
                  <a:pt x="169" y="143"/>
                </a:lnTo>
                <a:lnTo>
                  <a:pt x="167" y="147"/>
                </a:lnTo>
                <a:lnTo>
                  <a:pt x="161" y="148"/>
                </a:lnTo>
                <a:lnTo>
                  <a:pt x="158" y="150"/>
                </a:lnTo>
                <a:lnTo>
                  <a:pt x="156" y="150"/>
                </a:lnTo>
                <a:lnTo>
                  <a:pt x="159" y="152"/>
                </a:lnTo>
                <a:lnTo>
                  <a:pt x="160" y="156"/>
                </a:lnTo>
                <a:lnTo>
                  <a:pt x="161" y="160"/>
                </a:lnTo>
                <a:lnTo>
                  <a:pt x="160" y="165"/>
                </a:lnTo>
                <a:lnTo>
                  <a:pt x="159" y="169"/>
                </a:lnTo>
                <a:lnTo>
                  <a:pt x="155" y="172"/>
                </a:lnTo>
                <a:lnTo>
                  <a:pt x="152" y="175"/>
                </a:lnTo>
                <a:lnTo>
                  <a:pt x="147" y="176"/>
                </a:lnTo>
                <a:lnTo>
                  <a:pt x="142" y="177"/>
                </a:lnTo>
                <a:lnTo>
                  <a:pt x="106" y="180"/>
                </a:lnTo>
                <a:lnTo>
                  <a:pt x="70" y="177"/>
                </a:lnTo>
                <a:lnTo>
                  <a:pt x="34" y="169"/>
                </a:lnTo>
                <a:lnTo>
                  <a:pt x="0" y="156"/>
                </a:lnTo>
                <a:lnTo>
                  <a:pt x="0" y="90"/>
                </a:lnTo>
                <a:lnTo>
                  <a:pt x="23" y="75"/>
                </a:lnTo>
                <a:lnTo>
                  <a:pt x="41" y="57"/>
                </a:lnTo>
                <a:lnTo>
                  <a:pt x="54" y="36"/>
                </a:lnTo>
                <a:lnTo>
                  <a:pt x="63" y="14"/>
                </a:lnTo>
                <a:lnTo>
                  <a:pt x="65" y="11"/>
                </a:lnTo>
                <a:lnTo>
                  <a:pt x="66" y="7"/>
                </a:lnTo>
                <a:lnTo>
                  <a:pt x="70" y="3"/>
                </a:lnTo>
                <a:lnTo>
                  <a:pt x="74" y="0"/>
                </a:lnTo>
                <a:lnTo>
                  <a:pt x="79" y="0"/>
                </a:lnTo>
                <a:close/>
              </a:path>
            </a:pathLst>
          </a:custGeom>
          <a:ln>
            <a:headEnd/>
            <a:tailEnd/>
          </a:ln>
          <a:effectLst>
            <a:outerShdw blurRad="40000" dist="20000" dir="5400000" rotWithShape="0">
              <a:srgbClr val="000000">
                <a:alpha val="38000"/>
              </a:srgbClr>
            </a:outerShdw>
            <a:reflection blurRad="6350" stA="52000" endA="300" endPos="35000" dir="5400000" sy="-100000" algn="bl" rotWithShape="0"/>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baseline="-25000">
              <a:solidFill>
                <a:schemeClr val="lt1"/>
              </a:solidFill>
            </a:endParaRPr>
          </a:p>
        </p:txBody>
      </p:sp>
      <p:grpSp>
        <p:nvGrpSpPr>
          <p:cNvPr id="11" name="Group 10"/>
          <p:cNvGrpSpPr/>
          <p:nvPr/>
        </p:nvGrpSpPr>
        <p:grpSpPr>
          <a:xfrm>
            <a:off x="6812201" y="1157443"/>
            <a:ext cx="999569" cy="1003300"/>
            <a:chOff x="9172481" y="513220"/>
            <a:chExt cx="1284761" cy="1289556"/>
          </a:xfrm>
          <a:effectLst>
            <a:reflection blurRad="6350" stA="52000" endA="300" endPos="35000" dir="5400000" sy="-100000" algn="bl" rotWithShape="0"/>
          </a:effectLst>
        </p:grpSpPr>
        <p:sp>
          <p:nvSpPr>
            <p:cNvPr id="12" name="Freeform 76"/>
            <p:cNvSpPr>
              <a:spLocks noEditPoints="1"/>
            </p:cNvSpPr>
            <p:nvPr/>
          </p:nvSpPr>
          <p:spPr bwMode="auto">
            <a:xfrm>
              <a:off x="9172481" y="513220"/>
              <a:ext cx="1284761" cy="1289556"/>
            </a:xfrm>
            <a:custGeom>
              <a:avLst/>
              <a:gdLst>
                <a:gd name="T0" fmla="*/ 134 w 268"/>
                <a:gd name="T1" fmla="*/ 17 h 269"/>
                <a:gd name="T2" fmla="*/ 107 w 268"/>
                <a:gd name="T3" fmla="*/ 20 h 269"/>
                <a:gd name="T4" fmla="*/ 82 w 268"/>
                <a:gd name="T5" fmla="*/ 29 h 269"/>
                <a:gd name="T6" fmla="*/ 60 w 268"/>
                <a:gd name="T7" fmla="*/ 43 h 269"/>
                <a:gd name="T8" fmla="*/ 42 w 268"/>
                <a:gd name="T9" fmla="*/ 61 h 269"/>
                <a:gd name="T10" fmla="*/ 28 w 268"/>
                <a:gd name="T11" fmla="*/ 83 h 269"/>
                <a:gd name="T12" fmla="*/ 19 w 268"/>
                <a:gd name="T13" fmla="*/ 107 h 269"/>
                <a:gd name="T14" fmla="*/ 15 w 268"/>
                <a:gd name="T15" fmla="*/ 134 h 269"/>
                <a:gd name="T16" fmla="*/ 19 w 268"/>
                <a:gd name="T17" fmla="*/ 161 h 269"/>
                <a:gd name="T18" fmla="*/ 28 w 268"/>
                <a:gd name="T19" fmla="*/ 186 h 269"/>
                <a:gd name="T20" fmla="*/ 42 w 268"/>
                <a:gd name="T21" fmla="*/ 208 h 269"/>
                <a:gd name="T22" fmla="*/ 60 w 268"/>
                <a:gd name="T23" fmla="*/ 226 h 269"/>
                <a:gd name="T24" fmla="*/ 82 w 268"/>
                <a:gd name="T25" fmla="*/ 240 h 269"/>
                <a:gd name="T26" fmla="*/ 107 w 268"/>
                <a:gd name="T27" fmla="*/ 249 h 269"/>
                <a:gd name="T28" fmla="*/ 134 w 268"/>
                <a:gd name="T29" fmla="*/ 252 h 269"/>
                <a:gd name="T30" fmla="*/ 161 w 268"/>
                <a:gd name="T31" fmla="*/ 249 h 269"/>
                <a:gd name="T32" fmla="*/ 185 w 268"/>
                <a:gd name="T33" fmla="*/ 240 h 269"/>
                <a:gd name="T34" fmla="*/ 207 w 268"/>
                <a:gd name="T35" fmla="*/ 226 h 269"/>
                <a:gd name="T36" fmla="*/ 225 w 268"/>
                <a:gd name="T37" fmla="*/ 208 h 269"/>
                <a:gd name="T38" fmla="*/ 239 w 268"/>
                <a:gd name="T39" fmla="*/ 186 h 269"/>
                <a:gd name="T40" fmla="*/ 248 w 268"/>
                <a:gd name="T41" fmla="*/ 161 h 269"/>
                <a:gd name="T42" fmla="*/ 251 w 268"/>
                <a:gd name="T43" fmla="*/ 134 h 269"/>
                <a:gd name="T44" fmla="*/ 248 w 268"/>
                <a:gd name="T45" fmla="*/ 107 h 269"/>
                <a:gd name="T46" fmla="*/ 239 w 268"/>
                <a:gd name="T47" fmla="*/ 83 h 269"/>
                <a:gd name="T48" fmla="*/ 225 w 268"/>
                <a:gd name="T49" fmla="*/ 61 h 269"/>
                <a:gd name="T50" fmla="*/ 207 w 268"/>
                <a:gd name="T51" fmla="*/ 43 h 269"/>
                <a:gd name="T52" fmla="*/ 185 w 268"/>
                <a:gd name="T53" fmla="*/ 29 h 269"/>
                <a:gd name="T54" fmla="*/ 161 w 268"/>
                <a:gd name="T55" fmla="*/ 20 h 269"/>
                <a:gd name="T56" fmla="*/ 134 w 268"/>
                <a:gd name="T57" fmla="*/ 17 h 269"/>
                <a:gd name="T58" fmla="*/ 134 w 268"/>
                <a:gd name="T59" fmla="*/ 0 h 269"/>
                <a:gd name="T60" fmla="*/ 165 w 268"/>
                <a:gd name="T61" fmla="*/ 4 h 269"/>
                <a:gd name="T62" fmla="*/ 193 w 268"/>
                <a:gd name="T63" fmla="*/ 13 h 269"/>
                <a:gd name="T64" fmla="*/ 217 w 268"/>
                <a:gd name="T65" fmla="*/ 30 h 269"/>
                <a:gd name="T66" fmla="*/ 238 w 268"/>
                <a:gd name="T67" fmla="*/ 51 h 269"/>
                <a:gd name="T68" fmla="*/ 254 w 268"/>
                <a:gd name="T69" fmla="*/ 75 h 269"/>
                <a:gd name="T70" fmla="*/ 264 w 268"/>
                <a:gd name="T71" fmla="*/ 103 h 269"/>
                <a:gd name="T72" fmla="*/ 268 w 268"/>
                <a:gd name="T73" fmla="*/ 134 h 269"/>
                <a:gd name="T74" fmla="*/ 264 w 268"/>
                <a:gd name="T75" fmla="*/ 165 h 269"/>
                <a:gd name="T76" fmla="*/ 254 w 268"/>
                <a:gd name="T77" fmla="*/ 194 h 269"/>
                <a:gd name="T78" fmla="*/ 238 w 268"/>
                <a:gd name="T79" fmla="*/ 218 h 269"/>
                <a:gd name="T80" fmla="*/ 217 w 268"/>
                <a:gd name="T81" fmla="*/ 239 h 269"/>
                <a:gd name="T82" fmla="*/ 193 w 268"/>
                <a:gd name="T83" fmla="*/ 256 h 269"/>
                <a:gd name="T84" fmla="*/ 165 w 268"/>
                <a:gd name="T85" fmla="*/ 266 h 269"/>
                <a:gd name="T86" fmla="*/ 134 w 268"/>
                <a:gd name="T87" fmla="*/ 269 h 269"/>
                <a:gd name="T88" fmla="*/ 103 w 268"/>
                <a:gd name="T89" fmla="*/ 266 h 269"/>
                <a:gd name="T90" fmla="*/ 74 w 268"/>
                <a:gd name="T91" fmla="*/ 256 h 269"/>
                <a:gd name="T92" fmla="*/ 50 w 268"/>
                <a:gd name="T93" fmla="*/ 239 h 269"/>
                <a:gd name="T94" fmla="*/ 28 w 268"/>
                <a:gd name="T95" fmla="*/ 218 h 269"/>
                <a:gd name="T96" fmla="*/ 13 w 268"/>
                <a:gd name="T97" fmla="*/ 194 h 269"/>
                <a:gd name="T98" fmla="*/ 2 w 268"/>
                <a:gd name="T99" fmla="*/ 165 h 269"/>
                <a:gd name="T100" fmla="*/ 0 w 268"/>
                <a:gd name="T101" fmla="*/ 134 h 269"/>
                <a:gd name="T102" fmla="*/ 2 w 268"/>
                <a:gd name="T103" fmla="*/ 103 h 269"/>
                <a:gd name="T104" fmla="*/ 13 w 268"/>
                <a:gd name="T105" fmla="*/ 75 h 269"/>
                <a:gd name="T106" fmla="*/ 28 w 268"/>
                <a:gd name="T107" fmla="*/ 51 h 269"/>
                <a:gd name="T108" fmla="*/ 50 w 268"/>
                <a:gd name="T109" fmla="*/ 30 h 269"/>
                <a:gd name="T110" fmla="*/ 74 w 268"/>
                <a:gd name="T111" fmla="*/ 13 h 269"/>
                <a:gd name="T112" fmla="*/ 103 w 268"/>
                <a:gd name="T113" fmla="*/ 4 h 269"/>
                <a:gd name="T114" fmla="*/ 134 w 268"/>
                <a:gd name="T115"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269">
                  <a:moveTo>
                    <a:pt x="134" y="17"/>
                  </a:moveTo>
                  <a:lnTo>
                    <a:pt x="107" y="20"/>
                  </a:lnTo>
                  <a:lnTo>
                    <a:pt x="82" y="29"/>
                  </a:lnTo>
                  <a:lnTo>
                    <a:pt x="60" y="43"/>
                  </a:lnTo>
                  <a:lnTo>
                    <a:pt x="42" y="61"/>
                  </a:lnTo>
                  <a:lnTo>
                    <a:pt x="28" y="83"/>
                  </a:lnTo>
                  <a:lnTo>
                    <a:pt x="19" y="107"/>
                  </a:lnTo>
                  <a:lnTo>
                    <a:pt x="15" y="134"/>
                  </a:lnTo>
                  <a:lnTo>
                    <a:pt x="19" y="161"/>
                  </a:lnTo>
                  <a:lnTo>
                    <a:pt x="28" y="186"/>
                  </a:lnTo>
                  <a:lnTo>
                    <a:pt x="42" y="208"/>
                  </a:lnTo>
                  <a:lnTo>
                    <a:pt x="60" y="226"/>
                  </a:lnTo>
                  <a:lnTo>
                    <a:pt x="82" y="240"/>
                  </a:lnTo>
                  <a:lnTo>
                    <a:pt x="107" y="249"/>
                  </a:lnTo>
                  <a:lnTo>
                    <a:pt x="134" y="252"/>
                  </a:lnTo>
                  <a:lnTo>
                    <a:pt x="161" y="249"/>
                  </a:lnTo>
                  <a:lnTo>
                    <a:pt x="185" y="240"/>
                  </a:lnTo>
                  <a:lnTo>
                    <a:pt x="207" y="226"/>
                  </a:lnTo>
                  <a:lnTo>
                    <a:pt x="225" y="208"/>
                  </a:lnTo>
                  <a:lnTo>
                    <a:pt x="239" y="186"/>
                  </a:lnTo>
                  <a:lnTo>
                    <a:pt x="248" y="161"/>
                  </a:lnTo>
                  <a:lnTo>
                    <a:pt x="251" y="134"/>
                  </a:lnTo>
                  <a:lnTo>
                    <a:pt x="248" y="107"/>
                  </a:lnTo>
                  <a:lnTo>
                    <a:pt x="239" y="83"/>
                  </a:lnTo>
                  <a:lnTo>
                    <a:pt x="225" y="61"/>
                  </a:lnTo>
                  <a:lnTo>
                    <a:pt x="207" y="43"/>
                  </a:lnTo>
                  <a:lnTo>
                    <a:pt x="185" y="29"/>
                  </a:lnTo>
                  <a:lnTo>
                    <a:pt x="161" y="20"/>
                  </a:lnTo>
                  <a:lnTo>
                    <a:pt x="134" y="17"/>
                  </a:lnTo>
                  <a:close/>
                  <a:moveTo>
                    <a:pt x="134" y="0"/>
                  </a:moveTo>
                  <a:lnTo>
                    <a:pt x="165" y="4"/>
                  </a:lnTo>
                  <a:lnTo>
                    <a:pt x="193" y="13"/>
                  </a:lnTo>
                  <a:lnTo>
                    <a:pt x="217" y="30"/>
                  </a:lnTo>
                  <a:lnTo>
                    <a:pt x="238" y="51"/>
                  </a:lnTo>
                  <a:lnTo>
                    <a:pt x="254" y="75"/>
                  </a:lnTo>
                  <a:lnTo>
                    <a:pt x="264" y="103"/>
                  </a:lnTo>
                  <a:lnTo>
                    <a:pt x="268" y="134"/>
                  </a:lnTo>
                  <a:lnTo>
                    <a:pt x="264" y="165"/>
                  </a:lnTo>
                  <a:lnTo>
                    <a:pt x="254" y="194"/>
                  </a:lnTo>
                  <a:lnTo>
                    <a:pt x="238" y="218"/>
                  </a:lnTo>
                  <a:lnTo>
                    <a:pt x="217" y="239"/>
                  </a:lnTo>
                  <a:lnTo>
                    <a:pt x="193" y="256"/>
                  </a:lnTo>
                  <a:lnTo>
                    <a:pt x="165" y="266"/>
                  </a:lnTo>
                  <a:lnTo>
                    <a:pt x="134" y="269"/>
                  </a:lnTo>
                  <a:lnTo>
                    <a:pt x="103" y="266"/>
                  </a:lnTo>
                  <a:lnTo>
                    <a:pt x="74" y="256"/>
                  </a:lnTo>
                  <a:lnTo>
                    <a:pt x="50" y="239"/>
                  </a:lnTo>
                  <a:lnTo>
                    <a:pt x="28" y="218"/>
                  </a:lnTo>
                  <a:lnTo>
                    <a:pt x="13" y="194"/>
                  </a:lnTo>
                  <a:lnTo>
                    <a:pt x="2" y="165"/>
                  </a:lnTo>
                  <a:lnTo>
                    <a:pt x="0" y="134"/>
                  </a:lnTo>
                  <a:lnTo>
                    <a:pt x="2" y="103"/>
                  </a:lnTo>
                  <a:lnTo>
                    <a:pt x="13" y="75"/>
                  </a:lnTo>
                  <a:lnTo>
                    <a:pt x="28" y="51"/>
                  </a:lnTo>
                  <a:lnTo>
                    <a:pt x="50" y="30"/>
                  </a:lnTo>
                  <a:lnTo>
                    <a:pt x="74" y="13"/>
                  </a:lnTo>
                  <a:lnTo>
                    <a:pt x="103" y="4"/>
                  </a:lnTo>
                  <a:lnTo>
                    <a:pt x="134"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13" name="Freeform 77"/>
            <p:cNvSpPr>
              <a:spLocks noEditPoints="1"/>
            </p:cNvSpPr>
            <p:nvPr/>
          </p:nvSpPr>
          <p:spPr bwMode="auto">
            <a:xfrm>
              <a:off x="9546404" y="757707"/>
              <a:ext cx="594442" cy="838931"/>
            </a:xfrm>
            <a:custGeom>
              <a:avLst/>
              <a:gdLst>
                <a:gd name="T0" fmla="*/ 67 w 124"/>
                <a:gd name="T1" fmla="*/ 136 h 175"/>
                <a:gd name="T2" fmla="*/ 79 w 124"/>
                <a:gd name="T3" fmla="*/ 154 h 175"/>
                <a:gd name="T4" fmla="*/ 67 w 124"/>
                <a:gd name="T5" fmla="*/ 172 h 175"/>
                <a:gd name="T6" fmla="*/ 43 w 124"/>
                <a:gd name="T7" fmla="*/ 172 h 175"/>
                <a:gd name="T8" fmla="*/ 31 w 124"/>
                <a:gd name="T9" fmla="*/ 154 h 175"/>
                <a:gd name="T10" fmla="*/ 43 w 124"/>
                <a:gd name="T11" fmla="*/ 136 h 175"/>
                <a:gd name="T12" fmla="*/ 61 w 124"/>
                <a:gd name="T13" fmla="*/ 0 h 175"/>
                <a:gd name="T14" fmla="*/ 90 w 124"/>
                <a:gd name="T15" fmla="*/ 5 h 175"/>
                <a:gd name="T16" fmla="*/ 115 w 124"/>
                <a:gd name="T17" fmla="*/ 21 h 175"/>
                <a:gd name="T18" fmla="*/ 124 w 124"/>
                <a:gd name="T19" fmla="*/ 50 h 175"/>
                <a:gd name="T20" fmla="*/ 121 w 124"/>
                <a:gd name="T21" fmla="*/ 63 h 175"/>
                <a:gd name="T22" fmla="*/ 110 w 124"/>
                <a:gd name="T23" fmla="*/ 78 h 175"/>
                <a:gd name="T24" fmla="*/ 90 w 124"/>
                <a:gd name="T25" fmla="*/ 95 h 175"/>
                <a:gd name="T26" fmla="*/ 83 w 124"/>
                <a:gd name="T27" fmla="*/ 103 h 175"/>
                <a:gd name="T28" fmla="*/ 79 w 124"/>
                <a:gd name="T29" fmla="*/ 110 h 175"/>
                <a:gd name="T30" fmla="*/ 78 w 124"/>
                <a:gd name="T31" fmla="*/ 121 h 175"/>
                <a:gd name="T32" fmla="*/ 56 w 124"/>
                <a:gd name="T33" fmla="*/ 121 h 175"/>
                <a:gd name="T34" fmla="*/ 35 w 124"/>
                <a:gd name="T35" fmla="*/ 120 h 175"/>
                <a:gd name="T36" fmla="*/ 32 w 124"/>
                <a:gd name="T37" fmla="*/ 117 h 175"/>
                <a:gd name="T38" fmla="*/ 32 w 124"/>
                <a:gd name="T39" fmla="*/ 108 h 175"/>
                <a:gd name="T40" fmla="*/ 34 w 124"/>
                <a:gd name="T41" fmla="*/ 103 h 175"/>
                <a:gd name="T42" fmla="*/ 34 w 124"/>
                <a:gd name="T43" fmla="*/ 100 h 175"/>
                <a:gd name="T44" fmla="*/ 38 w 124"/>
                <a:gd name="T45" fmla="*/ 91 h 175"/>
                <a:gd name="T46" fmla="*/ 48 w 124"/>
                <a:gd name="T47" fmla="*/ 81 h 175"/>
                <a:gd name="T48" fmla="*/ 66 w 124"/>
                <a:gd name="T49" fmla="*/ 64 h 175"/>
                <a:gd name="T50" fmla="*/ 75 w 124"/>
                <a:gd name="T51" fmla="*/ 55 h 175"/>
                <a:gd name="T52" fmla="*/ 75 w 124"/>
                <a:gd name="T53" fmla="*/ 46 h 175"/>
                <a:gd name="T54" fmla="*/ 71 w 124"/>
                <a:gd name="T55" fmla="*/ 41 h 175"/>
                <a:gd name="T56" fmla="*/ 65 w 124"/>
                <a:gd name="T57" fmla="*/ 37 h 175"/>
                <a:gd name="T58" fmla="*/ 54 w 124"/>
                <a:gd name="T59" fmla="*/ 37 h 175"/>
                <a:gd name="T60" fmla="*/ 45 w 124"/>
                <a:gd name="T61" fmla="*/ 42 h 175"/>
                <a:gd name="T62" fmla="*/ 42 w 124"/>
                <a:gd name="T63" fmla="*/ 50 h 175"/>
                <a:gd name="T64" fmla="*/ 39 w 124"/>
                <a:gd name="T65" fmla="*/ 61 h 175"/>
                <a:gd name="T66" fmla="*/ 17 w 124"/>
                <a:gd name="T67" fmla="*/ 56 h 175"/>
                <a:gd name="T68" fmla="*/ 0 w 124"/>
                <a:gd name="T69" fmla="*/ 38 h 175"/>
                <a:gd name="T70" fmla="*/ 0 w 124"/>
                <a:gd name="T71" fmla="*/ 25 h 175"/>
                <a:gd name="T72" fmla="*/ 2 w 124"/>
                <a:gd name="T73" fmla="*/ 25 h 175"/>
                <a:gd name="T74" fmla="*/ 4 w 124"/>
                <a:gd name="T75" fmla="*/ 21 h 175"/>
                <a:gd name="T76" fmla="*/ 12 w 124"/>
                <a:gd name="T77" fmla="*/ 15 h 175"/>
                <a:gd name="T78" fmla="*/ 40 w 124"/>
                <a:gd name="T79" fmla="*/ 2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75">
                  <a:moveTo>
                    <a:pt x="54" y="132"/>
                  </a:moveTo>
                  <a:lnTo>
                    <a:pt x="67" y="136"/>
                  </a:lnTo>
                  <a:lnTo>
                    <a:pt x="76" y="143"/>
                  </a:lnTo>
                  <a:lnTo>
                    <a:pt x="79" y="154"/>
                  </a:lnTo>
                  <a:lnTo>
                    <a:pt x="76" y="165"/>
                  </a:lnTo>
                  <a:lnTo>
                    <a:pt x="67" y="172"/>
                  </a:lnTo>
                  <a:lnTo>
                    <a:pt x="54" y="175"/>
                  </a:lnTo>
                  <a:lnTo>
                    <a:pt x="43" y="172"/>
                  </a:lnTo>
                  <a:lnTo>
                    <a:pt x="34" y="165"/>
                  </a:lnTo>
                  <a:lnTo>
                    <a:pt x="31" y="154"/>
                  </a:lnTo>
                  <a:lnTo>
                    <a:pt x="34" y="143"/>
                  </a:lnTo>
                  <a:lnTo>
                    <a:pt x="43" y="136"/>
                  </a:lnTo>
                  <a:lnTo>
                    <a:pt x="54" y="132"/>
                  </a:lnTo>
                  <a:close/>
                  <a:moveTo>
                    <a:pt x="61" y="0"/>
                  </a:moveTo>
                  <a:lnTo>
                    <a:pt x="76" y="1"/>
                  </a:lnTo>
                  <a:lnTo>
                    <a:pt x="90" y="5"/>
                  </a:lnTo>
                  <a:lnTo>
                    <a:pt x="102" y="11"/>
                  </a:lnTo>
                  <a:lnTo>
                    <a:pt x="115" y="21"/>
                  </a:lnTo>
                  <a:lnTo>
                    <a:pt x="121" y="34"/>
                  </a:lnTo>
                  <a:lnTo>
                    <a:pt x="124" y="50"/>
                  </a:lnTo>
                  <a:lnTo>
                    <a:pt x="123" y="56"/>
                  </a:lnTo>
                  <a:lnTo>
                    <a:pt x="121" y="63"/>
                  </a:lnTo>
                  <a:lnTo>
                    <a:pt x="119" y="68"/>
                  </a:lnTo>
                  <a:lnTo>
                    <a:pt x="110" y="78"/>
                  </a:lnTo>
                  <a:lnTo>
                    <a:pt x="96" y="91"/>
                  </a:lnTo>
                  <a:lnTo>
                    <a:pt x="90" y="95"/>
                  </a:lnTo>
                  <a:lnTo>
                    <a:pt x="85" y="100"/>
                  </a:lnTo>
                  <a:lnTo>
                    <a:pt x="83" y="103"/>
                  </a:lnTo>
                  <a:lnTo>
                    <a:pt x="80" y="107"/>
                  </a:lnTo>
                  <a:lnTo>
                    <a:pt x="79" y="110"/>
                  </a:lnTo>
                  <a:lnTo>
                    <a:pt x="78" y="116"/>
                  </a:lnTo>
                  <a:lnTo>
                    <a:pt x="78" y="121"/>
                  </a:lnTo>
                  <a:lnTo>
                    <a:pt x="70" y="121"/>
                  </a:lnTo>
                  <a:lnTo>
                    <a:pt x="56" y="121"/>
                  </a:lnTo>
                  <a:lnTo>
                    <a:pt x="43" y="121"/>
                  </a:lnTo>
                  <a:lnTo>
                    <a:pt x="35" y="120"/>
                  </a:lnTo>
                  <a:lnTo>
                    <a:pt x="32" y="118"/>
                  </a:lnTo>
                  <a:lnTo>
                    <a:pt x="32" y="117"/>
                  </a:lnTo>
                  <a:lnTo>
                    <a:pt x="32" y="113"/>
                  </a:lnTo>
                  <a:lnTo>
                    <a:pt x="32" y="108"/>
                  </a:lnTo>
                  <a:lnTo>
                    <a:pt x="34" y="103"/>
                  </a:lnTo>
                  <a:lnTo>
                    <a:pt x="34" y="103"/>
                  </a:lnTo>
                  <a:lnTo>
                    <a:pt x="34" y="103"/>
                  </a:lnTo>
                  <a:lnTo>
                    <a:pt x="34" y="100"/>
                  </a:lnTo>
                  <a:lnTo>
                    <a:pt x="35" y="98"/>
                  </a:lnTo>
                  <a:lnTo>
                    <a:pt x="38" y="91"/>
                  </a:lnTo>
                  <a:lnTo>
                    <a:pt x="43" y="85"/>
                  </a:lnTo>
                  <a:lnTo>
                    <a:pt x="48" y="81"/>
                  </a:lnTo>
                  <a:lnTo>
                    <a:pt x="56" y="73"/>
                  </a:lnTo>
                  <a:lnTo>
                    <a:pt x="66" y="64"/>
                  </a:lnTo>
                  <a:lnTo>
                    <a:pt x="71" y="59"/>
                  </a:lnTo>
                  <a:lnTo>
                    <a:pt x="75" y="55"/>
                  </a:lnTo>
                  <a:lnTo>
                    <a:pt x="75" y="50"/>
                  </a:lnTo>
                  <a:lnTo>
                    <a:pt x="75" y="46"/>
                  </a:lnTo>
                  <a:lnTo>
                    <a:pt x="74" y="43"/>
                  </a:lnTo>
                  <a:lnTo>
                    <a:pt x="71" y="41"/>
                  </a:lnTo>
                  <a:lnTo>
                    <a:pt x="69" y="38"/>
                  </a:lnTo>
                  <a:lnTo>
                    <a:pt x="65" y="37"/>
                  </a:lnTo>
                  <a:lnTo>
                    <a:pt x="60" y="37"/>
                  </a:lnTo>
                  <a:lnTo>
                    <a:pt x="54" y="37"/>
                  </a:lnTo>
                  <a:lnTo>
                    <a:pt x="51" y="40"/>
                  </a:lnTo>
                  <a:lnTo>
                    <a:pt x="45" y="42"/>
                  </a:lnTo>
                  <a:lnTo>
                    <a:pt x="44" y="46"/>
                  </a:lnTo>
                  <a:lnTo>
                    <a:pt x="42" y="50"/>
                  </a:lnTo>
                  <a:lnTo>
                    <a:pt x="40" y="55"/>
                  </a:lnTo>
                  <a:lnTo>
                    <a:pt x="39" y="61"/>
                  </a:lnTo>
                  <a:lnTo>
                    <a:pt x="30" y="60"/>
                  </a:lnTo>
                  <a:lnTo>
                    <a:pt x="17" y="56"/>
                  </a:lnTo>
                  <a:lnTo>
                    <a:pt x="7" y="49"/>
                  </a:lnTo>
                  <a:lnTo>
                    <a:pt x="0" y="38"/>
                  </a:lnTo>
                  <a:lnTo>
                    <a:pt x="0" y="25"/>
                  </a:lnTo>
                  <a:lnTo>
                    <a:pt x="0" y="25"/>
                  </a:lnTo>
                  <a:lnTo>
                    <a:pt x="0" y="25"/>
                  </a:lnTo>
                  <a:lnTo>
                    <a:pt x="2" y="25"/>
                  </a:lnTo>
                  <a:lnTo>
                    <a:pt x="3" y="24"/>
                  </a:lnTo>
                  <a:lnTo>
                    <a:pt x="4" y="21"/>
                  </a:lnTo>
                  <a:lnTo>
                    <a:pt x="8" y="19"/>
                  </a:lnTo>
                  <a:lnTo>
                    <a:pt x="12" y="15"/>
                  </a:lnTo>
                  <a:lnTo>
                    <a:pt x="23" y="7"/>
                  </a:lnTo>
                  <a:lnTo>
                    <a:pt x="40" y="2"/>
                  </a:lnTo>
                  <a:lnTo>
                    <a:pt x="61"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grpSp>
      <p:grpSp>
        <p:nvGrpSpPr>
          <p:cNvPr id="14" name="Group 13"/>
          <p:cNvGrpSpPr/>
          <p:nvPr/>
        </p:nvGrpSpPr>
        <p:grpSpPr>
          <a:xfrm>
            <a:off x="1466494" y="2975992"/>
            <a:ext cx="724606" cy="1003300"/>
            <a:chOff x="4327526" y="4918076"/>
            <a:chExt cx="1217613" cy="1685925"/>
          </a:xfrm>
          <a:effectLst>
            <a:reflection blurRad="6350" stA="52000" endA="300" endPos="35000" dir="5400000" sy="-100000" algn="bl" rotWithShape="0"/>
          </a:effectLst>
        </p:grpSpPr>
        <p:sp>
          <p:nvSpPr>
            <p:cNvPr id="15" name="Freeform 22"/>
            <p:cNvSpPr>
              <a:spLocks/>
            </p:cNvSpPr>
            <p:nvPr/>
          </p:nvSpPr>
          <p:spPr bwMode="auto">
            <a:xfrm>
              <a:off x="4802188" y="4926013"/>
              <a:ext cx="215900" cy="293688"/>
            </a:xfrm>
            <a:custGeom>
              <a:avLst/>
              <a:gdLst>
                <a:gd name="T0" fmla="*/ 68 w 136"/>
                <a:gd name="T1" fmla="*/ 0 h 185"/>
                <a:gd name="T2" fmla="*/ 86 w 136"/>
                <a:gd name="T3" fmla="*/ 2 h 185"/>
                <a:gd name="T4" fmla="*/ 102 w 136"/>
                <a:gd name="T5" fmla="*/ 8 h 185"/>
                <a:gd name="T6" fmla="*/ 115 w 136"/>
                <a:gd name="T7" fmla="*/ 20 h 185"/>
                <a:gd name="T8" fmla="*/ 124 w 136"/>
                <a:gd name="T9" fmla="*/ 35 h 185"/>
                <a:gd name="T10" fmla="*/ 130 w 136"/>
                <a:gd name="T11" fmla="*/ 53 h 185"/>
                <a:gd name="T12" fmla="*/ 134 w 136"/>
                <a:gd name="T13" fmla="*/ 71 h 185"/>
                <a:gd name="T14" fmla="*/ 136 w 136"/>
                <a:gd name="T15" fmla="*/ 92 h 185"/>
                <a:gd name="T16" fmla="*/ 133 w 136"/>
                <a:gd name="T17" fmla="*/ 113 h 185"/>
                <a:gd name="T18" fmla="*/ 128 w 136"/>
                <a:gd name="T19" fmla="*/ 131 h 185"/>
                <a:gd name="T20" fmla="*/ 121 w 136"/>
                <a:gd name="T21" fmla="*/ 150 h 185"/>
                <a:gd name="T22" fmla="*/ 111 w 136"/>
                <a:gd name="T23" fmla="*/ 165 h 185"/>
                <a:gd name="T24" fmla="*/ 98 w 136"/>
                <a:gd name="T25" fmla="*/ 176 h 185"/>
                <a:gd name="T26" fmla="*/ 81 w 136"/>
                <a:gd name="T27" fmla="*/ 184 h 185"/>
                <a:gd name="T28" fmla="*/ 62 w 136"/>
                <a:gd name="T29" fmla="*/ 185 h 185"/>
                <a:gd name="T30" fmla="*/ 45 w 136"/>
                <a:gd name="T31" fmla="*/ 181 h 185"/>
                <a:gd name="T32" fmla="*/ 30 w 136"/>
                <a:gd name="T33" fmla="*/ 173 h 185"/>
                <a:gd name="T34" fmla="*/ 18 w 136"/>
                <a:gd name="T35" fmla="*/ 159 h 185"/>
                <a:gd name="T36" fmla="*/ 9 w 136"/>
                <a:gd name="T37" fmla="*/ 143 h 185"/>
                <a:gd name="T38" fmla="*/ 4 w 136"/>
                <a:gd name="T39" fmla="*/ 124 h 185"/>
                <a:gd name="T40" fmla="*/ 0 w 136"/>
                <a:gd name="T41" fmla="*/ 104 h 185"/>
                <a:gd name="T42" fmla="*/ 0 w 136"/>
                <a:gd name="T43" fmla="*/ 83 h 185"/>
                <a:gd name="T44" fmla="*/ 4 w 136"/>
                <a:gd name="T45" fmla="*/ 63 h 185"/>
                <a:gd name="T46" fmla="*/ 10 w 136"/>
                <a:gd name="T47" fmla="*/ 44 h 185"/>
                <a:gd name="T48" fmla="*/ 19 w 136"/>
                <a:gd name="T49" fmla="*/ 27 h 185"/>
                <a:gd name="T50" fmla="*/ 32 w 136"/>
                <a:gd name="T51" fmla="*/ 14 h 185"/>
                <a:gd name="T52" fmla="*/ 48 w 136"/>
                <a:gd name="T53" fmla="*/ 4 h 185"/>
                <a:gd name="T54" fmla="*/ 68 w 136"/>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6" h="185">
                  <a:moveTo>
                    <a:pt x="68" y="0"/>
                  </a:moveTo>
                  <a:lnTo>
                    <a:pt x="86" y="2"/>
                  </a:lnTo>
                  <a:lnTo>
                    <a:pt x="102" y="8"/>
                  </a:lnTo>
                  <a:lnTo>
                    <a:pt x="115" y="20"/>
                  </a:lnTo>
                  <a:lnTo>
                    <a:pt x="124" y="35"/>
                  </a:lnTo>
                  <a:lnTo>
                    <a:pt x="130" y="53"/>
                  </a:lnTo>
                  <a:lnTo>
                    <a:pt x="134" y="71"/>
                  </a:lnTo>
                  <a:lnTo>
                    <a:pt x="136" y="92"/>
                  </a:lnTo>
                  <a:lnTo>
                    <a:pt x="133" y="113"/>
                  </a:lnTo>
                  <a:lnTo>
                    <a:pt x="128" y="131"/>
                  </a:lnTo>
                  <a:lnTo>
                    <a:pt x="121" y="150"/>
                  </a:lnTo>
                  <a:lnTo>
                    <a:pt x="111" y="165"/>
                  </a:lnTo>
                  <a:lnTo>
                    <a:pt x="98" y="176"/>
                  </a:lnTo>
                  <a:lnTo>
                    <a:pt x="81" y="184"/>
                  </a:lnTo>
                  <a:lnTo>
                    <a:pt x="62" y="185"/>
                  </a:lnTo>
                  <a:lnTo>
                    <a:pt x="45" y="181"/>
                  </a:lnTo>
                  <a:lnTo>
                    <a:pt x="30" y="173"/>
                  </a:lnTo>
                  <a:lnTo>
                    <a:pt x="18" y="159"/>
                  </a:lnTo>
                  <a:lnTo>
                    <a:pt x="9" y="143"/>
                  </a:lnTo>
                  <a:lnTo>
                    <a:pt x="4" y="124"/>
                  </a:lnTo>
                  <a:lnTo>
                    <a:pt x="0" y="104"/>
                  </a:lnTo>
                  <a:lnTo>
                    <a:pt x="0" y="83"/>
                  </a:lnTo>
                  <a:lnTo>
                    <a:pt x="4" y="63"/>
                  </a:lnTo>
                  <a:lnTo>
                    <a:pt x="10" y="44"/>
                  </a:lnTo>
                  <a:lnTo>
                    <a:pt x="19" y="27"/>
                  </a:lnTo>
                  <a:lnTo>
                    <a:pt x="32" y="14"/>
                  </a:lnTo>
                  <a:lnTo>
                    <a:pt x="48" y="4"/>
                  </a:lnTo>
                  <a:lnTo>
                    <a:pt x="68"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16" name="Freeform 33"/>
            <p:cNvSpPr>
              <a:spLocks/>
            </p:cNvSpPr>
            <p:nvPr/>
          </p:nvSpPr>
          <p:spPr bwMode="auto">
            <a:xfrm>
              <a:off x="4327526" y="4918076"/>
              <a:ext cx="1217613" cy="1685925"/>
            </a:xfrm>
            <a:custGeom>
              <a:avLst/>
              <a:gdLst>
                <a:gd name="T0" fmla="*/ 742 w 767"/>
                <a:gd name="T1" fmla="*/ 29 h 1062"/>
                <a:gd name="T2" fmla="*/ 685 w 767"/>
                <a:gd name="T3" fmla="*/ 87 h 1062"/>
                <a:gd name="T4" fmla="*/ 622 w 767"/>
                <a:gd name="T5" fmla="*/ 150 h 1062"/>
                <a:gd name="T6" fmla="*/ 562 w 767"/>
                <a:gd name="T7" fmla="*/ 218 h 1062"/>
                <a:gd name="T8" fmla="*/ 512 w 767"/>
                <a:gd name="T9" fmla="*/ 294 h 1062"/>
                <a:gd name="T10" fmla="*/ 478 w 767"/>
                <a:gd name="T11" fmla="*/ 377 h 1062"/>
                <a:gd name="T12" fmla="*/ 469 w 767"/>
                <a:gd name="T13" fmla="*/ 451 h 1062"/>
                <a:gd name="T14" fmla="*/ 479 w 767"/>
                <a:gd name="T15" fmla="*/ 538 h 1062"/>
                <a:gd name="T16" fmla="*/ 513 w 767"/>
                <a:gd name="T17" fmla="*/ 654 h 1062"/>
                <a:gd name="T18" fmla="*/ 551 w 767"/>
                <a:gd name="T19" fmla="*/ 765 h 1062"/>
                <a:gd name="T20" fmla="*/ 610 w 767"/>
                <a:gd name="T21" fmla="*/ 947 h 1062"/>
                <a:gd name="T22" fmla="*/ 644 w 767"/>
                <a:gd name="T23" fmla="*/ 1041 h 1062"/>
                <a:gd name="T24" fmla="*/ 636 w 767"/>
                <a:gd name="T25" fmla="*/ 1037 h 1062"/>
                <a:gd name="T26" fmla="*/ 623 w 767"/>
                <a:gd name="T27" fmla="*/ 1027 h 1062"/>
                <a:gd name="T28" fmla="*/ 613 w 767"/>
                <a:gd name="T29" fmla="*/ 1015 h 1062"/>
                <a:gd name="T30" fmla="*/ 513 w 767"/>
                <a:gd name="T31" fmla="*/ 906 h 1062"/>
                <a:gd name="T32" fmla="*/ 412 w 767"/>
                <a:gd name="T33" fmla="*/ 794 h 1062"/>
                <a:gd name="T34" fmla="*/ 274 w 767"/>
                <a:gd name="T35" fmla="*/ 847 h 1062"/>
                <a:gd name="T36" fmla="*/ 104 w 767"/>
                <a:gd name="T37" fmla="*/ 1062 h 1062"/>
                <a:gd name="T38" fmla="*/ 140 w 767"/>
                <a:gd name="T39" fmla="*/ 923 h 1062"/>
                <a:gd name="T40" fmla="*/ 190 w 767"/>
                <a:gd name="T41" fmla="*/ 777 h 1062"/>
                <a:gd name="T42" fmla="*/ 236 w 767"/>
                <a:gd name="T43" fmla="*/ 626 h 1062"/>
                <a:gd name="T44" fmla="*/ 263 w 767"/>
                <a:gd name="T45" fmla="*/ 476 h 1062"/>
                <a:gd name="T46" fmla="*/ 254 w 767"/>
                <a:gd name="T47" fmla="*/ 393 h 1062"/>
                <a:gd name="T48" fmla="*/ 223 w 767"/>
                <a:gd name="T49" fmla="*/ 317 h 1062"/>
                <a:gd name="T50" fmla="*/ 181 w 767"/>
                <a:gd name="T51" fmla="*/ 250 h 1062"/>
                <a:gd name="T52" fmla="*/ 130 w 767"/>
                <a:gd name="T53" fmla="*/ 180 h 1062"/>
                <a:gd name="T54" fmla="*/ 70 w 767"/>
                <a:gd name="T55" fmla="*/ 105 h 1062"/>
                <a:gd name="T56" fmla="*/ 0 w 767"/>
                <a:gd name="T57" fmla="*/ 40 h 1062"/>
                <a:gd name="T58" fmla="*/ 98 w 767"/>
                <a:gd name="T59" fmla="*/ 95 h 1062"/>
                <a:gd name="T60" fmla="*/ 203 w 767"/>
                <a:gd name="T61" fmla="*/ 160 h 1062"/>
                <a:gd name="T62" fmla="*/ 274 w 767"/>
                <a:gd name="T63" fmla="*/ 199 h 1062"/>
                <a:gd name="T64" fmla="*/ 308 w 767"/>
                <a:gd name="T65" fmla="*/ 218 h 1062"/>
                <a:gd name="T66" fmla="*/ 340 w 767"/>
                <a:gd name="T67" fmla="*/ 232 h 1062"/>
                <a:gd name="T68" fmla="*/ 369 w 767"/>
                <a:gd name="T69" fmla="*/ 231 h 1062"/>
                <a:gd name="T70" fmla="*/ 409 w 767"/>
                <a:gd name="T71" fmla="*/ 214 h 1062"/>
                <a:gd name="T72" fmla="*/ 448 w 767"/>
                <a:gd name="T73" fmla="*/ 191 h 1062"/>
                <a:gd name="T74" fmla="*/ 569 w 767"/>
                <a:gd name="T75" fmla="*/ 123 h 1062"/>
                <a:gd name="T76" fmla="*/ 767 w 767"/>
                <a:gd name="T77" fmla="*/ 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67" h="1062">
                  <a:moveTo>
                    <a:pt x="767" y="0"/>
                  </a:moveTo>
                  <a:lnTo>
                    <a:pt x="742" y="29"/>
                  </a:lnTo>
                  <a:lnTo>
                    <a:pt x="713" y="58"/>
                  </a:lnTo>
                  <a:lnTo>
                    <a:pt x="685" y="87"/>
                  </a:lnTo>
                  <a:lnTo>
                    <a:pt x="653" y="118"/>
                  </a:lnTo>
                  <a:lnTo>
                    <a:pt x="622" y="150"/>
                  </a:lnTo>
                  <a:lnTo>
                    <a:pt x="590" y="182"/>
                  </a:lnTo>
                  <a:lnTo>
                    <a:pt x="562" y="218"/>
                  </a:lnTo>
                  <a:lnTo>
                    <a:pt x="535" y="254"/>
                  </a:lnTo>
                  <a:lnTo>
                    <a:pt x="512" y="294"/>
                  </a:lnTo>
                  <a:lnTo>
                    <a:pt x="492" y="334"/>
                  </a:lnTo>
                  <a:lnTo>
                    <a:pt x="478" y="377"/>
                  </a:lnTo>
                  <a:lnTo>
                    <a:pt x="470" y="423"/>
                  </a:lnTo>
                  <a:lnTo>
                    <a:pt x="469" y="451"/>
                  </a:lnTo>
                  <a:lnTo>
                    <a:pt x="470" y="480"/>
                  </a:lnTo>
                  <a:lnTo>
                    <a:pt x="479" y="538"/>
                  </a:lnTo>
                  <a:lnTo>
                    <a:pt x="494" y="597"/>
                  </a:lnTo>
                  <a:lnTo>
                    <a:pt x="513" y="654"/>
                  </a:lnTo>
                  <a:lnTo>
                    <a:pt x="533" y="710"/>
                  </a:lnTo>
                  <a:lnTo>
                    <a:pt x="551" y="765"/>
                  </a:lnTo>
                  <a:lnTo>
                    <a:pt x="581" y="857"/>
                  </a:lnTo>
                  <a:lnTo>
                    <a:pt x="610" y="947"/>
                  </a:lnTo>
                  <a:lnTo>
                    <a:pt x="643" y="1036"/>
                  </a:lnTo>
                  <a:lnTo>
                    <a:pt x="644" y="1041"/>
                  </a:lnTo>
                  <a:lnTo>
                    <a:pt x="641" y="1041"/>
                  </a:lnTo>
                  <a:lnTo>
                    <a:pt x="636" y="1037"/>
                  </a:lnTo>
                  <a:lnTo>
                    <a:pt x="630" y="1032"/>
                  </a:lnTo>
                  <a:lnTo>
                    <a:pt x="623" y="1027"/>
                  </a:lnTo>
                  <a:lnTo>
                    <a:pt x="617" y="1020"/>
                  </a:lnTo>
                  <a:lnTo>
                    <a:pt x="613" y="1015"/>
                  </a:lnTo>
                  <a:lnTo>
                    <a:pt x="564" y="961"/>
                  </a:lnTo>
                  <a:lnTo>
                    <a:pt x="513" y="906"/>
                  </a:lnTo>
                  <a:lnTo>
                    <a:pt x="463" y="849"/>
                  </a:lnTo>
                  <a:lnTo>
                    <a:pt x="412" y="794"/>
                  </a:lnTo>
                  <a:lnTo>
                    <a:pt x="361" y="743"/>
                  </a:lnTo>
                  <a:lnTo>
                    <a:pt x="274" y="847"/>
                  </a:lnTo>
                  <a:lnTo>
                    <a:pt x="187" y="955"/>
                  </a:lnTo>
                  <a:lnTo>
                    <a:pt x="104" y="1062"/>
                  </a:lnTo>
                  <a:lnTo>
                    <a:pt x="119" y="994"/>
                  </a:lnTo>
                  <a:lnTo>
                    <a:pt x="140" y="923"/>
                  </a:lnTo>
                  <a:lnTo>
                    <a:pt x="165" y="850"/>
                  </a:lnTo>
                  <a:lnTo>
                    <a:pt x="190" y="777"/>
                  </a:lnTo>
                  <a:lnTo>
                    <a:pt x="215" y="701"/>
                  </a:lnTo>
                  <a:lnTo>
                    <a:pt x="236" y="626"/>
                  </a:lnTo>
                  <a:lnTo>
                    <a:pt x="253" y="550"/>
                  </a:lnTo>
                  <a:lnTo>
                    <a:pt x="263" y="476"/>
                  </a:lnTo>
                  <a:lnTo>
                    <a:pt x="262" y="434"/>
                  </a:lnTo>
                  <a:lnTo>
                    <a:pt x="254" y="393"/>
                  </a:lnTo>
                  <a:lnTo>
                    <a:pt x="240" y="354"/>
                  </a:lnTo>
                  <a:lnTo>
                    <a:pt x="223" y="317"/>
                  </a:lnTo>
                  <a:lnTo>
                    <a:pt x="202" y="283"/>
                  </a:lnTo>
                  <a:lnTo>
                    <a:pt x="181" y="250"/>
                  </a:lnTo>
                  <a:lnTo>
                    <a:pt x="160" y="220"/>
                  </a:lnTo>
                  <a:lnTo>
                    <a:pt x="130" y="180"/>
                  </a:lnTo>
                  <a:lnTo>
                    <a:pt x="100" y="142"/>
                  </a:lnTo>
                  <a:lnTo>
                    <a:pt x="70" y="105"/>
                  </a:lnTo>
                  <a:lnTo>
                    <a:pt x="36" y="71"/>
                  </a:lnTo>
                  <a:lnTo>
                    <a:pt x="0" y="40"/>
                  </a:lnTo>
                  <a:lnTo>
                    <a:pt x="49" y="66"/>
                  </a:lnTo>
                  <a:lnTo>
                    <a:pt x="98" y="95"/>
                  </a:lnTo>
                  <a:lnTo>
                    <a:pt x="149" y="127"/>
                  </a:lnTo>
                  <a:lnTo>
                    <a:pt x="203" y="160"/>
                  </a:lnTo>
                  <a:lnTo>
                    <a:pt x="258" y="190"/>
                  </a:lnTo>
                  <a:lnTo>
                    <a:pt x="274" y="199"/>
                  </a:lnTo>
                  <a:lnTo>
                    <a:pt x="289" y="208"/>
                  </a:lnTo>
                  <a:lnTo>
                    <a:pt x="308" y="218"/>
                  </a:lnTo>
                  <a:lnTo>
                    <a:pt x="325" y="225"/>
                  </a:lnTo>
                  <a:lnTo>
                    <a:pt x="340" y="232"/>
                  </a:lnTo>
                  <a:lnTo>
                    <a:pt x="354" y="233"/>
                  </a:lnTo>
                  <a:lnTo>
                    <a:pt x="369" y="231"/>
                  </a:lnTo>
                  <a:lnTo>
                    <a:pt x="388" y="224"/>
                  </a:lnTo>
                  <a:lnTo>
                    <a:pt x="409" y="214"/>
                  </a:lnTo>
                  <a:lnTo>
                    <a:pt x="429" y="203"/>
                  </a:lnTo>
                  <a:lnTo>
                    <a:pt x="448" y="191"/>
                  </a:lnTo>
                  <a:lnTo>
                    <a:pt x="466" y="182"/>
                  </a:lnTo>
                  <a:lnTo>
                    <a:pt x="569" y="123"/>
                  </a:lnTo>
                  <a:lnTo>
                    <a:pt x="670" y="63"/>
                  </a:lnTo>
                  <a:lnTo>
                    <a:pt x="767"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grpSp>
      <p:sp>
        <p:nvSpPr>
          <p:cNvPr id="17" name="Freeform 122"/>
          <p:cNvSpPr>
            <a:spLocks/>
          </p:cNvSpPr>
          <p:nvPr/>
        </p:nvSpPr>
        <p:spPr bwMode="auto">
          <a:xfrm>
            <a:off x="2887953" y="3149466"/>
            <a:ext cx="1517521" cy="656352"/>
          </a:xfrm>
          <a:custGeom>
            <a:avLst/>
            <a:gdLst>
              <a:gd name="T0" fmla="*/ 583 w 651"/>
              <a:gd name="T1" fmla="*/ 0 h 283"/>
              <a:gd name="T2" fmla="*/ 595 w 651"/>
              <a:gd name="T3" fmla="*/ 4 h 283"/>
              <a:gd name="T4" fmla="*/ 601 w 651"/>
              <a:gd name="T5" fmla="*/ 12 h 283"/>
              <a:gd name="T6" fmla="*/ 603 w 651"/>
              <a:gd name="T7" fmla="*/ 16 h 283"/>
              <a:gd name="T8" fmla="*/ 603 w 651"/>
              <a:gd name="T9" fmla="*/ 21 h 283"/>
              <a:gd name="T10" fmla="*/ 626 w 651"/>
              <a:gd name="T11" fmla="*/ 23 h 283"/>
              <a:gd name="T12" fmla="*/ 643 w 651"/>
              <a:gd name="T13" fmla="*/ 31 h 283"/>
              <a:gd name="T14" fmla="*/ 649 w 651"/>
              <a:gd name="T15" fmla="*/ 37 h 283"/>
              <a:gd name="T16" fmla="*/ 651 w 651"/>
              <a:gd name="T17" fmla="*/ 47 h 283"/>
              <a:gd name="T18" fmla="*/ 643 w 651"/>
              <a:gd name="T19" fmla="*/ 58 h 283"/>
              <a:gd name="T20" fmla="*/ 628 w 651"/>
              <a:gd name="T21" fmla="*/ 72 h 283"/>
              <a:gd name="T22" fmla="*/ 601 w 651"/>
              <a:gd name="T23" fmla="*/ 85 h 283"/>
              <a:gd name="T24" fmla="*/ 595 w 651"/>
              <a:gd name="T25" fmla="*/ 87 h 283"/>
              <a:gd name="T26" fmla="*/ 581 w 651"/>
              <a:gd name="T27" fmla="*/ 93 h 283"/>
              <a:gd name="T28" fmla="*/ 558 w 651"/>
              <a:gd name="T29" fmla="*/ 103 h 283"/>
              <a:gd name="T30" fmla="*/ 527 w 651"/>
              <a:gd name="T31" fmla="*/ 114 h 283"/>
              <a:gd name="T32" fmla="*/ 492 w 651"/>
              <a:gd name="T33" fmla="*/ 130 h 283"/>
              <a:gd name="T34" fmla="*/ 452 w 651"/>
              <a:gd name="T35" fmla="*/ 147 h 283"/>
              <a:gd name="T36" fmla="*/ 409 w 651"/>
              <a:gd name="T37" fmla="*/ 165 h 283"/>
              <a:gd name="T38" fmla="*/ 364 w 651"/>
              <a:gd name="T39" fmla="*/ 182 h 283"/>
              <a:gd name="T40" fmla="*/ 320 w 651"/>
              <a:gd name="T41" fmla="*/ 202 h 283"/>
              <a:gd name="T42" fmla="*/ 275 w 651"/>
              <a:gd name="T43" fmla="*/ 221 h 283"/>
              <a:gd name="T44" fmla="*/ 233 w 651"/>
              <a:gd name="T45" fmla="*/ 238 h 283"/>
              <a:gd name="T46" fmla="*/ 192 w 651"/>
              <a:gd name="T47" fmla="*/ 254 h 283"/>
              <a:gd name="T48" fmla="*/ 159 w 651"/>
              <a:gd name="T49" fmla="*/ 267 h 283"/>
              <a:gd name="T50" fmla="*/ 130 w 651"/>
              <a:gd name="T51" fmla="*/ 281 h 283"/>
              <a:gd name="T52" fmla="*/ 112 w 651"/>
              <a:gd name="T53" fmla="*/ 283 h 283"/>
              <a:gd name="T54" fmla="*/ 87 w 651"/>
              <a:gd name="T55" fmla="*/ 279 h 283"/>
              <a:gd name="T56" fmla="*/ 81 w 651"/>
              <a:gd name="T57" fmla="*/ 275 h 283"/>
              <a:gd name="T58" fmla="*/ 74 w 651"/>
              <a:gd name="T59" fmla="*/ 269 h 283"/>
              <a:gd name="T60" fmla="*/ 70 w 651"/>
              <a:gd name="T61" fmla="*/ 264 h 283"/>
              <a:gd name="T62" fmla="*/ 66 w 651"/>
              <a:gd name="T63" fmla="*/ 256 h 283"/>
              <a:gd name="T64" fmla="*/ 64 w 651"/>
              <a:gd name="T65" fmla="*/ 250 h 283"/>
              <a:gd name="T66" fmla="*/ 4 w 651"/>
              <a:gd name="T67" fmla="*/ 176 h 283"/>
              <a:gd name="T68" fmla="*/ 0 w 651"/>
              <a:gd name="T69" fmla="*/ 171 h 283"/>
              <a:gd name="T70" fmla="*/ 0 w 651"/>
              <a:gd name="T71" fmla="*/ 167 h 283"/>
              <a:gd name="T72" fmla="*/ 0 w 651"/>
              <a:gd name="T73" fmla="*/ 163 h 283"/>
              <a:gd name="T74" fmla="*/ 4 w 651"/>
              <a:gd name="T75" fmla="*/ 163 h 283"/>
              <a:gd name="T76" fmla="*/ 12 w 651"/>
              <a:gd name="T77" fmla="*/ 163 h 283"/>
              <a:gd name="T78" fmla="*/ 19 w 651"/>
              <a:gd name="T79" fmla="*/ 165 h 283"/>
              <a:gd name="T80" fmla="*/ 151 w 651"/>
              <a:gd name="T81" fmla="*/ 203 h 283"/>
              <a:gd name="T82" fmla="*/ 240 w 651"/>
              <a:gd name="T83" fmla="*/ 167 h 283"/>
              <a:gd name="T84" fmla="*/ 337 w 651"/>
              <a:gd name="T85" fmla="*/ 116 h 283"/>
              <a:gd name="T86" fmla="*/ 186 w 651"/>
              <a:gd name="T87" fmla="*/ 41 h 283"/>
              <a:gd name="T88" fmla="*/ 171 w 651"/>
              <a:gd name="T89" fmla="*/ 31 h 283"/>
              <a:gd name="T90" fmla="*/ 167 w 651"/>
              <a:gd name="T91" fmla="*/ 23 h 283"/>
              <a:gd name="T92" fmla="*/ 176 w 651"/>
              <a:gd name="T93" fmla="*/ 19 h 283"/>
              <a:gd name="T94" fmla="*/ 194 w 651"/>
              <a:gd name="T95" fmla="*/ 19 h 283"/>
              <a:gd name="T96" fmla="*/ 223 w 651"/>
              <a:gd name="T97" fmla="*/ 21 h 283"/>
              <a:gd name="T98" fmla="*/ 463 w 651"/>
              <a:gd name="T99" fmla="*/ 52 h 283"/>
              <a:gd name="T100" fmla="*/ 554 w 651"/>
              <a:gd name="T101" fmla="*/ 4 h 283"/>
              <a:gd name="T102" fmla="*/ 570 w 651"/>
              <a:gd name="T103" fmla="*/ 0 h 283"/>
              <a:gd name="T104" fmla="*/ 583 w 651"/>
              <a:gd name="T105"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51" h="283">
                <a:moveTo>
                  <a:pt x="583" y="0"/>
                </a:moveTo>
                <a:lnTo>
                  <a:pt x="595" y="4"/>
                </a:lnTo>
                <a:lnTo>
                  <a:pt x="601" y="12"/>
                </a:lnTo>
                <a:lnTo>
                  <a:pt x="603" y="16"/>
                </a:lnTo>
                <a:lnTo>
                  <a:pt x="603" y="21"/>
                </a:lnTo>
                <a:lnTo>
                  <a:pt x="626" y="23"/>
                </a:lnTo>
                <a:lnTo>
                  <a:pt x="643" y="31"/>
                </a:lnTo>
                <a:lnTo>
                  <a:pt x="649" y="37"/>
                </a:lnTo>
                <a:lnTo>
                  <a:pt x="651" y="47"/>
                </a:lnTo>
                <a:lnTo>
                  <a:pt x="643" y="58"/>
                </a:lnTo>
                <a:lnTo>
                  <a:pt x="628" y="72"/>
                </a:lnTo>
                <a:lnTo>
                  <a:pt x="601" y="85"/>
                </a:lnTo>
                <a:lnTo>
                  <a:pt x="595" y="87"/>
                </a:lnTo>
                <a:lnTo>
                  <a:pt x="581" y="93"/>
                </a:lnTo>
                <a:lnTo>
                  <a:pt x="558" y="103"/>
                </a:lnTo>
                <a:lnTo>
                  <a:pt x="527" y="114"/>
                </a:lnTo>
                <a:lnTo>
                  <a:pt x="492" y="130"/>
                </a:lnTo>
                <a:lnTo>
                  <a:pt x="452" y="147"/>
                </a:lnTo>
                <a:lnTo>
                  <a:pt x="409" y="165"/>
                </a:lnTo>
                <a:lnTo>
                  <a:pt x="364" y="182"/>
                </a:lnTo>
                <a:lnTo>
                  <a:pt x="320" y="202"/>
                </a:lnTo>
                <a:lnTo>
                  <a:pt x="275" y="221"/>
                </a:lnTo>
                <a:lnTo>
                  <a:pt x="233" y="238"/>
                </a:lnTo>
                <a:lnTo>
                  <a:pt x="192" y="254"/>
                </a:lnTo>
                <a:lnTo>
                  <a:pt x="159" y="267"/>
                </a:lnTo>
                <a:lnTo>
                  <a:pt x="130" y="281"/>
                </a:lnTo>
                <a:lnTo>
                  <a:pt x="112" y="283"/>
                </a:lnTo>
                <a:lnTo>
                  <a:pt x="87" y="279"/>
                </a:lnTo>
                <a:lnTo>
                  <a:pt x="81" y="275"/>
                </a:lnTo>
                <a:lnTo>
                  <a:pt x="74" y="269"/>
                </a:lnTo>
                <a:lnTo>
                  <a:pt x="70" y="264"/>
                </a:lnTo>
                <a:lnTo>
                  <a:pt x="66" y="256"/>
                </a:lnTo>
                <a:lnTo>
                  <a:pt x="64" y="250"/>
                </a:lnTo>
                <a:lnTo>
                  <a:pt x="4" y="176"/>
                </a:lnTo>
                <a:lnTo>
                  <a:pt x="0" y="171"/>
                </a:lnTo>
                <a:lnTo>
                  <a:pt x="0" y="167"/>
                </a:lnTo>
                <a:lnTo>
                  <a:pt x="0" y="163"/>
                </a:lnTo>
                <a:lnTo>
                  <a:pt x="4" y="163"/>
                </a:lnTo>
                <a:lnTo>
                  <a:pt x="12" y="163"/>
                </a:lnTo>
                <a:lnTo>
                  <a:pt x="19" y="165"/>
                </a:lnTo>
                <a:lnTo>
                  <a:pt x="151" y="203"/>
                </a:lnTo>
                <a:lnTo>
                  <a:pt x="240" y="167"/>
                </a:lnTo>
                <a:lnTo>
                  <a:pt x="337" y="116"/>
                </a:lnTo>
                <a:lnTo>
                  <a:pt x="186" y="41"/>
                </a:lnTo>
                <a:lnTo>
                  <a:pt x="171" y="31"/>
                </a:lnTo>
                <a:lnTo>
                  <a:pt x="167" y="23"/>
                </a:lnTo>
                <a:lnTo>
                  <a:pt x="176" y="19"/>
                </a:lnTo>
                <a:lnTo>
                  <a:pt x="194" y="19"/>
                </a:lnTo>
                <a:lnTo>
                  <a:pt x="223" y="21"/>
                </a:lnTo>
                <a:lnTo>
                  <a:pt x="463" y="52"/>
                </a:lnTo>
                <a:lnTo>
                  <a:pt x="554" y="4"/>
                </a:lnTo>
                <a:lnTo>
                  <a:pt x="570" y="0"/>
                </a:lnTo>
                <a:lnTo>
                  <a:pt x="583" y="0"/>
                </a:lnTo>
                <a:close/>
              </a:path>
            </a:pathLst>
          </a:custGeom>
          <a:ln>
            <a:headEnd/>
            <a:tailEnd/>
          </a:ln>
          <a:effectLst>
            <a:outerShdw blurRad="40000" dist="20000" dir="5400000" rotWithShape="0">
              <a:srgbClr val="000000">
                <a:alpha val="38000"/>
              </a:srgbClr>
            </a:outerShdw>
            <a:reflection blurRad="6350" stA="52000" endA="300" endPos="35000" dir="5400000" sy="-100000" algn="bl" rotWithShape="0"/>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baseline="-25000">
              <a:solidFill>
                <a:schemeClr val="lt1"/>
              </a:solidFill>
            </a:endParaRPr>
          </a:p>
        </p:txBody>
      </p:sp>
      <p:grpSp>
        <p:nvGrpSpPr>
          <p:cNvPr id="18" name="Group 17"/>
          <p:cNvGrpSpPr/>
          <p:nvPr/>
        </p:nvGrpSpPr>
        <p:grpSpPr>
          <a:xfrm>
            <a:off x="4785740" y="2975992"/>
            <a:ext cx="1398419" cy="1003300"/>
            <a:chOff x="2076451" y="3352801"/>
            <a:chExt cx="573087" cy="411163"/>
          </a:xfrm>
          <a:effectLst>
            <a:reflection blurRad="6350" stA="52000" endA="300" endPos="35000" dir="5400000" sy="-100000" algn="bl" rotWithShape="0"/>
          </a:effectLst>
        </p:grpSpPr>
        <p:sp>
          <p:nvSpPr>
            <p:cNvPr id="19" name="Rectangle 123"/>
            <p:cNvSpPr>
              <a:spLocks noChangeArrowheads="1"/>
            </p:cNvSpPr>
            <p:nvPr/>
          </p:nvSpPr>
          <p:spPr bwMode="auto">
            <a:xfrm>
              <a:off x="2330451" y="3587751"/>
              <a:ext cx="57150" cy="17621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baseline="-25000">
                <a:solidFill>
                  <a:schemeClr val="lt1"/>
                </a:solidFill>
              </a:endParaRPr>
            </a:p>
          </p:txBody>
        </p:sp>
        <p:sp>
          <p:nvSpPr>
            <p:cNvPr id="20" name="Rectangle 124"/>
            <p:cNvSpPr>
              <a:spLocks noChangeArrowheads="1"/>
            </p:cNvSpPr>
            <p:nvPr/>
          </p:nvSpPr>
          <p:spPr bwMode="auto">
            <a:xfrm>
              <a:off x="2330451" y="3352801"/>
              <a:ext cx="57150" cy="7778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baseline="-25000">
                <a:solidFill>
                  <a:schemeClr val="lt1"/>
                </a:solidFill>
              </a:endParaRPr>
            </a:p>
          </p:txBody>
        </p:sp>
        <p:sp>
          <p:nvSpPr>
            <p:cNvPr id="21" name="Freeform 125"/>
            <p:cNvSpPr>
              <a:spLocks/>
            </p:cNvSpPr>
            <p:nvPr/>
          </p:nvSpPr>
          <p:spPr bwMode="auto">
            <a:xfrm>
              <a:off x="2076451" y="3460751"/>
              <a:ext cx="406400" cy="142875"/>
            </a:xfrm>
            <a:custGeom>
              <a:avLst/>
              <a:gdLst>
                <a:gd name="T0" fmla="*/ 109 w 512"/>
                <a:gd name="T1" fmla="*/ 0 h 180"/>
                <a:gd name="T2" fmla="*/ 196 w 512"/>
                <a:gd name="T3" fmla="*/ 0 h 180"/>
                <a:gd name="T4" fmla="*/ 196 w 512"/>
                <a:gd name="T5" fmla="*/ 21 h 180"/>
                <a:gd name="T6" fmla="*/ 117 w 512"/>
                <a:gd name="T7" fmla="*/ 21 h 180"/>
                <a:gd name="T8" fmla="*/ 33 w 512"/>
                <a:gd name="T9" fmla="*/ 91 h 180"/>
                <a:gd name="T10" fmla="*/ 117 w 512"/>
                <a:gd name="T11" fmla="*/ 159 h 180"/>
                <a:gd name="T12" fmla="*/ 491 w 512"/>
                <a:gd name="T13" fmla="*/ 159 h 180"/>
                <a:gd name="T14" fmla="*/ 491 w 512"/>
                <a:gd name="T15" fmla="*/ 102 h 180"/>
                <a:gd name="T16" fmla="*/ 512 w 512"/>
                <a:gd name="T17" fmla="*/ 102 h 180"/>
                <a:gd name="T18" fmla="*/ 512 w 512"/>
                <a:gd name="T19" fmla="*/ 180 h 180"/>
                <a:gd name="T20" fmla="*/ 109 w 512"/>
                <a:gd name="T21" fmla="*/ 180 h 180"/>
                <a:gd name="T22" fmla="*/ 0 w 512"/>
                <a:gd name="T23" fmla="*/ 91 h 180"/>
                <a:gd name="T24" fmla="*/ 109 w 512"/>
                <a:gd name="T2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180">
                  <a:moveTo>
                    <a:pt x="109" y="0"/>
                  </a:moveTo>
                  <a:lnTo>
                    <a:pt x="196" y="0"/>
                  </a:lnTo>
                  <a:lnTo>
                    <a:pt x="196" y="21"/>
                  </a:lnTo>
                  <a:lnTo>
                    <a:pt x="117" y="21"/>
                  </a:lnTo>
                  <a:lnTo>
                    <a:pt x="33" y="91"/>
                  </a:lnTo>
                  <a:lnTo>
                    <a:pt x="117" y="159"/>
                  </a:lnTo>
                  <a:lnTo>
                    <a:pt x="491" y="159"/>
                  </a:lnTo>
                  <a:lnTo>
                    <a:pt x="491" y="102"/>
                  </a:lnTo>
                  <a:lnTo>
                    <a:pt x="512" y="102"/>
                  </a:lnTo>
                  <a:lnTo>
                    <a:pt x="512" y="180"/>
                  </a:lnTo>
                  <a:lnTo>
                    <a:pt x="109" y="180"/>
                  </a:lnTo>
                  <a:lnTo>
                    <a:pt x="0" y="91"/>
                  </a:lnTo>
                  <a:lnTo>
                    <a:pt x="109"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baseline="-25000">
                <a:solidFill>
                  <a:schemeClr val="lt1"/>
                </a:solidFill>
              </a:endParaRPr>
            </a:p>
          </p:txBody>
        </p:sp>
        <p:sp>
          <p:nvSpPr>
            <p:cNvPr id="22" name="Freeform 126"/>
            <p:cNvSpPr>
              <a:spLocks/>
            </p:cNvSpPr>
            <p:nvPr/>
          </p:nvSpPr>
          <p:spPr bwMode="auto">
            <a:xfrm>
              <a:off x="2243138" y="3389313"/>
              <a:ext cx="406400" cy="142875"/>
            </a:xfrm>
            <a:custGeom>
              <a:avLst/>
              <a:gdLst>
                <a:gd name="T0" fmla="*/ 0 w 511"/>
                <a:gd name="T1" fmla="*/ 0 h 180"/>
                <a:gd name="T2" fmla="*/ 403 w 511"/>
                <a:gd name="T3" fmla="*/ 0 h 180"/>
                <a:gd name="T4" fmla="*/ 511 w 511"/>
                <a:gd name="T5" fmla="*/ 89 h 180"/>
                <a:gd name="T6" fmla="*/ 403 w 511"/>
                <a:gd name="T7" fmla="*/ 180 h 180"/>
                <a:gd name="T8" fmla="*/ 0 w 511"/>
                <a:gd name="T9" fmla="*/ 180 h 180"/>
                <a:gd name="T10" fmla="*/ 0 w 511"/>
                <a:gd name="T11" fmla="*/ 0 h 180"/>
              </a:gdLst>
              <a:ahLst/>
              <a:cxnLst>
                <a:cxn ang="0">
                  <a:pos x="T0" y="T1"/>
                </a:cxn>
                <a:cxn ang="0">
                  <a:pos x="T2" y="T3"/>
                </a:cxn>
                <a:cxn ang="0">
                  <a:pos x="T4" y="T5"/>
                </a:cxn>
                <a:cxn ang="0">
                  <a:pos x="T6" y="T7"/>
                </a:cxn>
                <a:cxn ang="0">
                  <a:pos x="T8" y="T9"/>
                </a:cxn>
                <a:cxn ang="0">
                  <a:pos x="T10" y="T11"/>
                </a:cxn>
              </a:cxnLst>
              <a:rect l="0" t="0" r="r" b="b"/>
              <a:pathLst>
                <a:path w="511" h="180">
                  <a:moveTo>
                    <a:pt x="0" y="0"/>
                  </a:moveTo>
                  <a:lnTo>
                    <a:pt x="403" y="0"/>
                  </a:lnTo>
                  <a:lnTo>
                    <a:pt x="511" y="89"/>
                  </a:lnTo>
                  <a:lnTo>
                    <a:pt x="403" y="180"/>
                  </a:lnTo>
                  <a:lnTo>
                    <a:pt x="0" y="180"/>
                  </a:lnTo>
                  <a:lnTo>
                    <a:pt x="0"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baseline="-25000">
                <a:solidFill>
                  <a:schemeClr val="lt1"/>
                </a:solidFill>
              </a:endParaRPr>
            </a:p>
          </p:txBody>
        </p:sp>
      </p:grpSp>
      <p:sp>
        <p:nvSpPr>
          <p:cNvPr id="23" name="Freeform 6"/>
          <p:cNvSpPr>
            <a:spLocks/>
          </p:cNvSpPr>
          <p:nvPr/>
        </p:nvSpPr>
        <p:spPr bwMode="auto">
          <a:xfrm>
            <a:off x="6783933" y="2975992"/>
            <a:ext cx="1056104" cy="1003300"/>
          </a:xfrm>
          <a:custGeom>
            <a:avLst/>
            <a:gdLst>
              <a:gd name="T0" fmla="*/ 72 w 180"/>
              <a:gd name="T1" fmla="*/ 0 h 171"/>
              <a:gd name="T2" fmla="*/ 80 w 180"/>
              <a:gd name="T3" fmla="*/ 6 h 171"/>
              <a:gd name="T4" fmla="*/ 83 w 180"/>
              <a:gd name="T5" fmla="*/ 14 h 171"/>
              <a:gd name="T6" fmla="*/ 82 w 180"/>
              <a:gd name="T7" fmla="*/ 20 h 171"/>
              <a:gd name="T8" fmla="*/ 72 w 180"/>
              <a:gd name="T9" fmla="*/ 44 h 171"/>
              <a:gd name="T10" fmla="*/ 75 w 180"/>
              <a:gd name="T11" fmla="*/ 49 h 171"/>
              <a:gd name="T12" fmla="*/ 80 w 180"/>
              <a:gd name="T13" fmla="*/ 52 h 171"/>
              <a:gd name="T14" fmla="*/ 169 w 180"/>
              <a:gd name="T15" fmla="*/ 52 h 171"/>
              <a:gd name="T16" fmla="*/ 177 w 180"/>
              <a:gd name="T17" fmla="*/ 57 h 171"/>
              <a:gd name="T18" fmla="*/ 180 w 180"/>
              <a:gd name="T19" fmla="*/ 66 h 171"/>
              <a:gd name="T20" fmla="*/ 177 w 180"/>
              <a:gd name="T21" fmla="*/ 75 h 171"/>
              <a:gd name="T22" fmla="*/ 169 w 180"/>
              <a:gd name="T23" fmla="*/ 81 h 171"/>
              <a:gd name="T24" fmla="*/ 117 w 180"/>
              <a:gd name="T25" fmla="*/ 82 h 171"/>
              <a:gd name="T26" fmla="*/ 125 w 180"/>
              <a:gd name="T27" fmla="*/ 85 h 171"/>
              <a:gd name="T28" fmla="*/ 130 w 180"/>
              <a:gd name="T29" fmla="*/ 91 h 171"/>
              <a:gd name="T30" fmla="*/ 130 w 180"/>
              <a:gd name="T31" fmla="*/ 102 h 171"/>
              <a:gd name="T32" fmla="*/ 125 w 180"/>
              <a:gd name="T33" fmla="*/ 108 h 171"/>
              <a:gd name="T34" fmla="*/ 117 w 180"/>
              <a:gd name="T35" fmla="*/ 111 h 171"/>
              <a:gd name="T36" fmla="*/ 113 w 180"/>
              <a:gd name="T37" fmla="*/ 112 h 171"/>
              <a:gd name="T38" fmla="*/ 121 w 180"/>
              <a:gd name="T39" fmla="*/ 117 h 171"/>
              <a:gd name="T40" fmla="*/ 124 w 180"/>
              <a:gd name="T41" fmla="*/ 126 h 171"/>
              <a:gd name="T42" fmla="*/ 121 w 180"/>
              <a:gd name="T43" fmla="*/ 136 h 171"/>
              <a:gd name="T44" fmla="*/ 113 w 180"/>
              <a:gd name="T45" fmla="*/ 141 h 171"/>
              <a:gd name="T46" fmla="*/ 108 w 180"/>
              <a:gd name="T47" fmla="*/ 141 h 171"/>
              <a:gd name="T48" fmla="*/ 112 w 180"/>
              <a:gd name="T49" fmla="*/ 147 h 171"/>
              <a:gd name="T50" fmla="*/ 112 w 180"/>
              <a:gd name="T51" fmla="*/ 157 h 171"/>
              <a:gd name="T52" fmla="*/ 108 w 180"/>
              <a:gd name="T53" fmla="*/ 163 h 171"/>
              <a:gd name="T54" fmla="*/ 100 w 180"/>
              <a:gd name="T55" fmla="*/ 167 h 171"/>
              <a:gd name="T56" fmla="*/ 70 w 180"/>
              <a:gd name="T57" fmla="*/ 171 h 171"/>
              <a:gd name="T58" fmla="*/ 23 w 180"/>
              <a:gd name="T59" fmla="*/ 162 h 171"/>
              <a:gd name="T60" fmla="*/ 0 w 180"/>
              <a:gd name="T61" fmla="*/ 66 h 171"/>
              <a:gd name="T62" fmla="*/ 32 w 180"/>
              <a:gd name="T63" fmla="*/ 41 h 171"/>
              <a:gd name="T64" fmla="*/ 54 w 180"/>
              <a:gd name="T65" fmla="*/ 9 h 171"/>
              <a:gd name="T66" fmla="*/ 59 w 180"/>
              <a:gd name="T67" fmla="*/ 2 h 171"/>
              <a:gd name="T68" fmla="*/ 69 w 180"/>
              <a:gd name="T6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0" h="171">
                <a:moveTo>
                  <a:pt x="69" y="0"/>
                </a:moveTo>
                <a:lnTo>
                  <a:pt x="72" y="0"/>
                </a:lnTo>
                <a:lnTo>
                  <a:pt x="76" y="2"/>
                </a:lnTo>
                <a:lnTo>
                  <a:pt x="80" y="6"/>
                </a:lnTo>
                <a:lnTo>
                  <a:pt x="82" y="10"/>
                </a:lnTo>
                <a:lnTo>
                  <a:pt x="83" y="14"/>
                </a:lnTo>
                <a:lnTo>
                  <a:pt x="83" y="18"/>
                </a:lnTo>
                <a:lnTo>
                  <a:pt x="82" y="20"/>
                </a:lnTo>
                <a:lnTo>
                  <a:pt x="72" y="43"/>
                </a:lnTo>
                <a:lnTo>
                  <a:pt x="72" y="44"/>
                </a:lnTo>
                <a:lnTo>
                  <a:pt x="72" y="47"/>
                </a:lnTo>
                <a:lnTo>
                  <a:pt x="75" y="49"/>
                </a:lnTo>
                <a:lnTo>
                  <a:pt x="76" y="51"/>
                </a:lnTo>
                <a:lnTo>
                  <a:pt x="80" y="52"/>
                </a:lnTo>
                <a:lnTo>
                  <a:pt x="166" y="52"/>
                </a:lnTo>
                <a:lnTo>
                  <a:pt x="169" y="52"/>
                </a:lnTo>
                <a:lnTo>
                  <a:pt x="173" y="54"/>
                </a:lnTo>
                <a:lnTo>
                  <a:pt x="177" y="57"/>
                </a:lnTo>
                <a:lnTo>
                  <a:pt x="179" y="62"/>
                </a:lnTo>
                <a:lnTo>
                  <a:pt x="180" y="66"/>
                </a:lnTo>
                <a:lnTo>
                  <a:pt x="179" y="72"/>
                </a:lnTo>
                <a:lnTo>
                  <a:pt x="177" y="75"/>
                </a:lnTo>
                <a:lnTo>
                  <a:pt x="173" y="78"/>
                </a:lnTo>
                <a:lnTo>
                  <a:pt x="169" y="81"/>
                </a:lnTo>
                <a:lnTo>
                  <a:pt x="166" y="82"/>
                </a:lnTo>
                <a:lnTo>
                  <a:pt x="117" y="82"/>
                </a:lnTo>
                <a:lnTo>
                  <a:pt x="121" y="82"/>
                </a:lnTo>
                <a:lnTo>
                  <a:pt x="125" y="85"/>
                </a:lnTo>
                <a:lnTo>
                  <a:pt x="129" y="87"/>
                </a:lnTo>
                <a:lnTo>
                  <a:pt x="130" y="91"/>
                </a:lnTo>
                <a:lnTo>
                  <a:pt x="131" y="96"/>
                </a:lnTo>
                <a:lnTo>
                  <a:pt x="130" y="102"/>
                </a:lnTo>
                <a:lnTo>
                  <a:pt x="129" y="106"/>
                </a:lnTo>
                <a:lnTo>
                  <a:pt x="125" y="108"/>
                </a:lnTo>
                <a:lnTo>
                  <a:pt x="121" y="111"/>
                </a:lnTo>
                <a:lnTo>
                  <a:pt x="117" y="111"/>
                </a:lnTo>
                <a:lnTo>
                  <a:pt x="109" y="111"/>
                </a:lnTo>
                <a:lnTo>
                  <a:pt x="113" y="112"/>
                </a:lnTo>
                <a:lnTo>
                  <a:pt x="118" y="115"/>
                </a:lnTo>
                <a:lnTo>
                  <a:pt x="121" y="117"/>
                </a:lnTo>
                <a:lnTo>
                  <a:pt x="124" y="121"/>
                </a:lnTo>
                <a:lnTo>
                  <a:pt x="124" y="126"/>
                </a:lnTo>
                <a:lnTo>
                  <a:pt x="124" y="130"/>
                </a:lnTo>
                <a:lnTo>
                  <a:pt x="121" y="136"/>
                </a:lnTo>
                <a:lnTo>
                  <a:pt x="118" y="138"/>
                </a:lnTo>
                <a:lnTo>
                  <a:pt x="113" y="141"/>
                </a:lnTo>
                <a:lnTo>
                  <a:pt x="109" y="141"/>
                </a:lnTo>
                <a:lnTo>
                  <a:pt x="108" y="141"/>
                </a:lnTo>
                <a:lnTo>
                  <a:pt x="110" y="145"/>
                </a:lnTo>
                <a:lnTo>
                  <a:pt x="112" y="147"/>
                </a:lnTo>
                <a:lnTo>
                  <a:pt x="113" y="153"/>
                </a:lnTo>
                <a:lnTo>
                  <a:pt x="112" y="157"/>
                </a:lnTo>
                <a:lnTo>
                  <a:pt x="110" y="161"/>
                </a:lnTo>
                <a:lnTo>
                  <a:pt x="108" y="163"/>
                </a:lnTo>
                <a:lnTo>
                  <a:pt x="104" y="166"/>
                </a:lnTo>
                <a:lnTo>
                  <a:pt x="100" y="167"/>
                </a:lnTo>
                <a:lnTo>
                  <a:pt x="86" y="170"/>
                </a:lnTo>
                <a:lnTo>
                  <a:pt x="70" y="171"/>
                </a:lnTo>
                <a:lnTo>
                  <a:pt x="46" y="168"/>
                </a:lnTo>
                <a:lnTo>
                  <a:pt x="23" y="162"/>
                </a:lnTo>
                <a:lnTo>
                  <a:pt x="0" y="151"/>
                </a:lnTo>
                <a:lnTo>
                  <a:pt x="0" y="66"/>
                </a:lnTo>
                <a:lnTo>
                  <a:pt x="17" y="54"/>
                </a:lnTo>
                <a:lnTo>
                  <a:pt x="32" y="41"/>
                </a:lnTo>
                <a:lnTo>
                  <a:pt x="44" y="26"/>
                </a:lnTo>
                <a:lnTo>
                  <a:pt x="54" y="9"/>
                </a:lnTo>
                <a:lnTo>
                  <a:pt x="57" y="5"/>
                </a:lnTo>
                <a:lnTo>
                  <a:pt x="59" y="2"/>
                </a:lnTo>
                <a:lnTo>
                  <a:pt x="63" y="0"/>
                </a:lnTo>
                <a:lnTo>
                  <a:pt x="69" y="0"/>
                </a:lnTo>
                <a:close/>
              </a:path>
            </a:pathLst>
          </a:custGeom>
          <a:ln>
            <a:headEnd/>
            <a:tailEnd/>
          </a:ln>
          <a:effectLst>
            <a:outerShdw blurRad="40000" dist="20000" dir="5400000" rotWithShape="0">
              <a:srgbClr val="000000">
                <a:alpha val="38000"/>
              </a:srgbClr>
            </a:outerShdw>
            <a:reflection blurRad="6350" stA="52000" endA="300" endPos="35000" dir="5400000" sy="-100000" algn="bl" rotWithShape="0"/>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baseline="-25000">
              <a:solidFill>
                <a:schemeClr val="lt1"/>
              </a:solidFill>
            </a:endParaRPr>
          </a:p>
        </p:txBody>
      </p:sp>
    </p:spTree>
    <p:extLst>
      <p:ext uri="{BB962C8B-B14F-4D97-AF65-F5344CB8AC3E}">
        <p14:creationId xmlns:p14="http://schemas.microsoft.com/office/powerpoint/2010/main" val="22655409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autoUpdateAnimBg="0"/>
      <p:bldP spid="17" grpId="0" animBg="1" autoUpdateAnimBg="0"/>
      <p:bldP spid="23"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407675" y="1157443"/>
            <a:ext cx="834567" cy="1003300"/>
            <a:chOff x="4572000" y="2650134"/>
            <a:chExt cx="544512" cy="654601"/>
          </a:xfrm>
          <a:effectLst>
            <a:reflection blurRad="6350" stA="52000" endA="300" endPos="35000" dir="5400000" sy="-100000" algn="bl" rotWithShape="0"/>
          </a:effectLst>
        </p:grpSpPr>
        <p:sp>
          <p:nvSpPr>
            <p:cNvPr id="3" name="Freeform 19"/>
            <p:cNvSpPr>
              <a:spLocks/>
            </p:cNvSpPr>
            <p:nvPr/>
          </p:nvSpPr>
          <p:spPr bwMode="auto">
            <a:xfrm>
              <a:off x="4572000" y="2984881"/>
              <a:ext cx="247507" cy="316047"/>
            </a:xfrm>
            <a:custGeom>
              <a:avLst/>
              <a:gdLst>
                <a:gd name="T0" fmla="*/ 226 w 392"/>
                <a:gd name="T1" fmla="*/ 0 h 497"/>
                <a:gd name="T2" fmla="*/ 266 w 392"/>
                <a:gd name="T3" fmla="*/ 0 h 497"/>
                <a:gd name="T4" fmla="*/ 274 w 392"/>
                <a:gd name="T5" fmla="*/ 36 h 497"/>
                <a:gd name="T6" fmla="*/ 281 w 392"/>
                <a:gd name="T7" fmla="*/ 75 h 497"/>
                <a:gd name="T8" fmla="*/ 287 w 392"/>
                <a:gd name="T9" fmla="*/ 116 h 497"/>
                <a:gd name="T10" fmla="*/ 293 w 392"/>
                <a:gd name="T11" fmla="*/ 158 h 497"/>
                <a:gd name="T12" fmla="*/ 297 w 392"/>
                <a:gd name="T13" fmla="*/ 200 h 497"/>
                <a:gd name="T14" fmla="*/ 303 w 392"/>
                <a:gd name="T15" fmla="*/ 242 h 497"/>
                <a:gd name="T16" fmla="*/ 309 w 392"/>
                <a:gd name="T17" fmla="*/ 284 h 497"/>
                <a:gd name="T18" fmla="*/ 316 w 392"/>
                <a:gd name="T19" fmla="*/ 323 h 497"/>
                <a:gd name="T20" fmla="*/ 324 w 392"/>
                <a:gd name="T21" fmla="*/ 362 h 497"/>
                <a:gd name="T22" fmla="*/ 334 w 392"/>
                <a:gd name="T23" fmla="*/ 397 h 497"/>
                <a:gd name="T24" fmla="*/ 345 w 392"/>
                <a:gd name="T25" fmla="*/ 429 h 497"/>
                <a:gd name="T26" fmla="*/ 359 w 392"/>
                <a:gd name="T27" fmla="*/ 457 h 497"/>
                <a:gd name="T28" fmla="*/ 374 w 392"/>
                <a:gd name="T29" fmla="*/ 480 h 497"/>
                <a:gd name="T30" fmla="*/ 392 w 392"/>
                <a:gd name="T31" fmla="*/ 497 h 497"/>
                <a:gd name="T32" fmla="*/ 14 w 392"/>
                <a:gd name="T33" fmla="*/ 497 h 497"/>
                <a:gd name="T34" fmla="*/ 8 w 392"/>
                <a:gd name="T35" fmla="*/ 455 h 497"/>
                <a:gd name="T36" fmla="*/ 4 w 392"/>
                <a:gd name="T37" fmla="*/ 415 h 497"/>
                <a:gd name="T38" fmla="*/ 1 w 392"/>
                <a:gd name="T39" fmla="*/ 375 h 497"/>
                <a:gd name="T40" fmla="*/ 0 w 392"/>
                <a:gd name="T41" fmla="*/ 335 h 497"/>
                <a:gd name="T42" fmla="*/ 0 w 392"/>
                <a:gd name="T43" fmla="*/ 297 h 497"/>
                <a:gd name="T44" fmla="*/ 1 w 392"/>
                <a:gd name="T45" fmla="*/ 259 h 497"/>
                <a:gd name="T46" fmla="*/ 6 w 392"/>
                <a:gd name="T47" fmla="*/ 224 h 497"/>
                <a:gd name="T48" fmla="*/ 11 w 392"/>
                <a:gd name="T49" fmla="*/ 190 h 497"/>
                <a:gd name="T50" fmla="*/ 19 w 392"/>
                <a:gd name="T51" fmla="*/ 159 h 497"/>
                <a:gd name="T52" fmla="*/ 30 w 392"/>
                <a:gd name="T53" fmla="*/ 130 h 497"/>
                <a:gd name="T54" fmla="*/ 44 w 392"/>
                <a:gd name="T55" fmla="*/ 103 h 497"/>
                <a:gd name="T56" fmla="*/ 60 w 392"/>
                <a:gd name="T57" fmla="*/ 80 h 497"/>
                <a:gd name="T58" fmla="*/ 80 w 392"/>
                <a:gd name="T59" fmla="*/ 57 h 497"/>
                <a:gd name="T60" fmla="*/ 102 w 392"/>
                <a:gd name="T61" fmla="*/ 40 h 497"/>
                <a:gd name="T62" fmla="*/ 127 w 392"/>
                <a:gd name="T63" fmla="*/ 25 h 497"/>
                <a:gd name="T64" fmla="*/ 156 w 392"/>
                <a:gd name="T65" fmla="*/ 13 h 497"/>
                <a:gd name="T66" fmla="*/ 189 w 392"/>
                <a:gd name="T67" fmla="*/ 5 h 497"/>
                <a:gd name="T68" fmla="*/ 226 w 392"/>
                <a:gd name="T69" fmla="*/ 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2" h="497">
                  <a:moveTo>
                    <a:pt x="226" y="0"/>
                  </a:moveTo>
                  <a:lnTo>
                    <a:pt x="266" y="0"/>
                  </a:lnTo>
                  <a:lnTo>
                    <a:pt x="274" y="36"/>
                  </a:lnTo>
                  <a:lnTo>
                    <a:pt x="281" y="75"/>
                  </a:lnTo>
                  <a:lnTo>
                    <a:pt x="287" y="116"/>
                  </a:lnTo>
                  <a:lnTo>
                    <a:pt x="293" y="158"/>
                  </a:lnTo>
                  <a:lnTo>
                    <a:pt x="297" y="200"/>
                  </a:lnTo>
                  <a:lnTo>
                    <a:pt x="303" y="242"/>
                  </a:lnTo>
                  <a:lnTo>
                    <a:pt x="309" y="284"/>
                  </a:lnTo>
                  <a:lnTo>
                    <a:pt x="316" y="323"/>
                  </a:lnTo>
                  <a:lnTo>
                    <a:pt x="324" y="362"/>
                  </a:lnTo>
                  <a:lnTo>
                    <a:pt x="334" y="397"/>
                  </a:lnTo>
                  <a:lnTo>
                    <a:pt x="345" y="429"/>
                  </a:lnTo>
                  <a:lnTo>
                    <a:pt x="359" y="457"/>
                  </a:lnTo>
                  <a:lnTo>
                    <a:pt x="374" y="480"/>
                  </a:lnTo>
                  <a:lnTo>
                    <a:pt x="392" y="497"/>
                  </a:lnTo>
                  <a:lnTo>
                    <a:pt x="14" y="497"/>
                  </a:lnTo>
                  <a:lnTo>
                    <a:pt x="8" y="455"/>
                  </a:lnTo>
                  <a:lnTo>
                    <a:pt x="4" y="415"/>
                  </a:lnTo>
                  <a:lnTo>
                    <a:pt x="1" y="375"/>
                  </a:lnTo>
                  <a:lnTo>
                    <a:pt x="0" y="335"/>
                  </a:lnTo>
                  <a:lnTo>
                    <a:pt x="0" y="297"/>
                  </a:lnTo>
                  <a:lnTo>
                    <a:pt x="1" y="259"/>
                  </a:lnTo>
                  <a:lnTo>
                    <a:pt x="6" y="224"/>
                  </a:lnTo>
                  <a:lnTo>
                    <a:pt x="11" y="190"/>
                  </a:lnTo>
                  <a:lnTo>
                    <a:pt x="19" y="159"/>
                  </a:lnTo>
                  <a:lnTo>
                    <a:pt x="30" y="130"/>
                  </a:lnTo>
                  <a:lnTo>
                    <a:pt x="44" y="103"/>
                  </a:lnTo>
                  <a:lnTo>
                    <a:pt x="60" y="80"/>
                  </a:lnTo>
                  <a:lnTo>
                    <a:pt x="80" y="57"/>
                  </a:lnTo>
                  <a:lnTo>
                    <a:pt x="102" y="40"/>
                  </a:lnTo>
                  <a:lnTo>
                    <a:pt x="127" y="25"/>
                  </a:lnTo>
                  <a:lnTo>
                    <a:pt x="156" y="13"/>
                  </a:lnTo>
                  <a:lnTo>
                    <a:pt x="189" y="5"/>
                  </a:lnTo>
                  <a:lnTo>
                    <a:pt x="226"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baseline="-25000">
                <a:solidFill>
                  <a:schemeClr val="lt1"/>
                </a:solidFill>
              </a:endParaRPr>
            </a:p>
          </p:txBody>
        </p:sp>
        <p:sp>
          <p:nvSpPr>
            <p:cNvPr id="4" name="Freeform 20"/>
            <p:cNvSpPr>
              <a:spLocks/>
            </p:cNvSpPr>
            <p:nvPr/>
          </p:nvSpPr>
          <p:spPr bwMode="auto">
            <a:xfrm>
              <a:off x="4865198" y="2984881"/>
              <a:ext cx="251314" cy="319854"/>
            </a:xfrm>
            <a:custGeom>
              <a:avLst/>
              <a:gdLst>
                <a:gd name="T0" fmla="*/ 158 w 398"/>
                <a:gd name="T1" fmla="*/ 0 h 501"/>
                <a:gd name="T2" fmla="*/ 197 w 398"/>
                <a:gd name="T3" fmla="*/ 3 h 501"/>
                <a:gd name="T4" fmla="*/ 231 w 398"/>
                <a:gd name="T5" fmla="*/ 10 h 501"/>
                <a:gd name="T6" fmla="*/ 263 w 398"/>
                <a:gd name="T7" fmla="*/ 22 h 501"/>
                <a:gd name="T8" fmla="*/ 290 w 398"/>
                <a:gd name="T9" fmla="*/ 36 h 501"/>
                <a:gd name="T10" fmla="*/ 314 w 398"/>
                <a:gd name="T11" fmla="*/ 55 h 501"/>
                <a:gd name="T12" fmla="*/ 334 w 398"/>
                <a:gd name="T13" fmla="*/ 77 h 501"/>
                <a:gd name="T14" fmla="*/ 351 w 398"/>
                <a:gd name="T15" fmla="*/ 103 h 501"/>
                <a:gd name="T16" fmla="*/ 366 w 398"/>
                <a:gd name="T17" fmla="*/ 131 h 501"/>
                <a:gd name="T18" fmla="*/ 376 w 398"/>
                <a:gd name="T19" fmla="*/ 161 h 501"/>
                <a:gd name="T20" fmla="*/ 385 w 398"/>
                <a:gd name="T21" fmla="*/ 195 h 501"/>
                <a:gd name="T22" fmla="*/ 392 w 398"/>
                <a:gd name="T23" fmla="*/ 231 h 501"/>
                <a:gd name="T24" fmla="*/ 396 w 398"/>
                <a:gd name="T25" fmla="*/ 268 h 501"/>
                <a:gd name="T26" fmla="*/ 398 w 398"/>
                <a:gd name="T27" fmla="*/ 309 h 501"/>
                <a:gd name="T28" fmla="*/ 398 w 398"/>
                <a:gd name="T29" fmla="*/ 351 h 501"/>
                <a:gd name="T30" fmla="*/ 397 w 398"/>
                <a:gd name="T31" fmla="*/ 395 h 501"/>
                <a:gd name="T32" fmla="*/ 393 w 398"/>
                <a:gd name="T33" fmla="*/ 440 h 501"/>
                <a:gd name="T34" fmla="*/ 390 w 398"/>
                <a:gd name="T35" fmla="*/ 487 h 501"/>
                <a:gd name="T36" fmla="*/ 347 w 398"/>
                <a:gd name="T37" fmla="*/ 495 h 501"/>
                <a:gd name="T38" fmla="*/ 301 w 398"/>
                <a:gd name="T39" fmla="*/ 498 h 501"/>
                <a:gd name="T40" fmla="*/ 252 w 398"/>
                <a:gd name="T41" fmla="*/ 501 h 501"/>
                <a:gd name="T42" fmla="*/ 202 w 398"/>
                <a:gd name="T43" fmla="*/ 500 h 501"/>
                <a:gd name="T44" fmla="*/ 150 w 398"/>
                <a:gd name="T45" fmla="*/ 498 h 501"/>
                <a:gd name="T46" fmla="*/ 99 w 398"/>
                <a:gd name="T47" fmla="*/ 497 h 501"/>
                <a:gd name="T48" fmla="*/ 48 w 398"/>
                <a:gd name="T49" fmla="*/ 497 h 501"/>
                <a:gd name="T50" fmla="*/ 0 w 398"/>
                <a:gd name="T51" fmla="*/ 498 h 501"/>
                <a:gd name="T52" fmla="*/ 24 w 398"/>
                <a:gd name="T53" fmla="*/ 475 h 501"/>
                <a:gd name="T54" fmla="*/ 43 w 398"/>
                <a:gd name="T55" fmla="*/ 447 h 501"/>
                <a:gd name="T56" fmla="*/ 59 w 398"/>
                <a:gd name="T57" fmla="*/ 417 h 501"/>
                <a:gd name="T58" fmla="*/ 71 w 398"/>
                <a:gd name="T59" fmla="*/ 382 h 501"/>
                <a:gd name="T60" fmla="*/ 81 w 398"/>
                <a:gd name="T61" fmla="*/ 344 h 501"/>
                <a:gd name="T62" fmla="*/ 88 w 398"/>
                <a:gd name="T63" fmla="*/ 305 h 501"/>
                <a:gd name="T64" fmla="*/ 93 w 398"/>
                <a:gd name="T65" fmla="*/ 264 h 501"/>
                <a:gd name="T66" fmla="*/ 98 w 398"/>
                <a:gd name="T67" fmla="*/ 221 h 501"/>
                <a:gd name="T68" fmla="*/ 102 w 398"/>
                <a:gd name="T69" fmla="*/ 176 h 501"/>
                <a:gd name="T70" fmla="*/ 104 w 398"/>
                <a:gd name="T71" fmla="*/ 132 h 501"/>
                <a:gd name="T72" fmla="*/ 107 w 398"/>
                <a:gd name="T73" fmla="*/ 88 h 501"/>
                <a:gd name="T74" fmla="*/ 111 w 398"/>
                <a:gd name="T75" fmla="*/ 44 h 501"/>
                <a:gd name="T76" fmla="*/ 114 w 398"/>
                <a:gd name="T77" fmla="*/ 1 h 501"/>
                <a:gd name="T78" fmla="*/ 158 w 398"/>
                <a:gd name="T79" fmla="*/ 0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8" h="501">
                  <a:moveTo>
                    <a:pt x="158" y="0"/>
                  </a:moveTo>
                  <a:lnTo>
                    <a:pt x="197" y="3"/>
                  </a:lnTo>
                  <a:lnTo>
                    <a:pt x="231" y="10"/>
                  </a:lnTo>
                  <a:lnTo>
                    <a:pt x="263" y="22"/>
                  </a:lnTo>
                  <a:lnTo>
                    <a:pt x="290" y="36"/>
                  </a:lnTo>
                  <a:lnTo>
                    <a:pt x="314" y="55"/>
                  </a:lnTo>
                  <a:lnTo>
                    <a:pt x="334" y="77"/>
                  </a:lnTo>
                  <a:lnTo>
                    <a:pt x="351" y="103"/>
                  </a:lnTo>
                  <a:lnTo>
                    <a:pt x="366" y="131"/>
                  </a:lnTo>
                  <a:lnTo>
                    <a:pt x="376" y="161"/>
                  </a:lnTo>
                  <a:lnTo>
                    <a:pt x="385" y="195"/>
                  </a:lnTo>
                  <a:lnTo>
                    <a:pt x="392" y="231"/>
                  </a:lnTo>
                  <a:lnTo>
                    <a:pt x="396" y="268"/>
                  </a:lnTo>
                  <a:lnTo>
                    <a:pt x="398" y="309"/>
                  </a:lnTo>
                  <a:lnTo>
                    <a:pt x="398" y="351"/>
                  </a:lnTo>
                  <a:lnTo>
                    <a:pt x="397" y="395"/>
                  </a:lnTo>
                  <a:lnTo>
                    <a:pt x="393" y="440"/>
                  </a:lnTo>
                  <a:lnTo>
                    <a:pt x="390" y="487"/>
                  </a:lnTo>
                  <a:lnTo>
                    <a:pt x="347" y="495"/>
                  </a:lnTo>
                  <a:lnTo>
                    <a:pt x="301" y="498"/>
                  </a:lnTo>
                  <a:lnTo>
                    <a:pt x="252" y="501"/>
                  </a:lnTo>
                  <a:lnTo>
                    <a:pt x="202" y="500"/>
                  </a:lnTo>
                  <a:lnTo>
                    <a:pt x="150" y="498"/>
                  </a:lnTo>
                  <a:lnTo>
                    <a:pt x="99" y="497"/>
                  </a:lnTo>
                  <a:lnTo>
                    <a:pt x="48" y="497"/>
                  </a:lnTo>
                  <a:lnTo>
                    <a:pt x="0" y="498"/>
                  </a:lnTo>
                  <a:lnTo>
                    <a:pt x="24" y="475"/>
                  </a:lnTo>
                  <a:lnTo>
                    <a:pt x="43" y="447"/>
                  </a:lnTo>
                  <a:lnTo>
                    <a:pt x="59" y="417"/>
                  </a:lnTo>
                  <a:lnTo>
                    <a:pt x="71" y="382"/>
                  </a:lnTo>
                  <a:lnTo>
                    <a:pt x="81" y="344"/>
                  </a:lnTo>
                  <a:lnTo>
                    <a:pt x="88" y="305"/>
                  </a:lnTo>
                  <a:lnTo>
                    <a:pt x="93" y="264"/>
                  </a:lnTo>
                  <a:lnTo>
                    <a:pt x="98" y="221"/>
                  </a:lnTo>
                  <a:lnTo>
                    <a:pt x="102" y="176"/>
                  </a:lnTo>
                  <a:lnTo>
                    <a:pt x="104" y="132"/>
                  </a:lnTo>
                  <a:lnTo>
                    <a:pt x="107" y="88"/>
                  </a:lnTo>
                  <a:lnTo>
                    <a:pt x="111" y="44"/>
                  </a:lnTo>
                  <a:lnTo>
                    <a:pt x="114" y="1"/>
                  </a:lnTo>
                  <a:lnTo>
                    <a:pt x="158"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baseline="-25000"/>
            </a:p>
          </p:txBody>
        </p:sp>
        <p:sp>
          <p:nvSpPr>
            <p:cNvPr id="5" name="Pentagon 4"/>
            <p:cNvSpPr/>
            <p:nvPr/>
          </p:nvSpPr>
          <p:spPr bwMode="gray">
            <a:xfrm rot="5400000">
              <a:off x="4720809" y="3103382"/>
              <a:ext cx="263194" cy="65799"/>
            </a:xfrm>
            <a:prstGeom prst="homePlate">
              <a:avLst/>
            </a:prstGeom>
            <a:ln>
              <a:headEnd/>
              <a:tailEnd/>
            </a:ln>
            <a:ex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baseline="-25000"/>
            </a:p>
          </p:txBody>
        </p:sp>
        <p:sp>
          <p:nvSpPr>
            <p:cNvPr id="6" name="Oval 5"/>
            <p:cNvSpPr/>
            <p:nvPr/>
          </p:nvSpPr>
          <p:spPr bwMode="gray">
            <a:xfrm>
              <a:off x="4695099" y="2650134"/>
              <a:ext cx="321221" cy="321221"/>
            </a:xfrm>
            <a:prstGeom prst="ellipse">
              <a:avLst/>
            </a:prstGeom>
            <a:ln>
              <a:headEnd/>
              <a:tailEnd/>
            </a:ln>
            <a:ex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baseline="-25000"/>
            </a:p>
          </p:txBody>
        </p:sp>
      </p:grpSp>
      <p:sp>
        <p:nvSpPr>
          <p:cNvPr id="7" name="Freeform 13"/>
          <p:cNvSpPr>
            <a:spLocks noEditPoints="1"/>
          </p:cNvSpPr>
          <p:nvPr/>
        </p:nvSpPr>
        <p:spPr bwMode="auto">
          <a:xfrm>
            <a:off x="3194609" y="1157443"/>
            <a:ext cx="904209" cy="1003300"/>
          </a:xfrm>
          <a:custGeom>
            <a:avLst/>
            <a:gdLst>
              <a:gd name="T0" fmla="*/ 205 w 292"/>
              <a:gd name="T1" fmla="*/ 115 h 324"/>
              <a:gd name="T2" fmla="*/ 198 w 292"/>
              <a:gd name="T3" fmla="*/ 120 h 324"/>
              <a:gd name="T4" fmla="*/ 196 w 292"/>
              <a:gd name="T5" fmla="*/ 128 h 324"/>
              <a:gd name="T6" fmla="*/ 197 w 292"/>
              <a:gd name="T7" fmla="*/ 172 h 324"/>
              <a:gd name="T8" fmla="*/ 202 w 292"/>
              <a:gd name="T9" fmla="*/ 179 h 324"/>
              <a:gd name="T10" fmla="*/ 210 w 292"/>
              <a:gd name="T11" fmla="*/ 181 h 324"/>
              <a:gd name="T12" fmla="*/ 218 w 292"/>
              <a:gd name="T13" fmla="*/ 179 h 324"/>
              <a:gd name="T14" fmla="*/ 222 w 292"/>
              <a:gd name="T15" fmla="*/ 172 h 324"/>
              <a:gd name="T16" fmla="*/ 223 w 292"/>
              <a:gd name="T17" fmla="*/ 128 h 324"/>
              <a:gd name="T18" fmla="*/ 221 w 292"/>
              <a:gd name="T19" fmla="*/ 120 h 324"/>
              <a:gd name="T20" fmla="*/ 214 w 292"/>
              <a:gd name="T21" fmla="*/ 115 h 324"/>
              <a:gd name="T22" fmla="*/ 138 w 292"/>
              <a:gd name="T23" fmla="*/ 0 h 324"/>
              <a:gd name="T24" fmla="*/ 181 w 292"/>
              <a:gd name="T25" fmla="*/ 11 h 324"/>
              <a:gd name="T26" fmla="*/ 212 w 292"/>
              <a:gd name="T27" fmla="*/ 40 h 324"/>
              <a:gd name="T28" fmla="*/ 223 w 292"/>
              <a:gd name="T29" fmla="*/ 82 h 324"/>
              <a:gd name="T30" fmla="*/ 264 w 292"/>
              <a:gd name="T31" fmla="*/ 102 h 324"/>
              <a:gd name="T32" fmla="*/ 288 w 292"/>
              <a:gd name="T33" fmla="*/ 138 h 324"/>
              <a:gd name="T34" fmla="*/ 292 w 292"/>
              <a:gd name="T35" fmla="*/ 243 h 324"/>
              <a:gd name="T36" fmla="*/ 280 w 292"/>
              <a:gd name="T37" fmla="*/ 284 h 324"/>
              <a:gd name="T38" fmla="*/ 251 w 292"/>
              <a:gd name="T39" fmla="*/ 312 h 324"/>
              <a:gd name="T40" fmla="*/ 210 w 292"/>
              <a:gd name="T41" fmla="*/ 324 h 324"/>
              <a:gd name="T42" fmla="*/ 168 w 292"/>
              <a:gd name="T43" fmla="*/ 312 h 324"/>
              <a:gd name="T44" fmla="*/ 139 w 292"/>
              <a:gd name="T45" fmla="*/ 284 h 324"/>
              <a:gd name="T46" fmla="*/ 129 w 292"/>
              <a:gd name="T47" fmla="*/ 243 h 324"/>
              <a:gd name="T48" fmla="*/ 132 w 292"/>
              <a:gd name="T49" fmla="*/ 140 h 324"/>
              <a:gd name="T50" fmla="*/ 153 w 292"/>
              <a:gd name="T51" fmla="*/ 104 h 324"/>
              <a:gd name="T52" fmla="*/ 189 w 292"/>
              <a:gd name="T53" fmla="*/ 83 h 324"/>
              <a:gd name="T54" fmla="*/ 175 w 292"/>
              <a:gd name="T55" fmla="*/ 48 h 324"/>
              <a:gd name="T56" fmla="*/ 138 w 292"/>
              <a:gd name="T57" fmla="*/ 34 h 324"/>
              <a:gd name="T58" fmla="*/ 109 w 292"/>
              <a:gd name="T59" fmla="*/ 43 h 324"/>
              <a:gd name="T60" fmla="*/ 91 w 292"/>
              <a:gd name="T61" fmla="*/ 68 h 324"/>
              <a:gd name="T62" fmla="*/ 88 w 292"/>
              <a:gd name="T63" fmla="*/ 189 h 324"/>
              <a:gd name="T64" fmla="*/ 75 w 292"/>
              <a:gd name="T65" fmla="*/ 229 h 324"/>
              <a:gd name="T66" fmla="*/ 41 w 292"/>
              <a:gd name="T67" fmla="*/ 253 h 324"/>
              <a:gd name="T68" fmla="*/ 16 w 292"/>
              <a:gd name="T69" fmla="*/ 256 h 324"/>
              <a:gd name="T70" fmla="*/ 7 w 292"/>
              <a:gd name="T71" fmla="*/ 253 h 324"/>
              <a:gd name="T72" fmla="*/ 0 w 292"/>
              <a:gd name="T73" fmla="*/ 244 h 324"/>
              <a:gd name="T74" fmla="*/ 0 w 292"/>
              <a:gd name="T75" fmla="*/ 234 h 324"/>
              <a:gd name="T76" fmla="*/ 7 w 292"/>
              <a:gd name="T77" fmla="*/ 226 h 324"/>
              <a:gd name="T78" fmla="*/ 16 w 292"/>
              <a:gd name="T79" fmla="*/ 222 h 324"/>
              <a:gd name="T80" fmla="*/ 33 w 292"/>
              <a:gd name="T81" fmla="*/ 219 h 324"/>
              <a:gd name="T82" fmla="*/ 52 w 292"/>
              <a:gd name="T83" fmla="*/ 202 h 324"/>
              <a:gd name="T84" fmla="*/ 54 w 292"/>
              <a:gd name="T85" fmla="*/ 85 h 324"/>
              <a:gd name="T86" fmla="*/ 66 w 292"/>
              <a:gd name="T87" fmla="*/ 41 h 324"/>
              <a:gd name="T88" fmla="*/ 96 w 292"/>
              <a:gd name="T89" fmla="*/ 11 h 324"/>
              <a:gd name="T90" fmla="*/ 138 w 292"/>
              <a:gd name="T91"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2" h="324">
                <a:moveTo>
                  <a:pt x="210" y="115"/>
                </a:moveTo>
                <a:lnTo>
                  <a:pt x="205" y="115"/>
                </a:lnTo>
                <a:lnTo>
                  <a:pt x="202" y="117"/>
                </a:lnTo>
                <a:lnTo>
                  <a:pt x="198" y="120"/>
                </a:lnTo>
                <a:lnTo>
                  <a:pt x="197" y="124"/>
                </a:lnTo>
                <a:lnTo>
                  <a:pt x="196" y="128"/>
                </a:lnTo>
                <a:lnTo>
                  <a:pt x="196" y="168"/>
                </a:lnTo>
                <a:lnTo>
                  <a:pt x="197" y="172"/>
                </a:lnTo>
                <a:lnTo>
                  <a:pt x="198" y="176"/>
                </a:lnTo>
                <a:lnTo>
                  <a:pt x="202" y="179"/>
                </a:lnTo>
                <a:lnTo>
                  <a:pt x="205" y="181"/>
                </a:lnTo>
                <a:lnTo>
                  <a:pt x="210" y="181"/>
                </a:lnTo>
                <a:lnTo>
                  <a:pt x="214" y="181"/>
                </a:lnTo>
                <a:lnTo>
                  <a:pt x="218" y="179"/>
                </a:lnTo>
                <a:lnTo>
                  <a:pt x="221" y="176"/>
                </a:lnTo>
                <a:lnTo>
                  <a:pt x="222" y="172"/>
                </a:lnTo>
                <a:lnTo>
                  <a:pt x="223" y="168"/>
                </a:lnTo>
                <a:lnTo>
                  <a:pt x="223" y="128"/>
                </a:lnTo>
                <a:lnTo>
                  <a:pt x="222" y="124"/>
                </a:lnTo>
                <a:lnTo>
                  <a:pt x="221" y="120"/>
                </a:lnTo>
                <a:lnTo>
                  <a:pt x="218" y="117"/>
                </a:lnTo>
                <a:lnTo>
                  <a:pt x="214" y="115"/>
                </a:lnTo>
                <a:lnTo>
                  <a:pt x="210" y="115"/>
                </a:lnTo>
                <a:close/>
                <a:moveTo>
                  <a:pt x="138" y="0"/>
                </a:moveTo>
                <a:lnTo>
                  <a:pt x="160" y="2"/>
                </a:lnTo>
                <a:lnTo>
                  <a:pt x="181" y="11"/>
                </a:lnTo>
                <a:lnTo>
                  <a:pt x="198" y="23"/>
                </a:lnTo>
                <a:lnTo>
                  <a:pt x="212" y="40"/>
                </a:lnTo>
                <a:lnTo>
                  <a:pt x="219" y="60"/>
                </a:lnTo>
                <a:lnTo>
                  <a:pt x="223" y="82"/>
                </a:lnTo>
                <a:lnTo>
                  <a:pt x="246" y="89"/>
                </a:lnTo>
                <a:lnTo>
                  <a:pt x="264" y="102"/>
                </a:lnTo>
                <a:lnTo>
                  <a:pt x="279" y="119"/>
                </a:lnTo>
                <a:lnTo>
                  <a:pt x="288" y="138"/>
                </a:lnTo>
                <a:lnTo>
                  <a:pt x="292" y="162"/>
                </a:lnTo>
                <a:lnTo>
                  <a:pt x="292" y="243"/>
                </a:lnTo>
                <a:lnTo>
                  <a:pt x="288" y="264"/>
                </a:lnTo>
                <a:lnTo>
                  <a:pt x="280" y="284"/>
                </a:lnTo>
                <a:lnTo>
                  <a:pt x="268" y="301"/>
                </a:lnTo>
                <a:lnTo>
                  <a:pt x="251" y="312"/>
                </a:lnTo>
                <a:lnTo>
                  <a:pt x="231" y="322"/>
                </a:lnTo>
                <a:lnTo>
                  <a:pt x="210" y="324"/>
                </a:lnTo>
                <a:lnTo>
                  <a:pt x="188" y="322"/>
                </a:lnTo>
                <a:lnTo>
                  <a:pt x="168" y="312"/>
                </a:lnTo>
                <a:lnTo>
                  <a:pt x="153" y="301"/>
                </a:lnTo>
                <a:lnTo>
                  <a:pt x="139" y="284"/>
                </a:lnTo>
                <a:lnTo>
                  <a:pt x="132" y="264"/>
                </a:lnTo>
                <a:lnTo>
                  <a:pt x="129" y="243"/>
                </a:lnTo>
                <a:lnTo>
                  <a:pt x="129" y="162"/>
                </a:lnTo>
                <a:lnTo>
                  <a:pt x="132" y="140"/>
                </a:lnTo>
                <a:lnTo>
                  <a:pt x="139" y="120"/>
                </a:lnTo>
                <a:lnTo>
                  <a:pt x="153" y="104"/>
                </a:lnTo>
                <a:lnTo>
                  <a:pt x="170" y="91"/>
                </a:lnTo>
                <a:lnTo>
                  <a:pt x="189" y="83"/>
                </a:lnTo>
                <a:lnTo>
                  <a:pt x="185" y="64"/>
                </a:lnTo>
                <a:lnTo>
                  <a:pt x="175" y="48"/>
                </a:lnTo>
                <a:lnTo>
                  <a:pt x="158" y="37"/>
                </a:lnTo>
                <a:lnTo>
                  <a:pt x="138" y="34"/>
                </a:lnTo>
                <a:lnTo>
                  <a:pt x="122" y="36"/>
                </a:lnTo>
                <a:lnTo>
                  <a:pt x="109" y="43"/>
                </a:lnTo>
                <a:lnTo>
                  <a:pt x="97" y="54"/>
                </a:lnTo>
                <a:lnTo>
                  <a:pt x="91" y="68"/>
                </a:lnTo>
                <a:lnTo>
                  <a:pt x="88" y="85"/>
                </a:lnTo>
                <a:lnTo>
                  <a:pt x="88" y="189"/>
                </a:lnTo>
                <a:lnTo>
                  <a:pt x="84" y="210"/>
                </a:lnTo>
                <a:lnTo>
                  <a:pt x="75" y="229"/>
                </a:lnTo>
                <a:lnTo>
                  <a:pt x="61" y="243"/>
                </a:lnTo>
                <a:lnTo>
                  <a:pt x="41" y="253"/>
                </a:lnTo>
                <a:lnTo>
                  <a:pt x="20" y="256"/>
                </a:lnTo>
                <a:lnTo>
                  <a:pt x="16" y="256"/>
                </a:lnTo>
                <a:lnTo>
                  <a:pt x="11" y="256"/>
                </a:lnTo>
                <a:lnTo>
                  <a:pt x="7" y="253"/>
                </a:lnTo>
                <a:lnTo>
                  <a:pt x="3" y="250"/>
                </a:lnTo>
                <a:lnTo>
                  <a:pt x="0" y="244"/>
                </a:lnTo>
                <a:lnTo>
                  <a:pt x="0" y="239"/>
                </a:lnTo>
                <a:lnTo>
                  <a:pt x="0" y="234"/>
                </a:lnTo>
                <a:lnTo>
                  <a:pt x="3" y="230"/>
                </a:lnTo>
                <a:lnTo>
                  <a:pt x="7" y="226"/>
                </a:lnTo>
                <a:lnTo>
                  <a:pt x="11" y="223"/>
                </a:lnTo>
                <a:lnTo>
                  <a:pt x="16" y="222"/>
                </a:lnTo>
                <a:lnTo>
                  <a:pt x="20" y="222"/>
                </a:lnTo>
                <a:lnTo>
                  <a:pt x="33" y="219"/>
                </a:lnTo>
                <a:lnTo>
                  <a:pt x="44" y="213"/>
                </a:lnTo>
                <a:lnTo>
                  <a:pt x="52" y="202"/>
                </a:lnTo>
                <a:lnTo>
                  <a:pt x="54" y="189"/>
                </a:lnTo>
                <a:lnTo>
                  <a:pt x="54" y="85"/>
                </a:lnTo>
                <a:lnTo>
                  <a:pt x="57" y="61"/>
                </a:lnTo>
                <a:lnTo>
                  <a:pt x="66" y="41"/>
                </a:lnTo>
                <a:lnTo>
                  <a:pt x="79" y="24"/>
                </a:lnTo>
                <a:lnTo>
                  <a:pt x="96" y="11"/>
                </a:lnTo>
                <a:lnTo>
                  <a:pt x="116" y="2"/>
                </a:lnTo>
                <a:lnTo>
                  <a:pt x="138" y="0"/>
                </a:lnTo>
                <a:close/>
              </a:path>
            </a:pathLst>
          </a:custGeom>
          <a:ln>
            <a:headEnd/>
            <a:tailEnd/>
          </a:ln>
          <a:effectLst>
            <a:outerShdw blurRad="40000" dist="20000" dir="5400000" rotWithShape="0">
              <a:srgbClr val="000000">
                <a:alpha val="38000"/>
              </a:srgbClr>
            </a:outerShdw>
            <a:reflection blurRad="6350" stA="52000" endA="300" endPos="35000" dir="5400000" sy="-100000" algn="bl" rotWithShape="0"/>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baseline="-25000">
              <a:solidFill>
                <a:schemeClr val="lt1"/>
              </a:solidFill>
            </a:endParaRPr>
          </a:p>
        </p:txBody>
      </p:sp>
      <p:grpSp>
        <p:nvGrpSpPr>
          <p:cNvPr id="8" name="Group 7"/>
          <p:cNvGrpSpPr/>
          <p:nvPr/>
        </p:nvGrpSpPr>
        <p:grpSpPr>
          <a:xfrm>
            <a:off x="5216331" y="1157443"/>
            <a:ext cx="537238" cy="1003300"/>
            <a:chOff x="2403476" y="2806701"/>
            <a:chExt cx="874713" cy="1633538"/>
          </a:xfrm>
          <a:effectLst>
            <a:reflection blurRad="6350" stA="52000" endA="300" endPos="35000" dir="5400000" sy="-100000" algn="bl" rotWithShape="0"/>
          </a:effectLst>
        </p:grpSpPr>
        <p:sp>
          <p:nvSpPr>
            <p:cNvPr id="9" name="Freeform 18"/>
            <p:cNvSpPr>
              <a:spLocks/>
            </p:cNvSpPr>
            <p:nvPr/>
          </p:nvSpPr>
          <p:spPr bwMode="auto">
            <a:xfrm>
              <a:off x="2706688" y="2806701"/>
              <a:ext cx="233363" cy="284163"/>
            </a:xfrm>
            <a:custGeom>
              <a:avLst/>
              <a:gdLst>
                <a:gd name="T0" fmla="*/ 82 w 147"/>
                <a:gd name="T1" fmla="*/ 0 h 179"/>
                <a:gd name="T2" fmla="*/ 100 w 147"/>
                <a:gd name="T3" fmla="*/ 2 h 179"/>
                <a:gd name="T4" fmla="*/ 116 w 147"/>
                <a:gd name="T5" fmla="*/ 12 h 179"/>
                <a:gd name="T6" fmla="*/ 129 w 147"/>
                <a:gd name="T7" fmla="*/ 23 h 179"/>
                <a:gd name="T8" fmla="*/ 138 w 147"/>
                <a:gd name="T9" fmla="*/ 38 h 179"/>
                <a:gd name="T10" fmla="*/ 143 w 147"/>
                <a:gd name="T11" fmla="*/ 56 h 179"/>
                <a:gd name="T12" fmla="*/ 147 w 147"/>
                <a:gd name="T13" fmla="*/ 74 h 179"/>
                <a:gd name="T14" fmla="*/ 147 w 147"/>
                <a:gd name="T15" fmla="*/ 94 h 179"/>
                <a:gd name="T16" fmla="*/ 144 w 147"/>
                <a:gd name="T17" fmla="*/ 114 h 179"/>
                <a:gd name="T18" fmla="*/ 138 w 147"/>
                <a:gd name="T19" fmla="*/ 132 h 179"/>
                <a:gd name="T20" fmla="*/ 130 w 147"/>
                <a:gd name="T21" fmla="*/ 149 h 179"/>
                <a:gd name="T22" fmla="*/ 120 w 147"/>
                <a:gd name="T23" fmla="*/ 162 h 179"/>
                <a:gd name="T24" fmla="*/ 105 w 147"/>
                <a:gd name="T25" fmla="*/ 173 h 179"/>
                <a:gd name="T26" fmla="*/ 89 w 147"/>
                <a:gd name="T27" fmla="*/ 179 h 179"/>
                <a:gd name="T28" fmla="*/ 67 w 147"/>
                <a:gd name="T29" fmla="*/ 179 h 179"/>
                <a:gd name="T30" fmla="*/ 48 w 147"/>
                <a:gd name="T31" fmla="*/ 175 h 179"/>
                <a:gd name="T32" fmla="*/ 32 w 147"/>
                <a:gd name="T33" fmla="*/ 165 h 179"/>
                <a:gd name="T34" fmla="*/ 19 w 147"/>
                <a:gd name="T35" fmla="*/ 150 h 179"/>
                <a:gd name="T36" fmla="*/ 10 w 147"/>
                <a:gd name="T37" fmla="*/ 135 h 179"/>
                <a:gd name="T38" fmla="*/ 3 w 147"/>
                <a:gd name="T39" fmla="*/ 115 h 179"/>
                <a:gd name="T40" fmla="*/ 0 w 147"/>
                <a:gd name="T41" fmla="*/ 95 h 179"/>
                <a:gd name="T42" fmla="*/ 0 w 147"/>
                <a:gd name="T43" fmla="*/ 74 h 179"/>
                <a:gd name="T44" fmla="*/ 4 w 147"/>
                <a:gd name="T45" fmla="*/ 55 h 179"/>
                <a:gd name="T46" fmla="*/ 12 w 147"/>
                <a:gd name="T47" fmla="*/ 36 h 179"/>
                <a:gd name="T48" fmla="*/ 24 w 147"/>
                <a:gd name="T49" fmla="*/ 21 h 179"/>
                <a:gd name="T50" fmla="*/ 40 w 147"/>
                <a:gd name="T51" fmla="*/ 9 h 179"/>
                <a:gd name="T52" fmla="*/ 59 w 147"/>
                <a:gd name="T53" fmla="*/ 1 h 179"/>
                <a:gd name="T54" fmla="*/ 82 w 147"/>
                <a:gd name="T55"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7" h="179">
                  <a:moveTo>
                    <a:pt x="82" y="0"/>
                  </a:moveTo>
                  <a:lnTo>
                    <a:pt x="100" y="2"/>
                  </a:lnTo>
                  <a:lnTo>
                    <a:pt x="116" y="12"/>
                  </a:lnTo>
                  <a:lnTo>
                    <a:pt x="129" y="23"/>
                  </a:lnTo>
                  <a:lnTo>
                    <a:pt x="138" y="38"/>
                  </a:lnTo>
                  <a:lnTo>
                    <a:pt x="143" y="56"/>
                  </a:lnTo>
                  <a:lnTo>
                    <a:pt x="147" y="74"/>
                  </a:lnTo>
                  <a:lnTo>
                    <a:pt x="147" y="94"/>
                  </a:lnTo>
                  <a:lnTo>
                    <a:pt x="144" y="114"/>
                  </a:lnTo>
                  <a:lnTo>
                    <a:pt x="138" y="132"/>
                  </a:lnTo>
                  <a:lnTo>
                    <a:pt x="130" y="149"/>
                  </a:lnTo>
                  <a:lnTo>
                    <a:pt x="120" y="162"/>
                  </a:lnTo>
                  <a:lnTo>
                    <a:pt x="105" y="173"/>
                  </a:lnTo>
                  <a:lnTo>
                    <a:pt x="89" y="179"/>
                  </a:lnTo>
                  <a:lnTo>
                    <a:pt x="67" y="179"/>
                  </a:lnTo>
                  <a:lnTo>
                    <a:pt x="48" y="175"/>
                  </a:lnTo>
                  <a:lnTo>
                    <a:pt x="32" y="165"/>
                  </a:lnTo>
                  <a:lnTo>
                    <a:pt x="19" y="150"/>
                  </a:lnTo>
                  <a:lnTo>
                    <a:pt x="10" y="135"/>
                  </a:lnTo>
                  <a:lnTo>
                    <a:pt x="3" y="115"/>
                  </a:lnTo>
                  <a:lnTo>
                    <a:pt x="0" y="95"/>
                  </a:lnTo>
                  <a:lnTo>
                    <a:pt x="0" y="74"/>
                  </a:lnTo>
                  <a:lnTo>
                    <a:pt x="4" y="55"/>
                  </a:lnTo>
                  <a:lnTo>
                    <a:pt x="12" y="36"/>
                  </a:lnTo>
                  <a:lnTo>
                    <a:pt x="24" y="21"/>
                  </a:lnTo>
                  <a:lnTo>
                    <a:pt x="40" y="9"/>
                  </a:lnTo>
                  <a:lnTo>
                    <a:pt x="59" y="1"/>
                  </a:lnTo>
                  <a:lnTo>
                    <a:pt x="82"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10" name="Freeform 32"/>
            <p:cNvSpPr>
              <a:spLocks/>
            </p:cNvSpPr>
            <p:nvPr/>
          </p:nvSpPr>
          <p:spPr bwMode="auto">
            <a:xfrm>
              <a:off x="2403476" y="3136901"/>
              <a:ext cx="874713" cy="1303338"/>
            </a:xfrm>
            <a:custGeom>
              <a:avLst/>
              <a:gdLst>
                <a:gd name="T0" fmla="*/ 307 w 551"/>
                <a:gd name="T1" fmla="*/ 5 h 821"/>
                <a:gd name="T2" fmla="*/ 355 w 551"/>
                <a:gd name="T3" fmla="*/ 29 h 821"/>
                <a:gd name="T4" fmla="*/ 398 w 551"/>
                <a:gd name="T5" fmla="*/ 60 h 821"/>
                <a:gd name="T6" fmla="*/ 455 w 551"/>
                <a:gd name="T7" fmla="*/ 100 h 821"/>
                <a:gd name="T8" fmla="*/ 521 w 551"/>
                <a:gd name="T9" fmla="*/ 148 h 821"/>
                <a:gd name="T10" fmla="*/ 537 w 551"/>
                <a:gd name="T11" fmla="*/ 168 h 821"/>
                <a:gd name="T12" fmla="*/ 503 w 551"/>
                <a:gd name="T13" fmla="*/ 156 h 821"/>
                <a:gd name="T14" fmla="*/ 469 w 551"/>
                <a:gd name="T15" fmla="*/ 148 h 821"/>
                <a:gd name="T16" fmla="*/ 435 w 551"/>
                <a:gd name="T17" fmla="*/ 147 h 821"/>
                <a:gd name="T18" fmla="*/ 407 w 551"/>
                <a:gd name="T19" fmla="*/ 156 h 821"/>
                <a:gd name="T20" fmla="*/ 388 w 551"/>
                <a:gd name="T21" fmla="*/ 179 h 821"/>
                <a:gd name="T22" fmla="*/ 379 w 551"/>
                <a:gd name="T23" fmla="*/ 219 h 821"/>
                <a:gd name="T24" fmla="*/ 386 w 551"/>
                <a:gd name="T25" fmla="*/ 300 h 821"/>
                <a:gd name="T26" fmla="*/ 411 w 551"/>
                <a:gd name="T27" fmla="*/ 415 h 821"/>
                <a:gd name="T28" fmla="*/ 440 w 551"/>
                <a:gd name="T29" fmla="*/ 536 h 821"/>
                <a:gd name="T30" fmla="*/ 473 w 551"/>
                <a:gd name="T31" fmla="*/ 685 h 821"/>
                <a:gd name="T32" fmla="*/ 504 w 551"/>
                <a:gd name="T33" fmla="*/ 816 h 821"/>
                <a:gd name="T34" fmla="*/ 414 w 551"/>
                <a:gd name="T35" fmla="*/ 693 h 821"/>
                <a:gd name="T36" fmla="*/ 324 w 551"/>
                <a:gd name="T37" fmla="*/ 557 h 821"/>
                <a:gd name="T38" fmla="*/ 211 w 551"/>
                <a:gd name="T39" fmla="*/ 597 h 821"/>
                <a:gd name="T40" fmla="*/ 82 w 551"/>
                <a:gd name="T41" fmla="*/ 821 h 821"/>
                <a:gd name="T42" fmla="*/ 96 w 551"/>
                <a:gd name="T43" fmla="*/ 722 h 821"/>
                <a:gd name="T44" fmla="*/ 117 w 551"/>
                <a:gd name="T45" fmla="*/ 608 h 821"/>
                <a:gd name="T46" fmla="*/ 142 w 551"/>
                <a:gd name="T47" fmla="*/ 488 h 821"/>
                <a:gd name="T48" fmla="*/ 164 w 551"/>
                <a:gd name="T49" fmla="*/ 376 h 821"/>
                <a:gd name="T50" fmla="*/ 173 w 551"/>
                <a:gd name="T51" fmla="*/ 331 h 821"/>
                <a:gd name="T52" fmla="*/ 182 w 551"/>
                <a:gd name="T53" fmla="*/ 283 h 821"/>
                <a:gd name="T54" fmla="*/ 186 w 551"/>
                <a:gd name="T55" fmla="*/ 236 h 821"/>
                <a:gd name="T56" fmla="*/ 180 w 551"/>
                <a:gd name="T57" fmla="*/ 196 h 821"/>
                <a:gd name="T58" fmla="*/ 160 w 551"/>
                <a:gd name="T59" fmla="*/ 169 h 821"/>
                <a:gd name="T60" fmla="*/ 120 w 551"/>
                <a:gd name="T61" fmla="*/ 157 h 821"/>
                <a:gd name="T62" fmla="*/ 78 w 551"/>
                <a:gd name="T63" fmla="*/ 164 h 821"/>
                <a:gd name="T64" fmla="*/ 36 w 551"/>
                <a:gd name="T65" fmla="*/ 178 h 821"/>
                <a:gd name="T66" fmla="*/ 0 w 551"/>
                <a:gd name="T67" fmla="*/ 191 h 821"/>
                <a:gd name="T68" fmla="*/ 78 w 551"/>
                <a:gd name="T69" fmla="*/ 122 h 821"/>
                <a:gd name="T70" fmla="*/ 140 w 551"/>
                <a:gd name="T71" fmla="*/ 71 h 821"/>
                <a:gd name="T72" fmla="*/ 184 w 551"/>
                <a:gd name="T73" fmla="*/ 35 h 821"/>
                <a:gd name="T74" fmla="*/ 231 w 551"/>
                <a:gd name="T75" fmla="*/ 8 h 821"/>
                <a:gd name="T76" fmla="*/ 282 w 551"/>
                <a:gd name="T77"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1" h="821">
                  <a:moveTo>
                    <a:pt x="282" y="0"/>
                  </a:moveTo>
                  <a:lnTo>
                    <a:pt x="307" y="5"/>
                  </a:lnTo>
                  <a:lnTo>
                    <a:pt x="332" y="16"/>
                  </a:lnTo>
                  <a:lnTo>
                    <a:pt x="355" y="29"/>
                  </a:lnTo>
                  <a:lnTo>
                    <a:pt x="377" y="45"/>
                  </a:lnTo>
                  <a:lnTo>
                    <a:pt x="398" y="60"/>
                  </a:lnTo>
                  <a:lnTo>
                    <a:pt x="418" y="75"/>
                  </a:lnTo>
                  <a:lnTo>
                    <a:pt x="455" y="100"/>
                  </a:lnTo>
                  <a:lnTo>
                    <a:pt x="489" y="123"/>
                  </a:lnTo>
                  <a:lnTo>
                    <a:pt x="521" y="148"/>
                  </a:lnTo>
                  <a:lnTo>
                    <a:pt x="551" y="173"/>
                  </a:lnTo>
                  <a:lnTo>
                    <a:pt x="537" y="168"/>
                  </a:lnTo>
                  <a:lnTo>
                    <a:pt x="520" y="162"/>
                  </a:lnTo>
                  <a:lnTo>
                    <a:pt x="503" y="156"/>
                  </a:lnTo>
                  <a:lnTo>
                    <a:pt x="486" y="152"/>
                  </a:lnTo>
                  <a:lnTo>
                    <a:pt x="469" y="148"/>
                  </a:lnTo>
                  <a:lnTo>
                    <a:pt x="452" y="147"/>
                  </a:lnTo>
                  <a:lnTo>
                    <a:pt x="435" y="147"/>
                  </a:lnTo>
                  <a:lnTo>
                    <a:pt x="420" y="151"/>
                  </a:lnTo>
                  <a:lnTo>
                    <a:pt x="407" y="156"/>
                  </a:lnTo>
                  <a:lnTo>
                    <a:pt x="397" y="165"/>
                  </a:lnTo>
                  <a:lnTo>
                    <a:pt x="388" y="179"/>
                  </a:lnTo>
                  <a:lnTo>
                    <a:pt x="381" y="196"/>
                  </a:lnTo>
                  <a:lnTo>
                    <a:pt x="379" y="219"/>
                  </a:lnTo>
                  <a:lnTo>
                    <a:pt x="380" y="246"/>
                  </a:lnTo>
                  <a:lnTo>
                    <a:pt x="386" y="300"/>
                  </a:lnTo>
                  <a:lnTo>
                    <a:pt x="398" y="356"/>
                  </a:lnTo>
                  <a:lnTo>
                    <a:pt x="411" y="415"/>
                  </a:lnTo>
                  <a:lnTo>
                    <a:pt x="426" y="475"/>
                  </a:lnTo>
                  <a:lnTo>
                    <a:pt x="440" y="536"/>
                  </a:lnTo>
                  <a:lnTo>
                    <a:pt x="456" y="612"/>
                  </a:lnTo>
                  <a:lnTo>
                    <a:pt x="473" y="685"/>
                  </a:lnTo>
                  <a:lnTo>
                    <a:pt x="489" y="754"/>
                  </a:lnTo>
                  <a:lnTo>
                    <a:pt x="504" y="816"/>
                  </a:lnTo>
                  <a:lnTo>
                    <a:pt x="460" y="758"/>
                  </a:lnTo>
                  <a:lnTo>
                    <a:pt x="414" y="693"/>
                  </a:lnTo>
                  <a:lnTo>
                    <a:pt x="368" y="625"/>
                  </a:lnTo>
                  <a:lnTo>
                    <a:pt x="324" y="557"/>
                  </a:lnTo>
                  <a:lnTo>
                    <a:pt x="280" y="488"/>
                  </a:lnTo>
                  <a:lnTo>
                    <a:pt x="211" y="597"/>
                  </a:lnTo>
                  <a:lnTo>
                    <a:pt x="146" y="707"/>
                  </a:lnTo>
                  <a:lnTo>
                    <a:pt x="82" y="821"/>
                  </a:lnTo>
                  <a:lnTo>
                    <a:pt x="88" y="774"/>
                  </a:lnTo>
                  <a:lnTo>
                    <a:pt x="96" y="722"/>
                  </a:lnTo>
                  <a:lnTo>
                    <a:pt x="105" y="665"/>
                  </a:lnTo>
                  <a:lnTo>
                    <a:pt x="117" y="608"/>
                  </a:lnTo>
                  <a:lnTo>
                    <a:pt x="129" y="547"/>
                  </a:lnTo>
                  <a:lnTo>
                    <a:pt x="142" y="488"/>
                  </a:lnTo>
                  <a:lnTo>
                    <a:pt x="154" y="431"/>
                  </a:lnTo>
                  <a:lnTo>
                    <a:pt x="164" y="376"/>
                  </a:lnTo>
                  <a:lnTo>
                    <a:pt x="168" y="355"/>
                  </a:lnTo>
                  <a:lnTo>
                    <a:pt x="173" y="331"/>
                  </a:lnTo>
                  <a:lnTo>
                    <a:pt x="178" y="308"/>
                  </a:lnTo>
                  <a:lnTo>
                    <a:pt x="182" y="283"/>
                  </a:lnTo>
                  <a:lnTo>
                    <a:pt x="185" y="259"/>
                  </a:lnTo>
                  <a:lnTo>
                    <a:pt x="186" y="236"/>
                  </a:lnTo>
                  <a:lnTo>
                    <a:pt x="185" y="215"/>
                  </a:lnTo>
                  <a:lnTo>
                    <a:pt x="180" y="196"/>
                  </a:lnTo>
                  <a:lnTo>
                    <a:pt x="172" y="181"/>
                  </a:lnTo>
                  <a:lnTo>
                    <a:pt x="160" y="169"/>
                  </a:lnTo>
                  <a:lnTo>
                    <a:pt x="140" y="160"/>
                  </a:lnTo>
                  <a:lnTo>
                    <a:pt x="120" y="157"/>
                  </a:lnTo>
                  <a:lnTo>
                    <a:pt x="99" y="158"/>
                  </a:lnTo>
                  <a:lnTo>
                    <a:pt x="78" y="164"/>
                  </a:lnTo>
                  <a:lnTo>
                    <a:pt x="57" y="170"/>
                  </a:lnTo>
                  <a:lnTo>
                    <a:pt x="36" y="178"/>
                  </a:lnTo>
                  <a:lnTo>
                    <a:pt x="17" y="185"/>
                  </a:lnTo>
                  <a:lnTo>
                    <a:pt x="0" y="191"/>
                  </a:lnTo>
                  <a:lnTo>
                    <a:pt x="37" y="156"/>
                  </a:lnTo>
                  <a:lnTo>
                    <a:pt x="78" y="122"/>
                  </a:lnTo>
                  <a:lnTo>
                    <a:pt x="121" y="86"/>
                  </a:lnTo>
                  <a:lnTo>
                    <a:pt x="140" y="71"/>
                  </a:lnTo>
                  <a:lnTo>
                    <a:pt x="161" y="54"/>
                  </a:lnTo>
                  <a:lnTo>
                    <a:pt x="184" y="35"/>
                  </a:lnTo>
                  <a:lnTo>
                    <a:pt x="207" y="20"/>
                  </a:lnTo>
                  <a:lnTo>
                    <a:pt x="231" y="8"/>
                  </a:lnTo>
                  <a:lnTo>
                    <a:pt x="254" y="1"/>
                  </a:lnTo>
                  <a:lnTo>
                    <a:pt x="282"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grpSp>
      <p:grpSp>
        <p:nvGrpSpPr>
          <p:cNvPr id="11" name="Group 10"/>
          <p:cNvGrpSpPr/>
          <p:nvPr/>
        </p:nvGrpSpPr>
        <p:grpSpPr>
          <a:xfrm>
            <a:off x="6485652" y="1249027"/>
            <a:ext cx="1652667" cy="820131"/>
            <a:chOff x="5029200" y="228600"/>
            <a:chExt cx="2971800" cy="1474747"/>
          </a:xfrm>
          <a:effectLst>
            <a:reflection blurRad="6350" stA="52000" endA="300" endPos="35000" dir="5400000" sy="-100000" algn="bl" rotWithShape="0"/>
          </a:effectLst>
        </p:grpSpPr>
        <p:sp>
          <p:nvSpPr>
            <p:cNvPr id="12" name="Freeform 851"/>
            <p:cNvSpPr>
              <a:spLocks/>
            </p:cNvSpPr>
            <p:nvPr/>
          </p:nvSpPr>
          <p:spPr bwMode="auto">
            <a:xfrm>
              <a:off x="5029200" y="228600"/>
              <a:ext cx="2971800" cy="1474747"/>
            </a:xfrm>
            <a:custGeom>
              <a:avLst/>
              <a:gdLst>
                <a:gd name="T0" fmla="*/ 583 w 1199"/>
                <a:gd name="T1" fmla="*/ 0 h 595"/>
                <a:gd name="T2" fmla="*/ 618 w 1199"/>
                <a:gd name="T3" fmla="*/ 0 h 595"/>
                <a:gd name="T4" fmla="*/ 618 w 1199"/>
                <a:gd name="T5" fmla="*/ 29 h 595"/>
                <a:gd name="T6" fmla="*/ 712 w 1199"/>
                <a:gd name="T7" fmla="*/ 108 h 595"/>
                <a:gd name="T8" fmla="*/ 621 w 1199"/>
                <a:gd name="T9" fmla="*/ 176 h 595"/>
                <a:gd name="T10" fmla="*/ 724 w 1199"/>
                <a:gd name="T11" fmla="*/ 176 h 595"/>
                <a:gd name="T12" fmla="*/ 724 w 1199"/>
                <a:gd name="T13" fmla="*/ 192 h 595"/>
                <a:gd name="T14" fmla="*/ 1132 w 1199"/>
                <a:gd name="T15" fmla="*/ 192 h 595"/>
                <a:gd name="T16" fmla="*/ 1146 w 1199"/>
                <a:gd name="T17" fmla="*/ 195 h 595"/>
                <a:gd name="T18" fmla="*/ 1157 w 1199"/>
                <a:gd name="T19" fmla="*/ 204 h 595"/>
                <a:gd name="T20" fmla="*/ 1164 w 1199"/>
                <a:gd name="T21" fmla="*/ 216 h 595"/>
                <a:gd name="T22" fmla="*/ 1199 w 1199"/>
                <a:gd name="T23" fmla="*/ 347 h 595"/>
                <a:gd name="T24" fmla="*/ 1199 w 1199"/>
                <a:gd name="T25" fmla="*/ 351 h 595"/>
                <a:gd name="T26" fmla="*/ 1199 w 1199"/>
                <a:gd name="T27" fmla="*/ 354 h 595"/>
                <a:gd name="T28" fmla="*/ 1199 w 1199"/>
                <a:gd name="T29" fmla="*/ 356 h 595"/>
                <a:gd name="T30" fmla="*/ 1199 w 1199"/>
                <a:gd name="T31" fmla="*/ 536 h 595"/>
                <a:gd name="T32" fmla="*/ 1103 w 1199"/>
                <a:gd name="T33" fmla="*/ 536 h 595"/>
                <a:gd name="T34" fmla="*/ 1103 w 1199"/>
                <a:gd name="T35" fmla="*/ 556 h 595"/>
                <a:gd name="T36" fmla="*/ 1042 w 1199"/>
                <a:gd name="T37" fmla="*/ 556 h 595"/>
                <a:gd name="T38" fmla="*/ 1036 w 1199"/>
                <a:gd name="T39" fmla="*/ 576 h 595"/>
                <a:gd name="T40" fmla="*/ 1024 w 1199"/>
                <a:gd name="T41" fmla="*/ 590 h 595"/>
                <a:gd name="T42" fmla="*/ 1005 w 1199"/>
                <a:gd name="T43" fmla="*/ 595 h 595"/>
                <a:gd name="T44" fmla="*/ 986 w 1199"/>
                <a:gd name="T45" fmla="*/ 590 h 595"/>
                <a:gd name="T46" fmla="*/ 972 w 1199"/>
                <a:gd name="T47" fmla="*/ 576 h 595"/>
                <a:gd name="T48" fmla="*/ 967 w 1199"/>
                <a:gd name="T49" fmla="*/ 556 h 595"/>
                <a:gd name="T50" fmla="*/ 902 w 1199"/>
                <a:gd name="T51" fmla="*/ 556 h 595"/>
                <a:gd name="T52" fmla="*/ 897 w 1199"/>
                <a:gd name="T53" fmla="*/ 576 h 595"/>
                <a:gd name="T54" fmla="*/ 883 w 1199"/>
                <a:gd name="T55" fmla="*/ 590 h 595"/>
                <a:gd name="T56" fmla="*/ 864 w 1199"/>
                <a:gd name="T57" fmla="*/ 595 h 595"/>
                <a:gd name="T58" fmla="*/ 844 w 1199"/>
                <a:gd name="T59" fmla="*/ 590 h 595"/>
                <a:gd name="T60" fmla="*/ 832 w 1199"/>
                <a:gd name="T61" fmla="*/ 576 h 595"/>
                <a:gd name="T62" fmla="*/ 827 w 1199"/>
                <a:gd name="T63" fmla="*/ 556 h 595"/>
                <a:gd name="T64" fmla="*/ 373 w 1199"/>
                <a:gd name="T65" fmla="*/ 556 h 595"/>
                <a:gd name="T66" fmla="*/ 368 w 1199"/>
                <a:gd name="T67" fmla="*/ 576 h 595"/>
                <a:gd name="T68" fmla="*/ 354 w 1199"/>
                <a:gd name="T69" fmla="*/ 590 h 595"/>
                <a:gd name="T70" fmla="*/ 335 w 1199"/>
                <a:gd name="T71" fmla="*/ 595 h 595"/>
                <a:gd name="T72" fmla="*/ 316 w 1199"/>
                <a:gd name="T73" fmla="*/ 590 h 595"/>
                <a:gd name="T74" fmla="*/ 303 w 1199"/>
                <a:gd name="T75" fmla="*/ 576 h 595"/>
                <a:gd name="T76" fmla="*/ 298 w 1199"/>
                <a:gd name="T77" fmla="*/ 556 h 595"/>
                <a:gd name="T78" fmla="*/ 232 w 1199"/>
                <a:gd name="T79" fmla="*/ 556 h 595"/>
                <a:gd name="T80" fmla="*/ 227 w 1199"/>
                <a:gd name="T81" fmla="*/ 576 h 595"/>
                <a:gd name="T82" fmla="*/ 213 w 1199"/>
                <a:gd name="T83" fmla="*/ 590 h 595"/>
                <a:gd name="T84" fmla="*/ 193 w 1199"/>
                <a:gd name="T85" fmla="*/ 595 h 595"/>
                <a:gd name="T86" fmla="*/ 176 w 1199"/>
                <a:gd name="T87" fmla="*/ 590 h 595"/>
                <a:gd name="T88" fmla="*/ 162 w 1199"/>
                <a:gd name="T89" fmla="*/ 576 h 595"/>
                <a:gd name="T90" fmla="*/ 157 w 1199"/>
                <a:gd name="T91" fmla="*/ 556 h 595"/>
                <a:gd name="T92" fmla="*/ 96 w 1199"/>
                <a:gd name="T93" fmla="*/ 556 h 595"/>
                <a:gd name="T94" fmla="*/ 96 w 1199"/>
                <a:gd name="T95" fmla="*/ 536 h 595"/>
                <a:gd name="T96" fmla="*/ 0 w 1199"/>
                <a:gd name="T97" fmla="*/ 536 h 595"/>
                <a:gd name="T98" fmla="*/ 0 w 1199"/>
                <a:gd name="T99" fmla="*/ 356 h 595"/>
                <a:gd name="T100" fmla="*/ 0 w 1199"/>
                <a:gd name="T101" fmla="*/ 354 h 595"/>
                <a:gd name="T102" fmla="*/ 0 w 1199"/>
                <a:gd name="T103" fmla="*/ 351 h 595"/>
                <a:gd name="T104" fmla="*/ 1 w 1199"/>
                <a:gd name="T105" fmla="*/ 347 h 595"/>
                <a:gd name="T106" fmla="*/ 35 w 1199"/>
                <a:gd name="T107" fmla="*/ 216 h 595"/>
                <a:gd name="T108" fmla="*/ 42 w 1199"/>
                <a:gd name="T109" fmla="*/ 204 h 595"/>
                <a:gd name="T110" fmla="*/ 52 w 1199"/>
                <a:gd name="T111" fmla="*/ 195 h 595"/>
                <a:gd name="T112" fmla="*/ 66 w 1199"/>
                <a:gd name="T113" fmla="*/ 192 h 595"/>
                <a:gd name="T114" fmla="*/ 474 w 1199"/>
                <a:gd name="T115" fmla="*/ 192 h 595"/>
                <a:gd name="T116" fmla="*/ 474 w 1199"/>
                <a:gd name="T117" fmla="*/ 176 h 595"/>
                <a:gd name="T118" fmla="*/ 577 w 1199"/>
                <a:gd name="T119" fmla="*/ 176 h 595"/>
                <a:gd name="T120" fmla="*/ 488 w 1199"/>
                <a:gd name="T121" fmla="*/ 108 h 595"/>
                <a:gd name="T122" fmla="*/ 583 w 1199"/>
                <a:gd name="T123" fmla="*/ 29 h 595"/>
                <a:gd name="T124" fmla="*/ 583 w 1199"/>
                <a:gd name="T125" fmla="*/ 0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99" h="595">
                  <a:moveTo>
                    <a:pt x="583" y="0"/>
                  </a:moveTo>
                  <a:lnTo>
                    <a:pt x="618" y="0"/>
                  </a:lnTo>
                  <a:lnTo>
                    <a:pt x="618" y="29"/>
                  </a:lnTo>
                  <a:lnTo>
                    <a:pt x="712" y="108"/>
                  </a:lnTo>
                  <a:lnTo>
                    <a:pt x="621" y="176"/>
                  </a:lnTo>
                  <a:lnTo>
                    <a:pt x="724" y="176"/>
                  </a:lnTo>
                  <a:lnTo>
                    <a:pt x="724" y="192"/>
                  </a:lnTo>
                  <a:lnTo>
                    <a:pt x="1132" y="192"/>
                  </a:lnTo>
                  <a:lnTo>
                    <a:pt x="1146" y="195"/>
                  </a:lnTo>
                  <a:lnTo>
                    <a:pt x="1157" y="204"/>
                  </a:lnTo>
                  <a:lnTo>
                    <a:pt x="1164" y="216"/>
                  </a:lnTo>
                  <a:lnTo>
                    <a:pt x="1199" y="347"/>
                  </a:lnTo>
                  <a:lnTo>
                    <a:pt x="1199" y="351"/>
                  </a:lnTo>
                  <a:lnTo>
                    <a:pt x="1199" y="354"/>
                  </a:lnTo>
                  <a:lnTo>
                    <a:pt x="1199" y="356"/>
                  </a:lnTo>
                  <a:lnTo>
                    <a:pt x="1199" y="536"/>
                  </a:lnTo>
                  <a:lnTo>
                    <a:pt x="1103" y="536"/>
                  </a:lnTo>
                  <a:lnTo>
                    <a:pt x="1103" y="556"/>
                  </a:lnTo>
                  <a:lnTo>
                    <a:pt x="1042" y="556"/>
                  </a:lnTo>
                  <a:lnTo>
                    <a:pt x="1036" y="576"/>
                  </a:lnTo>
                  <a:lnTo>
                    <a:pt x="1024" y="590"/>
                  </a:lnTo>
                  <a:lnTo>
                    <a:pt x="1005" y="595"/>
                  </a:lnTo>
                  <a:lnTo>
                    <a:pt x="986" y="590"/>
                  </a:lnTo>
                  <a:lnTo>
                    <a:pt x="972" y="576"/>
                  </a:lnTo>
                  <a:lnTo>
                    <a:pt x="967" y="556"/>
                  </a:lnTo>
                  <a:lnTo>
                    <a:pt x="902" y="556"/>
                  </a:lnTo>
                  <a:lnTo>
                    <a:pt x="897" y="576"/>
                  </a:lnTo>
                  <a:lnTo>
                    <a:pt x="883" y="590"/>
                  </a:lnTo>
                  <a:lnTo>
                    <a:pt x="864" y="595"/>
                  </a:lnTo>
                  <a:lnTo>
                    <a:pt x="844" y="590"/>
                  </a:lnTo>
                  <a:lnTo>
                    <a:pt x="832" y="576"/>
                  </a:lnTo>
                  <a:lnTo>
                    <a:pt x="827" y="556"/>
                  </a:lnTo>
                  <a:lnTo>
                    <a:pt x="373" y="556"/>
                  </a:lnTo>
                  <a:lnTo>
                    <a:pt x="368" y="576"/>
                  </a:lnTo>
                  <a:lnTo>
                    <a:pt x="354" y="590"/>
                  </a:lnTo>
                  <a:lnTo>
                    <a:pt x="335" y="595"/>
                  </a:lnTo>
                  <a:lnTo>
                    <a:pt x="316" y="590"/>
                  </a:lnTo>
                  <a:lnTo>
                    <a:pt x="303" y="576"/>
                  </a:lnTo>
                  <a:lnTo>
                    <a:pt x="298" y="556"/>
                  </a:lnTo>
                  <a:lnTo>
                    <a:pt x="232" y="556"/>
                  </a:lnTo>
                  <a:lnTo>
                    <a:pt x="227" y="576"/>
                  </a:lnTo>
                  <a:lnTo>
                    <a:pt x="213" y="590"/>
                  </a:lnTo>
                  <a:lnTo>
                    <a:pt x="193" y="595"/>
                  </a:lnTo>
                  <a:lnTo>
                    <a:pt x="176" y="590"/>
                  </a:lnTo>
                  <a:lnTo>
                    <a:pt x="162" y="576"/>
                  </a:lnTo>
                  <a:lnTo>
                    <a:pt x="157" y="556"/>
                  </a:lnTo>
                  <a:lnTo>
                    <a:pt x="96" y="556"/>
                  </a:lnTo>
                  <a:lnTo>
                    <a:pt x="96" y="536"/>
                  </a:lnTo>
                  <a:lnTo>
                    <a:pt x="0" y="536"/>
                  </a:lnTo>
                  <a:lnTo>
                    <a:pt x="0" y="356"/>
                  </a:lnTo>
                  <a:lnTo>
                    <a:pt x="0" y="354"/>
                  </a:lnTo>
                  <a:lnTo>
                    <a:pt x="0" y="351"/>
                  </a:lnTo>
                  <a:lnTo>
                    <a:pt x="1" y="347"/>
                  </a:lnTo>
                  <a:lnTo>
                    <a:pt x="35" y="216"/>
                  </a:lnTo>
                  <a:lnTo>
                    <a:pt x="42" y="204"/>
                  </a:lnTo>
                  <a:lnTo>
                    <a:pt x="52" y="195"/>
                  </a:lnTo>
                  <a:lnTo>
                    <a:pt x="66" y="192"/>
                  </a:lnTo>
                  <a:lnTo>
                    <a:pt x="474" y="192"/>
                  </a:lnTo>
                  <a:lnTo>
                    <a:pt x="474" y="176"/>
                  </a:lnTo>
                  <a:lnTo>
                    <a:pt x="577" y="176"/>
                  </a:lnTo>
                  <a:lnTo>
                    <a:pt x="488" y="108"/>
                  </a:lnTo>
                  <a:lnTo>
                    <a:pt x="583" y="29"/>
                  </a:lnTo>
                  <a:lnTo>
                    <a:pt x="583"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13" name="Freeform 914"/>
            <p:cNvSpPr>
              <a:spLocks/>
            </p:cNvSpPr>
            <p:nvPr/>
          </p:nvSpPr>
          <p:spPr bwMode="auto">
            <a:xfrm>
              <a:off x="7688699" y="828413"/>
              <a:ext cx="213157" cy="289993"/>
            </a:xfrm>
            <a:custGeom>
              <a:avLst/>
              <a:gdLst>
                <a:gd name="T0" fmla="*/ 14 w 86"/>
                <a:gd name="T1" fmla="*/ 0 h 117"/>
                <a:gd name="T2" fmla="*/ 51 w 86"/>
                <a:gd name="T3" fmla="*/ 0 h 117"/>
                <a:gd name="T4" fmla="*/ 52 w 86"/>
                <a:gd name="T5" fmla="*/ 0 h 117"/>
                <a:gd name="T6" fmla="*/ 56 w 86"/>
                <a:gd name="T7" fmla="*/ 2 h 117"/>
                <a:gd name="T8" fmla="*/ 58 w 86"/>
                <a:gd name="T9" fmla="*/ 2 h 117"/>
                <a:gd name="T10" fmla="*/ 59 w 86"/>
                <a:gd name="T11" fmla="*/ 4 h 117"/>
                <a:gd name="T12" fmla="*/ 61 w 86"/>
                <a:gd name="T13" fmla="*/ 7 h 117"/>
                <a:gd name="T14" fmla="*/ 63 w 86"/>
                <a:gd name="T15" fmla="*/ 9 h 117"/>
                <a:gd name="T16" fmla="*/ 65 w 86"/>
                <a:gd name="T17" fmla="*/ 11 h 117"/>
                <a:gd name="T18" fmla="*/ 84 w 86"/>
                <a:gd name="T19" fmla="*/ 100 h 117"/>
                <a:gd name="T20" fmla="*/ 86 w 86"/>
                <a:gd name="T21" fmla="*/ 103 h 117"/>
                <a:gd name="T22" fmla="*/ 86 w 86"/>
                <a:gd name="T23" fmla="*/ 105 h 117"/>
                <a:gd name="T24" fmla="*/ 84 w 86"/>
                <a:gd name="T25" fmla="*/ 109 h 117"/>
                <a:gd name="T26" fmla="*/ 84 w 86"/>
                <a:gd name="T27" fmla="*/ 110 h 117"/>
                <a:gd name="T28" fmla="*/ 82 w 86"/>
                <a:gd name="T29" fmla="*/ 112 h 117"/>
                <a:gd name="T30" fmla="*/ 80 w 86"/>
                <a:gd name="T31" fmla="*/ 114 h 117"/>
                <a:gd name="T32" fmla="*/ 79 w 86"/>
                <a:gd name="T33" fmla="*/ 116 h 117"/>
                <a:gd name="T34" fmla="*/ 75 w 86"/>
                <a:gd name="T35" fmla="*/ 117 h 117"/>
                <a:gd name="T36" fmla="*/ 73 w 86"/>
                <a:gd name="T37" fmla="*/ 117 h 117"/>
                <a:gd name="T38" fmla="*/ 70 w 86"/>
                <a:gd name="T39" fmla="*/ 117 h 117"/>
                <a:gd name="T40" fmla="*/ 14 w 86"/>
                <a:gd name="T41" fmla="*/ 117 h 117"/>
                <a:gd name="T42" fmla="*/ 11 w 86"/>
                <a:gd name="T43" fmla="*/ 117 h 117"/>
                <a:gd name="T44" fmla="*/ 9 w 86"/>
                <a:gd name="T45" fmla="*/ 117 h 117"/>
                <a:gd name="T46" fmla="*/ 7 w 86"/>
                <a:gd name="T47" fmla="*/ 116 h 117"/>
                <a:gd name="T48" fmla="*/ 5 w 86"/>
                <a:gd name="T49" fmla="*/ 114 h 117"/>
                <a:gd name="T50" fmla="*/ 4 w 86"/>
                <a:gd name="T51" fmla="*/ 112 h 117"/>
                <a:gd name="T52" fmla="*/ 2 w 86"/>
                <a:gd name="T53" fmla="*/ 110 h 117"/>
                <a:gd name="T54" fmla="*/ 0 w 86"/>
                <a:gd name="T55" fmla="*/ 109 h 117"/>
                <a:gd name="T56" fmla="*/ 0 w 86"/>
                <a:gd name="T57" fmla="*/ 105 h 117"/>
                <a:gd name="T58" fmla="*/ 0 w 86"/>
                <a:gd name="T59" fmla="*/ 103 h 117"/>
                <a:gd name="T60" fmla="*/ 0 w 86"/>
                <a:gd name="T61" fmla="*/ 14 h 117"/>
                <a:gd name="T62" fmla="*/ 0 w 86"/>
                <a:gd name="T63" fmla="*/ 13 h 117"/>
                <a:gd name="T64" fmla="*/ 0 w 86"/>
                <a:gd name="T65" fmla="*/ 9 h 117"/>
                <a:gd name="T66" fmla="*/ 2 w 86"/>
                <a:gd name="T67" fmla="*/ 7 h 117"/>
                <a:gd name="T68" fmla="*/ 4 w 86"/>
                <a:gd name="T69" fmla="*/ 6 h 117"/>
                <a:gd name="T70" fmla="*/ 5 w 86"/>
                <a:gd name="T71" fmla="*/ 4 h 117"/>
                <a:gd name="T72" fmla="*/ 7 w 86"/>
                <a:gd name="T73" fmla="*/ 2 h 117"/>
                <a:gd name="T74" fmla="*/ 9 w 86"/>
                <a:gd name="T75" fmla="*/ 2 h 117"/>
                <a:gd name="T76" fmla="*/ 11 w 86"/>
                <a:gd name="T77" fmla="*/ 0 h 117"/>
                <a:gd name="T78" fmla="*/ 14 w 86"/>
                <a:gd name="T79"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6" h="117">
                  <a:moveTo>
                    <a:pt x="14" y="0"/>
                  </a:moveTo>
                  <a:lnTo>
                    <a:pt x="51" y="0"/>
                  </a:lnTo>
                  <a:lnTo>
                    <a:pt x="52" y="0"/>
                  </a:lnTo>
                  <a:lnTo>
                    <a:pt x="56" y="2"/>
                  </a:lnTo>
                  <a:lnTo>
                    <a:pt x="58" y="2"/>
                  </a:lnTo>
                  <a:lnTo>
                    <a:pt x="59" y="4"/>
                  </a:lnTo>
                  <a:lnTo>
                    <a:pt x="61" y="7"/>
                  </a:lnTo>
                  <a:lnTo>
                    <a:pt x="63" y="9"/>
                  </a:lnTo>
                  <a:lnTo>
                    <a:pt x="65" y="11"/>
                  </a:lnTo>
                  <a:lnTo>
                    <a:pt x="84" y="100"/>
                  </a:lnTo>
                  <a:lnTo>
                    <a:pt x="86" y="103"/>
                  </a:lnTo>
                  <a:lnTo>
                    <a:pt x="86" y="105"/>
                  </a:lnTo>
                  <a:lnTo>
                    <a:pt x="84" y="109"/>
                  </a:lnTo>
                  <a:lnTo>
                    <a:pt x="84" y="110"/>
                  </a:lnTo>
                  <a:lnTo>
                    <a:pt x="82" y="112"/>
                  </a:lnTo>
                  <a:lnTo>
                    <a:pt x="80" y="114"/>
                  </a:lnTo>
                  <a:lnTo>
                    <a:pt x="79" y="116"/>
                  </a:lnTo>
                  <a:lnTo>
                    <a:pt x="75" y="117"/>
                  </a:lnTo>
                  <a:lnTo>
                    <a:pt x="73" y="117"/>
                  </a:lnTo>
                  <a:lnTo>
                    <a:pt x="70" y="117"/>
                  </a:lnTo>
                  <a:lnTo>
                    <a:pt x="14" y="117"/>
                  </a:lnTo>
                  <a:lnTo>
                    <a:pt x="11" y="117"/>
                  </a:lnTo>
                  <a:lnTo>
                    <a:pt x="9" y="117"/>
                  </a:lnTo>
                  <a:lnTo>
                    <a:pt x="7" y="116"/>
                  </a:lnTo>
                  <a:lnTo>
                    <a:pt x="5" y="114"/>
                  </a:lnTo>
                  <a:lnTo>
                    <a:pt x="4" y="112"/>
                  </a:lnTo>
                  <a:lnTo>
                    <a:pt x="2" y="110"/>
                  </a:lnTo>
                  <a:lnTo>
                    <a:pt x="0" y="109"/>
                  </a:lnTo>
                  <a:lnTo>
                    <a:pt x="0" y="105"/>
                  </a:lnTo>
                  <a:lnTo>
                    <a:pt x="0" y="103"/>
                  </a:lnTo>
                  <a:lnTo>
                    <a:pt x="0" y="14"/>
                  </a:lnTo>
                  <a:lnTo>
                    <a:pt x="0" y="13"/>
                  </a:lnTo>
                  <a:lnTo>
                    <a:pt x="0" y="9"/>
                  </a:lnTo>
                  <a:lnTo>
                    <a:pt x="2" y="7"/>
                  </a:lnTo>
                  <a:lnTo>
                    <a:pt x="4" y="6"/>
                  </a:lnTo>
                  <a:lnTo>
                    <a:pt x="5" y="4"/>
                  </a:lnTo>
                  <a:lnTo>
                    <a:pt x="7" y="2"/>
                  </a:lnTo>
                  <a:lnTo>
                    <a:pt x="9" y="2"/>
                  </a:lnTo>
                  <a:lnTo>
                    <a:pt x="11" y="0"/>
                  </a:lnTo>
                  <a:lnTo>
                    <a:pt x="14"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14" name="Freeform 915"/>
            <p:cNvSpPr>
              <a:spLocks/>
            </p:cNvSpPr>
            <p:nvPr/>
          </p:nvSpPr>
          <p:spPr bwMode="auto">
            <a:xfrm>
              <a:off x="7408622" y="828413"/>
              <a:ext cx="203242" cy="679127"/>
            </a:xfrm>
            <a:custGeom>
              <a:avLst/>
              <a:gdLst>
                <a:gd name="T0" fmla="*/ 14 w 82"/>
                <a:gd name="T1" fmla="*/ 0 h 274"/>
                <a:gd name="T2" fmla="*/ 68 w 82"/>
                <a:gd name="T3" fmla="*/ 0 h 274"/>
                <a:gd name="T4" fmla="*/ 69 w 82"/>
                <a:gd name="T5" fmla="*/ 0 h 274"/>
                <a:gd name="T6" fmla="*/ 73 w 82"/>
                <a:gd name="T7" fmla="*/ 2 h 274"/>
                <a:gd name="T8" fmla="*/ 75 w 82"/>
                <a:gd name="T9" fmla="*/ 2 h 274"/>
                <a:gd name="T10" fmla="*/ 78 w 82"/>
                <a:gd name="T11" fmla="*/ 4 h 274"/>
                <a:gd name="T12" fmla="*/ 80 w 82"/>
                <a:gd name="T13" fmla="*/ 7 h 274"/>
                <a:gd name="T14" fmla="*/ 80 w 82"/>
                <a:gd name="T15" fmla="*/ 9 h 274"/>
                <a:gd name="T16" fmla="*/ 82 w 82"/>
                <a:gd name="T17" fmla="*/ 13 h 274"/>
                <a:gd name="T18" fmla="*/ 82 w 82"/>
                <a:gd name="T19" fmla="*/ 14 h 274"/>
                <a:gd name="T20" fmla="*/ 82 w 82"/>
                <a:gd name="T21" fmla="*/ 260 h 274"/>
                <a:gd name="T22" fmla="*/ 82 w 82"/>
                <a:gd name="T23" fmla="*/ 262 h 274"/>
                <a:gd name="T24" fmla="*/ 80 w 82"/>
                <a:gd name="T25" fmla="*/ 266 h 274"/>
                <a:gd name="T26" fmla="*/ 80 w 82"/>
                <a:gd name="T27" fmla="*/ 267 h 274"/>
                <a:gd name="T28" fmla="*/ 78 w 82"/>
                <a:gd name="T29" fmla="*/ 269 h 274"/>
                <a:gd name="T30" fmla="*/ 76 w 82"/>
                <a:gd name="T31" fmla="*/ 271 h 274"/>
                <a:gd name="T32" fmla="*/ 75 w 82"/>
                <a:gd name="T33" fmla="*/ 273 h 274"/>
                <a:gd name="T34" fmla="*/ 73 w 82"/>
                <a:gd name="T35" fmla="*/ 274 h 274"/>
                <a:gd name="T36" fmla="*/ 69 w 82"/>
                <a:gd name="T37" fmla="*/ 274 h 274"/>
                <a:gd name="T38" fmla="*/ 68 w 82"/>
                <a:gd name="T39" fmla="*/ 274 h 274"/>
                <a:gd name="T40" fmla="*/ 14 w 82"/>
                <a:gd name="T41" fmla="*/ 274 h 274"/>
                <a:gd name="T42" fmla="*/ 12 w 82"/>
                <a:gd name="T43" fmla="*/ 274 h 274"/>
                <a:gd name="T44" fmla="*/ 8 w 82"/>
                <a:gd name="T45" fmla="*/ 273 h 274"/>
                <a:gd name="T46" fmla="*/ 7 w 82"/>
                <a:gd name="T47" fmla="*/ 273 h 274"/>
                <a:gd name="T48" fmla="*/ 3 w 82"/>
                <a:gd name="T49" fmla="*/ 271 h 274"/>
                <a:gd name="T50" fmla="*/ 1 w 82"/>
                <a:gd name="T51" fmla="*/ 267 h 274"/>
                <a:gd name="T52" fmla="*/ 1 w 82"/>
                <a:gd name="T53" fmla="*/ 266 h 274"/>
                <a:gd name="T54" fmla="*/ 0 w 82"/>
                <a:gd name="T55" fmla="*/ 262 h 274"/>
                <a:gd name="T56" fmla="*/ 0 w 82"/>
                <a:gd name="T57" fmla="*/ 260 h 274"/>
                <a:gd name="T58" fmla="*/ 0 w 82"/>
                <a:gd name="T59" fmla="*/ 14 h 274"/>
                <a:gd name="T60" fmla="*/ 0 w 82"/>
                <a:gd name="T61" fmla="*/ 13 h 274"/>
                <a:gd name="T62" fmla="*/ 1 w 82"/>
                <a:gd name="T63" fmla="*/ 9 h 274"/>
                <a:gd name="T64" fmla="*/ 1 w 82"/>
                <a:gd name="T65" fmla="*/ 7 h 274"/>
                <a:gd name="T66" fmla="*/ 3 w 82"/>
                <a:gd name="T67" fmla="*/ 6 h 274"/>
                <a:gd name="T68" fmla="*/ 5 w 82"/>
                <a:gd name="T69" fmla="*/ 4 h 274"/>
                <a:gd name="T70" fmla="*/ 7 w 82"/>
                <a:gd name="T71" fmla="*/ 2 h 274"/>
                <a:gd name="T72" fmla="*/ 8 w 82"/>
                <a:gd name="T73" fmla="*/ 2 h 274"/>
                <a:gd name="T74" fmla="*/ 12 w 82"/>
                <a:gd name="T75" fmla="*/ 0 h 274"/>
                <a:gd name="T76" fmla="*/ 14 w 82"/>
                <a:gd name="T77"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2" h="274">
                  <a:moveTo>
                    <a:pt x="14" y="0"/>
                  </a:moveTo>
                  <a:lnTo>
                    <a:pt x="68" y="0"/>
                  </a:lnTo>
                  <a:lnTo>
                    <a:pt x="69" y="0"/>
                  </a:lnTo>
                  <a:lnTo>
                    <a:pt x="73" y="2"/>
                  </a:lnTo>
                  <a:lnTo>
                    <a:pt x="75" y="2"/>
                  </a:lnTo>
                  <a:lnTo>
                    <a:pt x="78" y="4"/>
                  </a:lnTo>
                  <a:lnTo>
                    <a:pt x="80" y="7"/>
                  </a:lnTo>
                  <a:lnTo>
                    <a:pt x="80" y="9"/>
                  </a:lnTo>
                  <a:lnTo>
                    <a:pt x="82" y="13"/>
                  </a:lnTo>
                  <a:lnTo>
                    <a:pt x="82" y="14"/>
                  </a:lnTo>
                  <a:lnTo>
                    <a:pt x="82" y="260"/>
                  </a:lnTo>
                  <a:lnTo>
                    <a:pt x="82" y="262"/>
                  </a:lnTo>
                  <a:lnTo>
                    <a:pt x="80" y="266"/>
                  </a:lnTo>
                  <a:lnTo>
                    <a:pt x="80" y="267"/>
                  </a:lnTo>
                  <a:lnTo>
                    <a:pt x="78" y="269"/>
                  </a:lnTo>
                  <a:lnTo>
                    <a:pt x="76" y="271"/>
                  </a:lnTo>
                  <a:lnTo>
                    <a:pt x="75" y="273"/>
                  </a:lnTo>
                  <a:lnTo>
                    <a:pt x="73" y="274"/>
                  </a:lnTo>
                  <a:lnTo>
                    <a:pt x="69" y="274"/>
                  </a:lnTo>
                  <a:lnTo>
                    <a:pt x="68" y="274"/>
                  </a:lnTo>
                  <a:lnTo>
                    <a:pt x="14" y="274"/>
                  </a:lnTo>
                  <a:lnTo>
                    <a:pt x="12" y="274"/>
                  </a:lnTo>
                  <a:lnTo>
                    <a:pt x="8" y="273"/>
                  </a:lnTo>
                  <a:lnTo>
                    <a:pt x="7" y="273"/>
                  </a:lnTo>
                  <a:lnTo>
                    <a:pt x="3" y="271"/>
                  </a:lnTo>
                  <a:lnTo>
                    <a:pt x="1" y="267"/>
                  </a:lnTo>
                  <a:lnTo>
                    <a:pt x="1" y="266"/>
                  </a:lnTo>
                  <a:lnTo>
                    <a:pt x="0" y="262"/>
                  </a:lnTo>
                  <a:lnTo>
                    <a:pt x="0" y="260"/>
                  </a:lnTo>
                  <a:lnTo>
                    <a:pt x="0" y="14"/>
                  </a:lnTo>
                  <a:lnTo>
                    <a:pt x="0" y="13"/>
                  </a:lnTo>
                  <a:lnTo>
                    <a:pt x="1" y="9"/>
                  </a:lnTo>
                  <a:lnTo>
                    <a:pt x="1" y="7"/>
                  </a:lnTo>
                  <a:lnTo>
                    <a:pt x="3" y="6"/>
                  </a:lnTo>
                  <a:lnTo>
                    <a:pt x="5" y="4"/>
                  </a:lnTo>
                  <a:lnTo>
                    <a:pt x="7" y="2"/>
                  </a:lnTo>
                  <a:lnTo>
                    <a:pt x="8" y="2"/>
                  </a:lnTo>
                  <a:lnTo>
                    <a:pt x="12" y="0"/>
                  </a:lnTo>
                  <a:lnTo>
                    <a:pt x="14"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15" name="Freeform 916"/>
            <p:cNvSpPr>
              <a:spLocks/>
            </p:cNvSpPr>
            <p:nvPr/>
          </p:nvSpPr>
          <p:spPr bwMode="auto">
            <a:xfrm>
              <a:off x="7153329" y="828413"/>
              <a:ext cx="203242" cy="679127"/>
            </a:xfrm>
            <a:custGeom>
              <a:avLst/>
              <a:gdLst>
                <a:gd name="T0" fmla="*/ 14 w 82"/>
                <a:gd name="T1" fmla="*/ 0 h 274"/>
                <a:gd name="T2" fmla="*/ 68 w 82"/>
                <a:gd name="T3" fmla="*/ 0 h 274"/>
                <a:gd name="T4" fmla="*/ 71 w 82"/>
                <a:gd name="T5" fmla="*/ 0 h 274"/>
                <a:gd name="T6" fmla="*/ 73 w 82"/>
                <a:gd name="T7" fmla="*/ 2 h 274"/>
                <a:gd name="T8" fmla="*/ 75 w 82"/>
                <a:gd name="T9" fmla="*/ 2 h 274"/>
                <a:gd name="T10" fmla="*/ 76 w 82"/>
                <a:gd name="T11" fmla="*/ 4 h 274"/>
                <a:gd name="T12" fmla="*/ 78 w 82"/>
                <a:gd name="T13" fmla="*/ 6 h 274"/>
                <a:gd name="T14" fmla="*/ 80 w 82"/>
                <a:gd name="T15" fmla="*/ 7 h 274"/>
                <a:gd name="T16" fmla="*/ 82 w 82"/>
                <a:gd name="T17" fmla="*/ 9 h 274"/>
                <a:gd name="T18" fmla="*/ 82 w 82"/>
                <a:gd name="T19" fmla="*/ 13 h 274"/>
                <a:gd name="T20" fmla="*/ 82 w 82"/>
                <a:gd name="T21" fmla="*/ 14 h 274"/>
                <a:gd name="T22" fmla="*/ 82 w 82"/>
                <a:gd name="T23" fmla="*/ 260 h 274"/>
                <a:gd name="T24" fmla="*/ 82 w 82"/>
                <a:gd name="T25" fmla="*/ 262 h 274"/>
                <a:gd name="T26" fmla="*/ 82 w 82"/>
                <a:gd name="T27" fmla="*/ 266 h 274"/>
                <a:gd name="T28" fmla="*/ 80 w 82"/>
                <a:gd name="T29" fmla="*/ 267 h 274"/>
                <a:gd name="T30" fmla="*/ 78 w 82"/>
                <a:gd name="T31" fmla="*/ 269 h 274"/>
                <a:gd name="T32" fmla="*/ 76 w 82"/>
                <a:gd name="T33" fmla="*/ 271 h 274"/>
                <a:gd name="T34" fmla="*/ 75 w 82"/>
                <a:gd name="T35" fmla="*/ 273 h 274"/>
                <a:gd name="T36" fmla="*/ 73 w 82"/>
                <a:gd name="T37" fmla="*/ 274 h 274"/>
                <a:gd name="T38" fmla="*/ 71 w 82"/>
                <a:gd name="T39" fmla="*/ 274 h 274"/>
                <a:gd name="T40" fmla="*/ 68 w 82"/>
                <a:gd name="T41" fmla="*/ 274 h 274"/>
                <a:gd name="T42" fmla="*/ 14 w 82"/>
                <a:gd name="T43" fmla="*/ 274 h 274"/>
                <a:gd name="T44" fmla="*/ 12 w 82"/>
                <a:gd name="T45" fmla="*/ 274 h 274"/>
                <a:gd name="T46" fmla="*/ 10 w 82"/>
                <a:gd name="T47" fmla="*/ 274 h 274"/>
                <a:gd name="T48" fmla="*/ 7 w 82"/>
                <a:gd name="T49" fmla="*/ 273 h 274"/>
                <a:gd name="T50" fmla="*/ 5 w 82"/>
                <a:gd name="T51" fmla="*/ 271 h 274"/>
                <a:gd name="T52" fmla="*/ 3 w 82"/>
                <a:gd name="T53" fmla="*/ 269 h 274"/>
                <a:gd name="T54" fmla="*/ 1 w 82"/>
                <a:gd name="T55" fmla="*/ 267 h 274"/>
                <a:gd name="T56" fmla="*/ 1 w 82"/>
                <a:gd name="T57" fmla="*/ 266 h 274"/>
                <a:gd name="T58" fmla="*/ 0 w 82"/>
                <a:gd name="T59" fmla="*/ 262 h 274"/>
                <a:gd name="T60" fmla="*/ 0 w 82"/>
                <a:gd name="T61" fmla="*/ 260 h 274"/>
                <a:gd name="T62" fmla="*/ 0 w 82"/>
                <a:gd name="T63" fmla="*/ 14 h 274"/>
                <a:gd name="T64" fmla="*/ 0 w 82"/>
                <a:gd name="T65" fmla="*/ 13 h 274"/>
                <a:gd name="T66" fmla="*/ 1 w 82"/>
                <a:gd name="T67" fmla="*/ 9 h 274"/>
                <a:gd name="T68" fmla="*/ 3 w 82"/>
                <a:gd name="T69" fmla="*/ 7 h 274"/>
                <a:gd name="T70" fmla="*/ 5 w 82"/>
                <a:gd name="T71" fmla="*/ 4 h 274"/>
                <a:gd name="T72" fmla="*/ 7 w 82"/>
                <a:gd name="T73" fmla="*/ 2 h 274"/>
                <a:gd name="T74" fmla="*/ 8 w 82"/>
                <a:gd name="T75" fmla="*/ 2 h 274"/>
                <a:gd name="T76" fmla="*/ 12 w 82"/>
                <a:gd name="T77" fmla="*/ 0 h 274"/>
                <a:gd name="T78" fmla="*/ 14 w 82"/>
                <a:gd name="T79"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274">
                  <a:moveTo>
                    <a:pt x="14" y="0"/>
                  </a:moveTo>
                  <a:lnTo>
                    <a:pt x="68" y="0"/>
                  </a:lnTo>
                  <a:lnTo>
                    <a:pt x="71" y="0"/>
                  </a:lnTo>
                  <a:lnTo>
                    <a:pt x="73" y="2"/>
                  </a:lnTo>
                  <a:lnTo>
                    <a:pt x="75" y="2"/>
                  </a:lnTo>
                  <a:lnTo>
                    <a:pt x="76" y="4"/>
                  </a:lnTo>
                  <a:lnTo>
                    <a:pt x="78" y="6"/>
                  </a:lnTo>
                  <a:lnTo>
                    <a:pt x="80" y="7"/>
                  </a:lnTo>
                  <a:lnTo>
                    <a:pt x="82" y="9"/>
                  </a:lnTo>
                  <a:lnTo>
                    <a:pt x="82" y="13"/>
                  </a:lnTo>
                  <a:lnTo>
                    <a:pt x="82" y="14"/>
                  </a:lnTo>
                  <a:lnTo>
                    <a:pt x="82" y="260"/>
                  </a:lnTo>
                  <a:lnTo>
                    <a:pt x="82" y="262"/>
                  </a:lnTo>
                  <a:lnTo>
                    <a:pt x="82" y="266"/>
                  </a:lnTo>
                  <a:lnTo>
                    <a:pt x="80" y="267"/>
                  </a:lnTo>
                  <a:lnTo>
                    <a:pt x="78" y="269"/>
                  </a:lnTo>
                  <a:lnTo>
                    <a:pt x="76" y="271"/>
                  </a:lnTo>
                  <a:lnTo>
                    <a:pt x="75" y="273"/>
                  </a:lnTo>
                  <a:lnTo>
                    <a:pt x="73" y="274"/>
                  </a:lnTo>
                  <a:lnTo>
                    <a:pt x="71" y="274"/>
                  </a:lnTo>
                  <a:lnTo>
                    <a:pt x="68" y="274"/>
                  </a:lnTo>
                  <a:lnTo>
                    <a:pt x="14" y="274"/>
                  </a:lnTo>
                  <a:lnTo>
                    <a:pt x="12" y="274"/>
                  </a:lnTo>
                  <a:lnTo>
                    <a:pt x="10" y="274"/>
                  </a:lnTo>
                  <a:lnTo>
                    <a:pt x="7" y="273"/>
                  </a:lnTo>
                  <a:lnTo>
                    <a:pt x="5" y="271"/>
                  </a:lnTo>
                  <a:lnTo>
                    <a:pt x="3" y="269"/>
                  </a:lnTo>
                  <a:lnTo>
                    <a:pt x="1" y="267"/>
                  </a:lnTo>
                  <a:lnTo>
                    <a:pt x="1" y="266"/>
                  </a:lnTo>
                  <a:lnTo>
                    <a:pt x="0" y="262"/>
                  </a:lnTo>
                  <a:lnTo>
                    <a:pt x="0" y="260"/>
                  </a:lnTo>
                  <a:lnTo>
                    <a:pt x="0" y="14"/>
                  </a:lnTo>
                  <a:lnTo>
                    <a:pt x="0" y="13"/>
                  </a:lnTo>
                  <a:lnTo>
                    <a:pt x="1" y="9"/>
                  </a:lnTo>
                  <a:lnTo>
                    <a:pt x="3" y="7"/>
                  </a:lnTo>
                  <a:lnTo>
                    <a:pt x="5" y="4"/>
                  </a:lnTo>
                  <a:lnTo>
                    <a:pt x="7" y="2"/>
                  </a:lnTo>
                  <a:lnTo>
                    <a:pt x="8" y="2"/>
                  </a:lnTo>
                  <a:lnTo>
                    <a:pt x="12" y="0"/>
                  </a:lnTo>
                  <a:lnTo>
                    <a:pt x="14"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16" name="Freeform 917"/>
            <p:cNvSpPr>
              <a:spLocks/>
            </p:cNvSpPr>
            <p:nvPr/>
          </p:nvSpPr>
          <p:spPr bwMode="auto">
            <a:xfrm>
              <a:off x="6754281" y="828413"/>
              <a:ext cx="332128" cy="289993"/>
            </a:xfrm>
            <a:custGeom>
              <a:avLst/>
              <a:gdLst>
                <a:gd name="T0" fmla="*/ 14 w 134"/>
                <a:gd name="T1" fmla="*/ 0 h 117"/>
                <a:gd name="T2" fmla="*/ 119 w 134"/>
                <a:gd name="T3" fmla="*/ 0 h 117"/>
                <a:gd name="T4" fmla="*/ 122 w 134"/>
                <a:gd name="T5" fmla="*/ 0 h 117"/>
                <a:gd name="T6" fmla="*/ 124 w 134"/>
                <a:gd name="T7" fmla="*/ 2 h 117"/>
                <a:gd name="T8" fmla="*/ 127 w 134"/>
                <a:gd name="T9" fmla="*/ 2 h 117"/>
                <a:gd name="T10" fmla="*/ 129 w 134"/>
                <a:gd name="T11" fmla="*/ 4 h 117"/>
                <a:gd name="T12" fmla="*/ 131 w 134"/>
                <a:gd name="T13" fmla="*/ 6 h 117"/>
                <a:gd name="T14" fmla="*/ 131 w 134"/>
                <a:gd name="T15" fmla="*/ 7 h 117"/>
                <a:gd name="T16" fmla="*/ 133 w 134"/>
                <a:gd name="T17" fmla="*/ 9 h 117"/>
                <a:gd name="T18" fmla="*/ 133 w 134"/>
                <a:gd name="T19" fmla="*/ 13 h 117"/>
                <a:gd name="T20" fmla="*/ 134 w 134"/>
                <a:gd name="T21" fmla="*/ 14 h 117"/>
                <a:gd name="T22" fmla="*/ 134 w 134"/>
                <a:gd name="T23" fmla="*/ 103 h 117"/>
                <a:gd name="T24" fmla="*/ 133 w 134"/>
                <a:gd name="T25" fmla="*/ 107 h 117"/>
                <a:gd name="T26" fmla="*/ 133 w 134"/>
                <a:gd name="T27" fmla="*/ 109 h 117"/>
                <a:gd name="T28" fmla="*/ 131 w 134"/>
                <a:gd name="T29" fmla="*/ 112 h 117"/>
                <a:gd name="T30" fmla="*/ 129 w 134"/>
                <a:gd name="T31" fmla="*/ 114 h 117"/>
                <a:gd name="T32" fmla="*/ 127 w 134"/>
                <a:gd name="T33" fmla="*/ 116 h 117"/>
                <a:gd name="T34" fmla="*/ 126 w 134"/>
                <a:gd name="T35" fmla="*/ 117 h 117"/>
                <a:gd name="T36" fmla="*/ 122 w 134"/>
                <a:gd name="T37" fmla="*/ 117 h 117"/>
                <a:gd name="T38" fmla="*/ 119 w 134"/>
                <a:gd name="T39" fmla="*/ 117 h 117"/>
                <a:gd name="T40" fmla="*/ 14 w 134"/>
                <a:gd name="T41" fmla="*/ 117 h 117"/>
                <a:gd name="T42" fmla="*/ 11 w 134"/>
                <a:gd name="T43" fmla="*/ 117 h 117"/>
                <a:gd name="T44" fmla="*/ 9 w 134"/>
                <a:gd name="T45" fmla="*/ 117 h 117"/>
                <a:gd name="T46" fmla="*/ 5 w 134"/>
                <a:gd name="T47" fmla="*/ 116 h 117"/>
                <a:gd name="T48" fmla="*/ 4 w 134"/>
                <a:gd name="T49" fmla="*/ 114 h 117"/>
                <a:gd name="T50" fmla="*/ 2 w 134"/>
                <a:gd name="T51" fmla="*/ 112 h 117"/>
                <a:gd name="T52" fmla="*/ 0 w 134"/>
                <a:gd name="T53" fmla="*/ 109 h 117"/>
                <a:gd name="T54" fmla="*/ 0 w 134"/>
                <a:gd name="T55" fmla="*/ 107 h 117"/>
                <a:gd name="T56" fmla="*/ 0 w 134"/>
                <a:gd name="T57" fmla="*/ 103 h 117"/>
                <a:gd name="T58" fmla="*/ 0 w 134"/>
                <a:gd name="T59" fmla="*/ 14 h 117"/>
                <a:gd name="T60" fmla="*/ 0 w 134"/>
                <a:gd name="T61" fmla="*/ 13 h 117"/>
                <a:gd name="T62" fmla="*/ 0 w 134"/>
                <a:gd name="T63" fmla="*/ 9 h 117"/>
                <a:gd name="T64" fmla="*/ 2 w 134"/>
                <a:gd name="T65" fmla="*/ 7 h 117"/>
                <a:gd name="T66" fmla="*/ 4 w 134"/>
                <a:gd name="T67" fmla="*/ 6 h 117"/>
                <a:gd name="T68" fmla="*/ 5 w 134"/>
                <a:gd name="T69" fmla="*/ 4 h 117"/>
                <a:gd name="T70" fmla="*/ 7 w 134"/>
                <a:gd name="T71" fmla="*/ 2 h 117"/>
                <a:gd name="T72" fmla="*/ 9 w 134"/>
                <a:gd name="T73" fmla="*/ 2 h 117"/>
                <a:gd name="T74" fmla="*/ 11 w 134"/>
                <a:gd name="T75" fmla="*/ 0 h 117"/>
                <a:gd name="T76" fmla="*/ 14 w 134"/>
                <a:gd name="T77"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4" h="117">
                  <a:moveTo>
                    <a:pt x="14" y="0"/>
                  </a:moveTo>
                  <a:lnTo>
                    <a:pt x="119" y="0"/>
                  </a:lnTo>
                  <a:lnTo>
                    <a:pt x="122" y="0"/>
                  </a:lnTo>
                  <a:lnTo>
                    <a:pt x="124" y="2"/>
                  </a:lnTo>
                  <a:lnTo>
                    <a:pt x="127" y="2"/>
                  </a:lnTo>
                  <a:lnTo>
                    <a:pt x="129" y="4"/>
                  </a:lnTo>
                  <a:lnTo>
                    <a:pt x="131" y="6"/>
                  </a:lnTo>
                  <a:lnTo>
                    <a:pt x="131" y="7"/>
                  </a:lnTo>
                  <a:lnTo>
                    <a:pt x="133" y="9"/>
                  </a:lnTo>
                  <a:lnTo>
                    <a:pt x="133" y="13"/>
                  </a:lnTo>
                  <a:lnTo>
                    <a:pt x="134" y="14"/>
                  </a:lnTo>
                  <a:lnTo>
                    <a:pt x="134" y="103"/>
                  </a:lnTo>
                  <a:lnTo>
                    <a:pt x="133" y="107"/>
                  </a:lnTo>
                  <a:lnTo>
                    <a:pt x="133" y="109"/>
                  </a:lnTo>
                  <a:lnTo>
                    <a:pt x="131" y="112"/>
                  </a:lnTo>
                  <a:lnTo>
                    <a:pt x="129" y="114"/>
                  </a:lnTo>
                  <a:lnTo>
                    <a:pt x="127" y="116"/>
                  </a:lnTo>
                  <a:lnTo>
                    <a:pt x="126" y="117"/>
                  </a:lnTo>
                  <a:lnTo>
                    <a:pt x="122" y="117"/>
                  </a:lnTo>
                  <a:lnTo>
                    <a:pt x="119" y="117"/>
                  </a:lnTo>
                  <a:lnTo>
                    <a:pt x="14" y="117"/>
                  </a:lnTo>
                  <a:lnTo>
                    <a:pt x="11" y="117"/>
                  </a:lnTo>
                  <a:lnTo>
                    <a:pt x="9" y="117"/>
                  </a:lnTo>
                  <a:lnTo>
                    <a:pt x="5" y="116"/>
                  </a:lnTo>
                  <a:lnTo>
                    <a:pt x="4" y="114"/>
                  </a:lnTo>
                  <a:lnTo>
                    <a:pt x="2" y="112"/>
                  </a:lnTo>
                  <a:lnTo>
                    <a:pt x="0" y="109"/>
                  </a:lnTo>
                  <a:lnTo>
                    <a:pt x="0" y="107"/>
                  </a:lnTo>
                  <a:lnTo>
                    <a:pt x="0" y="103"/>
                  </a:lnTo>
                  <a:lnTo>
                    <a:pt x="0" y="14"/>
                  </a:lnTo>
                  <a:lnTo>
                    <a:pt x="0" y="13"/>
                  </a:lnTo>
                  <a:lnTo>
                    <a:pt x="0" y="9"/>
                  </a:lnTo>
                  <a:lnTo>
                    <a:pt x="2" y="7"/>
                  </a:lnTo>
                  <a:lnTo>
                    <a:pt x="4" y="6"/>
                  </a:lnTo>
                  <a:lnTo>
                    <a:pt x="5" y="4"/>
                  </a:lnTo>
                  <a:lnTo>
                    <a:pt x="7" y="2"/>
                  </a:lnTo>
                  <a:lnTo>
                    <a:pt x="9" y="2"/>
                  </a:lnTo>
                  <a:lnTo>
                    <a:pt x="11" y="0"/>
                  </a:lnTo>
                  <a:lnTo>
                    <a:pt x="14"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17" name="Freeform 919"/>
            <p:cNvSpPr>
              <a:spLocks/>
            </p:cNvSpPr>
            <p:nvPr/>
          </p:nvSpPr>
          <p:spPr bwMode="auto">
            <a:xfrm>
              <a:off x="6347796" y="828413"/>
              <a:ext cx="332128" cy="289993"/>
            </a:xfrm>
            <a:custGeom>
              <a:avLst/>
              <a:gdLst>
                <a:gd name="T0" fmla="*/ 14 w 134"/>
                <a:gd name="T1" fmla="*/ 0 h 117"/>
                <a:gd name="T2" fmla="*/ 120 w 134"/>
                <a:gd name="T3" fmla="*/ 0 h 117"/>
                <a:gd name="T4" fmla="*/ 122 w 134"/>
                <a:gd name="T5" fmla="*/ 0 h 117"/>
                <a:gd name="T6" fmla="*/ 126 w 134"/>
                <a:gd name="T7" fmla="*/ 2 h 117"/>
                <a:gd name="T8" fmla="*/ 127 w 134"/>
                <a:gd name="T9" fmla="*/ 2 h 117"/>
                <a:gd name="T10" fmla="*/ 129 w 134"/>
                <a:gd name="T11" fmla="*/ 4 h 117"/>
                <a:gd name="T12" fmla="*/ 131 w 134"/>
                <a:gd name="T13" fmla="*/ 6 h 117"/>
                <a:gd name="T14" fmla="*/ 133 w 134"/>
                <a:gd name="T15" fmla="*/ 7 h 117"/>
                <a:gd name="T16" fmla="*/ 134 w 134"/>
                <a:gd name="T17" fmla="*/ 9 h 117"/>
                <a:gd name="T18" fmla="*/ 134 w 134"/>
                <a:gd name="T19" fmla="*/ 13 h 117"/>
                <a:gd name="T20" fmla="*/ 134 w 134"/>
                <a:gd name="T21" fmla="*/ 14 h 117"/>
                <a:gd name="T22" fmla="*/ 134 w 134"/>
                <a:gd name="T23" fmla="*/ 103 h 117"/>
                <a:gd name="T24" fmla="*/ 134 w 134"/>
                <a:gd name="T25" fmla="*/ 107 h 117"/>
                <a:gd name="T26" fmla="*/ 133 w 134"/>
                <a:gd name="T27" fmla="*/ 109 h 117"/>
                <a:gd name="T28" fmla="*/ 133 w 134"/>
                <a:gd name="T29" fmla="*/ 112 h 117"/>
                <a:gd name="T30" fmla="*/ 131 w 134"/>
                <a:gd name="T31" fmla="*/ 114 h 117"/>
                <a:gd name="T32" fmla="*/ 127 w 134"/>
                <a:gd name="T33" fmla="*/ 116 h 117"/>
                <a:gd name="T34" fmla="*/ 126 w 134"/>
                <a:gd name="T35" fmla="*/ 117 h 117"/>
                <a:gd name="T36" fmla="*/ 124 w 134"/>
                <a:gd name="T37" fmla="*/ 117 h 117"/>
                <a:gd name="T38" fmla="*/ 120 w 134"/>
                <a:gd name="T39" fmla="*/ 117 h 117"/>
                <a:gd name="T40" fmla="*/ 14 w 134"/>
                <a:gd name="T41" fmla="*/ 117 h 117"/>
                <a:gd name="T42" fmla="*/ 12 w 134"/>
                <a:gd name="T43" fmla="*/ 117 h 117"/>
                <a:gd name="T44" fmla="*/ 9 w 134"/>
                <a:gd name="T45" fmla="*/ 117 h 117"/>
                <a:gd name="T46" fmla="*/ 7 w 134"/>
                <a:gd name="T47" fmla="*/ 116 h 117"/>
                <a:gd name="T48" fmla="*/ 5 w 134"/>
                <a:gd name="T49" fmla="*/ 114 h 117"/>
                <a:gd name="T50" fmla="*/ 3 w 134"/>
                <a:gd name="T51" fmla="*/ 112 h 117"/>
                <a:gd name="T52" fmla="*/ 2 w 134"/>
                <a:gd name="T53" fmla="*/ 109 h 117"/>
                <a:gd name="T54" fmla="*/ 0 w 134"/>
                <a:gd name="T55" fmla="*/ 107 h 117"/>
                <a:gd name="T56" fmla="*/ 0 w 134"/>
                <a:gd name="T57" fmla="*/ 103 h 117"/>
                <a:gd name="T58" fmla="*/ 0 w 134"/>
                <a:gd name="T59" fmla="*/ 14 h 117"/>
                <a:gd name="T60" fmla="*/ 0 w 134"/>
                <a:gd name="T61" fmla="*/ 13 h 117"/>
                <a:gd name="T62" fmla="*/ 2 w 134"/>
                <a:gd name="T63" fmla="*/ 9 h 117"/>
                <a:gd name="T64" fmla="*/ 3 w 134"/>
                <a:gd name="T65" fmla="*/ 7 h 117"/>
                <a:gd name="T66" fmla="*/ 5 w 134"/>
                <a:gd name="T67" fmla="*/ 4 h 117"/>
                <a:gd name="T68" fmla="*/ 7 w 134"/>
                <a:gd name="T69" fmla="*/ 2 h 117"/>
                <a:gd name="T70" fmla="*/ 9 w 134"/>
                <a:gd name="T71" fmla="*/ 2 h 117"/>
                <a:gd name="T72" fmla="*/ 12 w 134"/>
                <a:gd name="T73" fmla="*/ 0 h 117"/>
                <a:gd name="T74" fmla="*/ 14 w 134"/>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117">
                  <a:moveTo>
                    <a:pt x="14" y="0"/>
                  </a:moveTo>
                  <a:lnTo>
                    <a:pt x="120" y="0"/>
                  </a:lnTo>
                  <a:lnTo>
                    <a:pt x="122" y="0"/>
                  </a:lnTo>
                  <a:lnTo>
                    <a:pt x="126" y="2"/>
                  </a:lnTo>
                  <a:lnTo>
                    <a:pt x="127" y="2"/>
                  </a:lnTo>
                  <a:lnTo>
                    <a:pt x="129" y="4"/>
                  </a:lnTo>
                  <a:lnTo>
                    <a:pt x="131" y="6"/>
                  </a:lnTo>
                  <a:lnTo>
                    <a:pt x="133" y="7"/>
                  </a:lnTo>
                  <a:lnTo>
                    <a:pt x="134" y="9"/>
                  </a:lnTo>
                  <a:lnTo>
                    <a:pt x="134" y="13"/>
                  </a:lnTo>
                  <a:lnTo>
                    <a:pt x="134" y="14"/>
                  </a:lnTo>
                  <a:lnTo>
                    <a:pt x="134" y="103"/>
                  </a:lnTo>
                  <a:lnTo>
                    <a:pt x="134" y="107"/>
                  </a:lnTo>
                  <a:lnTo>
                    <a:pt x="133" y="109"/>
                  </a:lnTo>
                  <a:lnTo>
                    <a:pt x="133" y="112"/>
                  </a:lnTo>
                  <a:lnTo>
                    <a:pt x="131" y="114"/>
                  </a:lnTo>
                  <a:lnTo>
                    <a:pt x="127" y="116"/>
                  </a:lnTo>
                  <a:lnTo>
                    <a:pt x="126" y="117"/>
                  </a:lnTo>
                  <a:lnTo>
                    <a:pt x="124" y="117"/>
                  </a:lnTo>
                  <a:lnTo>
                    <a:pt x="120" y="117"/>
                  </a:lnTo>
                  <a:lnTo>
                    <a:pt x="14" y="117"/>
                  </a:lnTo>
                  <a:lnTo>
                    <a:pt x="12" y="117"/>
                  </a:lnTo>
                  <a:lnTo>
                    <a:pt x="9" y="117"/>
                  </a:lnTo>
                  <a:lnTo>
                    <a:pt x="7" y="116"/>
                  </a:lnTo>
                  <a:lnTo>
                    <a:pt x="5" y="114"/>
                  </a:lnTo>
                  <a:lnTo>
                    <a:pt x="3" y="112"/>
                  </a:lnTo>
                  <a:lnTo>
                    <a:pt x="2" y="109"/>
                  </a:lnTo>
                  <a:lnTo>
                    <a:pt x="0" y="107"/>
                  </a:lnTo>
                  <a:lnTo>
                    <a:pt x="0" y="103"/>
                  </a:lnTo>
                  <a:lnTo>
                    <a:pt x="0" y="14"/>
                  </a:lnTo>
                  <a:lnTo>
                    <a:pt x="0" y="13"/>
                  </a:lnTo>
                  <a:lnTo>
                    <a:pt x="2" y="9"/>
                  </a:lnTo>
                  <a:lnTo>
                    <a:pt x="3" y="7"/>
                  </a:lnTo>
                  <a:lnTo>
                    <a:pt x="5" y="4"/>
                  </a:lnTo>
                  <a:lnTo>
                    <a:pt x="7" y="2"/>
                  </a:lnTo>
                  <a:lnTo>
                    <a:pt x="9" y="2"/>
                  </a:lnTo>
                  <a:lnTo>
                    <a:pt x="12" y="0"/>
                  </a:lnTo>
                  <a:lnTo>
                    <a:pt x="14"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18" name="Freeform 920"/>
            <p:cNvSpPr>
              <a:spLocks/>
            </p:cNvSpPr>
            <p:nvPr/>
          </p:nvSpPr>
          <p:spPr bwMode="auto">
            <a:xfrm>
              <a:off x="5946269" y="828413"/>
              <a:ext cx="332128" cy="289993"/>
            </a:xfrm>
            <a:custGeom>
              <a:avLst/>
              <a:gdLst>
                <a:gd name="T0" fmla="*/ 14 w 134"/>
                <a:gd name="T1" fmla="*/ 0 h 117"/>
                <a:gd name="T2" fmla="*/ 118 w 134"/>
                <a:gd name="T3" fmla="*/ 0 h 117"/>
                <a:gd name="T4" fmla="*/ 122 w 134"/>
                <a:gd name="T5" fmla="*/ 0 h 117"/>
                <a:gd name="T6" fmla="*/ 124 w 134"/>
                <a:gd name="T7" fmla="*/ 2 h 117"/>
                <a:gd name="T8" fmla="*/ 125 w 134"/>
                <a:gd name="T9" fmla="*/ 2 h 117"/>
                <a:gd name="T10" fmla="*/ 129 w 134"/>
                <a:gd name="T11" fmla="*/ 4 h 117"/>
                <a:gd name="T12" fmla="*/ 131 w 134"/>
                <a:gd name="T13" fmla="*/ 6 h 117"/>
                <a:gd name="T14" fmla="*/ 131 w 134"/>
                <a:gd name="T15" fmla="*/ 7 h 117"/>
                <a:gd name="T16" fmla="*/ 132 w 134"/>
                <a:gd name="T17" fmla="*/ 9 h 117"/>
                <a:gd name="T18" fmla="*/ 134 w 134"/>
                <a:gd name="T19" fmla="*/ 13 h 117"/>
                <a:gd name="T20" fmla="*/ 134 w 134"/>
                <a:gd name="T21" fmla="*/ 14 h 117"/>
                <a:gd name="T22" fmla="*/ 134 w 134"/>
                <a:gd name="T23" fmla="*/ 103 h 117"/>
                <a:gd name="T24" fmla="*/ 132 w 134"/>
                <a:gd name="T25" fmla="*/ 107 h 117"/>
                <a:gd name="T26" fmla="*/ 132 w 134"/>
                <a:gd name="T27" fmla="*/ 109 h 117"/>
                <a:gd name="T28" fmla="*/ 131 w 134"/>
                <a:gd name="T29" fmla="*/ 112 h 117"/>
                <a:gd name="T30" fmla="*/ 129 w 134"/>
                <a:gd name="T31" fmla="*/ 114 h 117"/>
                <a:gd name="T32" fmla="*/ 127 w 134"/>
                <a:gd name="T33" fmla="*/ 116 h 117"/>
                <a:gd name="T34" fmla="*/ 125 w 134"/>
                <a:gd name="T35" fmla="*/ 117 h 117"/>
                <a:gd name="T36" fmla="*/ 122 w 134"/>
                <a:gd name="T37" fmla="*/ 117 h 117"/>
                <a:gd name="T38" fmla="*/ 118 w 134"/>
                <a:gd name="T39" fmla="*/ 117 h 117"/>
                <a:gd name="T40" fmla="*/ 14 w 134"/>
                <a:gd name="T41" fmla="*/ 117 h 117"/>
                <a:gd name="T42" fmla="*/ 10 w 134"/>
                <a:gd name="T43" fmla="*/ 117 h 117"/>
                <a:gd name="T44" fmla="*/ 8 w 134"/>
                <a:gd name="T45" fmla="*/ 117 h 117"/>
                <a:gd name="T46" fmla="*/ 5 w 134"/>
                <a:gd name="T47" fmla="*/ 116 h 117"/>
                <a:gd name="T48" fmla="*/ 3 w 134"/>
                <a:gd name="T49" fmla="*/ 114 h 117"/>
                <a:gd name="T50" fmla="*/ 1 w 134"/>
                <a:gd name="T51" fmla="*/ 112 h 117"/>
                <a:gd name="T52" fmla="*/ 0 w 134"/>
                <a:gd name="T53" fmla="*/ 109 h 117"/>
                <a:gd name="T54" fmla="*/ 0 w 134"/>
                <a:gd name="T55" fmla="*/ 107 h 117"/>
                <a:gd name="T56" fmla="*/ 0 w 134"/>
                <a:gd name="T57" fmla="*/ 103 h 117"/>
                <a:gd name="T58" fmla="*/ 0 w 134"/>
                <a:gd name="T59" fmla="*/ 14 h 117"/>
                <a:gd name="T60" fmla="*/ 0 w 134"/>
                <a:gd name="T61" fmla="*/ 13 h 117"/>
                <a:gd name="T62" fmla="*/ 0 w 134"/>
                <a:gd name="T63" fmla="*/ 9 h 117"/>
                <a:gd name="T64" fmla="*/ 1 w 134"/>
                <a:gd name="T65" fmla="*/ 7 h 117"/>
                <a:gd name="T66" fmla="*/ 3 w 134"/>
                <a:gd name="T67" fmla="*/ 4 h 117"/>
                <a:gd name="T68" fmla="*/ 5 w 134"/>
                <a:gd name="T69" fmla="*/ 2 h 117"/>
                <a:gd name="T70" fmla="*/ 8 w 134"/>
                <a:gd name="T71" fmla="*/ 2 h 117"/>
                <a:gd name="T72" fmla="*/ 10 w 134"/>
                <a:gd name="T73" fmla="*/ 0 h 117"/>
                <a:gd name="T74" fmla="*/ 14 w 134"/>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117">
                  <a:moveTo>
                    <a:pt x="14" y="0"/>
                  </a:moveTo>
                  <a:lnTo>
                    <a:pt x="118" y="0"/>
                  </a:lnTo>
                  <a:lnTo>
                    <a:pt x="122" y="0"/>
                  </a:lnTo>
                  <a:lnTo>
                    <a:pt x="124" y="2"/>
                  </a:lnTo>
                  <a:lnTo>
                    <a:pt x="125" y="2"/>
                  </a:lnTo>
                  <a:lnTo>
                    <a:pt x="129" y="4"/>
                  </a:lnTo>
                  <a:lnTo>
                    <a:pt x="131" y="6"/>
                  </a:lnTo>
                  <a:lnTo>
                    <a:pt x="131" y="7"/>
                  </a:lnTo>
                  <a:lnTo>
                    <a:pt x="132" y="9"/>
                  </a:lnTo>
                  <a:lnTo>
                    <a:pt x="134" y="13"/>
                  </a:lnTo>
                  <a:lnTo>
                    <a:pt x="134" y="14"/>
                  </a:lnTo>
                  <a:lnTo>
                    <a:pt x="134" y="103"/>
                  </a:lnTo>
                  <a:lnTo>
                    <a:pt x="132" y="107"/>
                  </a:lnTo>
                  <a:lnTo>
                    <a:pt x="132" y="109"/>
                  </a:lnTo>
                  <a:lnTo>
                    <a:pt x="131" y="112"/>
                  </a:lnTo>
                  <a:lnTo>
                    <a:pt x="129" y="114"/>
                  </a:lnTo>
                  <a:lnTo>
                    <a:pt x="127" y="116"/>
                  </a:lnTo>
                  <a:lnTo>
                    <a:pt x="125" y="117"/>
                  </a:lnTo>
                  <a:lnTo>
                    <a:pt x="122" y="117"/>
                  </a:lnTo>
                  <a:lnTo>
                    <a:pt x="118" y="117"/>
                  </a:lnTo>
                  <a:lnTo>
                    <a:pt x="14" y="117"/>
                  </a:lnTo>
                  <a:lnTo>
                    <a:pt x="10" y="117"/>
                  </a:lnTo>
                  <a:lnTo>
                    <a:pt x="8" y="117"/>
                  </a:lnTo>
                  <a:lnTo>
                    <a:pt x="5" y="116"/>
                  </a:lnTo>
                  <a:lnTo>
                    <a:pt x="3" y="114"/>
                  </a:lnTo>
                  <a:lnTo>
                    <a:pt x="1" y="112"/>
                  </a:lnTo>
                  <a:lnTo>
                    <a:pt x="0" y="109"/>
                  </a:lnTo>
                  <a:lnTo>
                    <a:pt x="0" y="107"/>
                  </a:lnTo>
                  <a:lnTo>
                    <a:pt x="0" y="103"/>
                  </a:lnTo>
                  <a:lnTo>
                    <a:pt x="0" y="14"/>
                  </a:lnTo>
                  <a:lnTo>
                    <a:pt x="0" y="13"/>
                  </a:lnTo>
                  <a:lnTo>
                    <a:pt x="0" y="9"/>
                  </a:lnTo>
                  <a:lnTo>
                    <a:pt x="1" y="7"/>
                  </a:lnTo>
                  <a:lnTo>
                    <a:pt x="3" y="4"/>
                  </a:lnTo>
                  <a:lnTo>
                    <a:pt x="5" y="2"/>
                  </a:lnTo>
                  <a:lnTo>
                    <a:pt x="8" y="2"/>
                  </a:lnTo>
                  <a:lnTo>
                    <a:pt x="10" y="0"/>
                  </a:lnTo>
                  <a:lnTo>
                    <a:pt x="14"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19" name="Freeform 921"/>
            <p:cNvSpPr>
              <a:spLocks/>
            </p:cNvSpPr>
            <p:nvPr/>
          </p:nvSpPr>
          <p:spPr bwMode="auto">
            <a:xfrm>
              <a:off x="5673627" y="828413"/>
              <a:ext cx="203242" cy="679127"/>
            </a:xfrm>
            <a:custGeom>
              <a:avLst/>
              <a:gdLst>
                <a:gd name="T0" fmla="*/ 14 w 82"/>
                <a:gd name="T1" fmla="*/ 0 h 274"/>
                <a:gd name="T2" fmla="*/ 68 w 82"/>
                <a:gd name="T3" fmla="*/ 0 h 274"/>
                <a:gd name="T4" fmla="*/ 70 w 82"/>
                <a:gd name="T5" fmla="*/ 0 h 274"/>
                <a:gd name="T6" fmla="*/ 73 w 82"/>
                <a:gd name="T7" fmla="*/ 2 h 274"/>
                <a:gd name="T8" fmla="*/ 75 w 82"/>
                <a:gd name="T9" fmla="*/ 2 h 274"/>
                <a:gd name="T10" fmla="*/ 78 w 82"/>
                <a:gd name="T11" fmla="*/ 4 h 274"/>
                <a:gd name="T12" fmla="*/ 80 w 82"/>
                <a:gd name="T13" fmla="*/ 7 h 274"/>
                <a:gd name="T14" fmla="*/ 80 w 82"/>
                <a:gd name="T15" fmla="*/ 9 h 274"/>
                <a:gd name="T16" fmla="*/ 82 w 82"/>
                <a:gd name="T17" fmla="*/ 13 h 274"/>
                <a:gd name="T18" fmla="*/ 82 w 82"/>
                <a:gd name="T19" fmla="*/ 14 h 274"/>
                <a:gd name="T20" fmla="*/ 82 w 82"/>
                <a:gd name="T21" fmla="*/ 260 h 274"/>
                <a:gd name="T22" fmla="*/ 82 w 82"/>
                <a:gd name="T23" fmla="*/ 262 h 274"/>
                <a:gd name="T24" fmla="*/ 80 w 82"/>
                <a:gd name="T25" fmla="*/ 266 h 274"/>
                <a:gd name="T26" fmla="*/ 80 w 82"/>
                <a:gd name="T27" fmla="*/ 267 h 274"/>
                <a:gd name="T28" fmla="*/ 78 w 82"/>
                <a:gd name="T29" fmla="*/ 271 h 274"/>
                <a:gd name="T30" fmla="*/ 75 w 82"/>
                <a:gd name="T31" fmla="*/ 273 h 274"/>
                <a:gd name="T32" fmla="*/ 73 w 82"/>
                <a:gd name="T33" fmla="*/ 273 h 274"/>
                <a:gd name="T34" fmla="*/ 70 w 82"/>
                <a:gd name="T35" fmla="*/ 274 h 274"/>
                <a:gd name="T36" fmla="*/ 68 w 82"/>
                <a:gd name="T37" fmla="*/ 274 h 274"/>
                <a:gd name="T38" fmla="*/ 14 w 82"/>
                <a:gd name="T39" fmla="*/ 274 h 274"/>
                <a:gd name="T40" fmla="*/ 12 w 82"/>
                <a:gd name="T41" fmla="*/ 274 h 274"/>
                <a:gd name="T42" fmla="*/ 8 w 82"/>
                <a:gd name="T43" fmla="*/ 273 h 274"/>
                <a:gd name="T44" fmla="*/ 7 w 82"/>
                <a:gd name="T45" fmla="*/ 273 h 274"/>
                <a:gd name="T46" fmla="*/ 3 w 82"/>
                <a:gd name="T47" fmla="*/ 271 h 274"/>
                <a:gd name="T48" fmla="*/ 1 w 82"/>
                <a:gd name="T49" fmla="*/ 267 h 274"/>
                <a:gd name="T50" fmla="*/ 1 w 82"/>
                <a:gd name="T51" fmla="*/ 266 h 274"/>
                <a:gd name="T52" fmla="*/ 0 w 82"/>
                <a:gd name="T53" fmla="*/ 262 h 274"/>
                <a:gd name="T54" fmla="*/ 0 w 82"/>
                <a:gd name="T55" fmla="*/ 260 h 274"/>
                <a:gd name="T56" fmla="*/ 0 w 82"/>
                <a:gd name="T57" fmla="*/ 14 h 274"/>
                <a:gd name="T58" fmla="*/ 0 w 82"/>
                <a:gd name="T59" fmla="*/ 13 h 274"/>
                <a:gd name="T60" fmla="*/ 1 w 82"/>
                <a:gd name="T61" fmla="*/ 9 h 274"/>
                <a:gd name="T62" fmla="*/ 1 w 82"/>
                <a:gd name="T63" fmla="*/ 7 h 274"/>
                <a:gd name="T64" fmla="*/ 3 w 82"/>
                <a:gd name="T65" fmla="*/ 4 h 274"/>
                <a:gd name="T66" fmla="*/ 7 w 82"/>
                <a:gd name="T67" fmla="*/ 2 h 274"/>
                <a:gd name="T68" fmla="*/ 8 w 82"/>
                <a:gd name="T69" fmla="*/ 2 h 274"/>
                <a:gd name="T70" fmla="*/ 12 w 82"/>
                <a:gd name="T71" fmla="*/ 0 h 274"/>
                <a:gd name="T72" fmla="*/ 14 w 82"/>
                <a:gd name="T73"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274">
                  <a:moveTo>
                    <a:pt x="14" y="0"/>
                  </a:moveTo>
                  <a:lnTo>
                    <a:pt x="68" y="0"/>
                  </a:lnTo>
                  <a:lnTo>
                    <a:pt x="70" y="0"/>
                  </a:lnTo>
                  <a:lnTo>
                    <a:pt x="73" y="2"/>
                  </a:lnTo>
                  <a:lnTo>
                    <a:pt x="75" y="2"/>
                  </a:lnTo>
                  <a:lnTo>
                    <a:pt x="78" y="4"/>
                  </a:lnTo>
                  <a:lnTo>
                    <a:pt x="80" y="7"/>
                  </a:lnTo>
                  <a:lnTo>
                    <a:pt x="80" y="9"/>
                  </a:lnTo>
                  <a:lnTo>
                    <a:pt x="82" y="13"/>
                  </a:lnTo>
                  <a:lnTo>
                    <a:pt x="82" y="14"/>
                  </a:lnTo>
                  <a:lnTo>
                    <a:pt x="82" y="260"/>
                  </a:lnTo>
                  <a:lnTo>
                    <a:pt x="82" y="262"/>
                  </a:lnTo>
                  <a:lnTo>
                    <a:pt x="80" y="266"/>
                  </a:lnTo>
                  <a:lnTo>
                    <a:pt x="80" y="267"/>
                  </a:lnTo>
                  <a:lnTo>
                    <a:pt x="78" y="271"/>
                  </a:lnTo>
                  <a:lnTo>
                    <a:pt x="75" y="273"/>
                  </a:lnTo>
                  <a:lnTo>
                    <a:pt x="73" y="273"/>
                  </a:lnTo>
                  <a:lnTo>
                    <a:pt x="70" y="274"/>
                  </a:lnTo>
                  <a:lnTo>
                    <a:pt x="68" y="274"/>
                  </a:lnTo>
                  <a:lnTo>
                    <a:pt x="14" y="274"/>
                  </a:lnTo>
                  <a:lnTo>
                    <a:pt x="12" y="274"/>
                  </a:lnTo>
                  <a:lnTo>
                    <a:pt x="8" y="273"/>
                  </a:lnTo>
                  <a:lnTo>
                    <a:pt x="7" y="273"/>
                  </a:lnTo>
                  <a:lnTo>
                    <a:pt x="3" y="271"/>
                  </a:lnTo>
                  <a:lnTo>
                    <a:pt x="1" y="267"/>
                  </a:lnTo>
                  <a:lnTo>
                    <a:pt x="1" y="266"/>
                  </a:lnTo>
                  <a:lnTo>
                    <a:pt x="0" y="262"/>
                  </a:lnTo>
                  <a:lnTo>
                    <a:pt x="0" y="260"/>
                  </a:lnTo>
                  <a:lnTo>
                    <a:pt x="0" y="14"/>
                  </a:lnTo>
                  <a:lnTo>
                    <a:pt x="0" y="13"/>
                  </a:lnTo>
                  <a:lnTo>
                    <a:pt x="1" y="9"/>
                  </a:lnTo>
                  <a:lnTo>
                    <a:pt x="1" y="7"/>
                  </a:lnTo>
                  <a:lnTo>
                    <a:pt x="3" y="4"/>
                  </a:lnTo>
                  <a:lnTo>
                    <a:pt x="7" y="2"/>
                  </a:lnTo>
                  <a:lnTo>
                    <a:pt x="8" y="2"/>
                  </a:lnTo>
                  <a:lnTo>
                    <a:pt x="12" y="0"/>
                  </a:lnTo>
                  <a:lnTo>
                    <a:pt x="14"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20" name="Freeform 922"/>
            <p:cNvSpPr>
              <a:spLocks/>
            </p:cNvSpPr>
            <p:nvPr/>
          </p:nvSpPr>
          <p:spPr bwMode="auto">
            <a:xfrm>
              <a:off x="5418334" y="828413"/>
              <a:ext cx="203242" cy="679127"/>
            </a:xfrm>
            <a:custGeom>
              <a:avLst/>
              <a:gdLst>
                <a:gd name="T0" fmla="*/ 15 w 82"/>
                <a:gd name="T1" fmla="*/ 0 h 274"/>
                <a:gd name="T2" fmla="*/ 68 w 82"/>
                <a:gd name="T3" fmla="*/ 0 h 274"/>
                <a:gd name="T4" fmla="*/ 71 w 82"/>
                <a:gd name="T5" fmla="*/ 0 h 274"/>
                <a:gd name="T6" fmla="*/ 73 w 82"/>
                <a:gd name="T7" fmla="*/ 2 h 274"/>
                <a:gd name="T8" fmla="*/ 77 w 82"/>
                <a:gd name="T9" fmla="*/ 2 h 274"/>
                <a:gd name="T10" fmla="*/ 78 w 82"/>
                <a:gd name="T11" fmla="*/ 4 h 274"/>
                <a:gd name="T12" fmla="*/ 80 w 82"/>
                <a:gd name="T13" fmla="*/ 7 h 274"/>
                <a:gd name="T14" fmla="*/ 82 w 82"/>
                <a:gd name="T15" fmla="*/ 9 h 274"/>
                <a:gd name="T16" fmla="*/ 82 w 82"/>
                <a:gd name="T17" fmla="*/ 13 h 274"/>
                <a:gd name="T18" fmla="*/ 82 w 82"/>
                <a:gd name="T19" fmla="*/ 14 h 274"/>
                <a:gd name="T20" fmla="*/ 82 w 82"/>
                <a:gd name="T21" fmla="*/ 260 h 274"/>
                <a:gd name="T22" fmla="*/ 82 w 82"/>
                <a:gd name="T23" fmla="*/ 262 h 274"/>
                <a:gd name="T24" fmla="*/ 82 w 82"/>
                <a:gd name="T25" fmla="*/ 266 h 274"/>
                <a:gd name="T26" fmla="*/ 80 w 82"/>
                <a:gd name="T27" fmla="*/ 267 h 274"/>
                <a:gd name="T28" fmla="*/ 78 w 82"/>
                <a:gd name="T29" fmla="*/ 271 h 274"/>
                <a:gd name="T30" fmla="*/ 77 w 82"/>
                <a:gd name="T31" fmla="*/ 273 h 274"/>
                <a:gd name="T32" fmla="*/ 73 w 82"/>
                <a:gd name="T33" fmla="*/ 273 h 274"/>
                <a:gd name="T34" fmla="*/ 71 w 82"/>
                <a:gd name="T35" fmla="*/ 274 h 274"/>
                <a:gd name="T36" fmla="*/ 68 w 82"/>
                <a:gd name="T37" fmla="*/ 274 h 274"/>
                <a:gd name="T38" fmla="*/ 15 w 82"/>
                <a:gd name="T39" fmla="*/ 274 h 274"/>
                <a:gd name="T40" fmla="*/ 12 w 82"/>
                <a:gd name="T41" fmla="*/ 274 h 274"/>
                <a:gd name="T42" fmla="*/ 10 w 82"/>
                <a:gd name="T43" fmla="*/ 274 h 274"/>
                <a:gd name="T44" fmla="*/ 7 w 82"/>
                <a:gd name="T45" fmla="*/ 273 h 274"/>
                <a:gd name="T46" fmla="*/ 5 w 82"/>
                <a:gd name="T47" fmla="*/ 271 h 274"/>
                <a:gd name="T48" fmla="*/ 3 w 82"/>
                <a:gd name="T49" fmla="*/ 269 h 274"/>
                <a:gd name="T50" fmla="*/ 1 w 82"/>
                <a:gd name="T51" fmla="*/ 267 h 274"/>
                <a:gd name="T52" fmla="*/ 1 w 82"/>
                <a:gd name="T53" fmla="*/ 266 h 274"/>
                <a:gd name="T54" fmla="*/ 0 w 82"/>
                <a:gd name="T55" fmla="*/ 262 h 274"/>
                <a:gd name="T56" fmla="*/ 0 w 82"/>
                <a:gd name="T57" fmla="*/ 260 h 274"/>
                <a:gd name="T58" fmla="*/ 0 w 82"/>
                <a:gd name="T59" fmla="*/ 14 h 274"/>
                <a:gd name="T60" fmla="*/ 0 w 82"/>
                <a:gd name="T61" fmla="*/ 13 h 274"/>
                <a:gd name="T62" fmla="*/ 1 w 82"/>
                <a:gd name="T63" fmla="*/ 9 h 274"/>
                <a:gd name="T64" fmla="*/ 3 w 82"/>
                <a:gd name="T65" fmla="*/ 7 h 274"/>
                <a:gd name="T66" fmla="*/ 5 w 82"/>
                <a:gd name="T67" fmla="*/ 4 h 274"/>
                <a:gd name="T68" fmla="*/ 7 w 82"/>
                <a:gd name="T69" fmla="*/ 2 h 274"/>
                <a:gd name="T70" fmla="*/ 8 w 82"/>
                <a:gd name="T71" fmla="*/ 2 h 274"/>
                <a:gd name="T72" fmla="*/ 12 w 82"/>
                <a:gd name="T73" fmla="*/ 0 h 274"/>
                <a:gd name="T74" fmla="*/ 15 w 82"/>
                <a:gd name="T75"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274">
                  <a:moveTo>
                    <a:pt x="15" y="0"/>
                  </a:moveTo>
                  <a:lnTo>
                    <a:pt x="68" y="0"/>
                  </a:lnTo>
                  <a:lnTo>
                    <a:pt x="71" y="0"/>
                  </a:lnTo>
                  <a:lnTo>
                    <a:pt x="73" y="2"/>
                  </a:lnTo>
                  <a:lnTo>
                    <a:pt x="77" y="2"/>
                  </a:lnTo>
                  <a:lnTo>
                    <a:pt x="78" y="4"/>
                  </a:lnTo>
                  <a:lnTo>
                    <a:pt x="80" y="7"/>
                  </a:lnTo>
                  <a:lnTo>
                    <a:pt x="82" y="9"/>
                  </a:lnTo>
                  <a:lnTo>
                    <a:pt x="82" y="13"/>
                  </a:lnTo>
                  <a:lnTo>
                    <a:pt x="82" y="14"/>
                  </a:lnTo>
                  <a:lnTo>
                    <a:pt x="82" y="260"/>
                  </a:lnTo>
                  <a:lnTo>
                    <a:pt x="82" y="262"/>
                  </a:lnTo>
                  <a:lnTo>
                    <a:pt x="82" y="266"/>
                  </a:lnTo>
                  <a:lnTo>
                    <a:pt x="80" y="267"/>
                  </a:lnTo>
                  <a:lnTo>
                    <a:pt x="78" y="271"/>
                  </a:lnTo>
                  <a:lnTo>
                    <a:pt x="77" y="273"/>
                  </a:lnTo>
                  <a:lnTo>
                    <a:pt x="73" y="273"/>
                  </a:lnTo>
                  <a:lnTo>
                    <a:pt x="71" y="274"/>
                  </a:lnTo>
                  <a:lnTo>
                    <a:pt x="68" y="274"/>
                  </a:lnTo>
                  <a:lnTo>
                    <a:pt x="15" y="274"/>
                  </a:lnTo>
                  <a:lnTo>
                    <a:pt x="12" y="274"/>
                  </a:lnTo>
                  <a:lnTo>
                    <a:pt x="10" y="274"/>
                  </a:lnTo>
                  <a:lnTo>
                    <a:pt x="7" y="273"/>
                  </a:lnTo>
                  <a:lnTo>
                    <a:pt x="5" y="271"/>
                  </a:lnTo>
                  <a:lnTo>
                    <a:pt x="3" y="269"/>
                  </a:lnTo>
                  <a:lnTo>
                    <a:pt x="1" y="267"/>
                  </a:lnTo>
                  <a:lnTo>
                    <a:pt x="1" y="266"/>
                  </a:lnTo>
                  <a:lnTo>
                    <a:pt x="0" y="262"/>
                  </a:lnTo>
                  <a:lnTo>
                    <a:pt x="0" y="260"/>
                  </a:lnTo>
                  <a:lnTo>
                    <a:pt x="0" y="14"/>
                  </a:lnTo>
                  <a:lnTo>
                    <a:pt x="0" y="13"/>
                  </a:lnTo>
                  <a:lnTo>
                    <a:pt x="1" y="9"/>
                  </a:lnTo>
                  <a:lnTo>
                    <a:pt x="3" y="7"/>
                  </a:lnTo>
                  <a:lnTo>
                    <a:pt x="5" y="4"/>
                  </a:lnTo>
                  <a:lnTo>
                    <a:pt x="7" y="2"/>
                  </a:lnTo>
                  <a:lnTo>
                    <a:pt x="8" y="2"/>
                  </a:lnTo>
                  <a:lnTo>
                    <a:pt x="12" y="0"/>
                  </a:lnTo>
                  <a:lnTo>
                    <a:pt x="15"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21" name="Freeform 923"/>
            <p:cNvSpPr>
              <a:spLocks/>
            </p:cNvSpPr>
            <p:nvPr/>
          </p:nvSpPr>
          <p:spPr bwMode="auto">
            <a:xfrm>
              <a:off x="5133300" y="828413"/>
              <a:ext cx="210679" cy="289993"/>
            </a:xfrm>
            <a:custGeom>
              <a:avLst/>
              <a:gdLst>
                <a:gd name="T0" fmla="*/ 34 w 85"/>
                <a:gd name="T1" fmla="*/ 0 h 117"/>
                <a:gd name="T2" fmla="*/ 71 w 85"/>
                <a:gd name="T3" fmla="*/ 0 h 117"/>
                <a:gd name="T4" fmla="*/ 73 w 85"/>
                <a:gd name="T5" fmla="*/ 0 h 117"/>
                <a:gd name="T6" fmla="*/ 76 w 85"/>
                <a:gd name="T7" fmla="*/ 2 h 117"/>
                <a:gd name="T8" fmla="*/ 78 w 85"/>
                <a:gd name="T9" fmla="*/ 2 h 117"/>
                <a:gd name="T10" fmla="*/ 80 w 85"/>
                <a:gd name="T11" fmla="*/ 4 h 117"/>
                <a:gd name="T12" fmla="*/ 82 w 85"/>
                <a:gd name="T13" fmla="*/ 7 h 117"/>
                <a:gd name="T14" fmla="*/ 83 w 85"/>
                <a:gd name="T15" fmla="*/ 9 h 117"/>
                <a:gd name="T16" fmla="*/ 83 w 85"/>
                <a:gd name="T17" fmla="*/ 13 h 117"/>
                <a:gd name="T18" fmla="*/ 85 w 85"/>
                <a:gd name="T19" fmla="*/ 14 h 117"/>
                <a:gd name="T20" fmla="*/ 85 w 85"/>
                <a:gd name="T21" fmla="*/ 103 h 117"/>
                <a:gd name="T22" fmla="*/ 83 w 85"/>
                <a:gd name="T23" fmla="*/ 107 h 117"/>
                <a:gd name="T24" fmla="*/ 83 w 85"/>
                <a:gd name="T25" fmla="*/ 109 h 117"/>
                <a:gd name="T26" fmla="*/ 82 w 85"/>
                <a:gd name="T27" fmla="*/ 112 h 117"/>
                <a:gd name="T28" fmla="*/ 80 w 85"/>
                <a:gd name="T29" fmla="*/ 114 h 117"/>
                <a:gd name="T30" fmla="*/ 78 w 85"/>
                <a:gd name="T31" fmla="*/ 116 h 117"/>
                <a:gd name="T32" fmla="*/ 76 w 85"/>
                <a:gd name="T33" fmla="*/ 117 h 117"/>
                <a:gd name="T34" fmla="*/ 73 w 85"/>
                <a:gd name="T35" fmla="*/ 117 h 117"/>
                <a:gd name="T36" fmla="*/ 71 w 85"/>
                <a:gd name="T37" fmla="*/ 117 h 117"/>
                <a:gd name="T38" fmla="*/ 13 w 85"/>
                <a:gd name="T39" fmla="*/ 117 h 117"/>
                <a:gd name="T40" fmla="*/ 10 w 85"/>
                <a:gd name="T41" fmla="*/ 117 h 117"/>
                <a:gd name="T42" fmla="*/ 8 w 85"/>
                <a:gd name="T43" fmla="*/ 117 h 117"/>
                <a:gd name="T44" fmla="*/ 7 w 85"/>
                <a:gd name="T45" fmla="*/ 116 h 117"/>
                <a:gd name="T46" fmla="*/ 5 w 85"/>
                <a:gd name="T47" fmla="*/ 114 h 117"/>
                <a:gd name="T48" fmla="*/ 1 w 85"/>
                <a:gd name="T49" fmla="*/ 112 h 117"/>
                <a:gd name="T50" fmla="*/ 1 w 85"/>
                <a:gd name="T51" fmla="*/ 110 h 117"/>
                <a:gd name="T52" fmla="*/ 0 w 85"/>
                <a:gd name="T53" fmla="*/ 109 h 117"/>
                <a:gd name="T54" fmla="*/ 0 w 85"/>
                <a:gd name="T55" fmla="*/ 105 h 117"/>
                <a:gd name="T56" fmla="*/ 0 w 85"/>
                <a:gd name="T57" fmla="*/ 103 h 117"/>
                <a:gd name="T58" fmla="*/ 0 w 85"/>
                <a:gd name="T59" fmla="*/ 100 h 117"/>
                <a:gd name="T60" fmla="*/ 20 w 85"/>
                <a:gd name="T61" fmla="*/ 11 h 117"/>
                <a:gd name="T62" fmla="*/ 20 w 85"/>
                <a:gd name="T63" fmla="*/ 9 h 117"/>
                <a:gd name="T64" fmla="*/ 22 w 85"/>
                <a:gd name="T65" fmla="*/ 7 h 117"/>
                <a:gd name="T66" fmla="*/ 24 w 85"/>
                <a:gd name="T67" fmla="*/ 4 h 117"/>
                <a:gd name="T68" fmla="*/ 26 w 85"/>
                <a:gd name="T69" fmla="*/ 2 h 117"/>
                <a:gd name="T70" fmla="*/ 29 w 85"/>
                <a:gd name="T71" fmla="*/ 2 h 117"/>
                <a:gd name="T72" fmla="*/ 31 w 85"/>
                <a:gd name="T73" fmla="*/ 0 h 117"/>
                <a:gd name="T74" fmla="*/ 34 w 8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5" h="117">
                  <a:moveTo>
                    <a:pt x="34" y="0"/>
                  </a:moveTo>
                  <a:lnTo>
                    <a:pt x="71" y="0"/>
                  </a:lnTo>
                  <a:lnTo>
                    <a:pt x="73" y="0"/>
                  </a:lnTo>
                  <a:lnTo>
                    <a:pt x="76" y="2"/>
                  </a:lnTo>
                  <a:lnTo>
                    <a:pt x="78" y="2"/>
                  </a:lnTo>
                  <a:lnTo>
                    <a:pt x="80" y="4"/>
                  </a:lnTo>
                  <a:lnTo>
                    <a:pt x="82" y="7"/>
                  </a:lnTo>
                  <a:lnTo>
                    <a:pt x="83" y="9"/>
                  </a:lnTo>
                  <a:lnTo>
                    <a:pt x="83" y="13"/>
                  </a:lnTo>
                  <a:lnTo>
                    <a:pt x="85" y="14"/>
                  </a:lnTo>
                  <a:lnTo>
                    <a:pt x="85" y="103"/>
                  </a:lnTo>
                  <a:lnTo>
                    <a:pt x="83" y="107"/>
                  </a:lnTo>
                  <a:lnTo>
                    <a:pt x="83" y="109"/>
                  </a:lnTo>
                  <a:lnTo>
                    <a:pt x="82" y="112"/>
                  </a:lnTo>
                  <a:lnTo>
                    <a:pt x="80" y="114"/>
                  </a:lnTo>
                  <a:lnTo>
                    <a:pt x="78" y="116"/>
                  </a:lnTo>
                  <a:lnTo>
                    <a:pt x="76" y="117"/>
                  </a:lnTo>
                  <a:lnTo>
                    <a:pt x="73" y="117"/>
                  </a:lnTo>
                  <a:lnTo>
                    <a:pt x="71" y="117"/>
                  </a:lnTo>
                  <a:lnTo>
                    <a:pt x="13" y="117"/>
                  </a:lnTo>
                  <a:lnTo>
                    <a:pt x="10" y="117"/>
                  </a:lnTo>
                  <a:lnTo>
                    <a:pt x="8" y="117"/>
                  </a:lnTo>
                  <a:lnTo>
                    <a:pt x="7" y="116"/>
                  </a:lnTo>
                  <a:lnTo>
                    <a:pt x="5" y="114"/>
                  </a:lnTo>
                  <a:lnTo>
                    <a:pt x="1" y="112"/>
                  </a:lnTo>
                  <a:lnTo>
                    <a:pt x="1" y="110"/>
                  </a:lnTo>
                  <a:lnTo>
                    <a:pt x="0" y="109"/>
                  </a:lnTo>
                  <a:lnTo>
                    <a:pt x="0" y="105"/>
                  </a:lnTo>
                  <a:lnTo>
                    <a:pt x="0" y="103"/>
                  </a:lnTo>
                  <a:lnTo>
                    <a:pt x="0" y="100"/>
                  </a:lnTo>
                  <a:lnTo>
                    <a:pt x="20" y="11"/>
                  </a:lnTo>
                  <a:lnTo>
                    <a:pt x="20" y="9"/>
                  </a:lnTo>
                  <a:lnTo>
                    <a:pt x="22" y="7"/>
                  </a:lnTo>
                  <a:lnTo>
                    <a:pt x="24" y="4"/>
                  </a:lnTo>
                  <a:lnTo>
                    <a:pt x="26" y="2"/>
                  </a:lnTo>
                  <a:lnTo>
                    <a:pt x="29" y="2"/>
                  </a:lnTo>
                  <a:lnTo>
                    <a:pt x="31" y="0"/>
                  </a:lnTo>
                  <a:lnTo>
                    <a:pt x="34"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grpSp>
      <p:sp>
        <p:nvSpPr>
          <p:cNvPr id="22" name="Freeform 13"/>
          <p:cNvSpPr>
            <a:spLocks noEditPoints="1"/>
          </p:cNvSpPr>
          <p:nvPr/>
        </p:nvSpPr>
        <p:spPr bwMode="auto">
          <a:xfrm>
            <a:off x="1360778" y="2975992"/>
            <a:ext cx="936040" cy="1003300"/>
          </a:xfrm>
          <a:custGeom>
            <a:avLst/>
            <a:gdLst>
              <a:gd name="T0" fmla="*/ 22 w 167"/>
              <a:gd name="T1" fmla="*/ 30 h 179"/>
              <a:gd name="T2" fmla="*/ 18 w 167"/>
              <a:gd name="T3" fmla="*/ 34 h 179"/>
              <a:gd name="T4" fmla="*/ 18 w 167"/>
              <a:gd name="T5" fmla="*/ 96 h 179"/>
              <a:gd name="T6" fmla="*/ 19 w 167"/>
              <a:gd name="T7" fmla="*/ 102 h 179"/>
              <a:gd name="T8" fmla="*/ 25 w 167"/>
              <a:gd name="T9" fmla="*/ 104 h 179"/>
              <a:gd name="T10" fmla="*/ 31 w 167"/>
              <a:gd name="T11" fmla="*/ 102 h 179"/>
              <a:gd name="T12" fmla="*/ 32 w 167"/>
              <a:gd name="T13" fmla="*/ 96 h 179"/>
              <a:gd name="T14" fmla="*/ 32 w 167"/>
              <a:gd name="T15" fmla="*/ 34 h 179"/>
              <a:gd name="T16" fmla="*/ 28 w 167"/>
              <a:gd name="T17" fmla="*/ 30 h 179"/>
              <a:gd name="T18" fmla="*/ 9 w 167"/>
              <a:gd name="T19" fmla="*/ 0 h 179"/>
              <a:gd name="T20" fmla="*/ 15 w 167"/>
              <a:gd name="T21" fmla="*/ 2 h 179"/>
              <a:gd name="T22" fmla="*/ 18 w 167"/>
              <a:gd name="T23" fmla="*/ 9 h 179"/>
              <a:gd name="T24" fmla="*/ 19 w 167"/>
              <a:gd name="T25" fmla="*/ 14 h 179"/>
              <a:gd name="T26" fmla="*/ 38 w 167"/>
              <a:gd name="T27" fmla="*/ 9 h 179"/>
              <a:gd name="T28" fmla="*/ 69 w 167"/>
              <a:gd name="T29" fmla="*/ 9 h 179"/>
              <a:gd name="T30" fmla="*/ 94 w 167"/>
              <a:gd name="T31" fmla="*/ 19 h 179"/>
              <a:gd name="T32" fmla="*/ 116 w 167"/>
              <a:gd name="T33" fmla="*/ 26 h 179"/>
              <a:gd name="T34" fmla="*/ 141 w 167"/>
              <a:gd name="T35" fmla="*/ 22 h 179"/>
              <a:gd name="T36" fmla="*/ 152 w 167"/>
              <a:gd name="T37" fmla="*/ 15 h 179"/>
              <a:gd name="T38" fmla="*/ 157 w 167"/>
              <a:gd name="T39" fmla="*/ 11 h 179"/>
              <a:gd name="T40" fmla="*/ 162 w 167"/>
              <a:gd name="T41" fmla="*/ 11 h 179"/>
              <a:gd name="T42" fmla="*/ 166 w 167"/>
              <a:gd name="T43" fmla="*/ 17 h 179"/>
              <a:gd name="T44" fmla="*/ 167 w 167"/>
              <a:gd name="T45" fmla="*/ 111 h 179"/>
              <a:gd name="T46" fmla="*/ 165 w 167"/>
              <a:gd name="T47" fmla="*/ 119 h 179"/>
              <a:gd name="T48" fmla="*/ 153 w 167"/>
              <a:gd name="T49" fmla="*/ 129 h 179"/>
              <a:gd name="T50" fmla="*/ 121 w 167"/>
              <a:gd name="T51" fmla="*/ 137 h 179"/>
              <a:gd name="T52" fmla="*/ 87 w 167"/>
              <a:gd name="T53" fmla="*/ 128 h 179"/>
              <a:gd name="T54" fmla="*/ 51 w 167"/>
              <a:gd name="T55" fmla="*/ 119 h 179"/>
              <a:gd name="T56" fmla="*/ 26 w 167"/>
              <a:gd name="T57" fmla="*/ 124 h 179"/>
              <a:gd name="T58" fmla="*/ 18 w 167"/>
              <a:gd name="T59" fmla="*/ 129 h 179"/>
              <a:gd name="T60" fmla="*/ 17 w 167"/>
              <a:gd name="T61" fmla="*/ 172 h 179"/>
              <a:gd name="T62" fmla="*/ 11 w 167"/>
              <a:gd name="T63" fmla="*/ 178 h 179"/>
              <a:gd name="T64" fmla="*/ 5 w 167"/>
              <a:gd name="T65" fmla="*/ 178 h 179"/>
              <a:gd name="T66" fmla="*/ 0 w 167"/>
              <a:gd name="T67" fmla="*/ 172 h 179"/>
              <a:gd name="T68" fmla="*/ 0 w 167"/>
              <a:gd name="T69" fmla="*/ 9 h 179"/>
              <a:gd name="T70" fmla="*/ 2 w 167"/>
              <a:gd name="T71" fmla="*/ 2 h 179"/>
              <a:gd name="T72" fmla="*/ 9 w 167"/>
              <a:gd name="T7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7" h="179">
                <a:moveTo>
                  <a:pt x="25" y="30"/>
                </a:moveTo>
                <a:lnTo>
                  <a:pt x="22" y="30"/>
                </a:lnTo>
                <a:lnTo>
                  <a:pt x="19" y="31"/>
                </a:lnTo>
                <a:lnTo>
                  <a:pt x="18" y="34"/>
                </a:lnTo>
                <a:lnTo>
                  <a:pt x="18" y="36"/>
                </a:lnTo>
                <a:lnTo>
                  <a:pt x="18" y="96"/>
                </a:lnTo>
                <a:lnTo>
                  <a:pt x="18" y="99"/>
                </a:lnTo>
                <a:lnTo>
                  <a:pt x="19" y="102"/>
                </a:lnTo>
                <a:lnTo>
                  <a:pt x="22" y="103"/>
                </a:lnTo>
                <a:lnTo>
                  <a:pt x="25" y="104"/>
                </a:lnTo>
                <a:lnTo>
                  <a:pt x="28" y="103"/>
                </a:lnTo>
                <a:lnTo>
                  <a:pt x="31" y="102"/>
                </a:lnTo>
                <a:lnTo>
                  <a:pt x="32" y="99"/>
                </a:lnTo>
                <a:lnTo>
                  <a:pt x="32" y="96"/>
                </a:lnTo>
                <a:lnTo>
                  <a:pt x="32" y="36"/>
                </a:lnTo>
                <a:lnTo>
                  <a:pt x="32" y="34"/>
                </a:lnTo>
                <a:lnTo>
                  <a:pt x="31" y="31"/>
                </a:lnTo>
                <a:lnTo>
                  <a:pt x="28" y="30"/>
                </a:lnTo>
                <a:lnTo>
                  <a:pt x="25" y="30"/>
                </a:lnTo>
                <a:close/>
                <a:moveTo>
                  <a:pt x="9" y="0"/>
                </a:moveTo>
                <a:lnTo>
                  <a:pt x="11" y="0"/>
                </a:lnTo>
                <a:lnTo>
                  <a:pt x="15" y="2"/>
                </a:lnTo>
                <a:lnTo>
                  <a:pt x="17" y="5"/>
                </a:lnTo>
                <a:lnTo>
                  <a:pt x="18" y="9"/>
                </a:lnTo>
                <a:lnTo>
                  <a:pt x="18" y="15"/>
                </a:lnTo>
                <a:lnTo>
                  <a:pt x="19" y="14"/>
                </a:lnTo>
                <a:lnTo>
                  <a:pt x="26" y="11"/>
                </a:lnTo>
                <a:lnTo>
                  <a:pt x="38" y="9"/>
                </a:lnTo>
                <a:lnTo>
                  <a:pt x="53" y="7"/>
                </a:lnTo>
                <a:lnTo>
                  <a:pt x="69" y="9"/>
                </a:lnTo>
                <a:lnTo>
                  <a:pt x="82" y="14"/>
                </a:lnTo>
                <a:lnTo>
                  <a:pt x="94" y="19"/>
                </a:lnTo>
                <a:lnTo>
                  <a:pt x="104" y="23"/>
                </a:lnTo>
                <a:lnTo>
                  <a:pt x="116" y="26"/>
                </a:lnTo>
                <a:lnTo>
                  <a:pt x="131" y="24"/>
                </a:lnTo>
                <a:lnTo>
                  <a:pt x="141" y="22"/>
                </a:lnTo>
                <a:lnTo>
                  <a:pt x="148" y="18"/>
                </a:lnTo>
                <a:lnTo>
                  <a:pt x="152" y="15"/>
                </a:lnTo>
                <a:lnTo>
                  <a:pt x="154" y="14"/>
                </a:lnTo>
                <a:lnTo>
                  <a:pt x="157" y="11"/>
                </a:lnTo>
                <a:lnTo>
                  <a:pt x="160" y="11"/>
                </a:lnTo>
                <a:lnTo>
                  <a:pt x="162" y="11"/>
                </a:lnTo>
                <a:lnTo>
                  <a:pt x="165" y="14"/>
                </a:lnTo>
                <a:lnTo>
                  <a:pt x="166" y="17"/>
                </a:lnTo>
                <a:lnTo>
                  <a:pt x="167" y="19"/>
                </a:lnTo>
                <a:lnTo>
                  <a:pt x="167" y="111"/>
                </a:lnTo>
                <a:lnTo>
                  <a:pt x="166" y="115"/>
                </a:lnTo>
                <a:lnTo>
                  <a:pt x="165" y="119"/>
                </a:lnTo>
                <a:lnTo>
                  <a:pt x="162" y="121"/>
                </a:lnTo>
                <a:lnTo>
                  <a:pt x="153" y="129"/>
                </a:lnTo>
                <a:lnTo>
                  <a:pt x="139" y="134"/>
                </a:lnTo>
                <a:lnTo>
                  <a:pt x="121" y="137"/>
                </a:lnTo>
                <a:lnTo>
                  <a:pt x="104" y="134"/>
                </a:lnTo>
                <a:lnTo>
                  <a:pt x="87" y="128"/>
                </a:lnTo>
                <a:lnTo>
                  <a:pt x="70" y="121"/>
                </a:lnTo>
                <a:lnTo>
                  <a:pt x="51" y="119"/>
                </a:lnTo>
                <a:lnTo>
                  <a:pt x="36" y="120"/>
                </a:lnTo>
                <a:lnTo>
                  <a:pt x="26" y="124"/>
                </a:lnTo>
                <a:lnTo>
                  <a:pt x="19" y="127"/>
                </a:lnTo>
                <a:lnTo>
                  <a:pt x="18" y="129"/>
                </a:lnTo>
                <a:lnTo>
                  <a:pt x="18" y="170"/>
                </a:lnTo>
                <a:lnTo>
                  <a:pt x="17" y="172"/>
                </a:lnTo>
                <a:lnTo>
                  <a:pt x="15" y="176"/>
                </a:lnTo>
                <a:lnTo>
                  <a:pt x="11" y="178"/>
                </a:lnTo>
                <a:lnTo>
                  <a:pt x="9" y="179"/>
                </a:lnTo>
                <a:lnTo>
                  <a:pt x="5" y="178"/>
                </a:lnTo>
                <a:lnTo>
                  <a:pt x="2" y="176"/>
                </a:lnTo>
                <a:lnTo>
                  <a:pt x="0" y="172"/>
                </a:lnTo>
                <a:lnTo>
                  <a:pt x="0" y="170"/>
                </a:lnTo>
                <a:lnTo>
                  <a:pt x="0" y="9"/>
                </a:lnTo>
                <a:lnTo>
                  <a:pt x="0" y="5"/>
                </a:lnTo>
                <a:lnTo>
                  <a:pt x="2" y="2"/>
                </a:lnTo>
                <a:lnTo>
                  <a:pt x="5" y="0"/>
                </a:lnTo>
                <a:lnTo>
                  <a:pt x="9" y="0"/>
                </a:lnTo>
                <a:close/>
              </a:path>
            </a:pathLst>
          </a:custGeom>
          <a:ln>
            <a:headEnd/>
            <a:tailEnd/>
          </a:ln>
          <a:effectLst>
            <a:outerShdw blurRad="40000" dist="20000" dir="5400000" rotWithShape="0">
              <a:srgbClr val="000000">
                <a:alpha val="38000"/>
              </a:srgbClr>
            </a:outerShdw>
            <a:reflection blurRad="6350" stA="52000" endA="300" endPos="35000" dir="5400000" sy="-100000" algn="bl" rotWithShape="0"/>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baseline="-25000">
              <a:solidFill>
                <a:schemeClr val="lt1"/>
              </a:solidFill>
            </a:endParaRPr>
          </a:p>
        </p:txBody>
      </p:sp>
      <p:grpSp>
        <p:nvGrpSpPr>
          <p:cNvPr id="23" name="Group 22"/>
          <p:cNvGrpSpPr/>
          <p:nvPr/>
        </p:nvGrpSpPr>
        <p:grpSpPr>
          <a:xfrm>
            <a:off x="3040863" y="3005673"/>
            <a:ext cx="1211700" cy="943938"/>
            <a:chOff x="228600" y="3505200"/>
            <a:chExt cx="4116388" cy="3206750"/>
          </a:xfrm>
          <a:effectLst>
            <a:reflection blurRad="6350" stA="52000" endA="300" endPos="35000" dir="5400000" sy="-100000" algn="bl" rotWithShape="0"/>
          </a:effectLst>
        </p:grpSpPr>
        <p:sp>
          <p:nvSpPr>
            <p:cNvPr id="24" name="Freeform 1105"/>
            <p:cNvSpPr>
              <a:spLocks/>
            </p:cNvSpPr>
            <p:nvPr/>
          </p:nvSpPr>
          <p:spPr bwMode="auto">
            <a:xfrm>
              <a:off x="228600" y="3505200"/>
              <a:ext cx="4116388" cy="3206750"/>
            </a:xfrm>
            <a:custGeom>
              <a:avLst/>
              <a:gdLst/>
              <a:ahLst/>
              <a:cxnLst>
                <a:cxn ang="0">
                  <a:pos x="1322" y="10"/>
                </a:cxn>
                <a:cxn ang="0">
                  <a:pos x="1353" y="94"/>
                </a:cxn>
                <a:cxn ang="0">
                  <a:pos x="1379" y="224"/>
                </a:cxn>
                <a:cxn ang="0">
                  <a:pos x="1386" y="483"/>
                </a:cxn>
                <a:cxn ang="0">
                  <a:pos x="1575" y="362"/>
                </a:cxn>
                <a:cxn ang="0">
                  <a:pos x="1622" y="329"/>
                </a:cxn>
                <a:cxn ang="0">
                  <a:pos x="1660" y="302"/>
                </a:cxn>
                <a:cxn ang="0">
                  <a:pos x="1664" y="271"/>
                </a:cxn>
                <a:cxn ang="0">
                  <a:pos x="1674" y="275"/>
                </a:cxn>
                <a:cxn ang="0">
                  <a:pos x="1688" y="302"/>
                </a:cxn>
                <a:cxn ang="0">
                  <a:pos x="1734" y="334"/>
                </a:cxn>
                <a:cxn ang="0">
                  <a:pos x="1765" y="381"/>
                </a:cxn>
                <a:cxn ang="0">
                  <a:pos x="2547" y="645"/>
                </a:cxn>
                <a:cxn ang="0">
                  <a:pos x="2570" y="657"/>
                </a:cxn>
                <a:cxn ang="0">
                  <a:pos x="2593" y="713"/>
                </a:cxn>
                <a:cxn ang="0">
                  <a:pos x="2554" y="812"/>
                </a:cxn>
                <a:cxn ang="0">
                  <a:pos x="2490" y="852"/>
                </a:cxn>
                <a:cxn ang="0">
                  <a:pos x="1678" y="1074"/>
                </a:cxn>
                <a:cxn ang="0">
                  <a:pos x="1638" y="1069"/>
                </a:cxn>
                <a:cxn ang="0">
                  <a:pos x="1379" y="1105"/>
                </a:cxn>
                <a:cxn ang="0">
                  <a:pos x="1374" y="1300"/>
                </a:cxn>
                <a:cxn ang="0">
                  <a:pos x="1360" y="1505"/>
                </a:cxn>
                <a:cxn ang="0">
                  <a:pos x="1660" y="1721"/>
                </a:cxn>
                <a:cxn ang="0">
                  <a:pos x="1716" y="1773"/>
                </a:cxn>
                <a:cxn ang="0">
                  <a:pos x="1713" y="1855"/>
                </a:cxn>
                <a:cxn ang="0">
                  <a:pos x="1643" y="1903"/>
                </a:cxn>
                <a:cxn ang="0">
                  <a:pos x="1315" y="1919"/>
                </a:cxn>
                <a:cxn ang="0">
                  <a:pos x="1303" y="1978"/>
                </a:cxn>
                <a:cxn ang="0">
                  <a:pos x="1297" y="2020"/>
                </a:cxn>
                <a:cxn ang="0">
                  <a:pos x="1292" y="1978"/>
                </a:cxn>
                <a:cxn ang="0">
                  <a:pos x="1280" y="1919"/>
                </a:cxn>
                <a:cxn ang="0">
                  <a:pos x="952" y="1903"/>
                </a:cxn>
                <a:cxn ang="0">
                  <a:pos x="885" y="1863"/>
                </a:cxn>
                <a:cxn ang="0">
                  <a:pos x="871" y="1790"/>
                </a:cxn>
                <a:cxn ang="0">
                  <a:pos x="911" y="1731"/>
                </a:cxn>
                <a:cxn ang="0">
                  <a:pos x="1238" y="1564"/>
                </a:cxn>
                <a:cxn ang="0">
                  <a:pos x="1224" y="1370"/>
                </a:cxn>
                <a:cxn ang="0">
                  <a:pos x="1215" y="1166"/>
                </a:cxn>
                <a:cxn ang="0">
                  <a:pos x="1018" y="1019"/>
                </a:cxn>
                <a:cxn ang="0">
                  <a:pos x="929" y="1076"/>
                </a:cxn>
                <a:cxn ang="0">
                  <a:pos x="826" y="984"/>
                </a:cxn>
                <a:cxn ang="0">
                  <a:pos x="58" y="831"/>
                </a:cxn>
                <a:cxn ang="0">
                  <a:pos x="5" y="733"/>
                </a:cxn>
                <a:cxn ang="0">
                  <a:pos x="2" y="725"/>
                </a:cxn>
                <a:cxn ang="0">
                  <a:pos x="16" y="666"/>
                </a:cxn>
                <a:cxn ang="0">
                  <a:pos x="829" y="535"/>
                </a:cxn>
                <a:cxn ang="0">
                  <a:pos x="845" y="344"/>
                </a:cxn>
                <a:cxn ang="0">
                  <a:pos x="906" y="329"/>
                </a:cxn>
                <a:cxn ang="0">
                  <a:pos x="918" y="278"/>
                </a:cxn>
                <a:cxn ang="0">
                  <a:pos x="927" y="269"/>
                </a:cxn>
                <a:cxn ang="0">
                  <a:pos x="934" y="278"/>
                </a:cxn>
                <a:cxn ang="0">
                  <a:pos x="948" y="329"/>
                </a:cxn>
                <a:cxn ang="0">
                  <a:pos x="1009" y="344"/>
                </a:cxn>
                <a:cxn ang="0">
                  <a:pos x="1023" y="509"/>
                </a:cxn>
                <a:cxn ang="0">
                  <a:pos x="1210" y="264"/>
                </a:cxn>
                <a:cxn ang="0">
                  <a:pos x="1231" y="137"/>
                </a:cxn>
                <a:cxn ang="0">
                  <a:pos x="1266" y="21"/>
                </a:cxn>
                <a:cxn ang="0">
                  <a:pos x="1280" y="5"/>
                </a:cxn>
              </a:cxnLst>
              <a:rect l="0" t="0" r="r" b="b"/>
              <a:pathLst>
                <a:path w="2593" h="2020">
                  <a:moveTo>
                    <a:pt x="1299" y="0"/>
                  </a:moveTo>
                  <a:lnTo>
                    <a:pt x="1311" y="3"/>
                  </a:lnTo>
                  <a:lnTo>
                    <a:pt x="1322" y="10"/>
                  </a:lnTo>
                  <a:lnTo>
                    <a:pt x="1329" y="21"/>
                  </a:lnTo>
                  <a:lnTo>
                    <a:pt x="1341" y="56"/>
                  </a:lnTo>
                  <a:lnTo>
                    <a:pt x="1353" y="94"/>
                  </a:lnTo>
                  <a:lnTo>
                    <a:pt x="1364" y="137"/>
                  </a:lnTo>
                  <a:lnTo>
                    <a:pt x="1372" y="181"/>
                  </a:lnTo>
                  <a:lnTo>
                    <a:pt x="1379" y="224"/>
                  </a:lnTo>
                  <a:lnTo>
                    <a:pt x="1385" y="264"/>
                  </a:lnTo>
                  <a:lnTo>
                    <a:pt x="1386" y="299"/>
                  </a:lnTo>
                  <a:lnTo>
                    <a:pt x="1386" y="483"/>
                  </a:lnTo>
                  <a:lnTo>
                    <a:pt x="1570" y="509"/>
                  </a:lnTo>
                  <a:lnTo>
                    <a:pt x="1570" y="381"/>
                  </a:lnTo>
                  <a:lnTo>
                    <a:pt x="1575" y="362"/>
                  </a:lnTo>
                  <a:lnTo>
                    <a:pt x="1585" y="344"/>
                  </a:lnTo>
                  <a:lnTo>
                    <a:pt x="1603" y="334"/>
                  </a:lnTo>
                  <a:lnTo>
                    <a:pt x="1622" y="329"/>
                  </a:lnTo>
                  <a:lnTo>
                    <a:pt x="1646" y="329"/>
                  </a:lnTo>
                  <a:lnTo>
                    <a:pt x="1646" y="302"/>
                  </a:lnTo>
                  <a:lnTo>
                    <a:pt x="1660" y="302"/>
                  </a:lnTo>
                  <a:lnTo>
                    <a:pt x="1660" y="278"/>
                  </a:lnTo>
                  <a:lnTo>
                    <a:pt x="1660" y="275"/>
                  </a:lnTo>
                  <a:lnTo>
                    <a:pt x="1664" y="271"/>
                  </a:lnTo>
                  <a:lnTo>
                    <a:pt x="1667" y="269"/>
                  </a:lnTo>
                  <a:lnTo>
                    <a:pt x="1671" y="271"/>
                  </a:lnTo>
                  <a:lnTo>
                    <a:pt x="1674" y="275"/>
                  </a:lnTo>
                  <a:lnTo>
                    <a:pt x="1674" y="278"/>
                  </a:lnTo>
                  <a:lnTo>
                    <a:pt x="1674" y="302"/>
                  </a:lnTo>
                  <a:lnTo>
                    <a:pt x="1688" y="302"/>
                  </a:lnTo>
                  <a:lnTo>
                    <a:pt x="1688" y="329"/>
                  </a:lnTo>
                  <a:lnTo>
                    <a:pt x="1713" y="329"/>
                  </a:lnTo>
                  <a:lnTo>
                    <a:pt x="1734" y="334"/>
                  </a:lnTo>
                  <a:lnTo>
                    <a:pt x="1750" y="344"/>
                  </a:lnTo>
                  <a:lnTo>
                    <a:pt x="1760" y="362"/>
                  </a:lnTo>
                  <a:lnTo>
                    <a:pt x="1765" y="381"/>
                  </a:lnTo>
                  <a:lnTo>
                    <a:pt x="1765" y="535"/>
                  </a:lnTo>
                  <a:lnTo>
                    <a:pt x="2544" y="645"/>
                  </a:lnTo>
                  <a:lnTo>
                    <a:pt x="2547" y="645"/>
                  </a:lnTo>
                  <a:lnTo>
                    <a:pt x="2549" y="647"/>
                  </a:lnTo>
                  <a:lnTo>
                    <a:pt x="2553" y="647"/>
                  </a:lnTo>
                  <a:lnTo>
                    <a:pt x="2570" y="657"/>
                  </a:lnTo>
                  <a:lnTo>
                    <a:pt x="2584" y="673"/>
                  </a:lnTo>
                  <a:lnTo>
                    <a:pt x="2591" y="692"/>
                  </a:lnTo>
                  <a:lnTo>
                    <a:pt x="2593" y="713"/>
                  </a:lnTo>
                  <a:lnTo>
                    <a:pt x="2589" y="733"/>
                  </a:lnTo>
                  <a:lnTo>
                    <a:pt x="2567" y="791"/>
                  </a:lnTo>
                  <a:lnTo>
                    <a:pt x="2554" y="812"/>
                  </a:lnTo>
                  <a:lnTo>
                    <a:pt x="2535" y="831"/>
                  </a:lnTo>
                  <a:lnTo>
                    <a:pt x="2514" y="845"/>
                  </a:lnTo>
                  <a:lnTo>
                    <a:pt x="2490" y="852"/>
                  </a:lnTo>
                  <a:lnTo>
                    <a:pt x="1769" y="984"/>
                  </a:lnTo>
                  <a:lnTo>
                    <a:pt x="1690" y="1065"/>
                  </a:lnTo>
                  <a:lnTo>
                    <a:pt x="1678" y="1074"/>
                  </a:lnTo>
                  <a:lnTo>
                    <a:pt x="1664" y="1076"/>
                  </a:lnTo>
                  <a:lnTo>
                    <a:pt x="1650" y="1076"/>
                  </a:lnTo>
                  <a:lnTo>
                    <a:pt x="1638" y="1069"/>
                  </a:lnTo>
                  <a:lnTo>
                    <a:pt x="1577" y="1019"/>
                  </a:lnTo>
                  <a:lnTo>
                    <a:pt x="1379" y="1053"/>
                  </a:lnTo>
                  <a:lnTo>
                    <a:pt x="1379" y="1105"/>
                  </a:lnTo>
                  <a:lnTo>
                    <a:pt x="1378" y="1166"/>
                  </a:lnTo>
                  <a:lnTo>
                    <a:pt x="1376" y="1231"/>
                  </a:lnTo>
                  <a:lnTo>
                    <a:pt x="1374" y="1300"/>
                  </a:lnTo>
                  <a:lnTo>
                    <a:pt x="1369" y="1370"/>
                  </a:lnTo>
                  <a:lnTo>
                    <a:pt x="1365" y="1439"/>
                  </a:lnTo>
                  <a:lnTo>
                    <a:pt x="1360" y="1505"/>
                  </a:lnTo>
                  <a:lnTo>
                    <a:pt x="1357" y="1564"/>
                  </a:lnTo>
                  <a:lnTo>
                    <a:pt x="1351" y="1616"/>
                  </a:lnTo>
                  <a:lnTo>
                    <a:pt x="1660" y="1721"/>
                  </a:lnTo>
                  <a:lnTo>
                    <a:pt x="1683" y="1731"/>
                  </a:lnTo>
                  <a:lnTo>
                    <a:pt x="1702" y="1750"/>
                  </a:lnTo>
                  <a:lnTo>
                    <a:pt x="1716" y="1773"/>
                  </a:lnTo>
                  <a:lnTo>
                    <a:pt x="1723" y="1797"/>
                  </a:lnTo>
                  <a:lnTo>
                    <a:pt x="1723" y="1827"/>
                  </a:lnTo>
                  <a:lnTo>
                    <a:pt x="1713" y="1855"/>
                  </a:lnTo>
                  <a:lnTo>
                    <a:pt x="1695" y="1877"/>
                  </a:lnTo>
                  <a:lnTo>
                    <a:pt x="1671" y="1895"/>
                  </a:lnTo>
                  <a:lnTo>
                    <a:pt x="1643" y="1903"/>
                  </a:lnTo>
                  <a:lnTo>
                    <a:pt x="1323" y="1945"/>
                  </a:lnTo>
                  <a:lnTo>
                    <a:pt x="1320" y="1933"/>
                  </a:lnTo>
                  <a:lnTo>
                    <a:pt x="1315" y="1919"/>
                  </a:lnTo>
                  <a:lnTo>
                    <a:pt x="1308" y="1908"/>
                  </a:lnTo>
                  <a:lnTo>
                    <a:pt x="1308" y="1969"/>
                  </a:lnTo>
                  <a:lnTo>
                    <a:pt x="1303" y="1978"/>
                  </a:lnTo>
                  <a:lnTo>
                    <a:pt x="1299" y="2018"/>
                  </a:lnTo>
                  <a:lnTo>
                    <a:pt x="1299" y="2020"/>
                  </a:lnTo>
                  <a:lnTo>
                    <a:pt x="1297" y="2020"/>
                  </a:lnTo>
                  <a:lnTo>
                    <a:pt x="1296" y="2020"/>
                  </a:lnTo>
                  <a:lnTo>
                    <a:pt x="1294" y="2018"/>
                  </a:lnTo>
                  <a:lnTo>
                    <a:pt x="1292" y="1978"/>
                  </a:lnTo>
                  <a:lnTo>
                    <a:pt x="1287" y="1969"/>
                  </a:lnTo>
                  <a:lnTo>
                    <a:pt x="1287" y="1908"/>
                  </a:lnTo>
                  <a:lnTo>
                    <a:pt x="1280" y="1919"/>
                  </a:lnTo>
                  <a:lnTo>
                    <a:pt x="1273" y="1933"/>
                  </a:lnTo>
                  <a:lnTo>
                    <a:pt x="1271" y="1945"/>
                  </a:lnTo>
                  <a:lnTo>
                    <a:pt x="952" y="1903"/>
                  </a:lnTo>
                  <a:lnTo>
                    <a:pt x="927" y="1896"/>
                  </a:lnTo>
                  <a:lnTo>
                    <a:pt x="904" y="1882"/>
                  </a:lnTo>
                  <a:lnTo>
                    <a:pt x="885" y="1863"/>
                  </a:lnTo>
                  <a:lnTo>
                    <a:pt x="875" y="1839"/>
                  </a:lnTo>
                  <a:lnTo>
                    <a:pt x="869" y="1815"/>
                  </a:lnTo>
                  <a:lnTo>
                    <a:pt x="871" y="1790"/>
                  </a:lnTo>
                  <a:lnTo>
                    <a:pt x="880" y="1768"/>
                  </a:lnTo>
                  <a:lnTo>
                    <a:pt x="892" y="1749"/>
                  </a:lnTo>
                  <a:lnTo>
                    <a:pt x="911" y="1731"/>
                  </a:lnTo>
                  <a:lnTo>
                    <a:pt x="934" y="1721"/>
                  </a:lnTo>
                  <a:lnTo>
                    <a:pt x="1243" y="1616"/>
                  </a:lnTo>
                  <a:lnTo>
                    <a:pt x="1238" y="1564"/>
                  </a:lnTo>
                  <a:lnTo>
                    <a:pt x="1233" y="1505"/>
                  </a:lnTo>
                  <a:lnTo>
                    <a:pt x="1229" y="1439"/>
                  </a:lnTo>
                  <a:lnTo>
                    <a:pt x="1224" y="1370"/>
                  </a:lnTo>
                  <a:lnTo>
                    <a:pt x="1220" y="1300"/>
                  </a:lnTo>
                  <a:lnTo>
                    <a:pt x="1219" y="1231"/>
                  </a:lnTo>
                  <a:lnTo>
                    <a:pt x="1215" y="1166"/>
                  </a:lnTo>
                  <a:lnTo>
                    <a:pt x="1213" y="1105"/>
                  </a:lnTo>
                  <a:lnTo>
                    <a:pt x="1213" y="1053"/>
                  </a:lnTo>
                  <a:lnTo>
                    <a:pt x="1018" y="1019"/>
                  </a:lnTo>
                  <a:lnTo>
                    <a:pt x="957" y="1069"/>
                  </a:lnTo>
                  <a:lnTo>
                    <a:pt x="945" y="1076"/>
                  </a:lnTo>
                  <a:lnTo>
                    <a:pt x="929" y="1076"/>
                  </a:lnTo>
                  <a:lnTo>
                    <a:pt x="917" y="1074"/>
                  </a:lnTo>
                  <a:lnTo>
                    <a:pt x="904" y="1065"/>
                  </a:lnTo>
                  <a:lnTo>
                    <a:pt x="826" y="984"/>
                  </a:lnTo>
                  <a:lnTo>
                    <a:pt x="103" y="852"/>
                  </a:lnTo>
                  <a:lnTo>
                    <a:pt x="80" y="845"/>
                  </a:lnTo>
                  <a:lnTo>
                    <a:pt x="58" y="831"/>
                  </a:lnTo>
                  <a:lnTo>
                    <a:pt x="40" y="812"/>
                  </a:lnTo>
                  <a:lnTo>
                    <a:pt x="28" y="791"/>
                  </a:lnTo>
                  <a:lnTo>
                    <a:pt x="5" y="733"/>
                  </a:lnTo>
                  <a:lnTo>
                    <a:pt x="3" y="730"/>
                  </a:lnTo>
                  <a:lnTo>
                    <a:pt x="3" y="727"/>
                  </a:lnTo>
                  <a:lnTo>
                    <a:pt x="2" y="725"/>
                  </a:lnTo>
                  <a:lnTo>
                    <a:pt x="0" y="704"/>
                  </a:lnTo>
                  <a:lnTo>
                    <a:pt x="5" y="683"/>
                  </a:lnTo>
                  <a:lnTo>
                    <a:pt x="16" y="666"/>
                  </a:lnTo>
                  <a:lnTo>
                    <a:pt x="31" y="652"/>
                  </a:lnTo>
                  <a:lnTo>
                    <a:pt x="51" y="645"/>
                  </a:lnTo>
                  <a:lnTo>
                    <a:pt x="829" y="535"/>
                  </a:lnTo>
                  <a:lnTo>
                    <a:pt x="829" y="381"/>
                  </a:lnTo>
                  <a:lnTo>
                    <a:pt x="833" y="362"/>
                  </a:lnTo>
                  <a:lnTo>
                    <a:pt x="845" y="344"/>
                  </a:lnTo>
                  <a:lnTo>
                    <a:pt x="861" y="334"/>
                  </a:lnTo>
                  <a:lnTo>
                    <a:pt x="882" y="329"/>
                  </a:lnTo>
                  <a:lnTo>
                    <a:pt x="906" y="329"/>
                  </a:lnTo>
                  <a:lnTo>
                    <a:pt x="906" y="302"/>
                  </a:lnTo>
                  <a:lnTo>
                    <a:pt x="918" y="302"/>
                  </a:lnTo>
                  <a:lnTo>
                    <a:pt x="918" y="278"/>
                  </a:lnTo>
                  <a:lnTo>
                    <a:pt x="920" y="275"/>
                  </a:lnTo>
                  <a:lnTo>
                    <a:pt x="922" y="271"/>
                  </a:lnTo>
                  <a:lnTo>
                    <a:pt x="927" y="269"/>
                  </a:lnTo>
                  <a:lnTo>
                    <a:pt x="931" y="271"/>
                  </a:lnTo>
                  <a:lnTo>
                    <a:pt x="932" y="275"/>
                  </a:lnTo>
                  <a:lnTo>
                    <a:pt x="934" y="278"/>
                  </a:lnTo>
                  <a:lnTo>
                    <a:pt x="934" y="302"/>
                  </a:lnTo>
                  <a:lnTo>
                    <a:pt x="948" y="302"/>
                  </a:lnTo>
                  <a:lnTo>
                    <a:pt x="948" y="329"/>
                  </a:lnTo>
                  <a:lnTo>
                    <a:pt x="973" y="329"/>
                  </a:lnTo>
                  <a:lnTo>
                    <a:pt x="992" y="334"/>
                  </a:lnTo>
                  <a:lnTo>
                    <a:pt x="1009" y="344"/>
                  </a:lnTo>
                  <a:lnTo>
                    <a:pt x="1020" y="362"/>
                  </a:lnTo>
                  <a:lnTo>
                    <a:pt x="1023" y="381"/>
                  </a:lnTo>
                  <a:lnTo>
                    <a:pt x="1023" y="509"/>
                  </a:lnTo>
                  <a:lnTo>
                    <a:pt x="1208" y="483"/>
                  </a:lnTo>
                  <a:lnTo>
                    <a:pt x="1208" y="299"/>
                  </a:lnTo>
                  <a:lnTo>
                    <a:pt x="1210" y="264"/>
                  </a:lnTo>
                  <a:lnTo>
                    <a:pt x="1215" y="224"/>
                  </a:lnTo>
                  <a:lnTo>
                    <a:pt x="1222" y="181"/>
                  </a:lnTo>
                  <a:lnTo>
                    <a:pt x="1231" y="137"/>
                  </a:lnTo>
                  <a:lnTo>
                    <a:pt x="1241" y="94"/>
                  </a:lnTo>
                  <a:lnTo>
                    <a:pt x="1252" y="56"/>
                  </a:lnTo>
                  <a:lnTo>
                    <a:pt x="1266" y="21"/>
                  </a:lnTo>
                  <a:lnTo>
                    <a:pt x="1268" y="16"/>
                  </a:lnTo>
                  <a:lnTo>
                    <a:pt x="1273" y="9"/>
                  </a:lnTo>
                  <a:lnTo>
                    <a:pt x="1280" y="5"/>
                  </a:lnTo>
                  <a:lnTo>
                    <a:pt x="1285" y="2"/>
                  </a:lnTo>
                  <a:lnTo>
                    <a:pt x="1299"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25" name="Freeform 2422"/>
            <p:cNvSpPr>
              <a:spLocks/>
            </p:cNvSpPr>
            <p:nvPr/>
          </p:nvSpPr>
          <p:spPr bwMode="auto">
            <a:xfrm>
              <a:off x="914400" y="4578350"/>
              <a:ext cx="304800" cy="296671"/>
            </a:xfrm>
            <a:prstGeom prst="ellipse">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sp>
          <p:nvSpPr>
            <p:cNvPr id="26" name="Freeform 2422"/>
            <p:cNvSpPr>
              <a:spLocks/>
            </p:cNvSpPr>
            <p:nvPr/>
          </p:nvSpPr>
          <p:spPr bwMode="auto">
            <a:xfrm>
              <a:off x="3352800" y="4578350"/>
              <a:ext cx="304800" cy="296671"/>
            </a:xfrm>
            <a:prstGeom prst="ellipse">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p>
          </p:txBody>
        </p:sp>
      </p:grpSp>
      <p:grpSp>
        <p:nvGrpSpPr>
          <p:cNvPr id="27" name="Group 26"/>
          <p:cNvGrpSpPr/>
          <p:nvPr/>
        </p:nvGrpSpPr>
        <p:grpSpPr>
          <a:xfrm>
            <a:off x="5153949" y="2975992"/>
            <a:ext cx="662002" cy="1003300"/>
            <a:chOff x="6858000" y="1162050"/>
            <a:chExt cx="1785938" cy="2706688"/>
          </a:xfrm>
          <a:effectLst>
            <a:reflection blurRad="6350" stA="52000" endA="300" endPos="35000" dir="5400000" sy="-100000" algn="bl" rotWithShape="0"/>
          </a:effectLst>
        </p:grpSpPr>
        <p:sp>
          <p:nvSpPr>
            <p:cNvPr id="28" name="Freeform 6"/>
            <p:cNvSpPr>
              <a:spLocks/>
            </p:cNvSpPr>
            <p:nvPr/>
          </p:nvSpPr>
          <p:spPr bwMode="auto">
            <a:xfrm>
              <a:off x="6858000" y="1162050"/>
              <a:ext cx="1785938" cy="2706688"/>
            </a:xfrm>
            <a:custGeom>
              <a:avLst/>
              <a:gdLst>
                <a:gd name="T0" fmla="*/ 1132 w 2250"/>
                <a:gd name="T1" fmla="*/ 2 h 3412"/>
                <a:gd name="T2" fmla="*/ 1149 w 2250"/>
                <a:gd name="T3" fmla="*/ 53 h 3412"/>
                <a:gd name="T4" fmla="*/ 1187 w 2250"/>
                <a:gd name="T5" fmla="*/ 215 h 3412"/>
                <a:gd name="T6" fmla="*/ 1217 w 2250"/>
                <a:gd name="T7" fmla="*/ 398 h 3412"/>
                <a:gd name="T8" fmla="*/ 1236 w 2250"/>
                <a:gd name="T9" fmla="*/ 579 h 3412"/>
                <a:gd name="T10" fmla="*/ 1242 w 2250"/>
                <a:gd name="T11" fmla="*/ 733 h 3412"/>
                <a:gd name="T12" fmla="*/ 1260 w 2250"/>
                <a:gd name="T13" fmla="*/ 974 h 3412"/>
                <a:gd name="T14" fmla="*/ 1393 w 2250"/>
                <a:gd name="T15" fmla="*/ 1019 h 3412"/>
                <a:gd name="T16" fmla="*/ 1409 w 2250"/>
                <a:gd name="T17" fmla="*/ 1101 h 3412"/>
                <a:gd name="T18" fmla="*/ 1413 w 2250"/>
                <a:gd name="T19" fmla="*/ 1278 h 3412"/>
                <a:gd name="T20" fmla="*/ 1453 w 2250"/>
                <a:gd name="T21" fmla="*/ 1401 h 3412"/>
                <a:gd name="T22" fmla="*/ 1484 w 2250"/>
                <a:gd name="T23" fmla="*/ 1547 h 3412"/>
                <a:gd name="T24" fmla="*/ 1501 w 2250"/>
                <a:gd name="T25" fmla="*/ 1685 h 3412"/>
                <a:gd name="T26" fmla="*/ 2227 w 2250"/>
                <a:gd name="T27" fmla="*/ 2429 h 3412"/>
                <a:gd name="T28" fmla="*/ 2245 w 2250"/>
                <a:gd name="T29" fmla="*/ 2483 h 3412"/>
                <a:gd name="T30" fmla="*/ 2248 w 2250"/>
                <a:gd name="T31" fmla="*/ 2532 h 3412"/>
                <a:gd name="T32" fmla="*/ 2150 w 2250"/>
                <a:gd name="T33" fmla="*/ 2729 h 3412"/>
                <a:gd name="T34" fmla="*/ 2119 w 2250"/>
                <a:gd name="T35" fmla="*/ 2738 h 3412"/>
                <a:gd name="T36" fmla="*/ 1517 w 2250"/>
                <a:gd name="T37" fmla="*/ 2702 h 3412"/>
                <a:gd name="T38" fmla="*/ 1508 w 2250"/>
                <a:gd name="T39" fmla="*/ 2785 h 3412"/>
                <a:gd name="T40" fmla="*/ 1492 w 2250"/>
                <a:gd name="T41" fmla="*/ 2860 h 3412"/>
                <a:gd name="T42" fmla="*/ 1584 w 2250"/>
                <a:gd name="T43" fmla="*/ 2979 h 3412"/>
                <a:gd name="T44" fmla="*/ 1851 w 2250"/>
                <a:gd name="T45" fmla="*/ 3271 h 3412"/>
                <a:gd name="T46" fmla="*/ 1845 w 2250"/>
                <a:gd name="T47" fmla="*/ 3304 h 3412"/>
                <a:gd name="T48" fmla="*/ 1747 w 2250"/>
                <a:gd name="T49" fmla="*/ 3412 h 3412"/>
                <a:gd name="T50" fmla="*/ 1423 w 2250"/>
                <a:gd name="T51" fmla="*/ 3350 h 3412"/>
                <a:gd name="T52" fmla="*/ 1329 w 2250"/>
                <a:gd name="T53" fmla="*/ 3117 h 3412"/>
                <a:gd name="T54" fmla="*/ 1313 w 2250"/>
                <a:gd name="T55" fmla="*/ 3159 h 3412"/>
                <a:gd name="T56" fmla="*/ 1198 w 2250"/>
                <a:gd name="T57" fmla="*/ 3166 h 3412"/>
                <a:gd name="T58" fmla="*/ 1170 w 2250"/>
                <a:gd name="T59" fmla="*/ 3151 h 3412"/>
                <a:gd name="T60" fmla="*/ 1137 w 2250"/>
                <a:gd name="T61" fmla="*/ 3166 h 3412"/>
                <a:gd name="T62" fmla="*/ 1085 w 2250"/>
                <a:gd name="T63" fmla="*/ 3140 h 3412"/>
                <a:gd name="T64" fmla="*/ 1063 w 2250"/>
                <a:gd name="T65" fmla="*/ 3164 h 3412"/>
                <a:gd name="T66" fmla="*/ 947 w 2250"/>
                <a:gd name="T67" fmla="*/ 3164 h 3412"/>
                <a:gd name="T68" fmla="*/ 925 w 2250"/>
                <a:gd name="T69" fmla="*/ 3138 h 3412"/>
                <a:gd name="T70" fmla="*/ 837 w 2250"/>
                <a:gd name="T71" fmla="*/ 3343 h 3412"/>
                <a:gd name="T72" fmla="*/ 515 w 2250"/>
                <a:gd name="T73" fmla="*/ 3412 h 3412"/>
                <a:gd name="T74" fmla="*/ 482 w 2250"/>
                <a:gd name="T75" fmla="*/ 3401 h 3412"/>
                <a:gd name="T76" fmla="*/ 397 w 2250"/>
                <a:gd name="T77" fmla="*/ 3282 h 3412"/>
                <a:gd name="T78" fmla="*/ 661 w 2250"/>
                <a:gd name="T79" fmla="*/ 2931 h 3412"/>
                <a:gd name="T80" fmla="*/ 677 w 2250"/>
                <a:gd name="T81" fmla="*/ 2958 h 3412"/>
                <a:gd name="T82" fmla="*/ 747 w 2250"/>
                <a:gd name="T83" fmla="*/ 2813 h 3412"/>
                <a:gd name="T84" fmla="*/ 735 w 2250"/>
                <a:gd name="T85" fmla="*/ 2728 h 3412"/>
                <a:gd name="T86" fmla="*/ 416 w 2250"/>
                <a:gd name="T87" fmla="*/ 2679 h 3412"/>
                <a:gd name="T88" fmla="*/ 110 w 2250"/>
                <a:gd name="T89" fmla="*/ 2735 h 3412"/>
                <a:gd name="T90" fmla="*/ 8 w 2250"/>
                <a:gd name="T91" fmla="*/ 2547 h 3412"/>
                <a:gd name="T92" fmla="*/ 1 w 2250"/>
                <a:gd name="T93" fmla="*/ 2499 h 3412"/>
                <a:gd name="T94" fmla="*/ 24 w 2250"/>
                <a:gd name="T95" fmla="*/ 2456 h 3412"/>
                <a:gd name="T96" fmla="*/ 748 w 2250"/>
                <a:gd name="T97" fmla="*/ 1724 h 3412"/>
                <a:gd name="T98" fmla="*/ 758 w 2250"/>
                <a:gd name="T99" fmla="*/ 1596 h 3412"/>
                <a:gd name="T100" fmla="*/ 785 w 2250"/>
                <a:gd name="T101" fmla="*/ 1448 h 3412"/>
                <a:gd name="T102" fmla="*/ 825 w 2250"/>
                <a:gd name="T103" fmla="*/ 1315 h 3412"/>
                <a:gd name="T104" fmla="*/ 839 w 2250"/>
                <a:gd name="T105" fmla="*/ 1126 h 3412"/>
                <a:gd name="T106" fmla="*/ 852 w 2250"/>
                <a:gd name="T107" fmla="*/ 1046 h 3412"/>
                <a:gd name="T108" fmla="*/ 872 w 2250"/>
                <a:gd name="T109" fmla="*/ 974 h 3412"/>
                <a:gd name="T110" fmla="*/ 1009 w 2250"/>
                <a:gd name="T111" fmla="*/ 1052 h 3412"/>
                <a:gd name="T112" fmla="*/ 1010 w 2250"/>
                <a:gd name="T113" fmla="*/ 634 h 3412"/>
                <a:gd name="T114" fmla="*/ 1026 w 2250"/>
                <a:gd name="T115" fmla="*/ 460 h 3412"/>
                <a:gd name="T116" fmla="*/ 1053 w 2250"/>
                <a:gd name="T117" fmla="*/ 275 h 3412"/>
                <a:gd name="T118" fmla="*/ 1088 w 2250"/>
                <a:gd name="T119" fmla="*/ 104 h 3412"/>
                <a:gd name="T120" fmla="*/ 1115 w 2250"/>
                <a:gd name="T121" fmla="*/ 5 h 3412"/>
                <a:gd name="T122" fmla="*/ 1122 w 2250"/>
                <a:gd name="T123" fmla="*/ 0 h 3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50" h="3412">
                  <a:moveTo>
                    <a:pt x="1125" y="0"/>
                  </a:moveTo>
                  <a:lnTo>
                    <a:pt x="1128" y="0"/>
                  </a:lnTo>
                  <a:lnTo>
                    <a:pt x="1132" y="2"/>
                  </a:lnTo>
                  <a:lnTo>
                    <a:pt x="1135" y="5"/>
                  </a:lnTo>
                  <a:lnTo>
                    <a:pt x="1136" y="9"/>
                  </a:lnTo>
                  <a:lnTo>
                    <a:pt x="1149" y="53"/>
                  </a:lnTo>
                  <a:lnTo>
                    <a:pt x="1163" y="104"/>
                  </a:lnTo>
                  <a:lnTo>
                    <a:pt x="1175" y="158"/>
                  </a:lnTo>
                  <a:lnTo>
                    <a:pt x="1187" y="215"/>
                  </a:lnTo>
                  <a:lnTo>
                    <a:pt x="1198" y="275"/>
                  </a:lnTo>
                  <a:lnTo>
                    <a:pt x="1207" y="336"/>
                  </a:lnTo>
                  <a:lnTo>
                    <a:pt x="1217" y="398"/>
                  </a:lnTo>
                  <a:lnTo>
                    <a:pt x="1225" y="460"/>
                  </a:lnTo>
                  <a:lnTo>
                    <a:pt x="1231" y="520"/>
                  </a:lnTo>
                  <a:lnTo>
                    <a:pt x="1236" y="579"/>
                  </a:lnTo>
                  <a:lnTo>
                    <a:pt x="1239" y="634"/>
                  </a:lnTo>
                  <a:lnTo>
                    <a:pt x="1242" y="686"/>
                  </a:lnTo>
                  <a:lnTo>
                    <a:pt x="1242" y="733"/>
                  </a:lnTo>
                  <a:lnTo>
                    <a:pt x="1242" y="1052"/>
                  </a:lnTo>
                  <a:lnTo>
                    <a:pt x="1260" y="1052"/>
                  </a:lnTo>
                  <a:lnTo>
                    <a:pt x="1260" y="974"/>
                  </a:lnTo>
                  <a:lnTo>
                    <a:pt x="1378" y="974"/>
                  </a:lnTo>
                  <a:lnTo>
                    <a:pt x="1386" y="994"/>
                  </a:lnTo>
                  <a:lnTo>
                    <a:pt x="1393" y="1019"/>
                  </a:lnTo>
                  <a:lnTo>
                    <a:pt x="1399" y="1046"/>
                  </a:lnTo>
                  <a:lnTo>
                    <a:pt x="1404" y="1074"/>
                  </a:lnTo>
                  <a:lnTo>
                    <a:pt x="1409" y="1101"/>
                  </a:lnTo>
                  <a:lnTo>
                    <a:pt x="1412" y="1126"/>
                  </a:lnTo>
                  <a:lnTo>
                    <a:pt x="1413" y="1149"/>
                  </a:lnTo>
                  <a:lnTo>
                    <a:pt x="1413" y="1278"/>
                  </a:lnTo>
                  <a:lnTo>
                    <a:pt x="1426" y="1315"/>
                  </a:lnTo>
                  <a:lnTo>
                    <a:pt x="1440" y="1356"/>
                  </a:lnTo>
                  <a:lnTo>
                    <a:pt x="1453" y="1401"/>
                  </a:lnTo>
                  <a:lnTo>
                    <a:pt x="1465" y="1448"/>
                  </a:lnTo>
                  <a:lnTo>
                    <a:pt x="1476" y="1497"/>
                  </a:lnTo>
                  <a:lnTo>
                    <a:pt x="1484" y="1547"/>
                  </a:lnTo>
                  <a:lnTo>
                    <a:pt x="1493" y="1596"/>
                  </a:lnTo>
                  <a:lnTo>
                    <a:pt x="1498" y="1641"/>
                  </a:lnTo>
                  <a:lnTo>
                    <a:pt x="1501" y="1685"/>
                  </a:lnTo>
                  <a:lnTo>
                    <a:pt x="1502" y="1724"/>
                  </a:lnTo>
                  <a:lnTo>
                    <a:pt x="2216" y="2445"/>
                  </a:lnTo>
                  <a:lnTo>
                    <a:pt x="2227" y="2429"/>
                  </a:lnTo>
                  <a:lnTo>
                    <a:pt x="2227" y="2456"/>
                  </a:lnTo>
                  <a:lnTo>
                    <a:pt x="2237" y="2469"/>
                  </a:lnTo>
                  <a:lnTo>
                    <a:pt x="2245" y="2483"/>
                  </a:lnTo>
                  <a:lnTo>
                    <a:pt x="2249" y="2499"/>
                  </a:lnTo>
                  <a:lnTo>
                    <a:pt x="2250" y="2515"/>
                  </a:lnTo>
                  <a:lnTo>
                    <a:pt x="2248" y="2532"/>
                  </a:lnTo>
                  <a:lnTo>
                    <a:pt x="2241" y="2547"/>
                  </a:lnTo>
                  <a:lnTo>
                    <a:pt x="2156" y="2719"/>
                  </a:lnTo>
                  <a:lnTo>
                    <a:pt x="2150" y="2729"/>
                  </a:lnTo>
                  <a:lnTo>
                    <a:pt x="2141" y="2735"/>
                  </a:lnTo>
                  <a:lnTo>
                    <a:pt x="2130" y="2738"/>
                  </a:lnTo>
                  <a:lnTo>
                    <a:pt x="2119" y="2738"/>
                  </a:lnTo>
                  <a:lnTo>
                    <a:pt x="1834" y="2679"/>
                  </a:lnTo>
                  <a:lnTo>
                    <a:pt x="1517" y="2679"/>
                  </a:lnTo>
                  <a:lnTo>
                    <a:pt x="1517" y="2702"/>
                  </a:lnTo>
                  <a:lnTo>
                    <a:pt x="1515" y="2728"/>
                  </a:lnTo>
                  <a:lnTo>
                    <a:pt x="1512" y="2756"/>
                  </a:lnTo>
                  <a:lnTo>
                    <a:pt x="1508" y="2785"/>
                  </a:lnTo>
                  <a:lnTo>
                    <a:pt x="1503" y="2813"/>
                  </a:lnTo>
                  <a:lnTo>
                    <a:pt x="1498" y="2839"/>
                  </a:lnTo>
                  <a:lnTo>
                    <a:pt x="1492" y="2860"/>
                  </a:lnTo>
                  <a:lnTo>
                    <a:pt x="1573" y="2958"/>
                  </a:lnTo>
                  <a:lnTo>
                    <a:pt x="1573" y="2979"/>
                  </a:lnTo>
                  <a:lnTo>
                    <a:pt x="1584" y="2979"/>
                  </a:lnTo>
                  <a:lnTo>
                    <a:pt x="1589" y="2931"/>
                  </a:lnTo>
                  <a:lnTo>
                    <a:pt x="1846" y="3262"/>
                  </a:lnTo>
                  <a:lnTo>
                    <a:pt x="1851" y="3271"/>
                  </a:lnTo>
                  <a:lnTo>
                    <a:pt x="1854" y="3282"/>
                  </a:lnTo>
                  <a:lnTo>
                    <a:pt x="1851" y="3294"/>
                  </a:lnTo>
                  <a:lnTo>
                    <a:pt x="1845" y="3304"/>
                  </a:lnTo>
                  <a:lnTo>
                    <a:pt x="1767" y="3401"/>
                  </a:lnTo>
                  <a:lnTo>
                    <a:pt x="1758" y="3408"/>
                  </a:lnTo>
                  <a:lnTo>
                    <a:pt x="1747" y="3412"/>
                  </a:lnTo>
                  <a:lnTo>
                    <a:pt x="1734" y="3412"/>
                  </a:lnTo>
                  <a:lnTo>
                    <a:pt x="1433" y="3354"/>
                  </a:lnTo>
                  <a:lnTo>
                    <a:pt x="1423" y="3350"/>
                  </a:lnTo>
                  <a:lnTo>
                    <a:pt x="1414" y="3343"/>
                  </a:lnTo>
                  <a:lnTo>
                    <a:pt x="1407" y="3332"/>
                  </a:lnTo>
                  <a:lnTo>
                    <a:pt x="1329" y="3117"/>
                  </a:lnTo>
                  <a:lnTo>
                    <a:pt x="1326" y="3138"/>
                  </a:lnTo>
                  <a:lnTo>
                    <a:pt x="1321" y="3150"/>
                  </a:lnTo>
                  <a:lnTo>
                    <a:pt x="1313" y="3159"/>
                  </a:lnTo>
                  <a:lnTo>
                    <a:pt x="1303" y="3164"/>
                  </a:lnTo>
                  <a:lnTo>
                    <a:pt x="1291" y="3166"/>
                  </a:lnTo>
                  <a:lnTo>
                    <a:pt x="1198" y="3166"/>
                  </a:lnTo>
                  <a:lnTo>
                    <a:pt x="1187" y="3164"/>
                  </a:lnTo>
                  <a:lnTo>
                    <a:pt x="1177" y="3159"/>
                  </a:lnTo>
                  <a:lnTo>
                    <a:pt x="1170" y="3151"/>
                  </a:lnTo>
                  <a:lnTo>
                    <a:pt x="1166" y="3140"/>
                  </a:lnTo>
                  <a:lnTo>
                    <a:pt x="1146" y="3052"/>
                  </a:lnTo>
                  <a:lnTo>
                    <a:pt x="1137" y="3166"/>
                  </a:lnTo>
                  <a:lnTo>
                    <a:pt x="1113" y="3166"/>
                  </a:lnTo>
                  <a:lnTo>
                    <a:pt x="1105" y="3052"/>
                  </a:lnTo>
                  <a:lnTo>
                    <a:pt x="1085" y="3140"/>
                  </a:lnTo>
                  <a:lnTo>
                    <a:pt x="1081" y="3151"/>
                  </a:lnTo>
                  <a:lnTo>
                    <a:pt x="1074" y="3159"/>
                  </a:lnTo>
                  <a:lnTo>
                    <a:pt x="1063" y="3164"/>
                  </a:lnTo>
                  <a:lnTo>
                    <a:pt x="1052" y="3166"/>
                  </a:lnTo>
                  <a:lnTo>
                    <a:pt x="958" y="3166"/>
                  </a:lnTo>
                  <a:lnTo>
                    <a:pt x="947" y="3164"/>
                  </a:lnTo>
                  <a:lnTo>
                    <a:pt x="937" y="3159"/>
                  </a:lnTo>
                  <a:lnTo>
                    <a:pt x="929" y="3150"/>
                  </a:lnTo>
                  <a:lnTo>
                    <a:pt x="925" y="3138"/>
                  </a:lnTo>
                  <a:lnTo>
                    <a:pt x="921" y="3117"/>
                  </a:lnTo>
                  <a:lnTo>
                    <a:pt x="842" y="3332"/>
                  </a:lnTo>
                  <a:lnTo>
                    <a:pt x="837" y="3343"/>
                  </a:lnTo>
                  <a:lnTo>
                    <a:pt x="828" y="3350"/>
                  </a:lnTo>
                  <a:lnTo>
                    <a:pt x="816" y="3354"/>
                  </a:lnTo>
                  <a:lnTo>
                    <a:pt x="515" y="3412"/>
                  </a:lnTo>
                  <a:lnTo>
                    <a:pt x="504" y="3412"/>
                  </a:lnTo>
                  <a:lnTo>
                    <a:pt x="492" y="3408"/>
                  </a:lnTo>
                  <a:lnTo>
                    <a:pt x="482" y="3401"/>
                  </a:lnTo>
                  <a:lnTo>
                    <a:pt x="404" y="3304"/>
                  </a:lnTo>
                  <a:lnTo>
                    <a:pt x="399" y="3294"/>
                  </a:lnTo>
                  <a:lnTo>
                    <a:pt x="397" y="3282"/>
                  </a:lnTo>
                  <a:lnTo>
                    <a:pt x="399" y="3271"/>
                  </a:lnTo>
                  <a:lnTo>
                    <a:pt x="404" y="3262"/>
                  </a:lnTo>
                  <a:lnTo>
                    <a:pt x="661" y="2931"/>
                  </a:lnTo>
                  <a:lnTo>
                    <a:pt x="667" y="2979"/>
                  </a:lnTo>
                  <a:lnTo>
                    <a:pt x="677" y="2979"/>
                  </a:lnTo>
                  <a:lnTo>
                    <a:pt x="677" y="2958"/>
                  </a:lnTo>
                  <a:lnTo>
                    <a:pt x="759" y="2860"/>
                  </a:lnTo>
                  <a:lnTo>
                    <a:pt x="753" y="2839"/>
                  </a:lnTo>
                  <a:lnTo>
                    <a:pt x="747" y="2813"/>
                  </a:lnTo>
                  <a:lnTo>
                    <a:pt x="743" y="2785"/>
                  </a:lnTo>
                  <a:lnTo>
                    <a:pt x="738" y="2756"/>
                  </a:lnTo>
                  <a:lnTo>
                    <a:pt x="735" y="2728"/>
                  </a:lnTo>
                  <a:lnTo>
                    <a:pt x="733" y="2702"/>
                  </a:lnTo>
                  <a:lnTo>
                    <a:pt x="732" y="2679"/>
                  </a:lnTo>
                  <a:lnTo>
                    <a:pt x="416" y="2679"/>
                  </a:lnTo>
                  <a:lnTo>
                    <a:pt x="132" y="2738"/>
                  </a:lnTo>
                  <a:lnTo>
                    <a:pt x="120" y="2738"/>
                  </a:lnTo>
                  <a:lnTo>
                    <a:pt x="110" y="2735"/>
                  </a:lnTo>
                  <a:lnTo>
                    <a:pt x="101" y="2729"/>
                  </a:lnTo>
                  <a:lnTo>
                    <a:pt x="94" y="2719"/>
                  </a:lnTo>
                  <a:lnTo>
                    <a:pt x="8" y="2547"/>
                  </a:lnTo>
                  <a:lnTo>
                    <a:pt x="3" y="2532"/>
                  </a:lnTo>
                  <a:lnTo>
                    <a:pt x="0" y="2515"/>
                  </a:lnTo>
                  <a:lnTo>
                    <a:pt x="1" y="2499"/>
                  </a:lnTo>
                  <a:lnTo>
                    <a:pt x="6" y="2483"/>
                  </a:lnTo>
                  <a:lnTo>
                    <a:pt x="13" y="2469"/>
                  </a:lnTo>
                  <a:lnTo>
                    <a:pt x="24" y="2456"/>
                  </a:lnTo>
                  <a:lnTo>
                    <a:pt x="24" y="2429"/>
                  </a:lnTo>
                  <a:lnTo>
                    <a:pt x="35" y="2445"/>
                  </a:lnTo>
                  <a:lnTo>
                    <a:pt x="748" y="1724"/>
                  </a:lnTo>
                  <a:lnTo>
                    <a:pt x="749" y="1685"/>
                  </a:lnTo>
                  <a:lnTo>
                    <a:pt x="752" y="1641"/>
                  </a:lnTo>
                  <a:lnTo>
                    <a:pt x="758" y="1596"/>
                  </a:lnTo>
                  <a:lnTo>
                    <a:pt x="765" y="1547"/>
                  </a:lnTo>
                  <a:lnTo>
                    <a:pt x="775" y="1497"/>
                  </a:lnTo>
                  <a:lnTo>
                    <a:pt x="785" y="1448"/>
                  </a:lnTo>
                  <a:lnTo>
                    <a:pt x="798" y="1401"/>
                  </a:lnTo>
                  <a:lnTo>
                    <a:pt x="810" y="1356"/>
                  </a:lnTo>
                  <a:lnTo>
                    <a:pt x="825" y="1315"/>
                  </a:lnTo>
                  <a:lnTo>
                    <a:pt x="838" y="1278"/>
                  </a:lnTo>
                  <a:lnTo>
                    <a:pt x="838" y="1149"/>
                  </a:lnTo>
                  <a:lnTo>
                    <a:pt x="839" y="1126"/>
                  </a:lnTo>
                  <a:lnTo>
                    <a:pt x="842" y="1101"/>
                  </a:lnTo>
                  <a:lnTo>
                    <a:pt x="846" y="1074"/>
                  </a:lnTo>
                  <a:lnTo>
                    <a:pt x="852" y="1046"/>
                  </a:lnTo>
                  <a:lnTo>
                    <a:pt x="858" y="1019"/>
                  </a:lnTo>
                  <a:lnTo>
                    <a:pt x="864" y="994"/>
                  </a:lnTo>
                  <a:lnTo>
                    <a:pt x="872" y="974"/>
                  </a:lnTo>
                  <a:lnTo>
                    <a:pt x="991" y="974"/>
                  </a:lnTo>
                  <a:lnTo>
                    <a:pt x="991" y="1052"/>
                  </a:lnTo>
                  <a:lnTo>
                    <a:pt x="1009" y="1052"/>
                  </a:lnTo>
                  <a:lnTo>
                    <a:pt x="1009" y="733"/>
                  </a:lnTo>
                  <a:lnTo>
                    <a:pt x="1009" y="686"/>
                  </a:lnTo>
                  <a:lnTo>
                    <a:pt x="1010" y="634"/>
                  </a:lnTo>
                  <a:lnTo>
                    <a:pt x="1014" y="579"/>
                  </a:lnTo>
                  <a:lnTo>
                    <a:pt x="1020" y="520"/>
                  </a:lnTo>
                  <a:lnTo>
                    <a:pt x="1026" y="460"/>
                  </a:lnTo>
                  <a:lnTo>
                    <a:pt x="1033" y="398"/>
                  </a:lnTo>
                  <a:lnTo>
                    <a:pt x="1042" y="336"/>
                  </a:lnTo>
                  <a:lnTo>
                    <a:pt x="1053" y="275"/>
                  </a:lnTo>
                  <a:lnTo>
                    <a:pt x="1063" y="215"/>
                  </a:lnTo>
                  <a:lnTo>
                    <a:pt x="1076" y="158"/>
                  </a:lnTo>
                  <a:lnTo>
                    <a:pt x="1088" y="104"/>
                  </a:lnTo>
                  <a:lnTo>
                    <a:pt x="1100" y="53"/>
                  </a:lnTo>
                  <a:lnTo>
                    <a:pt x="1114" y="9"/>
                  </a:lnTo>
                  <a:lnTo>
                    <a:pt x="1115" y="5"/>
                  </a:lnTo>
                  <a:lnTo>
                    <a:pt x="1117" y="3"/>
                  </a:lnTo>
                  <a:lnTo>
                    <a:pt x="1119" y="1"/>
                  </a:lnTo>
                  <a:lnTo>
                    <a:pt x="1122" y="0"/>
                  </a:lnTo>
                  <a:lnTo>
                    <a:pt x="1125" y="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
          <p:nvSpPr>
            <p:cNvPr id="29" name="Rounded Rectangle 28"/>
            <p:cNvSpPr/>
            <p:nvPr/>
          </p:nvSpPr>
          <p:spPr bwMode="gray">
            <a:xfrm>
              <a:off x="7685364" y="2017709"/>
              <a:ext cx="152163" cy="507210"/>
            </a:xfrm>
            <a:prstGeom prst="roundRect">
              <a:avLst>
                <a:gd name="adj" fmla="val 37500"/>
              </a:avLst>
            </a:prstGeom>
            <a:ln/>
            <a:extLst/>
          </p:spPr>
          <p:style>
            <a:lnRef idx="1">
              <a:schemeClr val="accent1"/>
            </a:lnRef>
            <a:fillRef idx="2">
              <a:schemeClr val="accent1"/>
            </a:fillRef>
            <a:effectRef idx="1">
              <a:schemeClr val="accent1"/>
            </a:effectRef>
            <a:fontRef idx="minor">
              <a:schemeClr val="dk1"/>
            </a:fontRef>
          </p:style>
          <p:txBody>
            <a:bodyPr wrap="none" rtlCol="0" anchor="ctr"/>
            <a:lstStyle/>
            <a:p>
              <a:pPr algn="ctr"/>
              <a:endParaRPr lang="en-US"/>
            </a:p>
          </p:txBody>
        </p:sp>
      </p:grpSp>
      <p:sp>
        <p:nvSpPr>
          <p:cNvPr id="30" name="Freeform 211"/>
          <p:cNvSpPr>
            <a:spLocks/>
          </p:cNvSpPr>
          <p:nvPr/>
        </p:nvSpPr>
        <p:spPr bwMode="auto">
          <a:xfrm>
            <a:off x="6621101" y="2975992"/>
            <a:ext cx="1381768" cy="1003300"/>
          </a:xfrm>
          <a:custGeom>
            <a:avLst/>
            <a:gdLst>
              <a:gd name="T0" fmla="*/ 313 w 387"/>
              <a:gd name="T1" fmla="*/ 3 h 281"/>
              <a:gd name="T2" fmla="*/ 335 w 387"/>
              <a:gd name="T3" fmla="*/ 12 h 281"/>
              <a:gd name="T4" fmla="*/ 343 w 387"/>
              <a:gd name="T5" fmla="*/ 21 h 281"/>
              <a:gd name="T6" fmla="*/ 346 w 387"/>
              <a:gd name="T7" fmla="*/ 31 h 281"/>
              <a:gd name="T8" fmla="*/ 348 w 387"/>
              <a:gd name="T9" fmla="*/ 34 h 281"/>
              <a:gd name="T10" fmla="*/ 373 w 387"/>
              <a:gd name="T11" fmla="*/ 45 h 281"/>
              <a:gd name="T12" fmla="*/ 383 w 387"/>
              <a:gd name="T13" fmla="*/ 57 h 281"/>
              <a:gd name="T14" fmla="*/ 387 w 387"/>
              <a:gd name="T15" fmla="*/ 74 h 281"/>
              <a:gd name="T16" fmla="*/ 370 w 387"/>
              <a:gd name="T17" fmla="*/ 107 h 281"/>
              <a:gd name="T18" fmla="*/ 328 w 387"/>
              <a:gd name="T19" fmla="*/ 133 h 281"/>
              <a:gd name="T20" fmla="*/ 325 w 387"/>
              <a:gd name="T21" fmla="*/ 137 h 281"/>
              <a:gd name="T22" fmla="*/ 321 w 387"/>
              <a:gd name="T23" fmla="*/ 159 h 281"/>
              <a:gd name="T24" fmla="*/ 297 w 387"/>
              <a:gd name="T25" fmla="*/ 188 h 281"/>
              <a:gd name="T26" fmla="*/ 266 w 387"/>
              <a:gd name="T27" fmla="*/ 199 h 281"/>
              <a:gd name="T28" fmla="*/ 250 w 387"/>
              <a:gd name="T29" fmla="*/ 199 h 281"/>
              <a:gd name="T30" fmla="*/ 240 w 387"/>
              <a:gd name="T31" fmla="*/ 196 h 281"/>
              <a:gd name="T32" fmla="*/ 239 w 387"/>
              <a:gd name="T33" fmla="*/ 207 h 281"/>
              <a:gd name="T34" fmla="*/ 250 w 387"/>
              <a:gd name="T35" fmla="*/ 258 h 281"/>
              <a:gd name="T36" fmla="*/ 237 w 387"/>
              <a:gd name="T37" fmla="*/ 267 h 281"/>
              <a:gd name="T38" fmla="*/ 197 w 387"/>
              <a:gd name="T39" fmla="*/ 227 h 281"/>
              <a:gd name="T40" fmla="*/ 193 w 387"/>
              <a:gd name="T41" fmla="*/ 227 h 281"/>
              <a:gd name="T42" fmla="*/ 173 w 387"/>
              <a:gd name="T43" fmla="*/ 234 h 281"/>
              <a:gd name="T44" fmla="*/ 130 w 387"/>
              <a:gd name="T45" fmla="*/ 235 h 281"/>
              <a:gd name="T46" fmla="*/ 108 w 387"/>
              <a:gd name="T47" fmla="*/ 226 h 281"/>
              <a:gd name="T48" fmla="*/ 98 w 387"/>
              <a:gd name="T49" fmla="*/ 216 h 281"/>
              <a:gd name="T50" fmla="*/ 94 w 387"/>
              <a:gd name="T51" fmla="*/ 208 h 281"/>
              <a:gd name="T52" fmla="*/ 88 w 387"/>
              <a:gd name="T53" fmla="*/ 209 h 281"/>
              <a:gd name="T54" fmla="*/ 77 w 387"/>
              <a:gd name="T55" fmla="*/ 212 h 281"/>
              <a:gd name="T56" fmla="*/ 49 w 387"/>
              <a:gd name="T57" fmla="*/ 209 h 281"/>
              <a:gd name="T58" fmla="*/ 19 w 387"/>
              <a:gd name="T59" fmla="*/ 194 h 281"/>
              <a:gd name="T60" fmla="*/ 1 w 387"/>
              <a:gd name="T61" fmla="*/ 165 h 281"/>
              <a:gd name="T62" fmla="*/ 0 w 387"/>
              <a:gd name="T63" fmla="*/ 150 h 281"/>
              <a:gd name="T64" fmla="*/ 9 w 387"/>
              <a:gd name="T65" fmla="*/ 118 h 281"/>
              <a:gd name="T66" fmla="*/ 38 w 387"/>
              <a:gd name="T67" fmla="*/ 92 h 281"/>
              <a:gd name="T68" fmla="*/ 66 w 387"/>
              <a:gd name="T69" fmla="*/ 83 h 281"/>
              <a:gd name="T70" fmla="*/ 88 w 387"/>
              <a:gd name="T71" fmla="*/ 83 h 281"/>
              <a:gd name="T72" fmla="*/ 103 w 387"/>
              <a:gd name="T73" fmla="*/ 87 h 281"/>
              <a:gd name="T74" fmla="*/ 111 w 387"/>
              <a:gd name="T75" fmla="*/ 66 h 281"/>
              <a:gd name="T76" fmla="*/ 135 w 387"/>
              <a:gd name="T77" fmla="*/ 35 h 281"/>
              <a:gd name="T78" fmla="*/ 174 w 387"/>
              <a:gd name="T79" fmla="*/ 16 h 281"/>
              <a:gd name="T80" fmla="*/ 217 w 387"/>
              <a:gd name="T81" fmla="*/ 14 h 281"/>
              <a:gd name="T82" fmla="*/ 235 w 387"/>
              <a:gd name="T83" fmla="*/ 20 h 281"/>
              <a:gd name="T84" fmla="*/ 251 w 387"/>
              <a:gd name="T85" fmla="*/ 10 h 281"/>
              <a:gd name="T86" fmla="*/ 282 w 387"/>
              <a:gd name="T87" fmla="*/ 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87" h="281">
                <a:moveTo>
                  <a:pt x="295" y="0"/>
                </a:moveTo>
                <a:lnTo>
                  <a:pt x="313" y="3"/>
                </a:lnTo>
                <a:lnTo>
                  <a:pt x="329" y="8"/>
                </a:lnTo>
                <a:lnTo>
                  <a:pt x="335" y="12"/>
                </a:lnTo>
                <a:lnTo>
                  <a:pt x="339" y="16"/>
                </a:lnTo>
                <a:lnTo>
                  <a:pt x="343" y="21"/>
                </a:lnTo>
                <a:lnTo>
                  <a:pt x="346" y="26"/>
                </a:lnTo>
                <a:lnTo>
                  <a:pt x="346" y="31"/>
                </a:lnTo>
                <a:lnTo>
                  <a:pt x="347" y="32"/>
                </a:lnTo>
                <a:lnTo>
                  <a:pt x="348" y="34"/>
                </a:lnTo>
                <a:lnTo>
                  <a:pt x="362" y="39"/>
                </a:lnTo>
                <a:lnTo>
                  <a:pt x="373" y="45"/>
                </a:lnTo>
                <a:lnTo>
                  <a:pt x="379" y="50"/>
                </a:lnTo>
                <a:lnTo>
                  <a:pt x="383" y="57"/>
                </a:lnTo>
                <a:lnTo>
                  <a:pt x="386" y="65"/>
                </a:lnTo>
                <a:lnTo>
                  <a:pt x="387" y="74"/>
                </a:lnTo>
                <a:lnTo>
                  <a:pt x="383" y="90"/>
                </a:lnTo>
                <a:lnTo>
                  <a:pt x="370" y="107"/>
                </a:lnTo>
                <a:lnTo>
                  <a:pt x="352" y="123"/>
                </a:lnTo>
                <a:lnTo>
                  <a:pt x="328" y="133"/>
                </a:lnTo>
                <a:lnTo>
                  <a:pt x="325" y="134"/>
                </a:lnTo>
                <a:lnTo>
                  <a:pt x="325" y="137"/>
                </a:lnTo>
                <a:lnTo>
                  <a:pt x="325" y="141"/>
                </a:lnTo>
                <a:lnTo>
                  <a:pt x="321" y="159"/>
                </a:lnTo>
                <a:lnTo>
                  <a:pt x="312" y="174"/>
                </a:lnTo>
                <a:lnTo>
                  <a:pt x="297" y="188"/>
                </a:lnTo>
                <a:lnTo>
                  <a:pt x="276" y="196"/>
                </a:lnTo>
                <a:lnTo>
                  <a:pt x="266" y="199"/>
                </a:lnTo>
                <a:lnTo>
                  <a:pt x="257" y="199"/>
                </a:lnTo>
                <a:lnTo>
                  <a:pt x="250" y="199"/>
                </a:lnTo>
                <a:lnTo>
                  <a:pt x="244" y="198"/>
                </a:lnTo>
                <a:lnTo>
                  <a:pt x="240" y="196"/>
                </a:lnTo>
                <a:lnTo>
                  <a:pt x="240" y="200"/>
                </a:lnTo>
                <a:lnTo>
                  <a:pt x="239" y="207"/>
                </a:lnTo>
                <a:lnTo>
                  <a:pt x="242" y="234"/>
                </a:lnTo>
                <a:lnTo>
                  <a:pt x="250" y="258"/>
                </a:lnTo>
                <a:lnTo>
                  <a:pt x="263" y="281"/>
                </a:lnTo>
                <a:lnTo>
                  <a:pt x="237" y="267"/>
                </a:lnTo>
                <a:lnTo>
                  <a:pt x="215" y="249"/>
                </a:lnTo>
                <a:lnTo>
                  <a:pt x="197" y="227"/>
                </a:lnTo>
                <a:lnTo>
                  <a:pt x="196" y="226"/>
                </a:lnTo>
                <a:lnTo>
                  <a:pt x="193" y="227"/>
                </a:lnTo>
                <a:lnTo>
                  <a:pt x="183" y="231"/>
                </a:lnTo>
                <a:lnTo>
                  <a:pt x="173" y="234"/>
                </a:lnTo>
                <a:lnTo>
                  <a:pt x="148" y="237"/>
                </a:lnTo>
                <a:lnTo>
                  <a:pt x="130" y="235"/>
                </a:lnTo>
                <a:lnTo>
                  <a:pt x="115" y="230"/>
                </a:lnTo>
                <a:lnTo>
                  <a:pt x="108" y="226"/>
                </a:lnTo>
                <a:lnTo>
                  <a:pt x="103" y="221"/>
                </a:lnTo>
                <a:lnTo>
                  <a:pt x="98" y="216"/>
                </a:lnTo>
                <a:lnTo>
                  <a:pt x="96" y="210"/>
                </a:lnTo>
                <a:lnTo>
                  <a:pt x="94" y="208"/>
                </a:lnTo>
                <a:lnTo>
                  <a:pt x="92" y="208"/>
                </a:lnTo>
                <a:lnTo>
                  <a:pt x="88" y="209"/>
                </a:lnTo>
                <a:lnTo>
                  <a:pt x="88" y="209"/>
                </a:lnTo>
                <a:lnTo>
                  <a:pt x="77" y="212"/>
                </a:lnTo>
                <a:lnTo>
                  <a:pt x="67" y="212"/>
                </a:lnTo>
                <a:lnTo>
                  <a:pt x="49" y="209"/>
                </a:lnTo>
                <a:lnTo>
                  <a:pt x="32" y="204"/>
                </a:lnTo>
                <a:lnTo>
                  <a:pt x="19" y="194"/>
                </a:lnTo>
                <a:lnTo>
                  <a:pt x="8" y="181"/>
                </a:lnTo>
                <a:lnTo>
                  <a:pt x="1" y="165"/>
                </a:lnTo>
                <a:lnTo>
                  <a:pt x="0" y="158"/>
                </a:lnTo>
                <a:lnTo>
                  <a:pt x="0" y="150"/>
                </a:lnTo>
                <a:lnTo>
                  <a:pt x="3" y="133"/>
                </a:lnTo>
                <a:lnTo>
                  <a:pt x="9" y="118"/>
                </a:lnTo>
                <a:lnTo>
                  <a:pt x="22" y="103"/>
                </a:lnTo>
                <a:lnTo>
                  <a:pt x="38" y="92"/>
                </a:lnTo>
                <a:lnTo>
                  <a:pt x="56" y="84"/>
                </a:lnTo>
                <a:lnTo>
                  <a:pt x="66" y="83"/>
                </a:lnTo>
                <a:lnTo>
                  <a:pt x="76" y="81"/>
                </a:lnTo>
                <a:lnTo>
                  <a:pt x="88" y="83"/>
                </a:lnTo>
                <a:lnTo>
                  <a:pt x="101" y="85"/>
                </a:lnTo>
                <a:lnTo>
                  <a:pt x="103" y="87"/>
                </a:lnTo>
                <a:lnTo>
                  <a:pt x="105" y="83"/>
                </a:lnTo>
                <a:lnTo>
                  <a:pt x="111" y="66"/>
                </a:lnTo>
                <a:lnTo>
                  <a:pt x="121" y="49"/>
                </a:lnTo>
                <a:lnTo>
                  <a:pt x="135" y="35"/>
                </a:lnTo>
                <a:lnTo>
                  <a:pt x="154" y="23"/>
                </a:lnTo>
                <a:lnTo>
                  <a:pt x="174" y="16"/>
                </a:lnTo>
                <a:lnTo>
                  <a:pt x="200" y="13"/>
                </a:lnTo>
                <a:lnTo>
                  <a:pt x="217" y="14"/>
                </a:lnTo>
                <a:lnTo>
                  <a:pt x="233" y="18"/>
                </a:lnTo>
                <a:lnTo>
                  <a:pt x="235" y="20"/>
                </a:lnTo>
                <a:lnTo>
                  <a:pt x="236" y="18"/>
                </a:lnTo>
                <a:lnTo>
                  <a:pt x="251" y="10"/>
                </a:lnTo>
                <a:lnTo>
                  <a:pt x="268" y="4"/>
                </a:lnTo>
                <a:lnTo>
                  <a:pt x="282" y="1"/>
                </a:lnTo>
                <a:lnTo>
                  <a:pt x="295" y="0"/>
                </a:lnTo>
                <a:close/>
              </a:path>
            </a:pathLst>
          </a:custGeom>
          <a:ln>
            <a:headEnd/>
            <a:tailEnd/>
          </a:ln>
          <a:effectLst>
            <a:outerShdw blurRad="40000" dist="20000" dir="5400000" rotWithShape="0">
              <a:srgbClr val="000000">
                <a:alpha val="38000"/>
              </a:srgbClr>
            </a:outerShdw>
            <a:reflection blurRad="6350" stA="52000" endA="300" endPos="35000" dir="5400000" sy="-100000" algn="bl" rotWithShape="0"/>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lt1"/>
              </a:solidFill>
            </a:endParaRPr>
          </a:p>
        </p:txBody>
      </p:sp>
    </p:spTree>
    <p:extLst>
      <p:ext uri="{BB962C8B-B14F-4D97-AF65-F5344CB8AC3E}">
        <p14:creationId xmlns:p14="http://schemas.microsoft.com/office/powerpoint/2010/main" val="10500702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22" grpId="0" animBg="1" autoUpdateAnimBg="0"/>
      <p:bldP spid="30"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 name="Group 400"/>
          <p:cNvGrpSpPr/>
          <p:nvPr/>
        </p:nvGrpSpPr>
        <p:grpSpPr>
          <a:xfrm>
            <a:off x="914401" y="1201262"/>
            <a:ext cx="838155" cy="838931"/>
            <a:chOff x="381000" y="381000"/>
            <a:chExt cx="533400" cy="533400"/>
          </a:xfrm>
        </p:grpSpPr>
        <p:grpSp>
          <p:nvGrpSpPr>
            <p:cNvPr id="5" name="Group 285"/>
            <p:cNvGrpSpPr/>
            <p:nvPr/>
          </p:nvGrpSpPr>
          <p:grpSpPr>
            <a:xfrm>
              <a:off x="381000" y="381000"/>
              <a:ext cx="533400" cy="533400"/>
              <a:chOff x="1295400" y="2362200"/>
              <a:chExt cx="1371600" cy="1371600"/>
            </a:xfrm>
          </p:grpSpPr>
          <p:sp>
            <p:nvSpPr>
              <p:cNvPr id="7" name="Rounded Rectangle 6"/>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8"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6" name="Freeform 10"/>
            <p:cNvSpPr>
              <a:spLocks/>
            </p:cNvSpPr>
            <p:nvPr/>
          </p:nvSpPr>
          <p:spPr bwMode="auto">
            <a:xfrm>
              <a:off x="452084" y="511089"/>
              <a:ext cx="391233" cy="273222"/>
            </a:xfrm>
            <a:custGeom>
              <a:avLst/>
              <a:gdLst>
                <a:gd name="T0" fmla="*/ 215 w 305"/>
                <a:gd name="T1" fmla="*/ 2 h 213"/>
                <a:gd name="T2" fmla="*/ 209 w 305"/>
                <a:gd name="T3" fmla="*/ 5 h 213"/>
                <a:gd name="T4" fmla="*/ 215 w 305"/>
                <a:gd name="T5" fmla="*/ 7 h 213"/>
                <a:gd name="T6" fmla="*/ 227 w 305"/>
                <a:gd name="T7" fmla="*/ 5 h 213"/>
                <a:gd name="T8" fmla="*/ 229 w 305"/>
                <a:gd name="T9" fmla="*/ 9 h 213"/>
                <a:gd name="T10" fmla="*/ 220 w 305"/>
                <a:gd name="T11" fmla="*/ 14 h 213"/>
                <a:gd name="T12" fmla="*/ 202 w 305"/>
                <a:gd name="T13" fmla="*/ 19 h 213"/>
                <a:gd name="T14" fmla="*/ 202 w 305"/>
                <a:gd name="T15" fmla="*/ 21 h 213"/>
                <a:gd name="T16" fmla="*/ 244 w 305"/>
                <a:gd name="T17" fmla="*/ 35 h 213"/>
                <a:gd name="T18" fmla="*/ 260 w 305"/>
                <a:gd name="T19" fmla="*/ 56 h 213"/>
                <a:gd name="T20" fmla="*/ 286 w 305"/>
                <a:gd name="T21" fmla="*/ 82 h 213"/>
                <a:gd name="T22" fmla="*/ 298 w 305"/>
                <a:gd name="T23" fmla="*/ 85 h 213"/>
                <a:gd name="T24" fmla="*/ 272 w 305"/>
                <a:gd name="T25" fmla="*/ 94 h 213"/>
                <a:gd name="T26" fmla="*/ 272 w 305"/>
                <a:gd name="T27" fmla="*/ 96 h 213"/>
                <a:gd name="T28" fmla="*/ 305 w 305"/>
                <a:gd name="T29" fmla="*/ 98 h 213"/>
                <a:gd name="T30" fmla="*/ 297 w 305"/>
                <a:gd name="T31" fmla="*/ 106 h 213"/>
                <a:gd name="T32" fmla="*/ 269 w 305"/>
                <a:gd name="T33" fmla="*/ 112 h 213"/>
                <a:gd name="T34" fmla="*/ 249 w 305"/>
                <a:gd name="T35" fmla="*/ 152 h 213"/>
                <a:gd name="T36" fmla="*/ 199 w 305"/>
                <a:gd name="T37" fmla="*/ 195 h 213"/>
                <a:gd name="T38" fmla="*/ 167 w 305"/>
                <a:gd name="T39" fmla="*/ 206 h 213"/>
                <a:gd name="T40" fmla="*/ 103 w 305"/>
                <a:gd name="T41" fmla="*/ 211 h 213"/>
                <a:gd name="T42" fmla="*/ 42 w 305"/>
                <a:gd name="T43" fmla="*/ 192 h 213"/>
                <a:gd name="T44" fmla="*/ 0 w 305"/>
                <a:gd name="T45" fmla="*/ 152 h 213"/>
                <a:gd name="T46" fmla="*/ 49 w 305"/>
                <a:gd name="T47" fmla="*/ 173 h 213"/>
                <a:gd name="T48" fmla="*/ 71 w 305"/>
                <a:gd name="T49" fmla="*/ 171 h 213"/>
                <a:gd name="T50" fmla="*/ 112 w 305"/>
                <a:gd name="T51" fmla="*/ 150 h 213"/>
                <a:gd name="T52" fmla="*/ 112 w 305"/>
                <a:gd name="T53" fmla="*/ 148 h 213"/>
                <a:gd name="T54" fmla="*/ 99 w 305"/>
                <a:gd name="T55" fmla="*/ 147 h 213"/>
                <a:gd name="T56" fmla="*/ 91 w 305"/>
                <a:gd name="T57" fmla="*/ 140 h 213"/>
                <a:gd name="T58" fmla="*/ 91 w 305"/>
                <a:gd name="T59" fmla="*/ 131 h 213"/>
                <a:gd name="T60" fmla="*/ 98 w 305"/>
                <a:gd name="T61" fmla="*/ 126 h 213"/>
                <a:gd name="T62" fmla="*/ 85 w 305"/>
                <a:gd name="T63" fmla="*/ 120 h 213"/>
                <a:gd name="T64" fmla="*/ 64 w 305"/>
                <a:gd name="T65" fmla="*/ 103 h 213"/>
                <a:gd name="T66" fmla="*/ 78 w 305"/>
                <a:gd name="T67" fmla="*/ 96 h 213"/>
                <a:gd name="T68" fmla="*/ 85 w 305"/>
                <a:gd name="T69" fmla="*/ 96 h 213"/>
                <a:gd name="T70" fmla="*/ 57 w 305"/>
                <a:gd name="T71" fmla="*/ 78 h 213"/>
                <a:gd name="T72" fmla="*/ 61 w 305"/>
                <a:gd name="T73" fmla="*/ 63 h 213"/>
                <a:gd name="T74" fmla="*/ 70 w 305"/>
                <a:gd name="T75" fmla="*/ 61 h 213"/>
                <a:gd name="T76" fmla="*/ 47 w 305"/>
                <a:gd name="T77" fmla="*/ 38 h 213"/>
                <a:gd name="T78" fmla="*/ 89 w 305"/>
                <a:gd name="T79" fmla="*/ 42 h 213"/>
                <a:gd name="T80" fmla="*/ 133 w 305"/>
                <a:gd name="T81" fmla="*/ 65 h 213"/>
                <a:gd name="T82" fmla="*/ 146 w 305"/>
                <a:gd name="T83" fmla="*/ 77 h 213"/>
                <a:gd name="T84" fmla="*/ 148 w 305"/>
                <a:gd name="T85" fmla="*/ 75 h 213"/>
                <a:gd name="T86" fmla="*/ 169 w 305"/>
                <a:gd name="T87" fmla="*/ 30 h 213"/>
                <a:gd name="T88" fmla="*/ 176 w 305"/>
                <a:gd name="T89" fmla="*/ 21 h 213"/>
                <a:gd name="T90" fmla="*/ 188 w 305"/>
                <a:gd name="T91" fmla="*/ 7 h 213"/>
                <a:gd name="T92" fmla="*/ 194 w 305"/>
                <a:gd name="T93" fmla="*/ 3 h 213"/>
                <a:gd name="T94" fmla="*/ 190 w 305"/>
                <a:gd name="T95" fmla="*/ 10 h 213"/>
                <a:gd name="T96" fmla="*/ 206 w 305"/>
                <a:gd name="T97" fmla="*/ 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5" h="213">
                  <a:moveTo>
                    <a:pt x="215" y="0"/>
                  </a:moveTo>
                  <a:lnTo>
                    <a:pt x="215" y="2"/>
                  </a:lnTo>
                  <a:lnTo>
                    <a:pt x="213" y="3"/>
                  </a:lnTo>
                  <a:lnTo>
                    <a:pt x="209" y="5"/>
                  </a:lnTo>
                  <a:lnTo>
                    <a:pt x="206" y="9"/>
                  </a:lnTo>
                  <a:lnTo>
                    <a:pt x="215" y="7"/>
                  </a:lnTo>
                  <a:lnTo>
                    <a:pt x="225" y="5"/>
                  </a:lnTo>
                  <a:lnTo>
                    <a:pt x="227" y="5"/>
                  </a:lnTo>
                  <a:lnTo>
                    <a:pt x="229" y="7"/>
                  </a:lnTo>
                  <a:lnTo>
                    <a:pt x="229" y="9"/>
                  </a:lnTo>
                  <a:lnTo>
                    <a:pt x="225" y="12"/>
                  </a:lnTo>
                  <a:lnTo>
                    <a:pt x="220" y="14"/>
                  </a:lnTo>
                  <a:lnTo>
                    <a:pt x="213" y="17"/>
                  </a:lnTo>
                  <a:lnTo>
                    <a:pt x="202" y="19"/>
                  </a:lnTo>
                  <a:lnTo>
                    <a:pt x="202" y="19"/>
                  </a:lnTo>
                  <a:lnTo>
                    <a:pt x="202" y="21"/>
                  </a:lnTo>
                  <a:lnTo>
                    <a:pt x="225" y="23"/>
                  </a:lnTo>
                  <a:lnTo>
                    <a:pt x="244" y="35"/>
                  </a:lnTo>
                  <a:lnTo>
                    <a:pt x="244" y="35"/>
                  </a:lnTo>
                  <a:lnTo>
                    <a:pt x="260" y="56"/>
                  </a:lnTo>
                  <a:lnTo>
                    <a:pt x="267" y="78"/>
                  </a:lnTo>
                  <a:lnTo>
                    <a:pt x="286" y="82"/>
                  </a:lnTo>
                  <a:lnTo>
                    <a:pt x="304" y="78"/>
                  </a:lnTo>
                  <a:lnTo>
                    <a:pt x="298" y="85"/>
                  </a:lnTo>
                  <a:lnTo>
                    <a:pt x="288" y="91"/>
                  </a:lnTo>
                  <a:lnTo>
                    <a:pt x="272" y="94"/>
                  </a:lnTo>
                  <a:lnTo>
                    <a:pt x="272" y="94"/>
                  </a:lnTo>
                  <a:lnTo>
                    <a:pt x="272" y="96"/>
                  </a:lnTo>
                  <a:lnTo>
                    <a:pt x="293" y="99"/>
                  </a:lnTo>
                  <a:lnTo>
                    <a:pt x="305" y="98"/>
                  </a:lnTo>
                  <a:lnTo>
                    <a:pt x="305" y="98"/>
                  </a:lnTo>
                  <a:lnTo>
                    <a:pt x="297" y="106"/>
                  </a:lnTo>
                  <a:lnTo>
                    <a:pt x="284" y="110"/>
                  </a:lnTo>
                  <a:lnTo>
                    <a:pt x="269" y="112"/>
                  </a:lnTo>
                  <a:lnTo>
                    <a:pt x="262" y="131"/>
                  </a:lnTo>
                  <a:lnTo>
                    <a:pt x="249" y="152"/>
                  </a:lnTo>
                  <a:lnTo>
                    <a:pt x="225" y="176"/>
                  </a:lnTo>
                  <a:lnTo>
                    <a:pt x="199" y="195"/>
                  </a:lnTo>
                  <a:lnTo>
                    <a:pt x="169" y="206"/>
                  </a:lnTo>
                  <a:lnTo>
                    <a:pt x="167" y="206"/>
                  </a:lnTo>
                  <a:lnTo>
                    <a:pt x="134" y="213"/>
                  </a:lnTo>
                  <a:lnTo>
                    <a:pt x="103" y="211"/>
                  </a:lnTo>
                  <a:lnTo>
                    <a:pt x="70" y="204"/>
                  </a:lnTo>
                  <a:lnTo>
                    <a:pt x="42" y="192"/>
                  </a:lnTo>
                  <a:lnTo>
                    <a:pt x="19" y="174"/>
                  </a:lnTo>
                  <a:lnTo>
                    <a:pt x="0" y="152"/>
                  </a:lnTo>
                  <a:lnTo>
                    <a:pt x="24" y="168"/>
                  </a:lnTo>
                  <a:lnTo>
                    <a:pt x="49" y="173"/>
                  </a:lnTo>
                  <a:lnTo>
                    <a:pt x="49" y="173"/>
                  </a:lnTo>
                  <a:lnTo>
                    <a:pt x="71" y="171"/>
                  </a:lnTo>
                  <a:lnTo>
                    <a:pt x="92" y="164"/>
                  </a:lnTo>
                  <a:lnTo>
                    <a:pt x="112" y="150"/>
                  </a:lnTo>
                  <a:lnTo>
                    <a:pt x="112" y="148"/>
                  </a:lnTo>
                  <a:lnTo>
                    <a:pt x="112" y="148"/>
                  </a:lnTo>
                  <a:lnTo>
                    <a:pt x="105" y="148"/>
                  </a:lnTo>
                  <a:lnTo>
                    <a:pt x="99" y="147"/>
                  </a:lnTo>
                  <a:lnTo>
                    <a:pt x="94" y="143"/>
                  </a:lnTo>
                  <a:lnTo>
                    <a:pt x="91" y="140"/>
                  </a:lnTo>
                  <a:lnTo>
                    <a:pt x="91" y="134"/>
                  </a:lnTo>
                  <a:lnTo>
                    <a:pt x="91" y="131"/>
                  </a:lnTo>
                  <a:lnTo>
                    <a:pt x="94" y="127"/>
                  </a:lnTo>
                  <a:lnTo>
                    <a:pt x="98" y="126"/>
                  </a:lnTo>
                  <a:lnTo>
                    <a:pt x="103" y="122"/>
                  </a:lnTo>
                  <a:lnTo>
                    <a:pt x="85" y="120"/>
                  </a:lnTo>
                  <a:lnTo>
                    <a:pt x="73" y="113"/>
                  </a:lnTo>
                  <a:lnTo>
                    <a:pt x="64" y="103"/>
                  </a:lnTo>
                  <a:lnTo>
                    <a:pt x="71" y="99"/>
                  </a:lnTo>
                  <a:lnTo>
                    <a:pt x="78" y="96"/>
                  </a:lnTo>
                  <a:lnTo>
                    <a:pt x="85" y="96"/>
                  </a:lnTo>
                  <a:lnTo>
                    <a:pt x="85" y="96"/>
                  </a:lnTo>
                  <a:lnTo>
                    <a:pt x="68" y="87"/>
                  </a:lnTo>
                  <a:lnTo>
                    <a:pt x="57" y="78"/>
                  </a:lnTo>
                  <a:lnTo>
                    <a:pt x="52" y="65"/>
                  </a:lnTo>
                  <a:lnTo>
                    <a:pt x="61" y="63"/>
                  </a:lnTo>
                  <a:lnTo>
                    <a:pt x="70" y="61"/>
                  </a:lnTo>
                  <a:lnTo>
                    <a:pt x="70" y="61"/>
                  </a:lnTo>
                  <a:lnTo>
                    <a:pt x="56" y="51"/>
                  </a:lnTo>
                  <a:lnTo>
                    <a:pt x="47" y="38"/>
                  </a:lnTo>
                  <a:lnTo>
                    <a:pt x="45" y="23"/>
                  </a:lnTo>
                  <a:lnTo>
                    <a:pt x="89" y="42"/>
                  </a:lnTo>
                  <a:lnTo>
                    <a:pt x="124" y="59"/>
                  </a:lnTo>
                  <a:lnTo>
                    <a:pt x="133" y="65"/>
                  </a:lnTo>
                  <a:lnTo>
                    <a:pt x="140" y="70"/>
                  </a:lnTo>
                  <a:lnTo>
                    <a:pt x="146" y="77"/>
                  </a:lnTo>
                  <a:lnTo>
                    <a:pt x="146" y="77"/>
                  </a:lnTo>
                  <a:lnTo>
                    <a:pt x="148" y="75"/>
                  </a:lnTo>
                  <a:lnTo>
                    <a:pt x="155" y="52"/>
                  </a:lnTo>
                  <a:lnTo>
                    <a:pt x="169" y="30"/>
                  </a:lnTo>
                  <a:lnTo>
                    <a:pt x="169" y="30"/>
                  </a:lnTo>
                  <a:lnTo>
                    <a:pt x="176" y="21"/>
                  </a:lnTo>
                  <a:lnTo>
                    <a:pt x="183" y="10"/>
                  </a:lnTo>
                  <a:lnTo>
                    <a:pt x="188" y="7"/>
                  </a:lnTo>
                  <a:lnTo>
                    <a:pt x="194" y="2"/>
                  </a:lnTo>
                  <a:lnTo>
                    <a:pt x="194" y="3"/>
                  </a:lnTo>
                  <a:lnTo>
                    <a:pt x="194" y="7"/>
                  </a:lnTo>
                  <a:lnTo>
                    <a:pt x="190" y="10"/>
                  </a:lnTo>
                  <a:lnTo>
                    <a:pt x="199" y="5"/>
                  </a:lnTo>
                  <a:lnTo>
                    <a:pt x="206" y="2"/>
                  </a:lnTo>
                  <a:lnTo>
                    <a:pt x="21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 name="Group 293"/>
          <p:cNvGrpSpPr/>
          <p:nvPr/>
        </p:nvGrpSpPr>
        <p:grpSpPr>
          <a:xfrm>
            <a:off x="1990389" y="1201262"/>
            <a:ext cx="838155" cy="838931"/>
            <a:chOff x="1066800" y="381000"/>
            <a:chExt cx="533400" cy="533400"/>
          </a:xfrm>
        </p:grpSpPr>
        <p:grpSp>
          <p:nvGrpSpPr>
            <p:cNvPr id="10" name="Group 289"/>
            <p:cNvGrpSpPr/>
            <p:nvPr/>
          </p:nvGrpSpPr>
          <p:grpSpPr>
            <a:xfrm>
              <a:off x="1066800" y="381000"/>
              <a:ext cx="533400" cy="533400"/>
              <a:chOff x="1295400" y="2362200"/>
              <a:chExt cx="1371600" cy="1371600"/>
            </a:xfrm>
          </p:grpSpPr>
          <p:sp>
            <p:nvSpPr>
              <p:cNvPr id="12" name="Rounded Rectangle 11"/>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13"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1" name="Freeform 136"/>
            <p:cNvSpPr>
              <a:spLocks/>
            </p:cNvSpPr>
            <p:nvPr/>
          </p:nvSpPr>
          <p:spPr bwMode="auto">
            <a:xfrm>
              <a:off x="1333500" y="445380"/>
              <a:ext cx="196056" cy="405606"/>
            </a:xfrm>
            <a:custGeom>
              <a:avLst/>
              <a:gdLst>
                <a:gd name="T0" fmla="*/ 140 w 247"/>
                <a:gd name="T1" fmla="*/ 0 h 511"/>
                <a:gd name="T2" fmla="*/ 152 w 247"/>
                <a:gd name="T3" fmla="*/ 0 h 511"/>
                <a:gd name="T4" fmla="*/ 247 w 247"/>
                <a:gd name="T5" fmla="*/ 8 h 511"/>
                <a:gd name="T6" fmla="*/ 236 w 247"/>
                <a:gd name="T7" fmla="*/ 94 h 511"/>
                <a:gd name="T8" fmla="*/ 224 w 247"/>
                <a:gd name="T9" fmla="*/ 94 h 511"/>
                <a:gd name="T10" fmla="*/ 213 w 247"/>
                <a:gd name="T11" fmla="*/ 92 h 511"/>
                <a:gd name="T12" fmla="*/ 185 w 247"/>
                <a:gd name="T13" fmla="*/ 89 h 511"/>
                <a:gd name="T14" fmla="*/ 184 w 247"/>
                <a:gd name="T15" fmla="*/ 89 h 511"/>
                <a:gd name="T16" fmla="*/ 180 w 247"/>
                <a:gd name="T17" fmla="*/ 89 h 511"/>
                <a:gd name="T18" fmla="*/ 177 w 247"/>
                <a:gd name="T19" fmla="*/ 89 h 511"/>
                <a:gd name="T20" fmla="*/ 170 w 247"/>
                <a:gd name="T21" fmla="*/ 92 h 511"/>
                <a:gd name="T22" fmla="*/ 166 w 247"/>
                <a:gd name="T23" fmla="*/ 96 h 511"/>
                <a:gd name="T24" fmla="*/ 163 w 247"/>
                <a:gd name="T25" fmla="*/ 99 h 511"/>
                <a:gd name="T26" fmla="*/ 159 w 247"/>
                <a:gd name="T27" fmla="*/ 105 h 511"/>
                <a:gd name="T28" fmla="*/ 158 w 247"/>
                <a:gd name="T29" fmla="*/ 112 h 511"/>
                <a:gd name="T30" fmla="*/ 158 w 247"/>
                <a:gd name="T31" fmla="*/ 120 h 511"/>
                <a:gd name="T32" fmla="*/ 158 w 247"/>
                <a:gd name="T33" fmla="*/ 150 h 511"/>
                <a:gd name="T34" fmla="*/ 158 w 247"/>
                <a:gd name="T35" fmla="*/ 167 h 511"/>
                <a:gd name="T36" fmla="*/ 158 w 247"/>
                <a:gd name="T37" fmla="*/ 174 h 511"/>
                <a:gd name="T38" fmla="*/ 233 w 247"/>
                <a:gd name="T39" fmla="*/ 174 h 511"/>
                <a:gd name="T40" fmla="*/ 222 w 247"/>
                <a:gd name="T41" fmla="*/ 260 h 511"/>
                <a:gd name="T42" fmla="*/ 158 w 247"/>
                <a:gd name="T43" fmla="*/ 262 h 511"/>
                <a:gd name="T44" fmla="*/ 158 w 247"/>
                <a:gd name="T45" fmla="*/ 511 h 511"/>
                <a:gd name="T46" fmla="*/ 56 w 247"/>
                <a:gd name="T47" fmla="*/ 511 h 511"/>
                <a:gd name="T48" fmla="*/ 56 w 247"/>
                <a:gd name="T49" fmla="*/ 260 h 511"/>
                <a:gd name="T50" fmla="*/ 0 w 247"/>
                <a:gd name="T51" fmla="*/ 260 h 511"/>
                <a:gd name="T52" fmla="*/ 0 w 247"/>
                <a:gd name="T53" fmla="*/ 174 h 511"/>
                <a:gd name="T54" fmla="*/ 53 w 247"/>
                <a:gd name="T55" fmla="*/ 174 h 511"/>
                <a:gd name="T56" fmla="*/ 55 w 247"/>
                <a:gd name="T57" fmla="*/ 169 h 511"/>
                <a:gd name="T58" fmla="*/ 55 w 247"/>
                <a:gd name="T59" fmla="*/ 157 h 511"/>
                <a:gd name="T60" fmla="*/ 56 w 247"/>
                <a:gd name="T61" fmla="*/ 132 h 511"/>
                <a:gd name="T62" fmla="*/ 56 w 247"/>
                <a:gd name="T63" fmla="*/ 101 h 511"/>
                <a:gd name="T64" fmla="*/ 56 w 247"/>
                <a:gd name="T65" fmla="*/ 80 h 511"/>
                <a:gd name="T66" fmla="*/ 56 w 247"/>
                <a:gd name="T67" fmla="*/ 75 h 511"/>
                <a:gd name="T68" fmla="*/ 58 w 247"/>
                <a:gd name="T69" fmla="*/ 71 h 511"/>
                <a:gd name="T70" fmla="*/ 58 w 247"/>
                <a:gd name="T71" fmla="*/ 64 h 511"/>
                <a:gd name="T72" fmla="*/ 61 w 247"/>
                <a:gd name="T73" fmla="*/ 61 h 511"/>
                <a:gd name="T74" fmla="*/ 70 w 247"/>
                <a:gd name="T75" fmla="*/ 42 h 511"/>
                <a:gd name="T76" fmla="*/ 84 w 247"/>
                <a:gd name="T77" fmla="*/ 26 h 511"/>
                <a:gd name="T78" fmla="*/ 84 w 247"/>
                <a:gd name="T79" fmla="*/ 26 h 511"/>
                <a:gd name="T80" fmla="*/ 102 w 247"/>
                <a:gd name="T81" fmla="*/ 12 h 511"/>
                <a:gd name="T82" fmla="*/ 114 w 247"/>
                <a:gd name="T83" fmla="*/ 7 h 511"/>
                <a:gd name="T84" fmla="*/ 130 w 247"/>
                <a:gd name="T85" fmla="*/ 3 h 511"/>
                <a:gd name="T86" fmla="*/ 140 w 247"/>
                <a:gd name="T87"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7" h="511">
                  <a:moveTo>
                    <a:pt x="140" y="0"/>
                  </a:moveTo>
                  <a:lnTo>
                    <a:pt x="152" y="0"/>
                  </a:lnTo>
                  <a:lnTo>
                    <a:pt x="247" y="8"/>
                  </a:lnTo>
                  <a:lnTo>
                    <a:pt x="236" y="94"/>
                  </a:lnTo>
                  <a:lnTo>
                    <a:pt x="224" y="94"/>
                  </a:lnTo>
                  <a:lnTo>
                    <a:pt x="213" y="92"/>
                  </a:lnTo>
                  <a:lnTo>
                    <a:pt x="185" y="89"/>
                  </a:lnTo>
                  <a:lnTo>
                    <a:pt x="184" y="89"/>
                  </a:lnTo>
                  <a:lnTo>
                    <a:pt x="180" y="89"/>
                  </a:lnTo>
                  <a:lnTo>
                    <a:pt x="177" y="89"/>
                  </a:lnTo>
                  <a:lnTo>
                    <a:pt x="170" y="92"/>
                  </a:lnTo>
                  <a:lnTo>
                    <a:pt x="166" y="96"/>
                  </a:lnTo>
                  <a:lnTo>
                    <a:pt x="163" y="99"/>
                  </a:lnTo>
                  <a:lnTo>
                    <a:pt x="159" y="105"/>
                  </a:lnTo>
                  <a:lnTo>
                    <a:pt x="158" y="112"/>
                  </a:lnTo>
                  <a:lnTo>
                    <a:pt x="158" y="120"/>
                  </a:lnTo>
                  <a:lnTo>
                    <a:pt x="158" y="150"/>
                  </a:lnTo>
                  <a:lnTo>
                    <a:pt x="158" y="167"/>
                  </a:lnTo>
                  <a:lnTo>
                    <a:pt x="158" y="174"/>
                  </a:lnTo>
                  <a:lnTo>
                    <a:pt x="233" y="174"/>
                  </a:lnTo>
                  <a:lnTo>
                    <a:pt x="222" y="260"/>
                  </a:lnTo>
                  <a:lnTo>
                    <a:pt x="158" y="262"/>
                  </a:lnTo>
                  <a:lnTo>
                    <a:pt x="158" y="511"/>
                  </a:lnTo>
                  <a:lnTo>
                    <a:pt x="56" y="511"/>
                  </a:lnTo>
                  <a:lnTo>
                    <a:pt x="56" y="260"/>
                  </a:lnTo>
                  <a:lnTo>
                    <a:pt x="0" y="260"/>
                  </a:lnTo>
                  <a:lnTo>
                    <a:pt x="0" y="174"/>
                  </a:lnTo>
                  <a:lnTo>
                    <a:pt x="53" y="174"/>
                  </a:lnTo>
                  <a:lnTo>
                    <a:pt x="55" y="169"/>
                  </a:lnTo>
                  <a:lnTo>
                    <a:pt x="55" y="157"/>
                  </a:lnTo>
                  <a:lnTo>
                    <a:pt x="56" y="132"/>
                  </a:lnTo>
                  <a:lnTo>
                    <a:pt x="56" y="101"/>
                  </a:lnTo>
                  <a:lnTo>
                    <a:pt x="56" y="80"/>
                  </a:lnTo>
                  <a:lnTo>
                    <a:pt x="56" y="75"/>
                  </a:lnTo>
                  <a:lnTo>
                    <a:pt x="58" y="71"/>
                  </a:lnTo>
                  <a:lnTo>
                    <a:pt x="58" y="64"/>
                  </a:lnTo>
                  <a:lnTo>
                    <a:pt x="61" y="61"/>
                  </a:lnTo>
                  <a:lnTo>
                    <a:pt x="70" y="42"/>
                  </a:lnTo>
                  <a:lnTo>
                    <a:pt x="84" y="26"/>
                  </a:lnTo>
                  <a:lnTo>
                    <a:pt x="84" y="26"/>
                  </a:lnTo>
                  <a:lnTo>
                    <a:pt x="102" y="12"/>
                  </a:lnTo>
                  <a:lnTo>
                    <a:pt x="114" y="7"/>
                  </a:lnTo>
                  <a:lnTo>
                    <a:pt x="130" y="3"/>
                  </a:lnTo>
                  <a:lnTo>
                    <a:pt x="14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4" name="Group 312"/>
          <p:cNvGrpSpPr/>
          <p:nvPr/>
        </p:nvGrpSpPr>
        <p:grpSpPr>
          <a:xfrm>
            <a:off x="3057189" y="1201262"/>
            <a:ext cx="838155" cy="838931"/>
            <a:chOff x="1244012" y="2362200"/>
            <a:chExt cx="533400" cy="533400"/>
          </a:xfrm>
        </p:grpSpPr>
        <p:grpSp>
          <p:nvGrpSpPr>
            <p:cNvPr id="15" name="Group 299"/>
            <p:cNvGrpSpPr/>
            <p:nvPr/>
          </p:nvGrpSpPr>
          <p:grpSpPr>
            <a:xfrm>
              <a:off x="1244012" y="2362200"/>
              <a:ext cx="533400" cy="533400"/>
              <a:chOff x="1295400" y="2362200"/>
              <a:chExt cx="1371600" cy="1371600"/>
            </a:xfrm>
          </p:grpSpPr>
          <p:sp>
            <p:nvSpPr>
              <p:cNvPr id="19" name="Rounded Rectangle 18"/>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20"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6" name="Group 297"/>
            <p:cNvGrpSpPr/>
            <p:nvPr/>
          </p:nvGrpSpPr>
          <p:grpSpPr>
            <a:xfrm rot="20161620">
              <a:off x="1365598" y="2453446"/>
              <a:ext cx="290228" cy="370602"/>
              <a:chOff x="4917513" y="3444960"/>
              <a:chExt cx="518588" cy="662204"/>
            </a:xfrm>
          </p:grpSpPr>
          <p:sp>
            <p:nvSpPr>
              <p:cNvPr id="17" name="Freeform 336"/>
              <p:cNvSpPr>
                <a:spLocks/>
              </p:cNvSpPr>
              <p:nvPr/>
            </p:nvSpPr>
            <p:spPr bwMode="auto">
              <a:xfrm rot="1546744">
                <a:off x="4917513" y="3444960"/>
                <a:ext cx="249966" cy="532822"/>
              </a:xfrm>
              <a:custGeom>
                <a:avLst/>
                <a:gdLst>
                  <a:gd name="T0" fmla="*/ 160 w 342"/>
                  <a:gd name="T1" fmla="*/ 0 h 729"/>
                  <a:gd name="T2" fmla="*/ 213 w 342"/>
                  <a:gd name="T3" fmla="*/ 35 h 729"/>
                  <a:gd name="T4" fmla="*/ 265 w 342"/>
                  <a:gd name="T5" fmla="*/ 70 h 729"/>
                  <a:gd name="T6" fmla="*/ 319 w 342"/>
                  <a:gd name="T7" fmla="*/ 103 h 729"/>
                  <a:gd name="T8" fmla="*/ 307 w 342"/>
                  <a:gd name="T9" fmla="*/ 120 h 729"/>
                  <a:gd name="T10" fmla="*/ 293 w 342"/>
                  <a:gd name="T11" fmla="*/ 138 h 729"/>
                  <a:gd name="T12" fmla="*/ 276 w 342"/>
                  <a:gd name="T13" fmla="*/ 152 h 729"/>
                  <a:gd name="T14" fmla="*/ 260 w 342"/>
                  <a:gd name="T15" fmla="*/ 168 h 729"/>
                  <a:gd name="T16" fmla="*/ 244 w 342"/>
                  <a:gd name="T17" fmla="*/ 183 h 729"/>
                  <a:gd name="T18" fmla="*/ 234 w 342"/>
                  <a:gd name="T19" fmla="*/ 204 h 729"/>
                  <a:gd name="T20" fmla="*/ 228 w 342"/>
                  <a:gd name="T21" fmla="*/ 227 h 729"/>
                  <a:gd name="T22" fmla="*/ 230 w 342"/>
                  <a:gd name="T23" fmla="*/ 257 h 729"/>
                  <a:gd name="T24" fmla="*/ 241 w 342"/>
                  <a:gd name="T25" fmla="*/ 286 h 729"/>
                  <a:gd name="T26" fmla="*/ 256 w 342"/>
                  <a:gd name="T27" fmla="*/ 316 h 729"/>
                  <a:gd name="T28" fmla="*/ 276 w 342"/>
                  <a:gd name="T29" fmla="*/ 346 h 729"/>
                  <a:gd name="T30" fmla="*/ 296 w 342"/>
                  <a:gd name="T31" fmla="*/ 377 h 729"/>
                  <a:gd name="T32" fmla="*/ 316 w 342"/>
                  <a:gd name="T33" fmla="*/ 408 h 729"/>
                  <a:gd name="T34" fmla="*/ 331 w 342"/>
                  <a:gd name="T35" fmla="*/ 442 h 729"/>
                  <a:gd name="T36" fmla="*/ 340 w 342"/>
                  <a:gd name="T37" fmla="*/ 476 h 729"/>
                  <a:gd name="T38" fmla="*/ 342 w 342"/>
                  <a:gd name="T39" fmla="*/ 513 h 729"/>
                  <a:gd name="T40" fmla="*/ 337 w 342"/>
                  <a:gd name="T41" fmla="*/ 548 h 729"/>
                  <a:gd name="T42" fmla="*/ 324 w 342"/>
                  <a:gd name="T43" fmla="*/ 578 h 729"/>
                  <a:gd name="T44" fmla="*/ 307 w 342"/>
                  <a:gd name="T45" fmla="*/ 604 h 729"/>
                  <a:gd name="T46" fmla="*/ 288 w 342"/>
                  <a:gd name="T47" fmla="*/ 628 h 729"/>
                  <a:gd name="T48" fmla="*/ 263 w 342"/>
                  <a:gd name="T49" fmla="*/ 651 h 729"/>
                  <a:gd name="T50" fmla="*/ 239 w 342"/>
                  <a:gd name="T51" fmla="*/ 674 h 729"/>
                  <a:gd name="T52" fmla="*/ 211 w 342"/>
                  <a:gd name="T53" fmla="*/ 700 h 729"/>
                  <a:gd name="T54" fmla="*/ 183 w 342"/>
                  <a:gd name="T55" fmla="*/ 729 h 729"/>
                  <a:gd name="T56" fmla="*/ 150 w 342"/>
                  <a:gd name="T57" fmla="*/ 722 h 729"/>
                  <a:gd name="T58" fmla="*/ 124 w 342"/>
                  <a:gd name="T59" fmla="*/ 710 h 729"/>
                  <a:gd name="T60" fmla="*/ 99 w 342"/>
                  <a:gd name="T61" fmla="*/ 696 h 729"/>
                  <a:gd name="T62" fmla="*/ 77 w 342"/>
                  <a:gd name="T63" fmla="*/ 679 h 729"/>
                  <a:gd name="T64" fmla="*/ 52 w 342"/>
                  <a:gd name="T65" fmla="*/ 663 h 729"/>
                  <a:gd name="T66" fmla="*/ 28 w 342"/>
                  <a:gd name="T67" fmla="*/ 649 h 729"/>
                  <a:gd name="T68" fmla="*/ 0 w 342"/>
                  <a:gd name="T69" fmla="*/ 639 h 729"/>
                  <a:gd name="T70" fmla="*/ 12 w 342"/>
                  <a:gd name="T71" fmla="*/ 618 h 729"/>
                  <a:gd name="T72" fmla="*/ 26 w 342"/>
                  <a:gd name="T73" fmla="*/ 604 h 729"/>
                  <a:gd name="T74" fmla="*/ 43 w 342"/>
                  <a:gd name="T75" fmla="*/ 592 h 729"/>
                  <a:gd name="T76" fmla="*/ 63 w 342"/>
                  <a:gd name="T77" fmla="*/ 581 h 729"/>
                  <a:gd name="T78" fmla="*/ 78 w 342"/>
                  <a:gd name="T79" fmla="*/ 569 h 729"/>
                  <a:gd name="T80" fmla="*/ 94 w 342"/>
                  <a:gd name="T81" fmla="*/ 555 h 729"/>
                  <a:gd name="T82" fmla="*/ 103 w 342"/>
                  <a:gd name="T83" fmla="*/ 536 h 729"/>
                  <a:gd name="T84" fmla="*/ 108 w 342"/>
                  <a:gd name="T85" fmla="*/ 506 h 729"/>
                  <a:gd name="T86" fmla="*/ 106 w 342"/>
                  <a:gd name="T87" fmla="*/ 480 h 729"/>
                  <a:gd name="T88" fmla="*/ 99 w 342"/>
                  <a:gd name="T89" fmla="*/ 457 h 729"/>
                  <a:gd name="T90" fmla="*/ 89 w 342"/>
                  <a:gd name="T91" fmla="*/ 435 h 729"/>
                  <a:gd name="T92" fmla="*/ 75 w 342"/>
                  <a:gd name="T93" fmla="*/ 414 h 729"/>
                  <a:gd name="T94" fmla="*/ 61 w 342"/>
                  <a:gd name="T95" fmla="*/ 394 h 729"/>
                  <a:gd name="T96" fmla="*/ 45 w 342"/>
                  <a:gd name="T97" fmla="*/ 372 h 729"/>
                  <a:gd name="T98" fmla="*/ 31 w 342"/>
                  <a:gd name="T99" fmla="*/ 349 h 729"/>
                  <a:gd name="T100" fmla="*/ 19 w 342"/>
                  <a:gd name="T101" fmla="*/ 325 h 729"/>
                  <a:gd name="T102" fmla="*/ 12 w 342"/>
                  <a:gd name="T103" fmla="*/ 297 h 729"/>
                  <a:gd name="T104" fmla="*/ 7 w 342"/>
                  <a:gd name="T105" fmla="*/ 255 h 729"/>
                  <a:gd name="T106" fmla="*/ 10 w 342"/>
                  <a:gd name="T107" fmla="*/ 220 h 729"/>
                  <a:gd name="T108" fmla="*/ 17 w 342"/>
                  <a:gd name="T109" fmla="*/ 187 h 729"/>
                  <a:gd name="T110" fmla="*/ 29 w 342"/>
                  <a:gd name="T111" fmla="*/ 159 h 729"/>
                  <a:gd name="T112" fmla="*/ 47 w 342"/>
                  <a:gd name="T113" fmla="*/ 131 h 729"/>
                  <a:gd name="T114" fmla="*/ 66 w 342"/>
                  <a:gd name="T115" fmla="*/ 105 h 729"/>
                  <a:gd name="T116" fmla="*/ 89 w 342"/>
                  <a:gd name="T117" fmla="*/ 80 h 729"/>
                  <a:gd name="T118" fmla="*/ 111 w 342"/>
                  <a:gd name="T119" fmla="*/ 54 h 729"/>
                  <a:gd name="T120" fmla="*/ 136 w 342"/>
                  <a:gd name="T121" fmla="*/ 28 h 729"/>
                  <a:gd name="T122" fmla="*/ 160 w 342"/>
                  <a:gd name="T123" fmla="*/ 0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2" h="729">
                    <a:moveTo>
                      <a:pt x="160" y="0"/>
                    </a:moveTo>
                    <a:lnTo>
                      <a:pt x="213" y="35"/>
                    </a:lnTo>
                    <a:lnTo>
                      <a:pt x="265" y="70"/>
                    </a:lnTo>
                    <a:lnTo>
                      <a:pt x="319" y="103"/>
                    </a:lnTo>
                    <a:lnTo>
                      <a:pt x="307" y="120"/>
                    </a:lnTo>
                    <a:lnTo>
                      <a:pt x="293" y="138"/>
                    </a:lnTo>
                    <a:lnTo>
                      <a:pt x="276" y="152"/>
                    </a:lnTo>
                    <a:lnTo>
                      <a:pt x="260" y="168"/>
                    </a:lnTo>
                    <a:lnTo>
                      <a:pt x="244" y="183"/>
                    </a:lnTo>
                    <a:lnTo>
                      <a:pt x="234" y="204"/>
                    </a:lnTo>
                    <a:lnTo>
                      <a:pt x="228" y="227"/>
                    </a:lnTo>
                    <a:lnTo>
                      <a:pt x="230" y="257"/>
                    </a:lnTo>
                    <a:lnTo>
                      <a:pt x="241" y="286"/>
                    </a:lnTo>
                    <a:lnTo>
                      <a:pt x="256" y="316"/>
                    </a:lnTo>
                    <a:lnTo>
                      <a:pt x="276" y="346"/>
                    </a:lnTo>
                    <a:lnTo>
                      <a:pt x="296" y="377"/>
                    </a:lnTo>
                    <a:lnTo>
                      <a:pt x="316" y="408"/>
                    </a:lnTo>
                    <a:lnTo>
                      <a:pt x="331" y="442"/>
                    </a:lnTo>
                    <a:lnTo>
                      <a:pt x="340" y="476"/>
                    </a:lnTo>
                    <a:lnTo>
                      <a:pt x="342" y="513"/>
                    </a:lnTo>
                    <a:lnTo>
                      <a:pt x="337" y="548"/>
                    </a:lnTo>
                    <a:lnTo>
                      <a:pt x="324" y="578"/>
                    </a:lnTo>
                    <a:lnTo>
                      <a:pt x="307" y="604"/>
                    </a:lnTo>
                    <a:lnTo>
                      <a:pt x="288" y="628"/>
                    </a:lnTo>
                    <a:lnTo>
                      <a:pt x="263" y="651"/>
                    </a:lnTo>
                    <a:lnTo>
                      <a:pt x="239" y="674"/>
                    </a:lnTo>
                    <a:lnTo>
                      <a:pt x="211" y="700"/>
                    </a:lnTo>
                    <a:lnTo>
                      <a:pt x="183" y="729"/>
                    </a:lnTo>
                    <a:lnTo>
                      <a:pt x="150" y="722"/>
                    </a:lnTo>
                    <a:lnTo>
                      <a:pt x="124" y="710"/>
                    </a:lnTo>
                    <a:lnTo>
                      <a:pt x="99" y="696"/>
                    </a:lnTo>
                    <a:lnTo>
                      <a:pt x="77" y="679"/>
                    </a:lnTo>
                    <a:lnTo>
                      <a:pt x="52" y="663"/>
                    </a:lnTo>
                    <a:lnTo>
                      <a:pt x="28" y="649"/>
                    </a:lnTo>
                    <a:lnTo>
                      <a:pt x="0" y="639"/>
                    </a:lnTo>
                    <a:lnTo>
                      <a:pt x="12" y="618"/>
                    </a:lnTo>
                    <a:lnTo>
                      <a:pt x="26" y="604"/>
                    </a:lnTo>
                    <a:lnTo>
                      <a:pt x="43" y="592"/>
                    </a:lnTo>
                    <a:lnTo>
                      <a:pt x="63" y="581"/>
                    </a:lnTo>
                    <a:lnTo>
                      <a:pt x="78" y="569"/>
                    </a:lnTo>
                    <a:lnTo>
                      <a:pt x="94" y="555"/>
                    </a:lnTo>
                    <a:lnTo>
                      <a:pt x="103" y="536"/>
                    </a:lnTo>
                    <a:lnTo>
                      <a:pt x="108" y="506"/>
                    </a:lnTo>
                    <a:lnTo>
                      <a:pt x="106" y="480"/>
                    </a:lnTo>
                    <a:lnTo>
                      <a:pt x="99" y="457"/>
                    </a:lnTo>
                    <a:lnTo>
                      <a:pt x="89" y="435"/>
                    </a:lnTo>
                    <a:lnTo>
                      <a:pt x="75" y="414"/>
                    </a:lnTo>
                    <a:lnTo>
                      <a:pt x="61" y="394"/>
                    </a:lnTo>
                    <a:lnTo>
                      <a:pt x="45" y="372"/>
                    </a:lnTo>
                    <a:lnTo>
                      <a:pt x="31" y="349"/>
                    </a:lnTo>
                    <a:lnTo>
                      <a:pt x="19" y="325"/>
                    </a:lnTo>
                    <a:lnTo>
                      <a:pt x="12" y="297"/>
                    </a:lnTo>
                    <a:lnTo>
                      <a:pt x="7" y="255"/>
                    </a:lnTo>
                    <a:lnTo>
                      <a:pt x="10" y="220"/>
                    </a:lnTo>
                    <a:lnTo>
                      <a:pt x="17" y="187"/>
                    </a:lnTo>
                    <a:lnTo>
                      <a:pt x="29" y="159"/>
                    </a:lnTo>
                    <a:lnTo>
                      <a:pt x="47" y="131"/>
                    </a:lnTo>
                    <a:lnTo>
                      <a:pt x="66" y="105"/>
                    </a:lnTo>
                    <a:lnTo>
                      <a:pt x="89" y="80"/>
                    </a:lnTo>
                    <a:lnTo>
                      <a:pt x="111" y="54"/>
                    </a:lnTo>
                    <a:lnTo>
                      <a:pt x="136" y="28"/>
                    </a:lnTo>
                    <a:lnTo>
                      <a:pt x="160" y="0"/>
                    </a:lnTo>
                    <a:close/>
                  </a:path>
                </a:pathLst>
              </a:custGeom>
              <a:solidFill>
                <a:schemeClr val="bg1"/>
              </a:solidFill>
              <a:ln w="1905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337"/>
              <p:cNvSpPr>
                <a:spLocks/>
              </p:cNvSpPr>
              <p:nvPr/>
            </p:nvSpPr>
            <p:spPr bwMode="auto">
              <a:xfrm rot="1546744">
                <a:off x="5184673" y="3574342"/>
                <a:ext cx="251428" cy="532822"/>
              </a:xfrm>
              <a:custGeom>
                <a:avLst/>
                <a:gdLst>
                  <a:gd name="T0" fmla="*/ 158 w 344"/>
                  <a:gd name="T1" fmla="*/ 0 h 729"/>
                  <a:gd name="T2" fmla="*/ 193 w 344"/>
                  <a:gd name="T3" fmla="*/ 18 h 729"/>
                  <a:gd name="T4" fmla="*/ 225 w 344"/>
                  <a:gd name="T5" fmla="*/ 38 h 729"/>
                  <a:gd name="T6" fmla="*/ 255 w 344"/>
                  <a:gd name="T7" fmla="*/ 61 h 729"/>
                  <a:gd name="T8" fmla="*/ 286 w 344"/>
                  <a:gd name="T9" fmla="*/ 82 h 729"/>
                  <a:gd name="T10" fmla="*/ 319 w 344"/>
                  <a:gd name="T11" fmla="*/ 103 h 729"/>
                  <a:gd name="T12" fmla="*/ 309 w 344"/>
                  <a:gd name="T13" fmla="*/ 120 h 729"/>
                  <a:gd name="T14" fmla="*/ 296 w 344"/>
                  <a:gd name="T15" fmla="*/ 136 h 729"/>
                  <a:gd name="T16" fmla="*/ 282 w 344"/>
                  <a:gd name="T17" fmla="*/ 150 h 729"/>
                  <a:gd name="T18" fmla="*/ 268 w 344"/>
                  <a:gd name="T19" fmla="*/ 162 h 729"/>
                  <a:gd name="T20" fmla="*/ 256 w 344"/>
                  <a:gd name="T21" fmla="*/ 178 h 729"/>
                  <a:gd name="T22" fmla="*/ 246 w 344"/>
                  <a:gd name="T23" fmla="*/ 195 h 729"/>
                  <a:gd name="T24" fmla="*/ 239 w 344"/>
                  <a:gd name="T25" fmla="*/ 216 h 729"/>
                  <a:gd name="T26" fmla="*/ 239 w 344"/>
                  <a:gd name="T27" fmla="*/ 244 h 729"/>
                  <a:gd name="T28" fmla="*/ 246 w 344"/>
                  <a:gd name="T29" fmla="*/ 272 h 729"/>
                  <a:gd name="T30" fmla="*/ 258 w 344"/>
                  <a:gd name="T31" fmla="*/ 297 h 729"/>
                  <a:gd name="T32" fmla="*/ 272 w 344"/>
                  <a:gd name="T33" fmla="*/ 321 h 729"/>
                  <a:gd name="T34" fmla="*/ 289 w 344"/>
                  <a:gd name="T35" fmla="*/ 346 h 729"/>
                  <a:gd name="T36" fmla="*/ 307 w 344"/>
                  <a:gd name="T37" fmla="*/ 372 h 729"/>
                  <a:gd name="T38" fmla="*/ 323 w 344"/>
                  <a:gd name="T39" fmla="*/ 398 h 729"/>
                  <a:gd name="T40" fmla="*/ 335 w 344"/>
                  <a:gd name="T41" fmla="*/ 426 h 729"/>
                  <a:gd name="T42" fmla="*/ 342 w 344"/>
                  <a:gd name="T43" fmla="*/ 455 h 729"/>
                  <a:gd name="T44" fmla="*/ 344 w 344"/>
                  <a:gd name="T45" fmla="*/ 497 h 729"/>
                  <a:gd name="T46" fmla="*/ 338 w 344"/>
                  <a:gd name="T47" fmla="*/ 534 h 729"/>
                  <a:gd name="T48" fmla="*/ 328 w 344"/>
                  <a:gd name="T49" fmla="*/ 567 h 729"/>
                  <a:gd name="T50" fmla="*/ 312 w 344"/>
                  <a:gd name="T51" fmla="*/ 597 h 729"/>
                  <a:gd name="T52" fmla="*/ 291 w 344"/>
                  <a:gd name="T53" fmla="*/ 625 h 729"/>
                  <a:gd name="T54" fmla="*/ 268 w 344"/>
                  <a:gd name="T55" fmla="*/ 651 h 729"/>
                  <a:gd name="T56" fmla="*/ 241 w 344"/>
                  <a:gd name="T57" fmla="*/ 675 h 729"/>
                  <a:gd name="T58" fmla="*/ 213 w 344"/>
                  <a:gd name="T59" fmla="*/ 701 h 729"/>
                  <a:gd name="T60" fmla="*/ 183 w 344"/>
                  <a:gd name="T61" fmla="*/ 729 h 729"/>
                  <a:gd name="T62" fmla="*/ 150 w 344"/>
                  <a:gd name="T63" fmla="*/ 722 h 729"/>
                  <a:gd name="T64" fmla="*/ 124 w 344"/>
                  <a:gd name="T65" fmla="*/ 710 h 729"/>
                  <a:gd name="T66" fmla="*/ 99 w 344"/>
                  <a:gd name="T67" fmla="*/ 695 h 729"/>
                  <a:gd name="T68" fmla="*/ 76 w 344"/>
                  <a:gd name="T69" fmla="*/ 679 h 729"/>
                  <a:gd name="T70" fmla="*/ 54 w 344"/>
                  <a:gd name="T71" fmla="*/ 663 h 729"/>
                  <a:gd name="T72" fmla="*/ 29 w 344"/>
                  <a:gd name="T73" fmla="*/ 647 h 729"/>
                  <a:gd name="T74" fmla="*/ 0 w 344"/>
                  <a:gd name="T75" fmla="*/ 639 h 729"/>
                  <a:gd name="T76" fmla="*/ 19 w 344"/>
                  <a:gd name="T77" fmla="*/ 618 h 729"/>
                  <a:gd name="T78" fmla="*/ 40 w 344"/>
                  <a:gd name="T79" fmla="*/ 600 h 729"/>
                  <a:gd name="T80" fmla="*/ 59 w 344"/>
                  <a:gd name="T81" fmla="*/ 585 h 729"/>
                  <a:gd name="T82" fmla="*/ 76 w 344"/>
                  <a:gd name="T83" fmla="*/ 569 h 729"/>
                  <a:gd name="T84" fmla="*/ 92 w 344"/>
                  <a:gd name="T85" fmla="*/ 551 h 729"/>
                  <a:gd name="T86" fmla="*/ 104 w 344"/>
                  <a:gd name="T87" fmla="*/ 530 h 729"/>
                  <a:gd name="T88" fmla="*/ 111 w 344"/>
                  <a:gd name="T89" fmla="*/ 508 h 729"/>
                  <a:gd name="T90" fmla="*/ 113 w 344"/>
                  <a:gd name="T91" fmla="*/ 478 h 729"/>
                  <a:gd name="T92" fmla="*/ 108 w 344"/>
                  <a:gd name="T93" fmla="*/ 450 h 729"/>
                  <a:gd name="T94" fmla="*/ 96 w 344"/>
                  <a:gd name="T95" fmla="*/ 424 h 729"/>
                  <a:gd name="T96" fmla="*/ 76 w 344"/>
                  <a:gd name="T97" fmla="*/ 398 h 729"/>
                  <a:gd name="T98" fmla="*/ 55 w 344"/>
                  <a:gd name="T99" fmla="*/ 372 h 729"/>
                  <a:gd name="T100" fmla="*/ 36 w 344"/>
                  <a:gd name="T101" fmla="*/ 344 h 729"/>
                  <a:gd name="T102" fmla="*/ 21 w 344"/>
                  <a:gd name="T103" fmla="*/ 316 h 729"/>
                  <a:gd name="T104" fmla="*/ 12 w 344"/>
                  <a:gd name="T105" fmla="*/ 284 h 729"/>
                  <a:gd name="T106" fmla="*/ 8 w 344"/>
                  <a:gd name="T107" fmla="*/ 246 h 729"/>
                  <a:gd name="T108" fmla="*/ 12 w 344"/>
                  <a:gd name="T109" fmla="*/ 213 h 729"/>
                  <a:gd name="T110" fmla="*/ 21 w 344"/>
                  <a:gd name="T111" fmla="*/ 183 h 729"/>
                  <a:gd name="T112" fmla="*/ 33 w 344"/>
                  <a:gd name="T113" fmla="*/ 155 h 729"/>
                  <a:gd name="T114" fmla="*/ 50 w 344"/>
                  <a:gd name="T115" fmla="*/ 131 h 729"/>
                  <a:gd name="T116" fmla="*/ 69 w 344"/>
                  <a:gd name="T117" fmla="*/ 105 h 729"/>
                  <a:gd name="T118" fmla="*/ 90 w 344"/>
                  <a:gd name="T119" fmla="*/ 80 h 729"/>
                  <a:gd name="T120" fmla="*/ 113 w 344"/>
                  <a:gd name="T121" fmla="*/ 56 h 729"/>
                  <a:gd name="T122" fmla="*/ 136 w 344"/>
                  <a:gd name="T123" fmla="*/ 30 h 729"/>
                  <a:gd name="T124" fmla="*/ 158 w 344"/>
                  <a:gd name="T125" fmla="*/ 0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4" h="729">
                    <a:moveTo>
                      <a:pt x="158" y="0"/>
                    </a:moveTo>
                    <a:lnTo>
                      <a:pt x="193" y="18"/>
                    </a:lnTo>
                    <a:lnTo>
                      <a:pt x="225" y="38"/>
                    </a:lnTo>
                    <a:lnTo>
                      <a:pt x="255" y="61"/>
                    </a:lnTo>
                    <a:lnTo>
                      <a:pt x="286" y="82"/>
                    </a:lnTo>
                    <a:lnTo>
                      <a:pt x="319" y="103"/>
                    </a:lnTo>
                    <a:lnTo>
                      <a:pt x="309" y="120"/>
                    </a:lnTo>
                    <a:lnTo>
                      <a:pt x="296" y="136"/>
                    </a:lnTo>
                    <a:lnTo>
                      <a:pt x="282" y="150"/>
                    </a:lnTo>
                    <a:lnTo>
                      <a:pt x="268" y="162"/>
                    </a:lnTo>
                    <a:lnTo>
                      <a:pt x="256" y="178"/>
                    </a:lnTo>
                    <a:lnTo>
                      <a:pt x="246" y="195"/>
                    </a:lnTo>
                    <a:lnTo>
                      <a:pt x="239" y="216"/>
                    </a:lnTo>
                    <a:lnTo>
                      <a:pt x="239" y="244"/>
                    </a:lnTo>
                    <a:lnTo>
                      <a:pt x="246" y="272"/>
                    </a:lnTo>
                    <a:lnTo>
                      <a:pt x="258" y="297"/>
                    </a:lnTo>
                    <a:lnTo>
                      <a:pt x="272" y="321"/>
                    </a:lnTo>
                    <a:lnTo>
                      <a:pt x="289" y="346"/>
                    </a:lnTo>
                    <a:lnTo>
                      <a:pt x="307" y="372"/>
                    </a:lnTo>
                    <a:lnTo>
                      <a:pt x="323" y="398"/>
                    </a:lnTo>
                    <a:lnTo>
                      <a:pt x="335" y="426"/>
                    </a:lnTo>
                    <a:lnTo>
                      <a:pt x="342" y="455"/>
                    </a:lnTo>
                    <a:lnTo>
                      <a:pt x="344" y="497"/>
                    </a:lnTo>
                    <a:lnTo>
                      <a:pt x="338" y="534"/>
                    </a:lnTo>
                    <a:lnTo>
                      <a:pt x="328" y="567"/>
                    </a:lnTo>
                    <a:lnTo>
                      <a:pt x="312" y="597"/>
                    </a:lnTo>
                    <a:lnTo>
                      <a:pt x="291" y="625"/>
                    </a:lnTo>
                    <a:lnTo>
                      <a:pt x="268" y="651"/>
                    </a:lnTo>
                    <a:lnTo>
                      <a:pt x="241" y="675"/>
                    </a:lnTo>
                    <a:lnTo>
                      <a:pt x="213" y="701"/>
                    </a:lnTo>
                    <a:lnTo>
                      <a:pt x="183" y="729"/>
                    </a:lnTo>
                    <a:lnTo>
                      <a:pt x="150" y="722"/>
                    </a:lnTo>
                    <a:lnTo>
                      <a:pt x="124" y="710"/>
                    </a:lnTo>
                    <a:lnTo>
                      <a:pt x="99" y="695"/>
                    </a:lnTo>
                    <a:lnTo>
                      <a:pt x="76" y="679"/>
                    </a:lnTo>
                    <a:lnTo>
                      <a:pt x="54" y="663"/>
                    </a:lnTo>
                    <a:lnTo>
                      <a:pt x="29" y="647"/>
                    </a:lnTo>
                    <a:lnTo>
                      <a:pt x="0" y="639"/>
                    </a:lnTo>
                    <a:lnTo>
                      <a:pt x="19" y="618"/>
                    </a:lnTo>
                    <a:lnTo>
                      <a:pt x="40" y="600"/>
                    </a:lnTo>
                    <a:lnTo>
                      <a:pt x="59" y="585"/>
                    </a:lnTo>
                    <a:lnTo>
                      <a:pt x="76" y="569"/>
                    </a:lnTo>
                    <a:lnTo>
                      <a:pt x="92" y="551"/>
                    </a:lnTo>
                    <a:lnTo>
                      <a:pt x="104" y="530"/>
                    </a:lnTo>
                    <a:lnTo>
                      <a:pt x="111" y="508"/>
                    </a:lnTo>
                    <a:lnTo>
                      <a:pt x="113" y="478"/>
                    </a:lnTo>
                    <a:lnTo>
                      <a:pt x="108" y="450"/>
                    </a:lnTo>
                    <a:lnTo>
                      <a:pt x="96" y="424"/>
                    </a:lnTo>
                    <a:lnTo>
                      <a:pt x="76" y="398"/>
                    </a:lnTo>
                    <a:lnTo>
                      <a:pt x="55" y="372"/>
                    </a:lnTo>
                    <a:lnTo>
                      <a:pt x="36" y="344"/>
                    </a:lnTo>
                    <a:lnTo>
                      <a:pt x="21" y="316"/>
                    </a:lnTo>
                    <a:lnTo>
                      <a:pt x="12" y="284"/>
                    </a:lnTo>
                    <a:lnTo>
                      <a:pt x="8" y="246"/>
                    </a:lnTo>
                    <a:lnTo>
                      <a:pt x="12" y="213"/>
                    </a:lnTo>
                    <a:lnTo>
                      <a:pt x="21" y="183"/>
                    </a:lnTo>
                    <a:lnTo>
                      <a:pt x="33" y="155"/>
                    </a:lnTo>
                    <a:lnTo>
                      <a:pt x="50" y="131"/>
                    </a:lnTo>
                    <a:lnTo>
                      <a:pt x="69" y="105"/>
                    </a:lnTo>
                    <a:lnTo>
                      <a:pt x="90" y="80"/>
                    </a:lnTo>
                    <a:lnTo>
                      <a:pt x="113" y="56"/>
                    </a:lnTo>
                    <a:lnTo>
                      <a:pt x="136" y="30"/>
                    </a:lnTo>
                    <a:lnTo>
                      <a:pt x="158" y="0"/>
                    </a:lnTo>
                    <a:close/>
                  </a:path>
                </a:pathLst>
              </a:custGeom>
              <a:solidFill>
                <a:schemeClr val="bg1"/>
              </a:solidFill>
              <a:ln w="1905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21" name="Group 314"/>
          <p:cNvGrpSpPr/>
          <p:nvPr/>
        </p:nvGrpSpPr>
        <p:grpSpPr>
          <a:xfrm>
            <a:off x="4123989" y="1201262"/>
            <a:ext cx="838155" cy="838931"/>
            <a:chOff x="5257800" y="2962451"/>
            <a:chExt cx="533400" cy="533400"/>
          </a:xfrm>
        </p:grpSpPr>
        <p:grpSp>
          <p:nvGrpSpPr>
            <p:cNvPr id="22" name="Group 306"/>
            <p:cNvGrpSpPr/>
            <p:nvPr/>
          </p:nvGrpSpPr>
          <p:grpSpPr>
            <a:xfrm>
              <a:off x="5257800" y="2962451"/>
              <a:ext cx="533400" cy="533400"/>
              <a:chOff x="1295400" y="2362200"/>
              <a:chExt cx="1371600" cy="1371600"/>
            </a:xfrm>
          </p:grpSpPr>
          <p:sp>
            <p:nvSpPr>
              <p:cNvPr id="24" name="Rounded Rectangle 23"/>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25"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3" name="Freeform 7"/>
            <p:cNvSpPr>
              <a:spLocks/>
            </p:cNvSpPr>
            <p:nvPr/>
          </p:nvSpPr>
          <p:spPr bwMode="auto">
            <a:xfrm>
              <a:off x="5408976" y="3069696"/>
              <a:ext cx="231048" cy="318911"/>
            </a:xfrm>
            <a:custGeom>
              <a:avLst/>
              <a:gdLst>
                <a:gd name="T0" fmla="*/ 38 w 213"/>
                <a:gd name="T1" fmla="*/ 0 h 294"/>
                <a:gd name="T2" fmla="*/ 54 w 213"/>
                <a:gd name="T3" fmla="*/ 2 h 294"/>
                <a:gd name="T4" fmla="*/ 64 w 213"/>
                <a:gd name="T5" fmla="*/ 11 h 294"/>
                <a:gd name="T6" fmla="*/ 71 w 213"/>
                <a:gd name="T7" fmla="*/ 23 h 294"/>
                <a:gd name="T8" fmla="*/ 75 w 213"/>
                <a:gd name="T9" fmla="*/ 39 h 294"/>
                <a:gd name="T10" fmla="*/ 76 w 213"/>
                <a:gd name="T11" fmla="*/ 56 h 294"/>
                <a:gd name="T12" fmla="*/ 76 w 213"/>
                <a:gd name="T13" fmla="*/ 74 h 294"/>
                <a:gd name="T14" fmla="*/ 181 w 213"/>
                <a:gd name="T15" fmla="*/ 74 h 294"/>
                <a:gd name="T16" fmla="*/ 193 w 213"/>
                <a:gd name="T17" fmla="*/ 77 h 294"/>
                <a:gd name="T18" fmla="*/ 202 w 213"/>
                <a:gd name="T19" fmla="*/ 86 h 294"/>
                <a:gd name="T20" fmla="*/ 209 w 213"/>
                <a:gd name="T21" fmla="*/ 100 h 294"/>
                <a:gd name="T22" fmla="*/ 211 w 213"/>
                <a:gd name="T23" fmla="*/ 117 h 294"/>
                <a:gd name="T24" fmla="*/ 207 w 213"/>
                <a:gd name="T25" fmla="*/ 131 h 294"/>
                <a:gd name="T26" fmla="*/ 200 w 213"/>
                <a:gd name="T27" fmla="*/ 140 h 294"/>
                <a:gd name="T28" fmla="*/ 190 w 213"/>
                <a:gd name="T29" fmla="*/ 145 h 294"/>
                <a:gd name="T30" fmla="*/ 179 w 213"/>
                <a:gd name="T31" fmla="*/ 149 h 294"/>
                <a:gd name="T32" fmla="*/ 169 w 213"/>
                <a:gd name="T33" fmla="*/ 149 h 294"/>
                <a:gd name="T34" fmla="*/ 75 w 213"/>
                <a:gd name="T35" fmla="*/ 149 h 294"/>
                <a:gd name="T36" fmla="*/ 75 w 213"/>
                <a:gd name="T37" fmla="*/ 170 h 294"/>
                <a:gd name="T38" fmla="*/ 75 w 213"/>
                <a:gd name="T39" fmla="*/ 186 h 294"/>
                <a:gd name="T40" fmla="*/ 75 w 213"/>
                <a:gd name="T41" fmla="*/ 196 h 294"/>
                <a:gd name="T42" fmla="*/ 80 w 213"/>
                <a:gd name="T43" fmla="*/ 205 h 294"/>
                <a:gd name="T44" fmla="*/ 87 w 213"/>
                <a:gd name="T45" fmla="*/ 213 h 294"/>
                <a:gd name="T46" fmla="*/ 101 w 213"/>
                <a:gd name="T47" fmla="*/ 219 h 294"/>
                <a:gd name="T48" fmla="*/ 120 w 213"/>
                <a:gd name="T49" fmla="*/ 220 h 294"/>
                <a:gd name="T50" fmla="*/ 178 w 213"/>
                <a:gd name="T51" fmla="*/ 220 h 294"/>
                <a:gd name="T52" fmla="*/ 186 w 213"/>
                <a:gd name="T53" fmla="*/ 222 h 294"/>
                <a:gd name="T54" fmla="*/ 195 w 213"/>
                <a:gd name="T55" fmla="*/ 226 h 294"/>
                <a:gd name="T56" fmla="*/ 204 w 213"/>
                <a:gd name="T57" fmla="*/ 233 h 294"/>
                <a:gd name="T58" fmla="*/ 211 w 213"/>
                <a:gd name="T59" fmla="*/ 245 h 294"/>
                <a:gd name="T60" fmla="*/ 213 w 213"/>
                <a:gd name="T61" fmla="*/ 261 h 294"/>
                <a:gd name="T62" fmla="*/ 209 w 213"/>
                <a:gd name="T63" fmla="*/ 276 h 294"/>
                <a:gd name="T64" fmla="*/ 202 w 213"/>
                <a:gd name="T65" fmla="*/ 285 h 294"/>
                <a:gd name="T66" fmla="*/ 192 w 213"/>
                <a:gd name="T67" fmla="*/ 290 h 294"/>
                <a:gd name="T68" fmla="*/ 181 w 213"/>
                <a:gd name="T69" fmla="*/ 292 h 294"/>
                <a:gd name="T70" fmla="*/ 172 w 213"/>
                <a:gd name="T71" fmla="*/ 294 h 294"/>
                <a:gd name="T72" fmla="*/ 162 w 213"/>
                <a:gd name="T73" fmla="*/ 294 h 294"/>
                <a:gd name="T74" fmla="*/ 144 w 213"/>
                <a:gd name="T75" fmla="*/ 292 h 294"/>
                <a:gd name="T76" fmla="*/ 123 w 213"/>
                <a:gd name="T77" fmla="*/ 292 h 294"/>
                <a:gd name="T78" fmla="*/ 104 w 213"/>
                <a:gd name="T79" fmla="*/ 292 h 294"/>
                <a:gd name="T80" fmla="*/ 90 w 213"/>
                <a:gd name="T81" fmla="*/ 292 h 294"/>
                <a:gd name="T82" fmla="*/ 83 w 213"/>
                <a:gd name="T83" fmla="*/ 290 h 294"/>
                <a:gd name="T84" fmla="*/ 71 w 213"/>
                <a:gd name="T85" fmla="*/ 287 h 294"/>
                <a:gd name="T86" fmla="*/ 55 w 213"/>
                <a:gd name="T87" fmla="*/ 280 h 294"/>
                <a:gd name="T88" fmla="*/ 40 w 213"/>
                <a:gd name="T89" fmla="*/ 269 h 294"/>
                <a:gd name="T90" fmla="*/ 26 w 213"/>
                <a:gd name="T91" fmla="*/ 255 h 294"/>
                <a:gd name="T92" fmla="*/ 12 w 213"/>
                <a:gd name="T93" fmla="*/ 236 h 294"/>
                <a:gd name="T94" fmla="*/ 3 w 213"/>
                <a:gd name="T95" fmla="*/ 213 h 294"/>
                <a:gd name="T96" fmla="*/ 1 w 213"/>
                <a:gd name="T97" fmla="*/ 186 h 294"/>
                <a:gd name="T98" fmla="*/ 0 w 213"/>
                <a:gd name="T99" fmla="*/ 140 h 294"/>
                <a:gd name="T100" fmla="*/ 0 w 213"/>
                <a:gd name="T101" fmla="*/ 98 h 294"/>
                <a:gd name="T102" fmla="*/ 0 w 213"/>
                <a:gd name="T103" fmla="*/ 86 h 294"/>
                <a:gd name="T104" fmla="*/ 0 w 213"/>
                <a:gd name="T105" fmla="*/ 65 h 294"/>
                <a:gd name="T106" fmla="*/ 1 w 213"/>
                <a:gd name="T107" fmla="*/ 42 h 294"/>
                <a:gd name="T108" fmla="*/ 5 w 213"/>
                <a:gd name="T109" fmla="*/ 21 h 294"/>
                <a:gd name="T110" fmla="*/ 12 w 213"/>
                <a:gd name="T111" fmla="*/ 9 h 294"/>
                <a:gd name="T112" fmla="*/ 24 w 213"/>
                <a:gd name="T113" fmla="*/ 2 h 294"/>
                <a:gd name="T114" fmla="*/ 38 w 213"/>
                <a:gd name="T115"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3" h="294">
                  <a:moveTo>
                    <a:pt x="38" y="0"/>
                  </a:moveTo>
                  <a:lnTo>
                    <a:pt x="54" y="2"/>
                  </a:lnTo>
                  <a:lnTo>
                    <a:pt x="64" y="11"/>
                  </a:lnTo>
                  <a:lnTo>
                    <a:pt x="71" y="23"/>
                  </a:lnTo>
                  <a:lnTo>
                    <a:pt x="75" y="39"/>
                  </a:lnTo>
                  <a:lnTo>
                    <a:pt x="76" y="56"/>
                  </a:lnTo>
                  <a:lnTo>
                    <a:pt x="76" y="74"/>
                  </a:lnTo>
                  <a:lnTo>
                    <a:pt x="181" y="74"/>
                  </a:lnTo>
                  <a:lnTo>
                    <a:pt x="193" y="77"/>
                  </a:lnTo>
                  <a:lnTo>
                    <a:pt x="202" y="86"/>
                  </a:lnTo>
                  <a:lnTo>
                    <a:pt x="209" y="100"/>
                  </a:lnTo>
                  <a:lnTo>
                    <a:pt x="211" y="117"/>
                  </a:lnTo>
                  <a:lnTo>
                    <a:pt x="207" y="131"/>
                  </a:lnTo>
                  <a:lnTo>
                    <a:pt x="200" y="140"/>
                  </a:lnTo>
                  <a:lnTo>
                    <a:pt x="190" y="145"/>
                  </a:lnTo>
                  <a:lnTo>
                    <a:pt x="179" y="149"/>
                  </a:lnTo>
                  <a:lnTo>
                    <a:pt x="169" y="149"/>
                  </a:lnTo>
                  <a:lnTo>
                    <a:pt x="75" y="149"/>
                  </a:lnTo>
                  <a:lnTo>
                    <a:pt x="75" y="170"/>
                  </a:lnTo>
                  <a:lnTo>
                    <a:pt x="75" y="186"/>
                  </a:lnTo>
                  <a:lnTo>
                    <a:pt x="75" y="196"/>
                  </a:lnTo>
                  <a:lnTo>
                    <a:pt x="80" y="205"/>
                  </a:lnTo>
                  <a:lnTo>
                    <a:pt x="87" y="213"/>
                  </a:lnTo>
                  <a:lnTo>
                    <a:pt x="101" y="219"/>
                  </a:lnTo>
                  <a:lnTo>
                    <a:pt x="120" y="220"/>
                  </a:lnTo>
                  <a:lnTo>
                    <a:pt x="178" y="220"/>
                  </a:lnTo>
                  <a:lnTo>
                    <a:pt x="186" y="222"/>
                  </a:lnTo>
                  <a:lnTo>
                    <a:pt x="195" y="226"/>
                  </a:lnTo>
                  <a:lnTo>
                    <a:pt x="204" y="233"/>
                  </a:lnTo>
                  <a:lnTo>
                    <a:pt x="211" y="245"/>
                  </a:lnTo>
                  <a:lnTo>
                    <a:pt x="213" y="261"/>
                  </a:lnTo>
                  <a:lnTo>
                    <a:pt x="209" y="276"/>
                  </a:lnTo>
                  <a:lnTo>
                    <a:pt x="202" y="285"/>
                  </a:lnTo>
                  <a:lnTo>
                    <a:pt x="192" y="290"/>
                  </a:lnTo>
                  <a:lnTo>
                    <a:pt x="181" y="292"/>
                  </a:lnTo>
                  <a:lnTo>
                    <a:pt x="172" y="294"/>
                  </a:lnTo>
                  <a:lnTo>
                    <a:pt x="162" y="294"/>
                  </a:lnTo>
                  <a:lnTo>
                    <a:pt x="144" y="292"/>
                  </a:lnTo>
                  <a:lnTo>
                    <a:pt x="123" y="292"/>
                  </a:lnTo>
                  <a:lnTo>
                    <a:pt x="104" y="292"/>
                  </a:lnTo>
                  <a:lnTo>
                    <a:pt x="90" y="292"/>
                  </a:lnTo>
                  <a:lnTo>
                    <a:pt x="83" y="290"/>
                  </a:lnTo>
                  <a:lnTo>
                    <a:pt x="71" y="287"/>
                  </a:lnTo>
                  <a:lnTo>
                    <a:pt x="55" y="280"/>
                  </a:lnTo>
                  <a:lnTo>
                    <a:pt x="40" y="269"/>
                  </a:lnTo>
                  <a:lnTo>
                    <a:pt x="26" y="255"/>
                  </a:lnTo>
                  <a:lnTo>
                    <a:pt x="12" y="236"/>
                  </a:lnTo>
                  <a:lnTo>
                    <a:pt x="3" y="213"/>
                  </a:lnTo>
                  <a:lnTo>
                    <a:pt x="1" y="186"/>
                  </a:lnTo>
                  <a:lnTo>
                    <a:pt x="0" y="140"/>
                  </a:lnTo>
                  <a:lnTo>
                    <a:pt x="0" y="98"/>
                  </a:lnTo>
                  <a:lnTo>
                    <a:pt x="0" y="86"/>
                  </a:lnTo>
                  <a:lnTo>
                    <a:pt x="0" y="65"/>
                  </a:lnTo>
                  <a:lnTo>
                    <a:pt x="1" y="42"/>
                  </a:lnTo>
                  <a:lnTo>
                    <a:pt x="5" y="21"/>
                  </a:lnTo>
                  <a:lnTo>
                    <a:pt x="12" y="9"/>
                  </a:lnTo>
                  <a:lnTo>
                    <a:pt x="24" y="2"/>
                  </a:lnTo>
                  <a:lnTo>
                    <a:pt x="3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1" name="Group 339"/>
          <p:cNvGrpSpPr/>
          <p:nvPr/>
        </p:nvGrpSpPr>
        <p:grpSpPr>
          <a:xfrm>
            <a:off x="5190789" y="1201262"/>
            <a:ext cx="838155" cy="838931"/>
            <a:chOff x="3771106" y="445380"/>
            <a:chExt cx="533400" cy="533400"/>
          </a:xfrm>
        </p:grpSpPr>
        <p:grpSp>
          <p:nvGrpSpPr>
            <p:cNvPr id="32" name="Group 336"/>
            <p:cNvGrpSpPr/>
            <p:nvPr/>
          </p:nvGrpSpPr>
          <p:grpSpPr>
            <a:xfrm>
              <a:off x="3771106" y="445380"/>
              <a:ext cx="533400" cy="533400"/>
              <a:chOff x="1295400" y="2362200"/>
              <a:chExt cx="1371600" cy="1371600"/>
            </a:xfrm>
          </p:grpSpPr>
          <p:sp>
            <p:nvSpPr>
              <p:cNvPr id="34" name="Rounded Rectangle 33"/>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35"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3" name="Freeform 16"/>
            <p:cNvSpPr>
              <a:spLocks/>
            </p:cNvSpPr>
            <p:nvPr/>
          </p:nvSpPr>
          <p:spPr bwMode="auto">
            <a:xfrm>
              <a:off x="3856967" y="573833"/>
              <a:ext cx="348122" cy="305068"/>
            </a:xfrm>
            <a:custGeom>
              <a:avLst/>
              <a:gdLst>
                <a:gd name="T0" fmla="*/ 257 w 283"/>
                <a:gd name="T1" fmla="*/ 4 h 248"/>
                <a:gd name="T2" fmla="*/ 279 w 283"/>
                <a:gd name="T3" fmla="*/ 21 h 248"/>
                <a:gd name="T4" fmla="*/ 283 w 283"/>
                <a:gd name="T5" fmla="*/ 60 h 248"/>
                <a:gd name="T6" fmla="*/ 258 w 283"/>
                <a:gd name="T7" fmla="*/ 124 h 248"/>
                <a:gd name="T8" fmla="*/ 220 w 283"/>
                <a:gd name="T9" fmla="*/ 178 h 248"/>
                <a:gd name="T10" fmla="*/ 180 w 283"/>
                <a:gd name="T11" fmla="*/ 219 h 248"/>
                <a:gd name="T12" fmla="*/ 152 w 283"/>
                <a:gd name="T13" fmla="*/ 243 h 248"/>
                <a:gd name="T14" fmla="*/ 121 w 283"/>
                <a:gd name="T15" fmla="*/ 246 h 248"/>
                <a:gd name="T16" fmla="*/ 98 w 283"/>
                <a:gd name="T17" fmla="*/ 229 h 248"/>
                <a:gd name="T18" fmla="*/ 87 w 283"/>
                <a:gd name="T19" fmla="*/ 205 h 248"/>
                <a:gd name="T20" fmla="*/ 73 w 283"/>
                <a:gd name="T21" fmla="*/ 164 h 248"/>
                <a:gd name="T22" fmla="*/ 59 w 283"/>
                <a:gd name="T23" fmla="*/ 117 h 248"/>
                <a:gd name="T24" fmla="*/ 47 w 283"/>
                <a:gd name="T25" fmla="*/ 82 h 248"/>
                <a:gd name="T26" fmla="*/ 37 w 283"/>
                <a:gd name="T27" fmla="*/ 70 h 248"/>
                <a:gd name="T28" fmla="*/ 21 w 283"/>
                <a:gd name="T29" fmla="*/ 77 h 248"/>
                <a:gd name="T30" fmla="*/ 12 w 283"/>
                <a:gd name="T31" fmla="*/ 82 h 248"/>
                <a:gd name="T32" fmla="*/ 4 w 283"/>
                <a:gd name="T33" fmla="*/ 65 h 248"/>
                <a:gd name="T34" fmla="*/ 21 w 283"/>
                <a:gd name="T35" fmla="*/ 44 h 248"/>
                <a:gd name="T36" fmla="*/ 52 w 283"/>
                <a:gd name="T37" fmla="*/ 19 h 248"/>
                <a:gd name="T38" fmla="*/ 86 w 283"/>
                <a:gd name="T39" fmla="*/ 4 h 248"/>
                <a:gd name="T40" fmla="*/ 110 w 283"/>
                <a:gd name="T41" fmla="*/ 13 h 248"/>
                <a:gd name="T42" fmla="*/ 122 w 283"/>
                <a:gd name="T43" fmla="*/ 44 h 248"/>
                <a:gd name="T44" fmla="*/ 129 w 283"/>
                <a:gd name="T45" fmla="*/ 82 h 248"/>
                <a:gd name="T46" fmla="*/ 140 w 283"/>
                <a:gd name="T47" fmla="*/ 124 h 248"/>
                <a:gd name="T48" fmla="*/ 150 w 283"/>
                <a:gd name="T49" fmla="*/ 154 h 248"/>
                <a:gd name="T50" fmla="*/ 164 w 283"/>
                <a:gd name="T51" fmla="*/ 154 h 248"/>
                <a:gd name="T52" fmla="*/ 183 w 283"/>
                <a:gd name="T53" fmla="*/ 128 h 248"/>
                <a:gd name="T54" fmla="*/ 201 w 283"/>
                <a:gd name="T55" fmla="*/ 91 h 248"/>
                <a:gd name="T56" fmla="*/ 197 w 283"/>
                <a:gd name="T57" fmla="*/ 68 h 248"/>
                <a:gd name="T58" fmla="*/ 178 w 283"/>
                <a:gd name="T59" fmla="*/ 61 h 248"/>
                <a:gd name="T60" fmla="*/ 169 w 283"/>
                <a:gd name="T61" fmla="*/ 47 h 248"/>
                <a:gd name="T62" fmla="*/ 192 w 283"/>
                <a:gd name="T63" fmla="*/ 18 h 248"/>
                <a:gd name="T64" fmla="*/ 225 w 283"/>
                <a:gd name="T65" fmla="*/ 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248">
                  <a:moveTo>
                    <a:pt x="241" y="0"/>
                  </a:moveTo>
                  <a:lnTo>
                    <a:pt x="257" y="4"/>
                  </a:lnTo>
                  <a:lnTo>
                    <a:pt x="269" y="11"/>
                  </a:lnTo>
                  <a:lnTo>
                    <a:pt x="279" y="21"/>
                  </a:lnTo>
                  <a:lnTo>
                    <a:pt x="283" y="39"/>
                  </a:lnTo>
                  <a:lnTo>
                    <a:pt x="283" y="60"/>
                  </a:lnTo>
                  <a:lnTo>
                    <a:pt x="272" y="93"/>
                  </a:lnTo>
                  <a:lnTo>
                    <a:pt x="258" y="124"/>
                  </a:lnTo>
                  <a:lnTo>
                    <a:pt x="241" y="152"/>
                  </a:lnTo>
                  <a:lnTo>
                    <a:pt x="220" y="178"/>
                  </a:lnTo>
                  <a:lnTo>
                    <a:pt x="201" y="201"/>
                  </a:lnTo>
                  <a:lnTo>
                    <a:pt x="180" y="219"/>
                  </a:lnTo>
                  <a:lnTo>
                    <a:pt x="164" y="232"/>
                  </a:lnTo>
                  <a:lnTo>
                    <a:pt x="152" y="243"/>
                  </a:lnTo>
                  <a:lnTo>
                    <a:pt x="136" y="248"/>
                  </a:lnTo>
                  <a:lnTo>
                    <a:pt x="121" y="246"/>
                  </a:lnTo>
                  <a:lnTo>
                    <a:pt x="108" y="239"/>
                  </a:lnTo>
                  <a:lnTo>
                    <a:pt x="98" y="229"/>
                  </a:lnTo>
                  <a:lnTo>
                    <a:pt x="91" y="217"/>
                  </a:lnTo>
                  <a:lnTo>
                    <a:pt x="87" y="205"/>
                  </a:lnTo>
                  <a:lnTo>
                    <a:pt x="80" y="187"/>
                  </a:lnTo>
                  <a:lnTo>
                    <a:pt x="73" y="164"/>
                  </a:lnTo>
                  <a:lnTo>
                    <a:pt x="66" y="142"/>
                  </a:lnTo>
                  <a:lnTo>
                    <a:pt x="59" y="117"/>
                  </a:lnTo>
                  <a:lnTo>
                    <a:pt x="52" y="96"/>
                  </a:lnTo>
                  <a:lnTo>
                    <a:pt x="47" y="82"/>
                  </a:lnTo>
                  <a:lnTo>
                    <a:pt x="44" y="74"/>
                  </a:lnTo>
                  <a:lnTo>
                    <a:pt x="37" y="70"/>
                  </a:lnTo>
                  <a:lnTo>
                    <a:pt x="28" y="74"/>
                  </a:lnTo>
                  <a:lnTo>
                    <a:pt x="21" y="77"/>
                  </a:lnTo>
                  <a:lnTo>
                    <a:pt x="14" y="81"/>
                  </a:lnTo>
                  <a:lnTo>
                    <a:pt x="12" y="82"/>
                  </a:lnTo>
                  <a:lnTo>
                    <a:pt x="0" y="68"/>
                  </a:lnTo>
                  <a:lnTo>
                    <a:pt x="4" y="65"/>
                  </a:lnTo>
                  <a:lnTo>
                    <a:pt x="11" y="56"/>
                  </a:lnTo>
                  <a:lnTo>
                    <a:pt x="21" y="44"/>
                  </a:lnTo>
                  <a:lnTo>
                    <a:pt x="37" y="32"/>
                  </a:lnTo>
                  <a:lnTo>
                    <a:pt x="52" y="19"/>
                  </a:lnTo>
                  <a:lnTo>
                    <a:pt x="68" y="9"/>
                  </a:lnTo>
                  <a:lnTo>
                    <a:pt x="86" y="4"/>
                  </a:lnTo>
                  <a:lnTo>
                    <a:pt x="100" y="4"/>
                  </a:lnTo>
                  <a:lnTo>
                    <a:pt x="110" y="13"/>
                  </a:lnTo>
                  <a:lnTo>
                    <a:pt x="117" y="26"/>
                  </a:lnTo>
                  <a:lnTo>
                    <a:pt x="122" y="44"/>
                  </a:lnTo>
                  <a:lnTo>
                    <a:pt x="126" y="63"/>
                  </a:lnTo>
                  <a:lnTo>
                    <a:pt x="129" y="82"/>
                  </a:lnTo>
                  <a:lnTo>
                    <a:pt x="133" y="100"/>
                  </a:lnTo>
                  <a:lnTo>
                    <a:pt x="140" y="124"/>
                  </a:lnTo>
                  <a:lnTo>
                    <a:pt x="145" y="142"/>
                  </a:lnTo>
                  <a:lnTo>
                    <a:pt x="150" y="154"/>
                  </a:lnTo>
                  <a:lnTo>
                    <a:pt x="155" y="157"/>
                  </a:lnTo>
                  <a:lnTo>
                    <a:pt x="164" y="154"/>
                  </a:lnTo>
                  <a:lnTo>
                    <a:pt x="173" y="143"/>
                  </a:lnTo>
                  <a:lnTo>
                    <a:pt x="183" y="128"/>
                  </a:lnTo>
                  <a:lnTo>
                    <a:pt x="196" y="107"/>
                  </a:lnTo>
                  <a:lnTo>
                    <a:pt x="201" y="91"/>
                  </a:lnTo>
                  <a:lnTo>
                    <a:pt x="203" y="77"/>
                  </a:lnTo>
                  <a:lnTo>
                    <a:pt x="197" y="68"/>
                  </a:lnTo>
                  <a:lnTo>
                    <a:pt x="189" y="61"/>
                  </a:lnTo>
                  <a:lnTo>
                    <a:pt x="178" y="61"/>
                  </a:lnTo>
                  <a:lnTo>
                    <a:pt x="162" y="67"/>
                  </a:lnTo>
                  <a:lnTo>
                    <a:pt x="169" y="47"/>
                  </a:lnTo>
                  <a:lnTo>
                    <a:pt x="180" y="32"/>
                  </a:lnTo>
                  <a:lnTo>
                    <a:pt x="192" y="18"/>
                  </a:lnTo>
                  <a:lnTo>
                    <a:pt x="208" y="7"/>
                  </a:lnTo>
                  <a:lnTo>
                    <a:pt x="225" y="2"/>
                  </a:lnTo>
                  <a:lnTo>
                    <a:pt x="241"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6" name="Group 401"/>
          <p:cNvGrpSpPr/>
          <p:nvPr/>
        </p:nvGrpSpPr>
        <p:grpSpPr>
          <a:xfrm>
            <a:off x="6257589" y="1201262"/>
            <a:ext cx="838155" cy="838931"/>
            <a:chOff x="4419600" y="399607"/>
            <a:chExt cx="533400" cy="533400"/>
          </a:xfrm>
        </p:grpSpPr>
        <p:grpSp>
          <p:nvGrpSpPr>
            <p:cNvPr id="37" name="Group 333"/>
            <p:cNvGrpSpPr/>
            <p:nvPr/>
          </p:nvGrpSpPr>
          <p:grpSpPr>
            <a:xfrm>
              <a:off x="4419600" y="399607"/>
              <a:ext cx="533400" cy="533400"/>
              <a:chOff x="1295400" y="2362200"/>
              <a:chExt cx="1371600" cy="1371600"/>
            </a:xfrm>
          </p:grpSpPr>
          <p:sp>
            <p:nvSpPr>
              <p:cNvPr id="44" name="Rounded Rectangle 43"/>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45" name="Freeform 164"/>
              <p:cNvSpPr>
                <a:spLocks/>
              </p:cNvSpPr>
              <p:nvPr/>
            </p:nvSpPr>
            <p:spPr bwMode="auto">
              <a:xfrm>
                <a:off x="1311258" y="2374147"/>
                <a:ext cx="1075606"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8" name="Group 345"/>
            <p:cNvGrpSpPr/>
            <p:nvPr/>
          </p:nvGrpSpPr>
          <p:grpSpPr>
            <a:xfrm>
              <a:off x="4485250" y="550939"/>
              <a:ext cx="402101" cy="230736"/>
              <a:chOff x="6738938" y="903288"/>
              <a:chExt cx="473075" cy="271463"/>
            </a:xfrm>
            <a:solidFill>
              <a:schemeClr val="bg1"/>
            </a:solidFill>
          </p:grpSpPr>
          <p:sp>
            <p:nvSpPr>
              <p:cNvPr id="39" name="Freeform 28"/>
              <p:cNvSpPr>
                <a:spLocks noEditPoints="1"/>
              </p:cNvSpPr>
              <p:nvPr/>
            </p:nvSpPr>
            <p:spPr bwMode="auto">
              <a:xfrm>
                <a:off x="6738938" y="903288"/>
                <a:ext cx="115888" cy="207963"/>
              </a:xfrm>
              <a:custGeom>
                <a:avLst/>
                <a:gdLst>
                  <a:gd name="T0" fmla="*/ 30 w 73"/>
                  <a:gd name="T1" fmla="*/ 64 h 131"/>
                  <a:gd name="T2" fmla="*/ 30 w 73"/>
                  <a:gd name="T3" fmla="*/ 106 h 131"/>
                  <a:gd name="T4" fmla="*/ 44 w 73"/>
                  <a:gd name="T5" fmla="*/ 106 h 131"/>
                  <a:gd name="T6" fmla="*/ 44 w 73"/>
                  <a:gd name="T7" fmla="*/ 64 h 131"/>
                  <a:gd name="T8" fmla="*/ 30 w 73"/>
                  <a:gd name="T9" fmla="*/ 64 h 131"/>
                  <a:gd name="T10" fmla="*/ 44 w 73"/>
                  <a:gd name="T11" fmla="*/ 0 h 131"/>
                  <a:gd name="T12" fmla="*/ 73 w 73"/>
                  <a:gd name="T13" fmla="*/ 0 h 131"/>
                  <a:gd name="T14" fmla="*/ 73 w 73"/>
                  <a:gd name="T15" fmla="*/ 131 h 131"/>
                  <a:gd name="T16" fmla="*/ 0 w 73"/>
                  <a:gd name="T17" fmla="*/ 131 h 131"/>
                  <a:gd name="T18" fmla="*/ 0 w 73"/>
                  <a:gd name="T19" fmla="*/ 40 h 131"/>
                  <a:gd name="T20" fmla="*/ 44 w 73"/>
                  <a:gd name="T21" fmla="*/ 40 h 131"/>
                  <a:gd name="T22" fmla="*/ 44 w 73"/>
                  <a:gd name="T2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131">
                    <a:moveTo>
                      <a:pt x="30" y="64"/>
                    </a:moveTo>
                    <a:lnTo>
                      <a:pt x="30" y="106"/>
                    </a:lnTo>
                    <a:lnTo>
                      <a:pt x="44" y="106"/>
                    </a:lnTo>
                    <a:lnTo>
                      <a:pt x="44" y="64"/>
                    </a:lnTo>
                    <a:lnTo>
                      <a:pt x="30" y="64"/>
                    </a:lnTo>
                    <a:close/>
                    <a:moveTo>
                      <a:pt x="44" y="0"/>
                    </a:moveTo>
                    <a:lnTo>
                      <a:pt x="73" y="0"/>
                    </a:lnTo>
                    <a:lnTo>
                      <a:pt x="73" y="131"/>
                    </a:lnTo>
                    <a:lnTo>
                      <a:pt x="0" y="131"/>
                    </a:lnTo>
                    <a:lnTo>
                      <a:pt x="0" y="40"/>
                    </a:lnTo>
                    <a:lnTo>
                      <a:pt x="44" y="4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29"/>
              <p:cNvSpPr>
                <a:spLocks noEditPoints="1"/>
              </p:cNvSpPr>
              <p:nvPr/>
            </p:nvSpPr>
            <p:spPr bwMode="auto">
              <a:xfrm>
                <a:off x="6951663" y="966788"/>
                <a:ext cx="117475" cy="207963"/>
              </a:xfrm>
              <a:custGeom>
                <a:avLst/>
                <a:gdLst>
                  <a:gd name="T0" fmla="*/ 30 w 74"/>
                  <a:gd name="T1" fmla="*/ 24 h 131"/>
                  <a:gd name="T2" fmla="*/ 30 w 74"/>
                  <a:gd name="T3" fmla="*/ 66 h 131"/>
                  <a:gd name="T4" fmla="*/ 46 w 74"/>
                  <a:gd name="T5" fmla="*/ 66 h 131"/>
                  <a:gd name="T6" fmla="*/ 46 w 74"/>
                  <a:gd name="T7" fmla="*/ 24 h 131"/>
                  <a:gd name="T8" fmla="*/ 30 w 74"/>
                  <a:gd name="T9" fmla="*/ 24 h 131"/>
                  <a:gd name="T10" fmla="*/ 0 w 74"/>
                  <a:gd name="T11" fmla="*/ 0 h 131"/>
                  <a:gd name="T12" fmla="*/ 74 w 74"/>
                  <a:gd name="T13" fmla="*/ 0 h 131"/>
                  <a:gd name="T14" fmla="*/ 74 w 74"/>
                  <a:gd name="T15" fmla="*/ 131 h 131"/>
                  <a:gd name="T16" fmla="*/ 0 w 74"/>
                  <a:gd name="T17" fmla="*/ 131 h 131"/>
                  <a:gd name="T18" fmla="*/ 0 w 74"/>
                  <a:gd name="T19" fmla="*/ 104 h 131"/>
                  <a:gd name="T20" fmla="*/ 46 w 74"/>
                  <a:gd name="T21" fmla="*/ 104 h 131"/>
                  <a:gd name="T22" fmla="*/ 46 w 74"/>
                  <a:gd name="T23" fmla="*/ 91 h 131"/>
                  <a:gd name="T24" fmla="*/ 0 w 74"/>
                  <a:gd name="T25" fmla="*/ 91 h 131"/>
                  <a:gd name="T26" fmla="*/ 0 w 74"/>
                  <a:gd name="T2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131">
                    <a:moveTo>
                      <a:pt x="30" y="24"/>
                    </a:moveTo>
                    <a:lnTo>
                      <a:pt x="30" y="66"/>
                    </a:lnTo>
                    <a:lnTo>
                      <a:pt x="46" y="66"/>
                    </a:lnTo>
                    <a:lnTo>
                      <a:pt x="46" y="24"/>
                    </a:lnTo>
                    <a:lnTo>
                      <a:pt x="30" y="24"/>
                    </a:lnTo>
                    <a:close/>
                    <a:moveTo>
                      <a:pt x="0" y="0"/>
                    </a:moveTo>
                    <a:lnTo>
                      <a:pt x="74" y="0"/>
                    </a:lnTo>
                    <a:lnTo>
                      <a:pt x="74" y="131"/>
                    </a:lnTo>
                    <a:lnTo>
                      <a:pt x="0" y="131"/>
                    </a:lnTo>
                    <a:lnTo>
                      <a:pt x="0" y="104"/>
                    </a:lnTo>
                    <a:lnTo>
                      <a:pt x="46" y="104"/>
                    </a:lnTo>
                    <a:lnTo>
                      <a:pt x="46" y="91"/>
                    </a:lnTo>
                    <a:lnTo>
                      <a:pt x="0" y="9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30"/>
              <p:cNvSpPr>
                <a:spLocks noEditPoints="1"/>
              </p:cNvSpPr>
              <p:nvPr/>
            </p:nvSpPr>
            <p:spPr bwMode="auto">
              <a:xfrm>
                <a:off x="7092950" y="966788"/>
                <a:ext cx="119063" cy="207963"/>
              </a:xfrm>
              <a:custGeom>
                <a:avLst/>
                <a:gdLst>
                  <a:gd name="T0" fmla="*/ 30 w 75"/>
                  <a:gd name="T1" fmla="*/ 24 h 131"/>
                  <a:gd name="T2" fmla="*/ 30 w 75"/>
                  <a:gd name="T3" fmla="*/ 66 h 131"/>
                  <a:gd name="T4" fmla="*/ 46 w 75"/>
                  <a:gd name="T5" fmla="*/ 66 h 131"/>
                  <a:gd name="T6" fmla="*/ 46 w 75"/>
                  <a:gd name="T7" fmla="*/ 24 h 131"/>
                  <a:gd name="T8" fmla="*/ 30 w 75"/>
                  <a:gd name="T9" fmla="*/ 24 h 131"/>
                  <a:gd name="T10" fmla="*/ 0 w 75"/>
                  <a:gd name="T11" fmla="*/ 0 h 131"/>
                  <a:gd name="T12" fmla="*/ 75 w 75"/>
                  <a:gd name="T13" fmla="*/ 0 h 131"/>
                  <a:gd name="T14" fmla="*/ 75 w 75"/>
                  <a:gd name="T15" fmla="*/ 131 h 131"/>
                  <a:gd name="T16" fmla="*/ 0 w 75"/>
                  <a:gd name="T17" fmla="*/ 131 h 131"/>
                  <a:gd name="T18" fmla="*/ 0 w 75"/>
                  <a:gd name="T19" fmla="*/ 104 h 131"/>
                  <a:gd name="T20" fmla="*/ 46 w 75"/>
                  <a:gd name="T21" fmla="*/ 104 h 131"/>
                  <a:gd name="T22" fmla="*/ 46 w 75"/>
                  <a:gd name="T23" fmla="*/ 91 h 131"/>
                  <a:gd name="T24" fmla="*/ 0 w 75"/>
                  <a:gd name="T25" fmla="*/ 91 h 131"/>
                  <a:gd name="T26" fmla="*/ 0 w 75"/>
                  <a:gd name="T2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31">
                    <a:moveTo>
                      <a:pt x="30" y="24"/>
                    </a:moveTo>
                    <a:lnTo>
                      <a:pt x="30" y="66"/>
                    </a:lnTo>
                    <a:lnTo>
                      <a:pt x="46" y="66"/>
                    </a:lnTo>
                    <a:lnTo>
                      <a:pt x="46" y="24"/>
                    </a:lnTo>
                    <a:lnTo>
                      <a:pt x="30" y="24"/>
                    </a:lnTo>
                    <a:close/>
                    <a:moveTo>
                      <a:pt x="0" y="0"/>
                    </a:moveTo>
                    <a:lnTo>
                      <a:pt x="75" y="0"/>
                    </a:lnTo>
                    <a:lnTo>
                      <a:pt x="75" y="131"/>
                    </a:lnTo>
                    <a:lnTo>
                      <a:pt x="0" y="131"/>
                    </a:lnTo>
                    <a:lnTo>
                      <a:pt x="0" y="104"/>
                    </a:lnTo>
                    <a:lnTo>
                      <a:pt x="46" y="104"/>
                    </a:lnTo>
                    <a:lnTo>
                      <a:pt x="46" y="91"/>
                    </a:lnTo>
                    <a:lnTo>
                      <a:pt x="0" y="9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Rectangle 31"/>
              <p:cNvSpPr>
                <a:spLocks noChangeArrowheads="1"/>
              </p:cNvSpPr>
              <p:nvPr/>
            </p:nvSpPr>
            <p:spPr bwMode="auto">
              <a:xfrm>
                <a:off x="6880225" y="966788"/>
                <a:ext cx="47625" cy="14446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 name="Rectangle 32"/>
              <p:cNvSpPr>
                <a:spLocks noChangeArrowheads="1"/>
              </p:cNvSpPr>
              <p:nvPr/>
            </p:nvSpPr>
            <p:spPr bwMode="auto">
              <a:xfrm>
                <a:off x="6880225" y="904876"/>
                <a:ext cx="47625" cy="396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46" name="Group 385"/>
          <p:cNvGrpSpPr/>
          <p:nvPr/>
        </p:nvGrpSpPr>
        <p:grpSpPr>
          <a:xfrm>
            <a:off x="7334663" y="1201262"/>
            <a:ext cx="838155" cy="838931"/>
            <a:chOff x="5095839" y="399607"/>
            <a:chExt cx="533400" cy="533400"/>
          </a:xfrm>
        </p:grpSpPr>
        <p:grpSp>
          <p:nvGrpSpPr>
            <p:cNvPr id="47" name="Group 330"/>
            <p:cNvGrpSpPr/>
            <p:nvPr/>
          </p:nvGrpSpPr>
          <p:grpSpPr>
            <a:xfrm>
              <a:off x="5095839" y="399607"/>
              <a:ext cx="533400" cy="533400"/>
              <a:chOff x="1295400" y="2362200"/>
              <a:chExt cx="1371600" cy="1371600"/>
            </a:xfrm>
          </p:grpSpPr>
          <p:sp>
            <p:nvSpPr>
              <p:cNvPr id="52" name="Rounded Rectangle 51"/>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53"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8" name="Group 348"/>
            <p:cNvGrpSpPr/>
            <p:nvPr/>
          </p:nvGrpSpPr>
          <p:grpSpPr>
            <a:xfrm>
              <a:off x="5166184" y="548494"/>
              <a:ext cx="392711" cy="235627"/>
              <a:chOff x="2873375" y="1844676"/>
              <a:chExt cx="476250" cy="285750"/>
            </a:xfrm>
            <a:solidFill>
              <a:schemeClr val="bg1"/>
            </a:solidFill>
          </p:grpSpPr>
          <p:sp>
            <p:nvSpPr>
              <p:cNvPr id="49" name="Freeform 18"/>
              <p:cNvSpPr>
                <a:spLocks/>
              </p:cNvSpPr>
              <p:nvPr/>
            </p:nvSpPr>
            <p:spPr bwMode="auto">
              <a:xfrm>
                <a:off x="2873375" y="1844676"/>
                <a:ext cx="449263" cy="285750"/>
              </a:xfrm>
              <a:custGeom>
                <a:avLst/>
                <a:gdLst>
                  <a:gd name="T0" fmla="*/ 134 w 283"/>
                  <a:gd name="T1" fmla="*/ 0 h 180"/>
                  <a:gd name="T2" fmla="*/ 134 w 283"/>
                  <a:gd name="T3" fmla="*/ 0 h 180"/>
                  <a:gd name="T4" fmla="*/ 134 w 283"/>
                  <a:gd name="T5" fmla="*/ 18 h 180"/>
                  <a:gd name="T6" fmla="*/ 108 w 283"/>
                  <a:gd name="T7" fmla="*/ 39 h 180"/>
                  <a:gd name="T8" fmla="*/ 138 w 283"/>
                  <a:gd name="T9" fmla="*/ 77 h 180"/>
                  <a:gd name="T10" fmla="*/ 203 w 283"/>
                  <a:gd name="T11" fmla="*/ 42 h 180"/>
                  <a:gd name="T12" fmla="*/ 166 w 283"/>
                  <a:gd name="T13" fmla="*/ 25 h 180"/>
                  <a:gd name="T14" fmla="*/ 283 w 283"/>
                  <a:gd name="T15" fmla="*/ 25 h 180"/>
                  <a:gd name="T16" fmla="*/ 274 w 283"/>
                  <a:gd name="T17" fmla="*/ 37 h 180"/>
                  <a:gd name="T18" fmla="*/ 271 w 283"/>
                  <a:gd name="T19" fmla="*/ 42 h 180"/>
                  <a:gd name="T20" fmla="*/ 244 w 283"/>
                  <a:gd name="T21" fmla="*/ 44 h 180"/>
                  <a:gd name="T22" fmla="*/ 236 w 283"/>
                  <a:gd name="T23" fmla="*/ 47 h 180"/>
                  <a:gd name="T24" fmla="*/ 209 w 283"/>
                  <a:gd name="T25" fmla="*/ 67 h 180"/>
                  <a:gd name="T26" fmla="*/ 180 w 283"/>
                  <a:gd name="T27" fmla="*/ 93 h 180"/>
                  <a:gd name="T28" fmla="*/ 162 w 283"/>
                  <a:gd name="T29" fmla="*/ 110 h 180"/>
                  <a:gd name="T30" fmla="*/ 162 w 283"/>
                  <a:gd name="T31" fmla="*/ 129 h 180"/>
                  <a:gd name="T32" fmla="*/ 162 w 283"/>
                  <a:gd name="T33" fmla="*/ 157 h 180"/>
                  <a:gd name="T34" fmla="*/ 171 w 283"/>
                  <a:gd name="T35" fmla="*/ 164 h 180"/>
                  <a:gd name="T36" fmla="*/ 197 w 283"/>
                  <a:gd name="T37" fmla="*/ 166 h 180"/>
                  <a:gd name="T38" fmla="*/ 206 w 283"/>
                  <a:gd name="T39" fmla="*/ 178 h 180"/>
                  <a:gd name="T40" fmla="*/ 176 w 283"/>
                  <a:gd name="T41" fmla="*/ 178 h 180"/>
                  <a:gd name="T42" fmla="*/ 136 w 283"/>
                  <a:gd name="T43" fmla="*/ 178 h 180"/>
                  <a:gd name="T44" fmla="*/ 105 w 283"/>
                  <a:gd name="T45" fmla="*/ 180 h 180"/>
                  <a:gd name="T46" fmla="*/ 73 w 283"/>
                  <a:gd name="T47" fmla="*/ 180 h 180"/>
                  <a:gd name="T48" fmla="*/ 84 w 283"/>
                  <a:gd name="T49" fmla="*/ 166 h 180"/>
                  <a:gd name="T50" fmla="*/ 108 w 283"/>
                  <a:gd name="T51" fmla="*/ 166 h 180"/>
                  <a:gd name="T52" fmla="*/ 117 w 283"/>
                  <a:gd name="T53" fmla="*/ 156 h 180"/>
                  <a:gd name="T54" fmla="*/ 117 w 283"/>
                  <a:gd name="T55" fmla="*/ 131 h 180"/>
                  <a:gd name="T56" fmla="*/ 117 w 283"/>
                  <a:gd name="T57" fmla="*/ 112 h 180"/>
                  <a:gd name="T58" fmla="*/ 105 w 283"/>
                  <a:gd name="T59" fmla="*/ 94 h 180"/>
                  <a:gd name="T60" fmla="*/ 82 w 283"/>
                  <a:gd name="T61" fmla="*/ 67 h 180"/>
                  <a:gd name="T62" fmla="*/ 58 w 283"/>
                  <a:gd name="T63" fmla="*/ 37 h 180"/>
                  <a:gd name="T64" fmla="*/ 38 w 283"/>
                  <a:gd name="T65" fmla="*/ 18 h 180"/>
                  <a:gd name="T66" fmla="*/ 0 w 283"/>
                  <a:gd name="T6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3" h="180">
                    <a:moveTo>
                      <a:pt x="0" y="0"/>
                    </a:moveTo>
                    <a:lnTo>
                      <a:pt x="134" y="0"/>
                    </a:lnTo>
                    <a:lnTo>
                      <a:pt x="134" y="0"/>
                    </a:lnTo>
                    <a:lnTo>
                      <a:pt x="134" y="0"/>
                    </a:lnTo>
                    <a:lnTo>
                      <a:pt x="134" y="4"/>
                    </a:lnTo>
                    <a:lnTo>
                      <a:pt x="134" y="18"/>
                    </a:lnTo>
                    <a:lnTo>
                      <a:pt x="93" y="18"/>
                    </a:lnTo>
                    <a:lnTo>
                      <a:pt x="108" y="39"/>
                    </a:lnTo>
                    <a:lnTo>
                      <a:pt x="124" y="60"/>
                    </a:lnTo>
                    <a:lnTo>
                      <a:pt x="138" y="77"/>
                    </a:lnTo>
                    <a:lnTo>
                      <a:pt x="148" y="91"/>
                    </a:lnTo>
                    <a:lnTo>
                      <a:pt x="203" y="42"/>
                    </a:lnTo>
                    <a:lnTo>
                      <a:pt x="169" y="42"/>
                    </a:lnTo>
                    <a:lnTo>
                      <a:pt x="166" y="25"/>
                    </a:lnTo>
                    <a:lnTo>
                      <a:pt x="283" y="25"/>
                    </a:lnTo>
                    <a:lnTo>
                      <a:pt x="283" y="25"/>
                    </a:lnTo>
                    <a:lnTo>
                      <a:pt x="283" y="25"/>
                    </a:lnTo>
                    <a:lnTo>
                      <a:pt x="274" y="37"/>
                    </a:lnTo>
                    <a:lnTo>
                      <a:pt x="274" y="37"/>
                    </a:lnTo>
                    <a:lnTo>
                      <a:pt x="271" y="42"/>
                    </a:lnTo>
                    <a:lnTo>
                      <a:pt x="250" y="42"/>
                    </a:lnTo>
                    <a:lnTo>
                      <a:pt x="244" y="44"/>
                    </a:lnTo>
                    <a:lnTo>
                      <a:pt x="243" y="44"/>
                    </a:lnTo>
                    <a:lnTo>
                      <a:pt x="236" y="47"/>
                    </a:lnTo>
                    <a:lnTo>
                      <a:pt x="223" y="56"/>
                    </a:lnTo>
                    <a:lnTo>
                      <a:pt x="209" y="67"/>
                    </a:lnTo>
                    <a:lnTo>
                      <a:pt x="194" y="81"/>
                    </a:lnTo>
                    <a:lnTo>
                      <a:pt x="180" y="93"/>
                    </a:lnTo>
                    <a:lnTo>
                      <a:pt x="168" y="103"/>
                    </a:lnTo>
                    <a:lnTo>
                      <a:pt x="162" y="110"/>
                    </a:lnTo>
                    <a:lnTo>
                      <a:pt x="162" y="117"/>
                    </a:lnTo>
                    <a:lnTo>
                      <a:pt x="162" y="129"/>
                    </a:lnTo>
                    <a:lnTo>
                      <a:pt x="162" y="143"/>
                    </a:lnTo>
                    <a:lnTo>
                      <a:pt x="162" y="157"/>
                    </a:lnTo>
                    <a:lnTo>
                      <a:pt x="164" y="164"/>
                    </a:lnTo>
                    <a:lnTo>
                      <a:pt x="171" y="164"/>
                    </a:lnTo>
                    <a:lnTo>
                      <a:pt x="185" y="164"/>
                    </a:lnTo>
                    <a:lnTo>
                      <a:pt x="197" y="166"/>
                    </a:lnTo>
                    <a:lnTo>
                      <a:pt x="206" y="166"/>
                    </a:lnTo>
                    <a:lnTo>
                      <a:pt x="206" y="178"/>
                    </a:lnTo>
                    <a:lnTo>
                      <a:pt x="196" y="178"/>
                    </a:lnTo>
                    <a:lnTo>
                      <a:pt x="176" y="178"/>
                    </a:lnTo>
                    <a:lnTo>
                      <a:pt x="155" y="178"/>
                    </a:lnTo>
                    <a:lnTo>
                      <a:pt x="136" y="178"/>
                    </a:lnTo>
                    <a:lnTo>
                      <a:pt x="122" y="178"/>
                    </a:lnTo>
                    <a:lnTo>
                      <a:pt x="105" y="180"/>
                    </a:lnTo>
                    <a:lnTo>
                      <a:pt x="87" y="180"/>
                    </a:lnTo>
                    <a:lnTo>
                      <a:pt x="73" y="180"/>
                    </a:lnTo>
                    <a:lnTo>
                      <a:pt x="77" y="166"/>
                    </a:lnTo>
                    <a:lnTo>
                      <a:pt x="84" y="166"/>
                    </a:lnTo>
                    <a:lnTo>
                      <a:pt x="96" y="166"/>
                    </a:lnTo>
                    <a:lnTo>
                      <a:pt x="108" y="166"/>
                    </a:lnTo>
                    <a:lnTo>
                      <a:pt x="115" y="163"/>
                    </a:lnTo>
                    <a:lnTo>
                      <a:pt x="117" y="156"/>
                    </a:lnTo>
                    <a:lnTo>
                      <a:pt x="117" y="145"/>
                    </a:lnTo>
                    <a:lnTo>
                      <a:pt x="117" y="131"/>
                    </a:lnTo>
                    <a:lnTo>
                      <a:pt x="117" y="119"/>
                    </a:lnTo>
                    <a:lnTo>
                      <a:pt x="117" y="112"/>
                    </a:lnTo>
                    <a:lnTo>
                      <a:pt x="113" y="105"/>
                    </a:lnTo>
                    <a:lnTo>
                      <a:pt x="105" y="94"/>
                    </a:lnTo>
                    <a:lnTo>
                      <a:pt x="94" y="82"/>
                    </a:lnTo>
                    <a:lnTo>
                      <a:pt x="82" y="67"/>
                    </a:lnTo>
                    <a:lnTo>
                      <a:pt x="70" y="51"/>
                    </a:lnTo>
                    <a:lnTo>
                      <a:pt x="58" y="37"/>
                    </a:lnTo>
                    <a:lnTo>
                      <a:pt x="47" y="25"/>
                    </a:lnTo>
                    <a:lnTo>
                      <a:pt x="38" y="18"/>
                    </a:lnTo>
                    <a:lnTo>
                      <a:pt x="0"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19"/>
              <p:cNvSpPr>
                <a:spLocks/>
              </p:cNvSpPr>
              <p:nvPr/>
            </p:nvSpPr>
            <p:spPr bwMode="auto">
              <a:xfrm>
                <a:off x="3289300" y="1941513"/>
                <a:ext cx="60325" cy="136525"/>
              </a:xfrm>
              <a:custGeom>
                <a:avLst/>
                <a:gdLst>
                  <a:gd name="T0" fmla="*/ 0 w 38"/>
                  <a:gd name="T1" fmla="*/ 0 h 86"/>
                  <a:gd name="T2" fmla="*/ 7 w 38"/>
                  <a:gd name="T3" fmla="*/ 2 h 86"/>
                  <a:gd name="T4" fmla="*/ 19 w 38"/>
                  <a:gd name="T5" fmla="*/ 2 h 86"/>
                  <a:gd name="T6" fmla="*/ 31 w 38"/>
                  <a:gd name="T7" fmla="*/ 4 h 86"/>
                  <a:gd name="T8" fmla="*/ 38 w 38"/>
                  <a:gd name="T9" fmla="*/ 4 h 86"/>
                  <a:gd name="T10" fmla="*/ 17 w 38"/>
                  <a:gd name="T11" fmla="*/ 86 h 86"/>
                  <a:gd name="T12" fmla="*/ 0 w 38"/>
                  <a:gd name="T13" fmla="*/ 84 h 86"/>
                  <a:gd name="T14" fmla="*/ 0 w 38"/>
                  <a:gd name="T15" fmla="*/ 0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6">
                    <a:moveTo>
                      <a:pt x="0" y="0"/>
                    </a:moveTo>
                    <a:lnTo>
                      <a:pt x="7" y="2"/>
                    </a:lnTo>
                    <a:lnTo>
                      <a:pt x="19" y="2"/>
                    </a:lnTo>
                    <a:lnTo>
                      <a:pt x="31" y="4"/>
                    </a:lnTo>
                    <a:lnTo>
                      <a:pt x="38" y="4"/>
                    </a:lnTo>
                    <a:lnTo>
                      <a:pt x="17" y="86"/>
                    </a:lnTo>
                    <a:lnTo>
                      <a:pt x="0" y="8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0"/>
              <p:cNvSpPr>
                <a:spLocks/>
              </p:cNvSpPr>
              <p:nvPr/>
            </p:nvSpPr>
            <p:spPr bwMode="auto">
              <a:xfrm>
                <a:off x="3282950" y="2097088"/>
                <a:ext cx="36513" cy="33338"/>
              </a:xfrm>
              <a:custGeom>
                <a:avLst/>
                <a:gdLst>
                  <a:gd name="T0" fmla="*/ 0 w 23"/>
                  <a:gd name="T1" fmla="*/ 0 h 21"/>
                  <a:gd name="T2" fmla="*/ 13 w 23"/>
                  <a:gd name="T3" fmla="*/ 0 h 21"/>
                  <a:gd name="T4" fmla="*/ 23 w 23"/>
                  <a:gd name="T5" fmla="*/ 2 h 21"/>
                  <a:gd name="T6" fmla="*/ 20 w 23"/>
                  <a:gd name="T7" fmla="*/ 21 h 21"/>
                  <a:gd name="T8" fmla="*/ 9 w 23"/>
                  <a:gd name="T9" fmla="*/ 19 h 21"/>
                  <a:gd name="T10" fmla="*/ 0 w 23"/>
                  <a:gd name="T11" fmla="*/ 19 h 21"/>
                  <a:gd name="T12" fmla="*/ 0 w 23"/>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3" h="21">
                    <a:moveTo>
                      <a:pt x="0" y="0"/>
                    </a:moveTo>
                    <a:lnTo>
                      <a:pt x="13" y="0"/>
                    </a:lnTo>
                    <a:lnTo>
                      <a:pt x="23" y="2"/>
                    </a:lnTo>
                    <a:lnTo>
                      <a:pt x="20" y="21"/>
                    </a:lnTo>
                    <a:lnTo>
                      <a:pt x="9" y="19"/>
                    </a:lnTo>
                    <a:lnTo>
                      <a:pt x="0" y="1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54" name="Group 405"/>
          <p:cNvGrpSpPr/>
          <p:nvPr/>
        </p:nvGrpSpPr>
        <p:grpSpPr>
          <a:xfrm>
            <a:off x="914401" y="2376171"/>
            <a:ext cx="838155" cy="838931"/>
            <a:chOff x="1247470" y="1223846"/>
            <a:chExt cx="533400" cy="533400"/>
          </a:xfrm>
        </p:grpSpPr>
        <p:grpSp>
          <p:nvGrpSpPr>
            <p:cNvPr id="55" name="Group 321"/>
            <p:cNvGrpSpPr/>
            <p:nvPr/>
          </p:nvGrpSpPr>
          <p:grpSpPr>
            <a:xfrm>
              <a:off x="1247470" y="1223846"/>
              <a:ext cx="533400" cy="533400"/>
              <a:chOff x="1295400" y="2362200"/>
              <a:chExt cx="1371600" cy="1371600"/>
            </a:xfrm>
          </p:grpSpPr>
          <p:sp>
            <p:nvSpPr>
              <p:cNvPr id="60" name="Rounded Rectangle 59"/>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61" name="Freeform 164"/>
              <p:cNvSpPr>
                <a:spLocks/>
              </p:cNvSpPr>
              <p:nvPr/>
            </p:nvSpPr>
            <p:spPr bwMode="auto">
              <a:xfrm>
                <a:off x="1311258" y="2374147"/>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6" name="Group 404"/>
            <p:cNvGrpSpPr/>
            <p:nvPr/>
          </p:nvGrpSpPr>
          <p:grpSpPr>
            <a:xfrm>
              <a:off x="1346390" y="1333226"/>
              <a:ext cx="335560" cy="314640"/>
              <a:chOff x="2230643" y="2843213"/>
              <a:chExt cx="636588" cy="596900"/>
            </a:xfrm>
          </p:grpSpPr>
          <p:sp>
            <p:nvSpPr>
              <p:cNvPr id="57" name="Freeform 93"/>
              <p:cNvSpPr>
                <a:spLocks/>
              </p:cNvSpPr>
              <p:nvPr/>
            </p:nvSpPr>
            <p:spPr bwMode="auto">
              <a:xfrm>
                <a:off x="2440193" y="3048000"/>
                <a:ext cx="427038" cy="392113"/>
              </a:xfrm>
              <a:custGeom>
                <a:avLst/>
                <a:gdLst>
                  <a:gd name="T0" fmla="*/ 168 w 269"/>
                  <a:gd name="T1" fmla="*/ 0 h 247"/>
                  <a:gd name="T2" fmla="*/ 192 w 269"/>
                  <a:gd name="T3" fmla="*/ 2 h 247"/>
                  <a:gd name="T4" fmla="*/ 213 w 269"/>
                  <a:gd name="T5" fmla="*/ 9 h 247"/>
                  <a:gd name="T6" fmla="*/ 215 w 269"/>
                  <a:gd name="T7" fmla="*/ 9 h 247"/>
                  <a:gd name="T8" fmla="*/ 234 w 269"/>
                  <a:gd name="T9" fmla="*/ 20 h 247"/>
                  <a:gd name="T10" fmla="*/ 248 w 269"/>
                  <a:gd name="T11" fmla="*/ 34 h 247"/>
                  <a:gd name="T12" fmla="*/ 250 w 269"/>
                  <a:gd name="T13" fmla="*/ 34 h 247"/>
                  <a:gd name="T14" fmla="*/ 259 w 269"/>
                  <a:gd name="T15" fmla="*/ 49 h 247"/>
                  <a:gd name="T16" fmla="*/ 264 w 269"/>
                  <a:gd name="T17" fmla="*/ 67 h 247"/>
                  <a:gd name="T18" fmla="*/ 264 w 269"/>
                  <a:gd name="T19" fmla="*/ 67 h 247"/>
                  <a:gd name="T20" fmla="*/ 267 w 269"/>
                  <a:gd name="T21" fmla="*/ 88 h 247"/>
                  <a:gd name="T22" fmla="*/ 269 w 269"/>
                  <a:gd name="T23" fmla="*/ 116 h 247"/>
                  <a:gd name="T24" fmla="*/ 269 w 269"/>
                  <a:gd name="T25" fmla="*/ 247 h 247"/>
                  <a:gd name="T26" fmla="*/ 177 w 269"/>
                  <a:gd name="T27" fmla="*/ 247 h 247"/>
                  <a:gd name="T28" fmla="*/ 177 w 269"/>
                  <a:gd name="T29" fmla="*/ 133 h 247"/>
                  <a:gd name="T30" fmla="*/ 177 w 269"/>
                  <a:gd name="T31" fmla="*/ 109 h 247"/>
                  <a:gd name="T32" fmla="*/ 175 w 269"/>
                  <a:gd name="T33" fmla="*/ 93 h 247"/>
                  <a:gd name="T34" fmla="*/ 173 w 269"/>
                  <a:gd name="T35" fmla="*/ 81 h 247"/>
                  <a:gd name="T36" fmla="*/ 170 w 269"/>
                  <a:gd name="T37" fmla="*/ 76 h 247"/>
                  <a:gd name="T38" fmla="*/ 166 w 269"/>
                  <a:gd name="T39" fmla="*/ 70 h 247"/>
                  <a:gd name="T40" fmla="*/ 161 w 269"/>
                  <a:gd name="T41" fmla="*/ 67 h 247"/>
                  <a:gd name="T42" fmla="*/ 156 w 269"/>
                  <a:gd name="T43" fmla="*/ 63 h 247"/>
                  <a:gd name="T44" fmla="*/ 149 w 269"/>
                  <a:gd name="T45" fmla="*/ 62 h 247"/>
                  <a:gd name="T46" fmla="*/ 142 w 269"/>
                  <a:gd name="T47" fmla="*/ 62 h 247"/>
                  <a:gd name="T48" fmla="*/ 128 w 269"/>
                  <a:gd name="T49" fmla="*/ 63 h 247"/>
                  <a:gd name="T50" fmla="*/ 114 w 269"/>
                  <a:gd name="T51" fmla="*/ 70 h 247"/>
                  <a:gd name="T52" fmla="*/ 107 w 269"/>
                  <a:gd name="T53" fmla="*/ 76 h 247"/>
                  <a:gd name="T54" fmla="*/ 102 w 269"/>
                  <a:gd name="T55" fmla="*/ 83 h 247"/>
                  <a:gd name="T56" fmla="*/ 98 w 269"/>
                  <a:gd name="T57" fmla="*/ 91 h 247"/>
                  <a:gd name="T58" fmla="*/ 98 w 269"/>
                  <a:gd name="T59" fmla="*/ 91 h 247"/>
                  <a:gd name="T60" fmla="*/ 95 w 269"/>
                  <a:gd name="T61" fmla="*/ 105 h 247"/>
                  <a:gd name="T62" fmla="*/ 93 w 269"/>
                  <a:gd name="T63" fmla="*/ 124 h 247"/>
                  <a:gd name="T64" fmla="*/ 93 w 269"/>
                  <a:gd name="T65" fmla="*/ 149 h 247"/>
                  <a:gd name="T66" fmla="*/ 93 w 269"/>
                  <a:gd name="T67" fmla="*/ 247 h 247"/>
                  <a:gd name="T68" fmla="*/ 0 w 269"/>
                  <a:gd name="T69" fmla="*/ 247 h 247"/>
                  <a:gd name="T70" fmla="*/ 0 w 269"/>
                  <a:gd name="T71" fmla="*/ 0 h 247"/>
                  <a:gd name="T72" fmla="*/ 88 w 269"/>
                  <a:gd name="T73" fmla="*/ 0 h 247"/>
                  <a:gd name="T74" fmla="*/ 88 w 269"/>
                  <a:gd name="T75" fmla="*/ 30 h 247"/>
                  <a:gd name="T76" fmla="*/ 112 w 269"/>
                  <a:gd name="T77" fmla="*/ 13 h 247"/>
                  <a:gd name="T78" fmla="*/ 138 w 269"/>
                  <a:gd name="T79" fmla="*/ 4 h 247"/>
                  <a:gd name="T80" fmla="*/ 168 w 269"/>
                  <a:gd name="T81"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9" h="247">
                    <a:moveTo>
                      <a:pt x="168" y="0"/>
                    </a:moveTo>
                    <a:lnTo>
                      <a:pt x="192" y="2"/>
                    </a:lnTo>
                    <a:lnTo>
                      <a:pt x="213" y="9"/>
                    </a:lnTo>
                    <a:lnTo>
                      <a:pt x="215" y="9"/>
                    </a:lnTo>
                    <a:lnTo>
                      <a:pt x="234" y="20"/>
                    </a:lnTo>
                    <a:lnTo>
                      <a:pt x="248" y="34"/>
                    </a:lnTo>
                    <a:lnTo>
                      <a:pt x="250" y="34"/>
                    </a:lnTo>
                    <a:lnTo>
                      <a:pt x="259" y="49"/>
                    </a:lnTo>
                    <a:lnTo>
                      <a:pt x="264" y="67"/>
                    </a:lnTo>
                    <a:lnTo>
                      <a:pt x="264" y="67"/>
                    </a:lnTo>
                    <a:lnTo>
                      <a:pt x="267" y="88"/>
                    </a:lnTo>
                    <a:lnTo>
                      <a:pt x="269" y="116"/>
                    </a:lnTo>
                    <a:lnTo>
                      <a:pt x="269" y="247"/>
                    </a:lnTo>
                    <a:lnTo>
                      <a:pt x="177" y="247"/>
                    </a:lnTo>
                    <a:lnTo>
                      <a:pt x="177" y="133"/>
                    </a:lnTo>
                    <a:lnTo>
                      <a:pt x="177" y="109"/>
                    </a:lnTo>
                    <a:lnTo>
                      <a:pt x="175" y="93"/>
                    </a:lnTo>
                    <a:lnTo>
                      <a:pt x="173" y="81"/>
                    </a:lnTo>
                    <a:lnTo>
                      <a:pt x="170" y="76"/>
                    </a:lnTo>
                    <a:lnTo>
                      <a:pt x="166" y="70"/>
                    </a:lnTo>
                    <a:lnTo>
                      <a:pt x="161" y="67"/>
                    </a:lnTo>
                    <a:lnTo>
                      <a:pt x="156" y="63"/>
                    </a:lnTo>
                    <a:lnTo>
                      <a:pt x="149" y="62"/>
                    </a:lnTo>
                    <a:lnTo>
                      <a:pt x="142" y="62"/>
                    </a:lnTo>
                    <a:lnTo>
                      <a:pt x="128" y="63"/>
                    </a:lnTo>
                    <a:lnTo>
                      <a:pt x="114" y="70"/>
                    </a:lnTo>
                    <a:lnTo>
                      <a:pt x="107" y="76"/>
                    </a:lnTo>
                    <a:lnTo>
                      <a:pt x="102" y="83"/>
                    </a:lnTo>
                    <a:lnTo>
                      <a:pt x="98" y="91"/>
                    </a:lnTo>
                    <a:lnTo>
                      <a:pt x="98" y="91"/>
                    </a:lnTo>
                    <a:lnTo>
                      <a:pt x="95" y="105"/>
                    </a:lnTo>
                    <a:lnTo>
                      <a:pt x="93" y="124"/>
                    </a:lnTo>
                    <a:lnTo>
                      <a:pt x="93" y="149"/>
                    </a:lnTo>
                    <a:lnTo>
                      <a:pt x="93" y="247"/>
                    </a:lnTo>
                    <a:lnTo>
                      <a:pt x="0" y="247"/>
                    </a:lnTo>
                    <a:lnTo>
                      <a:pt x="0" y="0"/>
                    </a:lnTo>
                    <a:lnTo>
                      <a:pt x="88" y="0"/>
                    </a:lnTo>
                    <a:lnTo>
                      <a:pt x="88" y="30"/>
                    </a:lnTo>
                    <a:lnTo>
                      <a:pt x="112" y="13"/>
                    </a:lnTo>
                    <a:lnTo>
                      <a:pt x="138" y="4"/>
                    </a:lnTo>
                    <a:lnTo>
                      <a:pt x="16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94"/>
              <p:cNvSpPr>
                <a:spLocks/>
              </p:cNvSpPr>
              <p:nvPr/>
            </p:nvSpPr>
            <p:spPr bwMode="auto">
              <a:xfrm>
                <a:off x="2230643" y="2843213"/>
                <a:ext cx="160338" cy="158750"/>
              </a:xfrm>
              <a:custGeom>
                <a:avLst/>
                <a:gdLst>
                  <a:gd name="T0" fmla="*/ 50 w 101"/>
                  <a:gd name="T1" fmla="*/ 0 h 100"/>
                  <a:gd name="T2" fmla="*/ 69 w 101"/>
                  <a:gd name="T3" fmla="*/ 4 h 100"/>
                  <a:gd name="T4" fmla="*/ 85 w 101"/>
                  <a:gd name="T5" fmla="*/ 14 h 100"/>
                  <a:gd name="T6" fmla="*/ 92 w 101"/>
                  <a:gd name="T7" fmla="*/ 23 h 100"/>
                  <a:gd name="T8" fmla="*/ 97 w 101"/>
                  <a:gd name="T9" fmla="*/ 30 h 100"/>
                  <a:gd name="T10" fmla="*/ 99 w 101"/>
                  <a:gd name="T11" fmla="*/ 39 h 100"/>
                  <a:gd name="T12" fmla="*/ 101 w 101"/>
                  <a:gd name="T13" fmla="*/ 51 h 100"/>
                  <a:gd name="T14" fmla="*/ 97 w 101"/>
                  <a:gd name="T15" fmla="*/ 70 h 100"/>
                  <a:gd name="T16" fmla="*/ 85 w 101"/>
                  <a:gd name="T17" fmla="*/ 86 h 100"/>
                  <a:gd name="T18" fmla="*/ 69 w 101"/>
                  <a:gd name="T19" fmla="*/ 96 h 100"/>
                  <a:gd name="T20" fmla="*/ 50 w 101"/>
                  <a:gd name="T21" fmla="*/ 100 h 100"/>
                  <a:gd name="T22" fmla="*/ 40 w 101"/>
                  <a:gd name="T23" fmla="*/ 100 h 100"/>
                  <a:gd name="T24" fmla="*/ 31 w 101"/>
                  <a:gd name="T25" fmla="*/ 96 h 100"/>
                  <a:gd name="T26" fmla="*/ 22 w 101"/>
                  <a:gd name="T27" fmla="*/ 93 h 100"/>
                  <a:gd name="T28" fmla="*/ 15 w 101"/>
                  <a:gd name="T29" fmla="*/ 86 h 100"/>
                  <a:gd name="T30" fmla="*/ 3 w 101"/>
                  <a:gd name="T31" fmla="*/ 70 h 100"/>
                  <a:gd name="T32" fmla="*/ 0 w 101"/>
                  <a:gd name="T33" fmla="*/ 51 h 100"/>
                  <a:gd name="T34" fmla="*/ 3 w 101"/>
                  <a:gd name="T35" fmla="*/ 30 h 100"/>
                  <a:gd name="T36" fmla="*/ 15 w 101"/>
                  <a:gd name="T37" fmla="*/ 14 h 100"/>
                  <a:gd name="T38" fmla="*/ 31 w 101"/>
                  <a:gd name="T39" fmla="*/ 4 h 100"/>
                  <a:gd name="T40" fmla="*/ 50 w 101"/>
                  <a:gd name="T4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100">
                    <a:moveTo>
                      <a:pt x="50" y="0"/>
                    </a:moveTo>
                    <a:lnTo>
                      <a:pt x="69" y="4"/>
                    </a:lnTo>
                    <a:lnTo>
                      <a:pt x="85" y="14"/>
                    </a:lnTo>
                    <a:lnTo>
                      <a:pt x="92" y="23"/>
                    </a:lnTo>
                    <a:lnTo>
                      <a:pt x="97" y="30"/>
                    </a:lnTo>
                    <a:lnTo>
                      <a:pt x="99" y="39"/>
                    </a:lnTo>
                    <a:lnTo>
                      <a:pt x="101" y="51"/>
                    </a:lnTo>
                    <a:lnTo>
                      <a:pt x="97" y="70"/>
                    </a:lnTo>
                    <a:lnTo>
                      <a:pt x="85" y="86"/>
                    </a:lnTo>
                    <a:lnTo>
                      <a:pt x="69" y="96"/>
                    </a:lnTo>
                    <a:lnTo>
                      <a:pt x="50" y="100"/>
                    </a:lnTo>
                    <a:lnTo>
                      <a:pt x="40" y="100"/>
                    </a:lnTo>
                    <a:lnTo>
                      <a:pt x="31" y="96"/>
                    </a:lnTo>
                    <a:lnTo>
                      <a:pt x="22" y="93"/>
                    </a:lnTo>
                    <a:lnTo>
                      <a:pt x="15" y="86"/>
                    </a:lnTo>
                    <a:lnTo>
                      <a:pt x="3" y="70"/>
                    </a:lnTo>
                    <a:lnTo>
                      <a:pt x="0" y="51"/>
                    </a:lnTo>
                    <a:lnTo>
                      <a:pt x="3" y="30"/>
                    </a:lnTo>
                    <a:lnTo>
                      <a:pt x="15" y="14"/>
                    </a:lnTo>
                    <a:lnTo>
                      <a:pt x="31" y="4"/>
                    </a:lnTo>
                    <a:lnTo>
                      <a:pt x="5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Rectangle 95"/>
              <p:cNvSpPr>
                <a:spLocks noChangeArrowheads="1"/>
              </p:cNvSpPr>
              <p:nvPr/>
            </p:nvSpPr>
            <p:spPr bwMode="auto">
              <a:xfrm>
                <a:off x="2243343" y="3048000"/>
                <a:ext cx="144463" cy="392113"/>
              </a:xfrm>
              <a:prstGeom prst="rect">
                <a:avLst/>
              </a:prstGeom>
              <a:solidFill>
                <a:schemeClr val="bg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62" name="Group 386"/>
          <p:cNvGrpSpPr/>
          <p:nvPr/>
        </p:nvGrpSpPr>
        <p:grpSpPr>
          <a:xfrm>
            <a:off x="1990389" y="2376171"/>
            <a:ext cx="838155" cy="838931"/>
            <a:chOff x="5753858" y="417933"/>
            <a:chExt cx="533400" cy="533400"/>
          </a:xfrm>
        </p:grpSpPr>
        <p:grpSp>
          <p:nvGrpSpPr>
            <p:cNvPr id="63" name="Group 327"/>
            <p:cNvGrpSpPr/>
            <p:nvPr/>
          </p:nvGrpSpPr>
          <p:grpSpPr>
            <a:xfrm>
              <a:off x="5753858" y="417933"/>
              <a:ext cx="533400" cy="533400"/>
              <a:chOff x="1295400" y="2362200"/>
              <a:chExt cx="1371600" cy="1371600"/>
            </a:xfrm>
          </p:grpSpPr>
          <p:sp>
            <p:nvSpPr>
              <p:cNvPr id="65" name="Rounded Rectangle 64"/>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66"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64" name="Freeform 138"/>
            <p:cNvSpPr>
              <a:spLocks/>
            </p:cNvSpPr>
            <p:nvPr/>
          </p:nvSpPr>
          <p:spPr bwMode="auto">
            <a:xfrm>
              <a:off x="5939018" y="540590"/>
              <a:ext cx="163080" cy="288086"/>
            </a:xfrm>
            <a:custGeom>
              <a:avLst/>
              <a:gdLst>
                <a:gd name="T0" fmla="*/ 89 w 257"/>
                <a:gd name="T1" fmla="*/ 0 h 454"/>
                <a:gd name="T2" fmla="*/ 154 w 257"/>
                <a:gd name="T3" fmla="*/ 0 h 454"/>
                <a:gd name="T4" fmla="*/ 154 w 257"/>
                <a:gd name="T5" fmla="*/ 100 h 454"/>
                <a:gd name="T6" fmla="*/ 255 w 257"/>
                <a:gd name="T7" fmla="*/ 100 h 454"/>
                <a:gd name="T8" fmla="*/ 255 w 257"/>
                <a:gd name="T9" fmla="*/ 180 h 454"/>
                <a:gd name="T10" fmla="*/ 154 w 257"/>
                <a:gd name="T11" fmla="*/ 180 h 454"/>
                <a:gd name="T12" fmla="*/ 154 w 257"/>
                <a:gd name="T13" fmla="*/ 304 h 454"/>
                <a:gd name="T14" fmla="*/ 157 w 257"/>
                <a:gd name="T15" fmla="*/ 339 h 454"/>
                <a:gd name="T16" fmla="*/ 159 w 257"/>
                <a:gd name="T17" fmla="*/ 344 h 454"/>
                <a:gd name="T18" fmla="*/ 161 w 257"/>
                <a:gd name="T19" fmla="*/ 348 h 454"/>
                <a:gd name="T20" fmla="*/ 178 w 257"/>
                <a:gd name="T21" fmla="*/ 358 h 454"/>
                <a:gd name="T22" fmla="*/ 197 w 257"/>
                <a:gd name="T23" fmla="*/ 363 h 454"/>
                <a:gd name="T24" fmla="*/ 218 w 257"/>
                <a:gd name="T25" fmla="*/ 360 h 454"/>
                <a:gd name="T26" fmla="*/ 257 w 257"/>
                <a:gd name="T27" fmla="*/ 348 h 454"/>
                <a:gd name="T28" fmla="*/ 257 w 257"/>
                <a:gd name="T29" fmla="*/ 442 h 454"/>
                <a:gd name="T30" fmla="*/ 220 w 257"/>
                <a:gd name="T31" fmla="*/ 451 h 454"/>
                <a:gd name="T32" fmla="*/ 182 w 257"/>
                <a:gd name="T33" fmla="*/ 454 h 454"/>
                <a:gd name="T34" fmla="*/ 152 w 257"/>
                <a:gd name="T35" fmla="*/ 452 h 454"/>
                <a:gd name="T36" fmla="*/ 124 w 257"/>
                <a:gd name="T37" fmla="*/ 447 h 454"/>
                <a:gd name="T38" fmla="*/ 100 w 257"/>
                <a:gd name="T39" fmla="*/ 439 h 454"/>
                <a:gd name="T40" fmla="*/ 80 w 257"/>
                <a:gd name="T41" fmla="*/ 426 h 454"/>
                <a:gd name="T42" fmla="*/ 65 w 257"/>
                <a:gd name="T43" fmla="*/ 407 h 454"/>
                <a:gd name="T44" fmla="*/ 54 w 257"/>
                <a:gd name="T45" fmla="*/ 386 h 454"/>
                <a:gd name="T46" fmla="*/ 47 w 257"/>
                <a:gd name="T47" fmla="*/ 358 h 454"/>
                <a:gd name="T48" fmla="*/ 47 w 257"/>
                <a:gd name="T49" fmla="*/ 351 h 454"/>
                <a:gd name="T50" fmla="*/ 47 w 257"/>
                <a:gd name="T51" fmla="*/ 344 h 454"/>
                <a:gd name="T52" fmla="*/ 47 w 257"/>
                <a:gd name="T53" fmla="*/ 322 h 454"/>
                <a:gd name="T54" fmla="*/ 47 w 257"/>
                <a:gd name="T55" fmla="*/ 288 h 454"/>
                <a:gd name="T56" fmla="*/ 47 w 257"/>
                <a:gd name="T57" fmla="*/ 239 h 454"/>
                <a:gd name="T58" fmla="*/ 47 w 257"/>
                <a:gd name="T59" fmla="*/ 180 h 454"/>
                <a:gd name="T60" fmla="*/ 0 w 257"/>
                <a:gd name="T61" fmla="*/ 180 h 454"/>
                <a:gd name="T62" fmla="*/ 0 w 257"/>
                <a:gd name="T63" fmla="*/ 100 h 454"/>
                <a:gd name="T64" fmla="*/ 9 w 257"/>
                <a:gd name="T65" fmla="*/ 100 h 454"/>
                <a:gd name="T66" fmla="*/ 19 w 257"/>
                <a:gd name="T67" fmla="*/ 98 h 454"/>
                <a:gd name="T68" fmla="*/ 28 w 257"/>
                <a:gd name="T69" fmla="*/ 95 h 454"/>
                <a:gd name="T70" fmla="*/ 49 w 257"/>
                <a:gd name="T71" fmla="*/ 82 h 454"/>
                <a:gd name="T72" fmla="*/ 66 w 257"/>
                <a:gd name="T73" fmla="*/ 65 h 454"/>
                <a:gd name="T74" fmla="*/ 79 w 257"/>
                <a:gd name="T75" fmla="*/ 44 h 454"/>
                <a:gd name="T76" fmla="*/ 86 w 257"/>
                <a:gd name="T77" fmla="*/ 19 h 454"/>
                <a:gd name="T78" fmla="*/ 86 w 257"/>
                <a:gd name="T79" fmla="*/ 16 h 454"/>
                <a:gd name="T80" fmla="*/ 87 w 257"/>
                <a:gd name="T81" fmla="*/ 12 h 454"/>
                <a:gd name="T82" fmla="*/ 87 w 257"/>
                <a:gd name="T83" fmla="*/ 7 h 454"/>
                <a:gd name="T84" fmla="*/ 89 w 257"/>
                <a:gd name="T8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7" h="454">
                  <a:moveTo>
                    <a:pt x="89" y="0"/>
                  </a:moveTo>
                  <a:lnTo>
                    <a:pt x="154" y="0"/>
                  </a:lnTo>
                  <a:lnTo>
                    <a:pt x="154" y="100"/>
                  </a:lnTo>
                  <a:lnTo>
                    <a:pt x="255" y="100"/>
                  </a:lnTo>
                  <a:lnTo>
                    <a:pt x="255" y="180"/>
                  </a:lnTo>
                  <a:lnTo>
                    <a:pt x="154" y="180"/>
                  </a:lnTo>
                  <a:lnTo>
                    <a:pt x="154" y="304"/>
                  </a:lnTo>
                  <a:lnTo>
                    <a:pt x="157" y="339"/>
                  </a:lnTo>
                  <a:lnTo>
                    <a:pt x="159" y="344"/>
                  </a:lnTo>
                  <a:lnTo>
                    <a:pt x="161" y="348"/>
                  </a:lnTo>
                  <a:lnTo>
                    <a:pt x="178" y="358"/>
                  </a:lnTo>
                  <a:lnTo>
                    <a:pt x="197" y="363"/>
                  </a:lnTo>
                  <a:lnTo>
                    <a:pt x="218" y="360"/>
                  </a:lnTo>
                  <a:lnTo>
                    <a:pt x="257" y="348"/>
                  </a:lnTo>
                  <a:lnTo>
                    <a:pt x="257" y="442"/>
                  </a:lnTo>
                  <a:lnTo>
                    <a:pt x="220" y="451"/>
                  </a:lnTo>
                  <a:lnTo>
                    <a:pt x="182" y="454"/>
                  </a:lnTo>
                  <a:lnTo>
                    <a:pt x="152" y="452"/>
                  </a:lnTo>
                  <a:lnTo>
                    <a:pt x="124" y="447"/>
                  </a:lnTo>
                  <a:lnTo>
                    <a:pt x="100" y="439"/>
                  </a:lnTo>
                  <a:lnTo>
                    <a:pt x="80" y="426"/>
                  </a:lnTo>
                  <a:lnTo>
                    <a:pt x="65" y="407"/>
                  </a:lnTo>
                  <a:lnTo>
                    <a:pt x="54" y="386"/>
                  </a:lnTo>
                  <a:lnTo>
                    <a:pt x="47" y="358"/>
                  </a:lnTo>
                  <a:lnTo>
                    <a:pt x="47" y="351"/>
                  </a:lnTo>
                  <a:lnTo>
                    <a:pt x="47" y="344"/>
                  </a:lnTo>
                  <a:lnTo>
                    <a:pt x="47" y="322"/>
                  </a:lnTo>
                  <a:lnTo>
                    <a:pt x="47" y="288"/>
                  </a:lnTo>
                  <a:lnTo>
                    <a:pt x="47" y="239"/>
                  </a:lnTo>
                  <a:lnTo>
                    <a:pt x="47" y="180"/>
                  </a:lnTo>
                  <a:lnTo>
                    <a:pt x="0" y="180"/>
                  </a:lnTo>
                  <a:lnTo>
                    <a:pt x="0" y="100"/>
                  </a:lnTo>
                  <a:lnTo>
                    <a:pt x="9" y="100"/>
                  </a:lnTo>
                  <a:lnTo>
                    <a:pt x="19" y="98"/>
                  </a:lnTo>
                  <a:lnTo>
                    <a:pt x="28" y="95"/>
                  </a:lnTo>
                  <a:lnTo>
                    <a:pt x="49" y="82"/>
                  </a:lnTo>
                  <a:lnTo>
                    <a:pt x="66" y="65"/>
                  </a:lnTo>
                  <a:lnTo>
                    <a:pt x="79" y="44"/>
                  </a:lnTo>
                  <a:lnTo>
                    <a:pt x="86" y="19"/>
                  </a:lnTo>
                  <a:lnTo>
                    <a:pt x="86" y="16"/>
                  </a:lnTo>
                  <a:lnTo>
                    <a:pt x="87" y="12"/>
                  </a:lnTo>
                  <a:lnTo>
                    <a:pt x="87" y="7"/>
                  </a:lnTo>
                  <a:lnTo>
                    <a:pt x="8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2" name="Group 439"/>
          <p:cNvGrpSpPr/>
          <p:nvPr/>
        </p:nvGrpSpPr>
        <p:grpSpPr>
          <a:xfrm>
            <a:off x="3057189" y="2376171"/>
            <a:ext cx="838155" cy="838931"/>
            <a:chOff x="1909262" y="1228823"/>
            <a:chExt cx="533400" cy="533400"/>
          </a:xfrm>
        </p:grpSpPr>
        <p:grpSp>
          <p:nvGrpSpPr>
            <p:cNvPr id="73" name="Group 318"/>
            <p:cNvGrpSpPr/>
            <p:nvPr/>
          </p:nvGrpSpPr>
          <p:grpSpPr>
            <a:xfrm>
              <a:off x="1909262" y="1228823"/>
              <a:ext cx="533400" cy="533400"/>
              <a:chOff x="1295400" y="2362200"/>
              <a:chExt cx="1371600" cy="1371600"/>
            </a:xfrm>
          </p:grpSpPr>
          <p:sp>
            <p:nvSpPr>
              <p:cNvPr id="77" name="Rounded Rectangle 76"/>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78"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4" name="Group 364"/>
            <p:cNvGrpSpPr/>
            <p:nvPr/>
          </p:nvGrpSpPr>
          <p:grpSpPr>
            <a:xfrm>
              <a:off x="2019004" y="1304611"/>
              <a:ext cx="313917" cy="381825"/>
              <a:chOff x="4840288" y="1743076"/>
              <a:chExt cx="388938" cy="473075"/>
            </a:xfrm>
            <a:solidFill>
              <a:schemeClr val="bg1"/>
            </a:solidFill>
          </p:grpSpPr>
          <p:sp>
            <p:nvSpPr>
              <p:cNvPr id="75" name="Freeform 22"/>
              <p:cNvSpPr>
                <a:spLocks/>
              </p:cNvSpPr>
              <p:nvPr/>
            </p:nvSpPr>
            <p:spPr bwMode="auto">
              <a:xfrm>
                <a:off x="4840288" y="1855788"/>
                <a:ext cx="388938" cy="360363"/>
              </a:xfrm>
              <a:custGeom>
                <a:avLst/>
                <a:gdLst>
                  <a:gd name="T0" fmla="*/ 182 w 245"/>
                  <a:gd name="T1" fmla="*/ 0 h 227"/>
                  <a:gd name="T2" fmla="*/ 192 w 245"/>
                  <a:gd name="T3" fmla="*/ 2 h 227"/>
                  <a:gd name="T4" fmla="*/ 206 w 245"/>
                  <a:gd name="T5" fmla="*/ 5 h 227"/>
                  <a:gd name="T6" fmla="*/ 222 w 245"/>
                  <a:gd name="T7" fmla="*/ 14 h 227"/>
                  <a:gd name="T8" fmla="*/ 236 w 245"/>
                  <a:gd name="T9" fmla="*/ 30 h 227"/>
                  <a:gd name="T10" fmla="*/ 232 w 245"/>
                  <a:gd name="T11" fmla="*/ 33 h 227"/>
                  <a:gd name="T12" fmla="*/ 224 w 245"/>
                  <a:gd name="T13" fmla="*/ 40 h 227"/>
                  <a:gd name="T14" fmla="*/ 215 w 245"/>
                  <a:gd name="T15" fmla="*/ 51 h 227"/>
                  <a:gd name="T16" fmla="*/ 206 w 245"/>
                  <a:gd name="T17" fmla="*/ 67 h 227"/>
                  <a:gd name="T18" fmla="*/ 205 w 245"/>
                  <a:gd name="T19" fmla="*/ 87 h 227"/>
                  <a:gd name="T20" fmla="*/ 206 w 245"/>
                  <a:gd name="T21" fmla="*/ 107 h 227"/>
                  <a:gd name="T22" fmla="*/ 215 w 245"/>
                  <a:gd name="T23" fmla="*/ 122 h 227"/>
                  <a:gd name="T24" fmla="*/ 224 w 245"/>
                  <a:gd name="T25" fmla="*/ 135 h 227"/>
                  <a:gd name="T26" fmla="*/ 234 w 245"/>
                  <a:gd name="T27" fmla="*/ 142 h 227"/>
                  <a:gd name="T28" fmla="*/ 241 w 245"/>
                  <a:gd name="T29" fmla="*/ 147 h 227"/>
                  <a:gd name="T30" fmla="*/ 245 w 245"/>
                  <a:gd name="T31" fmla="*/ 147 h 227"/>
                  <a:gd name="T32" fmla="*/ 243 w 245"/>
                  <a:gd name="T33" fmla="*/ 152 h 227"/>
                  <a:gd name="T34" fmla="*/ 239 w 245"/>
                  <a:gd name="T35" fmla="*/ 161 h 227"/>
                  <a:gd name="T36" fmla="*/ 232 w 245"/>
                  <a:gd name="T37" fmla="*/ 175 h 227"/>
                  <a:gd name="T38" fmla="*/ 224 w 245"/>
                  <a:gd name="T39" fmla="*/ 190 h 227"/>
                  <a:gd name="T40" fmla="*/ 213 w 245"/>
                  <a:gd name="T41" fmla="*/ 203 h 227"/>
                  <a:gd name="T42" fmla="*/ 203 w 245"/>
                  <a:gd name="T43" fmla="*/ 215 h 227"/>
                  <a:gd name="T44" fmla="*/ 192 w 245"/>
                  <a:gd name="T45" fmla="*/ 224 h 227"/>
                  <a:gd name="T46" fmla="*/ 178 w 245"/>
                  <a:gd name="T47" fmla="*/ 227 h 227"/>
                  <a:gd name="T48" fmla="*/ 164 w 245"/>
                  <a:gd name="T49" fmla="*/ 225 h 227"/>
                  <a:gd name="T50" fmla="*/ 154 w 245"/>
                  <a:gd name="T51" fmla="*/ 222 h 227"/>
                  <a:gd name="T52" fmla="*/ 143 w 245"/>
                  <a:gd name="T53" fmla="*/ 217 h 227"/>
                  <a:gd name="T54" fmla="*/ 128 w 245"/>
                  <a:gd name="T55" fmla="*/ 215 h 227"/>
                  <a:gd name="T56" fmla="*/ 114 w 245"/>
                  <a:gd name="T57" fmla="*/ 217 h 227"/>
                  <a:gd name="T58" fmla="*/ 102 w 245"/>
                  <a:gd name="T59" fmla="*/ 220 h 227"/>
                  <a:gd name="T60" fmla="*/ 91 w 245"/>
                  <a:gd name="T61" fmla="*/ 225 h 227"/>
                  <a:gd name="T62" fmla="*/ 79 w 245"/>
                  <a:gd name="T63" fmla="*/ 227 h 227"/>
                  <a:gd name="T64" fmla="*/ 65 w 245"/>
                  <a:gd name="T65" fmla="*/ 224 h 227"/>
                  <a:gd name="T66" fmla="*/ 53 w 245"/>
                  <a:gd name="T67" fmla="*/ 215 h 227"/>
                  <a:gd name="T68" fmla="*/ 42 w 245"/>
                  <a:gd name="T69" fmla="*/ 203 h 227"/>
                  <a:gd name="T70" fmla="*/ 32 w 245"/>
                  <a:gd name="T71" fmla="*/ 189 h 227"/>
                  <a:gd name="T72" fmla="*/ 20 w 245"/>
                  <a:gd name="T73" fmla="*/ 168 h 227"/>
                  <a:gd name="T74" fmla="*/ 11 w 245"/>
                  <a:gd name="T75" fmla="*/ 143 h 227"/>
                  <a:gd name="T76" fmla="*/ 4 w 245"/>
                  <a:gd name="T77" fmla="*/ 117 h 227"/>
                  <a:gd name="T78" fmla="*/ 0 w 245"/>
                  <a:gd name="T79" fmla="*/ 89 h 227"/>
                  <a:gd name="T80" fmla="*/ 4 w 245"/>
                  <a:gd name="T81" fmla="*/ 63 h 227"/>
                  <a:gd name="T82" fmla="*/ 13 w 245"/>
                  <a:gd name="T83" fmla="*/ 39 h 227"/>
                  <a:gd name="T84" fmla="*/ 30 w 245"/>
                  <a:gd name="T85" fmla="*/ 19 h 227"/>
                  <a:gd name="T86" fmla="*/ 51 w 245"/>
                  <a:gd name="T87" fmla="*/ 5 h 227"/>
                  <a:gd name="T88" fmla="*/ 75 w 245"/>
                  <a:gd name="T89" fmla="*/ 2 h 227"/>
                  <a:gd name="T90" fmla="*/ 95 w 245"/>
                  <a:gd name="T91" fmla="*/ 5 h 227"/>
                  <a:gd name="T92" fmla="*/ 110 w 245"/>
                  <a:gd name="T93" fmla="*/ 11 h 227"/>
                  <a:gd name="T94" fmla="*/ 124 w 245"/>
                  <a:gd name="T95" fmla="*/ 14 h 227"/>
                  <a:gd name="T96" fmla="*/ 135 w 245"/>
                  <a:gd name="T97" fmla="*/ 12 h 227"/>
                  <a:gd name="T98" fmla="*/ 149 w 245"/>
                  <a:gd name="T99" fmla="*/ 7 h 227"/>
                  <a:gd name="T100" fmla="*/ 164 w 245"/>
                  <a:gd name="T101" fmla="*/ 2 h 227"/>
                  <a:gd name="T102" fmla="*/ 182 w 245"/>
                  <a:gd name="T10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5" h="227">
                    <a:moveTo>
                      <a:pt x="182" y="0"/>
                    </a:moveTo>
                    <a:lnTo>
                      <a:pt x="192" y="2"/>
                    </a:lnTo>
                    <a:lnTo>
                      <a:pt x="206" y="5"/>
                    </a:lnTo>
                    <a:lnTo>
                      <a:pt x="222" y="14"/>
                    </a:lnTo>
                    <a:lnTo>
                      <a:pt x="236" y="30"/>
                    </a:lnTo>
                    <a:lnTo>
                      <a:pt x="232" y="33"/>
                    </a:lnTo>
                    <a:lnTo>
                      <a:pt x="224" y="40"/>
                    </a:lnTo>
                    <a:lnTo>
                      <a:pt x="215" y="51"/>
                    </a:lnTo>
                    <a:lnTo>
                      <a:pt x="206" y="67"/>
                    </a:lnTo>
                    <a:lnTo>
                      <a:pt x="205" y="87"/>
                    </a:lnTo>
                    <a:lnTo>
                      <a:pt x="206" y="107"/>
                    </a:lnTo>
                    <a:lnTo>
                      <a:pt x="215" y="122"/>
                    </a:lnTo>
                    <a:lnTo>
                      <a:pt x="224" y="135"/>
                    </a:lnTo>
                    <a:lnTo>
                      <a:pt x="234" y="142"/>
                    </a:lnTo>
                    <a:lnTo>
                      <a:pt x="241" y="147"/>
                    </a:lnTo>
                    <a:lnTo>
                      <a:pt x="245" y="147"/>
                    </a:lnTo>
                    <a:lnTo>
                      <a:pt x="243" y="152"/>
                    </a:lnTo>
                    <a:lnTo>
                      <a:pt x="239" y="161"/>
                    </a:lnTo>
                    <a:lnTo>
                      <a:pt x="232" y="175"/>
                    </a:lnTo>
                    <a:lnTo>
                      <a:pt x="224" y="190"/>
                    </a:lnTo>
                    <a:lnTo>
                      <a:pt x="213" y="203"/>
                    </a:lnTo>
                    <a:lnTo>
                      <a:pt x="203" y="215"/>
                    </a:lnTo>
                    <a:lnTo>
                      <a:pt x="192" y="224"/>
                    </a:lnTo>
                    <a:lnTo>
                      <a:pt x="178" y="227"/>
                    </a:lnTo>
                    <a:lnTo>
                      <a:pt x="164" y="225"/>
                    </a:lnTo>
                    <a:lnTo>
                      <a:pt x="154" y="222"/>
                    </a:lnTo>
                    <a:lnTo>
                      <a:pt x="143" y="217"/>
                    </a:lnTo>
                    <a:lnTo>
                      <a:pt x="128" y="215"/>
                    </a:lnTo>
                    <a:lnTo>
                      <a:pt x="114" y="217"/>
                    </a:lnTo>
                    <a:lnTo>
                      <a:pt x="102" y="220"/>
                    </a:lnTo>
                    <a:lnTo>
                      <a:pt x="91" y="225"/>
                    </a:lnTo>
                    <a:lnTo>
                      <a:pt x="79" y="227"/>
                    </a:lnTo>
                    <a:lnTo>
                      <a:pt x="65" y="224"/>
                    </a:lnTo>
                    <a:lnTo>
                      <a:pt x="53" y="215"/>
                    </a:lnTo>
                    <a:lnTo>
                      <a:pt x="42" y="203"/>
                    </a:lnTo>
                    <a:lnTo>
                      <a:pt x="32" y="189"/>
                    </a:lnTo>
                    <a:lnTo>
                      <a:pt x="20" y="168"/>
                    </a:lnTo>
                    <a:lnTo>
                      <a:pt x="11" y="143"/>
                    </a:lnTo>
                    <a:lnTo>
                      <a:pt x="4" y="117"/>
                    </a:lnTo>
                    <a:lnTo>
                      <a:pt x="0" y="89"/>
                    </a:lnTo>
                    <a:lnTo>
                      <a:pt x="4" y="63"/>
                    </a:lnTo>
                    <a:lnTo>
                      <a:pt x="13" y="39"/>
                    </a:lnTo>
                    <a:lnTo>
                      <a:pt x="30" y="19"/>
                    </a:lnTo>
                    <a:lnTo>
                      <a:pt x="51" y="5"/>
                    </a:lnTo>
                    <a:lnTo>
                      <a:pt x="75" y="2"/>
                    </a:lnTo>
                    <a:lnTo>
                      <a:pt x="95" y="5"/>
                    </a:lnTo>
                    <a:lnTo>
                      <a:pt x="110" y="11"/>
                    </a:lnTo>
                    <a:lnTo>
                      <a:pt x="124" y="14"/>
                    </a:lnTo>
                    <a:lnTo>
                      <a:pt x="135" y="12"/>
                    </a:lnTo>
                    <a:lnTo>
                      <a:pt x="149" y="7"/>
                    </a:lnTo>
                    <a:lnTo>
                      <a:pt x="164" y="2"/>
                    </a:lnTo>
                    <a:lnTo>
                      <a:pt x="18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23"/>
              <p:cNvSpPr>
                <a:spLocks/>
              </p:cNvSpPr>
              <p:nvPr/>
            </p:nvSpPr>
            <p:spPr bwMode="auto">
              <a:xfrm>
                <a:off x="5033963" y="1743076"/>
                <a:ext cx="95250" cy="107950"/>
              </a:xfrm>
              <a:custGeom>
                <a:avLst/>
                <a:gdLst>
                  <a:gd name="T0" fmla="*/ 60 w 60"/>
                  <a:gd name="T1" fmla="*/ 0 h 68"/>
                  <a:gd name="T2" fmla="*/ 56 w 60"/>
                  <a:gd name="T3" fmla="*/ 26 h 68"/>
                  <a:gd name="T4" fmla="*/ 44 w 60"/>
                  <a:gd name="T5" fmla="*/ 47 h 68"/>
                  <a:gd name="T6" fmla="*/ 32 w 60"/>
                  <a:gd name="T7" fmla="*/ 59 h 68"/>
                  <a:gd name="T8" fmla="*/ 16 w 60"/>
                  <a:gd name="T9" fmla="*/ 66 h 68"/>
                  <a:gd name="T10" fmla="*/ 0 w 60"/>
                  <a:gd name="T11" fmla="*/ 68 h 68"/>
                  <a:gd name="T12" fmla="*/ 0 w 60"/>
                  <a:gd name="T13" fmla="*/ 52 h 68"/>
                  <a:gd name="T14" fmla="*/ 7 w 60"/>
                  <a:gd name="T15" fmla="*/ 35 h 68"/>
                  <a:gd name="T16" fmla="*/ 16 w 60"/>
                  <a:gd name="T17" fmla="*/ 22 h 68"/>
                  <a:gd name="T18" fmla="*/ 28 w 60"/>
                  <a:gd name="T19" fmla="*/ 10 h 68"/>
                  <a:gd name="T20" fmla="*/ 44 w 60"/>
                  <a:gd name="T21" fmla="*/ 3 h 68"/>
                  <a:gd name="T22" fmla="*/ 60 w 60"/>
                  <a:gd name="T23"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68">
                    <a:moveTo>
                      <a:pt x="60" y="0"/>
                    </a:moveTo>
                    <a:lnTo>
                      <a:pt x="56" y="26"/>
                    </a:lnTo>
                    <a:lnTo>
                      <a:pt x="44" y="47"/>
                    </a:lnTo>
                    <a:lnTo>
                      <a:pt x="32" y="59"/>
                    </a:lnTo>
                    <a:lnTo>
                      <a:pt x="16" y="66"/>
                    </a:lnTo>
                    <a:lnTo>
                      <a:pt x="0" y="68"/>
                    </a:lnTo>
                    <a:lnTo>
                      <a:pt x="0" y="52"/>
                    </a:lnTo>
                    <a:lnTo>
                      <a:pt x="7" y="35"/>
                    </a:lnTo>
                    <a:lnTo>
                      <a:pt x="16" y="22"/>
                    </a:lnTo>
                    <a:lnTo>
                      <a:pt x="28" y="10"/>
                    </a:lnTo>
                    <a:lnTo>
                      <a:pt x="44" y="3"/>
                    </a:lnTo>
                    <a:lnTo>
                      <a:pt x="6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79" name="Group 437"/>
          <p:cNvGrpSpPr/>
          <p:nvPr/>
        </p:nvGrpSpPr>
        <p:grpSpPr>
          <a:xfrm>
            <a:off x="4123989" y="2376171"/>
            <a:ext cx="838155" cy="838931"/>
            <a:chOff x="4041930" y="1319779"/>
            <a:chExt cx="533400" cy="533400"/>
          </a:xfrm>
        </p:grpSpPr>
        <p:grpSp>
          <p:nvGrpSpPr>
            <p:cNvPr id="80" name="Group 415"/>
            <p:cNvGrpSpPr/>
            <p:nvPr/>
          </p:nvGrpSpPr>
          <p:grpSpPr>
            <a:xfrm>
              <a:off x="4041930" y="1319779"/>
              <a:ext cx="533400" cy="533400"/>
              <a:chOff x="1295400" y="2362200"/>
              <a:chExt cx="1371600" cy="1371600"/>
            </a:xfrm>
          </p:grpSpPr>
          <p:sp>
            <p:nvSpPr>
              <p:cNvPr id="82" name="Rounded Rectangle 81"/>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83"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81" name="Freeform 33"/>
            <p:cNvSpPr>
              <a:spLocks noEditPoints="1"/>
            </p:cNvSpPr>
            <p:nvPr/>
          </p:nvSpPr>
          <p:spPr bwMode="auto">
            <a:xfrm>
              <a:off x="4121124" y="1343726"/>
              <a:ext cx="430454" cy="418497"/>
            </a:xfrm>
            <a:custGeom>
              <a:avLst/>
              <a:gdLst>
                <a:gd name="T0" fmla="*/ 163 w 288"/>
                <a:gd name="T1" fmla="*/ 20 h 280"/>
                <a:gd name="T2" fmla="*/ 131 w 288"/>
                <a:gd name="T3" fmla="*/ 25 h 280"/>
                <a:gd name="T4" fmla="*/ 102 w 288"/>
                <a:gd name="T5" fmla="*/ 35 h 280"/>
                <a:gd name="T6" fmla="*/ 79 w 288"/>
                <a:gd name="T7" fmla="*/ 55 h 280"/>
                <a:gd name="T8" fmla="*/ 63 w 288"/>
                <a:gd name="T9" fmla="*/ 76 h 280"/>
                <a:gd name="T10" fmla="*/ 58 w 288"/>
                <a:gd name="T11" fmla="*/ 102 h 280"/>
                <a:gd name="T12" fmla="*/ 63 w 288"/>
                <a:gd name="T13" fmla="*/ 126 h 280"/>
                <a:gd name="T14" fmla="*/ 79 w 288"/>
                <a:gd name="T15" fmla="*/ 149 h 280"/>
                <a:gd name="T16" fmla="*/ 102 w 288"/>
                <a:gd name="T17" fmla="*/ 166 h 280"/>
                <a:gd name="T18" fmla="*/ 131 w 288"/>
                <a:gd name="T19" fmla="*/ 177 h 280"/>
                <a:gd name="T20" fmla="*/ 163 w 288"/>
                <a:gd name="T21" fmla="*/ 182 h 280"/>
                <a:gd name="T22" fmla="*/ 196 w 288"/>
                <a:gd name="T23" fmla="*/ 177 h 280"/>
                <a:gd name="T24" fmla="*/ 225 w 288"/>
                <a:gd name="T25" fmla="*/ 166 h 280"/>
                <a:gd name="T26" fmla="*/ 248 w 288"/>
                <a:gd name="T27" fmla="*/ 149 h 280"/>
                <a:gd name="T28" fmla="*/ 264 w 288"/>
                <a:gd name="T29" fmla="*/ 126 h 280"/>
                <a:gd name="T30" fmla="*/ 269 w 288"/>
                <a:gd name="T31" fmla="*/ 102 h 280"/>
                <a:gd name="T32" fmla="*/ 264 w 288"/>
                <a:gd name="T33" fmla="*/ 76 h 280"/>
                <a:gd name="T34" fmla="*/ 248 w 288"/>
                <a:gd name="T35" fmla="*/ 55 h 280"/>
                <a:gd name="T36" fmla="*/ 225 w 288"/>
                <a:gd name="T37" fmla="*/ 35 h 280"/>
                <a:gd name="T38" fmla="*/ 196 w 288"/>
                <a:gd name="T39" fmla="*/ 25 h 280"/>
                <a:gd name="T40" fmla="*/ 163 w 288"/>
                <a:gd name="T41" fmla="*/ 20 h 280"/>
                <a:gd name="T42" fmla="*/ 51 w 288"/>
                <a:gd name="T43" fmla="*/ 0 h 280"/>
                <a:gd name="T44" fmla="*/ 229 w 288"/>
                <a:gd name="T45" fmla="*/ 0 h 280"/>
                <a:gd name="T46" fmla="*/ 252 w 288"/>
                <a:gd name="T47" fmla="*/ 4 h 280"/>
                <a:gd name="T48" fmla="*/ 271 w 288"/>
                <a:gd name="T49" fmla="*/ 18 h 280"/>
                <a:gd name="T50" fmla="*/ 283 w 288"/>
                <a:gd name="T51" fmla="*/ 37 h 280"/>
                <a:gd name="T52" fmla="*/ 288 w 288"/>
                <a:gd name="T53" fmla="*/ 60 h 280"/>
                <a:gd name="T54" fmla="*/ 288 w 288"/>
                <a:gd name="T55" fmla="*/ 191 h 280"/>
                <a:gd name="T56" fmla="*/ 262 w 288"/>
                <a:gd name="T57" fmla="*/ 210 h 280"/>
                <a:gd name="T58" fmla="*/ 232 w 288"/>
                <a:gd name="T59" fmla="*/ 226 h 280"/>
                <a:gd name="T60" fmla="*/ 199 w 288"/>
                <a:gd name="T61" fmla="*/ 236 h 280"/>
                <a:gd name="T62" fmla="*/ 163 w 288"/>
                <a:gd name="T63" fmla="*/ 240 h 280"/>
                <a:gd name="T64" fmla="*/ 138 w 288"/>
                <a:gd name="T65" fmla="*/ 238 h 280"/>
                <a:gd name="T66" fmla="*/ 114 w 288"/>
                <a:gd name="T67" fmla="*/ 233 h 280"/>
                <a:gd name="T68" fmla="*/ 35 w 288"/>
                <a:gd name="T69" fmla="*/ 280 h 280"/>
                <a:gd name="T70" fmla="*/ 44 w 288"/>
                <a:gd name="T71" fmla="*/ 196 h 280"/>
                <a:gd name="T72" fmla="*/ 21 w 288"/>
                <a:gd name="T73" fmla="*/ 168 h 280"/>
                <a:gd name="T74" fmla="*/ 6 w 288"/>
                <a:gd name="T75" fmla="*/ 137 h 280"/>
                <a:gd name="T76" fmla="*/ 0 w 288"/>
                <a:gd name="T77" fmla="*/ 102 h 280"/>
                <a:gd name="T78" fmla="*/ 4 w 288"/>
                <a:gd name="T79" fmla="*/ 72 h 280"/>
                <a:gd name="T80" fmla="*/ 14 w 288"/>
                <a:gd name="T81" fmla="*/ 46 h 280"/>
                <a:gd name="T82" fmla="*/ 30 w 288"/>
                <a:gd name="T83" fmla="*/ 21 h 280"/>
                <a:gd name="T84" fmla="*/ 51 w 288"/>
                <a:gd name="T8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8" h="280">
                  <a:moveTo>
                    <a:pt x="163" y="20"/>
                  </a:moveTo>
                  <a:lnTo>
                    <a:pt x="131" y="25"/>
                  </a:lnTo>
                  <a:lnTo>
                    <a:pt x="102" y="35"/>
                  </a:lnTo>
                  <a:lnTo>
                    <a:pt x="79" y="55"/>
                  </a:lnTo>
                  <a:lnTo>
                    <a:pt x="63" y="76"/>
                  </a:lnTo>
                  <a:lnTo>
                    <a:pt x="58" y="102"/>
                  </a:lnTo>
                  <a:lnTo>
                    <a:pt x="63" y="126"/>
                  </a:lnTo>
                  <a:lnTo>
                    <a:pt x="79" y="149"/>
                  </a:lnTo>
                  <a:lnTo>
                    <a:pt x="102" y="166"/>
                  </a:lnTo>
                  <a:lnTo>
                    <a:pt x="131" y="177"/>
                  </a:lnTo>
                  <a:lnTo>
                    <a:pt x="163" y="182"/>
                  </a:lnTo>
                  <a:lnTo>
                    <a:pt x="196" y="177"/>
                  </a:lnTo>
                  <a:lnTo>
                    <a:pt x="225" y="166"/>
                  </a:lnTo>
                  <a:lnTo>
                    <a:pt x="248" y="149"/>
                  </a:lnTo>
                  <a:lnTo>
                    <a:pt x="264" y="126"/>
                  </a:lnTo>
                  <a:lnTo>
                    <a:pt x="269" y="102"/>
                  </a:lnTo>
                  <a:lnTo>
                    <a:pt x="264" y="76"/>
                  </a:lnTo>
                  <a:lnTo>
                    <a:pt x="248" y="55"/>
                  </a:lnTo>
                  <a:lnTo>
                    <a:pt x="225" y="35"/>
                  </a:lnTo>
                  <a:lnTo>
                    <a:pt x="196" y="25"/>
                  </a:lnTo>
                  <a:lnTo>
                    <a:pt x="163" y="20"/>
                  </a:lnTo>
                  <a:close/>
                  <a:moveTo>
                    <a:pt x="51" y="0"/>
                  </a:moveTo>
                  <a:lnTo>
                    <a:pt x="229" y="0"/>
                  </a:lnTo>
                  <a:lnTo>
                    <a:pt x="252" y="4"/>
                  </a:lnTo>
                  <a:lnTo>
                    <a:pt x="271" y="18"/>
                  </a:lnTo>
                  <a:lnTo>
                    <a:pt x="283" y="37"/>
                  </a:lnTo>
                  <a:lnTo>
                    <a:pt x="288" y="60"/>
                  </a:lnTo>
                  <a:lnTo>
                    <a:pt x="288" y="191"/>
                  </a:lnTo>
                  <a:lnTo>
                    <a:pt x="262" y="210"/>
                  </a:lnTo>
                  <a:lnTo>
                    <a:pt x="232" y="226"/>
                  </a:lnTo>
                  <a:lnTo>
                    <a:pt x="199" y="236"/>
                  </a:lnTo>
                  <a:lnTo>
                    <a:pt x="163" y="240"/>
                  </a:lnTo>
                  <a:lnTo>
                    <a:pt x="138" y="238"/>
                  </a:lnTo>
                  <a:lnTo>
                    <a:pt x="114" y="233"/>
                  </a:lnTo>
                  <a:lnTo>
                    <a:pt x="35" y="280"/>
                  </a:lnTo>
                  <a:lnTo>
                    <a:pt x="44" y="196"/>
                  </a:lnTo>
                  <a:lnTo>
                    <a:pt x="21" y="168"/>
                  </a:lnTo>
                  <a:lnTo>
                    <a:pt x="6" y="137"/>
                  </a:lnTo>
                  <a:lnTo>
                    <a:pt x="0" y="102"/>
                  </a:lnTo>
                  <a:lnTo>
                    <a:pt x="4" y="72"/>
                  </a:lnTo>
                  <a:lnTo>
                    <a:pt x="14" y="46"/>
                  </a:lnTo>
                  <a:lnTo>
                    <a:pt x="30" y="21"/>
                  </a:lnTo>
                  <a:lnTo>
                    <a:pt x="51"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89" name="Group 436"/>
          <p:cNvGrpSpPr/>
          <p:nvPr/>
        </p:nvGrpSpPr>
        <p:grpSpPr>
          <a:xfrm>
            <a:off x="5190789" y="2376171"/>
            <a:ext cx="838155" cy="838931"/>
            <a:chOff x="4721004" y="1324726"/>
            <a:chExt cx="533400" cy="533400"/>
          </a:xfrm>
        </p:grpSpPr>
        <p:grpSp>
          <p:nvGrpSpPr>
            <p:cNvPr id="90" name="Group 303"/>
            <p:cNvGrpSpPr/>
            <p:nvPr/>
          </p:nvGrpSpPr>
          <p:grpSpPr>
            <a:xfrm>
              <a:off x="4721004" y="1324726"/>
              <a:ext cx="533400" cy="533400"/>
              <a:chOff x="1295400" y="2362200"/>
              <a:chExt cx="1371600" cy="1371600"/>
            </a:xfrm>
          </p:grpSpPr>
          <p:sp>
            <p:nvSpPr>
              <p:cNvPr id="97" name="Rounded Rectangle 96"/>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98"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1" name="Group 375"/>
            <p:cNvGrpSpPr/>
            <p:nvPr/>
          </p:nvGrpSpPr>
          <p:grpSpPr>
            <a:xfrm>
              <a:off x="4807523" y="1410640"/>
              <a:ext cx="360363" cy="361572"/>
              <a:chOff x="8182718" y="802504"/>
              <a:chExt cx="473076" cy="474663"/>
            </a:xfrm>
            <a:solidFill>
              <a:schemeClr val="bg1"/>
            </a:solidFill>
          </p:grpSpPr>
          <p:sp>
            <p:nvSpPr>
              <p:cNvPr id="92" name="Freeform 52"/>
              <p:cNvSpPr>
                <a:spLocks/>
              </p:cNvSpPr>
              <p:nvPr/>
            </p:nvSpPr>
            <p:spPr bwMode="auto">
              <a:xfrm>
                <a:off x="8338293" y="802504"/>
                <a:ext cx="179388" cy="177800"/>
              </a:xfrm>
              <a:custGeom>
                <a:avLst/>
                <a:gdLst>
                  <a:gd name="T0" fmla="*/ 52 w 113"/>
                  <a:gd name="T1" fmla="*/ 0 h 112"/>
                  <a:gd name="T2" fmla="*/ 84 w 113"/>
                  <a:gd name="T3" fmla="*/ 2 h 112"/>
                  <a:gd name="T4" fmla="*/ 113 w 113"/>
                  <a:gd name="T5" fmla="*/ 13 h 112"/>
                  <a:gd name="T6" fmla="*/ 113 w 113"/>
                  <a:gd name="T7" fmla="*/ 20 h 112"/>
                  <a:gd name="T8" fmla="*/ 113 w 113"/>
                  <a:gd name="T9" fmla="*/ 32 h 112"/>
                  <a:gd name="T10" fmla="*/ 113 w 113"/>
                  <a:gd name="T11" fmla="*/ 51 h 112"/>
                  <a:gd name="T12" fmla="*/ 113 w 113"/>
                  <a:gd name="T13" fmla="*/ 72 h 112"/>
                  <a:gd name="T14" fmla="*/ 113 w 113"/>
                  <a:gd name="T15" fmla="*/ 112 h 112"/>
                  <a:gd name="T16" fmla="*/ 108 w 113"/>
                  <a:gd name="T17" fmla="*/ 109 h 112"/>
                  <a:gd name="T18" fmla="*/ 99 w 113"/>
                  <a:gd name="T19" fmla="*/ 100 h 112"/>
                  <a:gd name="T20" fmla="*/ 87 w 113"/>
                  <a:gd name="T21" fmla="*/ 89 h 112"/>
                  <a:gd name="T22" fmla="*/ 71 w 113"/>
                  <a:gd name="T23" fmla="*/ 76 h 112"/>
                  <a:gd name="T24" fmla="*/ 56 w 113"/>
                  <a:gd name="T25" fmla="*/ 62 h 112"/>
                  <a:gd name="T26" fmla="*/ 40 w 113"/>
                  <a:gd name="T27" fmla="*/ 46 h 112"/>
                  <a:gd name="T28" fmla="*/ 24 w 113"/>
                  <a:gd name="T29" fmla="*/ 32 h 112"/>
                  <a:gd name="T30" fmla="*/ 12 w 113"/>
                  <a:gd name="T31" fmla="*/ 21 h 112"/>
                  <a:gd name="T32" fmla="*/ 3 w 113"/>
                  <a:gd name="T33" fmla="*/ 13 h 112"/>
                  <a:gd name="T34" fmla="*/ 0 w 113"/>
                  <a:gd name="T35" fmla="*/ 9 h 112"/>
                  <a:gd name="T36" fmla="*/ 24 w 113"/>
                  <a:gd name="T37" fmla="*/ 2 h 112"/>
                  <a:gd name="T38" fmla="*/ 52 w 113"/>
                  <a:gd name="T3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3" h="112">
                    <a:moveTo>
                      <a:pt x="52" y="0"/>
                    </a:moveTo>
                    <a:lnTo>
                      <a:pt x="84" y="2"/>
                    </a:lnTo>
                    <a:lnTo>
                      <a:pt x="113" y="13"/>
                    </a:lnTo>
                    <a:lnTo>
                      <a:pt x="113" y="20"/>
                    </a:lnTo>
                    <a:lnTo>
                      <a:pt x="113" y="32"/>
                    </a:lnTo>
                    <a:lnTo>
                      <a:pt x="113" y="51"/>
                    </a:lnTo>
                    <a:lnTo>
                      <a:pt x="113" y="72"/>
                    </a:lnTo>
                    <a:lnTo>
                      <a:pt x="113" y="112"/>
                    </a:lnTo>
                    <a:lnTo>
                      <a:pt x="108" y="109"/>
                    </a:lnTo>
                    <a:lnTo>
                      <a:pt x="99" y="100"/>
                    </a:lnTo>
                    <a:lnTo>
                      <a:pt x="87" y="89"/>
                    </a:lnTo>
                    <a:lnTo>
                      <a:pt x="71" y="76"/>
                    </a:lnTo>
                    <a:lnTo>
                      <a:pt x="56" y="62"/>
                    </a:lnTo>
                    <a:lnTo>
                      <a:pt x="40" y="46"/>
                    </a:lnTo>
                    <a:lnTo>
                      <a:pt x="24" y="32"/>
                    </a:lnTo>
                    <a:lnTo>
                      <a:pt x="12" y="21"/>
                    </a:lnTo>
                    <a:lnTo>
                      <a:pt x="3" y="13"/>
                    </a:lnTo>
                    <a:lnTo>
                      <a:pt x="0" y="9"/>
                    </a:lnTo>
                    <a:lnTo>
                      <a:pt x="24" y="2"/>
                    </a:lnTo>
                    <a:lnTo>
                      <a:pt x="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53"/>
              <p:cNvSpPr>
                <a:spLocks/>
              </p:cNvSpPr>
              <p:nvPr/>
            </p:nvSpPr>
            <p:spPr bwMode="auto">
              <a:xfrm>
                <a:off x="8198593" y="1039042"/>
                <a:ext cx="100013" cy="201613"/>
              </a:xfrm>
              <a:custGeom>
                <a:avLst/>
                <a:gdLst>
                  <a:gd name="T0" fmla="*/ 63 w 63"/>
                  <a:gd name="T1" fmla="*/ 0 h 127"/>
                  <a:gd name="T2" fmla="*/ 63 w 63"/>
                  <a:gd name="T3" fmla="*/ 9 h 127"/>
                  <a:gd name="T4" fmla="*/ 63 w 63"/>
                  <a:gd name="T5" fmla="*/ 26 h 127"/>
                  <a:gd name="T6" fmla="*/ 63 w 63"/>
                  <a:gd name="T7" fmla="*/ 50 h 127"/>
                  <a:gd name="T8" fmla="*/ 63 w 63"/>
                  <a:gd name="T9" fmla="*/ 77 h 127"/>
                  <a:gd name="T10" fmla="*/ 63 w 63"/>
                  <a:gd name="T11" fmla="*/ 127 h 127"/>
                  <a:gd name="T12" fmla="*/ 37 w 63"/>
                  <a:gd name="T13" fmla="*/ 108 h 127"/>
                  <a:gd name="T14" fmla="*/ 16 w 63"/>
                  <a:gd name="T15" fmla="*/ 84 h 127"/>
                  <a:gd name="T16" fmla="*/ 0 w 63"/>
                  <a:gd name="T17" fmla="*/ 56 h 127"/>
                  <a:gd name="T18" fmla="*/ 4 w 63"/>
                  <a:gd name="T19" fmla="*/ 52 h 127"/>
                  <a:gd name="T20" fmla="*/ 13 w 63"/>
                  <a:gd name="T21" fmla="*/ 45 h 127"/>
                  <a:gd name="T22" fmla="*/ 25 w 63"/>
                  <a:gd name="T23" fmla="*/ 35 h 127"/>
                  <a:gd name="T24" fmla="*/ 37 w 63"/>
                  <a:gd name="T25" fmla="*/ 23 h 127"/>
                  <a:gd name="T26" fmla="*/ 48 w 63"/>
                  <a:gd name="T27" fmla="*/ 12 h 127"/>
                  <a:gd name="T28" fmla="*/ 58 w 63"/>
                  <a:gd name="T29" fmla="*/ 3 h 127"/>
                  <a:gd name="T30" fmla="*/ 63 w 63"/>
                  <a:gd name="T31"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127">
                    <a:moveTo>
                      <a:pt x="63" y="0"/>
                    </a:moveTo>
                    <a:lnTo>
                      <a:pt x="63" y="9"/>
                    </a:lnTo>
                    <a:lnTo>
                      <a:pt x="63" y="26"/>
                    </a:lnTo>
                    <a:lnTo>
                      <a:pt x="63" y="50"/>
                    </a:lnTo>
                    <a:lnTo>
                      <a:pt x="63" y="77"/>
                    </a:lnTo>
                    <a:lnTo>
                      <a:pt x="63" y="127"/>
                    </a:lnTo>
                    <a:lnTo>
                      <a:pt x="37" y="108"/>
                    </a:lnTo>
                    <a:lnTo>
                      <a:pt x="16" y="84"/>
                    </a:lnTo>
                    <a:lnTo>
                      <a:pt x="0" y="56"/>
                    </a:lnTo>
                    <a:lnTo>
                      <a:pt x="4" y="52"/>
                    </a:lnTo>
                    <a:lnTo>
                      <a:pt x="13" y="45"/>
                    </a:lnTo>
                    <a:lnTo>
                      <a:pt x="25" y="35"/>
                    </a:lnTo>
                    <a:lnTo>
                      <a:pt x="37" y="23"/>
                    </a:lnTo>
                    <a:lnTo>
                      <a:pt x="48" y="12"/>
                    </a:lnTo>
                    <a:lnTo>
                      <a:pt x="58" y="3"/>
                    </a:lnTo>
                    <a:lnTo>
                      <a:pt x="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54"/>
              <p:cNvSpPr>
                <a:spLocks/>
              </p:cNvSpPr>
              <p:nvPr/>
            </p:nvSpPr>
            <p:spPr bwMode="auto">
              <a:xfrm>
                <a:off x="8182718" y="827904"/>
                <a:ext cx="219075" cy="271463"/>
              </a:xfrm>
              <a:custGeom>
                <a:avLst/>
                <a:gdLst>
                  <a:gd name="T0" fmla="*/ 82 w 138"/>
                  <a:gd name="T1" fmla="*/ 0 h 171"/>
                  <a:gd name="T2" fmla="*/ 86 w 138"/>
                  <a:gd name="T3" fmla="*/ 4 h 171"/>
                  <a:gd name="T4" fmla="*/ 93 w 138"/>
                  <a:gd name="T5" fmla="*/ 11 h 171"/>
                  <a:gd name="T6" fmla="*/ 103 w 138"/>
                  <a:gd name="T7" fmla="*/ 21 h 171"/>
                  <a:gd name="T8" fmla="*/ 115 w 138"/>
                  <a:gd name="T9" fmla="*/ 32 h 171"/>
                  <a:gd name="T10" fmla="*/ 126 w 138"/>
                  <a:gd name="T11" fmla="*/ 40 h 171"/>
                  <a:gd name="T12" fmla="*/ 134 w 138"/>
                  <a:gd name="T13" fmla="*/ 47 h 171"/>
                  <a:gd name="T14" fmla="*/ 138 w 138"/>
                  <a:gd name="T15" fmla="*/ 51 h 171"/>
                  <a:gd name="T16" fmla="*/ 134 w 138"/>
                  <a:gd name="T17" fmla="*/ 54 h 171"/>
                  <a:gd name="T18" fmla="*/ 126 w 138"/>
                  <a:gd name="T19" fmla="*/ 63 h 171"/>
                  <a:gd name="T20" fmla="*/ 113 w 138"/>
                  <a:gd name="T21" fmla="*/ 73 h 171"/>
                  <a:gd name="T22" fmla="*/ 98 w 138"/>
                  <a:gd name="T23" fmla="*/ 87 h 171"/>
                  <a:gd name="T24" fmla="*/ 80 w 138"/>
                  <a:gd name="T25" fmla="*/ 103 h 171"/>
                  <a:gd name="T26" fmla="*/ 63 w 138"/>
                  <a:gd name="T27" fmla="*/ 119 h 171"/>
                  <a:gd name="T28" fmla="*/ 47 w 138"/>
                  <a:gd name="T29" fmla="*/ 135 h 171"/>
                  <a:gd name="T30" fmla="*/ 31 w 138"/>
                  <a:gd name="T31" fmla="*/ 149 h 171"/>
                  <a:gd name="T32" fmla="*/ 17 w 138"/>
                  <a:gd name="T33" fmla="*/ 161 h 171"/>
                  <a:gd name="T34" fmla="*/ 9 w 138"/>
                  <a:gd name="T35" fmla="*/ 168 h 171"/>
                  <a:gd name="T36" fmla="*/ 5 w 138"/>
                  <a:gd name="T37" fmla="*/ 171 h 171"/>
                  <a:gd name="T38" fmla="*/ 0 w 138"/>
                  <a:gd name="T39" fmla="*/ 133 h 171"/>
                  <a:gd name="T40" fmla="*/ 3 w 138"/>
                  <a:gd name="T41" fmla="*/ 100 h 171"/>
                  <a:gd name="T42" fmla="*/ 14 w 138"/>
                  <a:gd name="T43" fmla="*/ 70 h 171"/>
                  <a:gd name="T44" fmla="*/ 31 w 138"/>
                  <a:gd name="T45" fmla="*/ 42 h 171"/>
                  <a:gd name="T46" fmla="*/ 54 w 138"/>
                  <a:gd name="T47" fmla="*/ 19 h 171"/>
                  <a:gd name="T48" fmla="*/ 82 w 138"/>
                  <a:gd name="T4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8" h="171">
                    <a:moveTo>
                      <a:pt x="82" y="0"/>
                    </a:moveTo>
                    <a:lnTo>
                      <a:pt x="86" y="4"/>
                    </a:lnTo>
                    <a:lnTo>
                      <a:pt x="93" y="11"/>
                    </a:lnTo>
                    <a:lnTo>
                      <a:pt x="103" y="21"/>
                    </a:lnTo>
                    <a:lnTo>
                      <a:pt x="115" y="32"/>
                    </a:lnTo>
                    <a:lnTo>
                      <a:pt x="126" y="40"/>
                    </a:lnTo>
                    <a:lnTo>
                      <a:pt x="134" y="47"/>
                    </a:lnTo>
                    <a:lnTo>
                      <a:pt x="138" y="51"/>
                    </a:lnTo>
                    <a:lnTo>
                      <a:pt x="134" y="54"/>
                    </a:lnTo>
                    <a:lnTo>
                      <a:pt x="126" y="63"/>
                    </a:lnTo>
                    <a:lnTo>
                      <a:pt x="113" y="73"/>
                    </a:lnTo>
                    <a:lnTo>
                      <a:pt x="98" y="87"/>
                    </a:lnTo>
                    <a:lnTo>
                      <a:pt x="80" y="103"/>
                    </a:lnTo>
                    <a:lnTo>
                      <a:pt x="63" y="119"/>
                    </a:lnTo>
                    <a:lnTo>
                      <a:pt x="47" y="135"/>
                    </a:lnTo>
                    <a:lnTo>
                      <a:pt x="31" y="149"/>
                    </a:lnTo>
                    <a:lnTo>
                      <a:pt x="17" y="161"/>
                    </a:lnTo>
                    <a:lnTo>
                      <a:pt x="9" y="168"/>
                    </a:lnTo>
                    <a:lnTo>
                      <a:pt x="5" y="171"/>
                    </a:lnTo>
                    <a:lnTo>
                      <a:pt x="0" y="133"/>
                    </a:lnTo>
                    <a:lnTo>
                      <a:pt x="3" y="100"/>
                    </a:lnTo>
                    <a:lnTo>
                      <a:pt x="14" y="70"/>
                    </a:lnTo>
                    <a:lnTo>
                      <a:pt x="31" y="42"/>
                    </a:lnTo>
                    <a:lnTo>
                      <a:pt x="54" y="19"/>
                    </a:lnTo>
                    <a:lnTo>
                      <a:pt x="8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55"/>
              <p:cNvSpPr>
                <a:spLocks/>
              </p:cNvSpPr>
              <p:nvPr/>
            </p:nvSpPr>
            <p:spPr bwMode="auto">
              <a:xfrm>
                <a:off x="8324006" y="1140642"/>
                <a:ext cx="311150" cy="136525"/>
              </a:xfrm>
              <a:custGeom>
                <a:avLst/>
                <a:gdLst>
                  <a:gd name="T0" fmla="*/ 0 w 196"/>
                  <a:gd name="T1" fmla="*/ 0 h 86"/>
                  <a:gd name="T2" fmla="*/ 196 w 196"/>
                  <a:gd name="T3" fmla="*/ 0 h 86"/>
                  <a:gd name="T4" fmla="*/ 178 w 196"/>
                  <a:gd name="T5" fmla="*/ 28 h 86"/>
                  <a:gd name="T6" fmla="*/ 157 w 196"/>
                  <a:gd name="T7" fmla="*/ 49 h 86"/>
                  <a:gd name="T8" fmla="*/ 133 w 196"/>
                  <a:gd name="T9" fmla="*/ 67 h 86"/>
                  <a:gd name="T10" fmla="*/ 105 w 196"/>
                  <a:gd name="T11" fmla="*/ 79 h 86"/>
                  <a:gd name="T12" fmla="*/ 73 w 196"/>
                  <a:gd name="T13" fmla="*/ 86 h 86"/>
                  <a:gd name="T14" fmla="*/ 47 w 196"/>
                  <a:gd name="T15" fmla="*/ 86 h 86"/>
                  <a:gd name="T16" fmla="*/ 23 w 196"/>
                  <a:gd name="T17" fmla="*/ 81 h 86"/>
                  <a:gd name="T18" fmla="*/ 0 w 196"/>
                  <a:gd name="T19" fmla="*/ 72 h 86"/>
                  <a:gd name="T20" fmla="*/ 0 w 196"/>
                  <a:gd name="T21" fmla="*/ 67 h 86"/>
                  <a:gd name="T22" fmla="*/ 0 w 196"/>
                  <a:gd name="T23" fmla="*/ 55 h 86"/>
                  <a:gd name="T24" fmla="*/ 0 w 196"/>
                  <a:gd name="T25" fmla="*/ 21 h 86"/>
                  <a:gd name="T26" fmla="*/ 0 w 196"/>
                  <a:gd name="T27" fmla="*/ 7 h 86"/>
                  <a:gd name="T28" fmla="*/ 0 w 196"/>
                  <a:gd name="T29"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6" h="86">
                    <a:moveTo>
                      <a:pt x="0" y="0"/>
                    </a:moveTo>
                    <a:lnTo>
                      <a:pt x="196" y="0"/>
                    </a:lnTo>
                    <a:lnTo>
                      <a:pt x="178" y="28"/>
                    </a:lnTo>
                    <a:lnTo>
                      <a:pt x="157" y="49"/>
                    </a:lnTo>
                    <a:lnTo>
                      <a:pt x="133" y="67"/>
                    </a:lnTo>
                    <a:lnTo>
                      <a:pt x="105" y="79"/>
                    </a:lnTo>
                    <a:lnTo>
                      <a:pt x="73" y="86"/>
                    </a:lnTo>
                    <a:lnTo>
                      <a:pt x="47" y="86"/>
                    </a:lnTo>
                    <a:lnTo>
                      <a:pt x="23" y="81"/>
                    </a:lnTo>
                    <a:lnTo>
                      <a:pt x="0" y="72"/>
                    </a:lnTo>
                    <a:lnTo>
                      <a:pt x="0" y="67"/>
                    </a:lnTo>
                    <a:lnTo>
                      <a:pt x="0" y="55"/>
                    </a:lnTo>
                    <a:lnTo>
                      <a:pt x="0" y="21"/>
                    </a:lnTo>
                    <a:lnTo>
                      <a:pt x="0" y="7"/>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56"/>
              <p:cNvSpPr>
                <a:spLocks/>
              </p:cNvSpPr>
              <p:nvPr/>
            </p:nvSpPr>
            <p:spPr bwMode="auto">
              <a:xfrm>
                <a:off x="8543081" y="835842"/>
                <a:ext cx="112713" cy="280988"/>
              </a:xfrm>
              <a:custGeom>
                <a:avLst/>
                <a:gdLst>
                  <a:gd name="T0" fmla="*/ 0 w 71"/>
                  <a:gd name="T1" fmla="*/ 0 h 177"/>
                  <a:gd name="T2" fmla="*/ 24 w 71"/>
                  <a:gd name="T3" fmla="*/ 20 h 177"/>
                  <a:gd name="T4" fmla="*/ 45 w 71"/>
                  <a:gd name="T5" fmla="*/ 42 h 177"/>
                  <a:gd name="T6" fmla="*/ 59 w 71"/>
                  <a:gd name="T7" fmla="*/ 68 h 177"/>
                  <a:gd name="T8" fmla="*/ 68 w 71"/>
                  <a:gd name="T9" fmla="*/ 98 h 177"/>
                  <a:gd name="T10" fmla="*/ 71 w 71"/>
                  <a:gd name="T11" fmla="*/ 128 h 177"/>
                  <a:gd name="T12" fmla="*/ 70 w 71"/>
                  <a:gd name="T13" fmla="*/ 152 h 177"/>
                  <a:gd name="T14" fmla="*/ 63 w 71"/>
                  <a:gd name="T15" fmla="*/ 177 h 177"/>
                  <a:gd name="T16" fmla="*/ 0 w 71"/>
                  <a:gd name="T17" fmla="*/ 177 h 177"/>
                  <a:gd name="T18" fmla="*/ 0 w 71"/>
                  <a:gd name="T19" fmla="*/ 171 h 177"/>
                  <a:gd name="T20" fmla="*/ 0 w 71"/>
                  <a:gd name="T21" fmla="*/ 154 h 177"/>
                  <a:gd name="T22" fmla="*/ 0 w 71"/>
                  <a:gd name="T23" fmla="*/ 131 h 177"/>
                  <a:gd name="T24" fmla="*/ 0 w 71"/>
                  <a:gd name="T25" fmla="*/ 105 h 177"/>
                  <a:gd name="T26" fmla="*/ 0 w 71"/>
                  <a:gd name="T27" fmla="*/ 75 h 177"/>
                  <a:gd name="T28" fmla="*/ 0 w 71"/>
                  <a:gd name="T29" fmla="*/ 49 h 177"/>
                  <a:gd name="T30" fmla="*/ 0 w 71"/>
                  <a:gd name="T31" fmla="*/ 25 h 177"/>
                  <a:gd name="T32" fmla="*/ 0 w 71"/>
                  <a:gd name="T33" fmla="*/ 7 h 177"/>
                  <a:gd name="T34" fmla="*/ 0 w 71"/>
                  <a:gd name="T35"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1" h="177">
                    <a:moveTo>
                      <a:pt x="0" y="0"/>
                    </a:moveTo>
                    <a:lnTo>
                      <a:pt x="24" y="20"/>
                    </a:lnTo>
                    <a:lnTo>
                      <a:pt x="45" y="42"/>
                    </a:lnTo>
                    <a:lnTo>
                      <a:pt x="59" y="68"/>
                    </a:lnTo>
                    <a:lnTo>
                      <a:pt x="68" y="98"/>
                    </a:lnTo>
                    <a:lnTo>
                      <a:pt x="71" y="128"/>
                    </a:lnTo>
                    <a:lnTo>
                      <a:pt x="70" y="152"/>
                    </a:lnTo>
                    <a:lnTo>
                      <a:pt x="63" y="177"/>
                    </a:lnTo>
                    <a:lnTo>
                      <a:pt x="0" y="177"/>
                    </a:lnTo>
                    <a:lnTo>
                      <a:pt x="0" y="171"/>
                    </a:lnTo>
                    <a:lnTo>
                      <a:pt x="0" y="154"/>
                    </a:lnTo>
                    <a:lnTo>
                      <a:pt x="0" y="131"/>
                    </a:lnTo>
                    <a:lnTo>
                      <a:pt x="0" y="105"/>
                    </a:lnTo>
                    <a:lnTo>
                      <a:pt x="0" y="75"/>
                    </a:lnTo>
                    <a:lnTo>
                      <a:pt x="0" y="49"/>
                    </a:lnTo>
                    <a:lnTo>
                      <a:pt x="0" y="25"/>
                    </a:lnTo>
                    <a:lnTo>
                      <a:pt x="0" y="7"/>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99" name="Group 435"/>
          <p:cNvGrpSpPr/>
          <p:nvPr/>
        </p:nvGrpSpPr>
        <p:grpSpPr>
          <a:xfrm>
            <a:off x="6257589" y="2376171"/>
            <a:ext cx="838155" cy="838931"/>
            <a:chOff x="6054633" y="1329372"/>
            <a:chExt cx="533400" cy="533400"/>
          </a:xfrm>
        </p:grpSpPr>
        <p:grpSp>
          <p:nvGrpSpPr>
            <p:cNvPr id="100" name="Group 406"/>
            <p:cNvGrpSpPr/>
            <p:nvPr/>
          </p:nvGrpSpPr>
          <p:grpSpPr>
            <a:xfrm>
              <a:off x="6054633" y="1329372"/>
              <a:ext cx="533400" cy="533400"/>
              <a:chOff x="1295400" y="2362200"/>
              <a:chExt cx="1371600" cy="1371600"/>
            </a:xfrm>
          </p:grpSpPr>
          <p:sp>
            <p:nvSpPr>
              <p:cNvPr id="105" name="Rounded Rectangle 104"/>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106"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01" name="Group 381"/>
            <p:cNvGrpSpPr/>
            <p:nvPr/>
          </p:nvGrpSpPr>
          <p:grpSpPr>
            <a:xfrm>
              <a:off x="6160744" y="1435482"/>
              <a:ext cx="321179" cy="321180"/>
              <a:chOff x="5780088" y="2706688"/>
              <a:chExt cx="463550" cy="463551"/>
            </a:xfrm>
            <a:solidFill>
              <a:schemeClr val="bg1"/>
            </a:solidFill>
          </p:grpSpPr>
          <p:sp>
            <p:nvSpPr>
              <p:cNvPr id="102" name="Freeform 58"/>
              <p:cNvSpPr>
                <a:spLocks/>
              </p:cNvSpPr>
              <p:nvPr/>
            </p:nvSpPr>
            <p:spPr bwMode="auto">
              <a:xfrm>
                <a:off x="5780088" y="3051176"/>
                <a:ext cx="409575" cy="119063"/>
              </a:xfrm>
              <a:custGeom>
                <a:avLst/>
                <a:gdLst>
                  <a:gd name="T0" fmla="*/ 7 w 258"/>
                  <a:gd name="T1" fmla="*/ 0 h 75"/>
                  <a:gd name="T2" fmla="*/ 10 w 258"/>
                  <a:gd name="T3" fmla="*/ 1 h 75"/>
                  <a:gd name="T4" fmla="*/ 40 w 258"/>
                  <a:gd name="T5" fmla="*/ 17 h 75"/>
                  <a:gd name="T6" fmla="*/ 72 w 258"/>
                  <a:gd name="T7" fmla="*/ 31 h 75"/>
                  <a:gd name="T8" fmla="*/ 103 w 258"/>
                  <a:gd name="T9" fmla="*/ 42 h 75"/>
                  <a:gd name="T10" fmla="*/ 138 w 258"/>
                  <a:gd name="T11" fmla="*/ 45 h 75"/>
                  <a:gd name="T12" fmla="*/ 141 w 258"/>
                  <a:gd name="T13" fmla="*/ 45 h 75"/>
                  <a:gd name="T14" fmla="*/ 189 w 258"/>
                  <a:gd name="T15" fmla="*/ 40 h 75"/>
                  <a:gd name="T16" fmla="*/ 236 w 258"/>
                  <a:gd name="T17" fmla="*/ 24 h 75"/>
                  <a:gd name="T18" fmla="*/ 236 w 258"/>
                  <a:gd name="T19" fmla="*/ 24 h 75"/>
                  <a:gd name="T20" fmla="*/ 239 w 258"/>
                  <a:gd name="T21" fmla="*/ 22 h 75"/>
                  <a:gd name="T22" fmla="*/ 241 w 258"/>
                  <a:gd name="T23" fmla="*/ 22 h 75"/>
                  <a:gd name="T24" fmla="*/ 244 w 258"/>
                  <a:gd name="T25" fmla="*/ 21 h 75"/>
                  <a:gd name="T26" fmla="*/ 250 w 258"/>
                  <a:gd name="T27" fmla="*/ 19 h 75"/>
                  <a:gd name="T28" fmla="*/ 253 w 258"/>
                  <a:gd name="T29" fmla="*/ 21 h 75"/>
                  <a:gd name="T30" fmla="*/ 257 w 258"/>
                  <a:gd name="T31" fmla="*/ 22 h 75"/>
                  <a:gd name="T32" fmla="*/ 258 w 258"/>
                  <a:gd name="T33" fmla="*/ 24 h 75"/>
                  <a:gd name="T34" fmla="*/ 258 w 258"/>
                  <a:gd name="T35" fmla="*/ 28 h 75"/>
                  <a:gd name="T36" fmla="*/ 257 w 258"/>
                  <a:gd name="T37" fmla="*/ 31 h 75"/>
                  <a:gd name="T38" fmla="*/ 255 w 258"/>
                  <a:gd name="T39" fmla="*/ 35 h 75"/>
                  <a:gd name="T40" fmla="*/ 243 w 258"/>
                  <a:gd name="T41" fmla="*/ 43 h 75"/>
                  <a:gd name="T42" fmla="*/ 243 w 258"/>
                  <a:gd name="T43" fmla="*/ 43 h 75"/>
                  <a:gd name="T44" fmla="*/ 209 w 258"/>
                  <a:gd name="T45" fmla="*/ 59 h 75"/>
                  <a:gd name="T46" fmla="*/ 175 w 258"/>
                  <a:gd name="T47" fmla="*/ 71 h 75"/>
                  <a:gd name="T48" fmla="*/ 138 w 258"/>
                  <a:gd name="T49" fmla="*/ 75 h 75"/>
                  <a:gd name="T50" fmla="*/ 134 w 258"/>
                  <a:gd name="T51" fmla="*/ 75 h 75"/>
                  <a:gd name="T52" fmla="*/ 103 w 258"/>
                  <a:gd name="T53" fmla="*/ 71 h 75"/>
                  <a:gd name="T54" fmla="*/ 75 w 258"/>
                  <a:gd name="T55" fmla="*/ 63 h 75"/>
                  <a:gd name="T56" fmla="*/ 49 w 258"/>
                  <a:gd name="T57" fmla="*/ 49 h 75"/>
                  <a:gd name="T58" fmla="*/ 26 w 258"/>
                  <a:gd name="T59" fmla="*/ 31 h 75"/>
                  <a:gd name="T60" fmla="*/ 2 w 258"/>
                  <a:gd name="T61" fmla="*/ 12 h 75"/>
                  <a:gd name="T62" fmla="*/ 0 w 258"/>
                  <a:gd name="T63" fmla="*/ 10 h 75"/>
                  <a:gd name="T64" fmla="*/ 0 w 258"/>
                  <a:gd name="T65" fmla="*/ 7 h 75"/>
                  <a:gd name="T66" fmla="*/ 0 w 258"/>
                  <a:gd name="T67" fmla="*/ 5 h 75"/>
                  <a:gd name="T68" fmla="*/ 2 w 258"/>
                  <a:gd name="T69" fmla="*/ 1 h 75"/>
                  <a:gd name="T70" fmla="*/ 4 w 258"/>
                  <a:gd name="T71" fmla="*/ 0 h 75"/>
                  <a:gd name="T72" fmla="*/ 7 w 258"/>
                  <a:gd name="T73"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8" h="75">
                    <a:moveTo>
                      <a:pt x="7" y="0"/>
                    </a:moveTo>
                    <a:lnTo>
                      <a:pt x="10" y="1"/>
                    </a:lnTo>
                    <a:lnTo>
                      <a:pt x="40" y="17"/>
                    </a:lnTo>
                    <a:lnTo>
                      <a:pt x="72" y="31"/>
                    </a:lnTo>
                    <a:lnTo>
                      <a:pt x="103" y="42"/>
                    </a:lnTo>
                    <a:lnTo>
                      <a:pt x="138" y="45"/>
                    </a:lnTo>
                    <a:lnTo>
                      <a:pt x="141" y="45"/>
                    </a:lnTo>
                    <a:lnTo>
                      <a:pt x="189" y="40"/>
                    </a:lnTo>
                    <a:lnTo>
                      <a:pt x="236" y="24"/>
                    </a:lnTo>
                    <a:lnTo>
                      <a:pt x="236" y="24"/>
                    </a:lnTo>
                    <a:lnTo>
                      <a:pt x="239" y="22"/>
                    </a:lnTo>
                    <a:lnTo>
                      <a:pt x="241" y="22"/>
                    </a:lnTo>
                    <a:lnTo>
                      <a:pt x="244" y="21"/>
                    </a:lnTo>
                    <a:lnTo>
                      <a:pt x="250" y="19"/>
                    </a:lnTo>
                    <a:lnTo>
                      <a:pt x="253" y="21"/>
                    </a:lnTo>
                    <a:lnTo>
                      <a:pt x="257" y="22"/>
                    </a:lnTo>
                    <a:lnTo>
                      <a:pt x="258" y="24"/>
                    </a:lnTo>
                    <a:lnTo>
                      <a:pt x="258" y="28"/>
                    </a:lnTo>
                    <a:lnTo>
                      <a:pt x="257" y="31"/>
                    </a:lnTo>
                    <a:lnTo>
                      <a:pt x="255" y="35"/>
                    </a:lnTo>
                    <a:lnTo>
                      <a:pt x="243" y="43"/>
                    </a:lnTo>
                    <a:lnTo>
                      <a:pt x="243" y="43"/>
                    </a:lnTo>
                    <a:lnTo>
                      <a:pt x="209" y="59"/>
                    </a:lnTo>
                    <a:lnTo>
                      <a:pt x="175" y="71"/>
                    </a:lnTo>
                    <a:lnTo>
                      <a:pt x="138" y="75"/>
                    </a:lnTo>
                    <a:lnTo>
                      <a:pt x="134" y="75"/>
                    </a:lnTo>
                    <a:lnTo>
                      <a:pt x="103" y="71"/>
                    </a:lnTo>
                    <a:lnTo>
                      <a:pt x="75" y="63"/>
                    </a:lnTo>
                    <a:lnTo>
                      <a:pt x="49" y="49"/>
                    </a:lnTo>
                    <a:lnTo>
                      <a:pt x="26" y="31"/>
                    </a:lnTo>
                    <a:lnTo>
                      <a:pt x="2" y="12"/>
                    </a:lnTo>
                    <a:lnTo>
                      <a:pt x="0" y="10"/>
                    </a:lnTo>
                    <a:lnTo>
                      <a:pt x="0" y="7"/>
                    </a:lnTo>
                    <a:lnTo>
                      <a:pt x="0" y="5"/>
                    </a:lnTo>
                    <a:lnTo>
                      <a:pt x="2" y="1"/>
                    </a:lnTo>
                    <a:lnTo>
                      <a:pt x="4"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59"/>
              <p:cNvSpPr>
                <a:spLocks/>
              </p:cNvSpPr>
              <p:nvPr/>
            </p:nvSpPr>
            <p:spPr bwMode="auto">
              <a:xfrm>
                <a:off x="6145213" y="3033713"/>
                <a:ext cx="98425" cy="96838"/>
              </a:xfrm>
              <a:custGeom>
                <a:avLst/>
                <a:gdLst>
                  <a:gd name="T0" fmla="*/ 39 w 62"/>
                  <a:gd name="T1" fmla="*/ 0 h 61"/>
                  <a:gd name="T2" fmla="*/ 46 w 62"/>
                  <a:gd name="T3" fmla="*/ 0 h 61"/>
                  <a:gd name="T4" fmla="*/ 51 w 62"/>
                  <a:gd name="T5" fmla="*/ 0 h 61"/>
                  <a:gd name="T6" fmla="*/ 56 w 62"/>
                  <a:gd name="T7" fmla="*/ 2 h 61"/>
                  <a:gd name="T8" fmla="*/ 58 w 62"/>
                  <a:gd name="T9" fmla="*/ 4 h 61"/>
                  <a:gd name="T10" fmla="*/ 60 w 62"/>
                  <a:gd name="T11" fmla="*/ 5 h 61"/>
                  <a:gd name="T12" fmla="*/ 60 w 62"/>
                  <a:gd name="T13" fmla="*/ 5 h 61"/>
                  <a:gd name="T14" fmla="*/ 60 w 62"/>
                  <a:gd name="T15" fmla="*/ 5 h 61"/>
                  <a:gd name="T16" fmla="*/ 62 w 62"/>
                  <a:gd name="T17" fmla="*/ 9 h 61"/>
                  <a:gd name="T18" fmla="*/ 62 w 62"/>
                  <a:gd name="T19" fmla="*/ 12 h 61"/>
                  <a:gd name="T20" fmla="*/ 62 w 62"/>
                  <a:gd name="T21" fmla="*/ 12 h 61"/>
                  <a:gd name="T22" fmla="*/ 62 w 62"/>
                  <a:gd name="T23" fmla="*/ 14 h 61"/>
                  <a:gd name="T24" fmla="*/ 60 w 62"/>
                  <a:gd name="T25" fmla="*/ 28 h 61"/>
                  <a:gd name="T26" fmla="*/ 55 w 62"/>
                  <a:gd name="T27" fmla="*/ 44 h 61"/>
                  <a:gd name="T28" fmla="*/ 42 w 62"/>
                  <a:gd name="T29" fmla="*/ 60 h 61"/>
                  <a:gd name="T30" fmla="*/ 41 w 62"/>
                  <a:gd name="T31" fmla="*/ 61 h 61"/>
                  <a:gd name="T32" fmla="*/ 37 w 62"/>
                  <a:gd name="T33" fmla="*/ 61 h 61"/>
                  <a:gd name="T34" fmla="*/ 37 w 62"/>
                  <a:gd name="T35" fmla="*/ 61 h 61"/>
                  <a:gd name="T36" fmla="*/ 35 w 62"/>
                  <a:gd name="T37" fmla="*/ 61 h 61"/>
                  <a:gd name="T38" fmla="*/ 34 w 62"/>
                  <a:gd name="T39" fmla="*/ 60 h 61"/>
                  <a:gd name="T40" fmla="*/ 32 w 62"/>
                  <a:gd name="T41" fmla="*/ 58 h 61"/>
                  <a:gd name="T42" fmla="*/ 30 w 62"/>
                  <a:gd name="T43" fmla="*/ 54 h 61"/>
                  <a:gd name="T44" fmla="*/ 32 w 62"/>
                  <a:gd name="T45" fmla="*/ 53 h 61"/>
                  <a:gd name="T46" fmla="*/ 34 w 62"/>
                  <a:gd name="T47" fmla="*/ 47 h 61"/>
                  <a:gd name="T48" fmla="*/ 35 w 62"/>
                  <a:gd name="T49" fmla="*/ 42 h 61"/>
                  <a:gd name="T50" fmla="*/ 37 w 62"/>
                  <a:gd name="T51" fmla="*/ 37 h 61"/>
                  <a:gd name="T52" fmla="*/ 39 w 62"/>
                  <a:gd name="T53" fmla="*/ 32 h 61"/>
                  <a:gd name="T54" fmla="*/ 39 w 62"/>
                  <a:gd name="T55" fmla="*/ 26 h 61"/>
                  <a:gd name="T56" fmla="*/ 41 w 62"/>
                  <a:gd name="T57" fmla="*/ 23 h 61"/>
                  <a:gd name="T58" fmla="*/ 39 w 62"/>
                  <a:gd name="T59" fmla="*/ 21 h 61"/>
                  <a:gd name="T60" fmla="*/ 39 w 62"/>
                  <a:gd name="T61" fmla="*/ 21 h 61"/>
                  <a:gd name="T62" fmla="*/ 37 w 62"/>
                  <a:gd name="T63" fmla="*/ 21 h 61"/>
                  <a:gd name="T64" fmla="*/ 35 w 62"/>
                  <a:gd name="T65" fmla="*/ 19 h 61"/>
                  <a:gd name="T66" fmla="*/ 32 w 62"/>
                  <a:gd name="T67" fmla="*/ 19 h 61"/>
                  <a:gd name="T68" fmla="*/ 25 w 62"/>
                  <a:gd name="T69" fmla="*/ 19 h 61"/>
                  <a:gd name="T70" fmla="*/ 20 w 62"/>
                  <a:gd name="T71" fmla="*/ 21 h 61"/>
                  <a:gd name="T72" fmla="*/ 13 w 62"/>
                  <a:gd name="T73" fmla="*/ 21 h 61"/>
                  <a:gd name="T74" fmla="*/ 7 w 62"/>
                  <a:gd name="T75" fmla="*/ 23 h 61"/>
                  <a:gd name="T76" fmla="*/ 7 w 62"/>
                  <a:gd name="T77" fmla="*/ 23 h 61"/>
                  <a:gd name="T78" fmla="*/ 7 w 62"/>
                  <a:gd name="T79" fmla="*/ 23 h 61"/>
                  <a:gd name="T80" fmla="*/ 6 w 62"/>
                  <a:gd name="T81" fmla="*/ 23 h 61"/>
                  <a:gd name="T82" fmla="*/ 4 w 62"/>
                  <a:gd name="T83" fmla="*/ 23 h 61"/>
                  <a:gd name="T84" fmla="*/ 2 w 62"/>
                  <a:gd name="T85" fmla="*/ 21 h 61"/>
                  <a:gd name="T86" fmla="*/ 0 w 62"/>
                  <a:gd name="T87" fmla="*/ 19 h 61"/>
                  <a:gd name="T88" fmla="*/ 0 w 62"/>
                  <a:gd name="T89" fmla="*/ 16 h 61"/>
                  <a:gd name="T90" fmla="*/ 0 w 62"/>
                  <a:gd name="T91" fmla="*/ 14 h 61"/>
                  <a:gd name="T92" fmla="*/ 2 w 62"/>
                  <a:gd name="T93" fmla="*/ 12 h 61"/>
                  <a:gd name="T94" fmla="*/ 4 w 62"/>
                  <a:gd name="T95" fmla="*/ 11 h 61"/>
                  <a:gd name="T96" fmla="*/ 9 w 62"/>
                  <a:gd name="T97" fmla="*/ 7 h 61"/>
                  <a:gd name="T98" fmla="*/ 14 w 62"/>
                  <a:gd name="T99" fmla="*/ 4 h 61"/>
                  <a:gd name="T100" fmla="*/ 14 w 62"/>
                  <a:gd name="T101" fmla="*/ 4 h 61"/>
                  <a:gd name="T102" fmla="*/ 16 w 62"/>
                  <a:gd name="T103" fmla="*/ 4 h 61"/>
                  <a:gd name="T104" fmla="*/ 18 w 62"/>
                  <a:gd name="T105" fmla="*/ 4 h 61"/>
                  <a:gd name="T106" fmla="*/ 23 w 62"/>
                  <a:gd name="T107" fmla="*/ 2 h 61"/>
                  <a:gd name="T108" fmla="*/ 23 w 62"/>
                  <a:gd name="T109" fmla="*/ 2 h 61"/>
                  <a:gd name="T110" fmla="*/ 30 w 62"/>
                  <a:gd name="T111" fmla="*/ 0 h 61"/>
                  <a:gd name="T112" fmla="*/ 39 w 62"/>
                  <a:gd name="T113"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61">
                    <a:moveTo>
                      <a:pt x="39" y="0"/>
                    </a:moveTo>
                    <a:lnTo>
                      <a:pt x="46" y="0"/>
                    </a:lnTo>
                    <a:lnTo>
                      <a:pt x="51" y="0"/>
                    </a:lnTo>
                    <a:lnTo>
                      <a:pt x="56" y="2"/>
                    </a:lnTo>
                    <a:lnTo>
                      <a:pt x="58" y="4"/>
                    </a:lnTo>
                    <a:lnTo>
                      <a:pt x="60" y="5"/>
                    </a:lnTo>
                    <a:lnTo>
                      <a:pt x="60" y="5"/>
                    </a:lnTo>
                    <a:lnTo>
                      <a:pt x="60" y="5"/>
                    </a:lnTo>
                    <a:lnTo>
                      <a:pt x="62" y="9"/>
                    </a:lnTo>
                    <a:lnTo>
                      <a:pt x="62" y="12"/>
                    </a:lnTo>
                    <a:lnTo>
                      <a:pt x="62" y="12"/>
                    </a:lnTo>
                    <a:lnTo>
                      <a:pt x="62" y="14"/>
                    </a:lnTo>
                    <a:lnTo>
                      <a:pt x="60" y="28"/>
                    </a:lnTo>
                    <a:lnTo>
                      <a:pt x="55" y="44"/>
                    </a:lnTo>
                    <a:lnTo>
                      <a:pt x="42" y="60"/>
                    </a:lnTo>
                    <a:lnTo>
                      <a:pt x="41" y="61"/>
                    </a:lnTo>
                    <a:lnTo>
                      <a:pt x="37" y="61"/>
                    </a:lnTo>
                    <a:lnTo>
                      <a:pt x="37" y="61"/>
                    </a:lnTo>
                    <a:lnTo>
                      <a:pt x="35" y="61"/>
                    </a:lnTo>
                    <a:lnTo>
                      <a:pt x="34" y="60"/>
                    </a:lnTo>
                    <a:lnTo>
                      <a:pt x="32" y="58"/>
                    </a:lnTo>
                    <a:lnTo>
                      <a:pt x="30" y="54"/>
                    </a:lnTo>
                    <a:lnTo>
                      <a:pt x="32" y="53"/>
                    </a:lnTo>
                    <a:lnTo>
                      <a:pt x="34" y="47"/>
                    </a:lnTo>
                    <a:lnTo>
                      <a:pt x="35" y="42"/>
                    </a:lnTo>
                    <a:lnTo>
                      <a:pt x="37" y="37"/>
                    </a:lnTo>
                    <a:lnTo>
                      <a:pt x="39" y="32"/>
                    </a:lnTo>
                    <a:lnTo>
                      <a:pt x="39" y="26"/>
                    </a:lnTo>
                    <a:lnTo>
                      <a:pt x="41" y="23"/>
                    </a:lnTo>
                    <a:lnTo>
                      <a:pt x="39" y="21"/>
                    </a:lnTo>
                    <a:lnTo>
                      <a:pt x="39" y="21"/>
                    </a:lnTo>
                    <a:lnTo>
                      <a:pt x="37" y="21"/>
                    </a:lnTo>
                    <a:lnTo>
                      <a:pt x="35" y="19"/>
                    </a:lnTo>
                    <a:lnTo>
                      <a:pt x="32" y="19"/>
                    </a:lnTo>
                    <a:lnTo>
                      <a:pt x="25" y="19"/>
                    </a:lnTo>
                    <a:lnTo>
                      <a:pt x="20" y="21"/>
                    </a:lnTo>
                    <a:lnTo>
                      <a:pt x="13" y="21"/>
                    </a:lnTo>
                    <a:lnTo>
                      <a:pt x="7" y="23"/>
                    </a:lnTo>
                    <a:lnTo>
                      <a:pt x="7" y="23"/>
                    </a:lnTo>
                    <a:lnTo>
                      <a:pt x="7" y="23"/>
                    </a:lnTo>
                    <a:lnTo>
                      <a:pt x="6" y="23"/>
                    </a:lnTo>
                    <a:lnTo>
                      <a:pt x="4" y="23"/>
                    </a:lnTo>
                    <a:lnTo>
                      <a:pt x="2" y="21"/>
                    </a:lnTo>
                    <a:lnTo>
                      <a:pt x="0" y="19"/>
                    </a:lnTo>
                    <a:lnTo>
                      <a:pt x="0" y="16"/>
                    </a:lnTo>
                    <a:lnTo>
                      <a:pt x="0" y="14"/>
                    </a:lnTo>
                    <a:lnTo>
                      <a:pt x="2" y="12"/>
                    </a:lnTo>
                    <a:lnTo>
                      <a:pt x="4" y="11"/>
                    </a:lnTo>
                    <a:lnTo>
                      <a:pt x="9" y="7"/>
                    </a:lnTo>
                    <a:lnTo>
                      <a:pt x="14" y="4"/>
                    </a:lnTo>
                    <a:lnTo>
                      <a:pt x="14" y="4"/>
                    </a:lnTo>
                    <a:lnTo>
                      <a:pt x="16" y="4"/>
                    </a:lnTo>
                    <a:lnTo>
                      <a:pt x="18" y="4"/>
                    </a:lnTo>
                    <a:lnTo>
                      <a:pt x="23" y="2"/>
                    </a:lnTo>
                    <a:lnTo>
                      <a:pt x="23" y="2"/>
                    </a:lnTo>
                    <a:lnTo>
                      <a:pt x="30" y="0"/>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 name="Freeform 60"/>
              <p:cNvSpPr>
                <a:spLocks noEditPoints="1"/>
              </p:cNvSpPr>
              <p:nvPr/>
            </p:nvSpPr>
            <p:spPr bwMode="auto">
              <a:xfrm>
                <a:off x="5862638" y="2706688"/>
                <a:ext cx="280989" cy="334962"/>
              </a:xfrm>
              <a:custGeom>
                <a:avLst/>
                <a:gdLst>
                  <a:gd name="T0" fmla="*/ 100 w 177"/>
                  <a:gd name="T1" fmla="*/ 110 h 211"/>
                  <a:gd name="T2" fmla="*/ 82 w 177"/>
                  <a:gd name="T3" fmla="*/ 114 h 211"/>
                  <a:gd name="T4" fmla="*/ 61 w 177"/>
                  <a:gd name="T5" fmla="*/ 124 h 211"/>
                  <a:gd name="T6" fmla="*/ 54 w 177"/>
                  <a:gd name="T7" fmla="*/ 149 h 211"/>
                  <a:gd name="T8" fmla="*/ 56 w 177"/>
                  <a:gd name="T9" fmla="*/ 163 h 211"/>
                  <a:gd name="T10" fmla="*/ 65 w 177"/>
                  <a:gd name="T11" fmla="*/ 171 h 211"/>
                  <a:gd name="T12" fmla="*/ 77 w 177"/>
                  <a:gd name="T13" fmla="*/ 175 h 211"/>
                  <a:gd name="T14" fmla="*/ 82 w 177"/>
                  <a:gd name="T15" fmla="*/ 175 h 211"/>
                  <a:gd name="T16" fmla="*/ 93 w 177"/>
                  <a:gd name="T17" fmla="*/ 170 h 211"/>
                  <a:gd name="T18" fmla="*/ 102 w 177"/>
                  <a:gd name="T19" fmla="*/ 157 h 211"/>
                  <a:gd name="T20" fmla="*/ 109 w 177"/>
                  <a:gd name="T21" fmla="*/ 133 h 211"/>
                  <a:gd name="T22" fmla="*/ 109 w 177"/>
                  <a:gd name="T23" fmla="*/ 110 h 211"/>
                  <a:gd name="T24" fmla="*/ 89 w 177"/>
                  <a:gd name="T25" fmla="*/ 0 h 211"/>
                  <a:gd name="T26" fmla="*/ 128 w 177"/>
                  <a:gd name="T27" fmla="*/ 7 h 211"/>
                  <a:gd name="T28" fmla="*/ 156 w 177"/>
                  <a:gd name="T29" fmla="*/ 32 h 211"/>
                  <a:gd name="T30" fmla="*/ 161 w 177"/>
                  <a:gd name="T31" fmla="*/ 65 h 211"/>
                  <a:gd name="T32" fmla="*/ 161 w 177"/>
                  <a:gd name="T33" fmla="*/ 140 h 211"/>
                  <a:gd name="T34" fmla="*/ 170 w 177"/>
                  <a:gd name="T35" fmla="*/ 166 h 211"/>
                  <a:gd name="T36" fmla="*/ 177 w 177"/>
                  <a:gd name="T37" fmla="*/ 178 h 211"/>
                  <a:gd name="T38" fmla="*/ 175 w 177"/>
                  <a:gd name="T39" fmla="*/ 184 h 211"/>
                  <a:gd name="T40" fmla="*/ 156 w 177"/>
                  <a:gd name="T41" fmla="*/ 201 h 211"/>
                  <a:gd name="T42" fmla="*/ 144 w 177"/>
                  <a:gd name="T43" fmla="*/ 210 h 211"/>
                  <a:gd name="T44" fmla="*/ 138 w 177"/>
                  <a:gd name="T45" fmla="*/ 210 h 211"/>
                  <a:gd name="T46" fmla="*/ 128 w 177"/>
                  <a:gd name="T47" fmla="*/ 201 h 211"/>
                  <a:gd name="T48" fmla="*/ 123 w 177"/>
                  <a:gd name="T49" fmla="*/ 192 h 211"/>
                  <a:gd name="T50" fmla="*/ 117 w 177"/>
                  <a:gd name="T51" fmla="*/ 185 h 211"/>
                  <a:gd name="T52" fmla="*/ 82 w 177"/>
                  <a:gd name="T53" fmla="*/ 208 h 211"/>
                  <a:gd name="T54" fmla="*/ 65 w 177"/>
                  <a:gd name="T55" fmla="*/ 211 h 211"/>
                  <a:gd name="T56" fmla="*/ 37 w 177"/>
                  <a:gd name="T57" fmla="*/ 210 h 211"/>
                  <a:gd name="T58" fmla="*/ 11 w 177"/>
                  <a:gd name="T59" fmla="*/ 190 h 211"/>
                  <a:gd name="T60" fmla="*/ 0 w 177"/>
                  <a:gd name="T61" fmla="*/ 154 h 211"/>
                  <a:gd name="T62" fmla="*/ 11 w 177"/>
                  <a:gd name="T63" fmla="*/ 117 h 211"/>
                  <a:gd name="T64" fmla="*/ 41 w 177"/>
                  <a:gd name="T65" fmla="*/ 94 h 211"/>
                  <a:gd name="T66" fmla="*/ 82 w 177"/>
                  <a:gd name="T67" fmla="*/ 84 h 211"/>
                  <a:gd name="T68" fmla="*/ 109 w 177"/>
                  <a:gd name="T69" fmla="*/ 80 h 211"/>
                  <a:gd name="T70" fmla="*/ 109 w 177"/>
                  <a:gd name="T71" fmla="*/ 68 h 211"/>
                  <a:gd name="T72" fmla="*/ 109 w 177"/>
                  <a:gd name="T73" fmla="*/ 54 h 211"/>
                  <a:gd name="T74" fmla="*/ 102 w 177"/>
                  <a:gd name="T75" fmla="*/ 44 h 211"/>
                  <a:gd name="T76" fmla="*/ 89 w 177"/>
                  <a:gd name="T77" fmla="*/ 40 h 211"/>
                  <a:gd name="T78" fmla="*/ 82 w 177"/>
                  <a:gd name="T79" fmla="*/ 39 h 211"/>
                  <a:gd name="T80" fmla="*/ 70 w 177"/>
                  <a:gd name="T81" fmla="*/ 42 h 211"/>
                  <a:gd name="T82" fmla="*/ 60 w 177"/>
                  <a:gd name="T83" fmla="*/ 49 h 211"/>
                  <a:gd name="T84" fmla="*/ 54 w 177"/>
                  <a:gd name="T85" fmla="*/ 61 h 211"/>
                  <a:gd name="T86" fmla="*/ 51 w 177"/>
                  <a:gd name="T87" fmla="*/ 67 h 211"/>
                  <a:gd name="T88" fmla="*/ 11 w 177"/>
                  <a:gd name="T89" fmla="*/ 65 h 211"/>
                  <a:gd name="T90" fmla="*/ 7 w 177"/>
                  <a:gd name="T91" fmla="*/ 61 h 211"/>
                  <a:gd name="T92" fmla="*/ 6 w 177"/>
                  <a:gd name="T93" fmla="*/ 56 h 211"/>
                  <a:gd name="T94" fmla="*/ 27 w 177"/>
                  <a:gd name="T95" fmla="*/ 19 h 211"/>
                  <a:gd name="T96" fmla="*/ 61 w 177"/>
                  <a:gd name="T97" fmla="*/ 2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7" h="211">
                    <a:moveTo>
                      <a:pt x="109" y="110"/>
                    </a:moveTo>
                    <a:lnTo>
                      <a:pt x="100" y="110"/>
                    </a:lnTo>
                    <a:lnTo>
                      <a:pt x="91" y="112"/>
                    </a:lnTo>
                    <a:lnTo>
                      <a:pt x="82" y="114"/>
                    </a:lnTo>
                    <a:lnTo>
                      <a:pt x="70" y="117"/>
                    </a:lnTo>
                    <a:lnTo>
                      <a:pt x="61" y="124"/>
                    </a:lnTo>
                    <a:lnTo>
                      <a:pt x="56" y="135"/>
                    </a:lnTo>
                    <a:lnTo>
                      <a:pt x="54" y="149"/>
                    </a:lnTo>
                    <a:lnTo>
                      <a:pt x="54" y="156"/>
                    </a:lnTo>
                    <a:lnTo>
                      <a:pt x="56" y="163"/>
                    </a:lnTo>
                    <a:lnTo>
                      <a:pt x="60" y="168"/>
                    </a:lnTo>
                    <a:lnTo>
                      <a:pt x="65" y="171"/>
                    </a:lnTo>
                    <a:lnTo>
                      <a:pt x="70" y="175"/>
                    </a:lnTo>
                    <a:lnTo>
                      <a:pt x="77" y="175"/>
                    </a:lnTo>
                    <a:lnTo>
                      <a:pt x="79" y="175"/>
                    </a:lnTo>
                    <a:lnTo>
                      <a:pt x="82" y="175"/>
                    </a:lnTo>
                    <a:lnTo>
                      <a:pt x="88" y="173"/>
                    </a:lnTo>
                    <a:lnTo>
                      <a:pt x="93" y="170"/>
                    </a:lnTo>
                    <a:lnTo>
                      <a:pt x="98" y="164"/>
                    </a:lnTo>
                    <a:lnTo>
                      <a:pt x="102" y="157"/>
                    </a:lnTo>
                    <a:lnTo>
                      <a:pt x="107" y="145"/>
                    </a:lnTo>
                    <a:lnTo>
                      <a:pt x="109" y="133"/>
                    </a:lnTo>
                    <a:lnTo>
                      <a:pt x="109" y="119"/>
                    </a:lnTo>
                    <a:lnTo>
                      <a:pt x="109" y="110"/>
                    </a:lnTo>
                    <a:close/>
                    <a:moveTo>
                      <a:pt x="82" y="0"/>
                    </a:moveTo>
                    <a:lnTo>
                      <a:pt x="89" y="0"/>
                    </a:lnTo>
                    <a:lnTo>
                      <a:pt x="109" y="2"/>
                    </a:lnTo>
                    <a:lnTo>
                      <a:pt x="128" y="7"/>
                    </a:lnTo>
                    <a:lnTo>
                      <a:pt x="145" y="18"/>
                    </a:lnTo>
                    <a:lnTo>
                      <a:pt x="156" y="32"/>
                    </a:lnTo>
                    <a:lnTo>
                      <a:pt x="161" y="47"/>
                    </a:lnTo>
                    <a:lnTo>
                      <a:pt x="161" y="65"/>
                    </a:lnTo>
                    <a:lnTo>
                      <a:pt x="161" y="82"/>
                    </a:lnTo>
                    <a:lnTo>
                      <a:pt x="161" y="140"/>
                    </a:lnTo>
                    <a:lnTo>
                      <a:pt x="164" y="156"/>
                    </a:lnTo>
                    <a:lnTo>
                      <a:pt x="170" y="166"/>
                    </a:lnTo>
                    <a:lnTo>
                      <a:pt x="177" y="175"/>
                    </a:lnTo>
                    <a:lnTo>
                      <a:pt x="177" y="178"/>
                    </a:lnTo>
                    <a:lnTo>
                      <a:pt x="177" y="182"/>
                    </a:lnTo>
                    <a:lnTo>
                      <a:pt x="175" y="184"/>
                    </a:lnTo>
                    <a:lnTo>
                      <a:pt x="166" y="192"/>
                    </a:lnTo>
                    <a:lnTo>
                      <a:pt x="156" y="201"/>
                    </a:lnTo>
                    <a:lnTo>
                      <a:pt x="147" y="208"/>
                    </a:lnTo>
                    <a:lnTo>
                      <a:pt x="144" y="210"/>
                    </a:lnTo>
                    <a:lnTo>
                      <a:pt x="142" y="210"/>
                    </a:lnTo>
                    <a:lnTo>
                      <a:pt x="138" y="210"/>
                    </a:lnTo>
                    <a:lnTo>
                      <a:pt x="133" y="204"/>
                    </a:lnTo>
                    <a:lnTo>
                      <a:pt x="128" y="201"/>
                    </a:lnTo>
                    <a:lnTo>
                      <a:pt x="126" y="197"/>
                    </a:lnTo>
                    <a:lnTo>
                      <a:pt x="123" y="192"/>
                    </a:lnTo>
                    <a:lnTo>
                      <a:pt x="119" y="189"/>
                    </a:lnTo>
                    <a:lnTo>
                      <a:pt x="117" y="185"/>
                    </a:lnTo>
                    <a:lnTo>
                      <a:pt x="100" y="199"/>
                    </a:lnTo>
                    <a:lnTo>
                      <a:pt x="82" y="208"/>
                    </a:lnTo>
                    <a:lnTo>
                      <a:pt x="74" y="210"/>
                    </a:lnTo>
                    <a:lnTo>
                      <a:pt x="65" y="211"/>
                    </a:lnTo>
                    <a:lnTo>
                      <a:pt x="54" y="211"/>
                    </a:lnTo>
                    <a:lnTo>
                      <a:pt x="37" y="210"/>
                    </a:lnTo>
                    <a:lnTo>
                      <a:pt x="23" y="203"/>
                    </a:lnTo>
                    <a:lnTo>
                      <a:pt x="11" y="190"/>
                    </a:lnTo>
                    <a:lnTo>
                      <a:pt x="2" y="175"/>
                    </a:lnTo>
                    <a:lnTo>
                      <a:pt x="0" y="154"/>
                    </a:lnTo>
                    <a:lnTo>
                      <a:pt x="2" y="133"/>
                    </a:lnTo>
                    <a:lnTo>
                      <a:pt x="11" y="117"/>
                    </a:lnTo>
                    <a:lnTo>
                      <a:pt x="23" y="103"/>
                    </a:lnTo>
                    <a:lnTo>
                      <a:pt x="41" y="94"/>
                    </a:lnTo>
                    <a:lnTo>
                      <a:pt x="60" y="87"/>
                    </a:lnTo>
                    <a:lnTo>
                      <a:pt x="82" y="84"/>
                    </a:lnTo>
                    <a:lnTo>
                      <a:pt x="96" y="82"/>
                    </a:lnTo>
                    <a:lnTo>
                      <a:pt x="109" y="80"/>
                    </a:lnTo>
                    <a:lnTo>
                      <a:pt x="109" y="75"/>
                    </a:lnTo>
                    <a:lnTo>
                      <a:pt x="109" y="68"/>
                    </a:lnTo>
                    <a:lnTo>
                      <a:pt x="109" y="61"/>
                    </a:lnTo>
                    <a:lnTo>
                      <a:pt x="109" y="54"/>
                    </a:lnTo>
                    <a:lnTo>
                      <a:pt x="105" y="49"/>
                    </a:lnTo>
                    <a:lnTo>
                      <a:pt x="102" y="44"/>
                    </a:lnTo>
                    <a:lnTo>
                      <a:pt x="96" y="42"/>
                    </a:lnTo>
                    <a:lnTo>
                      <a:pt x="89" y="40"/>
                    </a:lnTo>
                    <a:lnTo>
                      <a:pt x="84" y="39"/>
                    </a:lnTo>
                    <a:lnTo>
                      <a:pt x="82" y="39"/>
                    </a:lnTo>
                    <a:lnTo>
                      <a:pt x="75" y="40"/>
                    </a:lnTo>
                    <a:lnTo>
                      <a:pt x="70" y="42"/>
                    </a:lnTo>
                    <a:lnTo>
                      <a:pt x="65" y="46"/>
                    </a:lnTo>
                    <a:lnTo>
                      <a:pt x="60" y="49"/>
                    </a:lnTo>
                    <a:lnTo>
                      <a:pt x="56" y="54"/>
                    </a:lnTo>
                    <a:lnTo>
                      <a:pt x="54" y="61"/>
                    </a:lnTo>
                    <a:lnTo>
                      <a:pt x="53" y="65"/>
                    </a:lnTo>
                    <a:lnTo>
                      <a:pt x="51" y="67"/>
                    </a:lnTo>
                    <a:lnTo>
                      <a:pt x="48" y="68"/>
                    </a:lnTo>
                    <a:lnTo>
                      <a:pt x="11" y="65"/>
                    </a:lnTo>
                    <a:lnTo>
                      <a:pt x="9" y="63"/>
                    </a:lnTo>
                    <a:lnTo>
                      <a:pt x="7" y="61"/>
                    </a:lnTo>
                    <a:lnTo>
                      <a:pt x="6" y="60"/>
                    </a:lnTo>
                    <a:lnTo>
                      <a:pt x="6" y="56"/>
                    </a:lnTo>
                    <a:lnTo>
                      <a:pt x="14" y="35"/>
                    </a:lnTo>
                    <a:lnTo>
                      <a:pt x="27" y="19"/>
                    </a:lnTo>
                    <a:lnTo>
                      <a:pt x="42" y="9"/>
                    </a:lnTo>
                    <a:lnTo>
                      <a:pt x="61" y="2"/>
                    </a:lnTo>
                    <a:lnTo>
                      <a:pt x="8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107" name="Group 402"/>
          <p:cNvGrpSpPr/>
          <p:nvPr/>
        </p:nvGrpSpPr>
        <p:grpSpPr>
          <a:xfrm>
            <a:off x="7334663" y="2376171"/>
            <a:ext cx="838155" cy="838931"/>
            <a:chOff x="7162800" y="449323"/>
            <a:chExt cx="533400" cy="533400"/>
          </a:xfrm>
        </p:grpSpPr>
        <p:grpSp>
          <p:nvGrpSpPr>
            <p:cNvPr id="108" name="Group 394"/>
            <p:cNvGrpSpPr/>
            <p:nvPr/>
          </p:nvGrpSpPr>
          <p:grpSpPr>
            <a:xfrm>
              <a:off x="7162800" y="449323"/>
              <a:ext cx="533400" cy="533400"/>
              <a:chOff x="1295400" y="2362200"/>
              <a:chExt cx="1371600" cy="1371600"/>
            </a:xfrm>
          </p:grpSpPr>
          <p:sp>
            <p:nvSpPr>
              <p:cNvPr id="110" name="Rounded Rectangle 109"/>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111"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09" name="Freeform 134"/>
            <p:cNvSpPr>
              <a:spLocks/>
            </p:cNvSpPr>
            <p:nvPr/>
          </p:nvSpPr>
          <p:spPr bwMode="auto">
            <a:xfrm>
              <a:off x="7258447" y="587833"/>
              <a:ext cx="342106" cy="256381"/>
            </a:xfrm>
            <a:custGeom>
              <a:avLst/>
              <a:gdLst>
                <a:gd name="T0" fmla="*/ 0 w 431"/>
                <a:gd name="T1" fmla="*/ 0 h 323"/>
                <a:gd name="T2" fmla="*/ 431 w 431"/>
                <a:gd name="T3" fmla="*/ 0 h 323"/>
                <a:gd name="T4" fmla="*/ 431 w 431"/>
                <a:gd name="T5" fmla="*/ 323 h 323"/>
                <a:gd name="T6" fmla="*/ 323 w 431"/>
                <a:gd name="T7" fmla="*/ 323 h 323"/>
                <a:gd name="T8" fmla="*/ 323 w 431"/>
                <a:gd name="T9" fmla="*/ 115 h 323"/>
                <a:gd name="T10" fmla="*/ 272 w 431"/>
                <a:gd name="T11" fmla="*/ 115 h 323"/>
                <a:gd name="T12" fmla="*/ 272 w 431"/>
                <a:gd name="T13" fmla="*/ 323 h 323"/>
                <a:gd name="T14" fmla="*/ 159 w 431"/>
                <a:gd name="T15" fmla="*/ 323 h 323"/>
                <a:gd name="T16" fmla="*/ 159 w 431"/>
                <a:gd name="T17" fmla="*/ 115 h 323"/>
                <a:gd name="T18" fmla="*/ 108 w 431"/>
                <a:gd name="T19" fmla="*/ 115 h 323"/>
                <a:gd name="T20" fmla="*/ 108 w 431"/>
                <a:gd name="T21" fmla="*/ 323 h 323"/>
                <a:gd name="T22" fmla="*/ 0 w 431"/>
                <a:gd name="T23" fmla="*/ 323 h 323"/>
                <a:gd name="T24" fmla="*/ 0 w 431"/>
                <a:gd name="T25"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1" h="323">
                  <a:moveTo>
                    <a:pt x="0" y="0"/>
                  </a:moveTo>
                  <a:lnTo>
                    <a:pt x="431" y="0"/>
                  </a:lnTo>
                  <a:lnTo>
                    <a:pt x="431" y="323"/>
                  </a:lnTo>
                  <a:lnTo>
                    <a:pt x="323" y="323"/>
                  </a:lnTo>
                  <a:lnTo>
                    <a:pt x="323" y="115"/>
                  </a:lnTo>
                  <a:lnTo>
                    <a:pt x="272" y="115"/>
                  </a:lnTo>
                  <a:lnTo>
                    <a:pt x="272" y="323"/>
                  </a:lnTo>
                  <a:lnTo>
                    <a:pt x="159" y="323"/>
                  </a:lnTo>
                  <a:lnTo>
                    <a:pt x="159" y="115"/>
                  </a:lnTo>
                  <a:lnTo>
                    <a:pt x="108" y="115"/>
                  </a:lnTo>
                  <a:lnTo>
                    <a:pt x="108" y="323"/>
                  </a:lnTo>
                  <a:lnTo>
                    <a:pt x="0" y="323"/>
                  </a:lnTo>
                  <a:lnTo>
                    <a:pt x="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2" name="Group 399"/>
          <p:cNvGrpSpPr/>
          <p:nvPr/>
        </p:nvGrpSpPr>
        <p:grpSpPr>
          <a:xfrm>
            <a:off x="914401" y="3555366"/>
            <a:ext cx="838155" cy="838931"/>
            <a:chOff x="7816667" y="471956"/>
            <a:chExt cx="533400" cy="533400"/>
          </a:xfrm>
        </p:grpSpPr>
        <p:grpSp>
          <p:nvGrpSpPr>
            <p:cNvPr id="113" name="Group 391"/>
            <p:cNvGrpSpPr/>
            <p:nvPr/>
          </p:nvGrpSpPr>
          <p:grpSpPr>
            <a:xfrm>
              <a:off x="7816667" y="471956"/>
              <a:ext cx="533400" cy="533400"/>
              <a:chOff x="1295400" y="2362200"/>
              <a:chExt cx="1371600" cy="1371600"/>
            </a:xfrm>
          </p:grpSpPr>
          <p:sp>
            <p:nvSpPr>
              <p:cNvPr id="117" name="Rounded Rectangle 116"/>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118"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4" name="Group 398"/>
            <p:cNvGrpSpPr/>
            <p:nvPr/>
          </p:nvGrpSpPr>
          <p:grpSpPr>
            <a:xfrm>
              <a:off x="7929305" y="547671"/>
              <a:ext cx="308124" cy="381971"/>
              <a:chOff x="7696334" y="1339680"/>
              <a:chExt cx="308124" cy="381971"/>
            </a:xfrm>
          </p:grpSpPr>
          <p:sp>
            <p:nvSpPr>
              <p:cNvPr id="115" name="Freeform 293"/>
              <p:cNvSpPr>
                <a:spLocks noEditPoints="1"/>
              </p:cNvSpPr>
              <p:nvPr/>
            </p:nvSpPr>
            <p:spPr bwMode="auto">
              <a:xfrm>
                <a:off x="7735910" y="1339680"/>
                <a:ext cx="228973" cy="167490"/>
              </a:xfrm>
              <a:custGeom>
                <a:avLst/>
                <a:gdLst>
                  <a:gd name="T0" fmla="*/ 163 w 324"/>
                  <a:gd name="T1" fmla="*/ 87 h 237"/>
                  <a:gd name="T2" fmla="*/ 155 w 324"/>
                  <a:gd name="T3" fmla="*/ 92 h 237"/>
                  <a:gd name="T4" fmla="*/ 153 w 324"/>
                  <a:gd name="T5" fmla="*/ 103 h 237"/>
                  <a:gd name="T6" fmla="*/ 154 w 324"/>
                  <a:gd name="T7" fmla="*/ 197 h 237"/>
                  <a:gd name="T8" fmla="*/ 159 w 324"/>
                  <a:gd name="T9" fmla="*/ 205 h 237"/>
                  <a:gd name="T10" fmla="*/ 169 w 324"/>
                  <a:gd name="T11" fmla="*/ 209 h 237"/>
                  <a:gd name="T12" fmla="*/ 178 w 324"/>
                  <a:gd name="T13" fmla="*/ 205 h 237"/>
                  <a:gd name="T14" fmla="*/ 183 w 324"/>
                  <a:gd name="T15" fmla="*/ 197 h 237"/>
                  <a:gd name="T16" fmla="*/ 184 w 324"/>
                  <a:gd name="T17" fmla="*/ 103 h 237"/>
                  <a:gd name="T18" fmla="*/ 180 w 324"/>
                  <a:gd name="T19" fmla="*/ 92 h 237"/>
                  <a:gd name="T20" fmla="*/ 174 w 324"/>
                  <a:gd name="T21" fmla="*/ 87 h 237"/>
                  <a:gd name="T22" fmla="*/ 237 w 324"/>
                  <a:gd name="T23" fmla="*/ 65 h 237"/>
                  <a:gd name="T24" fmla="*/ 268 w 324"/>
                  <a:gd name="T25" fmla="*/ 193 h 237"/>
                  <a:gd name="T26" fmla="*/ 271 w 324"/>
                  <a:gd name="T27" fmla="*/ 201 h 237"/>
                  <a:gd name="T28" fmla="*/ 277 w 324"/>
                  <a:gd name="T29" fmla="*/ 206 h 237"/>
                  <a:gd name="T30" fmla="*/ 285 w 324"/>
                  <a:gd name="T31" fmla="*/ 206 h 237"/>
                  <a:gd name="T32" fmla="*/ 290 w 324"/>
                  <a:gd name="T33" fmla="*/ 201 h 237"/>
                  <a:gd name="T34" fmla="*/ 293 w 324"/>
                  <a:gd name="T35" fmla="*/ 193 h 237"/>
                  <a:gd name="T36" fmla="*/ 324 w 324"/>
                  <a:gd name="T37" fmla="*/ 65 h 237"/>
                  <a:gd name="T38" fmla="*/ 285 w 324"/>
                  <a:gd name="T39" fmla="*/ 231 h 237"/>
                  <a:gd name="T40" fmla="*/ 282 w 324"/>
                  <a:gd name="T41" fmla="*/ 222 h 237"/>
                  <a:gd name="T42" fmla="*/ 276 w 324"/>
                  <a:gd name="T43" fmla="*/ 230 h 237"/>
                  <a:gd name="T44" fmla="*/ 268 w 324"/>
                  <a:gd name="T45" fmla="*/ 234 h 237"/>
                  <a:gd name="T46" fmla="*/ 258 w 324"/>
                  <a:gd name="T47" fmla="*/ 234 h 237"/>
                  <a:gd name="T48" fmla="*/ 248 w 324"/>
                  <a:gd name="T49" fmla="*/ 230 h 237"/>
                  <a:gd name="T50" fmla="*/ 242 w 324"/>
                  <a:gd name="T51" fmla="*/ 223 h 237"/>
                  <a:gd name="T52" fmla="*/ 238 w 324"/>
                  <a:gd name="T53" fmla="*/ 213 h 237"/>
                  <a:gd name="T54" fmla="*/ 237 w 324"/>
                  <a:gd name="T55" fmla="*/ 195 h 237"/>
                  <a:gd name="T56" fmla="*/ 237 w 324"/>
                  <a:gd name="T57" fmla="*/ 65 h 237"/>
                  <a:gd name="T58" fmla="*/ 179 w 324"/>
                  <a:gd name="T59" fmla="*/ 60 h 237"/>
                  <a:gd name="T60" fmla="*/ 196 w 324"/>
                  <a:gd name="T61" fmla="*/ 68 h 237"/>
                  <a:gd name="T62" fmla="*/ 205 w 324"/>
                  <a:gd name="T63" fmla="*/ 77 h 237"/>
                  <a:gd name="T64" fmla="*/ 212 w 324"/>
                  <a:gd name="T65" fmla="*/ 95 h 237"/>
                  <a:gd name="T66" fmla="*/ 214 w 324"/>
                  <a:gd name="T67" fmla="*/ 121 h 237"/>
                  <a:gd name="T68" fmla="*/ 213 w 324"/>
                  <a:gd name="T69" fmla="*/ 184 h 237"/>
                  <a:gd name="T70" fmla="*/ 210 w 324"/>
                  <a:gd name="T71" fmla="*/ 205 h 237"/>
                  <a:gd name="T72" fmla="*/ 205 w 324"/>
                  <a:gd name="T73" fmla="*/ 218 h 237"/>
                  <a:gd name="T74" fmla="*/ 196 w 324"/>
                  <a:gd name="T75" fmla="*/ 227 h 237"/>
                  <a:gd name="T76" fmla="*/ 180 w 324"/>
                  <a:gd name="T77" fmla="*/ 235 h 237"/>
                  <a:gd name="T78" fmla="*/ 157 w 324"/>
                  <a:gd name="T79" fmla="*/ 235 h 237"/>
                  <a:gd name="T80" fmla="*/ 141 w 324"/>
                  <a:gd name="T81" fmla="*/ 229 h 237"/>
                  <a:gd name="T82" fmla="*/ 132 w 324"/>
                  <a:gd name="T83" fmla="*/ 221 h 237"/>
                  <a:gd name="T84" fmla="*/ 127 w 324"/>
                  <a:gd name="T85" fmla="*/ 209 h 237"/>
                  <a:gd name="T86" fmla="*/ 123 w 324"/>
                  <a:gd name="T87" fmla="*/ 188 h 237"/>
                  <a:gd name="T88" fmla="*/ 123 w 324"/>
                  <a:gd name="T89" fmla="*/ 125 h 237"/>
                  <a:gd name="T90" fmla="*/ 127 w 324"/>
                  <a:gd name="T91" fmla="*/ 89 h 237"/>
                  <a:gd name="T92" fmla="*/ 141 w 324"/>
                  <a:gd name="T93" fmla="*/ 66 h 237"/>
                  <a:gd name="T94" fmla="*/ 167 w 324"/>
                  <a:gd name="T95" fmla="*/ 58 h 237"/>
                  <a:gd name="T96" fmla="*/ 62 w 324"/>
                  <a:gd name="T97" fmla="*/ 81 h 237"/>
                  <a:gd name="T98" fmla="*/ 125 w 324"/>
                  <a:gd name="T99" fmla="*/ 0 h 237"/>
                  <a:gd name="T100" fmla="*/ 82 w 324"/>
                  <a:gd name="T101" fmla="*/ 237 h 237"/>
                  <a:gd name="T102" fmla="*/ 45 w 324"/>
                  <a:gd name="T103" fmla="*/ 108 h 237"/>
                  <a:gd name="T104" fmla="*/ 39 w 324"/>
                  <a:gd name="T105"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4" h="237">
                    <a:moveTo>
                      <a:pt x="169" y="86"/>
                    </a:moveTo>
                    <a:lnTo>
                      <a:pt x="163" y="87"/>
                    </a:lnTo>
                    <a:lnTo>
                      <a:pt x="159" y="89"/>
                    </a:lnTo>
                    <a:lnTo>
                      <a:pt x="155" y="92"/>
                    </a:lnTo>
                    <a:lnTo>
                      <a:pt x="154" y="98"/>
                    </a:lnTo>
                    <a:lnTo>
                      <a:pt x="153" y="103"/>
                    </a:lnTo>
                    <a:lnTo>
                      <a:pt x="153" y="191"/>
                    </a:lnTo>
                    <a:lnTo>
                      <a:pt x="154" y="197"/>
                    </a:lnTo>
                    <a:lnTo>
                      <a:pt x="155" y="201"/>
                    </a:lnTo>
                    <a:lnTo>
                      <a:pt x="159" y="205"/>
                    </a:lnTo>
                    <a:lnTo>
                      <a:pt x="163" y="208"/>
                    </a:lnTo>
                    <a:lnTo>
                      <a:pt x="169" y="209"/>
                    </a:lnTo>
                    <a:lnTo>
                      <a:pt x="174" y="208"/>
                    </a:lnTo>
                    <a:lnTo>
                      <a:pt x="178" y="205"/>
                    </a:lnTo>
                    <a:lnTo>
                      <a:pt x="180" y="201"/>
                    </a:lnTo>
                    <a:lnTo>
                      <a:pt x="183" y="197"/>
                    </a:lnTo>
                    <a:lnTo>
                      <a:pt x="184" y="191"/>
                    </a:lnTo>
                    <a:lnTo>
                      <a:pt x="184" y="103"/>
                    </a:lnTo>
                    <a:lnTo>
                      <a:pt x="183" y="98"/>
                    </a:lnTo>
                    <a:lnTo>
                      <a:pt x="180" y="92"/>
                    </a:lnTo>
                    <a:lnTo>
                      <a:pt x="178" y="89"/>
                    </a:lnTo>
                    <a:lnTo>
                      <a:pt x="174" y="87"/>
                    </a:lnTo>
                    <a:lnTo>
                      <a:pt x="169" y="86"/>
                    </a:lnTo>
                    <a:close/>
                    <a:moveTo>
                      <a:pt x="237" y="65"/>
                    </a:moveTo>
                    <a:lnTo>
                      <a:pt x="268" y="65"/>
                    </a:lnTo>
                    <a:lnTo>
                      <a:pt x="268" y="193"/>
                    </a:lnTo>
                    <a:lnTo>
                      <a:pt x="268" y="199"/>
                    </a:lnTo>
                    <a:lnTo>
                      <a:pt x="271" y="201"/>
                    </a:lnTo>
                    <a:lnTo>
                      <a:pt x="273" y="204"/>
                    </a:lnTo>
                    <a:lnTo>
                      <a:pt x="277" y="206"/>
                    </a:lnTo>
                    <a:lnTo>
                      <a:pt x="281" y="206"/>
                    </a:lnTo>
                    <a:lnTo>
                      <a:pt x="285" y="206"/>
                    </a:lnTo>
                    <a:lnTo>
                      <a:pt x="288" y="204"/>
                    </a:lnTo>
                    <a:lnTo>
                      <a:pt x="290" y="201"/>
                    </a:lnTo>
                    <a:lnTo>
                      <a:pt x="293" y="199"/>
                    </a:lnTo>
                    <a:lnTo>
                      <a:pt x="293" y="193"/>
                    </a:lnTo>
                    <a:lnTo>
                      <a:pt x="293" y="65"/>
                    </a:lnTo>
                    <a:lnTo>
                      <a:pt x="324" y="65"/>
                    </a:lnTo>
                    <a:lnTo>
                      <a:pt x="324" y="231"/>
                    </a:lnTo>
                    <a:lnTo>
                      <a:pt x="285" y="231"/>
                    </a:lnTo>
                    <a:lnTo>
                      <a:pt x="286" y="217"/>
                    </a:lnTo>
                    <a:lnTo>
                      <a:pt x="282" y="222"/>
                    </a:lnTo>
                    <a:lnTo>
                      <a:pt x="280" y="226"/>
                    </a:lnTo>
                    <a:lnTo>
                      <a:pt x="276" y="230"/>
                    </a:lnTo>
                    <a:lnTo>
                      <a:pt x="272" y="231"/>
                    </a:lnTo>
                    <a:lnTo>
                      <a:pt x="268" y="234"/>
                    </a:lnTo>
                    <a:lnTo>
                      <a:pt x="263" y="234"/>
                    </a:lnTo>
                    <a:lnTo>
                      <a:pt x="258" y="234"/>
                    </a:lnTo>
                    <a:lnTo>
                      <a:pt x="252" y="233"/>
                    </a:lnTo>
                    <a:lnTo>
                      <a:pt x="248" y="230"/>
                    </a:lnTo>
                    <a:lnTo>
                      <a:pt x="244" y="227"/>
                    </a:lnTo>
                    <a:lnTo>
                      <a:pt x="242" y="223"/>
                    </a:lnTo>
                    <a:lnTo>
                      <a:pt x="241" y="220"/>
                    </a:lnTo>
                    <a:lnTo>
                      <a:pt x="238" y="213"/>
                    </a:lnTo>
                    <a:lnTo>
                      <a:pt x="237" y="205"/>
                    </a:lnTo>
                    <a:lnTo>
                      <a:pt x="237" y="195"/>
                    </a:lnTo>
                    <a:lnTo>
                      <a:pt x="237" y="176"/>
                    </a:lnTo>
                    <a:lnTo>
                      <a:pt x="237" y="65"/>
                    </a:lnTo>
                    <a:close/>
                    <a:moveTo>
                      <a:pt x="167" y="58"/>
                    </a:moveTo>
                    <a:lnTo>
                      <a:pt x="179" y="60"/>
                    </a:lnTo>
                    <a:lnTo>
                      <a:pt x="189" y="64"/>
                    </a:lnTo>
                    <a:lnTo>
                      <a:pt x="196" y="68"/>
                    </a:lnTo>
                    <a:lnTo>
                      <a:pt x="201" y="72"/>
                    </a:lnTo>
                    <a:lnTo>
                      <a:pt x="205" y="77"/>
                    </a:lnTo>
                    <a:lnTo>
                      <a:pt x="209" y="86"/>
                    </a:lnTo>
                    <a:lnTo>
                      <a:pt x="212" y="95"/>
                    </a:lnTo>
                    <a:lnTo>
                      <a:pt x="213" y="106"/>
                    </a:lnTo>
                    <a:lnTo>
                      <a:pt x="214" y="121"/>
                    </a:lnTo>
                    <a:lnTo>
                      <a:pt x="214" y="163"/>
                    </a:lnTo>
                    <a:lnTo>
                      <a:pt x="213" y="184"/>
                    </a:lnTo>
                    <a:lnTo>
                      <a:pt x="212" y="197"/>
                    </a:lnTo>
                    <a:lnTo>
                      <a:pt x="210" y="205"/>
                    </a:lnTo>
                    <a:lnTo>
                      <a:pt x="208" y="212"/>
                    </a:lnTo>
                    <a:lnTo>
                      <a:pt x="205" y="218"/>
                    </a:lnTo>
                    <a:lnTo>
                      <a:pt x="200" y="223"/>
                    </a:lnTo>
                    <a:lnTo>
                      <a:pt x="196" y="227"/>
                    </a:lnTo>
                    <a:lnTo>
                      <a:pt x="189" y="231"/>
                    </a:lnTo>
                    <a:lnTo>
                      <a:pt x="180" y="235"/>
                    </a:lnTo>
                    <a:lnTo>
                      <a:pt x="169" y="237"/>
                    </a:lnTo>
                    <a:lnTo>
                      <a:pt x="157" y="235"/>
                    </a:lnTo>
                    <a:lnTo>
                      <a:pt x="146" y="233"/>
                    </a:lnTo>
                    <a:lnTo>
                      <a:pt x="141" y="229"/>
                    </a:lnTo>
                    <a:lnTo>
                      <a:pt x="136" y="225"/>
                    </a:lnTo>
                    <a:lnTo>
                      <a:pt x="132" y="221"/>
                    </a:lnTo>
                    <a:lnTo>
                      <a:pt x="129" y="216"/>
                    </a:lnTo>
                    <a:lnTo>
                      <a:pt x="127" y="209"/>
                    </a:lnTo>
                    <a:lnTo>
                      <a:pt x="125" y="202"/>
                    </a:lnTo>
                    <a:lnTo>
                      <a:pt x="123" y="188"/>
                    </a:lnTo>
                    <a:lnTo>
                      <a:pt x="123" y="170"/>
                    </a:lnTo>
                    <a:lnTo>
                      <a:pt x="123" y="125"/>
                    </a:lnTo>
                    <a:lnTo>
                      <a:pt x="124" y="104"/>
                    </a:lnTo>
                    <a:lnTo>
                      <a:pt x="127" y="89"/>
                    </a:lnTo>
                    <a:lnTo>
                      <a:pt x="132" y="75"/>
                    </a:lnTo>
                    <a:lnTo>
                      <a:pt x="141" y="66"/>
                    </a:lnTo>
                    <a:lnTo>
                      <a:pt x="153" y="60"/>
                    </a:lnTo>
                    <a:lnTo>
                      <a:pt x="167" y="58"/>
                    </a:lnTo>
                    <a:close/>
                    <a:moveTo>
                      <a:pt x="39" y="0"/>
                    </a:moveTo>
                    <a:lnTo>
                      <a:pt x="62" y="81"/>
                    </a:lnTo>
                    <a:lnTo>
                      <a:pt x="86" y="0"/>
                    </a:lnTo>
                    <a:lnTo>
                      <a:pt x="125" y="0"/>
                    </a:lnTo>
                    <a:lnTo>
                      <a:pt x="82" y="108"/>
                    </a:lnTo>
                    <a:lnTo>
                      <a:pt x="82" y="237"/>
                    </a:lnTo>
                    <a:lnTo>
                      <a:pt x="45" y="237"/>
                    </a:lnTo>
                    <a:lnTo>
                      <a:pt x="45" y="108"/>
                    </a:lnTo>
                    <a:lnTo>
                      <a:pt x="0" y="0"/>
                    </a:lnTo>
                    <a:lnTo>
                      <a:pt x="3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294"/>
              <p:cNvSpPr>
                <a:spLocks noEditPoints="1"/>
              </p:cNvSpPr>
              <p:nvPr/>
            </p:nvSpPr>
            <p:spPr bwMode="auto">
              <a:xfrm>
                <a:off x="7696334" y="1560522"/>
                <a:ext cx="308124" cy="161129"/>
              </a:xfrm>
              <a:custGeom>
                <a:avLst/>
                <a:gdLst>
                  <a:gd name="T0" fmla="*/ 379 w 436"/>
                  <a:gd name="T1" fmla="*/ 84 h 228"/>
                  <a:gd name="T2" fmla="*/ 373 w 436"/>
                  <a:gd name="T3" fmla="*/ 97 h 228"/>
                  <a:gd name="T4" fmla="*/ 408 w 436"/>
                  <a:gd name="T5" fmla="*/ 97 h 228"/>
                  <a:gd name="T6" fmla="*/ 402 w 436"/>
                  <a:gd name="T7" fmla="*/ 84 h 228"/>
                  <a:gd name="T8" fmla="*/ 389 w 436"/>
                  <a:gd name="T9" fmla="*/ 82 h 228"/>
                  <a:gd name="T10" fmla="*/ 268 w 436"/>
                  <a:gd name="T11" fmla="*/ 76 h 228"/>
                  <a:gd name="T12" fmla="*/ 262 w 436"/>
                  <a:gd name="T13" fmla="*/ 88 h 228"/>
                  <a:gd name="T14" fmla="*/ 264 w 436"/>
                  <a:gd name="T15" fmla="*/ 194 h 228"/>
                  <a:gd name="T16" fmla="*/ 277 w 436"/>
                  <a:gd name="T17" fmla="*/ 199 h 228"/>
                  <a:gd name="T18" fmla="*/ 290 w 436"/>
                  <a:gd name="T19" fmla="*/ 194 h 228"/>
                  <a:gd name="T20" fmla="*/ 293 w 436"/>
                  <a:gd name="T21" fmla="*/ 88 h 228"/>
                  <a:gd name="T22" fmla="*/ 286 w 436"/>
                  <a:gd name="T23" fmla="*/ 76 h 228"/>
                  <a:gd name="T24" fmla="*/ 167 w 436"/>
                  <a:gd name="T25" fmla="*/ 59 h 228"/>
                  <a:gd name="T26" fmla="*/ 175 w 436"/>
                  <a:gd name="T27" fmla="*/ 227 h 228"/>
                  <a:gd name="T28" fmla="*/ 157 w 436"/>
                  <a:gd name="T29" fmla="*/ 223 h 228"/>
                  <a:gd name="T30" fmla="*/ 119 w 436"/>
                  <a:gd name="T31" fmla="*/ 224 h 228"/>
                  <a:gd name="T32" fmla="*/ 110 w 436"/>
                  <a:gd name="T33" fmla="*/ 197 h 228"/>
                  <a:gd name="T34" fmla="*/ 110 w 436"/>
                  <a:gd name="T35" fmla="*/ 163 h 228"/>
                  <a:gd name="T36" fmla="*/ 145 w 436"/>
                  <a:gd name="T37" fmla="*/ 165 h 228"/>
                  <a:gd name="T38" fmla="*/ 146 w 436"/>
                  <a:gd name="T39" fmla="*/ 190 h 228"/>
                  <a:gd name="T40" fmla="*/ 159 w 436"/>
                  <a:gd name="T41" fmla="*/ 198 h 228"/>
                  <a:gd name="T42" fmla="*/ 167 w 436"/>
                  <a:gd name="T43" fmla="*/ 185 h 228"/>
                  <a:gd name="T44" fmla="*/ 167 w 436"/>
                  <a:gd name="T45" fmla="*/ 59 h 228"/>
                  <a:gd name="T46" fmla="*/ 421 w 436"/>
                  <a:gd name="T47" fmla="*/ 58 h 228"/>
                  <a:gd name="T48" fmla="*/ 434 w 436"/>
                  <a:gd name="T49" fmla="*/ 91 h 228"/>
                  <a:gd name="T50" fmla="*/ 434 w 436"/>
                  <a:gd name="T51" fmla="*/ 147 h 228"/>
                  <a:gd name="T52" fmla="*/ 373 w 436"/>
                  <a:gd name="T53" fmla="*/ 192 h 228"/>
                  <a:gd name="T54" fmla="*/ 382 w 436"/>
                  <a:gd name="T55" fmla="*/ 202 h 228"/>
                  <a:gd name="T56" fmla="*/ 398 w 436"/>
                  <a:gd name="T57" fmla="*/ 202 h 228"/>
                  <a:gd name="T58" fmla="*/ 407 w 436"/>
                  <a:gd name="T59" fmla="*/ 192 h 228"/>
                  <a:gd name="T60" fmla="*/ 408 w 436"/>
                  <a:gd name="T61" fmla="*/ 168 h 228"/>
                  <a:gd name="T62" fmla="*/ 432 w 436"/>
                  <a:gd name="T63" fmla="*/ 202 h 228"/>
                  <a:gd name="T64" fmla="*/ 400 w 436"/>
                  <a:gd name="T65" fmla="*/ 228 h 228"/>
                  <a:gd name="T66" fmla="*/ 361 w 436"/>
                  <a:gd name="T67" fmla="*/ 218 h 228"/>
                  <a:gd name="T68" fmla="*/ 343 w 436"/>
                  <a:gd name="T69" fmla="*/ 168 h 228"/>
                  <a:gd name="T70" fmla="*/ 348 w 436"/>
                  <a:gd name="T71" fmla="*/ 79 h 228"/>
                  <a:gd name="T72" fmla="*/ 359 w 436"/>
                  <a:gd name="T73" fmla="*/ 62 h 228"/>
                  <a:gd name="T74" fmla="*/ 386 w 436"/>
                  <a:gd name="T75" fmla="*/ 50 h 228"/>
                  <a:gd name="T76" fmla="*/ 262 w 436"/>
                  <a:gd name="T77" fmla="*/ 66 h 228"/>
                  <a:gd name="T78" fmla="*/ 304 w 436"/>
                  <a:gd name="T79" fmla="*/ 57 h 228"/>
                  <a:gd name="T80" fmla="*/ 321 w 436"/>
                  <a:gd name="T81" fmla="*/ 92 h 228"/>
                  <a:gd name="T82" fmla="*/ 315 w 436"/>
                  <a:gd name="T83" fmla="*/ 210 h 228"/>
                  <a:gd name="T84" fmla="*/ 288 w 436"/>
                  <a:gd name="T85" fmla="*/ 227 h 228"/>
                  <a:gd name="T86" fmla="*/ 255 w 436"/>
                  <a:gd name="T87" fmla="*/ 224 h 228"/>
                  <a:gd name="T88" fmla="*/ 262 w 436"/>
                  <a:gd name="T89" fmla="*/ 0 h 228"/>
                  <a:gd name="T90" fmla="*/ 116 w 436"/>
                  <a:gd name="T91" fmla="*/ 29 h 228"/>
                  <a:gd name="T92" fmla="*/ 36 w 436"/>
                  <a:gd name="T93" fmla="*/ 227 h 228"/>
                  <a:gd name="T94" fmla="*/ 0 w 436"/>
                  <a:gd name="T95"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6" h="228">
                    <a:moveTo>
                      <a:pt x="389" y="82"/>
                    </a:moveTo>
                    <a:lnTo>
                      <a:pt x="385" y="82"/>
                    </a:lnTo>
                    <a:lnTo>
                      <a:pt x="379" y="84"/>
                    </a:lnTo>
                    <a:lnTo>
                      <a:pt x="376" y="88"/>
                    </a:lnTo>
                    <a:lnTo>
                      <a:pt x="374" y="92"/>
                    </a:lnTo>
                    <a:lnTo>
                      <a:pt x="373" y="97"/>
                    </a:lnTo>
                    <a:lnTo>
                      <a:pt x="373" y="118"/>
                    </a:lnTo>
                    <a:lnTo>
                      <a:pt x="407" y="118"/>
                    </a:lnTo>
                    <a:lnTo>
                      <a:pt x="408" y="97"/>
                    </a:lnTo>
                    <a:lnTo>
                      <a:pt x="407" y="92"/>
                    </a:lnTo>
                    <a:lnTo>
                      <a:pt x="404" y="88"/>
                    </a:lnTo>
                    <a:lnTo>
                      <a:pt x="402" y="84"/>
                    </a:lnTo>
                    <a:lnTo>
                      <a:pt x="396" y="82"/>
                    </a:lnTo>
                    <a:lnTo>
                      <a:pt x="391" y="82"/>
                    </a:lnTo>
                    <a:lnTo>
                      <a:pt x="389" y="82"/>
                    </a:lnTo>
                    <a:close/>
                    <a:moveTo>
                      <a:pt x="277" y="75"/>
                    </a:moveTo>
                    <a:lnTo>
                      <a:pt x="272" y="75"/>
                    </a:lnTo>
                    <a:lnTo>
                      <a:pt x="268" y="76"/>
                    </a:lnTo>
                    <a:lnTo>
                      <a:pt x="264" y="80"/>
                    </a:lnTo>
                    <a:lnTo>
                      <a:pt x="263" y="83"/>
                    </a:lnTo>
                    <a:lnTo>
                      <a:pt x="262" y="88"/>
                    </a:lnTo>
                    <a:lnTo>
                      <a:pt x="262" y="186"/>
                    </a:lnTo>
                    <a:lnTo>
                      <a:pt x="263" y="190"/>
                    </a:lnTo>
                    <a:lnTo>
                      <a:pt x="264" y="194"/>
                    </a:lnTo>
                    <a:lnTo>
                      <a:pt x="268" y="197"/>
                    </a:lnTo>
                    <a:lnTo>
                      <a:pt x="272" y="198"/>
                    </a:lnTo>
                    <a:lnTo>
                      <a:pt x="277" y="199"/>
                    </a:lnTo>
                    <a:lnTo>
                      <a:pt x="283" y="198"/>
                    </a:lnTo>
                    <a:lnTo>
                      <a:pt x="286" y="197"/>
                    </a:lnTo>
                    <a:lnTo>
                      <a:pt x="290" y="194"/>
                    </a:lnTo>
                    <a:lnTo>
                      <a:pt x="293" y="190"/>
                    </a:lnTo>
                    <a:lnTo>
                      <a:pt x="293" y="186"/>
                    </a:lnTo>
                    <a:lnTo>
                      <a:pt x="293" y="88"/>
                    </a:lnTo>
                    <a:lnTo>
                      <a:pt x="293" y="83"/>
                    </a:lnTo>
                    <a:lnTo>
                      <a:pt x="290" y="80"/>
                    </a:lnTo>
                    <a:lnTo>
                      <a:pt x="286" y="76"/>
                    </a:lnTo>
                    <a:lnTo>
                      <a:pt x="283" y="75"/>
                    </a:lnTo>
                    <a:lnTo>
                      <a:pt x="277" y="75"/>
                    </a:lnTo>
                    <a:close/>
                    <a:moveTo>
                      <a:pt x="167" y="59"/>
                    </a:moveTo>
                    <a:lnTo>
                      <a:pt x="204" y="59"/>
                    </a:lnTo>
                    <a:lnTo>
                      <a:pt x="204" y="227"/>
                    </a:lnTo>
                    <a:lnTo>
                      <a:pt x="175" y="227"/>
                    </a:lnTo>
                    <a:lnTo>
                      <a:pt x="175" y="205"/>
                    </a:lnTo>
                    <a:lnTo>
                      <a:pt x="167" y="215"/>
                    </a:lnTo>
                    <a:lnTo>
                      <a:pt x="157" y="223"/>
                    </a:lnTo>
                    <a:lnTo>
                      <a:pt x="144" y="227"/>
                    </a:lnTo>
                    <a:lnTo>
                      <a:pt x="131" y="228"/>
                    </a:lnTo>
                    <a:lnTo>
                      <a:pt x="119" y="224"/>
                    </a:lnTo>
                    <a:lnTo>
                      <a:pt x="112" y="216"/>
                    </a:lnTo>
                    <a:lnTo>
                      <a:pt x="110" y="206"/>
                    </a:lnTo>
                    <a:lnTo>
                      <a:pt x="110" y="197"/>
                    </a:lnTo>
                    <a:lnTo>
                      <a:pt x="110" y="189"/>
                    </a:lnTo>
                    <a:lnTo>
                      <a:pt x="110" y="178"/>
                    </a:lnTo>
                    <a:lnTo>
                      <a:pt x="110" y="163"/>
                    </a:lnTo>
                    <a:lnTo>
                      <a:pt x="110" y="59"/>
                    </a:lnTo>
                    <a:lnTo>
                      <a:pt x="145" y="59"/>
                    </a:lnTo>
                    <a:lnTo>
                      <a:pt x="145" y="165"/>
                    </a:lnTo>
                    <a:lnTo>
                      <a:pt x="145" y="177"/>
                    </a:lnTo>
                    <a:lnTo>
                      <a:pt x="145" y="186"/>
                    </a:lnTo>
                    <a:lnTo>
                      <a:pt x="146" y="190"/>
                    </a:lnTo>
                    <a:lnTo>
                      <a:pt x="150" y="198"/>
                    </a:lnTo>
                    <a:lnTo>
                      <a:pt x="154" y="199"/>
                    </a:lnTo>
                    <a:lnTo>
                      <a:pt x="159" y="198"/>
                    </a:lnTo>
                    <a:lnTo>
                      <a:pt x="165" y="194"/>
                    </a:lnTo>
                    <a:lnTo>
                      <a:pt x="167" y="190"/>
                    </a:lnTo>
                    <a:lnTo>
                      <a:pt x="167" y="185"/>
                    </a:lnTo>
                    <a:lnTo>
                      <a:pt x="167" y="177"/>
                    </a:lnTo>
                    <a:lnTo>
                      <a:pt x="167" y="164"/>
                    </a:lnTo>
                    <a:lnTo>
                      <a:pt x="167" y="59"/>
                    </a:lnTo>
                    <a:close/>
                    <a:moveTo>
                      <a:pt x="398" y="49"/>
                    </a:moveTo>
                    <a:lnTo>
                      <a:pt x="411" y="53"/>
                    </a:lnTo>
                    <a:lnTo>
                      <a:pt x="421" y="58"/>
                    </a:lnTo>
                    <a:lnTo>
                      <a:pt x="429" y="67"/>
                    </a:lnTo>
                    <a:lnTo>
                      <a:pt x="433" y="79"/>
                    </a:lnTo>
                    <a:lnTo>
                      <a:pt x="434" y="91"/>
                    </a:lnTo>
                    <a:lnTo>
                      <a:pt x="434" y="106"/>
                    </a:lnTo>
                    <a:lnTo>
                      <a:pt x="434" y="123"/>
                    </a:lnTo>
                    <a:lnTo>
                      <a:pt x="434" y="147"/>
                    </a:lnTo>
                    <a:lnTo>
                      <a:pt x="373" y="147"/>
                    </a:lnTo>
                    <a:lnTo>
                      <a:pt x="373" y="188"/>
                    </a:lnTo>
                    <a:lnTo>
                      <a:pt x="373" y="192"/>
                    </a:lnTo>
                    <a:lnTo>
                      <a:pt x="376" y="195"/>
                    </a:lnTo>
                    <a:lnTo>
                      <a:pt x="378" y="199"/>
                    </a:lnTo>
                    <a:lnTo>
                      <a:pt x="382" y="202"/>
                    </a:lnTo>
                    <a:lnTo>
                      <a:pt x="387" y="202"/>
                    </a:lnTo>
                    <a:lnTo>
                      <a:pt x="393" y="202"/>
                    </a:lnTo>
                    <a:lnTo>
                      <a:pt x="398" y="202"/>
                    </a:lnTo>
                    <a:lnTo>
                      <a:pt x="402" y="199"/>
                    </a:lnTo>
                    <a:lnTo>
                      <a:pt x="404" y="195"/>
                    </a:lnTo>
                    <a:lnTo>
                      <a:pt x="407" y="192"/>
                    </a:lnTo>
                    <a:lnTo>
                      <a:pt x="407" y="188"/>
                    </a:lnTo>
                    <a:lnTo>
                      <a:pt x="407" y="172"/>
                    </a:lnTo>
                    <a:lnTo>
                      <a:pt x="408" y="168"/>
                    </a:lnTo>
                    <a:lnTo>
                      <a:pt x="434" y="168"/>
                    </a:lnTo>
                    <a:lnTo>
                      <a:pt x="436" y="186"/>
                    </a:lnTo>
                    <a:lnTo>
                      <a:pt x="432" y="202"/>
                    </a:lnTo>
                    <a:lnTo>
                      <a:pt x="424" y="214"/>
                    </a:lnTo>
                    <a:lnTo>
                      <a:pt x="412" y="223"/>
                    </a:lnTo>
                    <a:lnTo>
                      <a:pt x="400" y="228"/>
                    </a:lnTo>
                    <a:lnTo>
                      <a:pt x="387" y="228"/>
                    </a:lnTo>
                    <a:lnTo>
                      <a:pt x="374" y="226"/>
                    </a:lnTo>
                    <a:lnTo>
                      <a:pt x="361" y="218"/>
                    </a:lnTo>
                    <a:lnTo>
                      <a:pt x="352" y="206"/>
                    </a:lnTo>
                    <a:lnTo>
                      <a:pt x="345" y="189"/>
                    </a:lnTo>
                    <a:lnTo>
                      <a:pt x="343" y="168"/>
                    </a:lnTo>
                    <a:lnTo>
                      <a:pt x="343" y="116"/>
                    </a:lnTo>
                    <a:lnTo>
                      <a:pt x="344" y="95"/>
                    </a:lnTo>
                    <a:lnTo>
                      <a:pt x="348" y="79"/>
                    </a:lnTo>
                    <a:lnTo>
                      <a:pt x="351" y="72"/>
                    </a:lnTo>
                    <a:lnTo>
                      <a:pt x="353" y="67"/>
                    </a:lnTo>
                    <a:lnTo>
                      <a:pt x="359" y="62"/>
                    </a:lnTo>
                    <a:lnTo>
                      <a:pt x="362" y="58"/>
                    </a:lnTo>
                    <a:lnTo>
                      <a:pt x="373" y="53"/>
                    </a:lnTo>
                    <a:lnTo>
                      <a:pt x="386" y="50"/>
                    </a:lnTo>
                    <a:lnTo>
                      <a:pt x="398" y="49"/>
                    </a:lnTo>
                    <a:close/>
                    <a:moveTo>
                      <a:pt x="262" y="0"/>
                    </a:moveTo>
                    <a:lnTo>
                      <a:pt x="262" y="66"/>
                    </a:lnTo>
                    <a:lnTo>
                      <a:pt x="279" y="55"/>
                    </a:lnTo>
                    <a:lnTo>
                      <a:pt x="292" y="53"/>
                    </a:lnTo>
                    <a:lnTo>
                      <a:pt x="304" y="57"/>
                    </a:lnTo>
                    <a:lnTo>
                      <a:pt x="313" y="65"/>
                    </a:lnTo>
                    <a:lnTo>
                      <a:pt x="319" y="76"/>
                    </a:lnTo>
                    <a:lnTo>
                      <a:pt x="321" y="92"/>
                    </a:lnTo>
                    <a:lnTo>
                      <a:pt x="321" y="180"/>
                    </a:lnTo>
                    <a:lnTo>
                      <a:pt x="319" y="197"/>
                    </a:lnTo>
                    <a:lnTo>
                      <a:pt x="315" y="210"/>
                    </a:lnTo>
                    <a:lnTo>
                      <a:pt x="309" y="220"/>
                    </a:lnTo>
                    <a:lnTo>
                      <a:pt x="300" y="227"/>
                    </a:lnTo>
                    <a:lnTo>
                      <a:pt x="288" y="227"/>
                    </a:lnTo>
                    <a:lnTo>
                      <a:pt x="273" y="223"/>
                    </a:lnTo>
                    <a:lnTo>
                      <a:pt x="258" y="211"/>
                    </a:lnTo>
                    <a:lnTo>
                      <a:pt x="255" y="224"/>
                    </a:lnTo>
                    <a:lnTo>
                      <a:pt x="225" y="226"/>
                    </a:lnTo>
                    <a:lnTo>
                      <a:pt x="226" y="0"/>
                    </a:lnTo>
                    <a:lnTo>
                      <a:pt x="262" y="0"/>
                    </a:lnTo>
                    <a:close/>
                    <a:moveTo>
                      <a:pt x="0" y="0"/>
                    </a:moveTo>
                    <a:lnTo>
                      <a:pt x="116" y="0"/>
                    </a:lnTo>
                    <a:lnTo>
                      <a:pt x="116" y="29"/>
                    </a:lnTo>
                    <a:lnTo>
                      <a:pt x="73" y="29"/>
                    </a:lnTo>
                    <a:lnTo>
                      <a:pt x="73" y="227"/>
                    </a:lnTo>
                    <a:lnTo>
                      <a:pt x="36" y="227"/>
                    </a:lnTo>
                    <a:lnTo>
                      <a:pt x="36" y="29"/>
                    </a:lnTo>
                    <a:lnTo>
                      <a:pt x="0" y="29"/>
                    </a:lnTo>
                    <a:lnTo>
                      <a:pt x="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119" name="Group 440"/>
          <p:cNvGrpSpPr/>
          <p:nvPr/>
        </p:nvGrpSpPr>
        <p:grpSpPr>
          <a:xfrm>
            <a:off x="1990389" y="3555366"/>
            <a:ext cx="838155" cy="838931"/>
            <a:chOff x="565333" y="1219200"/>
            <a:chExt cx="533400" cy="533400"/>
          </a:xfrm>
        </p:grpSpPr>
        <p:grpSp>
          <p:nvGrpSpPr>
            <p:cNvPr id="120" name="Group 388"/>
            <p:cNvGrpSpPr/>
            <p:nvPr/>
          </p:nvGrpSpPr>
          <p:grpSpPr>
            <a:xfrm>
              <a:off x="565333" y="1219200"/>
              <a:ext cx="533400" cy="533400"/>
              <a:chOff x="1295400" y="2362200"/>
              <a:chExt cx="1371600" cy="1371600"/>
            </a:xfrm>
          </p:grpSpPr>
          <p:sp>
            <p:nvSpPr>
              <p:cNvPr id="125" name="Rounded Rectangle 124"/>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126"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21" name="Group 403"/>
            <p:cNvGrpSpPr/>
            <p:nvPr/>
          </p:nvGrpSpPr>
          <p:grpSpPr>
            <a:xfrm>
              <a:off x="664708" y="1315884"/>
              <a:ext cx="334651" cy="340033"/>
              <a:chOff x="3802613" y="1808893"/>
              <a:chExt cx="1014632" cy="1030950"/>
            </a:xfrm>
          </p:grpSpPr>
          <p:sp>
            <p:nvSpPr>
              <p:cNvPr id="122" name="Freeform 179"/>
              <p:cNvSpPr>
                <a:spLocks/>
              </p:cNvSpPr>
              <p:nvPr/>
            </p:nvSpPr>
            <p:spPr bwMode="auto">
              <a:xfrm>
                <a:off x="3826582" y="1808893"/>
                <a:ext cx="990663" cy="996934"/>
              </a:xfrm>
              <a:custGeom>
                <a:avLst/>
                <a:gdLst>
                  <a:gd name="T0" fmla="*/ 0 w 474"/>
                  <a:gd name="T1" fmla="*/ 0 h 477"/>
                  <a:gd name="T2" fmla="*/ 59 w 474"/>
                  <a:gd name="T3" fmla="*/ 4 h 477"/>
                  <a:gd name="T4" fmla="*/ 117 w 474"/>
                  <a:gd name="T5" fmla="*/ 14 h 477"/>
                  <a:gd name="T6" fmla="*/ 172 w 474"/>
                  <a:gd name="T7" fmla="*/ 33 h 477"/>
                  <a:gd name="T8" fmla="*/ 223 w 474"/>
                  <a:gd name="T9" fmla="*/ 56 h 477"/>
                  <a:gd name="T10" fmla="*/ 271 w 474"/>
                  <a:gd name="T11" fmla="*/ 86 h 477"/>
                  <a:gd name="T12" fmla="*/ 314 w 474"/>
                  <a:gd name="T13" fmla="*/ 120 h 477"/>
                  <a:gd name="T14" fmla="*/ 354 w 474"/>
                  <a:gd name="T15" fmla="*/ 160 h 477"/>
                  <a:gd name="T16" fmla="*/ 389 w 474"/>
                  <a:gd name="T17" fmla="*/ 204 h 477"/>
                  <a:gd name="T18" fmla="*/ 418 w 474"/>
                  <a:gd name="T19" fmla="*/ 253 h 477"/>
                  <a:gd name="T20" fmla="*/ 441 w 474"/>
                  <a:gd name="T21" fmla="*/ 304 h 477"/>
                  <a:gd name="T22" fmla="*/ 460 w 474"/>
                  <a:gd name="T23" fmla="*/ 359 h 477"/>
                  <a:gd name="T24" fmla="*/ 470 w 474"/>
                  <a:gd name="T25" fmla="*/ 416 h 477"/>
                  <a:gd name="T26" fmla="*/ 474 w 474"/>
                  <a:gd name="T27" fmla="*/ 477 h 477"/>
                  <a:gd name="T28" fmla="*/ 382 w 474"/>
                  <a:gd name="T29" fmla="*/ 477 h 477"/>
                  <a:gd name="T30" fmla="*/ 378 w 474"/>
                  <a:gd name="T31" fmla="*/ 424 h 477"/>
                  <a:gd name="T32" fmla="*/ 369 w 474"/>
                  <a:gd name="T33" fmla="*/ 374 h 477"/>
                  <a:gd name="T34" fmla="*/ 352 w 474"/>
                  <a:gd name="T35" fmla="*/ 326 h 477"/>
                  <a:gd name="T36" fmla="*/ 330 w 474"/>
                  <a:gd name="T37" fmla="*/ 283 h 477"/>
                  <a:gd name="T38" fmla="*/ 303 w 474"/>
                  <a:gd name="T39" fmla="*/ 241 h 477"/>
                  <a:gd name="T40" fmla="*/ 271 w 474"/>
                  <a:gd name="T41" fmla="*/ 204 h 477"/>
                  <a:gd name="T42" fmla="*/ 233 w 474"/>
                  <a:gd name="T43" fmla="*/ 172 h 477"/>
                  <a:gd name="T44" fmla="*/ 192 w 474"/>
                  <a:gd name="T45" fmla="*/ 144 h 477"/>
                  <a:gd name="T46" fmla="*/ 149 w 474"/>
                  <a:gd name="T47" fmla="*/ 122 h 477"/>
                  <a:gd name="T48" fmla="*/ 102 w 474"/>
                  <a:gd name="T49" fmla="*/ 105 h 477"/>
                  <a:gd name="T50" fmla="*/ 52 w 474"/>
                  <a:gd name="T51" fmla="*/ 96 h 477"/>
                  <a:gd name="T52" fmla="*/ 0 w 474"/>
                  <a:gd name="T53" fmla="*/ 92 h 477"/>
                  <a:gd name="T54" fmla="*/ 0 w 474"/>
                  <a:gd name="T55" fmla="*/ 0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4" h="477">
                    <a:moveTo>
                      <a:pt x="0" y="0"/>
                    </a:moveTo>
                    <a:lnTo>
                      <a:pt x="59" y="4"/>
                    </a:lnTo>
                    <a:lnTo>
                      <a:pt x="117" y="14"/>
                    </a:lnTo>
                    <a:lnTo>
                      <a:pt x="172" y="33"/>
                    </a:lnTo>
                    <a:lnTo>
                      <a:pt x="223" y="56"/>
                    </a:lnTo>
                    <a:lnTo>
                      <a:pt x="271" y="86"/>
                    </a:lnTo>
                    <a:lnTo>
                      <a:pt x="314" y="120"/>
                    </a:lnTo>
                    <a:lnTo>
                      <a:pt x="354" y="160"/>
                    </a:lnTo>
                    <a:lnTo>
                      <a:pt x="389" y="204"/>
                    </a:lnTo>
                    <a:lnTo>
                      <a:pt x="418" y="253"/>
                    </a:lnTo>
                    <a:lnTo>
                      <a:pt x="441" y="304"/>
                    </a:lnTo>
                    <a:lnTo>
                      <a:pt x="460" y="359"/>
                    </a:lnTo>
                    <a:lnTo>
                      <a:pt x="470" y="416"/>
                    </a:lnTo>
                    <a:lnTo>
                      <a:pt x="474" y="477"/>
                    </a:lnTo>
                    <a:lnTo>
                      <a:pt x="382" y="477"/>
                    </a:lnTo>
                    <a:lnTo>
                      <a:pt x="378" y="424"/>
                    </a:lnTo>
                    <a:lnTo>
                      <a:pt x="369" y="374"/>
                    </a:lnTo>
                    <a:lnTo>
                      <a:pt x="352" y="326"/>
                    </a:lnTo>
                    <a:lnTo>
                      <a:pt x="330" y="283"/>
                    </a:lnTo>
                    <a:lnTo>
                      <a:pt x="303" y="241"/>
                    </a:lnTo>
                    <a:lnTo>
                      <a:pt x="271" y="204"/>
                    </a:lnTo>
                    <a:lnTo>
                      <a:pt x="233" y="172"/>
                    </a:lnTo>
                    <a:lnTo>
                      <a:pt x="192" y="144"/>
                    </a:lnTo>
                    <a:lnTo>
                      <a:pt x="149" y="122"/>
                    </a:lnTo>
                    <a:lnTo>
                      <a:pt x="102" y="105"/>
                    </a:lnTo>
                    <a:lnTo>
                      <a:pt x="52" y="96"/>
                    </a:lnTo>
                    <a:lnTo>
                      <a:pt x="0" y="92"/>
                    </a:lnTo>
                    <a:lnTo>
                      <a:pt x="0" y="0"/>
                    </a:lnTo>
                    <a:close/>
                  </a:path>
                </a:pathLst>
              </a:custGeom>
              <a:solidFill>
                <a:schemeClr val="bg1"/>
              </a:solidFill>
              <a:ln>
                <a:noFill/>
              </a:ln>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123" name="Freeform 183"/>
              <p:cNvSpPr>
                <a:spLocks/>
              </p:cNvSpPr>
              <p:nvPr/>
            </p:nvSpPr>
            <p:spPr bwMode="auto">
              <a:xfrm>
                <a:off x="3804650" y="2175472"/>
                <a:ext cx="654173" cy="654173"/>
              </a:xfrm>
              <a:custGeom>
                <a:avLst/>
                <a:gdLst>
                  <a:gd name="T0" fmla="*/ 0 w 313"/>
                  <a:gd name="T1" fmla="*/ 0 h 313"/>
                  <a:gd name="T2" fmla="*/ 51 w 313"/>
                  <a:gd name="T3" fmla="*/ 4 h 313"/>
                  <a:gd name="T4" fmla="*/ 98 w 313"/>
                  <a:gd name="T5" fmla="*/ 16 h 313"/>
                  <a:gd name="T6" fmla="*/ 144 w 313"/>
                  <a:gd name="T7" fmla="*/ 36 h 313"/>
                  <a:gd name="T8" fmla="*/ 185 w 313"/>
                  <a:gd name="T9" fmla="*/ 61 h 313"/>
                  <a:gd name="T10" fmla="*/ 221 w 313"/>
                  <a:gd name="T11" fmla="*/ 92 h 313"/>
                  <a:gd name="T12" fmla="*/ 253 w 313"/>
                  <a:gd name="T13" fmla="*/ 129 h 313"/>
                  <a:gd name="T14" fmla="*/ 278 w 313"/>
                  <a:gd name="T15" fmla="*/ 169 h 313"/>
                  <a:gd name="T16" fmla="*/ 297 w 313"/>
                  <a:gd name="T17" fmla="*/ 215 h 313"/>
                  <a:gd name="T18" fmla="*/ 309 w 313"/>
                  <a:gd name="T19" fmla="*/ 264 h 313"/>
                  <a:gd name="T20" fmla="*/ 313 w 313"/>
                  <a:gd name="T21" fmla="*/ 313 h 313"/>
                  <a:gd name="T22" fmla="*/ 221 w 313"/>
                  <a:gd name="T23" fmla="*/ 313 h 313"/>
                  <a:gd name="T24" fmla="*/ 219 w 313"/>
                  <a:gd name="T25" fmla="*/ 279 h 313"/>
                  <a:gd name="T26" fmla="*/ 211 w 313"/>
                  <a:gd name="T27" fmla="*/ 245 h 313"/>
                  <a:gd name="T28" fmla="*/ 198 w 313"/>
                  <a:gd name="T29" fmla="*/ 212 h 313"/>
                  <a:gd name="T30" fmla="*/ 179 w 313"/>
                  <a:gd name="T31" fmla="*/ 184 h 313"/>
                  <a:gd name="T32" fmla="*/ 157 w 313"/>
                  <a:gd name="T33" fmla="*/ 156 h 313"/>
                  <a:gd name="T34" fmla="*/ 130 w 313"/>
                  <a:gd name="T35" fmla="*/ 134 h 313"/>
                  <a:gd name="T36" fmla="*/ 101 w 313"/>
                  <a:gd name="T37" fmla="*/ 116 h 313"/>
                  <a:gd name="T38" fmla="*/ 68 w 313"/>
                  <a:gd name="T39" fmla="*/ 102 h 313"/>
                  <a:gd name="T40" fmla="*/ 35 w 313"/>
                  <a:gd name="T41" fmla="*/ 93 h 313"/>
                  <a:gd name="T42" fmla="*/ 0 w 313"/>
                  <a:gd name="T43" fmla="*/ 91 h 313"/>
                  <a:gd name="T44" fmla="*/ 0 w 313"/>
                  <a:gd name="T4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3" h="313">
                    <a:moveTo>
                      <a:pt x="0" y="0"/>
                    </a:moveTo>
                    <a:lnTo>
                      <a:pt x="51" y="4"/>
                    </a:lnTo>
                    <a:lnTo>
                      <a:pt x="98" y="16"/>
                    </a:lnTo>
                    <a:lnTo>
                      <a:pt x="144" y="36"/>
                    </a:lnTo>
                    <a:lnTo>
                      <a:pt x="185" y="61"/>
                    </a:lnTo>
                    <a:lnTo>
                      <a:pt x="221" y="92"/>
                    </a:lnTo>
                    <a:lnTo>
                      <a:pt x="253" y="129"/>
                    </a:lnTo>
                    <a:lnTo>
                      <a:pt x="278" y="169"/>
                    </a:lnTo>
                    <a:lnTo>
                      <a:pt x="297" y="215"/>
                    </a:lnTo>
                    <a:lnTo>
                      <a:pt x="309" y="264"/>
                    </a:lnTo>
                    <a:lnTo>
                      <a:pt x="313" y="313"/>
                    </a:lnTo>
                    <a:lnTo>
                      <a:pt x="221" y="313"/>
                    </a:lnTo>
                    <a:lnTo>
                      <a:pt x="219" y="279"/>
                    </a:lnTo>
                    <a:lnTo>
                      <a:pt x="211" y="245"/>
                    </a:lnTo>
                    <a:lnTo>
                      <a:pt x="198" y="212"/>
                    </a:lnTo>
                    <a:lnTo>
                      <a:pt x="179" y="184"/>
                    </a:lnTo>
                    <a:lnTo>
                      <a:pt x="157" y="156"/>
                    </a:lnTo>
                    <a:lnTo>
                      <a:pt x="130" y="134"/>
                    </a:lnTo>
                    <a:lnTo>
                      <a:pt x="101" y="116"/>
                    </a:lnTo>
                    <a:lnTo>
                      <a:pt x="68" y="102"/>
                    </a:lnTo>
                    <a:lnTo>
                      <a:pt x="35" y="93"/>
                    </a:lnTo>
                    <a:lnTo>
                      <a:pt x="0" y="91"/>
                    </a:lnTo>
                    <a:lnTo>
                      <a:pt x="0" y="0"/>
                    </a:lnTo>
                    <a:close/>
                  </a:path>
                </a:pathLst>
              </a:custGeom>
              <a:solidFill>
                <a:schemeClr val="bg1"/>
              </a:solidFill>
              <a:ln>
                <a:noFill/>
              </a:ln>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124" name="Freeform 187"/>
              <p:cNvSpPr>
                <a:spLocks/>
              </p:cNvSpPr>
              <p:nvPr/>
            </p:nvSpPr>
            <p:spPr bwMode="auto">
              <a:xfrm>
                <a:off x="3802613" y="2578591"/>
                <a:ext cx="263341" cy="261252"/>
              </a:xfrm>
              <a:custGeom>
                <a:avLst/>
                <a:gdLst>
                  <a:gd name="T0" fmla="*/ 63 w 126"/>
                  <a:gd name="T1" fmla="*/ 0 h 125"/>
                  <a:gd name="T2" fmla="*/ 82 w 126"/>
                  <a:gd name="T3" fmla="*/ 2 h 125"/>
                  <a:gd name="T4" fmla="*/ 101 w 126"/>
                  <a:gd name="T5" fmla="*/ 11 h 125"/>
                  <a:gd name="T6" fmla="*/ 114 w 126"/>
                  <a:gd name="T7" fmla="*/ 24 h 125"/>
                  <a:gd name="T8" fmla="*/ 123 w 126"/>
                  <a:gd name="T9" fmla="*/ 43 h 125"/>
                  <a:gd name="T10" fmla="*/ 126 w 126"/>
                  <a:gd name="T11" fmla="*/ 62 h 125"/>
                  <a:gd name="T12" fmla="*/ 123 w 126"/>
                  <a:gd name="T13" fmla="*/ 82 h 125"/>
                  <a:gd name="T14" fmla="*/ 114 w 126"/>
                  <a:gd name="T15" fmla="*/ 99 h 125"/>
                  <a:gd name="T16" fmla="*/ 101 w 126"/>
                  <a:gd name="T17" fmla="*/ 114 h 125"/>
                  <a:gd name="T18" fmla="*/ 82 w 126"/>
                  <a:gd name="T19" fmla="*/ 123 h 125"/>
                  <a:gd name="T20" fmla="*/ 63 w 126"/>
                  <a:gd name="T21" fmla="*/ 125 h 125"/>
                  <a:gd name="T22" fmla="*/ 43 w 126"/>
                  <a:gd name="T23" fmla="*/ 123 h 125"/>
                  <a:gd name="T24" fmla="*/ 26 w 126"/>
                  <a:gd name="T25" fmla="*/ 114 h 125"/>
                  <a:gd name="T26" fmla="*/ 12 w 126"/>
                  <a:gd name="T27" fmla="*/ 99 h 125"/>
                  <a:gd name="T28" fmla="*/ 3 w 126"/>
                  <a:gd name="T29" fmla="*/ 82 h 125"/>
                  <a:gd name="T30" fmla="*/ 0 w 126"/>
                  <a:gd name="T31" fmla="*/ 62 h 125"/>
                  <a:gd name="T32" fmla="*/ 3 w 126"/>
                  <a:gd name="T33" fmla="*/ 43 h 125"/>
                  <a:gd name="T34" fmla="*/ 12 w 126"/>
                  <a:gd name="T35" fmla="*/ 24 h 125"/>
                  <a:gd name="T36" fmla="*/ 26 w 126"/>
                  <a:gd name="T37" fmla="*/ 11 h 125"/>
                  <a:gd name="T38" fmla="*/ 43 w 126"/>
                  <a:gd name="T39" fmla="*/ 2 h 125"/>
                  <a:gd name="T40" fmla="*/ 63 w 126"/>
                  <a:gd name="T41"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6" h="125">
                    <a:moveTo>
                      <a:pt x="63" y="0"/>
                    </a:moveTo>
                    <a:lnTo>
                      <a:pt x="82" y="2"/>
                    </a:lnTo>
                    <a:lnTo>
                      <a:pt x="101" y="11"/>
                    </a:lnTo>
                    <a:lnTo>
                      <a:pt x="114" y="24"/>
                    </a:lnTo>
                    <a:lnTo>
                      <a:pt x="123" y="43"/>
                    </a:lnTo>
                    <a:lnTo>
                      <a:pt x="126" y="62"/>
                    </a:lnTo>
                    <a:lnTo>
                      <a:pt x="123" y="82"/>
                    </a:lnTo>
                    <a:lnTo>
                      <a:pt x="114" y="99"/>
                    </a:lnTo>
                    <a:lnTo>
                      <a:pt x="101" y="114"/>
                    </a:lnTo>
                    <a:lnTo>
                      <a:pt x="82" y="123"/>
                    </a:lnTo>
                    <a:lnTo>
                      <a:pt x="63" y="125"/>
                    </a:lnTo>
                    <a:lnTo>
                      <a:pt x="43" y="123"/>
                    </a:lnTo>
                    <a:lnTo>
                      <a:pt x="26" y="114"/>
                    </a:lnTo>
                    <a:lnTo>
                      <a:pt x="12" y="99"/>
                    </a:lnTo>
                    <a:lnTo>
                      <a:pt x="3" y="82"/>
                    </a:lnTo>
                    <a:lnTo>
                      <a:pt x="0" y="62"/>
                    </a:lnTo>
                    <a:lnTo>
                      <a:pt x="3" y="43"/>
                    </a:lnTo>
                    <a:lnTo>
                      <a:pt x="12" y="24"/>
                    </a:lnTo>
                    <a:lnTo>
                      <a:pt x="26" y="11"/>
                    </a:lnTo>
                    <a:lnTo>
                      <a:pt x="43" y="2"/>
                    </a:lnTo>
                    <a:lnTo>
                      <a:pt x="63" y="0"/>
                    </a:lnTo>
                    <a:close/>
                  </a:path>
                </a:pathLst>
              </a:custGeom>
              <a:solidFill>
                <a:schemeClr val="bg1"/>
              </a:solidFill>
              <a:ln>
                <a:noFill/>
              </a:ln>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grpSp>
      </p:grpSp>
      <p:grpSp>
        <p:nvGrpSpPr>
          <p:cNvPr id="132" name="Group 438"/>
          <p:cNvGrpSpPr/>
          <p:nvPr/>
        </p:nvGrpSpPr>
        <p:grpSpPr>
          <a:xfrm>
            <a:off x="3057189" y="3555366"/>
            <a:ext cx="838155" cy="838931"/>
            <a:chOff x="3391262" y="1274309"/>
            <a:chExt cx="533400" cy="533400"/>
          </a:xfrm>
        </p:grpSpPr>
        <p:grpSp>
          <p:nvGrpSpPr>
            <p:cNvPr id="133" name="Group 418"/>
            <p:cNvGrpSpPr/>
            <p:nvPr/>
          </p:nvGrpSpPr>
          <p:grpSpPr>
            <a:xfrm>
              <a:off x="3391262" y="1274309"/>
              <a:ext cx="533400" cy="533400"/>
              <a:chOff x="1295400" y="2362200"/>
              <a:chExt cx="1371600" cy="1371600"/>
            </a:xfrm>
          </p:grpSpPr>
          <p:sp>
            <p:nvSpPr>
              <p:cNvPr id="139" name="Rounded Rectangle 138"/>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140"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34" name="Group 367"/>
            <p:cNvGrpSpPr/>
            <p:nvPr/>
          </p:nvGrpSpPr>
          <p:grpSpPr>
            <a:xfrm>
              <a:off x="3474209" y="1378552"/>
              <a:ext cx="367507" cy="324915"/>
              <a:chOff x="5768975" y="1766888"/>
              <a:chExt cx="479426" cy="423863"/>
            </a:xfrm>
            <a:solidFill>
              <a:schemeClr val="bg1"/>
            </a:solidFill>
          </p:grpSpPr>
          <p:sp>
            <p:nvSpPr>
              <p:cNvPr id="135" name="Freeform 24"/>
              <p:cNvSpPr>
                <a:spLocks/>
              </p:cNvSpPr>
              <p:nvPr/>
            </p:nvSpPr>
            <p:spPr bwMode="auto">
              <a:xfrm>
                <a:off x="5768975" y="1955801"/>
                <a:ext cx="215900" cy="188913"/>
              </a:xfrm>
              <a:custGeom>
                <a:avLst/>
                <a:gdLst>
                  <a:gd name="T0" fmla="*/ 84 w 136"/>
                  <a:gd name="T1" fmla="*/ 0 h 119"/>
                  <a:gd name="T2" fmla="*/ 107 w 136"/>
                  <a:gd name="T3" fmla="*/ 4 h 119"/>
                  <a:gd name="T4" fmla="*/ 124 w 136"/>
                  <a:gd name="T5" fmla="*/ 12 h 119"/>
                  <a:gd name="T6" fmla="*/ 136 w 136"/>
                  <a:gd name="T7" fmla="*/ 19 h 119"/>
                  <a:gd name="T8" fmla="*/ 134 w 136"/>
                  <a:gd name="T9" fmla="*/ 30 h 119"/>
                  <a:gd name="T10" fmla="*/ 129 w 136"/>
                  <a:gd name="T11" fmla="*/ 47 h 119"/>
                  <a:gd name="T12" fmla="*/ 124 w 136"/>
                  <a:gd name="T13" fmla="*/ 66 h 119"/>
                  <a:gd name="T14" fmla="*/ 117 w 136"/>
                  <a:gd name="T15" fmla="*/ 87 h 119"/>
                  <a:gd name="T16" fmla="*/ 112 w 136"/>
                  <a:gd name="T17" fmla="*/ 105 h 119"/>
                  <a:gd name="T18" fmla="*/ 108 w 136"/>
                  <a:gd name="T19" fmla="*/ 119 h 119"/>
                  <a:gd name="T20" fmla="*/ 93 w 136"/>
                  <a:gd name="T21" fmla="*/ 108 h 119"/>
                  <a:gd name="T22" fmla="*/ 73 w 136"/>
                  <a:gd name="T23" fmla="*/ 101 h 119"/>
                  <a:gd name="T24" fmla="*/ 52 w 136"/>
                  <a:gd name="T25" fmla="*/ 100 h 119"/>
                  <a:gd name="T26" fmla="*/ 28 w 136"/>
                  <a:gd name="T27" fmla="*/ 101 h 119"/>
                  <a:gd name="T28" fmla="*/ 0 w 136"/>
                  <a:gd name="T29" fmla="*/ 112 h 119"/>
                  <a:gd name="T30" fmla="*/ 28 w 136"/>
                  <a:gd name="T31" fmla="*/ 14 h 119"/>
                  <a:gd name="T32" fmla="*/ 37 w 136"/>
                  <a:gd name="T33" fmla="*/ 11 h 119"/>
                  <a:gd name="T34" fmla="*/ 56 w 136"/>
                  <a:gd name="T35" fmla="*/ 5 h 119"/>
                  <a:gd name="T36" fmla="*/ 77 w 136"/>
                  <a:gd name="T37" fmla="*/ 2 h 119"/>
                  <a:gd name="T38" fmla="*/ 84 w 136"/>
                  <a:gd name="T3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6" h="119">
                    <a:moveTo>
                      <a:pt x="84" y="0"/>
                    </a:moveTo>
                    <a:lnTo>
                      <a:pt x="107" y="4"/>
                    </a:lnTo>
                    <a:lnTo>
                      <a:pt x="124" y="12"/>
                    </a:lnTo>
                    <a:lnTo>
                      <a:pt x="136" y="19"/>
                    </a:lnTo>
                    <a:lnTo>
                      <a:pt x="134" y="30"/>
                    </a:lnTo>
                    <a:lnTo>
                      <a:pt x="129" y="47"/>
                    </a:lnTo>
                    <a:lnTo>
                      <a:pt x="124" y="66"/>
                    </a:lnTo>
                    <a:lnTo>
                      <a:pt x="117" y="87"/>
                    </a:lnTo>
                    <a:lnTo>
                      <a:pt x="112" y="105"/>
                    </a:lnTo>
                    <a:lnTo>
                      <a:pt x="108" y="119"/>
                    </a:lnTo>
                    <a:lnTo>
                      <a:pt x="93" y="108"/>
                    </a:lnTo>
                    <a:lnTo>
                      <a:pt x="73" y="101"/>
                    </a:lnTo>
                    <a:lnTo>
                      <a:pt x="52" y="100"/>
                    </a:lnTo>
                    <a:lnTo>
                      <a:pt x="28" y="101"/>
                    </a:lnTo>
                    <a:lnTo>
                      <a:pt x="0" y="112"/>
                    </a:lnTo>
                    <a:lnTo>
                      <a:pt x="28" y="14"/>
                    </a:lnTo>
                    <a:lnTo>
                      <a:pt x="37" y="11"/>
                    </a:lnTo>
                    <a:lnTo>
                      <a:pt x="56" y="5"/>
                    </a:lnTo>
                    <a:lnTo>
                      <a:pt x="77" y="2"/>
                    </a:lnTo>
                    <a:lnTo>
                      <a:pt x="8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25"/>
              <p:cNvSpPr>
                <a:spLocks/>
              </p:cNvSpPr>
              <p:nvPr/>
            </p:nvSpPr>
            <p:spPr bwMode="auto">
              <a:xfrm>
                <a:off x="5969000" y="2005013"/>
                <a:ext cx="223838" cy="185738"/>
              </a:xfrm>
              <a:custGeom>
                <a:avLst/>
                <a:gdLst>
                  <a:gd name="T0" fmla="*/ 28 w 141"/>
                  <a:gd name="T1" fmla="*/ 0 h 117"/>
                  <a:gd name="T2" fmla="*/ 36 w 141"/>
                  <a:gd name="T3" fmla="*/ 7 h 117"/>
                  <a:gd name="T4" fmla="*/ 49 w 141"/>
                  <a:gd name="T5" fmla="*/ 13 h 117"/>
                  <a:gd name="T6" fmla="*/ 66 w 141"/>
                  <a:gd name="T7" fmla="*/ 18 h 117"/>
                  <a:gd name="T8" fmla="*/ 89 w 141"/>
                  <a:gd name="T9" fmla="*/ 20 h 117"/>
                  <a:gd name="T10" fmla="*/ 113 w 141"/>
                  <a:gd name="T11" fmla="*/ 18 h 117"/>
                  <a:gd name="T12" fmla="*/ 141 w 141"/>
                  <a:gd name="T13" fmla="*/ 11 h 117"/>
                  <a:gd name="T14" fmla="*/ 115 w 141"/>
                  <a:gd name="T15" fmla="*/ 105 h 117"/>
                  <a:gd name="T16" fmla="*/ 92 w 141"/>
                  <a:gd name="T17" fmla="*/ 112 h 117"/>
                  <a:gd name="T18" fmla="*/ 73 w 141"/>
                  <a:gd name="T19" fmla="*/ 117 h 117"/>
                  <a:gd name="T20" fmla="*/ 57 w 141"/>
                  <a:gd name="T21" fmla="*/ 117 h 117"/>
                  <a:gd name="T22" fmla="*/ 42 w 141"/>
                  <a:gd name="T23" fmla="*/ 116 h 117"/>
                  <a:gd name="T24" fmla="*/ 26 w 141"/>
                  <a:gd name="T25" fmla="*/ 110 h 117"/>
                  <a:gd name="T26" fmla="*/ 14 w 141"/>
                  <a:gd name="T27" fmla="*/ 105 h 117"/>
                  <a:gd name="T28" fmla="*/ 3 w 141"/>
                  <a:gd name="T29" fmla="*/ 100 h 117"/>
                  <a:gd name="T30" fmla="*/ 0 w 141"/>
                  <a:gd name="T31" fmla="*/ 98 h 117"/>
                  <a:gd name="T32" fmla="*/ 28 w 141"/>
                  <a:gd name="T3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1" h="117">
                    <a:moveTo>
                      <a:pt x="28" y="0"/>
                    </a:moveTo>
                    <a:lnTo>
                      <a:pt x="36" y="7"/>
                    </a:lnTo>
                    <a:lnTo>
                      <a:pt x="49" y="13"/>
                    </a:lnTo>
                    <a:lnTo>
                      <a:pt x="66" y="18"/>
                    </a:lnTo>
                    <a:lnTo>
                      <a:pt x="89" y="20"/>
                    </a:lnTo>
                    <a:lnTo>
                      <a:pt x="113" y="18"/>
                    </a:lnTo>
                    <a:lnTo>
                      <a:pt x="141" y="11"/>
                    </a:lnTo>
                    <a:lnTo>
                      <a:pt x="115" y="105"/>
                    </a:lnTo>
                    <a:lnTo>
                      <a:pt x="92" y="112"/>
                    </a:lnTo>
                    <a:lnTo>
                      <a:pt x="73" y="117"/>
                    </a:lnTo>
                    <a:lnTo>
                      <a:pt x="57" y="117"/>
                    </a:lnTo>
                    <a:lnTo>
                      <a:pt x="42" y="116"/>
                    </a:lnTo>
                    <a:lnTo>
                      <a:pt x="26" y="110"/>
                    </a:lnTo>
                    <a:lnTo>
                      <a:pt x="14" y="105"/>
                    </a:lnTo>
                    <a:lnTo>
                      <a:pt x="3" y="100"/>
                    </a:lnTo>
                    <a:lnTo>
                      <a:pt x="0" y="98"/>
                    </a:lnTo>
                    <a:lnTo>
                      <a:pt x="2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 name="Freeform 26"/>
              <p:cNvSpPr>
                <a:spLocks/>
              </p:cNvSpPr>
              <p:nvPr/>
            </p:nvSpPr>
            <p:spPr bwMode="auto">
              <a:xfrm>
                <a:off x="5821363" y="1766888"/>
                <a:ext cx="219075" cy="184150"/>
              </a:xfrm>
              <a:custGeom>
                <a:avLst/>
                <a:gdLst>
                  <a:gd name="T0" fmla="*/ 80 w 138"/>
                  <a:gd name="T1" fmla="*/ 0 h 116"/>
                  <a:gd name="T2" fmla="*/ 80 w 138"/>
                  <a:gd name="T3" fmla="*/ 0 h 116"/>
                  <a:gd name="T4" fmla="*/ 93 w 138"/>
                  <a:gd name="T5" fmla="*/ 0 h 116"/>
                  <a:gd name="T6" fmla="*/ 103 w 138"/>
                  <a:gd name="T7" fmla="*/ 2 h 116"/>
                  <a:gd name="T8" fmla="*/ 115 w 138"/>
                  <a:gd name="T9" fmla="*/ 6 h 116"/>
                  <a:gd name="T10" fmla="*/ 126 w 138"/>
                  <a:gd name="T11" fmla="*/ 11 h 116"/>
                  <a:gd name="T12" fmla="*/ 135 w 138"/>
                  <a:gd name="T13" fmla="*/ 16 h 116"/>
                  <a:gd name="T14" fmla="*/ 138 w 138"/>
                  <a:gd name="T15" fmla="*/ 18 h 116"/>
                  <a:gd name="T16" fmla="*/ 138 w 138"/>
                  <a:gd name="T17" fmla="*/ 18 h 116"/>
                  <a:gd name="T18" fmla="*/ 133 w 138"/>
                  <a:gd name="T19" fmla="*/ 33 h 116"/>
                  <a:gd name="T20" fmla="*/ 128 w 138"/>
                  <a:gd name="T21" fmla="*/ 54 h 116"/>
                  <a:gd name="T22" fmla="*/ 121 w 138"/>
                  <a:gd name="T23" fmla="*/ 79 h 116"/>
                  <a:gd name="T24" fmla="*/ 114 w 138"/>
                  <a:gd name="T25" fmla="*/ 100 h 116"/>
                  <a:gd name="T26" fmla="*/ 108 w 138"/>
                  <a:gd name="T27" fmla="*/ 116 h 116"/>
                  <a:gd name="T28" fmla="*/ 94 w 138"/>
                  <a:gd name="T29" fmla="*/ 107 h 116"/>
                  <a:gd name="T30" fmla="*/ 75 w 138"/>
                  <a:gd name="T31" fmla="*/ 100 h 116"/>
                  <a:gd name="T32" fmla="*/ 56 w 138"/>
                  <a:gd name="T33" fmla="*/ 96 h 116"/>
                  <a:gd name="T34" fmla="*/ 54 w 138"/>
                  <a:gd name="T35" fmla="*/ 96 h 116"/>
                  <a:gd name="T36" fmla="*/ 30 w 138"/>
                  <a:gd name="T37" fmla="*/ 100 h 116"/>
                  <a:gd name="T38" fmla="*/ 0 w 138"/>
                  <a:gd name="T39" fmla="*/ 109 h 116"/>
                  <a:gd name="T40" fmla="*/ 28 w 138"/>
                  <a:gd name="T41" fmla="*/ 13 h 116"/>
                  <a:gd name="T42" fmla="*/ 58 w 138"/>
                  <a:gd name="T43" fmla="*/ 2 h 116"/>
                  <a:gd name="T44" fmla="*/ 80 w 138"/>
                  <a:gd name="T45"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8" h="116">
                    <a:moveTo>
                      <a:pt x="80" y="0"/>
                    </a:moveTo>
                    <a:lnTo>
                      <a:pt x="80" y="0"/>
                    </a:lnTo>
                    <a:lnTo>
                      <a:pt x="93" y="0"/>
                    </a:lnTo>
                    <a:lnTo>
                      <a:pt x="103" y="2"/>
                    </a:lnTo>
                    <a:lnTo>
                      <a:pt x="115" y="6"/>
                    </a:lnTo>
                    <a:lnTo>
                      <a:pt x="126" y="11"/>
                    </a:lnTo>
                    <a:lnTo>
                      <a:pt x="135" y="16"/>
                    </a:lnTo>
                    <a:lnTo>
                      <a:pt x="138" y="18"/>
                    </a:lnTo>
                    <a:lnTo>
                      <a:pt x="138" y="18"/>
                    </a:lnTo>
                    <a:lnTo>
                      <a:pt x="133" y="33"/>
                    </a:lnTo>
                    <a:lnTo>
                      <a:pt x="128" y="54"/>
                    </a:lnTo>
                    <a:lnTo>
                      <a:pt x="121" y="79"/>
                    </a:lnTo>
                    <a:lnTo>
                      <a:pt x="114" y="100"/>
                    </a:lnTo>
                    <a:lnTo>
                      <a:pt x="108" y="116"/>
                    </a:lnTo>
                    <a:lnTo>
                      <a:pt x="94" y="107"/>
                    </a:lnTo>
                    <a:lnTo>
                      <a:pt x="75" y="100"/>
                    </a:lnTo>
                    <a:lnTo>
                      <a:pt x="56" y="96"/>
                    </a:lnTo>
                    <a:lnTo>
                      <a:pt x="54" y="96"/>
                    </a:lnTo>
                    <a:lnTo>
                      <a:pt x="30" y="100"/>
                    </a:lnTo>
                    <a:lnTo>
                      <a:pt x="0" y="109"/>
                    </a:lnTo>
                    <a:lnTo>
                      <a:pt x="28" y="13"/>
                    </a:lnTo>
                    <a:lnTo>
                      <a:pt x="58" y="2"/>
                    </a:lnTo>
                    <a:lnTo>
                      <a:pt x="8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27"/>
              <p:cNvSpPr>
                <a:spLocks/>
              </p:cNvSpPr>
              <p:nvPr/>
            </p:nvSpPr>
            <p:spPr bwMode="auto">
              <a:xfrm>
                <a:off x="6024563" y="1814513"/>
                <a:ext cx="223838" cy="185738"/>
              </a:xfrm>
              <a:custGeom>
                <a:avLst/>
                <a:gdLst>
                  <a:gd name="T0" fmla="*/ 28 w 141"/>
                  <a:gd name="T1" fmla="*/ 0 h 117"/>
                  <a:gd name="T2" fmla="*/ 36 w 141"/>
                  <a:gd name="T3" fmla="*/ 7 h 117"/>
                  <a:gd name="T4" fmla="*/ 48 w 141"/>
                  <a:gd name="T5" fmla="*/ 14 h 117"/>
                  <a:gd name="T6" fmla="*/ 66 w 141"/>
                  <a:gd name="T7" fmla="*/ 19 h 117"/>
                  <a:gd name="T8" fmla="*/ 87 w 141"/>
                  <a:gd name="T9" fmla="*/ 21 h 117"/>
                  <a:gd name="T10" fmla="*/ 113 w 141"/>
                  <a:gd name="T11" fmla="*/ 17 h 117"/>
                  <a:gd name="T12" fmla="*/ 141 w 141"/>
                  <a:gd name="T13" fmla="*/ 9 h 117"/>
                  <a:gd name="T14" fmla="*/ 113 w 141"/>
                  <a:gd name="T15" fmla="*/ 105 h 117"/>
                  <a:gd name="T16" fmla="*/ 113 w 141"/>
                  <a:gd name="T17" fmla="*/ 105 h 117"/>
                  <a:gd name="T18" fmla="*/ 113 w 141"/>
                  <a:gd name="T19" fmla="*/ 105 h 117"/>
                  <a:gd name="T20" fmla="*/ 85 w 141"/>
                  <a:gd name="T21" fmla="*/ 115 h 117"/>
                  <a:gd name="T22" fmla="*/ 59 w 141"/>
                  <a:gd name="T23" fmla="*/ 117 h 117"/>
                  <a:gd name="T24" fmla="*/ 36 w 141"/>
                  <a:gd name="T25" fmla="*/ 115 h 117"/>
                  <a:gd name="T26" fmla="*/ 17 w 141"/>
                  <a:gd name="T27" fmla="*/ 108 h 117"/>
                  <a:gd name="T28" fmla="*/ 0 w 141"/>
                  <a:gd name="T29" fmla="*/ 100 h 117"/>
                  <a:gd name="T30" fmla="*/ 0 w 141"/>
                  <a:gd name="T31" fmla="*/ 98 h 117"/>
                  <a:gd name="T32" fmla="*/ 28 w 141"/>
                  <a:gd name="T3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1" h="117">
                    <a:moveTo>
                      <a:pt x="28" y="0"/>
                    </a:moveTo>
                    <a:lnTo>
                      <a:pt x="36" y="7"/>
                    </a:lnTo>
                    <a:lnTo>
                      <a:pt x="48" y="14"/>
                    </a:lnTo>
                    <a:lnTo>
                      <a:pt x="66" y="19"/>
                    </a:lnTo>
                    <a:lnTo>
                      <a:pt x="87" y="21"/>
                    </a:lnTo>
                    <a:lnTo>
                      <a:pt x="113" y="17"/>
                    </a:lnTo>
                    <a:lnTo>
                      <a:pt x="141" y="9"/>
                    </a:lnTo>
                    <a:lnTo>
                      <a:pt x="113" y="105"/>
                    </a:lnTo>
                    <a:lnTo>
                      <a:pt x="113" y="105"/>
                    </a:lnTo>
                    <a:lnTo>
                      <a:pt x="113" y="105"/>
                    </a:lnTo>
                    <a:lnTo>
                      <a:pt x="85" y="115"/>
                    </a:lnTo>
                    <a:lnTo>
                      <a:pt x="59" y="117"/>
                    </a:lnTo>
                    <a:lnTo>
                      <a:pt x="36" y="115"/>
                    </a:lnTo>
                    <a:lnTo>
                      <a:pt x="17" y="108"/>
                    </a:lnTo>
                    <a:lnTo>
                      <a:pt x="0" y="100"/>
                    </a:lnTo>
                    <a:lnTo>
                      <a:pt x="0" y="98"/>
                    </a:lnTo>
                    <a:lnTo>
                      <a:pt x="2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141" name="Group 433"/>
          <p:cNvGrpSpPr/>
          <p:nvPr/>
        </p:nvGrpSpPr>
        <p:grpSpPr>
          <a:xfrm>
            <a:off x="4123989" y="3555366"/>
            <a:ext cx="838155" cy="838931"/>
            <a:chOff x="7320580" y="1343726"/>
            <a:chExt cx="533400" cy="533400"/>
          </a:xfrm>
        </p:grpSpPr>
        <p:grpSp>
          <p:nvGrpSpPr>
            <p:cNvPr id="142" name="Group 412"/>
            <p:cNvGrpSpPr/>
            <p:nvPr/>
          </p:nvGrpSpPr>
          <p:grpSpPr>
            <a:xfrm>
              <a:off x="7320580" y="1343726"/>
              <a:ext cx="533400" cy="533400"/>
              <a:chOff x="1295400" y="2362200"/>
              <a:chExt cx="1371600" cy="1371600"/>
            </a:xfrm>
          </p:grpSpPr>
          <p:sp>
            <p:nvSpPr>
              <p:cNvPr id="146" name="Rounded Rectangle 145"/>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147"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43" name="Group 432"/>
            <p:cNvGrpSpPr/>
            <p:nvPr/>
          </p:nvGrpSpPr>
          <p:grpSpPr>
            <a:xfrm>
              <a:off x="7379630" y="1518215"/>
              <a:ext cx="415301" cy="184422"/>
              <a:chOff x="7374843" y="1527983"/>
              <a:chExt cx="468313" cy="207963"/>
            </a:xfrm>
          </p:grpSpPr>
          <p:sp>
            <p:nvSpPr>
              <p:cNvPr id="144" name="Freeform 11"/>
              <p:cNvSpPr>
                <a:spLocks/>
              </p:cNvSpPr>
              <p:nvPr/>
            </p:nvSpPr>
            <p:spPr bwMode="auto">
              <a:xfrm>
                <a:off x="7374843" y="1527983"/>
                <a:ext cx="207963" cy="207963"/>
              </a:xfrm>
              <a:prstGeom prst="ellipse">
                <a:avLst/>
              </a:pr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12"/>
              <p:cNvSpPr>
                <a:spLocks/>
              </p:cNvSpPr>
              <p:nvPr/>
            </p:nvSpPr>
            <p:spPr bwMode="auto">
              <a:xfrm>
                <a:off x="7635193" y="1527983"/>
                <a:ext cx="207963" cy="207963"/>
              </a:xfrm>
              <a:prstGeom prst="ellipse">
                <a:avLst/>
              </a:pr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148" name="Group 147"/>
          <p:cNvGrpSpPr/>
          <p:nvPr/>
        </p:nvGrpSpPr>
        <p:grpSpPr>
          <a:xfrm>
            <a:off x="5190788" y="3555366"/>
            <a:ext cx="838156" cy="838931"/>
            <a:chOff x="8001000" y="1447800"/>
            <a:chExt cx="533400" cy="533400"/>
          </a:xfrm>
        </p:grpSpPr>
        <p:grpSp>
          <p:nvGrpSpPr>
            <p:cNvPr id="149" name="Group 983"/>
            <p:cNvGrpSpPr/>
            <p:nvPr/>
          </p:nvGrpSpPr>
          <p:grpSpPr>
            <a:xfrm>
              <a:off x="8001000" y="1447800"/>
              <a:ext cx="533400" cy="533400"/>
              <a:chOff x="1295400" y="2362200"/>
              <a:chExt cx="1371600" cy="1371600"/>
            </a:xfrm>
          </p:grpSpPr>
          <p:sp>
            <p:nvSpPr>
              <p:cNvPr id="155" name="Rounded Rectangle 154"/>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156"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50" name="Group 977"/>
            <p:cNvGrpSpPr/>
            <p:nvPr/>
          </p:nvGrpSpPr>
          <p:grpSpPr>
            <a:xfrm>
              <a:off x="8104529" y="1523988"/>
              <a:ext cx="325875" cy="381029"/>
              <a:chOff x="4922525" y="4559300"/>
              <a:chExt cx="412741" cy="482597"/>
            </a:xfrm>
            <a:solidFill>
              <a:schemeClr val="bg1"/>
            </a:solidFill>
          </p:grpSpPr>
          <p:sp>
            <p:nvSpPr>
              <p:cNvPr id="151" name="Freeform 6"/>
              <p:cNvSpPr>
                <a:spLocks/>
              </p:cNvSpPr>
              <p:nvPr/>
            </p:nvSpPr>
            <p:spPr bwMode="auto">
              <a:xfrm>
                <a:off x="4922525" y="4716463"/>
                <a:ext cx="57150" cy="174625"/>
              </a:xfrm>
              <a:custGeom>
                <a:avLst/>
                <a:gdLst>
                  <a:gd name="T0" fmla="*/ 19 w 36"/>
                  <a:gd name="T1" fmla="*/ 0 h 110"/>
                  <a:gd name="T2" fmla="*/ 23 w 36"/>
                  <a:gd name="T3" fmla="*/ 1 h 110"/>
                  <a:gd name="T4" fmla="*/ 30 w 36"/>
                  <a:gd name="T5" fmla="*/ 3 h 110"/>
                  <a:gd name="T6" fmla="*/ 33 w 36"/>
                  <a:gd name="T7" fmla="*/ 7 h 110"/>
                  <a:gd name="T8" fmla="*/ 36 w 36"/>
                  <a:gd name="T9" fmla="*/ 12 h 110"/>
                  <a:gd name="T10" fmla="*/ 36 w 36"/>
                  <a:gd name="T11" fmla="*/ 18 h 110"/>
                  <a:gd name="T12" fmla="*/ 36 w 36"/>
                  <a:gd name="T13" fmla="*/ 91 h 110"/>
                  <a:gd name="T14" fmla="*/ 36 w 36"/>
                  <a:gd name="T15" fmla="*/ 97 h 110"/>
                  <a:gd name="T16" fmla="*/ 33 w 36"/>
                  <a:gd name="T17" fmla="*/ 102 h 110"/>
                  <a:gd name="T18" fmla="*/ 30 w 36"/>
                  <a:gd name="T19" fmla="*/ 106 h 110"/>
                  <a:gd name="T20" fmla="*/ 23 w 36"/>
                  <a:gd name="T21" fmla="*/ 108 h 110"/>
                  <a:gd name="T22" fmla="*/ 19 w 36"/>
                  <a:gd name="T23" fmla="*/ 110 h 110"/>
                  <a:gd name="T24" fmla="*/ 12 w 36"/>
                  <a:gd name="T25" fmla="*/ 108 h 110"/>
                  <a:gd name="T26" fmla="*/ 8 w 36"/>
                  <a:gd name="T27" fmla="*/ 106 h 110"/>
                  <a:gd name="T28" fmla="*/ 3 w 36"/>
                  <a:gd name="T29" fmla="*/ 102 h 110"/>
                  <a:gd name="T30" fmla="*/ 1 w 36"/>
                  <a:gd name="T31" fmla="*/ 97 h 110"/>
                  <a:gd name="T32" fmla="*/ 0 w 36"/>
                  <a:gd name="T33" fmla="*/ 91 h 110"/>
                  <a:gd name="T34" fmla="*/ 0 w 36"/>
                  <a:gd name="T35" fmla="*/ 18 h 110"/>
                  <a:gd name="T36" fmla="*/ 1 w 36"/>
                  <a:gd name="T37" fmla="*/ 12 h 110"/>
                  <a:gd name="T38" fmla="*/ 3 w 36"/>
                  <a:gd name="T39" fmla="*/ 7 h 110"/>
                  <a:gd name="T40" fmla="*/ 8 w 36"/>
                  <a:gd name="T41" fmla="*/ 3 h 110"/>
                  <a:gd name="T42" fmla="*/ 12 w 36"/>
                  <a:gd name="T43" fmla="*/ 1 h 110"/>
                  <a:gd name="T44" fmla="*/ 19 w 36"/>
                  <a:gd name="T4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110">
                    <a:moveTo>
                      <a:pt x="19" y="0"/>
                    </a:moveTo>
                    <a:lnTo>
                      <a:pt x="23" y="1"/>
                    </a:lnTo>
                    <a:lnTo>
                      <a:pt x="30" y="3"/>
                    </a:lnTo>
                    <a:lnTo>
                      <a:pt x="33" y="7"/>
                    </a:lnTo>
                    <a:lnTo>
                      <a:pt x="36" y="12"/>
                    </a:lnTo>
                    <a:lnTo>
                      <a:pt x="36" y="18"/>
                    </a:lnTo>
                    <a:lnTo>
                      <a:pt x="36" y="91"/>
                    </a:lnTo>
                    <a:lnTo>
                      <a:pt x="36" y="97"/>
                    </a:lnTo>
                    <a:lnTo>
                      <a:pt x="33" y="102"/>
                    </a:lnTo>
                    <a:lnTo>
                      <a:pt x="30" y="106"/>
                    </a:lnTo>
                    <a:lnTo>
                      <a:pt x="23" y="108"/>
                    </a:lnTo>
                    <a:lnTo>
                      <a:pt x="19" y="110"/>
                    </a:lnTo>
                    <a:lnTo>
                      <a:pt x="12" y="108"/>
                    </a:lnTo>
                    <a:lnTo>
                      <a:pt x="8" y="106"/>
                    </a:lnTo>
                    <a:lnTo>
                      <a:pt x="3" y="102"/>
                    </a:lnTo>
                    <a:lnTo>
                      <a:pt x="1" y="97"/>
                    </a:lnTo>
                    <a:lnTo>
                      <a:pt x="0" y="91"/>
                    </a:lnTo>
                    <a:lnTo>
                      <a:pt x="0" y="18"/>
                    </a:lnTo>
                    <a:lnTo>
                      <a:pt x="1" y="12"/>
                    </a:lnTo>
                    <a:lnTo>
                      <a:pt x="3" y="7"/>
                    </a:lnTo>
                    <a:lnTo>
                      <a:pt x="8" y="3"/>
                    </a:lnTo>
                    <a:lnTo>
                      <a:pt x="12" y="1"/>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7"/>
              <p:cNvSpPr>
                <a:spLocks/>
              </p:cNvSpPr>
              <p:nvPr/>
            </p:nvSpPr>
            <p:spPr bwMode="auto">
              <a:xfrm>
                <a:off x="5001896" y="4718047"/>
                <a:ext cx="254000" cy="323850"/>
              </a:xfrm>
              <a:custGeom>
                <a:avLst/>
                <a:gdLst>
                  <a:gd name="T0" fmla="*/ 0 w 160"/>
                  <a:gd name="T1" fmla="*/ 0 h 204"/>
                  <a:gd name="T2" fmla="*/ 160 w 160"/>
                  <a:gd name="T3" fmla="*/ 0 h 204"/>
                  <a:gd name="T4" fmla="*/ 160 w 160"/>
                  <a:gd name="T5" fmla="*/ 131 h 204"/>
                  <a:gd name="T6" fmla="*/ 160 w 160"/>
                  <a:gd name="T7" fmla="*/ 137 h 204"/>
                  <a:gd name="T8" fmla="*/ 157 w 160"/>
                  <a:gd name="T9" fmla="*/ 142 h 204"/>
                  <a:gd name="T10" fmla="*/ 152 w 160"/>
                  <a:gd name="T11" fmla="*/ 145 h 204"/>
                  <a:gd name="T12" fmla="*/ 146 w 160"/>
                  <a:gd name="T13" fmla="*/ 145 h 204"/>
                  <a:gd name="T14" fmla="*/ 130 w 160"/>
                  <a:gd name="T15" fmla="*/ 145 h 204"/>
                  <a:gd name="T16" fmla="*/ 130 w 160"/>
                  <a:gd name="T17" fmla="*/ 186 h 204"/>
                  <a:gd name="T18" fmla="*/ 130 w 160"/>
                  <a:gd name="T19" fmla="*/ 192 h 204"/>
                  <a:gd name="T20" fmla="*/ 127 w 160"/>
                  <a:gd name="T21" fmla="*/ 197 h 204"/>
                  <a:gd name="T22" fmla="*/ 122 w 160"/>
                  <a:gd name="T23" fmla="*/ 200 h 204"/>
                  <a:gd name="T24" fmla="*/ 118 w 160"/>
                  <a:gd name="T25" fmla="*/ 203 h 204"/>
                  <a:gd name="T26" fmla="*/ 113 w 160"/>
                  <a:gd name="T27" fmla="*/ 204 h 204"/>
                  <a:gd name="T28" fmla="*/ 107 w 160"/>
                  <a:gd name="T29" fmla="*/ 203 h 204"/>
                  <a:gd name="T30" fmla="*/ 102 w 160"/>
                  <a:gd name="T31" fmla="*/ 200 h 204"/>
                  <a:gd name="T32" fmla="*/ 97 w 160"/>
                  <a:gd name="T33" fmla="*/ 197 h 204"/>
                  <a:gd name="T34" fmla="*/ 96 w 160"/>
                  <a:gd name="T35" fmla="*/ 192 h 204"/>
                  <a:gd name="T36" fmla="*/ 94 w 160"/>
                  <a:gd name="T37" fmla="*/ 186 h 204"/>
                  <a:gd name="T38" fmla="*/ 94 w 160"/>
                  <a:gd name="T39" fmla="*/ 145 h 204"/>
                  <a:gd name="T40" fmla="*/ 66 w 160"/>
                  <a:gd name="T41" fmla="*/ 145 h 204"/>
                  <a:gd name="T42" fmla="*/ 66 w 160"/>
                  <a:gd name="T43" fmla="*/ 186 h 204"/>
                  <a:gd name="T44" fmla="*/ 66 w 160"/>
                  <a:gd name="T45" fmla="*/ 192 h 204"/>
                  <a:gd name="T46" fmla="*/ 63 w 160"/>
                  <a:gd name="T47" fmla="*/ 197 h 204"/>
                  <a:gd name="T48" fmla="*/ 58 w 160"/>
                  <a:gd name="T49" fmla="*/ 200 h 204"/>
                  <a:gd name="T50" fmla="*/ 53 w 160"/>
                  <a:gd name="T51" fmla="*/ 203 h 204"/>
                  <a:gd name="T52" fmla="*/ 49 w 160"/>
                  <a:gd name="T53" fmla="*/ 204 h 204"/>
                  <a:gd name="T54" fmla="*/ 42 w 160"/>
                  <a:gd name="T55" fmla="*/ 203 h 204"/>
                  <a:gd name="T56" fmla="*/ 38 w 160"/>
                  <a:gd name="T57" fmla="*/ 200 h 204"/>
                  <a:gd name="T58" fmla="*/ 33 w 160"/>
                  <a:gd name="T59" fmla="*/ 197 h 204"/>
                  <a:gd name="T60" fmla="*/ 31 w 160"/>
                  <a:gd name="T61" fmla="*/ 192 h 204"/>
                  <a:gd name="T62" fmla="*/ 30 w 160"/>
                  <a:gd name="T63" fmla="*/ 186 h 204"/>
                  <a:gd name="T64" fmla="*/ 30 w 160"/>
                  <a:gd name="T65" fmla="*/ 145 h 204"/>
                  <a:gd name="T66" fmla="*/ 14 w 160"/>
                  <a:gd name="T67" fmla="*/ 145 h 204"/>
                  <a:gd name="T68" fmla="*/ 8 w 160"/>
                  <a:gd name="T69" fmla="*/ 145 h 204"/>
                  <a:gd name="T70" fmla="*/ 3 w 160"/>
                  <a:gd name="T71" fmla="*/ 142 h 204"/>
                  <a:gd name="T72" fmla="*/ 2 w 160"/>
                  <a:gd name="T73" fmla="*/ 137 h 204"/>
                  <a:gd name="T74" fmla="*/ 0 w 160"/>
                  <a:gd name="T75" fmla="*/ 131 h 204"/>
                  <a:gd name="T76" fmla="*/ 0 w 160"/>
                  <a:gd name="T77"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04">
                    <a:moveTo>
                      <a:pt x="0" y="0"/>
                    </a:moveTo>
                    <a:lnTo>
                      <a:pt x="160" y="0"/>
                    </a:lnTo>
                    <a:lnTo>
                      <a:pt x="160" y="131"/>
                    </a:lnTo>
                    <a:lnTo>
                      <a:pt x="160" y="137"/>
                    </a:lnTo>
                    <a:lnTo>
                      <a:pt x="157" y="142"/>
                    </a:lnTo>
                    <a:lnTo>
                      <a:pt x="152" y="145"/>
                    </a:lnTo>
                    <a:lnTo>
                      <a:pt x="146" y="145"/>
                    </a:lnTo>
                    <a:lnTo>
                      <a:pt x="130" y="145"/>
                    </a:lnTo>
                    <a:lnTo>
                      <a:pt x="130" y="186"/>
                    </a:lnTo>
                    <a:lnTo>
                      <a:pt x="130" y="192"/>
                    </a:lnTo>
                    <a:lnTo>
                      <a:pt x="127" y="197"/>
                    </a:lnTo>
                    <a:lnTo>
                      <a:pt x="122" y="200"/>
                    </a:lnTo>
                    <a:lnTo>
                      <a:pt x="118" y="203"/>
                    </a:lnTo>
                    <a:lnTo>
                      <a:pt x="113" y="204"/>
                    </a:lnTo>
                    <a:lnTo>
                      <a:pt x="107" y="203"/>
                    </a:lnTo>
                    <a:lnTo>
                      <a:pt x="102" y="200"/>
                    </a:lnTo>
                    <a:lnTo>
                      <a:pt x="97" y="197"/>
                    </a:lnTo>
                    <a:lnTo>
                      <a:pt x="96" y="192"/>
                    </a:lnTo>
                    <a:lnTo>
                      <a:pt x="94" y="186"/>
                    </a:lnTo>
                    <a:lnTo>
                      <a:pt x="94" y="145"/>
                    </a:lnTo>
                    <a:lnTo>
                      <a:pt x="66" y="145"/>
                    </a:lnTo>
                    <a:lnTo>
                      <a:pt x="66" y="186"/>
                    </a:lnTo>
                    <a:lnTo>
                      <a:pt x="66" y="192"/>
                    </a:lnTo>
                    <a:lnTo>
                      <a:pt x="63" y="197"/>
                    </a:lnTo>
                    <a:lnTo>
                      <a:pt x="58" y="200"/>
                    </a:lnTo>
                    <a:lnTo>
                      <a:pt x="53" y="203"/>
                    </a:lnTo>
                    <a:lnTo>
                      <a:pt x="49" y="204"/>
                    </a:lnTo>
                    <a:lnTo>
                      <a:pt x="42" y="203"/>
                    </a:lnTo>
                    <a:lnTo>
                      <a:pt x="38" y="200"/>
                    </a:lnTo>
                    <a:lnTo>
                      <a:pt x="33" y="197"/>
                    </a:lnTo>
                    <a:lnTo>
                      <a:pt x="31" y="192"/>
                    </a:lnTo>
                    <a:lnTo>
                      <a:pt x="30" y="186"/>
                    </a:lnTo>
                    <a:lnTo>
                      <a:pt x="30" y="145"/>
                    </a:lnTo>
                    <a:lnTo>
                      <a:pt x="14" y="145"/>
                    </a:lnTo>
                    <a:lnTo>
                      <a:pt x="8" y="145"/>
                    </a:lnTo>
                    <a:lnTo>
                      <a:pt x="3" y="142"/>
                    </a:lnTo>
                    <a:lnTo>
                      <a:pt x="2" y="137"/>
                    </a:lnTo>
                    <a:lnTo>
                      <a:pt x="0" y="13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8"/>
              <p:cNvSpPr>
                <a:spLocks/>
              </p:cNvSpPr>
              <p:nvPr/>
            </p:nvSpPr>
            <p:spPr bwMode="auto">
              <a:xfrm>
                <a:off x="5278116" y="4716463"/>
                <a:ext cx="57150" cy="174625"/>
              </a:xfrm>
              <a:custGeom>
                <a:avLst/>
                <a:gdLst>
                  <a:gd name="T0" fmla="*/ 18 w 36"/>
                  <a:gd name="T1" fmla="*/ 0 h 110"/>
                  <a:gd name="T2" fmla="*/ 24 w 36"/>
                  <a:gd name="T3" fmla="*/ 1 h 110"/>
                  <a:gd name="T4" fmla="*/ 29 w 36"/>
                  <a:gd name="T5" fmla="*/ 3 h 110"/>
                  <a:gd name="T6" fmla="*/ 33 w 36"/>
                  <a:gd name="T7" fmla="*/ 7 h 110"/>
                  <a:gd name="T8" fmla="*/ 35 w 36"/>
                  <a:gd name="T9" fmla="*/ 12 h 110"/>
                  <a:gd name="T10" fmla="*/ 36 w 36"/>
                  <a:gd name="T11" fmla="*/ 18 h 110"/>
                  <a:gd name="T12" fmla="*/ 36 w 36"/>
                  <a:gd name="T13" fmla="*/ 91 h 110"/>
                  <a:gd name="T14" fmla="*/ 35 w 36"/>
                  <a:gd name="T15" fmla="*/ 97 h 110"/>
                  <a:gd name="T16" fmla="*/ 33 w 36"/>
                  <a:gd name="T17" fmla="*/ 102 h 110"/>
                  <a:gd name="T18" fmla="*/ 29 w 36"/>
                  <a:gd name="T19" fmla="*/ 106 h 110"/>
                  <a:gd name="T20" fmla="*/ 24 w 36"/>
                  <a:gd name="T21" fmla="*/ 108 h 110"/>
                  <a:gd name="T22" fmla="*/ 18 w 36"/>
                  <a:gd name="T23" fmla="*/ 110 h 110"/>
                  <a:gd name="T24" fmla="*/ 13 w 36"/>
                  <a:gd name="T25" fmla="*/ 108 h 110"/>
                  <a:gd name="T26" fmla="*/ 8 w 36"/>
                  <a:gd name="T27" fmla="*/ 106 h 110"/>
                  <a:gd name="T28" fmla="*/ 3 w 36"/>
                  <a:gd name="T29" fmla="*/ 102 h 110"/>
                  <a:gd name="T30" fmla="*/ 0 w 36"/>
                  <a:gd name="T31" fmla="*/ 97 h 110"/>
                  <a:gd name="T32" fmla="*/ 0 w 36"/>
                  <a:gd name="T33" fmla="*/ 91 h 110"/>
                  <a:gd name="T34" fmla="*/ 0 w 36"/>
                  <a:gd name="T35" fmla="*/ 18 h 110"/>
                  <a:gd name="T36" fmla="*/ 0 w 36"/>
                  <a:gd name="T37" fmla="*/ 12 h 110"/>
                  <a:gd name="T38" fmla="*/ 3 w 36"/>
                  <a:gd name="T39" fmla="*/ 7 h 110"/>
                  <a:gd name="T40" fmla="*/ 8 w 36"/>
                  <a:gd name="T41" fmla="*/ 3 h 110"/>
                  <a:gd name="T42" fmla="*/ 13 w 36"/>
                  <a:gd name="T43" fmla="*/ 1 h 110"/>
                  <a:gd name="T44" fmla="*/ 18 w 36"/>
                  <a:gd name="T4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110">
                    <a:moveTo>
                      <a:pt x="18" y="0"/>
                    </a:moveTo>
                    <a:lnTo>
                      <a:pt x="24" y="1"/>
                    </a:lnTo>
                    <a:lnTo>
                      <a:pt x="29" y="3"/>
                    </a:lnTo>
                    <a:lnTo>
                      <a:pt x="33" y="7"/>
                    </a:lnTo>
                    <a:lnTo>
                      <a:pt x="35" y="12"/>
                    </a:lnTo>
                    <a:lnTo>
                      <a:pt x="36" y="18"/>
                    </a:lnTo>
                    <a:lnTo>
                      <a:pt x="36" y="91"/>
                    </a:lnTo>
                    <a:lnTo>
                      <a:pt x="35" y="97"/>
                    </a:lnTo>
                    <a:lnTo>
                      <a:pt x="33" y="102"/>
                    </a:lnTo>
                    <a:lnTo>
                      <a:pt x="29" y="106"/>
                    </a:lnTo>
                    <a:lnTo>
                      <a:pt x="24" y="108"/>
                    </a:lnTo>
                    <a:lnTo>
                      <a:pt x="18" y="110"/>
                    </a:lnTo>
                    <a:lnTo>
                      <a:pt x="13" y="108"/>
                    </a:lnTo>
                    <a:lnTo>
                      <a:pt x="8" y="106"/>
                    </a:lnTo>
                    <a:lnTo>
                      <a:pt x="3" y="102"/>
                    </a:lnTo>
                    <a:lnTo>
                      <a:pt x="0" y="97"/>
                    </a:lnTo>
                    <a:lnTo>
                      <a:pt x="0" y="91"/>
                    </a:lnTo>
                    <a:lnTo>
                      <a:pt x="0" y="18"/>
                    </a:lnTo>
                    <a:lnTo>
                      <a:pt x="0" y="12"/>
                    </a:lnTo>
                    <a:lnTo>
                      <a:pt x="3" y="7"/>
                    </a:lnTo>
                    <a:lnTo>
                      <a:pt x="8" y="3"/>
                    </a:lnTo>
                    <a:lnTo>
                      <a:pt x="13" y="1"/>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 name="Freeform 9"/>
              <p:cNvSpPr>
                <a:spLocks noEditPoints="1"/>
              </p:cNvSpPr>
              <p:nvPr/>
            </p:nvSpPr>
            <p:spPr bwMode="auto">
              <a:xfrm>
                <a:off x="5001893" y="4559300"/>
                <a:ext cx="254000" cy="136525"/>
              </a:xfrm>
              <a:custGeom>
                <a:avLst/>
                <a:gdLst>
                  <a:gd name="T0" fmla="*/ 115 w 160"/>
                  <a:gd name="T1" fmla="*/ 47 h 86"/>
                  <a:gd name="T2" fmla="*/ 111 w 160"/>
                  <a:gd name="T3" fmla="*/ 47 h 86"/>
                  <a:gd name="T4" fmla="*/ 108 w 160"/>
                  <a:gd name="T5" fmla="*/ 50 h 86"/>
                  <a:gd name="T6" fmla="*/ 107 w 160"/>
                  <a:gd name="T7" fmla="*/ 51 h 86"/>
                  <a:gd name="T8" fmla="*/ 107 w 160"/>
                  <a:gd name="T9" fmla="*/ 56 h 86"/>
                  <a:gd name="T10" fmla="*/ 107 w 160"/>
                  <a:gd name="T11" fmla="*/ 59 h 86"/>
                  <a:gd name="T12" fmla="*/ 108 w 160"/>
                  <a:gd name="T13" fmla="*/ 62 h 86"/>
                  <a:gd name="T14" fmla="*/ 111 w 160"/>
                  <a:gd name="T15" fmla="*/ 64 h 86"/>
                  <a:gd name="T16" fmla="*/ 115 w 160"/>
                  <a:gd name="T17" fmla="*/ 64 h 86"/>
                  <a:gd name="T18" fmla="*/ 119 w 160"/>
                  <a:gd name="T19" fmla="*/ 64 h 86"/>
                  <a:gd name="T20" fmla="*/ 121 w 160"/>
                  <a:gd name="T21" fmla="*/ 62 h 86"/>
                  <a:gd name="T22" fmla="*/ 124 w 160"/>
                  <a:gd name="T23" fmla="*/ 59 h 86"/>
                  <a:gd name="T24" fmla="*/ 124 w 160"/>
                  <a:gd name="T25" fmla="*/ 56 h 86"/>
                  <a:gd name="T26" fmla="*/ 124 w 160"/>
                  <a:gd name="T27" fmla="*/ 51 h 86"/>
                  <a:gd name="T28" fmla="*/ 121 w 160"/>
                  <a:gd name="T29" fmla="*/ 50 h 86"/>
                  <a:gd name="T30" fmla="*/ 119 w 160"/>
                  <a:gd name="T31" fmla="*/ 47 h 86"/>
                  <a:gd name="T32" fmla="*/ 115 w 160"/>
                  <a:gd name="T33" fmla="*/ 47 h 86"/>
                  <a:gd name="T34" fmla="*/ 46 w 160"/>
                  <a:gd name="T35" fmla="*/ 47 h 86"/>
                  <a:gd name="T36" fmla="*/ 42 w 160"/>
                  <a:gd name="T37" fmla="*/ 47 h 86"/>
                  <a:gd name="T38" fmla="*/ 39 w 160"/>
                  <a:gd name="T39" fmla="*/ 50 h 86"/>
                  <a:gd name="T40" fmla="*/ 38 w 160"/>
                  <a:gd name="T41" fmla="*/ 51 h 86"/>
                  <a:gd name="T42" fmla="*/ 38 w 160"/>
                  <a:gd name="T43" fmla="*/ 56 h 86"/>
                  <a:gd name="T44" fmla="*/ 38 w 160"/>
                  <a:gd name="T45" fmla="*/ 59 h 86"/>
                  <a:gd name="T46" fmla="*/ 39 w 160"/>
                  <a:gd name="T47" fmla="*/ 62 h 86"/>
                  <a:gd name="T48" fmla="*/ 42 w 160"/>
                  <a:gd name="T49" fmla="*/ 64 h 86"/>
                  <a:gd name="T50" fmla="*/ 46 w 160"/>
                  <a:gd name="T51" fmla="*/ 64 h 86"/>
                  <a:gd name="T52" fmla="*/ 50 w 160"/>
                  <a:gd name="T53" fmla="*/ 64 h 86"/>
                  <a:gd name="T54" fmla="*/ 52 w 160"/>
                  <a:gd name="T55" fmla="*/ 62 h 86"/>
                  <a:gd name="T56" fmla="*/ 55 w 160"/>
                  <a:gd name="T57" fmla="*/ 59 h 86"/>
                  <a:gd name="T58" fmla="*/ 55 w 160"/>
                  <a:gd name="T59" fmla="*/ 56 h 86"/>
                  <a:gd name="T60" fmla="*/ 55 w 160"/>
                  <a:gd name="T61" fmla="*/ 51 h 86"/>
                  <a:gd name="T62" fmla="*/ 52 w 160"/>
                  <a:gd name="T63" fmla="*/ 50 h 86"/>
                  <a:gd name="T64" fmla="*/ 50 w 160"/>
                  <a:gd name="T65" fmla="*/ 47 h 86"/>
                  <a:gd name="T66" fmla="*/ 46 w 160"/>
                  <a:gd name="T67" fmla="*/ 47 h 86"/>
                  <a:gd name="T68" fmla="*/ 28 w 160"/>
                  <a:gd name="T69" fmla="*/ 0 h 86"/>
                  <a:gd name="T70" fmla="*/ 31 w 160"/>
                  <a:gd name="T71" fmla="*/ 0 h 86"/>
                  <a:gd name="T72" fmla="*/ 33 w 160"/>
                  <a:gd name="T73" fmla="*/ 3 h 86"/>
                  <a:gd name="T74" fmla="*/ 50 w 160"/>
                  <a:gd name="T75" fmla="*/ 28 h 86"/>
                  <a:gd name="T76" fmla="*/ 64 w 160"/>
                  <a:gd name="T77" fmla="*/ 23 h 86"/>
                  <a:gd name="T78" fmla="*/ 80 w 160"/>
                  <a:gd name="T79" fmla="*/ 22 h 86"/>
                  <a:gd name="T80" fmla="*/ 96 w 160"/>
                  <a:gd name="T81" fmla="*/ 23 h 86"/>
                  <a:gd name="T82" fmla="*/ 110 w 160"/>
                  <a:gd name="T83" fmla="*/ 28 h 86"/>
                  <a:gd name="T84" fmla="*/ 127 w 160"/>
                  <a:gd name="T85" fmla="*/ 3 h 86"/>
                  <a:gd name="T86" fmla="*/ 129 w 160"/>
                  <a:gd name="T87" fmla="*/ 0 h 86"/>
                  <a:gd name="T88" fmla="*/ 133 w 160"/>
                  <a:gd name="T89" fmla="*/ 0 h 86"/>
                  <a:gd name="T90" fmla="*/ 137 w 160"/>
                  <a:gd name="T91" fmla="*/ 1 h 86"/>
                  <a:gd name="T92" fmla="*/ 138 w 160"/>
                  <a:gd name="T93" fmla="*/ 4 h 86"/>
                  <a:gd name="T94" fmla="*/ 138 w 160"/>
                  <a:gd name="T95" fmla="*/ 7 h 86"/>
                  <a:gd name="T96" fmla="*/ 138 w 160"/>
                  <a:gd name="T97" fmla="*/ 11 h 86"/>
                  <a:gd name="T98" fmla="*/ 122 w 160"/>
                  <a:gd name="T99" fmla="*/ 33 h 86"/>
                  <a:gd name="T100" fmla="*/ 141 w 160"/>
                  <a:gd name="T101" fmla="*/ 47 h 86"/>
                  <a:gd name="T102" fmla="*/ 154 w 160"/>
                  <a:gd name="T103" fmla="*/ 66 h 86"/>
                  <a:gd name="T104" fmla="*/ 160 w 160"/>
                  <a:gd name="T105" fmla="*/ 86 h 86"/>
                  <a:gd name="T106" fmla="*/ 0 w 160"/>
                  <a:gd name="T107" fmla="*/ 86 h 86"/>
                  <a:gd name="T108" fmla="*/ 6 w 160"/>
                  <a:gd name="T109" fmla="*/ 66 h 86"/>
                  <a:gd name="T110" fmla="*/ 19 w 160"/>
                  <a:gd name="T111" fmla="*/ 47 h 86"/>
                  <a:gd name="T112" fmla="*/ 38 w 160"/>
                  <a:gd name="T113" fmla="*/ 33 h 86"/>
                  <a:gd name="T114" fmla="*/ 22 w 160"/>
                  <a:gd name="T115" fmla="*/ 11 h 86"/>
                  <a:gd name="T116" fmla="*/ 22 w 160"/>
                  <a:gd name="T117" fmla="*/ 7 h 86"/>
                  <a:gd name="T118" fmla="*/ 22 w 160"/>
                  <a:gd name="T119" fmla="*/ 4 h 86"/>
                  <a:gd name="T120" fmla="*/ 25 w 160"/>
                  <a:gd name="T121" fmla="*/ 1 h 86"/>
                  <a:gd name="T122" fmla="*/ 28 w 160"/>
                  <a:gd name="T12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0" h="86">
                    <a:moveTo>
                      <a:pt x="115" y="47"/>
                    </a:moveTo>
                    <a:lnTo>
                      <a:pt x="111" y="47"/>
                    </a:lnTo>
                    <a:lnTo>
                      <a:pt x="108" y="50"/>
                    </a:lnTo>
                    <a:lnTo>
                      <a:pt x="107" y="51"/>
                    </a:lnTo>
                    <a:lnTo>
                      <a:pt x="107" y="56"/>
                    </a:lnTo>
                    <a:lnTo>
                      <a:pt x="107" y="59"/>
                    </a:lnTo>
                    <a:lnTo>
                      <a:pt x="108" y="62"/>
                    </a:lnTo>
                    <a:lnTo>
                      <a:pt x="111" y="64"/>
                    </a:lnTo>
                    <a:lnTo>
                      <a:pt x="115" y="64"/>
                    </a:lnTo>
                    <a:lnTo>
                      <a:pt x="119" y="64"/>
                    </a:lnTo>
                    <a:lnTo>
                      <a:pt x="121" y="62"/>
                    </a:lnTo>
                    <a:lnTo>
                      <a:pt x="124" y="59"/>
                    </a:lnTo>
                    <a:lnTo>
                      <a:pt x="124" y="56"/>
                    </a:lnTo>
                    <a:lnTo>
                      <a:pt x="124" y="51"/>
                    </a:lnTo>
                    <a:lnTo>
                      <a:pt x="121" y="50"/>
                    </a:lnTo>
                    <a:lnTo>
                      <a:pt x="119" y="47"/>
                    </a:lnTo>
                    <a:lnTo>
                      <a:pt x="115" y="47"/>
                    </a:lnTo>
                    <a:close/>
                    <a:moveTo>
                      <a:pt x="46" y="47"/>
                    </a:moveTo>
                    <a:lnTo>
                      <a:pt x="42" y="47"/>
                    </a:lnTo>
                    <a:lnTo>
                      <a:pt x="39" y="50"/>
                    </a:lnTo>
                    <a:lnTo>
                      <a:pt x="38" y="51"/>
                    </a:lnTo>
                    <a:lnTo>
                      <a:pt x="38" y="56"/>
                    </a:lnTo>
                    <a:lnTo>
                      <a:pt x="38" y="59"/>
                    </a:lnTo>
                    <a:lnTo>
                      <a:pt x="39" y="62"/>
                    </a:lnTo>
                    <a:lnTo>
                      <a:pt x="42" y="64"/>
                    </a:lnTo>
                    <a:lnTo>
                      <a:pt x="46" y="64"/>
                    </a:lnTo>
                    <a:lnTo>
                      <a:pt x="50" y="64"/>
                    </a:lnTo>
                    <a:lnTo>
                      <a:pt x="52" y="62"/>
                    </a:lnTo>
                    <a:lnTo>
                      <a:pt x="55" y="59"/>
                    </a:lnTo>
                    <a:lnTo>
                      <a:pt x="55" y="56"/>
                    </a:lnTo>
                    <a:lnTo>
                      <a:pt x="55" y="51"/>
                    </a:lnTo>
                    <a:lnTo>
                      <a:pt x="52" y="50"/>
                    </a:lnTo>
                    <a:lnTo>
                      <a:pt x="50" y="47"/>
                    </a:lnTo>
                    <a:lnTo>
                      <a:pt x="46" y="47"/>
                    </a:lnTo>
                    <a:close/>
                    <a:moveTo>
                      <a:pt x="28" y="0"/>
                    </a:moveTo>
                    <a:lnTo>
                      <a:pt x="31" y="0"/>
                    </a:lnTo>
                    <a:lnTo>
                      <a:pt x="33" y="3"/>
                    </a:lnTo>
                    <a:lnTo>
                      <a:pt x="50" y="28"/>
                    </a:lnTo>
                    <a:lnTo>
                      <a:pt x="64" y="23"/>
                    </a:lnTo>
                    <a:lnTo>
                      <a:pt x="80" y="22"/>
                    </a:lnTo>
                    <a:lnTo>
                      <a:pt x="96" y="23"/>
                    </a:lnTo>
                    <a:lnTo>
                      <a:pt x="110" y="28"/>
                    </a:lnTo>
                    <a:lnTo>
                      <a:pt x="127" y="3"/>
                    </a:lnTo>
                    <a:lnTo>
                      <a:pt x="129" y="0"/>
                    </a:lnTo>
                    <a:lnTo>
                      <a:pt x="133" y="0"/>
                    </a:lnTo>
                    <a:lnTo>
                      <a:pt x="137" y="1"/>
                    </a:lnTo>
                    <a:lnTo>
                      <a:pt x="138" y="4"/>
                    </a:lnTo>
                    <a:lnTo>
                      <a:pt x="138" y="7"/>
                    </a:lnTo>
                    <a:lnTo>
                      <a:pt x="138" y="11"/>
                    </a:lnTo>
                    <a:lnTo>
                      <a:pt x="122" y="33"/>
                    </a:lnTo>
                    <a:lnTo>
                      <a:pt x="141" y="47"/>
                    </a:lnTo>
                    <a:lnTo>
                      <a:pt x="154" y="66"/>
                    </a:lnTo>
                    <a:lnTo>
                      <a:pt x="160" y="86"/>
                    </a:lnTo>
                    <a:lnTo>
                      <a:pt x="0" y="86"/>
                    </a:lnTo>
                    <a:lnTo>
                      <a:pt x="6" y="66"/>
                    </a:lnTo>
                    <a:lnTo>
                      <a:pt x="19" y="47"/>
                    </a:lnTo>
                    <a:lnTo>
                      <a:pt x="38" y="33"/>
                    </a:lnTo>
                    <a:lnTo>
                      <a:pt x="22" y="11"/>
                    </a:lnTo>
                    <a:lnTo>
                      <a:pt x="22" y="7"/>
                    </a:lnTo>
                    <a:lnTo>
                      <a:pt x="22" y="4"/>
                    </a:lnTo>
                    <a:lnTo>
                      <a:pt x="25" y="1"/>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157" name="Group 156"/>
          <p:cNvGrpSpPr/>
          <p:nvPr/>
        </p:nvGrpSpPr>
        <p:grpSpPr>
          <a:xfrm>
            <a:off x="6257589" y="3555366"/>
            <a:ext cx="838155" cy="838931"/>
            <a:chOff x="6094054" y="4902039"/>
            <a:chExt cx="1003300" cy="1003300"/>
          </a:xfrm>
        </p:grpSpPr>
        <p:grpSp>
          <p:nvGrpSpPr>
            <p:cNvPr id="158" name="Group 429"/>
            <p:cNvGrpSpPr/>
            <p:nvPr/>
          </p:nvGrpSpPr>
          <p:grpSpPr>
            <a:xfrm>
              <a:off x="6094054" y="4902039"/>
              <a:ext cx="1003300" cy="1003300"/>
              <a:chOff x="1295400" y="2362200"/>
              <a:chExt cx="1371600" cy="1371600"/>
            </a:xfrm>
          </p:grpSpPr>
          <p:sp>
            <p:nvSpPr>
              <p:cNvPr id="161" name="Rounded Rectangle 160"/>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162"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59" name="Freeform 88"/>
            <p:cNvSpPr>
              <a:spLocks/>
            </p:cNvSpPr>
            <p:nvPr/>
          </p:nvSpPr>
          <p:spPr bwMode="auto">
            <a:xfrm>
              <a:off x="6686443" y="5136675"/>
              <a:ext cx="295461" cy="295462"/>
            </a:xfrm>
            <a:custGeom>
              <a:avLst/>
              <a:gdLst>
                <a:gd name="T0" fmla="*/ 384 w 864"/>
                <a:gd name="T1" fmla="*/ 0 h 864"/>
                <a:gd name="T2" fmla="*/ 480 w 864"/>
                <a:gd name="T3" fmla="*/ 0 h 864"/>
                <a:gd name="T4" fmla="*/ 480 w 864"/>
                <a:gd name="T5" fmla="*/ 384 h 864"/>
                <a:gd name="T6" fmla="*/ 864 w 864"/>
                <a:gd name="T7" fmla="*/ 384 h 864"/>
                <a:gd name="T8" fmla="*/ 864 w 864"/>
                <a:gd name="T9" fmla="*/ 480 h 864"/>
                <a:gd name="T10" fmla="*/ 480 w 864"/>
                <a:gd name="T11" fmla="*/ 480 h 864"/>
                <a:gd name="T12" fmla="*/ 480 w 864"/>
                <a:gd name="T13" fmla="*/ 864 h 864"/>
                <a:gd name="T14" fmla="*/ 384 w 864"/>
                <a:gd name="T15" fmla="*/ 864 h 864"/>
                <a:gd name="T16" fmla="*/ 384 w 864"/>
                <a:gd name="T17" fmla="*/ 480 h 864"/>
                <a:gd name="T18" fmla="*/ 0 w 864"/>
                <a:gd name="T19" fmla="*/ 480 h 864"/>
                <a:gd name="T20" fmla="*/ 0 w 864"/>
                <a:gd name="T21" fmla="*/ 384 h 864"/>
                <a:gd name="T22" fmla="*/ 384 w 864"/>
                <a:gd name="T23" fmla="*/ 384 h 864"/>
                <a:gd name="T24" fmla="*/ 384 w 864"/>
                <a:gd name="T25" fmla="*/ 0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4" h="864">
                  <a:moveTo>
                    <a:pt x="384" y="0"/>
                  </a:moveTo>
                  <a:lnTo>
                    <a:pt x="480" y="0"/>
                  </a:lnTo>
                  <a:lnTo>
                    <a:pt x="480" y="384"/>
                  </a:lnTo>
                  <a:lnTo>
                    <a:pt x="864" y="384"/>
                  </a:lnTo>
                  <a:lnTo>
                    <a:pt x="864" y="480"/>
                  </a:lnTo>
                  <a:lnTo>
                    <a:pt x="480" y="480"/>
                  </a:lnTo>
                  <a:lnTo>
                    <a:pt x="480" y="864"/>
                  </a:lnTo>
                  <a:lnTo>
                    <a:pt x="384" y="864"/>
                  </a:lnTo>
                  <a:lnTo>
                    <a:pt x="384" y="480"/>
                  </a:lnTo>
                  <a:lnTo>
                    <a:pt x="0" y="480"/>
                  </a:lnTo>
                  <a:lnTo>
                    <a:pt x="0" y="384"/>
                  </a:lnTo>
                  <a:lnTo>
                    <a:pt x="384" y="384"/>
                  </a:lnTo>
                  <a:lnTo>
                    <a:pt x="384" y="0"/>
                  </a:lnTo>
                  <a:close/>
                </a:path>
              </a:pathLst>
            </a:custGeom>
            <a:solidFill>
              <a:schemeClr val="bg1"/>
            </a:solidFill>
            <a:ln w="222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 name="Freeform 91"/>
            <p:cNvSpPr>
              <a:spLocks noEditPoints="1"/>
            </p:cNvSpPr>
            <p:nvPr/>
          </p:nvSpPr>
          <p:spPr bwMode="auto">
            <a:xfrm>
              <a:off x="6275696" y="5113549"/>
              <a:ext cx="423700" cy="655556"/>
            </a:xfrm>
            <a:custGeom>
              <a:avLst/>
              <a:gdLst>
                <a:gd name="T0" fmla="*/ 494 w 1238"/>
                <a:gd name="T1" fmla="*/ 1215 h 1917"/>
                <a:gd name="T2" fmla="*/ 327 w 1238"/>
                <a:gd name="T3" fmla="*/ 1298 h 1917"/>
                <a:gd name="T4" fmla="*/ 228 w 1238"/>
                <a:gd name="T5" fmla="*/ 1428 h 1917"/>
                <a:gd name="T6" fmla="*/ 227 w 1238"/>
                <a:gd name="T7" fmla="*/ 1587 h 1917"/>
                <a:gd name="T8" fmla="*/ 325 w 1238"/>
                <a:gd name="T9" fmla="*/ 1728 h 1917"/>
                <a:gd name="T10" fmla="*/ 499 w 1238"/>
                <a:gd name="T11" fmla="*/ 1810 h 1917"/>
                <a:gd name="T12" fmla="*/ 717 w 1238"/>
                <a:gd name="T13" fmla="*/ 1815 h 1917"/>
                <a:gd name="T14" fmla="*/ 884 w 1238"/>
                <a:gd name="T15" fmla="*/ 1769 h 1917"/>
                <a:gd name="T16" fmla="*/ 986 w 1238"/>
                <a:gd name="T17" fmla="*/ 1687 h 1917"/>
                <a:gd name="T18" fmla="*/ 1033 w 1238"/>
                <a:gd name="T19" fmla="*/ 1576 h 1917"/>
                <a:gd name="T20" fmla="*/ 1031 w 1238"/>
                <a:gd name="T21" fmla="*/ 1452 h 1917"/>
                <a:gd name="T22" fmla="*/ 962 w 1238"/>
                <a:gd name="T23" fmla="*/ 1343 h 1917"/>
                <a:gd name="T24" fmla="*/ 833 w 1238"/>
                <a:gd name="T25" fmla="*/ 1247 h 1917"/>
                <a:gd name="T26" fmla="*/ 646 w 1238"/>
                <a:gd name="T27" fmla="*/ 1196 h 1917"/>
                <a:gd name="T28" fmla="*/ 467 w 1238"/>
                <a:gd name="T29" fmla="*/ 108 h 1917"/>
                <a:gd name="T30" fmla="*/ 370 w 1238"/>
                <a:gd name="T31" fmla="*/ 216 h 1917"/>
                <a:gd name="T32" fmla="*/ 338 w 1238"/>
                <a:gd name="T33" fmla="*/ 385 h 1917"/>
                <a:gd name="T34" fmla="*/ 387 w 1238"/>
                <a:gd name="T35" fmla="*/ 588 h 1917"/>
                <a:gd name="T36" fmla="*/ 508 w 1238"/>
                <a:gd name="T37" fmla="*/ 743 h 1917"/>
                <a:gd name="T38" fmla="*/ 667 w 1238"/>
                <a:gd name="T39" fmla="*/ 806 h 1917"/>
                <a:gd name="T40" fmla="*/ 791 w 1238"/>
                <a:gd name="T41" fmla="*/ 767 h 1917"/>
                <a:gd name="T42" fmla="*/ 873 w 1238"/>
                <a:gd name="T43" fmla="*/ 657 h 1917"/>
                <a:gd name="T44" fmla="*/ 899 w 1238"/>
                <a:gd name="T45" fmla="*/ 496 h 1917"/>
                <a:gd name="T46" fmla="*/ 850 w 1238"/>
                <a:gd name="T47" fmla="*/ 298 h 1917"/>
                <a:gd name="T48" fmla="*/ 729 w 1238"/>
                <a:gd name="T49" fmla="*/ 145 h 1917"/>
                <a:gd name="T50" fmla="*/ 571 w 1238"/>
                <a:gd name="T51" fmla="*/ 84 h 1917"/>
                <a:gd name="T52" fmla="*/ 917 w 1238"/>
                <a:gd name="T53" fmla="*/ 96 h 1917"/>
                <a:gd name="T54" fmla="*/ 1030 w 1238"/>
                <a:gd name="T55" fmla="*/ 182 h 1917"/>
                <a:gd name="T56" fmla="*/ 1094 w 1238"/>
                <a:gd name="T57" fmla="*/ 320 h 1917"/>
                <a:gd name="T58" fmla="*/ 1105 w 1238"/>
                <a:gd name="T59" fmla="*/ 485 h 1917"/>
                <a:gd name="T60" fmla="*/ 1037 w 1238"/>
                <a:gd name="T61" fmla="*/ 650 h 1917"/>
                <a:gd name="T62" fmla="*/ 914 w 1238"/>
                <a:gd name="T63" fmla="*/ 770 h 1917"/>
                <a:gd name="T64" fmla="*/ 848 w 1238"/>
                <a:gd name="T65" fmla="*/ 838 h 1917"/>
                <a:gd name="T66" fmla="*/ 828 w 1238"/>
                <a:gd name="T67" fmla="*/ 900 h 1917"/>
                <a:gd name="T68" fmla="*/ 851 w 1238"/>
                <a:gd name="T69" fmla="*/ 975 h 1917"/>
                <a:gd name="T70" fmla="*/ 926 w 1238"/>
                <a:gd name="T71" fmla="*/ 1057 h 1917"/>
                <a:gd name="T72" fmla="*/ 1028 w 1238"/>
                <a:gd name="T73" fmla="*/ 1136 h 1917"/>
                <a:gd name="T74" fmla="*/ 1145 w 1238"/>
                <a:gd name="T75" fmla="*/ 1273 h 1917"/>
                <a:gd name="T76" fmla="*/ 1189 w 1238"/>
                <a:gd name="T77" fmla="*/ 1439 h 1917"/>
                <a:gd name="T78" fmla="*/ 1172 w 1238"/>
                <a:gd name="T79" fmla="*/ 1601 h 1917"/>
                <a:gd name="T80" fmla="*/ 1088 w 1238"/>
                <a:gd name="T81" fmla="*/ 1738 h 1917"/>
                <a:gd name="T82" fmla="*/ 940 w 1238"/>
                <a:gd name="T83" fmla="*/ 1846 h 1917"/>
                <a:gd name="T84" fmla="*/ 733 w 1238"/>
                <a:gd name="T85" fmla="*/ 1908 h 1917"/>
                <a:gd name="T86" fmla="*/ 487 w 1238"/>
                <a:gd name="T87" fmla="*/ 1910 h 1917"/>
                <a:gd name="T88" fmla="*/ 271 w 1238"/>
                <a:gd name="T89" fmla="*/ 1862 h 1917"/>
                <a:gd name="T90" fmla="*/ 106 w 1238"/>
                <a:gd name="T91" fmla="*/ 1773 h 1917"/>
                <a:gd name="T92" fmla="*/ 13 w 1238"/>
                <a:gd name="T93" fmla="*/ 1644 h 1917"/>
                <a:gd name="T94" fmla="*/ 13 w 1238"/>
                <a:gd name="T95" fmla="*/ 1481 h 1917"/>
                <a:gd name="T96" fmla="*/ 110 w 1238"/>
                <a:gd name="T97" fmla="*/ 1323 h 1917"/>
                <a:gd name="T98" fmla="*/ 286 w 1238"/>
                <a:gd name="T99" fmla="*/ 1203 h 1917"/>
                <a:gd name="T100" fmla="*/ 518 w 1238"/>
                <a:gd name="T101" fmla="*/ 1143 h 1917"/>
                <a:gd name="T102" fmla="*/ 664 w 1238"/>
                <a:gd name="T103" fmla="*/ 1117 h 1917"/>
                <a:gd name="T104" fmla="*/ 608 w 1238"/>
                <a:gd name="T105" fmla="*/ 1008 h 1917"/>
                <a:gd name="T106" fmla="*/ 623 w 1238"/>
                <a:gd name="T107" fmla="*/ 890 h 1917"/>
                <a:gd name="T108" fmla="*/ 470 w 1238"/>
                <a:gd name="T109" fmla="*/ 855 h 1917"/>
                <a:gd name="T110" fmla="*/ 289 w 1238"/>
                <a:gd name="T111" fmla="*/ 771 h 1917"/>
                <a:gd name="T112" fmla="*/ 170 w 1238"/>
                <a:gd name="T113" fmla="*/ 625 h 1917"/>
                <a:gd name="T114" fmla="*/ 129 w 1238"/>
                <a:gd name="T115" fmla="*/ 435 h 1917"/>
                <a:gd name="T116" fmla="*/ 184 w 1238"/>
                <a:gd name="T117" fmla="*/ 247 h 1917"/>
                <a:gd name="T118" fmla="*/ 329 w 1238"/>
                <a:gd name="T119" fmla="*/ 98 h 1917"/>
                <a:gd name="T120" fmla="*/ 532 w 1238"/>
                <a:gd name="T121" fmla="*/ 12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38" h="1917">
                  <a:moveTo>
                    <a:pt x="646" y="1196"/>
                  </a:moveTo>
                  <a:lnTo>
                    <a:pt x="593" y="1198"/>
                  </a:lnTo>
                  <a:lnTo>
                    <a:pt x="543" y="1204"/>
                  </a:lnTo>
                  <a:lnTo>
                    <a:pt x="494" y="1215"/>
                  </a:lnTo>
                  <a:lnTo>
                    <a:pt x="447" y="1231"/>
                  </a:lnTo>
                  <a:lnTo>
                    <a:pt x="404" y="1250"/>
                  </a:lnTo>
                  <a:lnTo>
                    <a:pt x="363" y="1273"/>
                  </a:lnTo>
                  <a:lnTo>
                    <a:pt x="327" y="1298"/>
                  </a:lnTo>
                  <a:lnTo>
                    <a:pt x="295" y="1328"/>
                  </a:lnTo>
                  <a:lnTo>
                    <a:pt x="267" y="1359"/>
                  </a:lnTo>
                  <a:lnTo>
                    <a:pt x="244" y="1392"/>
                  </a:lnTo>
                  <a:lnTo>
                    <a:pt x="228" y="1428"/>
                  </a:lnTo>
                  <a:lnTo>
                    <a:pt x="218" y="1465"/>
                  </a:lnTo>
                  <a:lnTo>
                    <a:pt x="214" y="1504"/>
                  </a:lnTo>
                  <a:lnTo>
                    <a:pt x="217" y="1547"/>
                  </a:lnTo>
                  <a:lnTo>
                    <a:pt x="227" y="1587"/>
                  </a:lnTo>
                  <a:lnTo>
                    <a:pt x="243" y="1627"/>
                  </a:lnTo>
                  <a:lnTo>
                    <a:pt x="265" y="1664"/>
                  </a:lnTo>
                  <a:lnTo>
                    <a:pt x="292" y="1697"/>
                  </a:lnTo>
                  <a:lnTo>
                    <a:pt x="325" y="1728"/>
                  </a:lnTo>
                  <a:lnTo>
                    <a:pt x="362" y="1755"/>
                  </a:lnTo>
                  <a:lnTo>
                    <a:pt x="404" y="1778"/>
                  </a:lnTo>
                  <a:lnTo>
                    <a:pt x="449" y="1797"/>
                  </a:lnTo>
                  <a:lnTo>
                    <a:pt x="499" y="1810"/>
                  </a:lnTo>
                  <a:lnTo>
                    <a:pt x="551" y="1819"/>
                  </a:lnTo>
                  <a:lnTo>
                    <a:pt x="607" y="1822"/>
                  </a:lnTo>
                  <a:lnTo>
                    <a:pt x="664" y="1820"/>
                  </a:lnTo>
                  <a:lnTo>
                    <a:pt x="717" y="1815"/>
                  </a:lnTo>
                  <a:lnTo>
                    <a:pt x="765" y="1808"/>
                  </a:lnTo>
                  <a:lnTo>
                    <a:pt x="809" y="1798"/>
                  </a:lnTo>
                  <a:lnTo>
                    <a:pt x="849" y="1785"/>
                  </a:lnTo>
                  <a:lnTo>
                    <a:pt x="884" y="1769"/>
                  </a:lnTo>
                  <a:lnTo>
                    <a:pt x="915" y="1752"/>
                  </a:lnTo>
                  <a:lnTo>
                    <a:pt x="943" y="1732"/>
                  </a:lnTo>
                  <a:lnTo>
                    <a:pt x="967" y="1711"/>
                  </a:lnTo>
                  <a:lnTo>
                    <a:pt x="986" y="1687"/>
                  </a:lnTo>
                  <a:lnTo>
                    <a:pt x="1003" y="1661"/>
                  </a:lnTo>
                  <a:lnTo>
                    <a:pt x="1016" y="1634"/>
                  </a:lnTo>
                  <a:lnTo>
                    <a:pt x="1025" y="1606"/>
                  </a:lnTo>
                  <a:lnTo>
                    <a:pt x="1033" y="1576"/>
                  </a:lnTo>
                  <a:lnTo>
                    <a:pt x="1036" y="1545"/>
                  </a:lnTo>
                  <a:lnTo>
                    <a:pt x="1039" y="1513"/>
                  </a:lnTo>
                  <a:lnTo>
                    <a:pt x="1036" y="1481"/>
                  </a:lnTo>
                  <a:lnTo>
                    <a:pt x="1031" y="1452"/>
                  </a:lnTo>
                  <a:lnTo>
                    <a:pt x="1020" y="1420"/>
                  </a:lnTo>
                  <a:lnTo>
                    <a:pt x="1005" y="1393"/>
                  </a:lnTo>
                  <a:lnTo>
                    <a:pt x="986" y="1367"/>
                  </a:lnTo>
                  <a:lnTo>
                    <a:pt x="962" y="1343"/>
                  </a:lnTo>
                  <a:lnTo>
                    <a:pt x="935" y="1319"/>
                  </a:lnTo>
                  <a:lnTo>
                    <a:pt x="904" y="1296"/>
                  </a:lnTo>
                  <a:lnTo>
                    <a:pt x="871" y="1272"/>
                  </a:lnTo>
                  <a:lnTo>
                    <a:pt x="833" y="1247"/>
                  </a:lnTo>
                  <a:lnTo>
                    <a:pt x="793" y="1220"/>
                  </a:lnTo>
                  <a:lnTo>
                    <a:pt x="747" y="1207"/>
                  </a:lnTo>
                  <a:lnTo>
                    <a:pt x="698" y="1199"/>
                  </a:lnTo>
                  <a:lnTo>
                    <a:pt x="646" y="1196"/>
                  </a:lnTo>
                  <a:close/>
                  <a:moveTo>
                    <a:pt x="571" y="84"/>
                  </a:moveTo>
                  <a:lnTo>
                    <a:pt x="533" y="86"/>
                  </a:lnTo>
                  <a:lnTo>
                    <a:pt x="499" y="95"/>
                  </a:lnTo>
                  <a:lnTo>
                    <a:pt x="467" y="108"/>
                  </a:lnTo>
                  <a:lnTo>
                    <a:pt x="437" y="128"/>
                  </a:lnTo>
                  <a:lnTo>
                    <a:pt x="411" y="153"/>
                  </a:lnTo>
                  <a:lnTo>
                    <a:pt x="389" y="182"/>
                  </a:lnTo>
                  <a:lnTo>
                    <a:pt x="370" y="216"/>
                  </a:lnTo>
                  <a:lnTo>
                    <a:pt x="356" y="253"/>
                  </a:lnTo>
                  <a:lnTo>
                    <a:pt x="345" y="293"/>
                  </a:lnTo>
                  <a:lnTo>
                    <a:pt x="339" y="338"/>
                  </a:lnTo>
                  <a:lnTo>
                    <a:pt x="338" y="385"/>
                  </a:lnTo>
                  <a:lnTo>
                    <a:pt x="341" y="434"/>
                  </a:lnTo>
                  <a:lnTo>
                    <a:pt x="351" y="488"/>
                  </a:lnTo>
                  <a:lnTo>
                    <a:pt x="368" y="539"/>
                  </a:lnTo>
                  <a:lnTo>
                    <a:pt x="387" y="588"/>
                  </a:lnTo>
                  <a:lnTo>
                    <a:pt x="412" y="633"/>
                  </a:lnTo>
                  <a:lnTo>
                    <a:pt x="441" y="674"/>
                  </a:lnTo>
                  <a:lnTo>
                    <a:pt x="473" y="711"/>
                  </a:lnTo>
                  <a:lnTo>
                    <a:pt x="508" y="743"/>
                  </a:lnTo>
                  <a:lnTo>
                    <a:pt x="545" y="768"/>
                  </a:lnTo>
                  <a:lnTo>
                    <a:pt x="585" y="788"/>
                  </a:lnTo>
                  <a:lnTo>
                    <a:pt x="625" y="801"/>
                  </a:lnTo>
                  <a:lnTo>
                    <a:pt x="667" y="806"/>
                  </a:lnTo>
                  <a:lnTo>
                    <a:pt x="700" y="804"/>
                  </a:lnTo>
                  <a:lnTo>
                    <a:pt x="733" y="796"/>
                  </a:lnTo>
                  <a:lnTo>
                    <a:pt x="763" y="784"/>
                  </a:lnTo>
                  <a:lnTo>
                    <a:pt x="791" y="767"/>
                  </a:lnTo>
                  <a:lnTo>
                    <a:pt x="816" y="745"/>
                  </a:lnTo>
                  <a:lnTo>
                    <a:pt x="838" y="720"/>
                  </a:lnTo>
                  <a:lnTo>
                    <a:pt x="857" y="689"/>
                  </a:lnTo>
                  <a:lnTo>
                    <a:pt x="873" y="657"/>
                  </a:lnTo>
                  <a:lnTo>
                    <a:pt x="886" y="621"/>
                  </a:lnTo>
                  <a:lnTo>
                    <a:pt x="893" y="581"/>
                  </a:lnTo>
                  <a:lnTo>
                    <a:pt x="899" y="540"/>
                  </a:lnTo>
                  <a:lnTo>
                    <a:pt x="899" y="496"/>
                  </a:lnTo>
                  <a:lnTo>
                    <a:pt x="896" y="451"/>
                  </a:lnTo>
                  <a:lnTo>
                    <a:pt x="885" y="397"/>
                  </a:lnTo>
                  <a:lnTo>
                    <a:pt x="869" y="346"/>
                  </a:lnTo>
                  <a:lnTo>
                    <a:pt x="850" y="298"/>
                  </a:lnTo>
                  <a:lnTo>
                    <a:pt x="825" y="253"/>
                  </a:lnTo>
                  <a:lnTo>
                    <a:pt x="796" y="213"/>
                  </a:lnTo>
                  <a:lnTo>
                    <a:pt x="764" y="177"/>
                  </a:lnTo>
                  <a:lnTo>
                    <a:pt x="729" y="145"/>
                  </a:lnTo>
                  <a:lnTo>
                    <a:pt x="692" y="120"/>
                  </a:lnTo>
                  <a:lnTo>
                    <a:pt x="652" y="101"/>
                  </a:lnTo>
                  <a:lnTo>
                    <a:pt x="612" y="89"/>
                  </a:lnTo>
                  <a:lnTo>
                    <a:pt x="571" y="84"/>
                  </a:lnTo>
                  <a:close/>
                  <a:moveTo>
                    <a:pt x="645" y="0"/>
                  </a:moveTo>
                  <a:lnTo>
                    <a:pt x="1238" y="0"/>
                  </a:lnTo>
                  <a:lnTo>
                    <a:pt x="1105" y="96"/>
                  </a:lnTo>
                  <a:lnTo>
                    <a:pt x="917" y="96"/>
                  </a:lnTo>
                  <a:lnTo>
                    <a:pt x="950" y="111"/>
                  </a:lnTo>
                  <a:lnTo>
                    <a:pt x="980" y="131"/>
                  </a:lnTo>
                  <a:lnTo>
                    <a:pt x="1006" y="155"/>
                  </a:lnTo>
                  <a:lnTo>
                    <a:pt x="1030" y="182"/>
                  </a:lnTo>
                  <a:lnTo>
                    <a:pt x="1051" y="213"/>
                  </a:lnTo>
                  <a:lnTo>
                    <a:pt x="1068" y="247"/>
                  </a:lnTo>
                  <a:lnTo>
                    <a:pt x="1082" y="281"/>
                  </a:lnTo>
                  <a:lnTo>
                    <a:pt x="1094" y="320"/>
                  </a:lnTo>
                  <a:lnTo>
                    <a:pt x="1102" y="358"/>
                  </a:lnTo>
                  <a:lnTo>
                    <a:pt x="1107" y="398"/>
                  </a:lnTo>
                  <a:lnTo>
                    <a:pt x="1108" y="439"/>
                  </a:lnTo>
                  <a:lnTo>
                    <a:pt x="1105" y="485"/>
                  </a:lnTo>
                  <a:lnTo>
                    <a:pt x="1096" y="529"/>
                  </a:lnTo>
                  <a:lnTo>
                    <a:pt x="1081" y="572"/>
                  </a:lnTo>
                  <a:lnTo>
                    <a:pt x="1061" y="612"/>
                  </a:lnTo>
                  <a:lnTo>
                    <a:pt x="1037" y="650"/>
                  </a:lnTo>
                  <a:lnTo>
                    <a:pt x="1009" y="685"/>
                  </a:lnTo>
                  <a:lnTo>
                    <a:pt x="976" y="719"/>
                  </a:lnTo>
                  <a:lnTo>
                    <a:pt x="941" y="748"/>
                  </a:lnTo>
                  <a:lnTo>
                    <a:pt x="914" y="770"/>
                  </a:lnTo>
                  <a:lnTo>
                    <a:pt x="892" y="789"/>
                  </a:lnTo>
                  <a:lnTo>
                    <a:pt x="874" y="806"/>
                  </a:lnTo>
                  <a:lnTo>
                    <a:pt x="860" y="823"/>
                  </a:lnTo>
                  <a:lnTo>
                    <a:pt x="848" y="838"/>
                  </a:lnTo>
                  <a:lnTo>
                    <a:pt x="840" y="853"/>
                  </a:lnTo>
                  <a:lnTo>
                    <a:pt x="833" y="868"/>
                  </a:lnTo>
                  <a:lnTo>
                    <a:pt x="830" y="884"/>
                  </a:lnTo>
                  <a:lnTo>
                    <a:pt x="828" y="900"/>
                  </a:lnTo>
                  <a:lnTo>
                    <a:pt x="827" y="919"/>
                  </a:lnTo>
                  <a:lnTo>
                    <a:pt x="830" y="936"/>
                  </a:lnTo>
                  <a:lnTo>
                    <a:pt x="838" y="955"/>
                  </a:lnTo>
                  <a:lnTo>
                    <a:pt x="851" y="975"/>
                  </a:lnTo>
                  <a:lnTo>
                    <a:pt x="866" y="996"/>
                  </a:lnTo>
                  <a:lnTo>
                    <a:pt x="885" y="1017"/>
                  </a:lnTo>
                  <a:lnTo>
                    <a:pt x="905" y="1037"/>
                  </a:lnTo>
                  <a:lnTo>
                    <a:pt x="926" y="1057"/>
                  </a:lnTo>
                  <a:lnTo>
                    <a:pt x="947" y="1075"/>
                  </a:lnTo>
                  <a:lnTo>
                    <a:pt x="965" y="1090"/>
                  </a:lnTo>
                  <a:lnTo>
                    <a:pt x="983" y="1103"/>
                  </a:lnTo>
                  <a:lnTo>
                    <a:pt x="1028" y="1136"/>
                  </a:lnTo>
                  <a:lnTo>
                    <a:pt x="1065" y="1169"/>
                  </a:lnTo>
                  <a:lnTo>
                    <a:pt x="1097" y="1203"/>
                  </a:lnTo>
                  <a:lnTo>
                    <a:pt x="1124" y="1237"/>
                  </a:lnTo>
                  <a:lnTo>
                    <a:pt x="1145" y="1273"/>
                  </a:lnTo>
                  <a:lnTo>
                    <a:pt x="1163" y="1310"/>
                  </a:lnTo>
                  <a:lnTo>
                    <a:pt x="1176" y="1351"/>
                  </a:lnTo>
                  <a:lnTo>
                    <a:pt x="1185" y="1393"/>
                  </a:lnTo>
                  <a:lnTo>
                    <a:pt x="1189" y="1439"/>
                  </a:lnTo>
                  <a:lnTo>
                    <a:pt x="1191" y="1489"/>
                  </a:lnTo>
                  <a:lnTo>
                    <a:pt x="1189" y="1526"/>
                  </a:lnTo>
                  <a:lnTo>
                    <a:pt x="1183" y="1564"/>
                  </a:lnTo>
                  <a:lnTo>
                    <a:pt x="1172" y="1601"/>
                  </a:lnTo>
                  <a:lnTo>
                    <a:pt x="1156" y="1637"/>
                  </a:lnTo>
                  <a:lnTo>
                    <a:pt x="1138" y="1672"/>
                  </a:lnTo>
                  <a:lnTo>
                    <a:pt x="1115" y="1706"/>
                  </a:lnTo>
                  <a:lnTo>
                    <a:pt x="1088" y="1738"/>
                  </a:lnTo>
                  <a:lnTo>
                    <a:pt x="1057" y="1768"/>
                  </a:lnTo>
                  <a:lnTo>
                    <a:pt x="1022" y="1797"/>
                  </a:lnTo>
                  <a:lnTo>
                    <a:pt x="983" y="1823"/>
                  </a:lnTo>
                  <a:lnTo>
                    <a:pt x="940" y="1846"/>
                  </a:lnTo>
                  <a:lnTo>
                    <a:pt x="895" y="1867"/>
                  </a:lnTo>
                  <a:lnTo>
                    <a:pt x="844" y="1884"/>
                  </a:lnTo>
                  <a:lnTo>
                    <a:pt x="791" y="1897"/>
                  </a:lnTo>
                  <a:lnTo>
                    <a:pt x="733" y="1908"/>
                  </a:lnTo>
                  <a:lnTo>
                    <a:pt x="672" y="1915"/>
                  </a:lnTo>
                  <a:lnTo>
                    <a:pt x="608" y="1917"/>
                  </a:lnTo>
                  <a:lnTo>
                    <a:pt x="547" y="1915"/>
                  </a:lnTo>
                  <a:lnTo>
                    <a:pt x="487" y="1910"/>
                  </a:lnTo>
                  <a:lnTo>
                    <a:pt x="429" y="1903"/>
                  </a:lnTo>
                  <a:lnTo>
                    <a:pt x="373" y="1892"/>
                  </a:lnTo>
                  <a:lnTo>
                    <a:pt x="321" y="1879"/>
                  </a:lnTo>
                  <a:lnTo>
                    <a:pt x="271" y="1862"/>
                  </a:lnTo>
                  <a:lnTo>
                    <a:pt x="224" y="1844"/>
                  </a:lnTo>
                  <a:lnTo>
                    <a:pt x="180" y="1823"/>
                  </a:lnTo>
                  <a:lnTo>
                    <a:pt x="141" y="1799"/>
                  </a:lnTo>
                  <a:lnTo>
                    <a:pt x="106" y="1773"/>
                  </a:lnTo>
                  <a:lnTo>
                    <a:pt x="74" y="1743"/>
                  </a:lnTo>
                  <a:lnTo>
                    <a:pt x="49" y="1713"/>
                  </a:lnTo>
                  <a:lnTo>
                    <a:pt x="27" y="1680"/>
                  </a:lnTo>
                  <a:lnTo>
                    <a:pt x="13" y="1644"/>
                  </a:lnTo>
                  <a:lnTo>
                    <a:pt x="3" y="1607"/>
                  </a:lnTo>
                  <a:lnTo>
                    <a:pt x="0" y="1568"/>
                  </a:lnTo>
                  <a:lnTo>
                    <a:pt x="3" y="1524"/>
                  </a:lnTo>
                  <a:lnTo>
                    <a:pt x="13" y="1481"/>
                  </a:lnTo>
                  <a:lnTo>
                    <a:pt x="29" y="1440"/>
                  </a:lnTo>
                  <a:lnTo>
                    <a:pt x="50" y="1400"/>
                  </a:lnTo>
                  <a:lnTo>
                    <a:pt x="77" y="1360"/>
                  </a:lnTo>
                  <a:lnTo>
                    <a:pt x="110" y="1323"/>
                  </a:lnTo>
                  <a:lnTo>
                    <a:pt x="147" y="1288"/>
                  </a:lnTo>
                  <a:lnTo>
                    <a:pt x="190" y="1257"/>
                  </a:lnTo>
                  <a:lnTo>
                    <a:pt x="236" y="1228"/>
                  </a:lnTo>
                  <a:lnTo>
                    <a:pt x="286" y="1203"/>
                  </a:lnTo>
                  <a:lnTo>
                    <a:pt x="339" y="1181"/>
                  </a:lnTo>
                  <a:lnTo>
                    <a:pt x="396" y="1164"/>
                  </a:lnTo>
                  <a:lnTo>
                    <a:pt x="456" y="1151"/>
                  </a:lnTo>
                  <a:lnTo>
                    <a:pt x="518" y="1143"/>
                  </a:lnTo>
                  <a:lnTo>
                    <a:pt x="584" y="1140"/>
                  </a:lnTo>
                  <a:lnTo>
                    <a:pt x="635" y="1140"/>
                  </a:lnTo>
                  <a:lnTo>
                    <a:pt x="686" y="1139"/>
                  </a:lnTo>
                  <a:lnTo>
                    <a:pt x="664" y="1117"/>
                  </a:lnTo>
                  <a:lnTo>
                    <a:pt x="645" y="1092"/>
                  </a:lnTo>
                  <a:lnTo>
                    <a:pt x="628" y="1066"/>
                  </a:lnTo>
                  <a:lnTo>
                    <a:pt x="616" y="1037"/>
                  </a:lnTo>
                  <a:lnTo>
                    <a:pt x="608" y="1008"/>
                  </a:lnTo>
                  <a:lnTo>
                    <a:pt x="605" y="975"/>
                  </a:lnTo>
                  <a:lnTo>
                    <a:pt x="608" y="946"/>
                  </a:lnTo>
                  <a:lnTo>
                    <a:pt x="614" y="917"/>
                  </a:lnTo>
                  <a:lnTo>
                    <a:pt x="623" y="890"/>
                  </a:lnTo>
                  <a:lnTo>
                    <a:pt x="635" y="864"/>
                  </a:lnTo>
                  <a:lnTo>
                    <a:pt x="580" y="866"/>
                  </a:lnTo>
                  <a:lnTo>
                    <a:pt x="524" y="863"/>
                  </a:lnTo>
                  <a:lnTo>
                    <a:pt x="470" y="855"/>
                  </a:lnTo>
                  <a:lnTo>
                    <a:pt x="420" y="841"/>
                  </a:lnTo>
                  <a:lnTo>
                    <a:pt x="372" y="823"/>
                  </a:lnTo>
                  <a:lnTo>
                    <a:pt x="328" y="800"/>
                  </a:lnTo>
                  <a:lnTo>
                    <a:pt x="289" y="771"/>
                  </a:lnTo>
                  <a:lnTo>
                    <a:pt x="253" y="740"/>
                  </a:lnTo>
                  <a:lnTo>
                    <a:pt x="221" y="705"/>
                  </a:lnTo>
                  <a:lnTo>
                    <a:pt x="193" y="667"/>
                  </a:lnTo>
                  <a:lnTo>
                    <a:pt x="170" y="625"/>
                  </a:lnTo>
                  <a:lnTo>
                    <a:pt x="153" y="580"/>
                  </a:lnTo>
                  <a:lnTo>
                    <a:pt x="140" y="535"/>
                  </a:lnTo>
                  <a:lnTo>
                    <a:pt x="131" y="485"/>
                  </a:lnTo>
                  <a:lnTo>
                    <a:pt x="129" y="435"/>
                  </a:lnTo>
                  <a:lnTo>
                    <a:pt x="132" y="385"/>
                  </a:lnTo>
                  <a:lnTo>
                    <a:pt x="143" y="337"/>
                  </a:lnTo>
                  <a:lnTo>
                    <a:pt x="160" y="291"/>
                  </a:lnTo>
                  <a:lnTo>
                    <a:pt x="184" y="247"/>
                  </a:lnTo>
                  <a:lnTo>
                    <a:pt x="214" y="205"/>
                  </a:lnTo>
                  <a:lnTo>
                    <a:pt x="248" y="166"/>
                  </a:lnTo>
                  <a:lnTo>
                    <a:pt x="287" y="130"/>
                  </a:lnTo>
                  <a:lnTo>
                    <a:pt x="329" y="98"/>
                  </a:lnTo>
                  <a:lnTo>
                    <a:pt x="376" y="70"/>
                  </a:lnTo>
                  <a:lnTo>
                    <a:pt x="427" y="46"/>
                  </a:lnTo>
                  <a:lnTo>
                    <a:pt x="478" y="26"/>
                  </a:lnTo>
                  <a:lnTo>
                    <a:pt x="532" y="12"/>
                  </a:lnTo>
                  <a:lnTo>
                    <a:pt x="588" y="3"/>
                  </a:lnTo>
                  <a:lnTo>
                    <a:pt x="64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65" name="Group 164"/>
          <p:cNvGrpSpPr/>
          <p:nvPr/>
        </p:nvGrpSpPr>
        <p:grpSpPr>
          <a:xfrm>
            <a:off x="7334663" y="3555366"/>
            <a:ext cx="838155" cy="838931"/>
            <a:chOff x="2930235" y="1316825"/>
            <a:chExt cx="1003300" cy="1003300"/>
          </a:xfrm>
        </p:grpSpPr>
        <p:grpSp>
          <p:nvGrpSpPr>
            <p:cNvPr id="27" name="Group 309"/>
            <p:cNvGrpSpPr/>
            <p:nvPr/>
          </p:nvGrpSpPr>
          <p:grpSpPr>
            <a:xfrm>
              <a:off x="2930235" y="1316825"/>
              <a:ext cx="1003300" cy="1003300"/>
              <a:chOff x="1295400" y="2362200"/>
              <a:chExt cx="1371600" cy="1371600"/>
            </a:xfrm>
          </p:grpSpPr>
          <p:sp>
            <p:nvSpPr>
              <p:cNvPr id="29" name="Rounded Rectangle 28"/>
              <p:cNvSpPr/>
              <p:nvPr/>
            </p:nvSpPr>
            <p:spPr bwMode="gray">
              <a:xfrm>
                <a:off x="1295400" y="2362200"/>
                <a:ext cx="1371600" cy="1371600"/>
              </a:xfrm>
              <a:prstGeom prst="roundRect">
                <a:avLst>
                  <a:gd name="adj" fmla="val 8189"/>
                </a:avLst>
              </a:prstGeom>
              <a:ln/>
              <a:extLst/>
            </p:spPr>
            <p:style>
              <a:lnRef idx="0">
                <a:schemeClr val="accent1"/>
              </a:lnRef>
              <a:fillRef idx="3">
                <a:schemeClr val="accent1"/>
              </a:fillRef>
              <a:effectRef idx="3">
                <a:schemeClr val="accent1"/>
              </a:effectRef>
              <a:fontRef idx="minor">
                <a:schemeClr val="lt1"/>
              </a:fontRef>
            </p:style>
            <p:txBody>
              <a:bodyPr wrap="none" rtlCol="0" anchor="ctr"/>
              <a:lstStyle/>
              <a:p>
                <a:pPr algn="ctr"/>
                <a:endParaRPr lang="en-US"/>
              </a:p>
            </p:txBody>
          </p:sp>
          <p:sp>
            <p:nvSpPr>
              <p:cNvPr id="30" name="Freeform 164"/>
              <p:cNvSpPr>
                <a:spLocks/>
              </p:cNvSpPr>
              <p:nvPr/>
            </p:nvSpPr>
            <p:spPr bwMode="auto">
              <a:xfrm>
                <a:off x="1311257" y="2374146"/>
                <a:ext cx="1075605" cy="907740"/>
              </a:xfrm>
              <a:custGeom>
                <a:avLst/>
                <a:gdLst>
                  <a:gd name="T0" fmla="*/ 3295 w 3641"/>
                  <a:gd name="T1" fmla="*/ 0 h 2669"/>
                  <a:gd name="T2" fmla="*/ 3386 w 3641"/>
                  <a:gd name="T3" fmla="*/ 12 h 2669"/>
                  <a:gd name="T4" fmla="*/ 3468 w 3641"/>
                  <a:gd name="T5" fmla="*/ 46 h 2669"/>
                  <a:gd name="T6" fmla="*/ 3537 w 3641"/>
                  <a:gd name="T7" fmla="*/ 99 h 2669"/>
                  <a:gd name="T8" fmla="*/ 3593 w 3641"/>
                  <a:gd name="T9" fmla="*/ 168 h 2669"/>
                  <a:gd name="T10" fmla="*/ 3630 w 3641"/>
                  <a:gd name="T11" fmla="*/ 249 h 2669"/>
                  <a:gd name="T12" fmla="*/ 3625 w 3641"/>
                  <a:gd name="T13" fmla="*/ 354 h 2669"/>
                  <a:gd name="T14" fmla="*/ 3588 w 3641"/>
                  <a:gd name="T15" fmla="*/ 477 h 2669"/>
                  <a:gd name="T16" fmla="*/ 3543 w 3641"/>
                  <a:gd name="T17" fmla="*/ 606 h 2669"/>
                  <a:gd name="T18" fmla="*/ 3492 w 3641"/>
                  <a:gd name="T19" fmla="*/ 736 h 2669"/>
                  <a:gd name="T20" fmla="*/ 3431 w 3641"/>
                  <a:gd name="T21" fmla="*/ 869 h 2669"/>
                  <a:gd name="T22" fmla="*/ 3364 w 3641"/>
                  <a:gd name="T23" fmla="*/ 1003 h 2669"/>
                  <a:gd name="T24" fmla="*/ 3285 w 3641"/>
                  <a:gd name="T25" fmla="*/ 1136 h 2669"/>
                  <a:gd name="T26" fmla="*/ 3198 w 3641"/>
                  <a:gd name="T27" fmla="*/ 1270 h 2669"/>
                  <a:gd name="T28" fmla="*/ 3101 w 3641"/>
                  <a:gd name="T29" fmla="*/ 1402 h 2669"/>
                  <a:gd name="T30" fmla="*/ 2991 w 3641"/>
                  <a:gd name="T31" fmla="*/ 1532 h 2669"/>
                  <a:gd name="T32" fmla="*/ 2871 w 3641"/>
                  <a:gd name="T33" fmla="*/ 1659 h 2669"/>
                  <a:gd name="T34" fmla="*/ 2739 w 3641"/>
                  <a:gd name="T35" fmla="*/ 1782 h 2669"/>
                  <a:gd name="T36" fmla="*/ 2595 w 3641"/>
                  <a:gd name="T37" fmla="*/ 1902 h 2669"/>
                  <a:gd name="T38" fmla="*/ 2435 w 3641"/>
                  <a:gd name="T39" fmla="*/ 2014 h 2669"/>
                  <a:gd name="T40" fmla="*/ 2264 w 3641"/>
                  <a:gd name="T41" fmla="*/ 2122 h 2669"/>
                  <a:gd name="T42" fmla="*/ 2077 w 3641"/>
                  <a:gd name="T43" fmla="*/ 2221 h 2669"/>
                  <a:gd name="T44" fmla="*/ 1876 w 3641"/>
                  <a:gd name="T45" fmla="*/ 2313 h 2669"/>
                  <a:gd name="T46" fmla="*/ 1659 w 3641"/>
                  <a:gd name="T47" fmla="*/ 2397 h 2669"/>
                  <a:gd name="T48" fmla="*/ 1426 w 3641"/>
                  <a:gd name="T49" fmla="*/ 2471 h 2669"/>
                  <a:gd name="T50" fmla="*/ 1176 w 3641"/>
                  <a:gd name="T51" fmla="*/ 2534 h 2669"/>
                  <a:gd name="T52" fmla="*/ 910 w 3641"/>
                  <a:gd name="T53" fmla="*/ 2587 h 2669"/>
                  <a:gd name="T54" fmla="*/ 625 w 3641"/>
                  <a:gd name="T55" fmla="*/ 2627 h 2669"/>
                  <a:gd name="T56" fmla="*/ 322 w 3641"/>
                  <a:gd name="T57" fmla="*/ 2655 h 2669"/>
                  <a:gd name="T58" fmla="*/ 1 w 3641"/>
                  <a:gd name="T59" fmla="*/ 2669 h 2669"/>
                  <a:gd name="T60" fmla="*/ 0 w 3641"/>
                  <a:gd name="T61" fmla="*/ 361 h 2669"/>
                  <a:gd name="T62" fmla="*/ 12 w 3641"/>
                  <a:gd name="T63" fmla="*/ 265 h 2669"/>
                  <a:gd name="T64" fmla="*/ 49 w 3641"/>
                  <a:gd name="T65" fmla="*/ 179 h 2669"/>
                  <a:gd name="T66" fmla="*/ 103 w 3641"/>
                  <a:gd name="T67" fmla="*/ 106 h 2669"/>
                  <a:gd name="T68" fmla="*/ 175 w 3641"/>
                  <a:gd name="T69" fmla="*/ 50 h 2669"/>
                  <a:gd name="T70" fmla="*/ 259 w 3641"/>
                  <a:gd name="T71" fmla="*/ 13 h 2669"/>
                  <a:gd name="T72" fmla="*/ 352 w 3641"/>
                  <a:gd name="T73" fmla="*/ 0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41" h="2669">
                    <a:moveTo>
                      <a:pt x="352" y="0"/>
                    </a:moveTo>
                    <a:lnTo>
                      <a:pt x="3295" y="0"/>
                    </a:lnTo>
                    <a:lnTo>
                      <a:pt x="3342" y="3"/>
                    </a:lnTo>
                    <a:lnTo>
                      <a:pt x="3386" y="12"/>
                    </a:lnTo>
                    <a:lnTo>
                      <a:pt x="3428" y="26"/>
                    </a:lnTo>
                    <a:lnTo>
                      <a:pt x="3468" y="46"/>
                    </a:lnTo>
                    <a:lnTo>
                      <a:pt x="3504" y="71"/>
                    </a:lnTo>
                    <a:lnTo>
                      <a:pt x="3537" y="99"/>
                    </a:lnTo>
                    <a:lnTo>
                      <a:pt x="3567" y="131"/>
                    </a:lnTo>
                    <a:lnTo>
                      <a:pt x="3593" y="168"/>
                    </a:lnTo>
                    <a:lnTo>
                      <a:pt x="3614" y="207"/>
                    </a:lnTo>
                    <a:lnTo>
                      <a:pt x="3630" y="249"/>
                    </a:lnTo>
                    <a:lnTo>
                      <a:pt x="3641" y="293"/>
                    </a:lnTo>
                    <a:lnTo>
                      <a:pt x="3625" y="354"/>
                    </a:lnTo>
                    <a:lnTo>
                      <a:pt x="3607" y="416"/>
                    </a:lnTo>
                    <a:lnTo>
                      <a:pt x="3588" y="477"/>
                    </a:lnTo>
                    <a:lnTo>
                      <a:pt x="3566" y="542"/>
                    </a:lnTo>
                    <a:lnTo>
                      <a:pt x="3543" y="606"/>
                    </a:lnTo>
                    <a:lnTo>
                      <a:pt x="3519" y="671"/>
                    </a:lnTo>
                    <a:lnTo>
                      <a:pt x="3492" y="736"/>
                    </a:lnTo>
                    <a:lnTo>
                      <a:pt x="3462" y="803"/>
                    </a:lnTo>
                    <a:lnTo>
                      <a:pt x="3431" y="869"/>
                    </a:lnTo>
                    <a:lnTo>
                      <a:pt x="3399" y="935"/>
                    </a:lnTo>
                    <a:lnTo>
                      <a:pt x="3364" y="1003"/>
                    </a:lnTo>
                    <a:lnTo>
                      <a:pt x="3325" y="1069"/>
                    </a:lnTo>
                    <a:lnTo>
                      <a:pt x="3285" y="1136"/>
                    </a:lnTo>
                    <a:lnTo>
                      <a:pt x="3243" y="1204"/>
                    </a:lnTo>
                    <a:lnTo>
                      <a:pt x="3198" y="1270"/>
                    </a:lnTo>
                    <a:lnTo>
                      <a:pt x="3151" y="1337"/>
                    </a:lnTo>
                    <a:lnTo>
                      <a:pt x="3101" y="1402"/>
                    </a:lnTo>
                    <a:lnTo>
                      <a:pt x="3048" y="1467"/>
                    </a:lnTo>
                    <a:lnTo>
                      <a:pt x="2991" y="1532"/>
                    </a:lnTo>
                    <a:lnTo>
                      <a:pt x="2933" y="1596"/>
                    </a:lnTo>
                    <a:lnTo>
                      <a:pt x="2871" y="1659"/>
                    </a:lnTo>
                    <a:lnTo>
                      <a:pt x="2807" y="1721"/>
                    </a:lnTo>
                    <a:lnTo>
                      <a:pt x="2739" y="1782"/>
                    </a:lnTo>
                    <a:lnTo>
                      <a:pt x="2669" y="1843"/>
                    </a:lnTo>
                    <a:lnTo>
                      <a:pt x="2595" y="1902"/>
                    </a:lnTo>
                    <a:lnTo>
                      <a:pt x="2517" y="1958"/>
                    </a:lnTo>
                    <a:lnTo>
                      <a:pt x="2435" y="2014"/>
                    </a:lnTo>
                    <a:lnTo>
                      <a:pt x="2351" y="2069"/>
                    </a:lnTo>
                    <a:lnTo>
                      <a:pt x="2264" y="2122"/>
                    </a:lnTo>
                    <a:lnTo>
                      <a:pt x="2172" y="2173"/>
                    </a:lnTo>
                    <a:lnTo>
                      <a:pt x="2077" y="2221"/>
                    </a:lnTo>
                    <a:lnTo>
                      <a:pt x="1979" y="2269"/>
                    </a:lnTo>
                    <a:lnTo>
                      <a:pt x="1876" y="2313"/>
                    </a:lnTo>
                    <a:lnTo>
                      <a:pt x="1770" y="2356"/>
                    </a:lnTo>
                    <a:lnTo>
                      <a:pt x="1659" y="2397"/>
                    </a:lnTo>
                    <a:lnTo>
                      <a:pt x="1544" y="2435"/>
                    </a:lnTo>
                    <a:lnTo>
                      <a:pt x="1426" y="2471"/>
                    </a:lnTo>
                    <a:lnTo>
                      <a:pt x="1303" y="2504"/>
                    </a:lnTo>
                    <a:lnTo>
                      <a:pt x="1176" y="2534"/>
                    </a:lnTo>
                    <a:lnTo>
                      <a:pt x="1046" y="2562"/>
                    </a:lnTo>
                    <a:lnTo>
                      <a:pt x="910" y="2587"/>
                    </a:lnTo>
                    <a:lnTo>
                      <a:pt x="769" y="2608"/>
                    </a:lnTo>
                    <a:lnTo>
                      <a:pt x="625" y="2627"/>
                    </a:lnTo>
                    <a:lnTo>
                      <a:pt x="475" y="2642"/>
                    </a:lnTo>
                    <a:lnTo>
                      <a:pt x="322" y="2655"/>
                    </a:lnTo>
                    <a:lnTo>
                      <a:pt x="164" y="2663"/>
                    </a:lnTo>
                    <a:lnTo>
                      <a:pt x="1" y="2669"/>
                    </a:lnTo>
                    <a:lnTo>
                      <a:pt x="0" y="2669"/>
                    </a:lnTo>
                    <a:lnTo>
                      <a:pt x="0" y="361"/>
                    </a:lnTo>
                    <a:lnTo>
                      <a:pt x="3" y="313"/>
                    </a:lnTo>
                    <a:lnTo>
                      <a:pt x="12" y="265"/>
                    </a:lnTo>
                    <a:lnTo>
                      <a:pt x="28" y="221"/>
                    </a:lnTo>
                    <a:lnTo>
                      <a:pt x="49" y="179"/>
                    </a:lnTo>
                    <a:lnTo>
                      <a:pt x="73" y="140"/>
                    </a:lnTo>
                    <a:lnTo>
                      <a:pt x="103" y="106"/>
                    </a:lnTo>
                    <a:lnTo>
                      <a:pt x="137" y="75"/>
                    </a:lnTo>
                    <a:lnTo>
                      <a:pt x="175" y="50"/>
                    </a:lnTo>
                    <a:lnTo>
                      <a:pt x="216" y="29"/>
                    </a:lnTo>
                    <a:lnTo>
                      <a:pt x="259" y="13"/>
                    </a:lnTo>
                    <a:lnTo>
                      <a:pt x="304" y="3"/>
                    </a:lnTo>
                    <a:lnTo>
                      <a:pt x="352" y="0"/>
                    </a:lnTo>
                    <a:close/>
                  </a:path>
                </a:pathLst>
              </a:custGeom>
              <a:gradFill flip="none" rotWithShape="1">
                <a:gsLst>
                  <a:gs pos="0">
                    <a:schemeClr val="bg1">
                      <a:alpha val="0"/>
                    </a:schemeClr>
                  </a:gs>
                  <a:gs pos="100000">
                    <a:schemeClr val="bg1">
                      <a:alpha val="31000"/>
                    </a:scheme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64" name="Freeform 7"/>
            <p:cNvSpPr>
              <a:spLocks/>
            </p:cNvSpPr>
            <p:nvPr/>
          </p:nvSpPr>
          <p:spPr bwMode="auto">
            <a:xfrm>
              <a:off x="3221354" y="1563011"/>
              <a:ext cx="455501" cy="587927"/>
            </a:xfrm>
            <a:custGeom>
              <a:avLst/>
              <a:gdLst>
                <a:gd name="T0" fmla="*/ 1584 w 2390"/>
                <a:gd name="T1" fmla="*/ 38 h 3093"/>
                <a:gd name="T2" fmla="*/ 1941 w 2390"/>
                <a:gd name="T3" fmla="*/ 201 h 3093"/>
                <a:gd name="T4" fmla="*/ 2208 w 2390"/>
                <a:gd name="T5" fmla="*/ 468 h 3093"/>
                <a:gd name="T6" fmla="*/ 2363 w 2390"/>
                <a:gd name="T7" fmla="*/ 806 h 3093"/>
                <a:gd name="T8" fmla="*/ 2386 w 2390"/>
                <a:gd name="T9" fmla="*/ 1177 h 3093"/>
                <a:gd name="T10" fmla="*/ 2319 w 2390"/>
                <a:gd name="T11" fmla="*/ 1528 h 3093"/>
                <a:gd name="T12" fmla="*/ 2178 w 2390"/>
                <a:gd name="T13" fmla="*/ 1836 h 3093"/>
                <a:gd name="T14" fmla="*/ 1964 w 2390"/>
                <a:gd name="T15" fmla="*/ 2074 h 3093"/>
                <a:gd name="T16" fmla="*/ 1679 w 2390"/>
                <a:gd name="T17" fmla="*/ 2215 h 3093"/>
                <a:gd name="T18" fmla="*/ 1354 w 2390"/>
                <a:gd name="T19" fmla="*/ 2236 h 3093"/>
                <a:gd name="T20" fmla="*/ 1156 w 2390"/>
                <a:gd name="T21" fmla="*/ 2166 h 3093"/>
                <a:gd name="T22" fmla="*/ 1002 w 2390"/>
                <a:gd name="T23" fmla="*/ 2022 h 3093"/>
                <a:gd name="T24" fmla="*/ 914 w 2390"/>
                <a:gd name="T25" fmla="*/ 2366 h 3093"/>
                <a:gd name="T26" fmla="*/ 806 w 2390"/>
                <a:gd name="T27" fmla="*/ 2691 h 3093"/>
                <a:gd name="T28" fmla="*/ 649 w 2390"/>
                <a:gd name="T29" fmla="*/ 2965 h 3093"/>
                <a:gd name="T30" fmla="*/ 495 w 2390"/>
                <a:gd name="T31" fmla="*/ 2921 h 3093"/>
                <a:gd name="T32" fmla="*/ 515 w 2390"/>
                <a:gd name="T33" fmla="*/ 2510 h 3093"/>
                <a:gd name="T34" fmla="*/ 598 w 2390"/>
                <a:gd name="T35" fmla="*/ 2124 h 3093"/>
                <a:gd name="T36" fmla="*/ 674 w 2390"/>
                <a:gd name="T37" fmla="*/ 1823 h 3093"/>
                <a:gd name="T38" fmla="*/ 735 w 2390"/>
                <a:gd name="T39" fmla="*/ 1579 h 3093"/>
                <a:gd name="T40" fmla="*/ 738 w 2390"/>
                <a:gd name="T41" fmla="*/ 1397 h 3093"/>
                <a:gd name="T42" fmla="*/ 699 w 2390"/>
                <a:gd name="T43" fmla="*/ 1227 h 3093"/>
                <a:gd name="T44" fmla="*/ 718 w 2390"/>
                <a:gd name="T45" fmla="*/ 1000 h 3093"/>
                <a:gd name="T46" fmla="*/ 805 w 2390"/>
                <a:gd name="T47" fmla="*/ 810 h 3093"/>
                <a:gd name="T48" fmla="*/ 955 w 2390"/>
                <a:gd name="T49" fmla="*/ 709 h 3093"/>
                <a:gd name="T50" fmla="*/ 1130 w 2390"/>
                <a:gd name="T51" fmla="*/ 710 h 3093"/>
                <a:gd name="T52" fmla="*/ 1224 w 2390"/>
                <a:gd name="T53" fmla="*/ 793 h 3093"/>
                <a:gd name="T54" fmla="*/ 1258 w 2390"/>
                <a:gd name="T55" fmla="*/ 929 h 3093"/>
                <a:gd name="T56" fmla="*/ 1247 w 2390"/>
                <a:gd name="T57" fmla="*/ 1088 h 3093"/>
                <a:gd name="T58" fmla="*/ 1210 w 2390"/>
                <a:gd name="T59" fmla="*/ 1248 h 3093"/>
                <a:gd name="T60" fmla="*/ 1160 w 2390"/>
                <a:gd name="T61" fmla="*/ 1425 h 3093"/>
                <a:gd name="T62" fmla="*/ 1122 w 2390"/>
                <a:gd name="T63" fmla="*/ 1602 h 3093"/>
                <a:gd name="T64" fmla="*/ 1124 w 2390"/>
                <a:gd name="T65" fmla="*/ 1761 h 3093"/>
                <a:gd name="T66" fmla="*/ 1193 w 2390"/>
                <a:gd name="T67" fmla="*/ 1880 h 3093"/>
                <a:gd name="T68" fmla="*/ 1357 w 2390"/>
                <a:gd name="T69" fmla="*/ 1941 h 3093"/>
                <a:gd name="T70" fmla="*/ 1571 w 2390"/>
                <a:gd name="T71" fmla="*/ 1898 h 3093"/>
                <a:gd name="T72" fmla="*/ 1731 w 2390"/>
                <a:gd name="T73" fmla="*/ 1770 h 3093"/>
                <a:gd name="T74" fmla="*/ 1828 w 2390"/>
                <a:gd name="T75" fmla="*/ 1631 h 3093"/>
                <a:gd name="T76" fmla="*/ 1947 w 2390"/>
                <a:gd name="T77" fmla="*/ 1261 h 3093"/>
                <a:gd name="T78" fmla="*/ 1954 w 2390"/>
                <a:gd name="T79" fmla="*/ 863 h 3093"/>
                <a:gd name="T80" fmla="*/ 1840 w 2390"/>
                <a:gd name="T81" fmla="*/ 584 h 3093"/>
                <a:gd name="T82" fmla="*/ 1617 w 2390"/>
                <a:gd name="T83" fmla="*/ 395 h 3093"/>
                <a:gd name="T84" fmla="*/ 1303 w 2390"/>
                <a:gd name="T85" fmla="*/ 308 h 3093"/>
                <a:gd name="T86" fmla="*/ 1007 w 2390"/>
                <a:gd name="T87" fmla="*/ 333 h 3093"/>
                <a:gd name="T88" fmla="*/ 738 w 2390"/>
                <a:gd name="T89" fmla="*/ 448 h 3093"/>
                <a:gd name="T90" fmla="*/ 515 w 2390"/>
                <a:gd name="T91" fmla="*/ 640 h 3093"/>
                <a:gd name="T92" fmla="*/ 371 w 2390"/>
                <a:gd name="T93" fmla="*/ 898 h 3093"/>
                <a:gd name="T94" fmla="*/ 342 w 2390"/>
                <a:gd name="T95" fmla="*/ 1207 h 3093"/>
                <a:gd name="T96" fmla="*/ 401 w 2390"/>
                <a:gd name="T97" fmla="*/ 1416 h 3093"/>
                <a:gd name="T98" fmla="*/ 467 w 2390"/>
                <a:gd name="T99" fmla="*/ 1538 h 3093"/>
                <a:gd name="T100" fmla="*/ 488 w 2390"/>
                <a:gd name="T101" fmla="*/ 1670 h 3093"/>
                <a:gd name="T102" fmla="*/ 379 w 2390"/>
                <a:gd name="T103" fmla="*/ 1782 h 3093"/>
                <a:gd name="T104" fmla="*/ 179 w 2390"/>
                <a:gd name="T105" fmla="*/ 1659 h 3093"/>
                <a:gd name="T106" fmla="*/ 52 w 2390"/>
                <a:gd name="T107" fmla="*/ 1448 h 3093"/>
                <a:gd name="T108" fmla="*/ 1 w 2390"/>
                <a:gd name="T109" fmla="*/ 1187 h 3093"/>
                <a:gd name="T110" fmla="*/ 42 w 2390"/>
                <a:gd name="T111" fmla="*/ 847 h 3093"/>
                <a:gd name="T112" fmla="*/ 199 w 2390"/>
                <a:gd name="T113" fmla="*/ 518 h 3093"/>
                <a:gd name="T114" fmla="*/ 452 w 2390"/>
                <a:gd name="T115" fmla="*/ 264 h 3093"/>
                <a:gd name="T116" fmla="*/ 780 w 2390"/>
                <a:gd name="T117" fmla="*/ 91 h 3093"/>
                <a:gd name="T118" fmla="*/ 1161 w 2390"/>
                <a:gd name="T119" fmla="*/ 6 h 3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90" h="3093">
                  <a:moveTo>
                    <a:pt x="1250" y="0"/>
                  </a:moveTo>
                  <a:lnTo>
                    <a:pt x="1337" y="0"/>
                  </a:lnTo>
                  <a:lnTo>
                    <a:pt x="1422" y="7"/>
                  </a:lnTo>
                  <a:lnTo>
                    <a:pt x="1504" y="20"/>
                  </a:lnTo>
                  <a:lnTo>
                    <a:pt x="1584" y="38"/>
                  </a:lnTo>
                  <a:lnTo>
                    <a:pt x="1661" y="61"/>
                  </a:lnTo>
                  <a:lnTo>
                    <a:pt x="1736" y="89"/>
                  </a:lnTo>
                  <a:lnTo>
                    <a:pt x="1807" y="123"/>
                  </a:lnTo>
                  <a:lnTo>
                    <a:pt x="1876" y="160"/>
                  </a:lnTo>
                  <a:lnTo>
                    <a:pt x="1941" y="201"/>
                  </a:lnTo>
                  <a:lnTo>
                    <a:pt x="2002" y="248"/>
                  </a:lnTo>
                  <a:lnTo>
                    <a:pt x="2060" y="298"/>
                  </a:lnTo>
                  <a:lnTo>
                    <a:pt x="2114" y="351"/>
                  </a:lnTo>
                  <a:lnTo>
                    <a:pt x="2163" y="408"/>
                  </a:lnTo>
                  <a:lnTo>
                    <a:pt x="2208" y="468"/>
                  </a:lnTo>
                  <a:lnTo>
                    <a:pt x="2250" y="530"/>
                  </a:lnTo>
                  <a:lnTo>
                    <a:pt x="2285" y="596"/>
                  </a:lnTo>
                  <a:lnTo>
                    <a:pt x="2316" y="664"/>
                  </a:lnTo>
                  <a:lnTo>
                    <a:pt x="2342" y="734"/>
                  </a:lnTo>
                  <a:lnTo>
                    <a:pt x="2363" y="806"/>
                  </a:lnTo>
                  <a:lnTo>
                    <a:pt x="2378" y="880"/>
                  </a:lnTo>
                  <a:lnTo>
                    <a:pt x="2387" y="954"/>
                  </a:lnTo>
                  <a:lnTo>
                    <a:pt x="2390" y="1031"/>
                  </a:lnTo>
                  <a:lnTo>
                    <a:pt x="2389" y="1104"/>
                  </a:lnTo>
                  <a:lnTo>
                    <a:pt x="2386" y="1177"/>
                  </a:lnTo>
                  <a:lnTo>
                    <a:pt x="2379" y="1249"/>
                  </a:lnTo>
                  <a:lnTo>
                    <a:pt x="2368" y="1321"/>
                  </a:lnTo>
                  <a:lnTo>
                    <a:pt x="2355" y="1392"/>
                  </a:lnTo>
                  <a:lnTo>
                    <a:pt x="2339" y="1461"/>
                  </a:lnTo>
                  <a:lnTo>
                    <a:pt x="2319" y="1528"/>
                  </a:lnTo>
                  <a:lnTo>
                    <a:pt x="2297" y="1594"/>
                  </a:lnTo>
                  <a:lnTo>
                    <a:pt x="2272" y="1657"/>
                  </a:lnTo>
                  <a:lnTo>
                    <a:pt x="2243" y="1719"/>
                  </a:lnTo>
                  <a:lnTo>
                    <a:pt x="2212" y="1778"/>
                  </a:lnTo>
                  <a:lnTo>
                    <a:pt x="2178" y="1836"/>
                  </a:lnTo>
                  <a:lnTo>
                    <a:pt x="2141" y="1890"/>
                  </a:lnTo>
                  <a:lnTo>
                    <a:pt x="2100" y="1941"/>
                  </a:lnTo>
                  <a:lnTo>
                    <a:pt x="2058" y="1989"/>
                  </a:lnTo>
                  <a:lnTo>
                    <a:pt x="2013" y="2032"/>
                  </a:lnTo>
                  <a:lnTo>
                    <a:pt x="1964" y="2074"/>
                  </a:lnTo>
                  <a:lnTo>
                    <a:pt x="1912" y="2111"/>
                  </a:lnTo>
                  <a:lnTo>
                    <a:pt x="1858" y="2143"/>
                  </a:lnTo>
                  <a:lnTo>
                    <a:pt x="1802" y="2171"/>
                  </a:lnTo>
                  <a:lnTo>
                    <a:pt x="1742" y="2196"/>
                  </a:lnTo>
                  <a:lnTo>
                    <a:pt x="1679" y="2215"/>
                  </a:lnTo>
                  <a:lnTo>
                    <a:pt x="1615" y="2230"/>
                  </a:lnTo>
                  <a:lnTo>
                    <a:pt x="1547" y="2238"/>
                  </a:lnTo>
                  <a:lnTo>
                    <a:pt x="1476" y="2243"/>
                  </a:lnTo>
                  <a:lnTo>
                    <a:pt x="1403" y="2241"/>
                  </a:lnTo>
                  <a:lnTo>
                    <a:pt x="1354" y="2236"/>
                  </a:lnTo>
                  <a:lnTo>
                    <a:pt x="1309" y="2229"/>
                  </a:lnTo>
                  <a:lnTo>
                    <a:pt x="1266" y="2217"/>
                  </a:lnTo>
                  <a:lnTo>
                    <a:pt x="1227" y="2203"/>
                  </a:lnTo>
                  <a:lnTo>
                    <a:pt x="1191" y="2186"/>
                  </a:lnTo>
                  <a:lnTo>
                    <a:pt x="1156" y="2166"/>
                  </a:lnTo>
                  <a:lnTo>
                    <a:pt x="1123" y="2143"/>
                  </a:lnTo>
                  <a:lnTo>
                    <a:pt x="1092" y="2117"/>
                  </a:lnTo>
                  <a:lnTo>
                    <a:pt x="1062" y="2089"/>
                  </a:lnTo>
                  <a:lnTo>
                    <a:pt x="1031" y="2057"/>
                  </a:lnTo>
                  <a:lnTo>
                    <a:pt x="1002" y="2022"/>
                  </a:lnTo>
                  <a:lnTo>
                    <a:pt x="984" y="2091"/>
                  </a:lnTo>
                  <a:lnTo>
                    <a:pt x="967" y="2160"/>
                  </a:lnTo>
                  <a:lnTo>
                    <a:pt x="950" y="2230"/>
                  </a:lnTo>
                  <a:lnTo>
                    <a:pt x="932" y="2298"/>
                  </a:lnTo>
                  <a:lnTo>
                    <a:pt x="914" y="2366"/>
                  </a:lnTo>
                  <a:lnTo>
                    <a:pt x="895" y="2434"/>
                  </a:lnTo>
                  <a:lnTo>
                    <a:pt x="875" y="2500"/>
                  </a:lnTo>
                  <a:lnTo>
                    <a:pt x="853" y="2565"/>
                  </a:lnTo>
                  <a:lnTo>
                    <a:pt x="830" y="2628"/>
                  </a:lnTo>
                  <a:lnTo>
                    <a:pt x="806" y="2691"/>
                  </a:lnTo>
                  <a:lnTo>
                    <a:pt x="779" y="2750"/>
                  </a:lnTo>
                  <a:lnTo>
                    <a:pt x="751" y="2808"/>
                  </a:lnTo>
                  <a:lnTo>
                    <a:pt x="720" y="2863"/>
                  </a:lnTo>
                  <a:lnTo>
                    <a:pt x="686" y="2916"/>
                  </a:lnTo>
                  <a:lnTo>
                    <a:pt x="649" y="2965"/>
                  </a:lnTo>
                  <a:lnTo>
                    <a:pt x="609" y="3011"/>
                  </a:lnTo>
                  <a:lnTo>
                    <a:pt x="566" y="3054"/>
                  </a:lnTo>
                  <a:lnTo>
                    <a:pt x="519" y="3093"/>
                  </a:lnTo>
                  <a:lnTo>
                    <a:pt x="504" y="3007"/>
                  </a:lnTo>
                  <a:lnTo>
                    <a:pt x="495" y="2921"/>
                  </a:lnTo>
                  <a:lnTo>
                    <a:pt x="490" y="2837"/>
                  </a:lnTo>
                  <a:lnTo>
                    <a:pt x="491" y="2753"/>
                  </a:lnTo>
                  <a:lnTo>
                    <a:pt x="496" y="2672"/>
                  </a:lnTo>
                  <a:lnTo>
                    <a:pt x="504" y="2590"/>
                  </a:lnTo>
                  <a:lnTo>
                    <a:pt x="515" y="2510"/>
                  </a:lnTo>
                  <a:lnTo>
                    <a:pt x="528" y="2431"/>
                  </a:lnTo>
                  <a:lnTo>
                    <a:pt x="544" y="2353"/>
                  </a:lnTo>
                  <a:lnTo>
                    <a:pt x="562" y="2275"/>
                  </a:lnTo>
                  <a:lnTo>
                    <a:pt x="580" y="2199"/>
                  </a:lnTo>
                  <a:lnTo>
                    <a:pt x="598" y="2124"/>
                  </a:lnTo>
                  <a:lnTo>
                    <a:pt x="616" y="2049"/>
                  </a:lnTo>
                  <a:lnTo>
                    <a:pt x="633" y="1976"/>
                  </a:lnTo>
                  <a:lnTo>
                    <a:pt x="646" y="1926"/>
                  </a:lnTo>
                  <a:lnTo>
                    <a:pt x="659" y="1875"/>
                  </a:lnTo>
                  <a:lnTo>
                    <a:pt x="674" y="1823"/>
                  </a:lnTo>
                  <a:lnTo>
                    <a:pt x="687" y="1772"/>
                  </a:lnTo>
                  <a:lnTo>
                    <a:pt x="701" y="1722"/>
                  </a:lnTo>
                  <a:lnTo>
                    <a:pt x="714" y="1672"/>
                  </a:lnTo>
                  <a:lnTo>
                    <a:pt x="725" y="1624"/>
                  </a:lnTo>
                  <a:lnTo>
                    <a:pt x="735" y="1579"/>
                  </a:lnTo>
                  <a:lnTo>
                    <a:pt x="742" y="1535"/>
                  </a:lnTo>
                  <a:lnTo>
                    <a:pt x="747" y="1495"/>
                  </a:lnTo>
                  <a:lnTo>
                    <a:pt x="749" y="1458"/>
                  </a:lnTo>
                  <a:lnTo>
                    <a:pt x="745" y="1427"/>
                  </a:lnTo>
                  <a:lnTo>
                    <a:pt x="738" y="1397"/>
                  </a:lnTo>
                  <a:lnTo>
                    <a:pt x="729" y="1366"/>
                  </a:lnTo>
                  <a:lnTo>
                    <a:pt x="718" y="1336"/>
                  </a:lnTo>
                  <a:lnTo>
                    <a:pt x="708" y="1305"/>
                  </a:lnTo>
                  <a:lnTo>
                    <a:pt x="703" y="1273"/>
                  </a:lnTo>
                  <a:lnTo>
                    <a:pt x="699" y="1227"/>
                  </a:lnTo>
                  <a:lnTo>
                    <a:pt x="697" y="1182"/>
                  </a:lnTo>
                  <a:lnTo>
                    <a:pt x="698" y="1135"/>
                  </a:lnTo>
                  <a:lnTo>
                    <a:pt x="702" y="1089"/>
                  </a:lnTo>
                  <a:lnTo>
                    <a:pt x="708" y="1043"/>
                  </a:lnTo>
                  <a:lnTo>
                    <a:pt x="718" y="1000"/>
                  </a:lnTo>
                  <a:lnTo>
                    <a:pt x="730" y="956"/>
                  </a:lnTo>
                  <a:lnTo>
                    <a:pt x="744" y="916"/>
                  </a:lnTo>
                  <a:lnTo>
                    <a:pt x="762" y="878"/>
                  </a:lnTo>
                  <a:lnTo>
                    <a:pt x="781" y="842"/>
                  </a:lnTo>
                  <a:lnTo>
                    <a:pt x="805" y="810"/>
                  </a:lnTo>
                  <a:lnTo>
                    <a:pt x="829" y="781"/>
                  </a:lnTo>
                  <a:lnTo>
                    <a:pt x="857" y="756"/>
                  </a:lnTo>
                  <a:lnTo>
                    <a:pt x="887" y="735"/>
                  </a:lnTo>
                  <a:lnTo>
                    <a:pt x="920" y="720"/>
                  </a:lnTo>
                  <a:lnTo>
                    <a:pt x="955" y="709"/>
                  </a:lnTo>
                  <a:lnTo>
                    <a:pt x="997" y="701"/>
                  </a:lnTo>
                  <a:lnTo>
                    <a:pt x="1036" y="697"/>
                  </a:lnTo>
                  <a:lnTo>
                    <a:pt x="1070" y="698"/>
                  </a:lnTo>
                  <a:lnTo>
                    <a:pt x="1102" y="703"/>
                  </a:lnTo>
                  <a:lnTo>
                    <a:pt x="1130" y="710"/>
                  </a:lnTo>
                  <a:lnTo>
                    <a:pt x="1154" y="722"/>
                  </a:lnTo>
                  <a:lnTo>
                    <a:pt x="1176" y="735"/>
                  </a:lnTo>
                  <a:lnTo>
                    <a:pt x="1195" y="752"/>
                  </a:lnTo>
                  <a:lnTo>
                    <a:pt x="1211" y="772"/>
                  </a:lnTo>
                  <a:lnTo>
                    <a:pt x="1224" y="793"/>
                  </a:lnTo>
                  <a:lnTo>
                    <a:pt x="1236" y="816"/>
                  </a:lnTo>
                  <a:lnTo>
                    <a:pt x="1244" y="843"/>
                  </a:lnTo>
                  <a:lnTo>
                    <a:pt x="1250" y="869"/>
                  </a:lnTo>
                  <a:lnTo>
                    <a:pt x="1255" y="898"/>
                  </a:lnTo>
                  <a:lnTo>
                    <a:pt x="1258" y="929"/>
                  </a:lnTo>
                  <a:lnTo>
                    <a:pt x="1258" y="960"/>
                  </a:lnTo>
                  <a:lnTo>
                    <a:pt x="1258" y="991"/>
                  </a:lnTo>
                  <a:lnTo>
                    <a:pt x="1255" y="1023"/>
                  </a:lnTo>
                  <a:lnTo>
                    <a:pt x="1251" y="1056"/>
                  </a:lnTo>
                  <a:lnTo>
                    <a:pt x="1247" y="1088"/>
                  </a:lnTo>
                  <a:lnTo>
                    <a:pt x="1241" y="1121"/>
                  </a:lnTo>
                  <a:lnTo>
                    <a:pt x="1235" y="1153"/>
                  </a:lnTo>
                  <a:lnTo>
                    <a:pt x="1227" y="1185"/>
                  </a:lnTo>
                  <a:lnTo>
                    <a:pt x="1220" y="1215"/>
                  </a:lnTo>
                  <a:lnTo>
                    <a:pt x="1210" y="1248"/>
                  </a:lnTo>
                  <a:lnTo>
                    <a:pt x="1201" y="1282"/>
                  </a:lnTo>
                  <a:lnTo>
                    <a:pt x="1190" y="1317"/>
                  </a:lnTo>
                  <a:lnTo>
                    <a:pt x="1181" y="1353"/>
                  </a:lnTo>
                  <a:lnTo>
                    <a:pt x="1170" y="1389"/>
                  </a:lnTo>
                  <a:lnTo>
                    <a:pt x="1160" y="1425"/>
                  </a:lnTo>
                  <a:lnTo>
                    <a:pt x="1151" y="1461"/>
                  </a:lnTo>
                  <a:lnTo>
                    <a:pt x="1141" y="1497"/>
                  </a:lnTo>
                  <a:lnTo>
                    <a:pt x="1134" y="1532"/>
                  </a:lnTo>
                  <a:lnTo>
                    <a:pt x="1128" y="1568"/>
                  </a:lnTo>
                  <a:lnTo>
                    <a:pt x="1122" y="1602"/>
                  </a:lnTo>
                  <a:lnTo>
                    <a:pt x="1118" y="1636"/>
                  </a:lnTo>
                  <a:lnTo>
                    <a:pt x="1117" y="1669"/>
                  </a:lnTo>
                  <a:lnTo>
                    <a:pt x="1117" y="1701"/>
                  </a:lnTo>
                  <a:lnTo>
                    <a:pt x="1119" y="1732"/>
                  </a:lnTo>
                  <a:lnTo>
                    <a:pt x="1124" y="1761"/>
                  </a:lnTo>
                  <a:lnTo>
                    <a:pt x="1132" y="1789"/>
                  </a:lnTo>
                  <a:lnTo>
                    <a:pt x="1142" y="1815"/>
                  </a:lnTo>
                  <a:lnTo>
                    <a:pt x="1156" y="1839"/>
                  </a:lnTo>
                  <a:lnTo>
                    <a:pt x="1173" y="1861"/>
                  </a:lnTo>
                  <a:lnTo>
                    <a:pt x="1193" y="1880"/>
                  </a:lnTo>
                  <a:lnTo>
                    <a:pt x="1218" y="1898"/>
                  </a:lnTo>
                  <a:lnTo>
                    <a:pt x="1246" y="1913"/>
                  </a:lnTo>
                  <a:lnTo>
                    <a:pt x="1279" y="1926"/>
                  </a:lnTo>
                  <a:lnTo>
                    <a:pt x="1316" y="1935"/>
                  </a:lnTo>
                  <a:lnTo>
                    <a:pt x="1357" y="1941"/>
                  </a:lnTo>
                  <a:lnTo>
                    <a:pt x="1404" y="1943"/>
                  </a:lnTo>
                  <a:lnTo>
                    <a:pt x="1448" y="1940"/>
                  </a:lnTo>
                  <a:lnTo>
                    <a:pt x="1492" y="1930"/>
                  </a:lnTo>
                  <a:lnTo>
                    <a:pt x="1532" y="1916"/>
                  </a:lnTo>
                  <a:lnTo>
                    <a:pt x="1571" y="1898"/>
                  </a:lnTo>
                  <a:lnTo>
                    <a:pt x="1608" y="1877"/>
                  </a:lnTo>
                  <a:lnTo>
                    <a:pt x="1642" y="1853"/>
                  </a:lnTo>
                  <a:lnTo>
                    <a:pt x="1675" y="1827"/>
                  </a:lnTo>
                  <a:lnTo>
                    <a:pt x="1704" y="1799"/>
                  </a:lnTo>
                  <a:lnTo>
                    <a:pt x="1731" y="1770"/>
                  </a:lnTo>
                  <a:lnTo>
                    <a:pt x="1756" y="1740"/>
                  </a:lnTo>
                  <a:lnTo>
                    <a:pt x="1779" y="1710"/>
                  </a:lnTo>
                  <a:lnTo>
                    <a:pt x="1798" y="1683"/>
                  </a:lnTo>
                  <a:lnTo>
                    <a:pt x="1815" y="1655"/>
                  </a:lnTo>
                  <a:lnTo>
                    <a:pt x="1828" y="1631"/>
                  </a:lnTo>
                  <a:lnTo>
                    <a:pt x="1860" y="1564"/>
                  </a:lnTo>
                  <a:lnTo>
                    <a:pt x="1888" y="1494"/>
                  </a:lnTo>
                  <a:lnTo>
                    <a:pt x="1911" y="1419"/>
                  </a:lnTo>
                  <a:lnTo>
                    <a:pt x="1931" y="1342"/>
                  </a:lnTo>
                  <a:lnTo>
                    <a:pt x="1947" y="1261"/>
                  </a:lnTo>
                  <a:lnTo>
                    <a:pt x="1959" y="1176"/>
                  </a:lnTo>
                  <a:lnTo>
                    <a:pt x="1965" y="1088"/>
                  </a:lnTo>
                  <a:lnTo>
                    <a:pt x="1966" y="997"/>
                  </a:lnTo>
                  <a:lnTo>
                    <a:pt x="1963" y="928"/>
                  </a:lnTo>
                  <a:lnTo>
                    <a:pt x="1954" y="863"/>
                  </a:lnTo>
                  <a:lnTo>
                    <a:pt x="1941" y="800"/>
                  </a:lnTo>
                  <a:lnTo>
                    <a:pt x="1923" y="741"/>
                  </a:lnTo>
                  <a:lnTo>
                    <a:pt x="1899" y="686"/>
                  </a:lnTo>
                  <a:lnTo>
                    <a:pt x="1872" y="632"/>
                  </a:lnTo>
                  <a:lnTo>
                    <a:pt x="1840" y="584"/>
                  </a:lnTo>
                  <a:lnTo>
                    <a:pt x="1803" y="538"/>
                  </a:lnTo>
                  <a:lnTo>
                    <a:pt x="1763" y="496"/>
                  </a:lnTo>
                  <a:lnTo>
                    <a:pt x="1718" y="458"/>
                  </a:lnTo>
                  <a:lnTo>
                    <a:pt x="1670" y="424"/>
                  </a:lnTo>
                  <a:lnTo>
                    <a:pt x="1617" y="395"/>
                  </a:lnTo>
                  <a:lnTo>
                    <a:pt x="1561" y="368"/>
                  </a:lnTo>
                  <a:lnTo>
                    <a:pt x="1501" y="347"/>
                  </a:lnTo>
                  <a:lnTo>
                    <a:pt x="1439" y="330"/>
                  </a:lnTo>
                  <a:lnTo>
                    <a:pt x="1372" y="317"/>
                  </a:lnTo>
                  <a:lnTo>
                    <a:pt x="1303" y="308"/>
                  </a:lnTo>
                  <a:lnTo>
                    <a:pt x="1231" y="305"/>
                  </a:lnTo>
                  <a:lnTo>
                    <a:pt x="1175" y="306"/>
                  </a:lnTo>
                  <a:lnTo>
                    <a:pt x="1119" y="312"/>
                  </a:lnTo>
                  <a:lnTo>
                    <a:pt x="1063" y="320"/>
                  </a:lnTo>
                  <a:lnTo>
                    <a:pt x="1007" y="333"/>
                  </a:lnTo>
                  <a:lnTo>
                    <a:pt x="951" y="349"/>
                  </a:lnTo>
                  <a:lnTo>
                    <a:pt x="896" y="369"/>
                  </a:lnTo>
                  <a:lnTo>
                    <a:pt x="842" y="392"/>
                  </a:lnTo>
                  <a:lnTo>
                    <a:pt x="789" y="418"/>
                  </a:lnTo>
                  <a:lnTo>
                    <a:pt x="738" y="448"/>
                  </a:lnTo>
                  <a:lnTo>
                    <a:pt x="688" y="481"/>
                  </a:lnTo>
                  <a:lnTo>
                    <a:pt x="642" y="517"/>
                  </a:lnTo>
                  <a:lnTo>
                    <a:pt x="596" y="555"/>
                  </a:lnTo>
                  <a:lnTo>
                    <a:pt x="554" y="596"/>
                  </a:lnTo>
                  <a:lnTo>
                    <a:pt x="515" y="640"/>
                  </a:lnTo>
                  <a:lnTo>
                    <a:pt x="479" y="687"/>
                  </a:lnTo>
                  <a:lnTo>
                    <a:pt x="446" y="736"/>
                  </a:lnTo>
                  <a:lnTo>
                    <a:pt x="417" y="787"/>
                  </a:lnTo>
                  <a:lnTo>
                    <a:pt x="392" y="842"/>
                  </a:lnTo>
                  <a:lnTo>
                    <a:pt x="371" y="898"/>
                  </a:lnTo>
                  <a:lnTo>
                    <a:pt x="355" y="955"/>
                  </a:lnTo>
                  <a:lnTo>
                    <a:pt x="344" y="1016"/>
                  </a:lnTo>
                  <a:lnTo>
                    <a:pt x="338" y="1077"/>
                  </a:lnTo>
                  <a:lnTo>
                    <a:pt x="337" y="1141"/>
                  </a:lnTo>
                  <a:lnTo>
                    <a:pt x="342" y="1207"/>
                  </a:lnTo>
                  <a:lnTo>
                    <a:pt x="353" y="1274"/>
                  </a:lnTo>
                  <a:lnTo>
                    <a:pt x="370" y="1342"/>
                  </a:lnTo>
                  <a:lnTo>
                    <a:pt x="378" y="1367"/>
                  </a:lnTo>
                  <a:lnTo>
                    <a:pt x="389" y="1392"/>
                  </a:lnTo>
                  <a:lnTo>
                    <a:pt x="401" y="1416"/>
                  </a:lnTo>
                  <a:lnTo>
                    <a:pt x="414" y="1441"/>
                  </a:lnTo>
                  <a:lnTo>
                    <a:pt x="428" y="1465"/>
                  </a:lnTo>
                  <a:lnTo>
                    <a:pt x="442" y="1488"/>
                  </a:lnTo>
                  <a:lnTo>
                    <a:pt x="455" y="1513"/>
                  </a:lnTo>
                  <a:lnTo>
                    <a:pt x="467" y="1538"/>
                  </a:lnTo>
                  <a:lnTo>
                    <a:pt x="477" y="1563"/>
                  </a:lnTo>
                  <a:lnTo>
                    <a:pt x="485" y="1589"/>
                  </a:lnTo>
                  <a:lnTo>
                    <a:pt x="489" y="1615"/>
                  </a:lnTo>
                  <a:lnTo>
                    <a:pt x="490" y="1642"/>
                  </a:lnTo>
                  <a:lnTo>
                    <a:pt x="488" y="1670"/>
                  </a:lnTo>
                  <a:lnTo>
                    <a:pt x="481" y="1699"/>
                  </a:lnTo>
                  <a:lnTo>
                    <a:pt x="469" y="1728"/>
                  </a:lnTo>
                  <a:lnTo>
                    <a:pt x="451" y="1759"/>
                  </a:lnTo>
                  <a:lnTo>
                    <a:pt x="427" y="1791"/>
                  </a:lnTo>
                  <a:lnTo>
                    <a:pt x="379" y="1782"/>
                  </a:lnTo>
                  <a:lnTo>
                    <a:pt x="334" y="1766"/>
                  </a:lnTo>
                  <a:lnTo>
                    <a:pt x="290" y="1745"/>
                  </a:lnTo>
                  <a:lnTo>
                    <a:pt x="250" y="1721"/>
                  </a:lnTo>
                  <a:lnTo>
                    <a:pt x="213" y="1692"/>
                  </a:lnTo>
                  <a:lnTo>
                    <a:pt x="179" y="1659"/>
                  </a:lnTo>
                  <a:lnTo>
                    <a:pt x="148" y="1623"/>
                  </a:lnTo>
                  <a:lnTo>
                    <a:pt x="120" y="1584"/>
                  </a:lnTo>
                  <a:lnTo>
                    <a:pt x="95" y="1542"/>
                  </a:lnTo>
                  <a:lnTo>
                    <a:pt x="72" y="1496"/>
                  </a:lnTo>
                  <a:lnTo>
                    <a:pt x="52" y="1448"/>
                  </a:lnTo>
                  <a:lnTo>
                    <a:pt x="36" y="1399"/>
                  </a:lnTo>
                  <a:lnTo>
                    <a:pt x="23" y="1348"/>
                  </a:lnTo>
                  <a:lnTo>
                    <a:pt x="12" y="1295"/>
                  </a:lnTo>
                  <a:lnTo>
                    <a:pt x="5" y="1242"/>
                  </a:lnTo>
                  <a:lnTo>
                    <a:pt x="1" y="1187"/>
                  </a:lnTo>
                  <a:lnTo>
                    <a:pt x="0" y="1133"/>
                  </a:lnTo>
                  <a:lnTo>
                    <a:pt x="2" y="1077"/>
                  </a:lnTo>
                  <a:lnTo>
                    <a:pt x="10" y="998"/>
                  </a:lnTo>
                  <a:lnTo>
                    <a:pt x="24" y="921"/>
                  </a:lnTo>
                  <a:lnTo>
                    <a:pt x="42" y="847"/>
                  </a:lnTo>
                  <a:lnTo>
                    <a:pt x="65" y="775"/>
                  </a:lnTo>
                  <a:lnTo>
                    <a:pt x="91" y="707"/>
                  </a:lnTo>
                  <a:lnTo>
                    <a:pt x="123" y="641"/>
                  </a:lnTo>
                  <a:lnTo>
                    <a:pt x="159" y="578"/>
                  </a:lnTo>
                  <a:lnTo>
                    <a:pt x="199" y="518"/>
                  </a:lnTo>
                  <a:lnTo>
                    <a:pt x="243" y="460"/>
                  </a:lnTo>
                  <a:lnTo>
                    <a:pt x="290" y="407"/>
                  </a:lnTo>
                  <a:lnTo>
                    <a:pt x="341" y="356"/>
                  </a:lnTo>
                  <a:lnTo>
                    <a:pt x="395" y="308"/>
                  </a:lnTo>
                  <a:lnTo>
                    <a:pt x="452" y="264"/>
                  </a:lnTo>
                  <a:lnTo>
                    <a:pt x="513" y="222"/>
                  </a:lnTo>
                  <a:lnTo>
                    <a:pt x="576" y="184"/>
                  </a:lnTo>
                  <a:lnTo>
                    <a:pt x="642" y="150"/>
                  </a:lnTo>
                  <a:lnTo>
                    <a:pt x="711" y="118"/>
                  </a:lnTo>
                  <a:lnTo>
                    <a:pt x="780" y="91"/>
                  </a:lnTo>
                  <a:lnTo>
                    <a:pt x="853" y="66"/>
                  </a:lnTo>
                  <a:lnTo>
                    <a:pt x="928" y="46"/>
                  </a:lnTo>
                  <a:lnTo>
                    <a:pt x="1005" y="29"/>
                  </a:lnTo>
                  <a:lnTo>
                    <a:pt x="1082" y="15"/>
                  </a:lnTo>
                  <a:lnTo>
                    <a:pt x="1161" y="6"/>
                  </a:lnTo>
                  <a:lnTo>
                    <a:pt x="125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57200" y="211931"/>
            <a:ext cx="6858000" cy="641350"/>
          </a:xfrm>
        </p:spPr>
        <p:txBody>
          <a:bodyPr/>
          <a:lstStyle/>
          <a:p>
            <a:r>
              <a:rPr lang="en-US" smtClean="0"/>
              <a:t>Social Icons</a:t>
            </a:r>
            <a:endParaRPr lang="en-US"/>
          </a:p>
        </p:txBody>
      </p:sp>
    </p:spTree>
    <p:extLst>
      <p:ext uri="{BB962C8B-B14F-4D97-AF65-F5344CB8AC3E}">
        <p14:creationId xmlns:p14="http://schemas.microsoft.com/office/powerpoint/2010/main" val="9079906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par>
                                <p:cTn id="23" presetID="10"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childTnLst>
                                </p:cTn>
                              </p:par>
                              <p:par>
                                <p:cTn id="26" presetID="10" presetClass="entr" presetSubtype="0" fill="hold" nodeType="with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500"/>
                                        <p:tgtEl>
                                          <p:spTgt spid="54"/>
                                        </p:tgtEl>
                                      </p:cBhvr>
                                    </p:animEffect>
                                  </p:childTnLst>
                                </p:cTn>
                              </p:par>
                              <p:par>
                                <p:cTn id="29" presetID="10" presetClass="entr" presetSubtype="0" fill="hold" nodeType="with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fade">
                                      <p:cBhvr>
                                        <p:cTn id="31" dur="500"/>
                                        <p:tgtEl>
                                          <p:spTgt spid="62"/>
                                        </p:tgtEl>
                                      </p:cBhvr>
                                    </p:animEffect>
                                  </p:childTnLst>
                                </p:cTn>
                              </p:par>
                              <p:par>
                                <p:cTn id="32" presetID="10" presetClass="entr" presetSubtype="0" fill="hold" nodeType="with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fade">
                                      <p:cBhvr>
                                        <p:cTn id="34" dur="500"/>
                                        <p:tgtEl>
                                          <p:spTgt spid="72"/>
                                        </p:tgtEl>
                                      </p:cBhvr>
                                    </p:animEffect>
                                  </p:childTnLst>
                                </p:cTn>
                              </p:par>
                              <p:par>
                                <p:cTn id="35" presetID="10" presetClass="entr" presetSubtype="0" fill="hold" nodeType="with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500"/>
                                        <p:tgtEl>
                                          <p:spTgt spid="79"/>
                                        </p:tgtEl>
                                      </p:cBhvr>
                                    </p:animEffect>
                                  </p:childTnLst>
                                </p:cTn>
                              </p:par>
                              <p:par>
                                <p:cTn id="38" presetID="10" presetClass="entr" presetSubtype="0" fill="hold" nodeType="withEffect">
                                  <p:stCondLst>
                                    <p:cond delay="0"/>
                                  </p:stCondLst>
                                  <p:childTnLst>
                                    <p:set>
                                      <p:cBhvr>
                                        <p:cTn id="39" dur="1" fill="hold">
                                          <p:stCondLst>
                                            <p:cond delay="0"/>
                                          </p:stCondLst>
                                        </p:cTn>
                                        <p:tgtEl>
                                          <p:spTgt spid="89"/>
                                        </p:tgtEl>
                                        <p:attrNameLst>
                                          <p:attrName>style.visibility</p:attrName>
                                        </p:attrNameLst>
                                      </p:cBhvr>
                                      <p:to>
                                        <p:strVal val="visible"/>
                                      </p:to>
                                    </p:set>
                                    <p:animEffect transition="in" filter="fade">
                                      <p:cBhvr>
                                        <p:cTn id="40" dur="500"/>
                                        <p:tgtEl>
                                          <p:spTgt spid="89"/>
                                        </p:tgtEl>
                                      </p:cBhvr>
                                    </p:animEffect>
                                  </p:childTnLst>
                                </p:cTn>
                              </p:par>
                              <p:par>
                                <p:cTn id="41" presetID="10" presetClass="entr" presetSubtype="0" fill="hold" nodeType="withEffect">
                                  <p:stCondLst>
                                    <p:cond delay="0"/>
                                  </p:stCondLst>
                                  <p:childTnLst>
                                    <p:set>
                                      <p:cBhvr>
                                        <p:cTn id="42" dur="1" fill="hold">
                                          <p:stCondLst>
                                            <p:cond delay="0"/>
                                          </p:stCondLst>
                                        </p:cTn>
                                        <p:tgtEl>
                                          <p:spTgt spid="99"/>
                                        </p:tgtEl>
                                        <p:attrNameLst>
                                          <p:attrName>style.visibility</p:attrName>
                                        </p:attrNameLst>
                                      </p:cBhvr>
                                      <p:to>
                                        <p:strVal val="visible"/>
                                      </p:to>
                                    </p:set>
                                    <p:animEffect transition="in" filter="fade">
                                      <p:cBhvr>
                                        <p:cTn id="43" dur="500"/>
                                        <p:tgtEl>
                                          <p:spTgt spid="99"/>
                                        </p:tgtEl>
                                      </p:cBhvr>
                                    </p:animEffect>
                                  </p:childTnLst>
                                </p:cTn>
                              </p:par>
                              <p:par>
                                <p:cTn id="44" presetID="10" presetClass="entr" presetSubtype="0" fill="hold" nodeType="withEffect">
                                  <p:stCondLst>
                                    <p:cond delay="0"/>
                                  </p:stCondLst>
                                  <p:childTnLst>
                                    <p:set>
                                      <p:cBhvr>
                                        <p:cTn id="45" dur="1" fill="hold">
                                          <p:stCondLst>
                                            <p:cond delay="0"/>
                                          </p:stCondLst>
                                        </p:cTn>
                                        <p:tgtEl>
                                          <p:spTgt spid="107"/>
                                        </p:tgtEl>
                                        <p:attrNameLst>
                                          <p:attrName>style.visibility</p:attrName>
                                        </p:attrNameLst>
                                      </p:cBhvr>
                                      <p:to>
                                        <p:strVal val="visible"/>
                                      </p:to>
                                    </p:set>
                                    <p:animEffect transition="in" filter="fade">
                                      <p:cBhvr>
                                        <p:cTn id="46" dur="500"/>
                                        <p:tgtEl>
                                          <p:spTgt spid="107"/>
                                        </p:tgtEl>
                                      </p:cBhvr>
                                    </p:animEffect>
                                  </p:childTnLst>
                                </p:cTn>
                              </p:par>
                              <p:par>
                                <p:cTn id="47" presetID="10" presetClass="entr" presetSubtype="0" fill="hold" nodeType="withEffect">
                                  <p:stCondLst>
                                    <p:cond delay="0"/>
                                  </p:stCondLst>
                                  <p:childTnLst>
                                    <p:set>
                                      <p:cBhvr>
                                        <p:cTn id="48" dur="1" fill="hold">
                                          <p:stCondLst>
                                            <p:cond delay="0"/>
                                          </p:stCondLst>
                                        </p:cTn>
                                        <p:tgtEl>
                                          <p:spTgt spid="112"/>
                                        </p:tgtEl>
                                        <p:attrNameLst>
                                          <p:attrName>style.visibility</p:attrName>
                                        </p:attrNameLst>
                                      </p:cBhvr>
                                      <p:to>
                                        <p:strVal val="visible"/>
                                      </p:to>
                                    </p:set>
                                    <p:animEffect transition="in" filter="fade">
                                      <p:cBhvr>
                                        <p:cTn id="49" dur="500"/>
                                        <p:tgtEl>
                                          <p:spTgt spid="112"/>
                                        </p:tgtEl>
                                      </p:cBhvr>
                                    </p:animEffect>
                                  </p:childTnLst>
                                </p:cTn>
                              </p:par>
                              <p:par>
                                <p:cTn id="50" presetID="10" presetClass="entr" presetSubtype="0" fill="hold" nodeType="withEffect">
                                  <p:stCondLst>
                                    <p:cond delay="0"/>
                                  </p:stCondLst>
                                  <p:childTnLst>
                                    <p:set>
                                      <p:cBhvr>
                                        <p:cTn id="51" dur="1" fill="hold">
                                          <p:stCondLst>
                                            <p:cond delay="0"/>
                                          </p:stCondLst>
                                        </p:cTn>
                                        <p:tgtEl>
                                          <p:spTgt spid="119"/>
                                        </p:tgtEl>
                                        <p:attrNameLst>
                                          <p:attrName>style.visibility</p:attrName>
                                        </p:attrNameLst>
                                      </p:cBhvr>
                                      <p:to>
                                        <p:strVal val="visible"/>
                                      </p:to>
                                    </p:set>
                                    <p:animEffect transition="in" filter="fade">
                                      <p:cBhvr>
                                        <p:cTn id="52" dur="500"/>
                                        <p:tgtEl>
                                          <p:spTgt spid="119"/>
                                        </p:tgtEl>
                                      </p:cBhvr>
                                    </p:animEffect>
                                  </p:childTnLst>
                                </p:cTn>
                              </p:par>
                              <p:par>
                                <p:cTn id="53" presetID="10" presetClass="entr" presetSubtype="0" fill="hold" nodeType="withEffect">
                                  <p:stCondLst>
                                    <p:cond delay="0"/>
                                  </p:stCondLst>
                                  <p:childTnLst>
                                    <p:set>
                                      <p:cBhvr>
                                        <p:cTn id="54" dur="1" fill="hold">
                                          <p:stCondLst>
                                            <p:cond delay="0"/>
                                          </p:stCondLst>
                                        </p:cTn>
                                        <p:tgtEl>
                                          <p:spTgt spid="132"/>
                                        </p:tgtEl>
                                        <p:attrNameLst>
                                          <p:attrName>style.visibility</p:attrName>
                                        </p:attrNameLst>
                                      </p:cBhvr>
                                      <p:to>
                                        <p:strVal val="visible"/>
                                      </p:to>
                                    </p:set>
                                    <p:animEffect transition="in" filter="fade">
                                      <p:cBhvr>
                                        <p:cTn id="55" dur="500"/>
                                        <p:tgtEl>
                                          <p:spTgt spid="132"/>
                                        </p:tgtEl>
                                      </p:cBhvr>
                                    </p:animEffect>
                                  </p:childTnLst>
                                </p:cTn>
                              </p:par>
                              <p:par>
                                <p:cTn id="56" presetID="10" presetClass="entr" presetSubtype="0" fill="hold" nodeType="withEffect">
                                  <p:stCondLst>
                                    <p:cond delay="0"/>
                                  </p:stCondLst>
                                  <p:childTnLst>
                                    <p:set>
                                      <p:cBhvr>
                                        <p:cTn id="57" dur="1" fill="hold">
                                          <p:stCondLst>
                                            <p:cond delay="0"/>
                                          </p:stCondLst>
                                        </p:cTn>
                                        <p:tgtEl>
                                          <p:spTgt spid="141"/>
                                        </p:tgtEl>
                                        <p:attrNameLst>
                                          <p:attrName>style.visibility</p:attrName>
                                        </p:attrNameLst>
                                      </p:cBhvr>
                                      <p:to>
                                        <p:strVal val="visible"/>
                                      </p:to>
                                    </p:set>
                                    <p:animEffect transition="in" filter="fade">
                                      <p:cBhvr>
                                        <p:cTn id="58" dur="500"/>
                                        <p:tgtEl>
                                          <p:spTgt spid="141"/>
                                        </p:tgtEl>
                                      </p:cBhvr>
                                    </p:animEffect>
                                  </p:childTnLst>
                                </p:cTn>
                              </p:par>
                              <p:par>
                                <p:cTn id="59" presetID="10" presetClass="entr" presetSubtype="0" fill="hold" nodeType="withEffect">
                                  <p:stCondLst>
                                    <p:cond delay="0"/>
                                  </p:stCondLst>
                                  <p:childTnLst>
                                    <p:set>
                                      <p:cBhvr>
                                        <p:cTn id="60" dur="1" fill="hold">
                                          <p:stCondLst>
                                            <p:cond delay="0"/>
                                          </p:stCondLst>
                                        </p:cTn>
                                        <p:tgtEl>
                                          <p:spTgt spid="148"/>
                                        </p:tgtEl>
                                        <p:attrNameLst>
                                          <p:attrName>style.visibility</p:attrName>
                                        </p:attrNameLst>
                                      </p:cBhvr>
                                      <p:to>
                                        <p:strVal val="visible"/>
                                      </p:to>
                                    </p:set>
                                    <p:animEffect transition="in" filter="fade">
                                      <p:cBhvr>
                                        <p:cTn id="61" dur="500"/>
                                        <p:tgtEl>
                                          <p:spTgt spid="148"/>
                                        </p:tgtEl>
                                      </p:cBhvr>
                                    </p:animEffect>
                                  </p:childTnLst>
                                </p:cTn>
                              </p:par>
                              <p:par>
                                <p:cTn id="62" presetID="10" presetClass="entr" presetSubtype="0" fill="hold" nodeType="withEffect">
                                  <p:stCondLst>
                                    <p:cond delay="0"/>
                                  </p:stCondLst>
                                  <p:childTnLst>
                                    <p:set>
                                      <p:cBhvr>
                                        <p:cTn id="63" dur="1" fill="hold">
                                          <p:stCondLst>
                                            <p:cond delay="0"/>
                                          </p:stCondLst>
                                        </p:cTn>
                                        <p:tgtEl>
                                          <p:spTgt spid="157"/>
                                        </p:tgtEl>
                                        <p:attrNameLst>
                                          <p:attrName>style.visibility</p:attrName>
                                        </p:attrNameLst>
                                      </p:cBhvr>
                                      <p:to>
                                        <p:strVal val="visible"/>
                                      </p:to>
                                    </p:set>
                                    <p:animEffect transition="in" filter="fade">
                                      <p:cBhvr>
                                        <p:cTn id="64" dur="500"/>
                                        <p:tgtEl>
                                          <p:spTgt spid="157"/>
                                        </p:tgtEl>
                                      </p:cBhvr>
                                    </p:animEffect>
                                  </p:childTnLst>
                                </p:cTn>
                              </p:par>
                              <p:par>
                                <p:cTn id="65" presetID="10" presetClass="entr" presetSubtype="0" fill="hold" nodeType="withEffect">
                                  <p:stCondLst>
                                    <p:cond delay="0"/>
                                  </p:stCondLst>
                                  <p:childTnLst>
                                    <p:set>
                                      <p:cBhvr>
                                        <p:cTn id="66" dur="1" fill="hold">
                                          <p:stCondLst>
                                            <p:cond delay="0"/>
                                          </p:stCondLst>
                                        </p:cTn>
                                        <p:tgtEl>
                                          <p:spTgt spid="165"/>
                                        </p:tgtEl>
                                        <p:attrNameLst>
                                          <p:attrName>style.visibility</p:attrName>
                                        </p:attrNameLst>
                                      </p:cBhvr>
                                      <p:to>
                                        <p:strVal val="visible"/>
                                      </p:to>
                                    </p:set>
                                    <p:animEffect transition="in" filter="fade">
                                      <p:cBhvr>
                                        <p:cTn id="67" dur="500"/>
                                        <p:tgtEl>
                                          <p:spTgt spid="16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
                                        </p:tgtEl>
                                        <p:attrNameLst>
                                          <p:attrName>style.visibility</p:attrName>
                                        </p:attrNameLst>
                                      </p:cBhvr>
                                      <p:to>
                                        <p:strVal val="visible"/>
                                      </p:to>
                                    </p:set>
                                    <p:animEffect transition="in" filter="fade">
                                      <p:cBhvr>
                                        <p:cTn id="7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a:xfrm>
            <a:off x="1808178" y="3640931"/>
            <a:ext cx="6934200" cy="823913"/>
          </a:xfrm>
        </p:spPr>
        <p:txBody>
          <a:bodyPr/>
          <a:lstStyle/>
          <a:p>
            <a:pPr algn="r"/>
            <a:r>
              <a:rPr lang="en-US" dirty="0" smtClean="0"/>
              <a:t>THANK YOU</a:t>
            </a:r>
            <a:endParaRPr lang="en-US" dirty="0"/>
          </a:p>
        </p:txBody>
      </p:sp>
    </p:spTree>
    <p:extLst>
      <p:ext uri="{BB962C8B-B14F-4D97-AF65-F5344CB8AC3E}">
        <p14:creationId xmlns:p14="http://schemas.microsoft.com/office/powerpoint/2010/main" val="37652084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theme/theme1.xml><?xml version="1.0" encoding="utf-8"?>
<a:theme xmlns:a="http://schemas.openxmlformats.org/drawingml/2006/main" name="DOP Template - 349">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00349</Template>
  <TotalTime>8</TotalTime>
  <Words>1488</Words>
  <Application>Microsoft Office PowerPoint</Application>
  <PresentationFormat>Custom</PresentationFormat>
  <Paragraphs>346</Paragraphs>
  <Slides>40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Sans Condensed</vt:lpstr>
      <vt:lpstr>ＭＳ Ｐゴシック</vt:lpstr>
      <vt:lpstr>Calibri</vt:lpstr>
      <vt:lpstr>DOP Template - 349</vt:lpstr>
      <vt:lpstr>Name of Presentation</vt:lpstr>
      <vt:lpstr>Slide Master</vt:lpstr>
      <vt:lpstr>Print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Shapes</vt:lpstr>
      <vt:lpstr>PowerPoint Presentation</vt:lpstr>
      <vt:lpstr>PowerPoint Presentation</vt:lpstr>
      <vt:lpstr>Social Icons</vt:lpstr>
      <vt:lpstr>THANK YOU</vt:lpstr>
    </vt:vector>
  </TitlesOfParts>
  <Company>esynergy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Master</dc:title>
  <dc:creator>Admin</dc:creator>
  <cp:lastModifiedBy>admin</cp:lastModifiedBy>
  <cp:revision>7</cp:revision>
  <dcterms:created xsi:type="dcterms:W3CDTF">2013-02-08T14:46:07Z</dcterms:created>
  <dcterms:modified xsi:type="dcterms:W3CDTF">2013-05-03T11:32:38Z</dcterms:modified>
</cp:coreProperties>
</file>