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1"/>
  </p:notesMasterIdLst>
  <p:sldIdLst>
    <p:sldId id="339" r:id="rId2"/>
    <p:sldId id="338" r:id="rId3"/>
    <p:sldId id="341" r:id="rId4"/>
    <p:sldId id="272" r:id="rId5"/>
    <p:sldId id="260" r:id="rId6"/>
    <p:sldId id="258" r:id="rId7"/>
    <p:sldId id="259" r:id="rId8"/>
    <p:sldId id="342" r:id="rId9"/>
    <p:sldId id="263" r:id="rId10"/>
    <p:sldId id="262" r:id="rId11"/>
    <p:sldId id="266" r:id="rId12"/>
    <p:sldId id="267" r:id="rId13"/>
    <p:sldId id="268" r:id="rId14"/>
    <p:sldId id="337" r:id="rId15"/>
    <p:sldId id="261" r:id="rId16"/>
    <p:sldId id="264" r:id="rId17"/>
    <p:sldId id="269" r:id="rId18"/>
    <p:sldId id="277" r:id="rId19"/>
    <p:sldId id="27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AA70F5-2756-4837-B852-3AF44C737ED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51A0504-CDEF-4B46-913E-1B378E851D61}">
      <dgm:prSet custT="1"/>
      <dgm:spPr/>
      <dgm:t>
        <a:bodyPr/>
        <a:lstStyle/>
        <a:p>
          <a:pPr algn="ctr" rtl="0"/>
          <a:r>
            <a:rPr lang="en-US" sz="2100" dirty="0" smtClean="0">
              <a:latin typeface="Times New Roman" pitchFamily="18" charset="0"/>
              <a:cs typeface="Times New Roman" pitchFamily="18" charset="0"/>
            </a:rPr>
            <a:t>     </a:t>
          </a:r>
          <a:r>
            <a:rPr lang="en-US" sz="2100" b="1" dirty="0" err="1" smtClean="0"/>
            <a:t>Дэлхийн</a:t>
          </a:r>
          <a:r>
            <a:rPr lang="en-US" sz="2100" b="1" dirty="0" smtClean="0"/>
            <a:t> </a:t>
          </a:r>
          <a:r>
            <a:rPr lang="en-US" sz="2100" b="1" dirty="0" err="1" smtClean="0"/>
            <a:t>газар</a:t>
          </a:r>
          <a:r>
            <a:rPr lang="en-US" sz="2100" b="1" dirty="0" smtClean="0"/>
            <a:t> </a:t>
          </a:r>
          <a:r>
            <a:rPr lang="en-US" sz="2100" b="1" dirty="0" err="1" smtClean="0"/>
            <a:t>зүйн</a:t>
          </a:r>
          <a:r>
            <a:rPr lang="en-US" sz="2100" b="1" dirty="0" smtClean="0"/>
            <a:t> </a:t>
          </a:r>
          <a:r>
            <a:rPr lang="en-US" sz="2100" b="1" dirty="0" err="1" smtClean="0"/>
            <a:t>хойд</a:t>
          </a:r>
          <a:r>
            <a:rPr lang="en-US" sz="2100" b="1" dirty="0" smtClean="0"/>
            <a:t> </a:t>
          </a:r>
          <a:r>
            <a:rPr lang="en-US" sz="2100" b="1" dirty="0" err="1" smtClean="0"/>
            <a:t>туйлаас</a:t>
          </a:r>
          <a:r>
            <a:rPr lang="en-US" sz="2100" b="1" dirty="0" smtClean="0"/>
            <a:t> 2100км </a:t>
          </a:r>
          <a:r>
            <a:rPr lang="en-US" sz="2100" b="1" dirty="0" err="1" smtClean="0"/>
            <a:t>орчим</a:t>
          </a:r>
          <a:r>
            <a:rPr lang="en-US" sz="2100" b="1" dirty="0" smtClean="0"/>
            <a:t> </a:t>
          </a:r>
          <a:r>
            <a:rPr lang="en-US" sz="2100" b="1" dirty="0" err="1" smtClean="0"/>
            <a:t>зайд</a:t>
          </a:r>
          <a:r>
            <a:rPr lang="en-US" sz="2100" b="1" dirty="0" smtClean="0"/>
            <a:t>  </a:t>
          </a:r>
          <a:r>
            <a:rPr lang="en-US" sz="2100" b="1" dirty="0" err="1" smtClean="0"/>
            <a:t>дэлхийн</a:t>
          </a:r>
          <a:r>
            <a:rPr lang="en-US" sz="2100" b="1" dirty="0" smtClean="0"/>
            <a:t> </a:t>
          </a:r>
          <a:r>
            <a:rPr lang="en-US" sz="2100" b="1" dirty="0" err="1" smtClean="0"/>
            <a:t>соронзон</a:t>
          </a:r>
          <a:r>
            <a:rPr lang="en-US" sz="2100" b="1" dirty="0" smtClean="0"/>
            <a:t> </a:t>
          </a:r>
          <a:r>
            <a:rPr lang="en-US" sz="2100" b="1" dirty="0" err="1" smtClean="0"/>
            <a:t>өмнөд</a:t>
          </a:r>
          <a:r>
            <a:rPr lang="en-US" sz="2100" b="1" dirty="0" smtClean="0"/>
            <a:t> </a:t>
          </a:r>
          <a:r>
            <a:rPr lang="en-US" sz="2100" b="1" dirty="0" err="1" smtClean="0"/>
            <a:t>туйл</a:t>
          </a:r>
          <a:r>
            <a:rPr lang="en-US" sz="2100" b="1" dirty="0" smtClean="0"/>
            <a:t>, </a:t>
          </a:r>
          <a:r>
            <a:rPr lang="en-US" sz="2100" b="1" dirty="0" err="1" smtClean="0"/>
            <a:t>Антрактид</a:t>
          </a:r>
          <a:r>
            <a:rPr lang="en-US" sz="2100" b="1" dirty="0" smtClean="0"/>
            <a:t> </a:t>
          </a:r>
          <a:r>
            <a:rPr lang="en-US" sz="2100" b="1" dirty="0" err="1" smtClean="0"/>
            <a:t>тивийн</a:t>
          </a:r>
          <a:r>
            <a:rPr lang="en-US" sz="2100" b="1" dirty="0" smtClean="0"/>
            <a:t> </a:t>
          </a:r>
          <a:r>
            <a:rPr lang="en-US" sz="2100" b="1" dirty="0" err="1" smtClean="0"/>
            <a:t>захад</a:t>
          </a:r>
          <a:r>
            <a:rPr lang="en-US" sz="2100" b="1" dirty="0" smtClean="0"/>
            <a:t> </a:t>
          </a:r>
          <a:r>
            <a:rPr lang="en-US" sz="2100" b="1" dirty="0" err="1" smtClean="0"/>
            <a:t>дэлхийн</a:t>
          </a:r>
          <a:r>
            <a:rPr lang="en-US" sz="2100" b="1" dirty="0" smtClean="0"/>
            <a:t> </a:t>
          </a:r>
          <a:r>
            <a:rPr lang="en-US" sz="2100" b="1" dirty="0" err="1" smtClean="0"/>
            <a:t>соронзон</a:t>
          </a:r>
          <a:r>
            <a:rPr lang="en-US" sz="2100" b="1" dirty="0" smtClean="0"/>
            <a:t> </a:t>
          </a:r>
          <a:r>
            <a:rPr lang="en-US" sz="2100" b="1" dirty="0" err="1" smtClean="0"/>
            <a:t>хойд</a:t>
          </a:r>
          <a:r>
            <a:rPr lang="en-US" sz="2100" b="1" dirty="0" smtClean="0"/>
            <a:t> </a:t>
          </a:r>
          <a:r>
            <a:rPr lang="en-US" sz="2100" b="1" dirty="0" err="1" smtClean="0"/>
            <a:t>туйл</a:t>
          </a:r>
          <a:r>
            <a:rPr lang="en-US" sz="2100" b="1" dirty="0" smtClean="0"/>
            <a:t> </a:t>
          </a:r>
          <a:r>
            <a:rPr lang="en-US" sz="2100" b="1" dirty="0" err="1" smtClean="0"/>
            <a:t>байдаг</a:t>
          </a:r>
          <a:r>
            <a:rPr lang="en-US" sz="2100" b="1" dirty="0" smtClean="0"/>
            <a:t>. </a:t>
          </a:r>
          <a:r>
            <a:rPr lang="en-US" sz="2100" b="1" dirty="0" err="1" smtClean="0"/>
            <a:t>Луужин</a:t>
          </a:r>
          <a:r>
            <a:rPr lang="en-US" sz="2100" b="1" dirty="0" smtClean="0"/>
            <a:t> </a:t>
          </a:r>
          <a:r>
            <a:rPr lang="en-US" sz="2100" b="1" dirty="0" err="1" smtClean="0"/>
            <a:t>нь</a:t>
          </a:r>
          <a:r>
            <a:rPr lang="en-US" sz="2100" b="1" dirty="0" smtClean="0"/>
            <a:t> </a:t>
          </a:r>
          <a:r>
            <a:rPr lang="en-US" sz="2100" b="1" dirty="0" err="1" smtClean="0"/>
            <a:t>зүг</a:t>
          </a:r>
          <a:r>
            <a:rPr lang="en-US" sz="2100" b="1" dirty="0" smtClean="0"/>
            <a:t> </a:t>
          </a:r>
          <a:r>
            <a:rPr lang="en-US" sz="2100" b="1" dirty="0" err="1" smtClean="0"/>
            <a:t>чигийг</a:t>
          </a:r>
          <a:r>
            <a:rPr lang="en-US" sz="2100" b="1" dirty="0" smtClean="0"/>
            <a:t> </a:t>
          </a:r>
          <a:r>
            <a:rPr lang="en-US" sz="2100" b="1" dirty="0" err="1" smtClean="0"/>
            <a:t>ойролцоогоор</a:t>
          </a:r>
          <a:r>
            <a:rPr lang="en-US" sz="2100" b="1" dirty="0" smtClean="0"/>
            <a:t> </a:t>
          </a:r>
          <a:r>
            <a:rPr lang="en-US" sz="2100" b="1" dirty="0" err="1" smtClean="0"/>
            <a:t>заана</a:t>
          </a:r>
          <a:r>
            <a:rPr lang="en-US" sz="2100" b="1" dirty="0" smtClean="0"/>
            <a:t>. </a:t>
          </a:r>
          <a:endParaRPr lang="en-US" sz="2100" dirty="0">
            <a:latin typeface="Times New Roman" pitchFamily="18" charset="0"/>
            <a:cs typeface="Times New Roman" pitchFamily="18" charset="0"/>
          </a:endParaRPr>
        </a:p>
      </dgm:t>
    </dgm:pt>
    <dgm:pt modelId="{08A168BF-26B7-4262-B7FE-5764C704C087}" type="parTrans" cxnId="{D3668C06-FF1A-4EBC-A664-E50B765D1280}">
      <dgm:prSet/>
      <dgm:spPr/>
      <dgm:t>
        <a:bodyPr/>
        <a:lstStyle/>
        <a:p>
          <a:endParaRPr lang="en-US"/>
        </a:p>
      </dgm:t>
    </dgm:pt>
    <dgm:pt modelId="{352DCA74-B5E5-499A-A2C1-211B6E9DB855}" type="sibTrans" cxnId="{D3668C06-FF1A-4EBC-A664-E50B765D1280}">
      <dgm:prSet/>
      <dgm:spPr/>
      <dgm:t>
        <a:bodyPr/>
        <a:lstStyle/>
        <a:p>
          <a:endParaRPr lang="en-US"/>
        </a:p>
      </dgm:t>
    </dgm:pt>
    <dgm:pt modelId="{DDEAD80C-9ED2-4D91-B04B-1EDB5EF75230}">
      <dgm:prSet custT="1"/>
      <dgm:spPr/>
      <dgm:t>
        <a:bodyPr/>
        <a:lstStyle/>
        <a:p>
          <a:r>
            <a:rPr lang="en-US" sz="2400" b="1" dirty="0" err="1" smtClean="0"/>
            <a:t>Нүүдлийн</a:t>
          </a:r>
          <a:r>
            <a:rPr lang="en-US" sz="2400" b="1" dirty="0" smtClean="0"/>
            <a:t> </a:t>
          </a:r>
          <a:r>
            <a:rPr lang="en-US" sz="2400" b="1" dirty="0" err="1" smtClean="0"/>
            <a:t>шувууд</a:t>
          </a:r>
          <a:r>
            <a:rPr lang="en-US" sz="2400" b="1" dirty="0" smtClean="0"/>
            <a:t> </a:t>
          </a:r>
          <a:r>
            <a:rPr lang="en-US" sz="2400" b="1" dirty="0" err="1" smtClean="0"/>
            <a:t>соронзон</a:t>
          </a:r>
          <a:r>
            <a:rPr lang="en-US" sz="2400" b="1" dirty="0" smtClean="0"/>
            <a:t> </a:t>
          </a:r>
          <a:r>
            <a:rPr lang="en-US" sz="2400" b="1" dirty="0" err="1" smtClean="0"/>
            <a:t>мэдрэх</a:t>
          </a:r>
          <a:r>
            <a:rPr lang="en-US" sz="2400" b="1" dirty="0" smtClean="0"/>
            <a:t> </a:t>
          </a:r>
          <a:r>
            <a:rPr lang="en-US" sz="2400" b="1" dirty="0" err="1" smtClean="0"/>
            <a:t>чадв</a:t>
          </a:r>
          <a:r>
            <a:rPr lang="mn-MN" sz="2400" b="1" dirty="0" smtClean="0"/>
            <a:t>	</a:t>
          </a:r>
          <a:r>
            <a:rPr lang="en-US" sz="2400" b="1" dirty="0" err="1" smtClean="0"/>
            <a:t>араа</a:t>
          </a:r>
          <a:r>
            <a:rPr lang="en-US" sz="2400" b="1" dirty="0" smtClean="0"/>
            <a:t> </a:t>
          </a:r>
          <a:r>
            <a:rPr lang="en-US" sz="2400" b="1" dirty="0" err="1" smtClean="0"/>
            <a:t>ашиглан</a:t>
          </a:r>
          <a:r>
            <a:rPr lang="en-US" sz="2400" b="1" dirty="0" smtClean="0"/>
            <a:t> </a:t>
          </a:r>
          <a:r>
            <a:rPr lang="en-US" sz="2400" b="1" dirty="0" err="1" smtClean="0"/>
            <a:t>ямар</a:t>
          </a:r>
          <a:r>
            <a:rPr lang="en-US" sz="2400" b="1" dirty="0" smtClean="0"/>
            <a:t> ч </a:t>
          </a:r>
          <a:r>
            <a:rPr lang="en-US" sz="2400" b="1" dirty="0" err="1" smtClean="0"/>
            <a:t>нөхцөлд</a:t>
          </a:r>
          <a:r>
            <a:rPr lang="en-US" sz="2400" b="1" dirty="0" smtClean="0"/>
            <a:t> </a:t>
          </a:r>
          <a:r>
            <a:rPr lang="en-US" sz="2400" b="1" dirty="0" err="1" smtClean="0"/>
            <a:t>зүг</a:t>
          </a:r>
          <a:r>
            <a:rPr lang="en-US" sz="2400" b="1" dirty="0" smtClean="0"/>
            <a:t> </a:t>
          </a:r>
          <a:r>
            <a:rPr lang="en-US" sz="2400" b="1" dirty="0" err="1" smtClean="0"/>
            <a:t>чигээ</a:t>
          </a:r>
          <a:r>
            <a:rPr lang="en-US" sz="2400" b="1" dirty="0" smtClean="0"/>
            <a:t> </a:t>
          </a:r>
          <a:r>
            <a:rPr lang="en-US" sz="2400" b="1" dirty="0" err="1" smtClean="0"/>
            <a:t>алдалгүй</a:t>
          </a:r>
          <a:r>
            <a:rPr lang="en-US" sz="2400" b="1" dirty="0" smtClean="0"/>
            <a:t> </a:t>
          </a:r>
          <a:r>
            <a:rPr lang="en-US" sz="2400" b="1" dirty="0" err="1" smtClean="0"/>
            <a:t>нисдэг</a:t>
          </a:r>
          <a:r>
            <a:rPr lang="en-US" sz="2400" dirty="0" smtClean="0">
              <a:latin typeface="Times New Roman" pitchFamily="18" charset="0"/>
              <a:cs typeface="Times New Roman" pitchFamily="18" charset="0"/>
            </a:rPr>
            <a:t>.</a:t>
          </a:r>
          <a:endParaRPr lang="en-US" sz="2400" dirty="0"/>
        </a:p>
      </dgm:t>
    </dgm:pt>
    <dgm:pt modelId="{6019B236-FFCE-47D3-A5BD-FEB7756450A3}" type="parTrans" cxnId="{C1EBBD53-9F2C-467D-9205-C5F457194340}">
      <dgm:prSet/>
      <dgm:spPr/>
      <dgm:t>
        <a:bodyPr/>
        <a:lstStyle/>
        <a:p>
          <a:endParaRPr lang="en-US"/>
        </a:p>
      </dgm:t>
    </dgm:pt>
    <dgm:pt modelId="{98C0E6F7-5435-4E7E-9123-9AE76810AA40}" type="sibTrans" cxnId="{C1EBBD53-9F2C-467D-9205-C5F457194340}">
      <dgm:prSet/>
      <dgm:spPr/>
      <dgm:t>
        <a:bodyPr/>
        <a:lstStyle/>
        <a:p>
          <a:endParaRPr lang="en-US"/>
        </a:p>
      </dgm:t>
    </dgm:pt>
    <dgm:pt modelId="{C9A073AF-EAB2-4965-89A2-04FAEB67C802}">
      <dgm:prSet custT="1"/>
      <dgm:spPr/>
      <dgm:t>
        <a:bodyPr/>
        <a:lstStyle/>
        <a:p>
          <a:r>
            <a:rPr lang="en-US" sz="2100" dirty="0" smtClean="0">
              <a:latin typeface="Times New Roman" pitchFamily="18" charset="0"/>
              <a:cs typeface="Times New Roman" pitchFamily="18" charset="0"/>
            </a:rPr>
            <a:t>   </a:t>
          </a:r>
          <a:r>
            <a:rPr lang="en-US" sz="2100" b="1" dirty="0" err="1" smtClean="0"/>
            <a:t>Агаар</a:t>
          </a:r>
          <a:r>
            <a:rPr lang="en-US" sz="2100" b="1" dirty="0" smtClean="0"/>
            <a:t> </a:t>
          </a:r>
          <a:r>
            <a:rPr lang="en-US" sz="2100" b="1" dirty="0" err="1" smtClean="0"/>
            <a:t>мандлын</a:t>
          </a:r>
          <a:r>
            <a:rPr lang="en-US" sz="2100" b="1" dirty="0" smtClean="0"/>
            <a:t> </a:t>
          </a:r>
          <a:r>
            <a:rPr lang="en-US" sz="2100" b="1" dirty="0" err="1" smtClean="0"/>
            <a:t>дээд</a:t>
          </a:r>
          <a:r>
            <a:rPr lang="en-US" sz="2100" b="1" dirty="0" smtClean="0"/>
            <a:t> </a:t>
          </a:r>
          <a:r>
            <a:rPr lang="en-US" sz="2100" b="1" dirty="0" err="1" smtClean="0"/>
            <a:t>давхрагад</a:t>
          </a:r>
          <a:r>
            <a:rPr lang="en-US" sz="2100" b="1" dirty="0" smtClean="0"/>
            <a:t> </a:t>
          </a:r>
          <a:r>
            <a:rPr lang="en-US" sz="2100" b="1" dirty="0" err="1" smtClean="0"/>
            <a:t>орших</a:t>
          </a:r>
          <a:r>
            <a:rPr lang="en-US" sz="2100" b="1" dirty="0" smtClean="0"/>
            <a:t> </a:t>
          </a:r>
          <a:r>
            <a:rPr lang="en-US" sz="2100" b="1" dirty="0" err="1" smtClean="0"/>
            <a:t>дэлхийн</a:t>
          </a:r>
          <a:r>
            <a:rPr lang="en-US" sz="2100" b="1" dirty="0" smtClean="0"/>
            <a:t> </a:t>
          </a:r>
          <a:r>
            <a:rPr lang="en-US" sz="2100" b="1" dirty="0" err="1" smtClean="0"/>
            <a:t>соронзон</a:t>
          </a:r>
          <a:r>
            <a:rPr lang="en-US" sz="2100" b="1" dirty="0" smtClean="0"/>
            <a:t> </a:t>
          </a:r>
          <a:r>
            <a:rPr lang="en-US" sz="2100" b="1" dirty="0" err="1" smtClean="0"/>
            <a:t>орны</a:t>
          </a:r>
          <a:r>
            <a:rPr lang="en-US" sz="2100" b="1" dirty="0" smtClean="0"/>
            <a:t> </a:t>
          </a:r>
          <a:r>
            <a:rPr lang="en-US" sz="2100" b="1" dirty="0" err="1" smtClean="0"/>
            <a:t>шугам</a:t>
          </a:r>
          <a:r>
            <a:rPr lang="en-US" sz="2100" b="1" dirty="0" smtClean="0"/>
            <a:t> </a:t>
          </a:r>
          <a:r>
            <a:rPr lang="en-US" sz="2100" b="1" dirty="0" err="1" smtClean="0"/>
            <a:t>даган</a:t>
          </a:r>
          <a:r>
            <a:rPr lang="en-US" sz="2100" b="1" dirty="0" smtClean="0"/>
            <a:t> </a:t>
          </a:r>
          <a:r>
            <a:rPr lang="en-US" sz="2100" b="1" dirty="0" err="1" smtClean="0"/>
            <a:t>хөдлөх</a:t>
          </a:r>
          <a:r>
            <a:rPr lang="en-US" sz="2100" b="1" dirty="0" smtClean="0"/>
            <a:t>  </a:t>
          </a:r>
          <a:r>
            <a:rPr lang="en-US" sz="2100" b="1" dirty="0" err="1" smtClean="0"/>
            <a:t>цэнэгт</a:t>
          </a:r>
          <a:r>
            <a:rPr lang="en-US" sz="2100" b="1" dirty="0" smtClean="0"/>
            <a:t>  </a:t>
          </a:r>
          <a:r>
            <a:rPr lang="en-US" sz="2100" b="1" dirty="0" err="1" smtClean="0"/>
            <a:t>бөөмсийн</a:t>
          </a:r>
          <a:r>
            <a:rPr lang="en-US" sz="2100" b="1" dirty="0" smtClean="0"/>
            <a:t> </a:t>
          </a:r>
          <a:r>
            <a:rPr lang="en-US" sz="2100" b="1" dirty="0" err="1" smtClean="0"/>
            <a:t>давхрага</a:t>
          </a:r>
          <a:r>
            <a:rPr lang="en-US" sz="2100" b="1" dirty="0" smtClean="0"/>
            <a:t> </a:t>
          </a:r>
          <a:r>
            <a:rPr lang="en-US" sz="2100" b="1" dirty="0" err="1" smtClean="0"/>
            <a:t>нь</a:t>
          </a:r>
          <a:r>
            <a:rPr lang="en-US" sz="2100" b="1" dirty="0" smtClean="0"/>
            <a:t> </a:t>
          </a:r>
          <a:r>
            <a:rPr lang="en-US" sz="2100" b="1" dirty="0" err="1" smtClean="0"/>
            <a:t>сансрын</a:t>
          </a:r>
          <a:r>
            <a:rPr lang="en-US" sz="2100" b="1" dirty="0" smtClean="0"/>
            <a:t>  </a:t>
          </a:r>
          <a:r>
            <a:rPr lang="en-US" sz="2100" b="1" dirty="0" err="1" smtClean="0"/>
            <a:t>хортой</a:t>
          </a:r>
          <a:r>
            <a:rPr lang="en-US" sz="2100" b="1" dirty="0" smtClean="0"/>
            <a:t> </a:t>
          </a:r>
          <a:r>
            <a:rPr lang="en-US" sz="2100" b="1" dirty="0" err="1" smtClean="0"/>
            <a:t>цацрагийг</a:t>
          </a:r>
          <a:r>
            <a:rPr lang="en-US" sz="2100" b="1" dirty="0" smtClean="0"/>
            <a:t>  </a:t>
          </a:r>
          <a:r>
            <a:rPr lang="en-US" sz="2100" b="1" dirty="0" err="1" smtClean="0"/>
            <a:t>өөртөө</a:t>
          </a:r>
          <a:r>
            <a:rPr lang="en-US" sz="2100" b="1" dirty="0" smtClean="0"/>
            <a:t> </a:t>
          </a:r>
          <a:r>
            <a:rPr lang="en-US" sz="2100" b="1" dirty="0" err="1" smtClean="0"/>
            <a:t>шингээж</a:t>
          </a:r>
          <a:r>
            <a:rPr lang="en-US" sz="2100" b="1" dirty="0" smtClean="0"/>
            <a:t>  </a:t>
          </a:r>
          <a:r>
            <a:rPr lang="en-US" sz="2100" b="1" dirty="0" err="1" smtClean="0"/>
            <a:t>дэлхийн</a:t>
          </a:r>
          <a:r>
            <a:rPr lang="en-US" sz="2100" b="1" dirty="0" smtClean="0"/>
            <a:t> </a:t>
          </a:r>
          <a:r>
            <a:rPr lang="en-US" sz="2100" b="1" dirty="0" err="1" smtClean="0"/>
            <a:t>амьд</a:t>
          </a:r>
          <a:r>
            <a:rPr lang="en-US" sz="2100" b="1" dirty="0" smtClean="0"/>
            <a:t>  </a:t>
          </a:r>
          <a:r>
            <a:rPr lang="en-US" sz="2100" b="1" dirty="0" err="1" smtClean="0"/>
            <a:t>байгалийг</a:t>
          </a:r>
          <a:r>
            <a:rPr lang="en-US" sz="2100" b="1" dirty="0" smtClean="0"/>
            <a:t>  </a:t>
          </a:r>
          <a:r>
            <a:rPr lang="en-US" sz="2100" b="1" dirty="0" err="1" smtClean="0"/>
            <a:t>хамгаалдаг</a:t>
          </a:r>
          <a:endParaRPr lang="en-US" sz="2400" dirty="0"/>
        </a:p>
      </dgm:t>
    </dgm:pt>
    <dgm:pt modelId="{539272A0-7AB4-48CE-9817-C206F898F8CA}" type="parTrans" cxnId="{13D7BDCE-807D-41FB-A8E4-5415EACF01DD}">
      <dgm:prSet/>
      <dgm:spPr/>
      <dgm:t>
        <a:bodyPr/>
        <a:lstStyle/>
        <a:p>
          <a:endParaRPr lang="en-US"/>
        </a:p>
      </dgm:t>
    </dgm:pt>
    <dgm:pt modelId="{B4299272-FABF-4FDF-A77D-D8FB7338A9A0}" type="sibTrans" cxnId="{13D7BDCE-807D-41FB-A8E4-5415EACF01DD}">
      <dgm:prSet/>
      <dgm:spPr/>
      <dgm:t>
        <a:bodyPr/>
        <a:lstStyle/>
        <a:p>
          <a:endParaRPr lang="en-US"/>
        </a:p>
      </dgm:t>
    </dgm:pt>
    <dgm:pt modelId="{062467E1-2CC4-4436-8E6E-8B46781F7358}" type="pres">
      <dgm:prSet presAssocID="{2DAA70F5-2756-4837-B852-3AF44C737EDA}" presName="outerComposite" presStyleCnt="0">
        <dgm:presLayoutVars>
          <dgm:chMax val="5"/>
          <dgm:dir/>
          <dgm:resizeHandles val="exact"/>
        </dgm:presLayoutVars>
      </dgm:prSet>
      <dgm:spPr/>
      <dgm:t>
        <a:bodyPr/>
        <a:lstStyle/>
        <a:p>
          <a:endParaRPr lang="en-US"/>
        </a:p>
      </dgm:t>
    </dgm:pt>
    <dgm:pt modelId="{886237AE-E351-4B23-B5CE-6094439FBD09}" type="pres">
      <dgm:prSet presAssocID="{2DAA70F5-2756-4837-B852-3AF44C737EDA}" presName="dummyMaxCanvas" presStyleCnt="0">
        <dgm:presLayoutVars/>
      </dgm:prSet>
      <dgm:spPr/>
    </dgm:pt>
    <dgm:pt modelId="{F2460112-FD68-4BDF-BE97-357BC6A0F611}" type="pres">
      <dgm:prSet presAssocID="{2DAA70F5-2756-4837-B852-3AF44C737EDA}" presName="ThreeNodes_1" presStyleLbl="node1" presStyleIdx="0" presStyleCnt="3" custScaleY="105996" custLinFactNeighborX="148" custLinFactNeighborY="22768">
        <dgm:presLayoutVars>
          <dgm:bulletEnabled val="1"/>
        </dgm:presLayoutVars>
      </dgm:prSet>
      <dgm:spPr/>
      <dgm:t>
        <a:bodyPr/>
        <a:lstStyle/>
        <a:p>
          <a:endParaRPr lang="en-US"/>
        </a:p>
      </dgm:t>
    </dgm:pt>
    <dgm:pt modelId="{E905AA61-B33B-4E30-8263-235A979B2B50}" type="pres">
      <dgm:prSet presAssocID="{2DAA70F5-2756-4837-B852-3AF44C737EDA}" presName="ThreeNodes_2" presStyleLbl="node1" presStyleIdx="1" presStyleCnt="3" custScaleX="104358" custScaleY="99999" custLinFactNeighborX="2768" custLinFactNeighborY="8101">
        <dgm:presLayoutVars>
          <dgm:bulletEnabled val="1"/>
        </dgm:presLayoutVars>
      </dgm:prSet>
      <dgm:spPr/>
      <dgm:t>
        <a:bodyPr/>
        <a:lstStyle/>
        <a:p>
          <a:endParaRPr lang="en-US"/>
        </a:p>
      </dgm:t>
    </dgm:pt>
    <dgm:pt modelId="{D19C7405-ECEB-4197-AEA0-FE6A0F0638A0}" type="pres">
      <dgm:prSet presAssocID="{2DAA70F5-2756-4837-B852-3AF44C737EDA}" presName="ThreeNodes_3" presStyleLbl="node1" presStyleIdx="2" presStyleCnt="3" custScaleY="131111" custLinFactNeighborX="1030" custLinFactNeighborY="4167">
        <dgm:presLayoutVars>
          <dgm:bulletEnabled val="1"/>
        </dgm:presLayoutVars>
      </dgm:prSet>
      <dgm:spPr/>
      <dgm:t>
        <a:bodyPr/>
        <a:lstStyle/>
        <a:p>
          <a:endParaRPr lang="en-US"/>
        </a:p>
      </dgm:t>
    </dgm:pt>
    <dgm:pt modelId="{D195BBAD-4764-4D46-A38A-EAB7C869070F}" type="pres">
      <dgm:prSet presAssocID="{2DAA70F5-2756-4837-B852-3AF44C737EDA}" presName="ThreeConn_1-2" presStyleLbl="fgAccFollowNode1" presStyleIdx="0" presStyleCnt="2" custLinFactNeighborX="46152" custLinFactNeighborY="4021">
        <dgm:presLayoutVars>
          <dgm:bulletEnabled val="1"/>
        </dgm:presLayoutVars>
      </dgm:prSet>
      <dgm:spPr/>
      <dgm:t>
        <a:bodyPr/>
        <a:lstStyle/>
        <a:p>
          <a:endParaRPr lang="en-US"/>
        </a:p>
      </dgm:t>
    </dgm:pt>
    <dgm:pt modelId="{5120481B-F9AE-4058-8468-9C8886595478}" type="pres">
      <dgm:prSet presAssocID="{2DAA70F5-2756-4837-B852-3AF44C737EDA}" presName="ThreeConn_2-3" presStyleLbl="fgAccFollowNode1" presStyleIdx="1" presStyleCnt="2">
        <dgm:presLayoutVars>
          <dgm:bulletEnabled val="1"/>
        </dgm:presLayoutVars>
      </dgm:prSet>
      <dgm:spPr/>
      <dgm:t>
        <a:bodyPr/>
        <a:lstStyle/>
        <a:p>
          <a:endParaRPr lang="en-US"/>
        </a:p>
      </dgm:t>
    </dgm:pt>
    <dgm:pt modelId="{0313C290-B37A-43E2-B0DF-6C2447443E0A}" type="pres">
      <dgm:prSet presAssocID="{2DAA70F5-2756-4837-B852-3AF44C737EDA}" presName="ThreeNodes_1_text" presStyleLbl="node1" presStyleIdx="2" presStyleCnt="3">
        <dgm:presLayoutVars>
          <dgm:bulletEnabled val="1"/>
        </dgm:presLayoutVars>
      </dgm:prSet>
      <dgm:spPr/>
      <dgm:t>
        <a:bodyPr/>
        <a:lstStyle/>
        <a:p>
          <a:endParaRPr lang="en-US"/>
        </a:p>
      </dgm:t>
    </dgm:pt>
    <dgm:pt modelId="{70F01FA8-AD6E-4F92-B1A8-05572730B30C}" type="pres">
      <dgm:prSet presAssocID="{2DAA70F5-2756-4837-B852-3AF44C737EDA}" presName="ThreeNodes_2_text" presStyleLbl="node1" presStyleIdx="2" presStyleCnt="3">
        <dgm:presLayoutVars>
          <dgm:bulletEnabled val="1"/>
        </dgm:presLayoutVars>
      </dgm:prSet>
      <dgm:spPr/>
      <dgm:t>
        <a:bodyPr/>
        <a:lstStyle/>
        <a:p>
          <a:endParaRPr lang="en-US"/>
        </a:p>
      </dgm:t>
    </dgm:pt>
    <dgm:pt modelId="{D7FF8C6B-6A26-458D-B4C8-0BD888D68EF7}" type="pres">
      <dgm:prSet presAssocID="{2DAA70F5-2756-4837-B852-3AF44C737EDA}" presName="ThreeNodes_3_text" presStyleLbl="node1" presStyleIdx="2" presStyleCnt="3">
        <dgm:presLayoutVars>
          <dgm:bulletEnabled val="1"/>
        </dgm:presLayoutVars>
      </dgm:prSet>
      <dgm:spPr/>
      <dgm:t>
        <a:bodyPr/>
        <a:lstStyle/>
        <a:p>
          <a:endParaRPr lang="en-US"/>
        </a:p>
      </dgm:t>
    </dgm:pt>
  </dgm:ptLst>
  <dgm:cxnLst>
    <dgm:cxn modelId="{13D7BDCE-807D-41FB-A8E4-5415EACF01DD}" srcId="{2DAA70F5-2756-4837-B852-3AF44C737EDA}" destId="{C9A073AF-EAB2-4965-89A2-04FAEB67C802}" srcOrd="2" destOrd="0" parTransId="{539272A0-7AB4-48CE-9817-C206F898F8CA}" sibTransId="{B4299272-FABF-4FDF-A77D-D8FB7338A9A0}"/>
    <dgm:cxn modelId="{F03C28DD-E183-4DEA-A757-71DCB5BECAC9}" type="presOf" srcId="{98C0E6F7-5435-4E7E-9123-9AE76810AA40}" destId="{5120481B-F9AE-4058-8468-9C8886595478}" srcOrd="0" destOrd="0" presId="urn:microsoft.com/office/officeart/2005/8/layout/vProcess5"/>
    <dgm:cxn modelId="{D3668C06-FF1A-4EBC-A664-E50B765D1280}" srcId="{2DAA70F5-2756-4837-B852-3AF44C737EDA}" destId="{F51A0504-CDEF-4B46-913E-1B378E851D61}" srcOrd="0" destOrd="0" parTransId="{08A168BF-26B7-4262-B7FE-5764C704C087}" sibTransId="{352DCA74-B5E5-499A-A2C1-211B6E9DB855}"/>
    <dgm:cxn modelId="{26105172-A0C3-4326-BD39-8C7C97A7316B}" type="presOf" srcId="{C9A073AF-EAB2-4965-89A2-04FAEB67C802}" destId="{D19C7405-ECEB-4197-AEA0-FE6A0F0638A0}" srcOrd="0" destOrd="0" presId="urn:microsoft.com/office/officeart/2005/8/layout/vProcess5"/>
    <dgm:cxn modelId="{90F6026F-7FF2-4B8A-9CBF-F6981194CCAA}" type="presOf" srcId="{C9A073AF-EAB2-4965-89A2-04FAEB67C802}" destId="{D7FF8C6B-6A26-458D-B4C8-0BD888D68EF7}" srcOrd="1" destOrd="0" presId="urn:microsoft.com/office/officeart/2005/8/layout/vProcess5"/>
    <dgm:cxn modelId="{EDF24060-23F1-498F-8C08-2F6989838C23}" type="presOf" srcId="{DDEAD80C-9ED2-4D91-B04B-1EDB5EF75230}" destId="{70F01FA8-AD6E-4F92-B1A8-05572730B30C}" srcOrd="1" destOrd="0" presId="urn:microsoft.com/office/officeart/2005/8/layout/vProcess5"/>
    <dgm:cxn modelId="{9E6CAE1A-BE61-434A-A232-3425867D18EF}" type="presOf" srcId="{DDEAD80C-9ED2-4D91-B04B-1EDB5EF75230}" destId="{E905AA61-B33B-4E30-8263-235A979B2B50}" srcOrd="0" destOrd="0" presId="urn:microsoft.com/office/officeart/2005/8/layout/vProcess5"/>
    <dgm:cxn modelId="{497DF981-484D-4030-A7BF-5F7C46AD97E6}" type="presOf" srcId="{F51A0504-CDEF-4B46-913E-1B378E851D61}" destId="{0313C290-B37A-43E2-B0DF-6C2447443E0A}" srcOrd="1" destOrd="0" presId="urn:microsoft.com/office/officeart/2005/8/layout/vProcess5"/>
    <dgm:cxn modelId="{C75F0226-F7DC-4A31-93A1-F66B06E19A44}" type="presOf" srcId="{352DCA74-B5E5-499A-A2C1-211B6E9DB855}" destId="{D195BBAD-4764-4D46-A38A-EAB7C869070F}" srcOrd="0" destOrd="0" presId="urn:microsoft.com/office/officeart/2005/8/layout/vProcess5"/>
    <dgm:cxn modelId="{5E39998D-9483-42F5-B765-5A4BF14BB8EB}" type="presOf" srcId="{2DAA70F5-2756-4837-B852-3AF44C737EDA}" destId="{062467E1-2CC4-4436-8E6E-8B46781F7358}" srcOrd="0" destOrd="0" presId="urn:microsoft.com/office/officeart/2005/8/layout/vProcess5"/>
    <dgm:cxn modelId="{C1EBBD53-9F2C-467D-9205-C5F457194340}" srcId="{2DAA70F5-2756-4837-B852-3AF44C737EDA}" destId="{DDEAD80C-9ED2-4D91-B04B-1EDB5EF75230}" srcOrd="1" destOrd="0" parTransId="{6019B236-FFCE-47D3-A5BD-FEB7756450A3}" sibTransId="{98C0E6F7-5435-4E7E-9123-9AE76810AA40}"/>
    <dgm:cxn modelId="{FE81E08A-B457-4815-A82A-1231AC42CC31}" type="presOf" srcId="{F51A0504-CDEF-4B46-913E-1B378E851D61}" destId="{F2460112-FD68-4BDF-BE97-357BC6A0F611}" srcOrd="0" destOrd="0" presId="urn:microsoft.com/office/officeart/2005/8/layout/vProcess5"/>
    <dgm:cxn modelId="{149FF1FB-1223-4162-9678-9D6BCC5E0AB6}" type="presParOf" srcId="{062467E1-2CC4-4436-8E6E-8B46781F7358}" destId="{886237AE-E351-4B23-B5CE-6094439FBD09}" srcOrd="0" destOrd="0" presId="urn:microsoft.com/office/officeart/2005/8/layout/vProcess5"/>
    <dgm:cxn modelId="{EF92B334-9384-4CB5-854E-4635AF96CBC6}" type="presParOf" srcId="{062467E1-2CC4-4436-8E6E-8B46781F7358}" destId="{F2460112-FD68-4BDF-BE97-357BC6A0F611}" srcOrd="1" destOrd="0" presId="urn:microsoft.com/office/officeart/2005/8/layout/vProcess5"/>
    <dgm:cxn modelId="{CFAFDF83-614E-4EE9-800C-B363B3642242}" type="presParOf" srcId="{062467E1-2CC4-4436-8E6E-8B46781F7358}" destId="{E905AA61-B33B-4E30-8263-235A979B2B50}" srcOrd="2" destOrd="0" presId="urn:microsoft.com/office/officeart/2005/8/layout/vProcess5"/>
    <dgm:cxn modelId="{3F8673F2-5882-4B5E-AC07-5207BE45CFD0}" type="presParOf" srcId="{062467E1-2CC4-4436-8E6E-8B46781F7358}" destId="{D19C7405-ECEB-4197-AEA0-FE6A0F0638A0}" srcOrd="3" destOrd="0" presId="urn:microsoft.com/office/officeart/2005/8/layout/vProcess5"/>
    <dgm:cxn modelId="{E0E67387-20FF-4FD3-8108-9C045A3C8344}" type="presParOf" srcId="{062467E1-2CC4-4436-8E6E-8B46781F7358}" destId="{D195BBAD-4764-4D46-A38A-EAB7C869070F}" srcOrd="4" destOrd="0" presId="urn:microsoft.com/office/officeart/2005/8/layout/vProcess5"/>
    <dgm:cxn modelId="{07F7BA23-202E-4FE7-B0EB-0A79B994AD96}" type="presParOf" srcId="{062467E1-2CC4-4436-8E6E-8B46781F7358}" destId="{5120481B-F9AE-4058-8468-9C8886595478}" srcOrd="5" destOrd="0" presId="urn:microsoft.com/office/officeart/2005/8/layout/vProcess5"/>
    <dgm:cxn modelId="{7E1A708A-394F-4F4D-B548-DCB543CCFBB9}" type="presParOf" srcId="{062467E1-2CC4-4436-8E6E-8B46781F7358}" destId="{0313C290-B37A-43E2-B0DF-6C2447443E0A}" srcOrd="6" destOrd="0" presId="urn:microsoft.com/office/officeart/2005/8/layout/vProcess5"/>
    <dgm:cxn modelId="{64B453D8-8A02-4156-B09A-2FCFD78C79B9}" type="presParOf" srcId="{062467E1-2CC4-4436-8E6E-8B46781F7358}" destId="{70F01FA8-AD6E-4F92-B1A8-05572730B30C}" srcOrd="7" destOrd="0" presId="urn:microsoft.com/office/officeart/2005/8/layout/vProcess5"/>
    <dgm:cxn modelId="{F4F295A4-BA54-4FF9-A089-AA3B9A2C1ED1}" type="presParOf" srcId="{062467E1-2CC4-4436-8E6E-8B46781F7358}" destId="{D7FF8C6B-6A26-458D-B4C8-0BD888D68EF7}"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2460112-FD68-4BDF-BE97-357BC6A0F611}">
      <dsp:nvSpPr>
        <dsp:cNvPr id="0" name=""/>
        <dsp:cNvSpPr/>
      </dsp:nvSpPr>
      <dsp:spPr>
        <a:xfrm>
          <a:off x="10352" y="277568"/>
          <a:ext cx="6995160" cy="21807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latin typeface="Times New Roman" pitchFamily="18" charset="0"/>
              <a:cs typeface="Times New Roman" pitchFamily="18" charset="0"/>
            </a:rPr>
            <a:t>     </a:t>
          </a:r>
          <a:r>
            <a:rPr lang="en-US" sz="2100" b="1" kern="1200" dirty="0" err="1" smtClean="0"/>
            <a:t>Дэлхийн</a:t>
          </a:r>
          <a:r>
            <a:rPr lang="en-US" sz="2100" b="1" kern="1200" dirty="0" smtClean="0"/>
            <a:t> </a:t>
          </a:r>
          <a:r>
            <a:rPr lang="en-US" sz="2100" b="1" kern="1200" dirty="0" err="1" smtClean="0"/>
            <a:t>газар</a:t>
          </a:r>
          <a:r>
            <a:rPr lang="en-US" sz="2100" b="1" kern="1200" dirty="0" smtClean="0"/>
            <a:t> </a:t>
          </a:r>
          <a:r>
            <a:rPr lang="en-US" sz="2100" b="1" kern="1200" dirty="0" err="1" smtClean="0"/>
            <a:t>зүйн</a:t>
          </a:r>
          <a:r>
            <a:rPr lang="en-US" sz="2100" b="1" kern="1200" dirty="0" smtClean="0"/>
            <a:t> </a:t>
          </a:r>
          <a:r>
            <a:rPr lang="en-US" sz="2100" b="1" kern="1200" dirty="0" err="1" smtClean="0"/>
            <a:t>хойд</a:t>
          </a:r>
          <a:r>
            <a:rPr lang="en-US" sz="2100" b="1" kern="1200" dirty="0" smtClean="0"/>
            <a:t> </a:t>
          </a:r>
          <a:r>
            <a:rPr lang="en-US" sz="2100" b="1" kern="1200" dirty="0" err="1" smtClean="0"/>
            <a:t>туйлаас</a:t>
          </a:r>
          <a:r>
            <a:rPr lang="en-US" sz="2100" b="1" kern="1200" dirty="0" smtClean="0"/>
            <a:t> 2100км </a:t>
          </a:r>
          <a:r>
            <a:rPr lang="en-US" sz="2100" b="1" kern="1200" dirty="0" err="1" smtClean="0"/>
            <a:t>орчим</a:t>
          </a:r>
          <a:r>
            <a:rPr lang="en-US" sz="2100" b="1" kern="1200" dirty="0" smtClean="0"/>
            <a:t> </a:t>
          </a:r>
          <a:r>
            <a:rPr lang="en-US" sz="2100" b="1" kern="1200" dirty="0" err="1" smtClean="0"/>
            <a:t>зайд</a:t>
          </a:r>
          <a:r>
            <a:rPr lang="en-US" sz="2100" b="1" kern="1200" dirty="0" smtClean="0"/>
            <a:t>  </a:t>
          </a:r>
          <a:r>
            <a:rPr lang="en-US" sz="2100" b="1" kern="1200" dirty="0" err="1" smtClean="0"/>
            <a:t>дэлхийн</a:t>
          </a:r>
          <a:r>
            <a:rPr lang="en-US" sz="2100" b="1" kern="1200" dirty="0" smtClean="0"/>
            <a:t> </a:t>
          </a:r>
          <a:r>
            <a:rPr lang="en-US" sz="2100" b="1" kern="1200" dirty="0" err="1" smtClean="0"/>
            <a:t>соронзон</a:t>
          </a:r>
          <a:r>
            <a:rPr lang="en-US" sz="2100" b="1" kern="1200" dirty="0" smtClean="0"/>
            <a:t> </a:t>
          </a:r>
          <a:r>
            <a:rPr lang="en-US" sz="2100" b="1" kern="1200" dirty="0" err="1" smtClean="0"/>
            <a:t>өмнөд</a:t>
          </a:r>
          <a:r>
            <a:rPr lang="en-US" sz="2100" b="1" kern="1200" dirty="0" smtClean="0"/>
            <a:t> </a:t>
          </a:r>
          <a:r>
            <a:rPr lang="en-US" sz="2100" b="1" kern="1200" dirty="0" err="1" smtClean="0"/>
            <a:t>туйл</a:t>
          </a:r>
          <a:r>
            <a:rPr lang="en-US" sz="2100" b="1" kern="1200" dirty="0" smtClean="0"/>
            <a:t>, </a:t>
          </a:r>
          <a:r>
            <a:rPr lang="en-US" sz="2100" b="1" kern="1200" dirty="0" err="1" smtClean="0"/>
            <a:t>Антрактид</a:t>
          </a:r>
          <a:r>
            <a:rPr lang="en-US" sz="2100" b="1" kern="1200" dirty="0" smtClean="0"/>
            <a:t> </a:t>
          </a:r>
          <a:r>
            <a:rPr lang="en-US" sz="2100" b="1" kern="1200" dirty="0" err="1" smtClean="0"/>
            <a:t>тивийн</a:t>
          </a:r>
          <a:r>
            <a:rPr lang="en-US" sz="2100" b="1" kern="1200" dirty="0" smtClean="0"/>
            <a:t> </a:t>
          </a:r>
          <a:r>
            <a:rPr lang="en-US" sz="2100" b="1" kern="1200" dirty="0" err="1" smtClean="0"/>
            <a:t>захад</a:t>
          </a:r>
          <a:r>
            <a:rPr lang="en-US" sz="2100" b="1" kern="1200" dirty="0" smtClean="0"/>
            <a:t> </a:t>
          </a:r>
          <a:r>
            <a:rPr lang="en-US" sz="2100" b="1" kern="1200" dirty="0" err="1" smtClean="0"/>
            <a:t>дэлхийн</a:t>
          </a:r>
          <a:r>
            <a:rPr lang="en-US" sz="2100" b="1" kern="1200" dirty="0" smtClean="0"/>
            <a:t> </a:t>
          </a:r>
          <a:r>
            <a:rPr lang="en-US" sz="2100" b="1" kern="1200" dirty="0" err="1" smtClean="0"/>
            <a:t>соронзон</a:t>
          </a:r>
          <a:r>
            <a:rPr lang="en-US" sz="2100" b="1" kern="1200" dirty="0" smtClean="0"/>
            <a:t> </a:t>
          </a:r>
          <a:r>
            <a:rPr lang="en-US" sz="2100" b="1" kern="1200" dirty="0" err="1" smtClean="0"/>
            <a:t>хойд</a:t>
          </a:r>
          <a:r>
            <a:rPr lang="en-US" sz="2100" b="1" kern="1200" dirty="0" smtClean="0"/>
            <a:t> </a:t>
          </a:r>
          <a:r>
            <a:rPr lang="en-US" sz="2100" b="1" kern="1200" dirty="0" err="1" smtClean="0"/>
            <a:t>туйл</a:t>
          </a:r>
          <a:r>
            <a:rPr lang="en-US" sz="2100" b="1" kern="1200" dirty="0" smtClean="0"/>
            <a:t> </a:t>
          </a:r>
          <a:r>
            <a:rPr lang="en-US" sz="2100" b="1" kern="1200" dirty="0" err="1" smtClean="0"/>
            <a:t>байдаг</a:t>
          </a:r>
          <a:r>
            <a:rPr lang="en-US" sz="2100" b="1" kern="1200" dirty="0" smtClean="0"/>
            <a:t>. </a:t>
          </a:r>
          <a:r>
            <a:rPr lang="en-US" sz="2100" b="1" kern="1200" dirty="0" err="1" smtClean="0"/>
            <a:t>Луужин</a:t>
          </a:r>
          <a:r>
            <a:rPr lang="en-US" sz="2100" b="1" kern="1200" dirty="0" smtClean="0"/>
            <a:t> </a:t>
          </a:r>
          <a:r>
            <a:rPr lang="en-US" sz="2100" b="1" kern="1200" dirty="0" err="1" smtClean="0"/>
            <a:t>нь</a:t>
          </a:r>
          <a:r>
            <a:rPr lang="en-US" sz="2100" b="1" kern="1200" dirty="0" smtClean="0"/>
            <a:t> </a:t>
          </a:r>
          <a:r>
            <a:rPr lang="en-US" sz="2100" b="1" kern="1200" dirty="0" err="1" smtClean="0"/>
            <a:t>зүг</a:t>
          </a:r>
          <a:r>
            <a:rPr lang="en-US" sz="2100" b="1" kern="1200" dirty="0" smtClean="0"/>
            <a:t> </a:t>
          </a:r>
          <a:r>
            <a:rPr lang="en-US" sz="2100" b="1" kern="1200" dirty="0" err="1" smtClean="0"/>
            <a:t>чигийг</a:t>
          </a:r>
          <a:r>
            <a:rPr lang="en-US" sz="2100" b="1" kern="1200" dirty="0" smtClean="0"/>
            <a:t> </a:t>
          </a:r>
          <a:r>
            <a:rPr lang="en-US" sz="2100" b="1" kern="1200" dirty="0" err="1" smtClean="0"/>
            <a:t>ойролцоогоор</a:t>
          </a:r>
          <a:r>
            <a:rPr lang="en-US" sz="2100" b="1" kern="1200" dirty="0" smtClean="0"/>
            <a:t> </a:t>
          </a:r>
          <a:r>
            <a:rPr lang="en-US" sz="2100" b="1" kern="1200" dirty="0" err="1" smtClean="0"/>
            <a:t>заана</a:t>
          </a:r>
          <a:r>
            <a:rPr lang="en-US" sz="2100" b="1" kern="1200" dirty="0" smtClean="0"/>
            <a:t>. </a:t>
          </a:r>
          <a:endParaRPr lang="en-US" sz="2100" kern="1200" dirty="0">
            <a:latin typeface="Times New Roman" pitchFamily="18" charset="0"/>
            <a:cs typeface="Times New Roman" pitchFamily="18" charset="0"/>
          </a:endParaRPr>
        </a:p>
      </dsp:txBody>
      <dsp:txXfrm>
        <a:off x="10352" y="277568"/>
        <a:ext cx="4895583" cy="2180761"/>
      </dsp:txXfrm>
    </dsp:sp>
    <dsp:sp modelId="{E905AA61-B33B-4E30-8263-235A979B2B50}">
      <dsp:nvSpPr>
        <dsp:cNvPr id="0" name=""/>
        <dsp:cNvSpPr/>
      </dsp:nvSpPr>
      <dsp:spPr>
        <a:xfrm>
          <a:off x="658421" y="2437801"/>
          <a:ext cx="7300009" cy="20573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err="1" smtClean="0"/>
            <a:t>Нүүдлийн</a:t>
          </a:r>
          <a:r>
            <a:rPr lang="en-US" sz="2400" b="1" kern="1200" dirty="0" smtClean="0"/>
            <a:t> </a:t>
          </a:r>
          <a:r>
            <a:rPr lang="en-US" sz="2400" b="1" kern="1200" dirty="0" err="1" smtClean="0"/>
            <a:t>шувууд</a:t>
          </a:r>
          <a:r>
            <a:rPr lang="en-US" sz="2400" b="1" kern="1200" dirty="0" smtClean="0"/>
            <a:t> </a:t>
          </a:r>
          <a:r>
            <a:rPr lang="en-US" sz="2400" b="1" kern="1200" dirty="0" err="1" smtClean="0"/>
            <a:t>соронзон</a:t>
          </a:r>
          <a:r>
            <a:rPr lang="en-US" sz="2400" b="1" kern="1200" dirty="0" smtClean="0"/>
            <a:t> </a:t>
          </a:r>
          <a:r>
            <a:rPr lang="en-US" sz="2400" b="1" kern="1200" dirty="0" err="1" smtClean="0"/>
            <a:t>мэдрэх</a:t>
          </a:r>
          <a:r>
            <a:rPr lang="en-US" sz="2400" b="1" kern="1200" dirty="0" smtClean="0"/>
            <a:t> </a:t>
          </a:r>
          <a:r>
            <a:rPr lang="en-US" sz="2400" b="1" kern="1200" dirty="0" err="1" smtClean="0"/>
            <a:t>чадв</a:t>
          </a:r>
          <a:r>
            <a:rPr lang="mn-MN" sz="2400" b="1" kern="1200" dirty="0" smtClean="0"/>
            <a:t>	</a:t>
          </a:r>
          <a:r>
            <a:rPr lang="en-US" sz="2400" b="1" kern="1200" dirty="0" err="1" smtClean="0"/>
            <a:t>араа</a:t>
          </a:r>
          <a:r>
            <a:rPr lang="en-US" sz="2400" b="1" kern="1200" dirty="0" smtClean="0"/>
            <a:t> </a:t>
          </a:r>
          <a:r>
            <a:rPr lang="en-US" sz="2400" b="1" kern="1200" dirty="0" err="1" smtClean="0"/>
            <a:t>ашиглан</a:t>
          </a:r>
          <a:r>
            <a:rPr lang="en-US" sz="2400" b="1" kern="1200" dirty="0" smtClean="0"/>
            <a:t> </a:t>
          </a:r>
          <a:r>
            <a:rPr lang="en-US" sz="2400" b="1" kern="1200" dirty="0" err="1" smtClean="0"/>
            <a:t>ямар</a:t>
          </a:r>
          <a:r>
            <a:rPr lang="en-US" sz="2400" b="1" kern="1200" dirty="0" smtClean="0"/>
            <a:t> ч </a:t>
          </a:r>
          <a:r>
            <a:rPr lang="en-US" sz="2400" b="1" kern="1200" dirty="0" err="1" smtClean="0"/>
            <a:t>нөхцөлд</a:t>
          </a:r>
          <a:r>
            <a:rPr lang="en-US" sz="2400" b="1" kern="1200" dirty="0" smtClean="0"/>
            <a:t> </a:t>
          </a:r>
          <a:r>
            <a:rPr lang="en-US" sz="2400" b="1" kern="1200" dirty="0" err="1" smtClean="0"/>
            <a:t>зүг</a:t>
          </a:r>
          <a:r>
            <a:rPr lang="en-US" sz="2400" b="1" kern="1200" dirty="0" smtClean="0"/>
            <a:t> </a:t>
          </a:r>
          <a:r>
            <a:rPr lang="en-US" sz="2400" b="1" kern="1200" dirty="0" err="1" smtClean="0"/>
            <a:t>чигээ</a:t>
          </a:r>
          <a:r>
            <a:rPr lang="en-US" sz="2400" b="1" kern="1200" dirty="0" smtClean="0"/>
            <a:t> </a:t>
          </a:r>
          <a:r>
            <a:rPr lang="en-US" sz="2400" b="1" kern="1200" dirty="0" err="1" smtClean="0"/>
            <a:t>алдалгүй</a:t>
          </a:r>
          <a:r>
            <a:rPr lang="en-US" sz="2400" b="1" kern="1200" dirty="0" smtClean="0"/>
            <a:t> </a:t>
          </a:r>
          <a:r>
            <a:rPr lang="en-US" sz="2400" b="1" kern="1200" dirty="0" err="1" smtClean="0"/>
            <a:t>нисдэг</a:t>
          </a:r>
          <a:r>
            <a:rPr lang="en-US" sz="2400" kern="1200" dirty="0" smtClean="0">
              <a:latin typeface="Times New Roman" pitchFamily="18" charset="0"/>
              <a:cs typeface="Times New Roman" pitchFamily="18" charset="0"/>
            </a:rPr>
            <a:t>.</a:t>
          </a:r>
          <a:endParaRPr lang="en-US" sz="2400" kern="1200" dirty="0"/>
        </a:p>
      </dsp:txBody>
      <dsp:txXfrm>
        <a:off x="658421" y="2437801"/>
        <a:ext cx="5260300" cy="2057379"/>
      </dsp:txXfrm>
    </dsp:sp>
    <dsp:sp modelId="{D19C7405-ECEB-4197-AEA0-FE6A0F0638A0}">
      <dsp:nvSpPr>
        <dsp:cNvPr id="0" name=""/>
        <dsp:cNvSpPr/>
      </dsp:nvSpPr>
      <dsp:spPr>
        <a:xfrm>
          <a:off x="1234439" y="4351382"/>
          <a:ext cx="6995160" cy="26974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latin typeface="Times New Roman" pitchFamily="18" charset="0"/>
              <a:cs typeface="Times New Roman" pitchFamily="18" charset="0"/>
            </a:rPr>
            <a:t>   </a:t>
          </a:r>
          <a:r>
            <a:rPr lang="en-US" sz="2100" b="1" kern="1200" dirty="0" err="1" smtClean="0"/>
            <a:t>Агаар</a:t>
          </a:r>
          <a:r>
            <a:rPr lang="en-US" sz="2100" b="1" kern="1200" dirty="0" smtClean="0"/>
            <a:t> </a:t>
          </a:r>
          <a:r>
            <a:rPr lang="en-US" sz="2100" b="1" kern="1200" dirty="0" err="1" smtClean="0"/>
            <a:t>мандлын</a:t>
          </a:r>
          <a:r>
            <a:rPr lang="en-US" sz="2100" b="1" kern="1200" dirty="0" smtClean="0"/>
            <a:t> </a:t>
          </a:r>
          <a:r>
            <a:rPr lang="en-US" sz="2100" b="1" kern="1200" dirty="0" err="1" smtClean="0"/>
            <a:t>дээд</a:t>
          </a:r>
          <a:r>
            <a:rPr lang="en-US" sz="2100" b="1" kern="1200" dirty="0" smtClean="0"/>
            <a:t> </a:t>
          </a:r>
          <a:r>
            <a:rPr lang="en-US" sz="2100" b="1" kern="1200" dirty="0" err="1" smtClean="0"/>
            <a:t>давхрагад</a:t>
          </a:r>
          <a:r>
            <a:rPr lang="en-US" sz="2100" b="1" kern="1200" dirty="0" smtClean="0"/>
            <a:t> </a:t>
          </a:r>
          <a:r>
            <a:rPr lang="en-US" sz="2100" b="1" kern="1200" dirty="0" err="1" smtClean="0"/>
            <a:t>орших</a:t>
          </a:r>
          <a:r>
            <a:rPr lang="en-US" sz="2100" b="1" kern="1200" dirty="0" smtClean="0"/>
            <a:t> </a:t>
          </a:r>
          <a:r>
            <a:rPr lang="en-US" sz="2100" b="1" kern="1200" dirty="0" err="1" smtClean="0"/>
            <a:t>дэлхийн</a:t>
          </a:r>
          <a:r>
            <a:rPr lang="en-US" sz="2100" b="1" kern="1200" dirty="0" smtClean="0"/>
            <a:t> </a:t>
          </a:r>
          <a:r>
            <a:rPr lang="en-US" sz="2100" b="1" kern="1200" dirty="0" err="1" smtClean="0"/>
            <a:t>соронзон</a:t>
          </a:r>
          <a:r>
            <a:rPr lang="en-US" sz="2100" b="1" kern="1200" dirty="0" smtClean="0"/>
            <a:t> </a:t>
          </a:r>
          <a:r>
            <a:rPr lang="en-US" sz="2100" b="1" kern="1200" dirty="0" err="1" smtClean="0"/>
            <a:t>орны</a:t>
          </a:r>
          <a:r>
            <a:rPr lang="en-US" sz="2100" b="1" kern="1200" dirty="0" smtClean="0"/>
            <a:t> </a:t>
          </a:r>
          <a:r>
            <a:rPr lang="en-US" sz="2100" b="1" kern="1200" dirty="0" err="1" smtClean="0"/>
            <a:t>шугам</a:t>
          </a:r>
          <a:r>
            <a:rPr lang="en-US" sz="2100" b="1" kern="1200" dirty="0" smtClean="0"/>
            <a:t> </a:t>
          </a:r>
          <a:r>
            <a:rPr lang="en-US" sz="2100" b="1" kern="1200" dirty="0" err="1" smtClean="0"/>
            <a:t>даган</a:t>
          </a:r>
          <a:r>
            <a:rPr lang="en-US" sz="2100" b="1" kern="1200" dirty="0" smtClean="0"/>
            <a:t> </a:t>
          </a:r>
          <a:r>
            <a:rPr lang="en-US" sz="2100" b="1" kern="1200" dirty="0" err="1" smtClean="0"/>
            <a:t>хөдлөх</a:t>
          </a:r>
          <a:r>
            <a:rPr lang="en-US" sz="2100" b="1" kern="1200" dirty="0" smtClean="0"/>
            <a:t>  </a:t>
          </a:r>
          <a:r>
            <a:rPr lang="en-US" sz="2100" b="1" kern="1200" dirty="0" err="1" smtClean="0"/>
            <a:t>цэнэгт</a:t>
          </a:r>
          <a:r>
            <a:rPr lang="en-US" sz="2100" b="1" kern="1200" dirty="0" smtClean="0"/>
            <a:t>  </a:t>
          </a:r>
          <a:r>
            <a:rPr lang="en-US" sz="2100" b="1" kern="1200" dirty="0" err="1" smtClean="0"/>
            <a:t>бөөмсийн</a:t>
          </a:r>
          <a:r>
            <a:rPr lang="en-US" sz="2100" b="1" kern="1200" dirty="0" smtClean="0"/>
            <a:t> </a:t>
          </a:r>
          <a:r>
            <a:rPr lang="en-US" sz="2100" b="1" kern="1200" dirty="0" err="1" smtClean="0"/>
            <a:t>давхрага</a:t>
          </a:r>
          <a:r>
            <a:rPr lang="en-US" sz="2100" b="1" kern="1200" dirty="0" smtClean="0"/>
            <a:t> </a:t>
          </a:r>
          <a:r>
            <a:rPr lang="en-US" sz="2100" b="1" kern="1200" dirty="0" err="1" smtClean="0"/>
            <a:t>нь</a:t>
          </a:r>
          <a:r>
            <a:rPr lang="en-US" sz="2100" b="1" kern="1200" dirty="0" smtClean="0"/>
            <a:t> </a:t>
          </a:r>
          <a:r>
            <a:rPr lang="en-US" sz="2100" b="1" kern="1200" dirty="0" err="1" smtClean="0"/>
            <a:t>сансрын</a:t>
          </a:r>
          <a:r>
            <a:rPr lang="en-US" sz="2100" b="1" kern="1200" dirty="0" smtClean="0"/>
            <a:t>  </a:t>
          </a:r>
          <a:r>
            <a:rPr lang="en-US" sz="2100" b="1" kern="1200" dirty="0" err="1" smtClean="0"/>
            <a:t>хортой</a:t>
          </a:r>
          <a:r>
            <a:rPr lang="en-US" sz="2100" b="1" kern="1200" dirty="0" smtClean="0"/>
            <a:t> </a:t>
          </a:r>
          <a:r>
            <a:rPr lang="en-US" sz="2100" b="1" kern="1200" dirty="0" err="1" smtClean="0"/>
            <a:t>цацрагийг</a:t>
          </a:r>
          <a:r>
            <a:rPr lang="en-US" sz="2100" b="1" kern="1200" dirty="0" smtClean="0"/>
            <a:t>  </a:t>
          </a:r>
          <a:r>
            <a:rPr lang="en-US" sz="2100" b="1" kern="1200" dirty="0" err="1" smtClean="0"/>
            <a:t>өөртөө</a:t>
          </a:r>
          <a:r>
            <a:rPr lang="en-US" sz="2100" b="1" kern="1200" dirty="0" smtClean="0"/>
            <a:t> </a:t>
          </a:r>
          <a:r>
            <a:rPr lang="en-US" sz="2100" b="1" kern="1200" dirty="0" err="1" smtClean="0"/>
            <a:t>шингээж</a:t>
          </a:r>
          <a:r>
            <a:rPr lang="en-US" sz="2100" b="1" kern="1200" dirty="0" smtClean="0"/>
            <a:t>  </a:t>
          </a:r>
          <a:r>
            <a:rPr lang="en-US" sz="2100" b="1" kern="1200" dirty="0" err="1" smtClean="0"/>
            <a:t>дэлхийн</a:t>
          </a:r>
          <a:r>
            <a:rPr lang="en-US" sz="2100" b="1" kern="1200" dirty="0" smtClean="0"/>
            <a:t> </a:t>
          </a:r>
          <a:r>
            <a:rPr lang="en-US" sz="2100" b="1" kern="1200" dirty="0" err="1" smtClean="0"/>
            <a:t>амьд</a:t>
          </a:r>
          <a:r>
            <a:rPr lang="en-US" sz="2100" b="1" kern="1200" dirty="0" smtClean="0"/>
            <a:t>  </a:t>
          </a:r>
          <a:r>
            <a:rPr lang="en-US" sz="2100" b="1" kern="1200" dirty="0" err="1" smtClean="0"/>
            <a:t>байгалийг</a:t>
          </a:r>
          <a:r>
            <a:rPr lang="en-US" sz="2100" b="1" kern="1200" dirty="0" smtClean="0"/>
            <a:t>  </a:t>
          </a:r>
          <a:r>
            <a:rPr lang="en-US" sz="2100" b="1" kern="1200" dirty="0" err="1" smtClean="0"/>
            <a:t>хамгаалдаг</a:t>
          </a:r>
          <a:endParaRPr lang="en-US" sz="2400" kern="1200" dirty="0"/>
        </a:p>
      </dsp:txBody>
      <dsp:txXfrm>
        <a:off x="1234439" y="4351382"/>
        <a:ext cx="5040629" cy="2697477"/>
      </dsp:txXfrm>
    </dsp:sp>
    <dsp:sp modelId="{D195BBAD-4764-4D46-A38A-EAB7C869070F}">
      <dsp:nvSpPr>
        <dsp:cNvPr id="0" name=""/>
        <dsp:cNvSpPr/>
      </dsp:nvSpPr>
      <dsp:spPr>
        <a:xfrm>
          <a:off x="6275045" y="1484789"/>
          <a:ext cx="1337310" cy="133731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275045" y="1484789"/>
        <a:ext cx="1337310" cy="1337310"/>
      </dsp:txXfrm>
    </dsp:sp>
    <dsp:sp modelId="{5120481B-F9AE-4058-8468-9C8886595478}">
      <dsp:nvSpPr>
        <dsp:cNvPr id="0" name=""/>
        <dsp:cNvSpPr/>
      </dsp:nvSpPr>
      <dsp:spPr>
        <a:xfrm>
          <a:off x="6275069" y="3817599"/>
          <a:ext cx="1337310" cy="133731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275069" y="3817599"/>
        <a:ext cx="1337310" cy="133731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0A2200-E25B-40E9-B9C3-D87406BAB3AE}" type="datetimeFigureOut">
              <a:rPr lang="en-US" smtClean="0"/>
              <a:pPr/>
              <a:t>11/14/2014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02CC24-C838-427D-BCDD-08120C4FABF1}" type="slidenum">
              <a:rPr lang="en-US" smtClean="0"/>
              <a:pPr/>
              <a:t>‹#›</a:t>
            </a:fld>
            <a:endParaRPr lang="en-US"/>
          </a:p>
        </p:txBody>
      </p:sp>
    </p:spTree>
    <p:extLst>
      <p:ext uri="{BB962C8B-B14F-4D97-AF65-F5344CB8AC3E}">
        <p14:creationId xmlns:p14="http://schemas.microsoft.com/office/powerpoint/2010/main" xmlns="" val="647343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Á</a:t>
            </a:r>
            <a:endParaRPr lang="en-US" dirty="0"/>
          </a:p>
        </p:txBody>
      </p:sp>
      <p:sp>
        <p:nvSpPr>
          <p:cNvPr id="4" name="Slide Number Placeholder 3"/>
          <p:cNvSpPr>
            <a:spLocks noGrp="1"/>
          </p:cNvSpPr>
          <p:nvPr>
            <p:ph type="sldNum" sz="quarter" idx="10"/>
          </p:nvPr>
        </p:nvSpPr>
        <p:spPr/>
        <p:txBody>
          <a:bodyPr/>
          <a:lstStyle/>
          <a:p>
            <a:fld id="{9002CC24-C838-427D-BCDD-08120C4FABF1}" type="slidenum">
              <a:rPr lang="en-US" smtClean="0"/>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B81750-3EBF-429C-9C9E-289FD8148A6D}"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E5850F01-147E-4B17-93A8-44C68068688D}"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50F01-147E-4B17-93A8-44C68068688D}"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5850F01-147E-4B17-93A8-44C68068688D}"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850F01-147E-4B17-93A8-44C68068688D}"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709D38-B56B-4EAF-A280-7B84F41B3B7F}" type="datetimeFigureOut">
              <a:rPr lang="en-US" smtClean="0"/>
              <a:pPr/>
              <a:t>11/14/2014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50F01-147E-4B17-93A8-44C6806868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8709D38-B56B-4EAF-A280-7B84F41B3B7F}" type="datetimeFigureOut">
              <a:rPr lang="en-US" smtClean="0"/>
              <a:pPr/>
              <a:t>11/14/2014</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5850F01-147E-4B17-93A8-44C68068688D}"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124744"/>
            <a:ext cx="3600400" cy="1872208"/>
          </a:xfrm>
        </p:spPr>
        <p:txBody>
          <a:bodyPr>
            <a:normAutofit/>
          </a:bodyPr>
          <a:lstStyle/>
          <a:p>
            <a:r>
              <a:rPr lang="mn-MN" dirty="0" smtClean="0"/>
              <a:t>Физик  </a:t>
            </a:r>
            <a:br>
              <a:rPr lang="mn-MN" dirty="0" smtClean="0"/>
            </a:br>
            <a:r>
              <a:rPr lang="mn-MN" dirty="0" smtClean="0"/>
              <a:t>9  анги</a:t>
            </a:r>
            <a:endParaRPr lang="en-US" dirty="0"/>
          </a:p>
        </p:txBody>
      </p:sp>
      <p:sp>
        <p:nvSpPr>
          <p:cNvPr id="3" name="Content Placeholder 2"/>
          <p:cNvSpPr>
            <a:spLocks noGrp="1"/>
          </p:cNvSpPr>
          <p:nvPr>
            <p:ph idx="1"/>
          </p:nvPr>
        </p:nvSpPr>
        <p:spPr>
          <a:xfrm>
            <a:off x="5076056" y="3068960"/>
            <a:ext cx="3610744" cy="3255640"/>
          </a:xfrm>
        </p:spPr>
        <p:txBody>
          <a:bodyPr/>
          <a:lstStyle/>
          <a:p>
            <a:r>
              <a:rPr lang="mn-MN" dirty="0" smtClean="0"/>
              <a:t>Төв аймаг </a:t>
            </a:r>
            <a:r>
              <a:rPr lang="mn-MN" dirty="0" smtClean="0"/>
              <a:t>Б</a:t>
            </a:r>
            <a:r>
              <a:rPr lang="mn-MN" dirty="0" smtClean="0"/>
              <a:t>орнуур </a:t>
            </a:r>
            <a:r>
              <a:rPr lang="mn-MN" dirty="0" smtClean="0"/>
              <a:t>сумын багш:                       Н. Оюунбилэг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84738" y="704850"/>
            <a:ext cx="4259262" cy="563563"/>
          </a:xfrm>
        </p:spPr>
        <p:txBody>
          <a:bodyPr>
            <a:normAutofit fontScale="90000"/>
          </a:bodyPr>
          <a:lstStyle/>
          <a:p>
            <a:r>
              <a:rPr lang="mn-MN" dirty="0" smtClean="0"/>
              <a:t>Өмнөх мэдлэг </a:t>
            </a:r>
            <a:endParaRPr lang="en-US" dirty="0"/>
          </a:p>
        </p:txBody>
      </p:sp>
      <p:sp>
        <p:nvSpPr>
          <p:cNvPr id="3" name="Content Placeholder 2"/>
          <p:cNvSpPr>
            <a:spLocks noGrp="1"/>
          </p:cNvSpPr>
          <p:nvPr>
            <p:ph idx="4294967295"/>
          </p:nvPr>
        </p:nvSpPr>
        <p:spPr>
          <a:xfrm>
            <a:off x="971550" y="1196975"/>
            <a:ext cx="8172450" cy="5127625"/>
          </a:xfrm>
        </p:spPr>
        <p:txBody>
          <a:bodyPr>
            <a:normAutofit fontScale="85000" lnSpcReduction="10000"/>
          </a:bodyPr>
          <a:lstStyle/>
          <a:p>
            <a:pPr>
              <a:buNone/>
            </a:pPr>
            <a:r>
              <a:rPr lang="mn-MN" dirty="0" smtClean="0"/>
              <a:t>1. Байгаль дээр...........  2 төрлийн цахилгаан цэнэг байдаг.</a:t>
            </a:r>
          </a:p>
          <a:p>
            <a:r>
              <a:rPr lang="mn-MN" dirty="0" smtClean="0"/>
              <a:t>............. цахилгаан </a:t>
            </a:r>
            <a:r>
              <a:rPr lang="mn-MN" dirty="0" smtClean="0"/>
              <a:t>цэнэгүүд </a:t>
            </a:r>
            <a:r>
              <a:rPr lang="mn-MN" dirty="0" smtClean="0"/>
              <a:t>таталцана. ......... цахилгаан </a:t>
            </a:r>
            <a:r>
              <a:rPr lang="mn-MN" dirty="0" smtClean="0"/>
              <a:t>цэнэгүүд </a:t>
            </a:r>
            <a:r>
              <a:rPr lang="mn-MN" dirty="0" smtClean="0"/>
              <a:t>түлхэлцэнэ.</a:t>
            </a:r>
          </a:p>
          <a:p>
            <a:pPr>
              <a:buNone/>
            </a:pPr>
            <a:r>
              <a:rPr lang="mn-MN" dirty="0" smtClean="0"/>
              <a:t>2. Електрон                    саармаг</a:t>
            </a:r>
          </a:p>
          <a:p>
            <a:r>
              <a:rPr lang="mn-MN" dirty="0" smtClean="0"/>
              <a:t>Протон                        хасах</a:t>
            </a:r>
          </a:p>
          <a:p>
            <a:r>
              <a:rPr lang="mn-MN" dirty="0" smtClean="0"/>
              <a:t>Нейтрон                     нэмэх</a:t>
            </a:r>
          </a:p>
          <a:p>
            <a:pPr>
              <a:buNone/>
            </a:pPr>
            <a:r>
              <a:rPr lang="mn-MN" dirty="0" smtClean="0"/>
              <a:t>3. Металл дах цэнэг зөөгч нь ..... байна.  ... дэх цахилгаан гүйдлийн үед цэнэг зөөгч нь эерэг, сөрөг ион байна. Хий дэх цахилгаан гүйдлийн үед цэнэг зөөгч нь эерэг сөрөг ион ба ...... байна.</a:t>
            </a:r>
          </a:p>
          <a:p>
            <a:pPr>
              <a:buNone/>
            </a:pPr>
            <a:r>
              <a:rPr lang="mn-MN" sz="2100" dirty="0" smtClean="0"/>
              <a:t>“Сул электрон, хасах нэмэх, электролит, ижил, эсрэг”</a:t>
            </a:r>
          </a:p>
          <a:p>
            <a:endParaRPr lang="mn-MN" dirty="0" smtClean="0"/>
          </a:p>
          <a:p>
            <a:endParaRPr lang="mn-MN"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C:\Users\0038\Desktop\даалгавар\BAJI ANIMATION\37.gif"/>
          <p:cNvPicPr>
            <a:picLocks noChangeAspect="1" noChangeArrowheads="1" noCrop="1"/>
          </p:cNvPicPr>
          <p:nvPr/>
        </p:nvPicPr>
        <p:blipFill>
          <a:blip r:embed="rId2" cstate="print"/>
          <a:srcRect/>
          <a:stretch>
            <a:fillRect/>
          </a:stretch>
        </p:blipFill>
        <p:spPr bwMode="auto">
          <a:xfrm>
            <a:off x="611560" y="332656"/>
            <a:ext cx="8064896" cy="6120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7703" y="914400"/>
            <a:ext cx="6552729" cy="2442591"/>
          </a:xfrm>
        </p:spPr>
        <p:txBody>
          <a:bodyPr>
            <a:normAutofit/>
          </a:bodyPr>
          <a:lstStyle/>
          <a:p>
            <a:r>
              <a:rPr lang="en-US" dirty="0" err="1">
                <a:effectLst/>
              </a:rPr>
              <a:t>Луужин</a:t>
            </a:r>
            <a:r>
              <a:rPr lang="en-US" dirty="0">
                <a:effectLst/>
              </a:rPr>
              <a:t> </a:t>
            </a:r>
            <a:r>
              <a:rPr lang="en-US" dirty="0" err="1">
                <a:effectLst/>
              </a:rPr>
              <a:t>гэж</a:t>
            </a:r>
            <a:r>
              <a:rPr lang="en-US" dirty="0">
                <a:effectLst/>
              </a:rPr>
              <a:t> </a:t>
            </a:r>
            <a:r>
              <a:rPr lang="en-US" dirty="0" err="1">
                <a:effectLst/>
              </a:rPr>
              <a:t>юу</a:t>
            </a:r>
            <a:r>
              <a:rPr lang="en-US" dirty="0">
                <a:effectLst/>
              </a:rPr>
              <a:t> </a:t>
            </a:r>
            <a:r>
              <a:rPr lang="en-US" dirty="0" err="1">
                <a:effectLst/>
              </a:rPr>
              <a:t>вэ</a:t>
            </a:r>
            <a:r>
              <a:rPr lang="en-US" dirty="0">
                <a:effectLst/>
              </a:rPr>
              <a:t>?</a:t>
            </a:r>
            <a:br>
              <a:rPr lang="en-US" dirty="0">
                <a:effectLst/>
              </a:rPr>
            </a:br>
            <a:endParaRPr lang="en-US" spc="6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Subtitle 2"/>
          <p:cNvSpPr>
            <a:spLocks noGrp="1"/>
          </p:cNvSpPr>
          <p:nvPr>
            <p:ph type="subTitle" idx="1"/>
          </p:nvPr>
        </p:nvSpPr>
        <p:spPr>
          <a:xfrm>
            <a:off x="2771800" y="4149080"/>
            <a:ext cx="5686400" cy="1800200"/>
          </a:xfrm>
          <a:ln>
            <a:noFill/>
          </a:ln>
        </p:spPr>
        <p:txBody>
          <a:bodyPr>
            <a:normAutofit/>
          </a:bodyPr>
          <a:lstStyle/>
          <a:p>
            <a:r>
              <a:rPr lang="en-US" sz="3200" b="1" dirty="0" err="1"/>
              <a:t>Луужинг</a:t>
            </a:r>
            <a:r>
              <a:rPr lang="en-US" sz="3200" b="1" dirty="0"/>
              <a:t> </a:t>
            </a:r>
            <a:r>
              <a:rPr lang="en-US" sz="3200" b="1" dirty="0" err="1"/>
              <a:t>зүг</a:t>
            </a:r>
            <a:r>
              <a:rPr lang="en-US" sz="3200" b="1" dirty="0"/>
              <a:t> </a:t>
            </a:r>
            <a:r>
              <a:rPr lang="en-US" sz="3200" b="1" dirty="0" err="1"/>
              <a:t>чиг</a:t>
            </a:r>
            <a:r>
              <a:rPr lang="en-US" sz="3200" b="1" dirty="0"/>
              <a:t> </a:t>
            </a:r>
            <a:r>
              <a:rPr lang="en-US" sz="3200" b="1" dirty="0" err="1"/>
              <a:t>олоход</a:t>
            </a:r>
            <a:r>
              <a:rPr lang="en-US" sz="3200" b="1" dirty="0"/>
              <a:t> </a:t>
            </a:r>
            <a:r>
              <a:rPr lang="en-US" sz="3200" b="1" dirty="0" err="1" smtClean="0"/>
              <a:t>ашигладг</a:t>
            </a:r>
            <a:r>
              <a:rPr lang="mn-MN" sz="3200" b="1" dirty="0" smtClean="0"/>
              <a:t>ий</a:t>
            </a:r>
            <a:r>
              <a:rPr lang="en-US" sz="3200" b="1" dirty="0" smtClean="0"/>
              <a:t>н </a:t>
            </a:r>
            <a:r>
              <a:rPr lang="en-US" sz="3200" b="1" dirty="0" err="1"/>
              <a:t>учир</a:t>
            </a:r>
            <a:r>
              <a:rPr lang="en-US" sz="3200" b="1" dirty="0"/>
              <a:t> </a:t>
            </a:r>
            <a:r>
              <a:rPr lang="en-US" sz="3200" b="1" dirty="0" err="1"/>
              <a:t>юу</a:t>
            </a:r>
            <a:r>
              <a:rPr lang="en-US" sz="3200" b="1" dirty="0"/>
              <a:t> </a:t>
            </a:r>
            <a:r>
              <a:rPr lang="en-US" sz="3200" b="1" dirty="0" err="1"/>
              <a:t>вэ</a:t>
            </a:r>
            <a:r>
              <a:rPr lang="en-US" sz="3200" b="1" dirty="0"/>
              <a:t>?</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04088"/>
            <a:ext cx="8229600" cy="591312"/>
          </a:xfrm>
        </p:spPr>
        <p:txBody>
          <a:bodyPr>
            <a:normAutofit fontScale="90000"/>
          </a:bodyPr>
          <a:lstStyle/>
          <a:p>
            <a:pPr algn="ctr"/>
            <a:r>
              <a:rPr lang="en-US" dirty="0" err="1"/>
              <a:t>Соронзон</a:t>
            </a:r>
            <a:r>
              <a:rPr lang="en-US" dirty="0"/>
              <a:t> </a:t>
            </a:r>
            <a:r>
              <a:rPr lang="en-US" dirty="0" err="1"/>
              <a:t>гэж</a:t>
            </a:r>
            <a:r>
              <a:rPr lang="en-US" dirty="0"/>
              <a:t> </a:t>
            </a:r>
            <a:r>
              <a:rPr lang="en-US" dirty="0" err="1"/>
              <a:t>юу</a:t>
            </a:r>
            <a:r>
              <a:rPr lang="en-US" dirty="0"/>
              <a:t> </a:t>
            </a:r>
            <a:r>
              <a:rPr lang="en-US" dirty="0" err="1"/>
              <a:t>вэ</a:t>
            </a:r>
            <a:r>
              <a:rPr lang="en-US" dirty="0" smtClean="0"/>
              <a:t>?</a:t>
            </a:r>
            <a:endParaRPr lang="en-US" dirty="0">
              <a:latin typeface="Times New Roman" pitchFamily="18" charset="0"/>
              <a:cs typeface="Times New Roman" pitchFamily="18" charset="0"/>
            </a:endParaRPr>
          </a:p>
        </p:txBody>
      </p:sp>
      <p:pic>
        <p:nvPicPr>
          <p:cNvPr id="3074" name="Picture 2"/>
          <p:cNvPicPr>
            <a:picLocks noGrp="1" noChangeAspect="1" noChangeArrowheads="1"/>
          </p:cNvPicPr>
          <p:nvPr>
            <p:ph sz="half" idx="1"/>
          </p:nvPr>
        </p:nvPicPr>
        <p:blipFill>
          <a:blip r:embed="rId2" cstate="print"/>
          <a:stretch>
            <a:fillRect/>
          </a:stretch>
        </p:blipFill>
        <p:spPr bwMode="auto">
          <a:xfrm>
            <a:off x="1547664" y="3208336"/>
            <a:ext cx="3024336" cy="2668935"/>
          </a:xfrm>
          <a:prstGeom prst="rect">
            <a:avLst/>
          </a:prstGeom>
          <a:noFill/>
          <a:ln w="9525">
            <a:noFill/>
            <a:miter lim="800000"/>
            <a:headEnd/>
            <a:tailEnd/>
          </a:ln>
          <a:effectLst/>
        </p:spPr>
      </p:pic>
      <p:pic>
        <p:nvPicPr>
          <p:cNvPr id="3075" name="Picture 3"/>
          <p:cNvPicPr>
            <a:picLocks noGrp="1" noChangeAspect="1" noChangeArrowheads="1"/>
          </p:cNvPicPr>
          <p:nvPr>
            <p:ph sz="half" idx="2"/>
          </p:nvPr>
        </p:nvPicPr>
        <p:blipFill>
          <a:blip r:embed="rId3" cstate="print"/>
          <a:stretch>
            <a:fillRect/>
          </a:stretch>
        </p:blipFill>
        <p:spPr bwMode="auto">
          <a:xfrm>
            <a:off x="5364088" y="2655886"/>
            <a:ext cx="2694062" cy="2861345"/>
          </a:xfrm>
          <a:prstGeom prst="rect">
            <a:avLst/>
          </a:prstGeom>
          <a:noFill/>
          <a:ln w="9525">
            <a:noFill/>
            <a:miter lim="800000"/>
            <a:headEnd/>
            <a:tailEnd/>
          </a:ln>
          <a:effectLst/>
        </p:spPr>
      </p:pic>
      <p:sp>
        <p:nvSpPr>
          <p:cNvPr id="8" name="Rectangle 7"/>
          <p:cNvSpPr/>
          <p:nvPr/>
        </p:nvSpPr>
        <p:spPr>
          <a:xfrm>
            <a:off x="990600" y="1447800"/>
            <a:ext cx="7162799" cy="1384995"/>
          </a:xfrm>
          <a:prstGeom prst="rect">
            <a:avLst/>
          </a:prstGeom>
        </p:spPr>
        <p:txBody>
          <a:bodyPr wrap="square">
            <a:spAutoFit/>
          </a:bodyPr>
          <a:lstStyle/>
          <a:p>
            <a:pPr algn="ctr"/>
            <a:r>
              <a:rPr lang="en-US" sz="2800" dirty="0" err="1"/>
              <a:t>Төмөр</a:t>
            </a:r>
            <a:r>
              <a:rPr lang="en-US" sz="2800" dirty="0"/>
              <a:t> </a:t>
            </a:r>
            <a:r>
              <a:rPr lang="en-US" sz="2800" dirty="0" err="1"/>
              <a:t>кобальт</a:t>
            </a:r>
            <a:r>
              <a:rPr lang="en-US" sz="2800" dirty="0"/>
              <a:t> </a:t>
            </a:r>
            <a:r>
              <a:rPr lang="en-US" sz="2800" dirty="0" err="1"/>
              <a:t>мэтийн</a:t>
            </a:r>
            <a:r>
              <a:rPr lang="en-US" sz="2800" dirty="0"/>
              <a:t> </a:t>
            </a:r>
            <a:r>
              <a:rPr lang="en-US" sz="2800" dirty="0" err="1"/>
              <a:t>зарим</a:t>
            </a:r>
            <a:r>
              <a:rPr lang="en-US" sz="2800" dirty="0"/>
              <a:t> </a:t>
            </a:r>
            <a:r>
              <a:rPr lang="en-US" sz="2800" dirty="0" err="1"/>
              <a:t>металлыг</a:t>
            </a:r>
            <a:r>
              <a:rPr lang="en-US" sz="2800" dirty="0"/>
              <a:t> </a:t>
            </a:r>
            <a:r>
              <a:rPr lang="en-US" sz="2800" dirty="0" err="1"/>
              <a:t>өөртөө</a:t>
            </a:r>
            <a:r>
              <a:rPr lang="en-US" sz="2800" dirty="0"/>
              <a:t> </a:t>
            </a:r>
            <a:r>
              <a:rPr lang="en-US" sz="2800" dirty="0" err="1"/>
              <a:t>татдаг</a:t>
            </a:r>
            <a:r>
              <a:rPr lang="en-US" sz="2800" dirty="0"/>
              <a:t> </a:t>
            </a:r>
            <a:r>
              <a:rPr lang="en-US" sz="2800" dirty="0" err="1"/>
              <a:t>биеийг</a:t>
            </a:r>
            <a:r>
              <a:rPr lang="en-US" sz="2800" dirty="0"/>
              <a:t> </a:t>
            </a:r>
            <a:r>
              <a:rPr lang="en-US" sz="2800" dirty="0" err="1"/>
              <a:t>соронзон</a:t>
            </a:r>
            <a:r>
              <a:rPr lang="en-US" sz="2800" dirty="0"/>
              <a:t> </a:t>
            </a:r>
            <a:r>
              <a:rPr lang="en-US" sz="2800" dirty="0" err="1"/>
              <a:t>гэнэ</a:t>
            </a:r>
            <a:r>
              <a:rPr lang="en-US" sz="2800" dirty="0"/>
              <a:t>.</a:t>
            </a:r>
          </a:p>
          <a:p>
            <a:pPr algn="ct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diamond(in)">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diamond(in)">
                                      <p:cBhvr>
                                        <p:cTn id="17"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Соронзны</a:t>
            </a:r>
            <a:r>
              <a:rPr lang="en-US" dirty="0" smtClean="0"/>
              <a:t> </a:t>
            </a:r>
            <a:r>
              <a:rPr lang="en-US" dirty="0" err="1"/>
              <a:t>хэлбэр</a:t>
            </a:r>
            <a:r>
              <a:rPr lang="en-US" dirty="0"/>
              <a:t/>
            </a:r>
            <a:br>
              <a:rPr lang="en-US" dirty="0"/>
            </a:br>
            <a:endParaRPr lang="en-US"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609600" y="2362200"/>
            <a:ext cx="4106416" cy="4091136"/>
          </a:xfrm>
          <a:prstGeom prst="rect">
            <a:avLst/>
          </a:prstGeom>
          <a:noFill/>
          <a:ln w="9525">
            <a:noFill/>
            <a:miter lim="800000"/>
            <a:headEnd/>
            <a:tailEnd/>
          </a:ln>
          <a:effectLst/>
        </p:spPr>
      </p:pic>
      <p:pic>
        <p:nvPicPr>
          <p:cNvPr id="4" name="Picture 3"/>
          <p:cNvPicPr>
            <a:picLocks noChangeAspect="1" noChangeArrowheads="1"/>
          </p:cNvPicPr>
          <p:nvPr/>
        </p:nvPicPr>
        <p:blipFill>
          <a:blip r:embed="rId3" cstate="print"/>
          <a:srcRect/>
          <a:stretch>
            <a:fillRect/>
          </a:stretch>
        </p:blipFill>
        <p:spPr bwMode="auto">
          <a:xfrm>
            <a:off x="4788024" y="2438400"/>
            <a:ext cx="3528392" cy="394292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4)">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a:ln>
            <a:noFill/>
          </a:ln>
        </p:spPr>
        <p:txBody>
          <a:bodyPr>
            <a:normAutofit/>
          </a:bodyPr>
          <a:lstStyle/>
          <a:p>
            <a:r>
              <a:rPr lang="en-US" dirty="0" err="1" smtClean="0"/>
              <a:t>Соронзны</a:t>
            </a:r>
            <a:r>
              <a:rPr lang="en-US" dirty="0" smtClean="0"/>
              <a:t> </a:t>
            </a:r>
            <a:r>
              <a:rPr lang="en-US" dirty="0" err="1"/>
              <a:t>харилцан</a:t>
            </a:r>
            <a:r>
              <a:rPr lang="en-US" dirty="0"/>
              <a:t> </a:t>
            </a:r>
            <a:r>
              <a:rPr lang="en-US" dirty="0" err="1" smtClean="0"/>
              <a:t>үйлчлэл</a:t>
            </a:r>
            <a:endParaRPr lang="en-US"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0" y="2420888"/>
            <a:ext cx="2514601" cy="2457450"/>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2627784" y="1556792"/>
            <a:ext cx="5754216" cy="449717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4)">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heel(4)">
                                      <p:cBhvr>
                                        <p:cTn id="12"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700808"/>
            <a:ext cx="8394136" cy="4752528"/>
          </a:xfrm>
        </p:spPr>
        <p:txBody>
          <a:bodyPr>
            <a:normAutofit fontScale="90000"/>
          </a:bodyPr>
          <a:lstStyle/>
          <a:p>
            <a:r>
              <a:rPr lang="mn-MN" sz="5300" dirty="0" smtClean="0"/>
              <a:t>Туршилтын заавар.</a:t>
            </a:r>
            <a:r>
              <a:rPr lang="mn-MN" dirty="0" smtClean="0"/>
              <a:t> </a:t>
            </a:r>
            <a:r>
              <a:rPr lang="en-US" dirty="0" smtClean="0"/>
              <a:t/>
            </a:r>
            <a:br>
              <a:rPr lang="en-US" dirty="0" smtClean="0"/>
            </a:br>
            <a:r>
              <a:rPr lang="mn-MN" dirty="0" smtClean="0"/>
              <a:t>Соронзоо ширээн дээр байрлуулна. </a:t>
            </a:r>
            <a:r>
              <a:rPr lang="en-US" dirty="0" smtClean="0"/>
              <a:t/>
            </a:r>
            <a:br>
              <a:rPr lang="en-US" dirty="0" smtClean="0"/>
            </a:br>
            <a:r>
              <a:rPr lang="mn-MN" dirty="0" smtClean="0"/>
              <a:t>Соронзон дээр цаасаа </a:t>
            </a:r>
            <a:r>
              <a:rPr lang="en-US" dirty="0" smtClean="0"/>
              <a:t>(</a:t>
            </a:r>
            <a:r>
              <a:rPr lang="mn-MN" dirty="0" smtClean="0"/>
              <a:t>4 ирмэг хэсгийг нугалж босоо болгоод</a:t>
            </a:r>
            <a:r>
              <a:rPr lang="en-US" dirty="0" smtClean="0"/>
              <a:t>)</a:t>
            </a:r>
            <a:r>
              <a:rPr lang="mn-MN" dirty="0" smtClean="0"/>
              <a:t> тавьна.</a:t>
            </a:r>
            <a:r>
              <a:rPr lang="en-US" dirty="0" smtClean="0"/>
              <a:t/>
            </a:r>
            <a:br>
              <a:rPr lang="en-US" dirty="0" smtClean="0"/>
            </a:br>
            <a:r>
              <a:rPr lang="mn-MN" dirty="0" smtClean="0"/>
              <a:t>Цаасан дээрээ төмрийн үртэсээ жигд зөөлөн тараана.</a:t>
            </a:r>
            <a:r>
              <a:rPr lang="en-US" dirty="0" smtClean="0"/>
              <a:t/>
            </a:r>
            <a:br>
              <a:rPr lang="en-US" dirty="0" smtClean="0"/>
            </a:br>
            <a:r>
              <a:rPr lang="mn-MN" dirty="0" smtClean="0"/>
              <a:t>Үүсэх дүрсийг ажиглах</a:t>
            </a:r>
            <a:r>
              <a:rPr lang="en-US" dirty="0" smtClean="0"/>
              <a:t>(</a:t>
            </a:r>
            <a:r>
              <a:rPr lang="mn-MN" dirty="0" smtClean="0"/>
              <a:t>соронзон шугам</a:t>
            </a:r>
            <a:r>
              <a:rPr lang="en-US" dirty="0" smtClean="0"/>
              <a:t>)</a:t>
            </a:r>
            <a:br>
              <a:rPr lang="en-US" dirty="0" smtClean="0"/>
            </a:br>
            <a:r>
              <a:rPr lang="en-US" dirty="0" smtClean="0"/>
              <a:t/>
            </a:r>
            <a:br>
              <a:rPr lang="en-US" dirty="0" smtClean="0"/>
            </a:br>
            <a:r>
              <a:rPr lang="mn-MN" dirty="0" smtClean="0"/>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371600"/>
          </a:xfrm>
        </p:spPr>
        <p:txBody>
          <a:bodyPr>
            <a:noAutofit/>
          </a:bodyPr>
          <a:lstStyle/>
          <a:p>
            <a:pPr algn="ctr"/>
            <a:r>
              <a:rPr lang="en-US" sz="3600" dirty="0" err="1"/>
              <a:t>Соронзон</a:t>
            </a:r>
            <a:r>
              <a:rPr lang="en-US" sz="3600" dirty="0"/>
              <a:t> </a:t>
            </a:r>
            <a:r>
              <a:rPr lang="en-US" sz="3600" dirty="0" err="1" smtClean="0"/>
              <a:t>шуг</a:t>
            </a:r>
            <a:r>
              <a:rPr lang="mn-MN" sz="3600" dirty="0" smtClean="0"/>
              <a:t>а</a:t>
            </a:r>
            <a:r>
              <a:rPr lang="en-US" sz="3600" dirty="0" err="1" smtClean="0"/>
              <a:t>мын</a:t>
            </a:r>
            <a:r>
              <a:rPr lang="en-US" sz="3600" dirty="0" smtClean="0"/>
              <a:t> </a:t>
            </a:r>
            <a:r>
              <a:rPr lang="en-US" sz="3600" dirty="0" err="1"/>
              <a:t>дүр</a:t>
            </a:r>
            <a:r>
              <a:rPr lang="en-US" sz="3600" dirty="0"/>
              <a:t> </a:t>
            </a:r>
            <a:r>
              <a:rPr lang="en-US" sz="3600" dirty="0" err="1"/>
              <a:t>төрхийг</a:t>
            </a:r>
            <a:r>
              <a:rPr lang="en-US" sz="3600" dirty="0"/>
              <a:t> </a:t>
            </a:r>
            <a:r>
              <a:rPr lang="en-US" sz="3600" dirty="0" err="1"/>
              <a:t>төмрийн</a:t>
            </a:r>
            <a:r>
              <a:rPr lang="en-US" sz="3600" dirty="0"/>
              <a:t> </a:t>
            </a:r>
            <a:r>
              <a:rPr lang="en-US" sz="3600" dirty="0" err="1"/>
              <a:t>нунтаг</a:t>
            </a:r>
            <a:r>
              <a:rPr lang="en-US" sz="3600" dirty="0"/>
              <a:t> </a:t>
            </a:r>
            <a:r>
              <a:rPr lang="en-US" sz="3600" dirty="0" err="1"/>
              <a:t>үртэс</a:t>
            </a:r>
            <a:r>
              <a:rPr lang="en-US" sz="3600" dirty="0"/>
              <a:t> </a:t>
            </a:r>
            <a:r>
              <a:rPr lang="en-US" sz="3600" dirty="0" err="1"/>
              <a:t>ашиглан</a:t>
            </a:r>
            <a:r>
              <a:rPr lang="en-US" sz="3600" dirty="0"/>
              <a:t> </a:t>
            </a:r>
            <a:r>
              <a:rPr lang="en-US" sz="3600" dirty="0" err="1"/>
              <a:t>туршлагаар</a:t>
            </a:r>
            <a:r>
              <a:rPr lang="en-US" sz="3600" dirty="0"/>
              <a:t> </a:t>
            </a:r>
            <a:r>
              <a:rPr lang="en-US" sz="3600" dirty="0" err="1" smtClean="0"/>
              <a:t>шалгаж</a:t>
            </a:r>
            <a:r>
              <a:rPr lang="mn-MN" sz="3600" dirty="0" smtClean="0"/>
              <a:t> үзье</a:t>
            </a:r>
            <a:r>
              <a:rPr lang="en-US" sz="3600" dirty="0" smtClean="0"/>
              <a:t>.</a:t>
            </a:r>
            <a:endParaRPr lang="en-US" sz="3600" dirty="0">
              <a:latin typeface="Times New Roman" pitchFamily="18" charset="0"/>
              <a:cs typeface="Times New Roman" pitchFamily="18" charset="0"/>
            </a:endParaRPr>
          </a:p>
        </p:txBody>
      </p:sp>
      <p:pic>
        <p:nvPicPr>
          <p:cNvPr id="6146" name="Picture 2"/>
          <p:cNvPicPr>
            <a:picLocks noGrp="1" noChangeAspect="1" noChangeArrowheads="1"/>
          </p:cNvPicPr>
          <p:nvPr>
            <p:ph idx="1"/>
          </p:nvPr>
        </p:nvPicPr>
        <p:blipFill>
          <a:blip r:embed="rId2" cstate="print"/>
          <a:srcRect/>
          <a:stretch>
            <a:fillRect/>
          </a:stretch>
        </p:blipFill>
        <p:spPr bwMode="auto">
          <a:xfrm>
            <a:off x="467544" y="2438400"/>
            <a:ext cx="4176464" cy="3942928"/>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4648200" y="2362200"/>
            <a:ext cx="4244280" cy="401912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heel(4)">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wheel(4)">
                                      <p:cBhvr>
                                        <p:cTn id="12"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505712"/>
          </a:xfrm>
        </p:spPr>
        <p:txBody>
          <a:bodyPr>
            <a:noAutofit/>
          </a:bodyPr>
          <a:lstStyle/>
          <a:p>
            <a:pPr algn="ctr"/>
            <a:r>
              <a:rPr lang="en-US" sz="3600" dirty="0" err="1"/>
              <a:t>Соронз</a:t>
            </a:r>
            <a:r>
              <a:rPr lang="en-US" sz="3600" dirty="0"/>
              <a:t> </a:t>
            </a:r>
            <a:r>
              <a:rPr lang="en-US" sz="3600" dirty="0" err="1"/>
              <a:t>нь</a:t>
            </a:r>
            <a:r>
              <a:rPr lang="en-US" sz="3600" dirty="0"/>
              <a:t> </a:t>
            </a:r>
            <a:r>
              <a:rPr lang="en-US" sz="3600" dirty="0" err="1"/>
              <a:t>соронзон</a:t>
            </a:r>
            <a:r>
              <a:rPr lang="en-US" sz="3600" dirty="0"/>
              <a:t> </a:t>
            </a:r>
            <a:r>
              <a:rPr lang="en-US" sz="3600" dirty="0" err="1"/>
              <a:t>орныг</a:t>
            </a:r>
            <a:r>
              <a:rPr lang="en-US" sz="3600" dirty="0"/>
              <a:t> </a:t>
            </a:r>
            <a:r>
              <a:rPr lang="en-US" sz="3600" dirty="0" err="1"/>
              <a:t>үүсгэнэ</a:t>
            </a:r>
            <a:r>
              <a:rPr lang="en-US" sz="3600" dirty="0"/>
              <a:t>. </a:t>
            </a:r>
            <a:r>
              <a:rPr lang="en-US" sz="3600" dirty="0" err="1"/>
              <a:t>Соронзон</a:t>
            </a:r>
            <a:r>
              <a:rPr lang="en-US" sz="3600" dirty="0"/>
              <a:t> </a:t>
            </a:r>
            <a:r>
              <a:rPr lang="en-US" sz="3600" dirty="0" err="1"/>
              <a:t>орныг</a:t>
            </a:r>
            <a:r>
              <a:rPr lang="en-US" sz="3600" dirty="0"/>
              <a:t> </a:t>
            </a:r>
            <a:r>
              <a:rPr lang="en-US" sz="3600" dirty="0" err="1"/>
              <a:t>соронзон</a:t>
            </a:r>
            <a:r>
              <a:rPr lang="en-US" sz="3600" dirty="0"/>
              <a:t> </a:t>
            </a:r>
            <a:r>
              <a:rPr lang="en-US" sz="3600" dirty="0" err="1" smtClean="0"/>
              <a:t>шуг</a:t>
            </a:r>
            <a:r>
              <a:rPr lang="mn-MN" sz="3600" dirty="0" smtClean="0"/>
              <a:t>а</a:t>
            </a:r>
            <a:r>
              <a:rPr lang="en-US" sz="3600" dirty="0" err="1" smtClean="0"/>
              <a:t>маар</a:t>
            </a:r>
            <a:r>
              <a:rPr lang="en-US" sz="3600" dirty="0" smtClean="0"/>
              <a:t> </a:t>
            </a:r>
            <a:r>
              <a:rPr lang="en-US" sz="3600" dirty="0" err="1"/>
              <a:t>дүрсэлнэ</a:t>
            </a:r>
            <a:r>
              <a:rPr lang="en-US" sz="3600" dirty="0" smtClean="0"/>
              <a:t>.</a:t>
            </a:r>
            <a:endParaRPr lang="en-US" sz="3600" dirty="0">
              <a:latin typeface="Times New Roman" pitchFamily="18" charset="0"/>
              <a:cs typeface="Times New Roman" pitchFamily="18" charset="0"/>
            </a:endParaRPr>
          </a:p>
        </p:txBody>
      </p:sp>
      <p:pic>
        <p:nvPicPr>
          <p:cNvPr id="5124" name="Picture 4"/>
          <p:cNvPicPr>
            <a:picLocks noGrp="1" noChangeAspect="1" noChangeArrowheads="1"/>
          </p:cNvPicPr>
          <p:nvPr>
            <p:ph idx="1"/>
          </p:nvPr>
        </p:nvPicPr>
        <p:blipFill>
          <a:blip r:embed="rId2" cstate="print"/>
          <a:srcRect/>
          <a:stretch>
            <a:fillRect/>
          </a:stretch>
        </p:blipFill>
        <p:spPr bwMode="auto">
          <a:xfrm>
            <a:off x="1043608" y="2348880"/>
            <a:ext cx="8100392" cy="450912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checkerboard(across)">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cstate="print"/>
          <a:srcRect/>
          <a:stretch>
            <a:fillRect/>
          </a:stretch>
        </p:blipFill>
        <p:spPr bwMode="auto">
          <a:xfrm>
            <a:off x="611560" y="1700808"/>
            <a:ext cx="7596336" cy="2448272"/>
          </a:xfrm>
          <a:prstGeom prst="rect">
            <a:avLst/>
          </a:prstGeom>
          <a:noFill/>
          <a:ln w="9525">
            <a:noFill/>
            <a:miter lim="800000"/>
            <a:headEnd/>
            <a:tailEnd/>
          </a:ln>
          <a:effectLst/>
        </p:spPr>
      </p:pic>
      <p:sp>
        <p:nvSpPr>
          <p:cNvPr id="2" name="Title 1"/>
          <p:cNvSpPr>
            <a:spLocks noGrp="1"/>
          </p:cNvSpPr>
          <p:nvPr>
            <p:ph type="title"/>
          </p:nvPr>
        </p:nvSpPr>
        <p:spPr>
          <a:xfrm>
            <a:off x="457200" y="704088"/>
            <a:ext cx="8229600" cy="1200912"/>
          </a:xfrm>
          <a:solidFill>
            <a:schemeClr val="bg2"/>
          </a:solidFill>
          <a:ln>
            <a:noFill/>
          </a:ln>
        </p:spPr>
        <p:txBody>
          <a:bodyPr>
            <a:noAutofit/>
          </a:bodyPr>
          <a:lstStyle/>
          <a:p>
            <a:pPr lvl="0" algn="ctr"/>
            <a:r>
              <a:rPr lang="en-US" sz="3600" dirty="0" smtClean="0">
                <a:latin typeface="Times New Roman" pitchFamily="18" charset="0"/>
                <a:cs typeface="Times New Roman" pitchFamily="18" charset="0"/>
              </a:rPr>
              <a:t> </a:t>
            </a:r>
            <a:r>
              <a:rPr lang="en-US" sz="3600" b="1" dirty="0" err="1"/>
              <a:t>Соронзонг</a:t>
            </a:r>
            <a:r>
              <a:rPr lang="en-US" sz="3600" b="1" dirty="0"/>
              <a:t> </a:t>
            </a:r>
            <a:r>
              <a:rPr lang="en-US" sz="3600" b="1" dirty="0" err="1"/>
              <a:t>хичнээн</a:t>
            </a:r>
            <a:r>
              <a:rPr lang="en-US" sz="3600" b="1" dirty="0"/>
              <a:t> </a:t>
            </a:r>
            <a:r>
              <a:rPr lang="en-US" sz="3600" b="1" dirty="0" err="1"/>
              <a:t>хуваасан</a:t>
            </a:r>
            <a:r>
              <a:rPr lang="en-US" sz="3600" b="1" dirty="0"/>
              <a:t> ч </a:t>
            </a:r>
            <a:r>
              <a:rPr lang="en-US" sz="3600" b="1" dirty="0" err="1"/>
              <a:t>жижиг</a:t>
            </a:r>
            <a:r>
              <a:rPr lang="en-US" sz="3600" b="1" dirty="0"/>
              <a:t> </a:t>
            </a:r>
            <a:r>
              <a:rPr lang="en-US" sz="3600" b="1" dirty="0" err="1"/>
              <a:t>хэсэг</a:t>
            </a:r>
            <a:r>
              <a:rPr lang="en-US" sz="3600" b="1" dirty="0"/>
              <a:t> </a:t>
            </a:r>
            <a:r>
              <a:rPr lang="en-US" sz="3600" b="1" dirty="0" err="1"/>
              <a:t>тус</a:t>
            </a:r>
            <a:r>
              <a:rPr lang="en-US" sz="3600" b="1" dirty="0"/>
              <a:t> </a:t>
            </a:r>
            <a:r>
              <a:rPr lang="en-US" sz="3600" b="1" dirty="0" err="1"/>
              <a:t>бүр</a:t>
            </a:r>
            <a:r>
              <a:rPr lang="en-US" sz="3600" b="1" dirty="0"/>
              <a:t> </a:t>
            </a:r>
            <a:r>
              <a:rPr lang="en-US" sz="3600" b="1" dirty="0" err="1"/>
              <a:t>соронзон</a:t>
            </a:r>
            <a:r>
              <a:rPr lang="en-US" sz="3600" b="1" dirty="0"/>
              <a:t> </a:t>
            </a:r>
            <a:r>
              <a:rPr lang="en-US" sz="3600" b="1" dirty="0" err="1"/>
              <a:t>шинжтэй</a:t>
            </a:r>
            <a:r>
              <a:rPr lang="en-US" sz="3600" b="1" dirty="0"/>
              <a:t> </a:t>
            </a:r>
            <a:r>
              <a:rPr lang="en-US" sz="3600" b="1" dirty="0" err="1"/>
              <a:t>байдгийн</a:t>
            </a:r>
            <a:r>
              <a:rPr lang="en-US" sz="3600" b="1" dirty="0"/>
              <a:t> </a:t>
            </a:r>
            <a:r>
              <a:rPr lang="en-US" sz="3600" b="1" dirty="0" err="1"/>
              <a:t>учир</a:t>
            </a:r>
            <a:r>
              <a:rPr lang="en-US" sz="3600" b="1" dirty="0"/>
              <a:t> </a:t>
            </a:r>
            <a:r>
              <a:rPr lang="en-US" sz="3600" b="1" dirty="0" err="1"/>
              <a:t>юу</a:t>
            </a:r>
            <a:r>
              <a:rPr lang="en-US" sz="3600" b="1" dirty="0"/>
              <a:t> </a:t>
            </a:r>
            <a:r>
              <a:rPr lang="en-US" sz="3600" b="1" dirty="0" err="1"/>
              <a:t>вэ</a:t>
            </a:r>
            <a:r>
              <a:rPr lang="en-US" sz="3600" b="1" dirty="0" smtClean="0"/>
              <a:t>?</a:t>
            </a:r>
            <a:endParaRPr lang="en-US" sz="2800" dirty="0">
              <a:latin typeface="Times New Roman" pitchFamily="18" charset="0"/>
              <a:cs typeface="Times New Roman" pitchFamily="18" charset="0"/>
            </a:endParaRPr>
          </a:p>
        </p:txBody>
      </p:sp>
      <p:sp>
        <p:nvSpPr>
          <p:cNvPr id="80" name="Content Placeholder 79"/>
          <p:cNvSpPr>
            <a:spLocks noGrp="1"/>
          </p:cNvSpPr>
          <p:nvPr>
            <p:ph idx="1"/>
          </p:nvPr>
        </p:nvSpPr>
        <p:spPr>
          <a:xfrm>
            <a:off x="457200" y="3733800"/>
            <a:ext cx="8229600" cy="2590800"/>
          </a:xfrm>
          <a:solidFill>
            <a:schemeClr val="bg2"/>
          </a:solidFill>
        </p:spPr>
        <p:txBody>
          <a:bodyPr>
            <a:normAutofit/>
          </a:bodyPr>
          <a:lstStyle/>
          <a:p>
            <a:pPr lvl="0"/>
            <a:r>
              <a:rPr lang="en-US" sz="2800" dirty="0" err="1"/>
              <a:t>Соронзонг</a:t>
            </a:r>
            <a:r>
              <a:rPr lang="en-US" sz="2800" dirty="0"/>
              <a:t> </a:t>
            </a:r>
            <a:r>
              <a:rPr lang="en-US" sz="2800" dirty="0" err="1"/>
              <a:t>олон</a:t>
            </a:r>
            <a:r>
              <a:rPr lang="en-US" sz="2800" dirty="0"/>
              <a:t> </a:t>
            </a:r>
            <a:r>
              <a:rPr lang="en-US" sz="2800" dirty="0" err="1"/>
              <a:t>тооны</a:t>
            </a:r>
            <a:r>
              <a:rPr lang="en-US" sz="2800" dirty="0"/>
              <a:t> </a:t>
            </a:r>
            <a:r>
              <a:rPr lang="en-US" sz="2800" dirty="0" err="1"/>
              <a:t>эгэл</a:t>
            </a:r>
            <a:r>
              <a:rPr lang="en-US" sz="2800" dirty="0"/>
              <a:t> </a:t>
            </a:r>
            <a:r>
              <a:rPr lang="en-US" sz="2800" dirty="0" err="1"/>
              <a:t>соронзонгуудаас</a:t>
            </a:r>
            <a:r>
              <a:rPr lang="en-US" sz="2800" dirty="0"/>
              <a:t> </a:t>
            </a:r>
            <a:r>
              <a:rPr lang="en-US" sz="2800" dirty="0" err="1"/>
              <a:t>тогтдог</a:t>
            </a:r>
            <a:r>
              <a:rPr lang="en-US" sz="2800" dirty="0"/>
              <a:t> </a:t>
            </a:r>
            <a:r>
              <a:rPr lang="en-US" sz="2800" dirty="0" err="1"/>
              <a:t>ба</a:t>
            </a:r>
            <a:r>
              <a:rPr lang="en-US" sz="2800" dirty="0"/>
              <a:t> </a:t>
            </a:r>
            <a:r>
              <a:rPr lang="en-US" sz="2800" dirty="0" err="1"/>
              <a:t>эдгээр</a:t>
            </a:r>
            <a:r>
              <a:rPr lang="en-US" sz="2800" dirty="0"/>
              <a:t> </a:t>
            </a:r>
            <a:r>
              <a:rPr lang="en-US" sz="2800" dirty="0" err="1"/>
              <a:t>нь</a:t>
            </a:r>
            <a:r>
              <a:rPr lang="en-US" sz="2800" dirty="0"/>
              <a:t> </a:t>
            </a:r>
            <a:r>
              <a:rPr lang="en-US" sz="2800" dirty="0" err="1"/>
              <a:t>зүгшрэн</a:t>
            </a:r>
            <a:r>
              <a:rPr lang="en-US" sz="2800" dirty="0"/>
              <a:t> </a:t>
            </a:r>
            <a:r>
              <a:rPr lang="en-US" sz="2800" dirty="0" err="1"/>
              <a:t>эмх</a:t>
            </a:r>
            <a:r>
              <a:rPr lang="en-US" sz="2800" dirty="0"/>
              <a:t> </a:t>
            </a:r>
            <a:r>
              <a:rPr lang="en-US" sz="2800" dirty="0" err="1"/>
              <a:t>цэгцтэй</a:t>
            </a:r>
            <a:r>
              <a:rPr lang="en-US" sz="2800" dirty="0"/>
              <a:t> </a:t>
            </a:r>
            <a:r>
              <a:rPr lang="en-US" sz="2800" dirty="0" err="1"/>
              <a:t>байрлаж</a:t>
            </a:r>
            <a:r>
              <a:rPr lang="en-US" sz="2800" dirty="0"/>
              <a:t> </a:t>
            </a:r>
            <a:r>
              <a:rPr lang="en-US" sz="2800" dirty="0" err="1"/>
              <a:t>бие</a:t>
            </a:r>
            <a:r>
              <a:rPr lang="en-US" sz="2800" dirty="0"/>
              <a:t> </a:t>
            </a:r>
            <a:r>
              <a:rPr lang="en-US" sz="2800" dirty="0" err="1"/>
              <a:t>биенээ</a:t>
            </a:r>
            <a:r>
              <a:rPr lang="en-US" sz="2800" dirty="0"/>
              <a:t> </a:t>
            </a:r>
            <a:r>
              <a:rPr lang="en-US" sz="2800" dirty="0" err="1"/>
              <a:t>дэмждэг</a:t>
            </a:r>
            <a:r>
              <a:rPr lang="en-US" sz="2800" dirty="0"/>
              <a:t>. </a:t>
            </a:r>
            <a:r>
              <a:rPr lang="en-US" sz="2800" dirty="0" err="1"/>
              <a:t>Цөмөө</a:t>
            </a:r>
            <a:r>
              <a:rPr lang="en-US" sz="2800" dirty="0"/>
              <a:t> </a:t>
            </a:r>
            <a:r>
              <a:rPr lang="en-US" sz="2800" dirty="0" err="1"/>
              <a:t>тойрон</a:t>
            </a:r>
            <a:r>
              <a:rPr lang="en-US" sz="2800" dirty="0"/>
              <a:t> </a:t>
            </a:r>
            <a:r>
              <a:rPr lang="en-US" sz="2800" dirty="0" err="1"/>
              <a:t>эргэдэг</a:t>
            </a:r>
            <a:r>
              <a:rPr lang="en-US" sz="2800" dirty="0"/>
              <a:t> </a:t>
            </a:r>
            <a:r>
              <a:rPr lang="en-US" sz="2800" dirty="0" err="1"/>
              <a:t>электронуудын</a:t>
            </a:r>
            <a:r>
              <a:rPr lang="en-US" sz="2800" dirty="0"/>
              <a:t> </a:t>
            </a:r>
            <a:r>
              <a:rPr lang="en-US" sz="2800" dirty="0" err="1"/>
              <a:t>хөдөлгөөн</a:t>
            </a:r>
            <a:r>
              <a:rPr lang="en-US" sz="2800" dirty="0"/>
              <a:t> </a:t>
            </a:r>
            <a:r>
              <a:rPr lang="en-US" sz="2800" dirty="0" err="1"/>
              <a:t>нь</a:t>
            </a:r>
            <a:r>
              <a:rPr lang="en-US" sz="2800" dirty="0"/>
              <a:t> </a:t>
            </a:r>
            <a:r>
              <a:rPr lang="en-US" sz="2800" dirty="0" err="1"/>
              <a:t>эгэл</a:t>
            </a:r>
            <a:r>
              <a:rPr lang="en-US" sz="2800" dirty="0"/>
              <a:t> </a:t>
            </a:r>
            <a:r>
              <a:rPr lang="en-US" sz="2800" dirty="0" err="1"/>
              <a:t>соронзонг</a:t>
            </a:r>
            <a:r>
              <a:rPr lang="en-US" sz="2800" dirty="0"/>
              <a:t> </a:t>
            </a:r>
            <a:r>
              <a:rPr lang="en-US" sz="2800" dirty="0" err="1"/>
              <a:t>үүсгэнэ</a:t>
            </a:r>
            <a:r>
              <a:rPr lang="en-US" sz="2800" dirty="0"/>
              <a:t>.</a:t>
            </a:r>
          </a:p>
          <a:p>
            <a:endParaRPr lang="en-US" sz="2800" dirty="0">
              <a:latin typeface="Times New Roman" pitchFamily="18" charset="0"/>
              <a:cs typeface="Times New Roman" pitchFamily="18" charset="0"/>
            </a:endParaRPr>
          </a:p>
        </p:txBody>
      </p:sp>
      <p:grpSp>
        <p:nvGrpSpPr>
          <p:cNvPr id="67" name="Group 66"/>
          <p:cNvGrpSpPr/>
          <p:nvPr/>
        </p:nvGrpSpPr>
        <p:grpSpPr>
          <a:xfrm>
            <a:off x="1600200" y="2209800"/>
            <a:ext cx="5486400" cy="1371600"/>
            <a:chOff x="762000" y="3124200"/>
            <a:chExt cx="3505200" cy="1524000"/>
          </a:xfrm>
        </p:grpSpPr>
        <p:sp>
          <p:nvSpPr>
            <p:cNvPr id="68" name="Rectangle 67"/>
            <p:cNvSpPr/>
            <p:nvPr/>
          </p:nvSpPr>
          <p:spPr>
            <a:xfrm>
              <a:off x="762000" y="3124200"/>
              <a:ext cx="551603" cy="56147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69" name="Rectangle 68"/>
            <p:cNvSpPr/>
            <p:nvPr/>
          </p:nvSpPr>
          <p:spPr>
            <a:xfrm>
              <a:off x="1295400" y="3124200"/>
              <a:ext cx="533400" cy="5614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70" name="Rectangle 69"/>
            <p:cNvSpPr/>
            <p:nvPr/>
          </p:nvSpPr>
          <p:spPr>
            <a:xfrm>
              <a:off x="2133600" y="3124200"/>
              <a:ext cx="457200" cy="56147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71" name="Rectangle 70"/>
            <p:cNvSpPr/>
            <p:nvPr/>
          </p:nvSpPr>
          <p:spPr>
            <a:xfrm>
              <a:off x="2590800" y="3124200"/>
              <a:ext cx="533400" cy="5614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72" name="Rectangle 71"/>
            <p:cNvSpPr/>
            <p:nvPr/>
          </p:nvSpPr>
          <p:spPr>
            <a:xfrm>
              <a:off x="3352800" y="3124200"/>
              <a:ext cx="457200" cy="56147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73" name="Rectangle 72"/>
            <p:cNvSpPr/>
            <p:nvPr/>
          </p:nvSpPr>
          <p:spPr>
            <a:xfrm>
              <a:off x="762000" y="4038600"/>
              <a:ext cx="6096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74" name="Rectangle 73"/>
            <p:cNvSpPr/>
            <p:nvPr/>
          </p:nvSpPr>
          <p:spPr>
            <a:xfrm>
              <a:off x="2133600" y="4038600"/>
              <a:ext cx="4572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75" name="Rectangle 74"/>
            <p:cNvSpPr/>
            <p:nvPr/>
          </p:nvSpPr>
          <p:spPr>
            <a:xfrm>
              <a:off x="3352800" y="4038600"/>
              <a:ext cx="4572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76" name="Rectangle 75"/>
            <p:cNvSpPr/>
            <p:nvPr/>
          </p:nvSpPr>
          <p:spPr>
            <a:xfrm>
              <a:off x="3810000" y="3124200"/>
              <a:ext cx="457200" cy="5614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77" name="Rectangle 76"/>
            <p:cNvSpPr/>
            <p:nvPr/>
          </p:nvSpPr>
          <p:spPr>
            <a:xfrm>
              <a:off x="2590800" y="4038600"/>
              <a:ext cx="533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78" name="Rectangle 77"/>
            <p:cNvSpPr/>
            <p:nvPr/>
          </p:nvSpPr>
          <p:spPr>
            <a:xfrm flipV="1">
              <a:off x="3810000" y="4038600"/>
              <a:ext cx="457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79" name="Rectangle 78"/>
            <p:cNvSpPr/>
            <p:nvPr/>
          </p:nvSpPr>
          <p:spPr>
            <a:xfrm>
              <a:off x="1295400" y="4038600"/>
              <a:ext cx="533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heel(4)">
                                      <p:cBhvr>
                                        <p:cTn id="13" dur="2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0">
                                            <p:bg/>
                                          </p:spTgt>
                                        </p:tgtEl>
                                        <p:attrNameLst>
                                          <p:attrName>style.visibility</p:attrName>
                                        </p:attrNameLst>
                                      </p:cBhvr>
                                      <p:to>
                                        <p:strVal val="visible"/>
                                      </p:to>
                                    </p:set>
                                    <p:anim calcmode="lin" valueType="num">
                                      <p:cBhvr additive="base">
                                        <p:cTn id="18" dur="1000" fill="hold"/>
                                        <p:tgtEl>
                                          <p:spTgt spid="80">
                                            <p:bg/>
                                          </p:spTgt>
                                        </p:tgtEl>
                                        <p:attrNameLst>
                                          <p:attrName>ppt_x</p:attrName>
                                        </p:attrNameLst>
                                      </p:cBhvr>
                                      <p:tavLst>
                                        <p:tav tm="0">
                                          <p:val>
                                            <p:strVal val="#ppt_x"/>
                                          </p:val>
                                        </p:tav>
                                        <p:tav tm="100000">
                                          <p:val>
                                            <p:strVal val="#ppt_x"/>
                                          </p:val>
                                        </p:tav>
                                      </p:tavLst>
                                    </p:anim>
                                    <p:anim calcmode="lin" valueType="num">
                                      <p:cBhvr additive="base">
                                        <p:cTn id="19" dur="1000" fill="hold"/>
                                        <p:tgtEl>
                                          <p:spTgt spid="80">
                                            <p:bg/>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0">
                                            <p:txEl>
                                              <p:pRg st="0" end="0"/>
                                            </p:txEl>
                                          </p:spTgt>
                                        </p:tgtEl>
                                        <p:attrNameLst>
                                          <p:attrName>style.visibility</p:attrName>
                                        </p:attrNameLst>
                                      </p:cBhvr>
                                      <p:to>
                                        <p:strVal val="visible"/>
                                      </p:to>
                                    </p:set>
                                    <p:anim calcmode="lin" valueType="num">
                                      <p:cBhvr additive="base">
                                        <p:cTn id="24" dur="1000" fill="hold"/>
                                        <p:tgtEl>
                                          <p:spTgt spid="80">
                                            <p:txEl>
                                              <p:pRg st="0" end="0"/>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1000" fill="hold"/>
                                        <p:tgtEl>
                                          <p:spTgt spid="67"/>
                                        </p:tgtEl>
                                        <p:attrNameLst>
                                          <p:attrName>ppt_x</p:attrName>
                                        </p:attrNameLst>
                                      </p:cBhvr>
                                      <p:tavLst>
                                        <p:tav tm="0">
                                          <p:val>
                                            <p:strVal val="#ppt_x"/>
                                          </p:val>
                                        </p:tav>
                                        <p:tav tm="100000">
                                          <p:val>
                                            <p:strVal val="#ppt_x"/>
                                          </p:val>
                                        </p:tav>
                                      </p:tavLst>
                                    </p:anim>
                                    <p:anim calcmode="lin" valueType="num">
                                      <p:cBhvr additive="base">
                                        <p:cTn id="31" dur="10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544" y="0"/>
            <a:ext cx="8229600" cy="1628800"/>
          </a:xfrm>
        </p:spPr>
        <p:txBody>
          <a:bodyPr>
            <a:normAutofit/>
          </a:bodyPr>
          <a:lstStyle/>
          <a:p>
            <a:pPr algn="ctr"/>
            <a:r>
              <a:rPr lang="en-US" sz="3200" dirty="0" err="1"/>
              <a:t>Соронзон</a:t>
            </a:r>
            <a:r>
              <a:rPr lang="en-US" sz="3200" dirty="0"/>
              <a:t> </a:t>
            </a:r>
            <a:r>
              <a:rPr lang="en-US" sz="3200" dirty="0" err="1"/>
              <a:t>төмөр</a:t>
            </a:r>
            <a:r>
              <a:rPr lang="en-US" sz="3200" dirty="0"/>
              <a:t> </a:t>
            </a:r>
            <a:r>
              <a:rPr lang="en-US" sz="3200" dirty="0" err="1"/>
              <a:t>мэтийн</a:t>
            </a:r>
            <a:r>
              <a:rPr lang="en-US" sz="3200" dirty="0"/>
              <a:t> </a:t>
            </a:r>
            <a:r>
              <a:rPr lang="en-US" sz="3200" dirty="0" err="1"/>
              <a:t>зарим</a:t>
            </a:r>
            <a:r>
              <a:rPr lang="en-US" sz="3200" dirty="0"/>
              <a:t> </a:t>
            </a:r>
            <a:r>
              <a:rPr lang="en-US" sz="3200" dirty="0" err="1"/>
              <a:t>металлыг</a:t>
            </a:r>
            <a:r>
              <a:rPr lang="en-US" sz="3200" dirty="0"/>
              <a:t> </a:t>
            </a:r>
            <a:r>
              <a:rPr lang="en-US" sz="3200" dirty="0" err="1"/>
              <a:t>татдагийн</a:t>
            </a:r>
            <a:r>
              <a:rPr lang="en-US" sz="3200" dirty="0"/>
              <a:t> </a:t>
            </a:r>
            <a:r>
              <a:rPr lang="en-US" sz="3200" dirty="0" err="1"/>
              <a:t>учир</a:t>
            </a:r>
            <a:r>
              <a:rPr lang="en-US" sz="3200" dirty="0"/>
              <a:t> </a:t>
            </a:r>
            <a:r>
              <a:rPr lang="en-US" sz="3200" dirty="0" err="1"/>
              <a:t>юу</a:t>
            </a:r>
            <a:r>
              <a:rPr lang="en-US" sz="3200" dirty="0"/>
              <a:t> </a:t>
            </a:r>
            <a:r>
              <a:rPr lang="en-US" sz="3200" dirty="0" err="1"/>
              <a:t>вэ</a:t>
            </a:r>
            <a:r>
              <a:rPr lang="en-US" sz="3200" dirty="0"/>
              <a:t>?	</a:t>
            </a:r>
            <a:endParaRPr lang="en-US" sz="3200" dirty="0">
              <a:latin typeface="Times New Roman" pitchFamily="18" charset="0"/>
              <a:cs typeface="Times New Roman" pitchFamily="18" charset="0"/>
            </a:endParaRPr>
          </a:p>
        </p:txBody>
      </p:sp>
      <p:sp>
        <p:nvSpPr>
          <p:cNvPr id="8" name="Text Placeholder 7"/>
          <p:cNvSpPr>
            <a:spLocks noGrp="1"/>
          </p:cNvSpPr>
          <p:nvPr>
            <p:ph type="body" idx="1"/>
          </p:nvPr>
        </p:nvSpPr>
        <p:spPr>
          <a:xfrm>
            <a:off x="0" y="2132856"/>
            <a:ext cx="4040188" cy="1368152"/>
          </a:xfrm>
          <a:solidFill>
            <a:schemeClr val="bg2">
              <a:lumMod val="90000"/>
            </a:schemeClr>
          </a:solidFill>
          <a:ln>
            <a:noFill/>
          </a:ln>
          <a:effectLst>
            <a:glow rad="63500">
              <a:schemeClr val="accent1">
                <a:satMod val="175000"/>
                <a:alpha val="40000"/>
              </a:schemeClr>
            </a:glow>
            <a:innerShdw blurRad="63500" dist="50800">
              <a:prstClr val="black">
                <a:alpha val="50000"/>
              </a:prstClr>
            </a:innerShdw>
          </a:effectLst>
        </p:spPr>
        <p:txBody>
          <a:bodyPr/>
          <a:lstStyle/>
          <a:p>
            <a:pPr lvl="0" algn="ctr"/>
            <a:r>
              <a:rPr lang="en-US" sz="3600" dirty="0" err="1"/>
              <a:t>Тогтмол</a:t>
            </a:r>
            <a:r>
              <a:rPr lang="en-US" sz="3600" dirty="0"/>
              <a:t> </a:t>
            </a:r>
            <a:r>
              <a:rPr lang="en-US" sz="3600" dirty="0" err="1" smtClean="0"/>
              <a:t>соронзон</a:t>
            </a:r>
            <a:endParaRPr lang="en-US" sz="3600" dirty="0"/>
          </a:p>
        </p:txBody>
      </p:sp>
      <p:sp>
        <p:nvSpPr>
          <p:cNvPr id="10" name="Text Placeholder 9"/>
          <p:cNvSpPr>
            <a:spLocks noGrp="1"/>
          </p:cNvSpPr>
          <p:nvPr>
            <p:ph type="body" sz="half" idx="3"/>
          </p:nvPr>
        </p:nvSpPr>
        <p:spPr>
          <a:xfrm>
            <a:off x="4572000" y="2132856"/>
            <a:ext cx="4041775" cy="1368152"/>
          </a:xfrm>
          <a:solidFill>
            <a:schemeClr val="bg2">
              <a:lumMod val="90000"/>
            </a:schemeClr>
          </a:solidFill>
          <a:ln>
            <a:solidFill>
              <a:schemeClr val="bg2">
                <a:lumMod val="90000"/>
              </a:schemeClr>
            </a:solidFill>
          </a:ln>
          <a:effectLst>
            <a:innerShdw blurRad="63500" dist="50800">
              <a:prstClr val="black">
                <a:alpha val="50000"/>
              </a:prstClr>
            </a:innerShdw>
          </a:effectLst>
        </p:spPr>
        <p:txBody>
          <a:bodyPr>
            <a:normAutofit/>
          </a:bodyPr>
          <a:lstStyle/>
          <a:p>
            <a:pPr lvl="0" algn="ctr"/>
            <a:r>
              <a:rPr lang="en-US" sz="3600" dirty="0" err="1"/>
              <a:t>Ферросоронзон</a:t>
            </a:r>
            <a:r>
              <a:rPr lang="en-US" sz="3600" dirty="0"/>
              <a:t> </a:t>
            </a:r>
            <a:r>
              <a:rPr lang="en-US" sz="3600" dirty="0" err="1"/>
              <a:t>буюу</a:t>
            </a:r>
            <a:r>
              <a:rPr lang="en-US" sz="3600" dirty="0"/>
              <a:t> </a:t>
            </a:r>
            <a:r>
              <a:rPr lang="en-US" sz="3600" dirty="0" err="1" smtClean="0"/>
              <a:t>төмөр</a:t>
            </a:r>
            <a:endParaRPr lang="en-US" sz="3600" dirty="0"/>
          </a:p>
        </p:txBody>
      </p:sp>
      <p:grpSp>
        <p:nvGrpSpPr>
          <p:cNvPr id="24" name="Group 23"/>
          <p:cNvGrpSpPr/>
          <p:nvPr/>
        </p:nvGrpSpPr>
        <p:grpSpPr>
          <a:xfrm>
            <a:off x="251520" y="3933056"/>
            <a:ext cx="4017640" cy="2520280"/>
            <a:chOff x="762000" y="3124200"/>
            <a:chExt cx="3505200" cy="1524000"/>
          </a:xfrm>
        </p:grpSpPr>
        <p:sp>
          <p:nvSpPr>
            <p:cNvPr id="12" name="Rectangle 11"/>
            <p:cNvSpPr/>
            <p:nvPr/>
          </p:nvSpPr>
          <p:spPr>
            <a:xfrm>
              <a:off x="762000" y="3124200"/>
              <a:ext cx="502919" cy="533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13" name="Rectangle 12"/>
            <p:cNvSpPr/>
            <p:nvPr/>
          </p:nvSpPr>
          <p:spPr>
            <a:xfrm>
              <a:off x="1295400" y="3124200"/>
              <a:ext cx="533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14" name="Rectangle 13"/>
            <p:cNvSpPr/>
            <p:nvPr/>
          </p:nvSpPr>
          <p:spPr>
            <a:xfrm>
              <a:off x="2133600" y="3124200"/>
              <a:ext cx="4572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15" name="Rectangle 14"/>
            <p:cNvSpPr/>
            <p:nvPr/>
          </p:nvSpPr>
          <p:spPr>
            <a:xfrm>
              <a:off x="2590800" y="3124200"/>
              <a:ext cx="533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16" name="Rectangle 15"/>
            <p:cNvSpPr/>
            <p:nvPr/>
          </p:nvSpPr>
          <p:spPr>
            <a:xfrm>
              <a:off x="3352800" y="3124200"/>
              <a:ext cx="4572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17" name="Rectangle 16"/>
            <p:cNvSpPr/>
            <p:nvPr/>
          </p:nvSpPr>
          <p:spPr>
            <a:xfrm>
              <a:off x="762000" y="4038600"/>
              <a:ext cx="6096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18" name="Rectangle 17"/>
            <p:cNvSpPr/>
            <p:nvPr/>
          </p:nvSpPr>
          <p:spPr>
            <a:xfrm>
              <a:off x="2133600" y="4038600"/>
              <a:ext cx="4572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19" name="Rectangle 18"/>
            <p:cNvSpPr/>
            <p:nvPr/>
          </p:nvSpPr>
          <p:spPr>
            <a:xfrm>
              <a:off x="3352800" y="4038600"/>
              <a:ext cx="4572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20" name="Rectangle 19"/>
            <p:cNvSpPr/>
            <p:nvPr/>
          </p:nvSpPr>
          <p:spPr>
            <a:xfrm>
              <a:off x="3810000" y="3124200"/>
              <a:ext cx="457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1" name="Rectangle 20"/>
            <p:cNvSpPr/>
            <p:nvPr/>
          </p:nvSpPr>
          <p:spPr>
            <a:xfrm>
              <a:off x="2590800" y="4038600"/>
              <a:ext cx="533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2" name="Rectangle 21"/>
            <p:cNvSpPr/>
            <p:nvPr/>
          </p:nvSpPr>
          <p:spPr>
            <a:xfrm flipV="1">
              <a:off x="3810000" y="4038600"/>
              <a:ext cx="457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3" name="Rectangle 22"/>
            <p:cNvSpPr/>
            <p:nvPr/>
          </p:nvSpPr>
          <p:spPr>
            <a:xfrm>
              <a:off x="1295400" y="4038600"/>
              <a:ext cx="533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grpSp>
      <p:grpSp>
        <p:nvGrpSpPr>
          <p:cNvPr id="38" name="Group 37"/>
          <p:cNvGrpSpPr/>
          <p:nvPr/>
        </p:nvGrpSpPr>
        <p:grpSpPr>
          <a:xfrm>
            <a:off x="4788024" y="3933056"/>
            <a:ext cx="3816424" cy="2592288"/>
            <a:chOff x="4953000" y="3044495"/>
            <a:chExt cx="3505200" cy="2360575"/>
          </a:xfrm>
        </p:grpSpPr>
        <p:sp>
          <p:nvSpPr>
            <p:cNvPr id="25" name="Rectangle 24"/>
            <p:cNvSpPr/>
            <p:nvPr/>
          </p:nvSpPr>
          <p:spPr>
            <a:xfrm flipV="1">
              <a:off x="4953000" y="4114800"/>
              <a:ext cx="5334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26" name="Rectangle 25"/>
            <p:cNvSpPr/>
            <p:nvPr/>
          </p:nvSpPr>
          <p:spPr>
            <a:xfrm rot="1627291">
              <a:off x="5792202" y="3299881"/>
              <a:ext cx="557742" cy="613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7" name="Rectangle 26"/>
            <p:cNvSpPr/>
            <p:nvPr/>
          </p:nvSpPr>
          <p:spPr>
            <a:xfrm rot="12949737">
              <a:off x="6972379" y="3237377"/>
              <a:ext cx="598021" cy="514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8" name="Rectangle 27"/>
            <p:cNvSpPr/>
            <p:nvPr/>
          </p:nvSpPr>
          <p:spPr>
            <a:xfrm rot="1516743" flipV="1">
              <a:off x="5284914" y="3044495"/>
              <a:ext cx="579939" cy="6139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29" name="Rectangle 28"/>
            <p:cNvSpPr/>
            <p:nvPr/>
          </p:nvSpPr>
          <p:spPr>
            <a:xfrm rot="7515985" flipH="1">
              <a:off x="6691889" y="3635820"/>
              <a:ext cx="531058" cy="61905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31" name="Rectangle 30"/>
            <p:cNvSpPr/>
            <p:nvPr/>
          </p:nvSpPr>
          <p:spPr>
            <a:xfrm>
              <a:off x="7848600" y="3657600"/>
              <a:ext cx="609600" cy="609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32" name="Rectangle 31"/>
            <p:cNvSpPr/>
            <p:nvPr/>
          </p:nvSpPr>
          <p:spPr>
            <a:xfrm>
              <a:off x="7848600" y="3048000"/>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33" name="Rectangle 32"/>
            <p:cNvSpPr/>
            <p:nvPr/>
          </p:nvSpPr>
          <p:spPr>
            <a:xfrm>
              <a:off x="5486400" y="4114800"/>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34" name="Rectangle 33"/>
            <p:cNvSpPr/>
            <p:nvPr/>
          </p:nvSpPr>
          <p:spPr>
            <a:xfrm rot="20587684">
              <a:off x="5867889" y="4793022"/>
              <a:ext cx="563643" cy="61204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35" name="Rectangle 34"/>
            <p:cNvSpPr/>
            <p:nvPr/>
          </p:nvSpPr>
          <p:spPr>
            <a:xfrm rot="20563107">
              <a:off x="6404513" y="4655726"/>
              <a:ext cx="525973" cy="6179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36" name="Rectangle 35"/>
            <p:cNvSpPr/>
            <p:nvPr/>
          </p:nvSpPr>
          <p:spPr>
            <a:xfrm rot="1135420">
              <a:off x="7683231" y="4568228"/>
              <a:ext cx="549178" cy="6513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37" name="Rectangle 36"/>
            <p:cNvSpPr/>
            <p:nvPr/>
          </p:nvSpPr>
          <p:spPr>
            <a:xfrm rot="1302144">
              <a:off x="7184593" y="4365581"/>
              <a:ext cx="543304" cy="63414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additive="base">
                                        <p:cTn id="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8" dur="500" fill="hold"/>
                                        <p:tgtEl>
                                          <p:spTgt spid="8">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bg/>
                                          </p:spTgt>
                                        </p:tgtEl>
                                        <p:attrNameLst>
                                          <p:attrName>style.visibility</p:attrName>
                                        </p:attrNameLst>
                                      </p:cBhvr>
                                      <p:to>
                                        <p:strVal val="visible"/>
                                      </p:to>
                                    </p:set>
                                    <p:anim calcmode="lin" valueType="num">
                                      <p:cBhvr additive="base">
                                        <p:cTn id="25"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bg/>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 calcmode="lin" valueType="num">
                                      <p:cBhvr additive="base">
                                        <p:cTn id="3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ppt_x"/>
                                          </p:val>
                                        </p:tav>
                                        <p:tav tm="100000">
                                          <p:val>
                                            <p:strVal val="#ppt_x"/>
                                          </p:val>
                                        </p:tav>
                                      </p:tavLst>
                                    </p:anim>
                                    <p:anim calcmode="lin" valueType="num">
                                      <p:cBhvr additive="base">
                                        <p:cTn id="3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0"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US" sz="4000" dirty="0" err="1"/>
              <a:t>Нөлөөгөөр</a:t>
            </a:r>
            <a:r>
              <a:rPr lang="en-US" sz="4000" dirty="0"/>
              <a:t> </a:t>
            </a:r>
            <a:r>
              <a:rPr lang="en-US" sz="4000" dirty="0" err="1"/>
              <a:t>соронзлогдох</a:t>
            </a:r>
            <a:r>
              <a:rPr lang="en-US" sz="4000" dirty="0"/>
              <a:t> </a:t>
            </a:r>
            <a:r>
              <a:rPr lang="en-US" sz="4000" dirty="0" err="1"/>
              <a:t>гэж</a:t>
            </a:r>
            <a:r>
              <a:rPr lang="en-US" sz="4000" dirty="0"/>
              <a:t> </a:t>
            </a:r>
            <a:r>
              <a:rPr lang="en-US" sz="4000" dirty="0" err="1"/>
              <a:t>юу</a:t>
            </a:r>
            <a:r>
              <a:rPr lang="en-US" sz="4000" dirty="0"/>
              <a:t> </a:t>
            </a:r>
            <a:r>
              <a:rPr lang="en-US" sz="4000" dirty="0" err="1"/>
              <a:t>вэ</a:t>
            </a:r>
            <a:r>
              <a:rPr lang="en-US" sz="4000" dirty="0"/>
              <a:t>?</a:t>
            </a:r>
            <a:br>
              <a:rPr lang="en-US" sz="4000" dirty="0"/>
            </a:br>
            <a:endParaRPr lang="en-US" sz="4000" dirty="0">
              <a:latin typeface="Times New Roman" pitchFamily="18" charset="0"/>
              <a:cs typeface="Times New Roman" pitchFamily="18" charset="0"/>
            </a:endParaRPr>
          </a:p>
        </p:txBody>
      </p:sp>
      <p:pic>
        <p:nvPicPr>
          <p:cNvPr id="9218" name="Picture 2"/>
          <p:cNvPicPr>
            <a:picLocks noGrp="1" noChangeAspect="1" noChangeArrowheads="1"/>
          </p:cNvPicPr>
          <p:nvPr>
            <p:ph sz="quarter" idx="2"/>
          </p:nvPr>
        </p:nvPicPr>
        <p:blipFill>
          <a:blip r:embed="rId2" cstate="print"/>
          <a:srcRect/>
          <a:stretch>
            <a:fillRect/>
          </a:stretch>
        </p:blipFill>
        <p:spPr bwMode="auto">
          <a:xfrm>
            <a:off x="539552" y="764704"/>
            <a:ext cx="3581400" cy="4022711"/>
          </a:xfrm>
          <a:prstGeom prst="rect">
            <a:avLst/>
          </a:prstGeom>
          <a:noFill/>
          <a:ln w="9525">
            <a:solidFill>
              <a:srgbClr val="00B0F0"/>
            </a:solidFill>
            <a:miter lim="800000"/>
            <a:headEnd/>
            <a:tailEnd/>
          </a:ln>
          <a:effectLst/>
        </p:spPr>
      </p:pic>
      <p:sp>
        <p:nvSpPr>
          <p:cNvPr id="6" name="Content Placeholder 5"/>
          <p:cNvSpPr>
            <a:spLocks noGrp="1"/>
          </p:cNvSpPr>
          <p:nvPr>
            <p:ph sz="quarter" idx="4"/>
          </p:nvPr>
        </p:nvSpPr>
        <p:spPr>
          <a:xfrm>
            <a:off x="4427984" y="836712"/>
            <a:ext cx="4041775" cy="3962400"/>
          </a:xfrm>
          <a:solidFill>
            <a:schemeClr val="bg1"/>
          </a:solidFill>
          <a:ln>
            <a:solidFill>
              <a:srgbClr val="00B0F0"/>
            </a:solidFill>
          </a:ln>
        </p:spPr>
        <p:txBody>
          <a:bodyPr/>
          <a:lstStyle/>
          <a:p>
            <a:r>
              <a:rPr lang="en-US" dirty="0" smtClean="0">
                <a:latin typeface="Times New Roman" pitchFamily="18" charset="0"/>
                <a:cs typeface="Times New Roman" pitchFamily="18" charset="0"/>
              </a:rPr>
              <a:t> </a:t>
            </a:r>
            <a:r>
              <a:rPr lang="en-US" sz="2400" dirty="0" err="1"/>
              <a:t>Хадаасыг</a:t>
            </a:r>
            <a:r>
              <a:rPr lang="en-US" sz="2400" dirty="0"/>
              <a:t> </a:t>
            </a:r>
            <a:r>
              <a:rPr lang="en-US" sz="2400" dirty="0" err="1"/>
              <a:t>соронзноос</a:t>
            </a:r>
            <a:r>
              <a:rPr lang="en-US" sz="2400" dirty="0"/>
              <a:t> </a:t>
            </a:r>
            <a:r>
              <a:rPr lang="en-US" sz="2400" dirty="0" err="1"/>
              <a:t>алгуур</a:t>
            </a:r>
            <a:r>
              <a:rPr lang="en-US" sz="2400" dirty="0"/>
              <a:t> </a:t>
            </a:r>
            <a:r>
              <a:rPr lang="en-US" sz="2400" dirty="0" err="1"/>
              <a:t>салган</a:t>
            </a:r>
            <a:r>
              <a:rPr lang="en-US" sz="2400" dirty="0"/>
              <a:t> </a:t>
            </a:r>
            <a:r>
              <a:rPr lang="en-US" sz="2400" dirty="0" err="1"/>
              <a:t>авч</a:t>
            </a:r>
            <a:r>
              <a:rPr lang="en-US" sz="2400" dirty="0"/>
              <a:t> </a:t>
            </a:r>
            <a:r>
              <a:rPr lang="en-US" sz="2400" dirty="0" err="1"/>
              <a:t>соронзыг</a:t>
            </a:r>
            <a:r>
              <a:rPr lang="en-US" sz="2400" dirty="0"/>
              <a:t> </a:t>
            </a:r>
            <a:r>
              <a:rPr lang="en-US" sz="2400" dirty="0" err="1"/>
              <a:t>холдуулсны</a:t>
            </a:r>
            <a:r>
              <a:rPr lang="en-US" sz="2400" dirty="0"/>
              <a:t> </a:t>
            </a:r>
            <a:r>
              <a:rPr lang="en-US" sz="2400" dirty="0" err="1"/>
              <a:t>дараа</a:t>
            </a:r>
            <a:r>
              <a:rPr lang="en-US" sz="2400" dirty="0"/>
              <a:t> </a:t>
            </a:r>
            <a:r>
              <a:rPr lang="en-US" sz="2400" dirty="0" err="1"/>
              <a:t>түүнийг</a:t>
            </a:r>
            <a:r>
              <a:rPr lang="en-US" sz="2400" dirty="0"/>
              <a:t> </a:t>
            </a:r>
            <a:r>
              <a:rPr lang="en-US" sz="2400" dirty="0" err="1"/>
              <a:t>бичгийн</a:t>
            </a:r>
            <a:r>
              <a:rPr lang="en-US" sz="2400" dirty="0"/>
              <a:t> </a:t>
            </a:r>
            <a:r>
              <a:rPr lang="en-US" sz="2400" dirty="0" err="1"/>
              <a:t>хавчаарт</a:t>
            </a:r>
            <a:r>
              <a:rPr lang="en-US" sz="2400" dirty="0"/>
              <a:t> </a:t>
            </a:r>
            <a:r>
              <a:rPr lang="en-US" sz="2400" dirty="0" err="1"/>
              <a:t>ойртуулахад</a:t>
            </a:r>
            <a:r>
              <a:rPr lang="en-US" sz="2400" dirty="0"/>
              <a:t> </a:t>
            </a:r>
            <a:r>
              <a:rPr lang="en-US" sz="2400" dirty="0" err="1"/>
              <a:t>түүнийг</a:t>
            </a:r>
            <a:r>
              <a:rPr lang="en-US" sz="2400" dirty="0"/>
              <a:t> </a:t>
            </a:r>
            <a:r>
              <a:rPr lang="en-US" sz="2400" dirty="0" err="1"/>
              <a:t>татна</a:t>
            </a:r>
            <a:r>
              <a:rPr lang="en-US" sz="2400" dirty="0"/>
              <a:t>. </a:t>
            </a:r>
            <a:r>
              <a:rPr lang="en-US" sz="2400" dirty="0" err="1"/>
              <a:t>Яагаад</a:t>
            </a:r>
            <a:r>
              <a:rPr lang="en-US" sz="2400" dirty="0"/>
              <a:t> </a:t>
            </a:r>
            <a:r>
              <a:rPr lang="en-US" sz="2400" dirty="0" err="1"/>
              <a:t>хадаас</a:t>
            </a:r>
            <a:r>
              <a:rPr lang="en-US" sz="2400" dirty="0"/>
              <a:t> </a:t>
            </a:r>
            <a:r>
              <a:rPr lang="en-US" sz="2400" dirty="0" err="1"/>
              <a:t>соронз</a:t>
            </a:r>
            <a:r>
              <a:rPr lang="en-US" sz="2400" dirty="0"/>
              <a:t> </a:t>
            </a:r>
            <a:r>
              <a:rPr lang="en-US" sz="2400" dirty="0" err="1"/>
              <a:t>биш</a:t>
            </a:r>
            <a:r>
              <a:rPr lang="en-US" sz="2400" dirty="0"/>
              <a:t> </a:t>
            </a:r>
            <a:r>
              <a:rPr lang="en-US" sz="2400" dirty="0" err="1"/>
              <a:t>байтал</a:t>
            </a:r>
            <a:r>
              <a:rPr lang="en-US" sz="2400" dirty="0"/>
              <a:t> </a:t>
            </a:r>
            <a:r>
              <a:rPr lang="en-US" sz="2400" dirty="0" err="1"/>
              <a:t>хавчаарыг</a:t>
            </a:r>
            <a:r>
              <a:rPr lang="en-US" sz="2400" dirty="0"/>
              <a:t> </a:t>
            </a:r>
            <a:r>
              <a:rPr lang="en-US" sz="2400" dirty="0" err="1"/>
              <a:t>татсан</a:t>
            </a:r>
            <a:r>
              <a:rPr lang="en-US" sz="2400" dirty="0"/>
              <a:t> </a:t>
            </a:r>
            <a:r>
              <a:rPr lang="en-US" sz="2400" dirty="0" err="1"/>
              <a:t>вэ</a:t>
            </a:r>
            <a:r>
              <a:rPr lang="en-US" sz="2400" dirty="0"/>
              <a:t>?</a:t>
            </a:r>
          </a:p>
          <a:p>
            <a:pPr marL="0" indent="0">
              <a:buNone/>
            </a:pP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838200"/>
          </a:xfrm>
        </p:spPr>
        <p:txBody>
          <a:bodyPr>
            <a:normAutofit/>
          </a:bodyPr>
          <a:lstStyle/>
          <a:p>
            <a:pPr algn="ctr"/>
            <a:r>
              <a:rPr lang="en-US" dirty="0" err="1">
                <a:effectLst/>
              </a:rPr>
              <a:t>Сонирхолтой</a:t>
            </a:r>
            <a:r>
              <a:rPr lang="en-US" dirty="0">
                <a:effectLst/>
              </a:rPr>
              <a:t> </a:t>
            </a:r>
            <a:r>
              <a:rPr lang="en-US" dirty="0" err="1" smtClean="0">
                <a:effectLst/>
              </a:rPr>
              <a:t>туршилт</a:t>
            </a:r>
            <a:endParaRPr lang="en-US" dirty="0">
              <a:latin typeface="Times New Roman" pitchFamily="18" charset="0"/>
              <a:cs typeface="Times New Roman" pitchFamily="18" charset="0"/>
            </a:endParaRPr>
          </a:p>
        </p:txBody>
      </p:sp>
      <p:sp>
        <p:nvSpPr>
          <p:cNvPr id="10" name="Subtitle 9"/>
          <p:cNvSpPr>
            <a:spLocks noGrp="1"/>
          </p:cNvSpPr>
          <p:nvPr>
            <p:ph type="subTitle" idx="1"/>
          </p:nvPr>
        </p:nvSpPr>
        <p:spPr>
          <a:xfrm>
            <a:off x="2771800" y="3501008"/>
            <a:ext cx="5616296" cy="2448272"/>
          </a:xfrm>
        </p:spPr>
        <p:txBody>
          <a:bodyPr/>
          <a:lstStyle/>
          <a:p>
            <a:pPr lvl="0"/>
            <a:r>
              <a:rPr lang="en-US" b="1" dirty="0" err="1"/>
              <a:t>Төмөр</a:t>
            </a:r>
            <a:r>
              <a:rPr lang="en-US" b="1" dirty="0"/>
              <a:t> </a:t>
            </a:r>
            <a:r>
              <a:rPr lang="en-US" b="1" dirty="0" err="1"/>
              <a:t>савааг</a:t>
            </a:r>
            <a:r>
              <a:rPr lang="en-US" b="1" dirty="0"/>
              <a:t> </a:t>
            </a:r>
            <a:r>
              <a:rPr lang="en-US" b="1" dirty="0" err="1"/>
              <a:t>дэлхийн</a:t>
            </a:r>
            <a:r>
              <a:rPr lang="en-US" b="1" dirty="0"/>
              <a:t> </a:t>
            </a:r>
            <a:r>
              <a:rPr lang="en-US" b="1" dirty="0" err="1"/>
              <a:t>соронзон</a:t>
            </a:r>
            <a:r>
              <a:rPr lang="en-US" b="1" dirty="0"/>
              <a:t> </a:t>
            </a:r>
            <a:r>
              <a:rPr lang="en-US" b="1" dirty="0" err="1" smtClean="0"/>
              <a:t>шуг</a:t>
            </a:r>
            <a:r>
              <a:rPr lang="mn-MN" b="1" dirty="0" smtClean="0"/>
              <a:t>а</a:t>
            </a:r>
            <a:r>
              <a:rPr lang="en-US" b="1" dirty="0" err="1" smtClean="0"/>
              <a:t>мын</a:t>
            </a:r>
            <a:r>
              <a:rPr lang="en-US" b="1" dirty="0" smtClean="0"/>
              <a:t> </a:t>
            </a:r>
            <a:r>
              <a:rPr lang="en-US" b="1" dirty="0" err="1"/>
              <a:t>дагуу</a:t>
            </a:r>
            <a:r>
              <a:rPr lang="en-US" b="1" dirty="0"/>
              <a:t> </a:t>
            </a:r>
            <a:r>
              <a:rPr lang="en-US" b="1" dirty="0" err="1"/>
              <a:t>байрлуулан</a:t>
            </a:r>
            <a:r>
              <a:rPr lang="en-US" b="1" dirty="0"/>
              <a:t> </a:t>
            </a:r>
            <a:r>
              <a:rPr lang="en-US" b="1" dirty="0" err="1"/>
              <a:t>хүчтэй</a:t>
            </a:r>
            <a:r>
              <a:rPr lang="en-US" b="1" dirty="0"/>
              <a:t>  </a:t>
            </a:r>
            <a:r>
              <a:rPr lang="en-US" b="1" dirty="0" err="1"/>
              <a:t>цохиж</a:t>
            </a:r>
            <a:r>
              <a:rPr lang="en-US" b="1" dirty="0"/>
              <a:t> </a:t>
            </a:r>
            <a:r>
              <a:rPr lang="en-US" b="1" dirty="0" err="1"/>
              <a:t>нүдэхэд</a:t>
            </a:r>
            <a:r>
              <a:rPr lang="en-US" b="1" dirty="0"/>
              <a:t> </a:t>
            </a:r>
            <a:r>
              <a:rPr lang="en-US" b="1" dirty="0" err="1"/>
              <a:t>саваа</a:t>
            </a:r>
            <a:r>
              <a:rPr lang="en-US" b="1" dirty="0"/>
              <a:t> </a:t>
            </a:r>
            <a:r>
              <a:rPr lang="en-US" b="1" dirty="0" err="1"/>
              <a:t>соронзон</a:t>
            </a:r>
            <a:r>
              <a:rPr lang="en-US" b="1" dirty="0"/>
              <a:t> </a:t>
            </a:r>
            <a:r>
              <a:rPr lang="en-US" b="1" dirty="0" err="1"/>
              <a:t>шинж</a:t>
            </a:r>
            <a:r>
              <a:rPr lang="en-US" b="1" dirty="0"/>
              <a:t> </a:t>
            </a:r>
            <a:r>
              <a:rPr lang="en-US" b="1" dirty="0" err="1"/>
              <a:t>чанартай</a:t>
            </a:r>
            <a:r>
              <a:rPr lang="en-US" b="1" dirty="0"/>
              <a:t> </a:t>
            </a:r>
            <a:r>
              <a:rPr lang="en-US" b="1" dirty="0" err="1"/>
              <a:t>болдог</a:t>
            </a:r>
            <a:r>
              <a:rPr lang="en-US" b="1" dirty="0"/>
              <a:t> </a:t>
            </a:r>
            <a:r>
              <a:rPr lang="en-US" b="1" dirty="0" err="1"/>
              <a:t>гэнэ</a:t>
            </a:r>
            <a:r>
              <a:rPr lang="en-US" b="1" dirty="0"/>
              <a:t>. </a:t>
            </a:r>
            <a:r>
              <a:rPr lang="mn-MN" b="1" dirty="0" err="1"/>
              <a:t>Ү</a:t>
            </a:r>
            <a:r>
              <a:rPr lang="en-US" b="1" dirty="0" err="1" smtClean="0"/>
              <a:t>үний</a:t>
            </a:r>
            <a:r>
              <a:rPr lang="en-US" b="1" dirty="0" smtClean="0"/>
              <a:t> </a:t>
            </a:r>
            <a:r>
              <a:rPr lang="en-US" b="1" dirty="0" err="1"/>
              <a:t>учир</a:t>
            </a:r>
            <a:r>
              <a:rPr lang="en-US" b="1" dirty="0"/>
              <a:t> </a:t>
            </a:r>
            <a:r>
              <a:rPr lang="en-US" b="1" dirty="0" err="1"/>
              <a:t>юу</a:t>
            </a:r>
            <a:r>
              <a:rPr lang="en-US" b="1" dirty="0"/>
              <a:t> </a:t>
            </a:r>
            <a:r>
              <a:rPr lang="en-US" b="1" dirty="0" err="1"/>
              <a:t>вэ</a:t>
            </a:r>
            <a:r>
              <a:rPr lang="en-US" b="1" dirty="0"/>
              <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24712"/>
          </a:xfrm>
        </p:spPr>
        <p:txBody>
          <a:bodyPr>
            <a:normAutofit fontScale="90000"/>
          </a:bodyPr>
          <a:lstStyle/>
          <a:p>
            <a:pPr algn="ctr"/>
            <a:r>
              <a:rPr lang="en-US" dirty="0" err="1"/>
              <a:t>Дэлхий</a:t>
            </a:r>
            <a:r>
              <a:rPr lang="en-US" dirty="0"/>
              <a:t> </a:t>
            </a:r>
            <a:r>
              <a:rPr lang="en-US" dirty="0" err="1"/>
              <a:t>маань</a:t>
            </a:r>
            <a:r>
              <a:rPr lang="en-US" dirty="0"/>
              <a:t> </a:t>
            </a:r>
            <a:r>
              <a:rPr lang="en-US" dirty="0" err="1"/>
              <a:t>өөрөө</a:t>
            </a:r>
            <a:r>
              <a:rPr lang="en-US" dirty="0"/>
              <a:t> </a:t>
            </a:r>
            <a:r>
              <a:rPr lang="en-US" dirty="0" err="1"/>
              <a:t>асар</a:t>
            </a:r>
            <a:r>
              <a:rPr lang="en-US" dirty="0"/>
              <a:t> </a:t>
            </a:r>
            <a:r>
              <a:rPr lang="en-US" dirty="0" err="1"/>
              <a:t>том</a:t>
            </a:r>
            <a:r>
              <a:rPr lang="en-US" dirty="0"/>
              <a:t> </a:t>
            </a:r>
            <a:r>
              <a:rPr lang="en-US" dirty="0" err="1"/>
              <a:t>хэмжээтэй</a:t>
            </a:r>
            <a:r>
              <a:rPr lang="en-US" dirty="0"/>
              <a:t>  </a:t>
            </a:r>
            <a:r>
              <a:rPr lang="en-US" dirty="0" err="1"/>
              <a:t>соронзон</a:t>
            </a:r>
            <a:r>
              <a:rPr lang="en-US" dirty="0"/>
              <a:t> </a:t>
            </a:r>
            <a:r>
              <a:rPr lang="en-US" dirty="0" err="1" smtClean="0"/>
              <a:t>юм</a:t>
            </a:r>
            <a:endParaRPr lang="en-US" dirty="0">
              <a:latin typeface="Times New Roman" pitchFamily="18" charset="0"/>
              <a:cs typeface="Times New Roman" pitchFamily="18" charset="0"/>
            </a:endParaRPr>
          </a:p>
        </p:txBody>
      </p:sp>
      <p:pic>
        <p:nvPicPr>
          <p:cNvPr id="4" name="Picture 3" descr="C:\Documents and Settings\USER\My Documents\delhii.jpg"/>
          <p:cNvPicPr/>
          <p:nvPr/>
        </p:nvPicPr>
        <p:blipFill>
          <a:blip r:embed="rId2" cstate="print"/>
          <a:srcRect/>
          <a:stretch>
            <a:fillRect/>
          </a:stretch>
        </p:blipFill>
        <p:spPr bwMode="auto">
          <a:xfrm>
            <a:off x="3563888" y="4941168"/>
            <a:ext cx="1129266" cy="1190846"/>
          </a:xfrm>
          <a:prstGeom prst="rect">
            <a:avLst/>
          </a:prstGeom>
          <a:noFill/>
        </p:spPr>
      </p:pic>
      <p:pic>
        <p:nvPicPr>
          <p:cNvPr id="5" name="Picture 2" descr="https://fbcdn-sphotos-g-a.akamaihd.net/hphotos-ak-xfa1/v/t1.0-9/10703701_350722401775710_4271929120722826250_n.png?oh=7c3b37737dfa76eb2aed9d295d6436a8&amp;oe=54DBE8E5&amp;__gda__=1423313875_51c51d365a6bfdde5de565725bfe68d0"/>
          <p:cNvPicPr>
            <a:picLocks noChangeAspect="1" noChangeArrowheads="1"/>
          </p:cNvPicPr>
          <p:nvPr/>
        </p:nvPicPr>
        <p:blipFill>
          <a:blip r:embed="rId3" cstate="print"/>
          <a:srcRect/>
          <a:stretch>
            <a:fillRect/>
          </a:stretch>
        </p:blipFill>
        <p:spPr bwMode="auto">
          <a:xfrm>
            <a:off x="1043608" y="1988840"/>
            <a:ext cx="7200800" cy="486916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xmlns="" val="3619290979"/>
              </p:ext>
            </p:extLst>
          </p:nvPr>
        </p:nvGraphicFramePr>
        <p:xfrm>
          <a:off x="457200" y="0"/>
          <a:ext cx="8229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685800"/>
            <a:ext cx="8229600" cy="762000"/>
          </a:xfrm>
        </p:spPr>
        <p:txBody>
          <a:bodyPr>
            <a:normAutofit/>
          </a:bodyPr>
          <a:lstStyle/>
          <a:p>
            <a:pPr algn="ctr"/>
            <a:r>
              <a:rPr lang="mn-MN" dirty="0" smtClean="0"/>
              <a:t>Дасгал </a:t>
            </a:r>
            <a:endParaRPr lang="en-US" dirty="0">
              <a:latin typeface="Times New Roman" pitchFamily="18" charset="0"/>
              <a:cs typeface="Times New Roman" pitchFamily="18" charset="0"/>
            </a:endParaRPr>
          </a:p>
        </p:txBody>
      </p:sp>
      <p:sp>
        <p:nvSpPr>
          <p:cNvPr id="8" name="Content Placeholder 7"/>
          <p:cNvSpPr>
            <a:spLocks noGrp="1"/>
          </p:cNvSpPr>
          <p:nvPr>
            <p:ph idx="1"/>
          </p:nvPr>
        </p:nvSpPr>
        <p:spPr>
          <a:xfrm>
            <a:off x="457200" y="1600200"/>
            <a:ext cx="8229600" cy="4349080"/>
          </a:xfrm>
        </p:spPr>
        <p:txBody>
          <a:bodyPr>
            <a:normAutofit fontScale="85000" lnSpcReduction="20000"/>
          </a:bodyPr>
          <a:lstStyle/>
          <a:p>
            <a:pPr>
              <a:buNone/>
            </a:pPr>
            <a:r>
              <a:rPr lang="en-US" dirty="0"/>
              <a:t>1</a:t>
            </a:r>
            <a:r>
              <a:rPr lang="en-US" dirty="0">
                <a:latin typeface="Arial Mon" pitchFamily="34" charset="-52"/>
              </a:rPr>
              <a:t>. </a:t>
            </a:r>
            <a:r>
              <a:rPr lang="mn-MN" b="1" dirty="0" smtClean="0">
                <a:latin typeface="Arial Mon" pitchFamily="34" charset="-52"/>
              </a:rPr>
              <a:t>Байгаль дээр...........  2 төрлийн  соронзон туйл  байдаг.</a:t>
            </a:r>
          </a:p>
          <a:p>
            <a:r>
              <a:rPr lang="mn-MN" b="1" dirty="0" smtClean="0">
                <a:latin typeface="Arial Mon" pitchFamily="34" charset="-52"/>
              </a:rPr>
              <a:t>............. Соронзон туйлууд  таталцана. ......... Соронзон туйлууд түлхэлцэнэ.</a:t>
            </a:r>
          </a:p>
          <a:p>
            <a:pPr lvl="0"/>
            <a:r>
              <a:rPr lang="en-US" b="1" dirty="0" err="1" smtClean="0">
                <a:latin typeface="Arial Mon" pitchFamily="34" charset="-52"/>
                <a:cs typeface="Arial" pitchFamily="34" charset="0"/>
              </a:rPr>
              <a:t>Металл</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саваа</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тах</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соронзонд</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соронзлогджээ</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Савааны</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үзүүрүүдэд</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ямар</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туйл</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үүсэх</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вэ</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савааг</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ган</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ба</a:t>
            </a:r>
            <a:r>
              <a:rPr lang="en-US" b="1" dirty="0" smtClean="0">
                <a:latin typeface="Arial Mon" pitchFamily="34" charset="-52"/>
                <a:cs typeface="Arial" pitchFamily="34" charset="0"/>
              </a:rPr>
              <a:t> т</a:t>
            </a:r>
            <a:r>
              <a:rPr lang="mn-MN" b="1" dirty="0" smtClean="0">
                <a:latin typeface="Arial Mon" pitchFamily="34" charset="-52"/>
                <a:cs typeface="Arial" pitchFamily="34" charset="0"/>
              </a:rPr>
              <a:t>ө</a:t>
            </a:r>
            <a:r>
              <a:rPr lang="en-US" b="1" dirty="0" err="1" smtClean="0">
                <a:latin typeface="Arial Mon" pitchFamily="34" charset="-52"/>
                <a:cs typeface="Arial" pitchFamily="34" charset="0"/>
              </a:rPr>
              <a:t>мрийн</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алинаар</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нь</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хийвэл</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илүү</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сайн</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татагдах</a:t>
            </a:r>
            <a:r>
              <a:rPr lang="en-US" b="1" dirty="0" smtClean="0">
                <a:latin typeface="Arial Mon" pitchFamily="34" charset="-52"/>
                <a:cs typeface="Arial" pitchFamily="34" charset="0"/>
              </a:rPr>
              <a:t> </a:t>
            </a:r>
            <a:r>
              <a:rPr lang="en-US" b="1" dirty="0" err="1" smtClean="0">
                <a:latin typeface="Arial Mon" pitchFamily="34" charset="-52"/>
                <a:cs typeface="Arial" pitchFamily="34" charset="0"/>
              </a:rPr>
              <a:t>вэ</a:t>
            </a:r>
            <a:r>
              <a:rPr lang="en-US" b="1" dirty="0" smtClean="0">
                <a:latin typeface="Arial Mon" pitchFamily="34" charset="-52"/>
                <a:cs typeface="Arial" pitchFamily="34" charset="0"/>
              </a:rPr>
              <a:t>?</a:t>
            </a:r>
          </a:p>
          <a:p>
            <a:r>
              <a:rPr lang="en-US" dirty="0" smtClean="0">
                <a:latin typeface="Arial Mon" pitchFamily="34" charset="-52"/>
                <a:cs typeface="Arial" pitchFamily="34" charset="0"/>
              </a:rPr>
              <a:t> </a:t>
            </a:r>
            <a:r>
              <a:rPr lang="en-US" b="1" dirty="0" err="1" smtClean="0">
                <a:latin typeface="Arial Mon" pitchFamily="34" charset="-52"/>
              </a:rPr>
              <a:t>Луужинг</a:t>
            </a:r>
            <a:r>
              <a:rPr lang="en-US" b="1" dirty="0" smtClean="0">
                <a:latin typeface="Arial Mon" pitchFamily="34" charset="-52"/>
              </a:rPr>
              <a:t> </a:t>
            </a:r>
            <a:r>
              <a:rPr lang="en-US" b="1" dirty="0" err="1" smtClean="0">
                <a:latin typeface="Arial Mon" pitchFamily="34" charset="-52"/>
              </a:rPr>
              <a:t>зүг</a:t>
            </a:r>
            <a:r>
              <a:rPr lang="en-US" b="1" dirty="0" smtClean="0">
                <a:latin typeface="Arial Mon" pitchFamily="34" charset="-52"/>
              </a:rPr>
              <a:t> </a:t>
            </a:r>
            <a:r>
              <a:rPr lang="en-US" b="1" dirty="0" err="1" smtClean="0">
                <a:latin typeface="Arial Mon" pitchFamily="34" charset="-52"/>
              </a:rPr>
              <a:t>чиг</a:t>
            </a:r>
            <a:r>
              <a:rPr lang="en-US" b="1" dirty="0" smtClean="0">
                <a:latin typeface="Arial Mon" pitchFamily="34" charset="-52"/>
              </a:rPr>
              <a:t> </a:t>
            </a:r>
            <a:r>
              <a:rPr lang="en-US" b="1" dirty="0" err="1" smtClean="0">
                <a:latin typeface="Arial Mon" pitchFamily="34" charset="-52"/>
              </a:rPr>
              <a:t>олоход</a:t>
            </a:r>
            <a:r>
              <a:rPr lang="en-US" b="1" dirty="0" smtClean="0">
                <a:latin typeface="Arial Mon" pitchFamily="34" charset="-52"/>
              </a:rPr>
              <a:t> </a:t>
            </a:r>
            <a:r>
              <a:rPr lang="en-US" b="1" dirty="0" err="1" smtClean="0">
                <a:latin typeface="Arial Mon" pitchFamily="34" charset="-52"/>
              </a:rPr>
              <a:t>ашигладг</a:t>
            </a:r>
            <a:r>
              <a:rPr lang="mn-MN" b="1" dirty="0" smtClean="0">
                <a:latin typeface="Arial Mon" pitchFamily="34" charset="-52"/>
              </a:rPr>
              <a:t>ий</a:t>
            </a:r>
            <a:r>
              <a:rPr lang="en-US" b="1" dirty="0" smtClean="0">
                <a:latin typeface="Arial Mon" pitchFamily="34" charset="-52"/>
              </a:rPr>
              <a:t>н </a:t>
            </a:r>
            <a:r>
              <a:rPr lang="en-US" b="1" dirty="0" err="1" smtClean="0">
                <a:latin typeface="Arial Mon" pitchFamily="34" charset="-52"/>
              </a:rPr>
              <a:t>учир</a:t>
            </a:r>
            <a:r>
              <a:rPr lang="en-US" b="1" dirty="0" smtClean="0">
                <a:latin typeface="Arial Mon" pitchFamily="34" charset="-52"/>
              </a:rPr>
              <a:t> </a:t>
            </a:r>
            <a:r>
              <a:rPr lang="en-US" b="1" dirty="0" err="1" smtClean="0">
                <a:latin typeface="Arial Mon" pitchFamily="34" charset="-52"/>
              </a:rPr>
              <a:t>юу</a:t>
            </a:r>
            <a:r>
              <a:rPr lang="en-US" b="1" dirty="0" smtClean="0">
                <a:latin typeface="Arial Mon" pitchFamily="34" charset="-52"/>
              </a:rPr>
              <a:t> </a:t>
            </a:r>
            <a:r>
              <a:rPr lang="en-US" b="1" dirty="0" err="1" smtClean="0">
                <a:latin typeface="Arial Mon" pitchFamily="34" charset="-52"/>
              </a:rPr>
              <a:t>вэ</a:t>
            </a:r>
            <a:r>
              <a:rPr lang="en-US" b="1" dirty="0" smtClean="0">
                <a:latin typeface="Arial Mon" pitchFamily="34" charset="-52"/>
              </a:rPr>
              <a:t>?</a:t>
            </a:r>
            <a:r>
              <a:rPr lang="en-US" dirty="0" smtClean="0">
                <a:latin typeface="Arial Mon" pitchFamily="34" charset="-52"/>
              </a:rPr>
              <a:t/>
            </a:r>
            <a:br>
              <a:rPr lang="en-US" dirty="0" smtClean="0">
                <a:latin typeface="Arial Mon" pitchFamily="34" charset="-52"/>
              </a:rPr>
            </a:br>
            <a:endParaRPr lang="en-US" dirty="0" smtClean="0">
              <a:latin typeface="Arial Mon" pitchFamily="34" charset="-52"/>
              <a:cs typeface="Arial" pitchFamily="34" charset="0"/>
            </a:endParaRPr>
          </a:p>
          <a:p>
            <a:endParaRPr lang="mn-MN" dirty="0" smtClean="0">
              <a:latin typeface="AGFutura Mon" pitchFamily="34" charset="-52"/>
            </a:endParaRPr>
          </a:p>
          <a:p>
            <a:pPr lvl="0"/>
            <a:endParaRPr lang="en-US" sz="2400" dirty="0">
              <a:latin typeface="AGFutura Mon" pitchFamily="34" charset="-52"/>
              <a:cs typeface="Arial" pitchFamily="34" charset="0"/>
            </a:endParaRPr>
          </a:p>
        </p:txBody>
      </p:sp>
      <p:sp>
        <p:nvSpPr>
          <p:cNvPr id="10" name="Rectangle 9"/>
          <p:cNvSpPr/>
          <p:nvPr/>
        </p:nvSpPr>
        <p:spPr>
          <a:xfrm>
            <a:off x="755576" y="3861048"/>
            <a:ext cx="7992888" cy="461665"/>
          </a:xfrm>
          <a:prstGeom prst="rect">
            <a:avLst/>
          </a:prstGeom>
        </p:spPr>
        <p:txBody>
          <a:bodyPr wrap="square">
            <a:spAutoFit/>
          </a:bodyPr>
          <a:lstStyle/>
          <a:p>
            <a:pPr lvl="0"/>
            <a:r>
              <a:rPr lang="mn-MN" sz="2400" dirty="0" smtClean="0">
                <a:latin typeface="Arial" pitchFamily="34" charset="0"/>
                <a:cs typeface="Arial" pitchFamily="34" charset="0"/>
              </a:rPr>
              <a:t>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15416"/>
            <a:ext cx="8229600" cy="1763216"/>
          </a:xfrm>
        </p:spPr>
        <p:txBody>
          <a:bodyPr>
            <a:normAutofit fontScale="90000"/>
          </a:bodyPr>
          <a:lstStyle/>
          <a:p>
            <a:pPr lvl="0"/>
            <a:r>
              <a:rPr lang="en-US" dirty="0"/>
              <a:t/>
            </a:r>
            <a:br>
              <a:rPr lang="en-US" dirty="0"/>
            </a:br>
            <a:r>
              <a:rPr lang="en-US" dirty="0" err="1"/>
              <a:t>Соронзонг</a:t>
            </a:r>
            <a:r>
              <a:rPr lang="en-US" dirty="0"/>
              <a:t> </a:t>
            </a:r>
            <a:r>
              <a:rPr lang="en-US" dirty="0" err="1"/>
              <a:t>хаана</a:t>
            </a:r>
            <a:r>
              <a:rPr lang="en-US" dirty="0"/>
              <a:t> </a:t>
            </a:r>
            <a:r>
              <a:rPr lang="en-US" dirty="0" err="1"/>
              <a:t>ямар</a:t>
            </a:r>
            <a:r>
              <a:rPr lang="en-US" dirty="0"/>
              <a:t> </a:t>
            </a:r>
            <a:r>
              <a:rPr lang="en-US" dirty="0" err="1"/>
              <a:t>зориулалтаар</a:t>
            </a:r>
            <a:r>
              <a:rPr lang="en-US" dirty="0"/>
              <a:t> </a:t>
            </a:r>
            <a:r>
              <a:rPr lang="en-US" dirty="0" err="1"/>
              <a:t>ашигладаг</a:t>
            </a:r>
            <a:r>
              <a:rPr lang="en-US" dirty="0"/>
              <a:t> </a:t>
            </a:r>
            <a:r>
              <a:rPr lang="en-US" dirty="0" err="1"/>
              <a:t>вэ</a:t>
            </a:r>
            <a:r>
              <a:rPr lang="en-US" dirty="0" smtClean="0"/>
              <a:t>?</a:t>
            </a:r>
            <a:endParaRPr lang="en-US" dirty="0">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3" cstate="print"/>
          <a:srcRect/>
          <a:stretch>
            <a:fillRect/>
          </a:stretch>
        </p:blipFill>
        <p:spPr bwMode="auto">
          <a:xfrm>
            <a:off x="251520" y="4038600"/>
            <a:ext cx="2209800" cy="28194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4724400" y="4038601"/>
            <a:ext cx="2438400" cy="2819399"/>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cstate="print"/>
          <a:srcRect/>
          <a:stretch>
            <a:fillRect/>
          </a:stretch>
        </p:blipFill>
        <p:spPr bwMode="auto">
          <a:xfrm>
            <a:off x="4648200" y="1524000"/>
            <a:ext cx="2514600" cy="28194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cstate="print"/>
          <a:srcRect/>
          <a:stretch>
            <a:fillRect/>
          </a:stretch>
        </p:blipFill>
        <p:spPr bwMode="auto">
          <a:xfrm>
            <a:off x="2411760" y="4038600"/>
            <a:ext cx="2667000" cy="2819400"/>
          </a:xfrm>
          <a:prstGeom prst="rect">
            <a:avLst/>
          </a:prstGeom>
          <a:noFill/>
          <a:ln w="9525">
            <a:noFill/>
            <a:miter lim="800000"/>
            <a:headEnd/>
            <a:tailEnd/>
          </a:ln>
          <a:effectLst/>
        </p:spPr>
      </p:pic>
      <p:pic>
        <p:nvPicPr>
          <p:cNvPr id="1032" name="Picture 8"/>
          <p:cNvPicPr>
            <a:picLocks noChangeAspect="1" noChangeArrowheads="1"/>
          </p:cNvPicPr>
          <p:nvPr/>
        </p:nvPicPr>
        <p:blipFill>
          <a:blip r:embed="rId7" cstate="print"/>
          <a:srcRect/>
          <a:stretch>
            <a:fillRect/>
          </a:stretch>
        </p:blipFill>
        <p:spPr bwMode="auto">
          <a:xfrm>
            <a:off x="0" y="1700808"/>
            <a:ext cx="2209800" cy="2337792"/>
          </a:xfrm>
          <a:prstGeom prst="rect">
            <a:avLst/>
          </a:prstGeom>
          <a:noFill/>
          <a:ln w="9525">
            <a:noFill/>
            <a:miter lim="800000"/>
            <a:headEnd/>
            <a:tailEnd/>
          </a:ln>
          <a:effectLst/>
        </p:spPr>
      </p:pic>
      <p:pic>
        <p:nvPicPr>
          <p:cNvPr id="1033" name="Picture 9"/>
          <p:cNvPicPr>
            <a:picLocks noChangeAspect="1" noChangeArrowheads="1"/>
          </p:cNvPicPr>
          <p:nvPr/>
        </p:nvPicPr>
        <p:blipFill>
          <a:blip r:embed="rId8" cstate="print"/>
          <a:srcRect/>
          <a:stretch>
            <a:fillRect/>
          </a:stretch>
        </p:blipFill>
        <p:spPr bwMode="auto">
          <a:xfrm>
            <a:off x="6858000" y="2924944"/>
            <a:ext cx="2286000" cy="3061063"/>
          </a:xfrm>
          <a:prstGeom prst="rect">
            <a:avLst/>
          </a:prstGeom>
          <a:noFill/>
          <a:ln w="9525">
            <a:noFill/>
            <a:miter lim="800000"/>
            <a:headEnd/>
            <a:tailEnd/>
          </a:ln>
          <a:effectLst/>
        </p:spPr>
      </p:pic>
      <p:pic>
        <p:nvPicPr>
          <p:cNvPr id="1034" name="Picture 10"/>
          <p:cNvPicPr>
            <a:picLocks noChangeAspect="1" noChangeArrowheads="1"/>
          </p:cNvPicPr>
          <p:nvPr/>
        </p:nvPicPr>
        <p:blipFill>
          <a:blip r:embed="rId9" cstate="print"/>
          <a:srcRect/>
          <a:stretch>
            <a:fillRect/>
          </a:stretch>
        </p:blipFill>
        <p:spPr bwMode="auto">
          <a:xfrm>
            <a:off x="2133600" y="1607004"/>
            <a:ext cx="2362200" cy="26935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 calcmode="lin" valueType="num">
                                      <p:cBhvr additive="base">
                                        <p:cTn id="7" dur="500" fill="hold"/>
                                        <p:tgtEl>
                                          <p:spTgt spid="1032"/>
                                        </p:tgtEl>
                                        <p:attrNameLst>
                                          <p:attrName>ppt_x</p:attrName>
                                        </p:attrNameLst>
                                      </p:cBhvr>
                                      <p:tavLst>
                                        <p:tav tm="0">
                                          <p:val>
                                            <p:strVal val="#ppt_x"/>
                                          </p:val>
                                        </p:tav>
                                        <p:tav tm="100000">
                                          <p:val>
                                            <p:strVal val="#ppt_x"/>
                                          </p:val>
                                        </p:tav>
                                      </p:tavLst>
                                    </p:anim>
                                    <p:anim calcmode="lin" valueType="num">
                                      <p:cBhvr additive="base">
                                        <p:cTn id="8" dur="500" fill="hold"/>
                                        <p:tgtEl>
                                          <p:spTgt spid="103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34"/>
                                        </p:tgtEl>
                                        <p:attrNameLst>
                                          <p:attrName>style.visibility</p:attrName>
                                        </p:attrNameLst>
                                      </p:cBhvr>
                                      <p:to>
                                        <p:strVal val="visible"/>
                                      </p:to>
                                    </p:set>
                                    <p:anim calcmode="lin" valueType="num">
                                      <p:cBhvr additive="base">
                                        <p:cTn id="11" dur="500" fill="hold"/>
                                        <p:tgtEl>
                                          <p:spTgt spid="1034"/>
                                        </p:tgtEl>
                                        <p:attrNameLst>
                                          <p:attrName>ppt_x</p:attrName>
                                        </p:attrNameLst>
                                      </p:cBhvr>
                                      <p:tavLst>
                                        <p:tav tm="0">
                                          <p:val>
                                            <p:strVal val="#ppt_x"/>
                                          </p:val>
                                        </p:tav>
                                        <p:tav tm="100000">
                                          <p:val>
                                            <p:strVal val="#ppt_x"/>
                                          </p:val>
                                        </p:tav>
                                      </p:tavLst>
                                    </p:anim>
                                    <p:anim calcmode="lin" valueType="num">
                                      <p:cBhvr additive="base">
                                        <p:cTn id="12" dur="500" fill="hold"/>
                                        <p:tgtEl>
                                          <p:spTgt spid="103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30"/>
                                        </p:tgtEl>
                                        <p:attrNameLst>
                                          <p:attrName>style.visibility</p:attrName>
                                        </p:attrNameLst>
                                      </p:cBhvr>
                                      <p:to>
                                        <p:strVal val="visible"/>
                                      </p:to>
                                    </p:set>
                                    <p:anim calcmode="lin" valueType="num">
                                      <p:cBhvr additive="base">
                                        <p:cTn id="15" dur="500" fill="hold"/>
                                        <p:tgtEl>
                                          <p:spTgt spid="1030"/>
                                        </p:tgtEl>
                                        <p:attrNameLst>
                                          <p:attrName>ppt_x</p:attrName>
                                        </p:attrNameLst>
                                      </p:cBhvr>
                                      <p:tavLst>
                                        <p:tav tm="0">
                                          <p:val>
                                            <p:strVal val="#ppt_x"/>
                                          </p:val>
                                        </p:tav>
                                        <p:tav tm="100000">
                                          <p:val>
                                            <p:strVal val="#ppt_x"/>
                                          </p:val>
                                        </p:tav>
                                      </p:tavLst>
                                    </p:anim>
                                    <p:anim calcmode="lin" valueType="num">
                                      <p:cBhvr additive="base">
                                        <p:cTn id="16" dur="500" fill="hold"/>
                                        <p:tgtEl>
                                          <p:spTgt spid="103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3"/>
                                        </p:tgtEl>
                                        <p:attrNameLst>
                                          <p:attrName>style.visibility</p:attrName>
                                        </p:attrNameLst>
                                      </p:cBhvr>
                                      <p:to>
                                        <p:strVal val="visible"/>
                                      </p:to>
                                    </p:set>
                                    <p:anim calcmode="lin" valueType="num">
                                      <p:cBhvr additive="base">
                                        <p:cTn id="19" dur="500" fill="hold"/>
                                        <p:tgtEl>
                                          <p:spTgt spid="1033"/>
                                        </p:tgtEl>
                                        <p:attrNameLst>
                                          <p:attrName>ppt_x</p:attrName>
                                        </p:attrNameLst>
                                      </p:cBhvr>
                                      <p:tavLst>
                                        <p:tav tm="0">
                                          <p:val>
                                            <p:strVal val="#ppt_x"/>
                                          </p:val>
                                        </p:tav>
                                        <p:tav tm="100000">
                                          <p:val>
                                            <p:strVal val="#ppt_x"/>
                                          </p:val>
                                        </p:tav>
                                      </p:tavLst>
                                    </p:anim>
                                    <p:anim calcmode="lin" valueType="num">
                                      <p:cBhvr additive="base">
                                        <p:cTn id="20" dur="500" fill="hold"/>
                                        <p:tgtEl>
                                          <p:spTgt spid="103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9"/>
                                        </p:tgtEl>
                                        <p:attrNameLst>
                                          <p:attrName>style.visibility</p:attrName>
                                        </p:attrNameLst>
                                      </p:cBhvr>
                                      <p:to>
                                        <p:strVal val="visible"/>
                                      </p:to>
                                    </p:set>
                                    <p:anim calcmode="lin" valueType="num">
                                      <p:cBhvr additive="base">
                                        <p:cTn id="23" dur="500" fill="hold"/>
                                        <p:tgtEl>
                                          <p:spTgt spid="1029"/>
                                        </p:tgtEl>
                                        <p:attrNameLst>
                                          <p:attrName>ppt_x</p:attrName>
                                        </p:attrNameLst>
                                      </p:cBhvr>
                                      <p:tavLst>
                                        <p:tav tm="0">
                                          <p:val>
                                            <p:strVal val="#ppt_x"/>
                                          </p:val>
                                        </p:tav>
                                        <p:tav tm="100000">
                                          <p:val>
                                            <p:strVal val="#ppt_x"/>
                                          </p:val>
                                        </p:tav>
                                      </p:tavLst>
                                    </p:anim>
                                    <p:anim calcmode="lin" valueType="num">
                                      <p:cBhvr additive="base">
                                        <p:cTn id="24" dur="500" fill="hold"/>
                                        <p:tgtEl>
                                          <p:spTgt spid="102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31"/>
                                        </p:tgtEl>
                                        <p:attrNameLst>
                                          <p:attrName>style.visibility</p:attrName>
                                        </p:attrNameLst>
                                      </p:cBhvr>
                                      <p:to>
                                        <p:strVal val="visible"/>
                                      </p:to>
                                    </p:set>
                                    <p:anim calcmode="lin" valueType="num">
                                      <p:cBhvr additive="base">
                                        <p:cTn id="27" dur="500" fill="hold"/>
                                        <p:tgtEl>
                                          <p:spTgt spid="1031"/>
                                        </p:tgtEl>
                                        <p:attrNameLst>
                                          <p:attrName>ppt_x</p:attrName>
                                        </p:attrNameLst>
                                      </p:cBhvr>
                                      <p:tavLst>
                                        <p:tav tm="0">
                                          <p:val>
                                            <p:strVal val="#ppt_x"/>
                                          </p:val>
                                        </p:tav>
                                        <p:tav tm="100000">
                                          <p:val>
                                            <p:strVal val="#ppt_x"/>
                                          </p:val>
                                        </p:tav>
                                      </p:tavLst>
                                    </p:anim>
                                    <p:anim calcmode="lin" valueType="num">
                                      <p:cBhvr additive="base">
                                        <p:cTn id="28" dur="500" fill="hold"/>
                                        <p:tgtEl>
                                          <p:spTgt spid="103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8"/>
                                        </p:tgtEl>
                                        <p:attrNameLst>
                                          <p:attrName>style.visibility</p:attrName>
                                        </p:attrNameLst>
                                      </p:cBhvr>
                                      <p:to>
                                        <p:strVal val="visible"/>
                                      </p:to>
                                    </p:set>
                                    <p:anim calcmode="lin" valueType="num">
                                      <p:cBhvr additive="base">
                                        <p:cTn id="31" dur="500" fill="hold"/>
                                        <p:tgtEl>
                                          <p:spTgt spid="1028"/>
                                        </p:tgtEl>
                                        <p:attrNameLst>
                                          <p:attrName>ppt_x</p:attrName>
                                        </p:attrNameLst>
                                      </p:cBhvr>
                                      <p:tavLst>
                                        <p:tav tm="0">
                                          <p:val>
                                            <p:strVal val="#ppt_x"/>
                                          </p:val>
                                        </p:tav>
                                        <p:tav tm="100000">
                                          <p:val>
                                            <p:strVal val="#ppt_x"/>
                                          </p:val>
                                        </p:tav>
                                      </p:tavLst>
                                    </p:anim>
                                    <p:anim calcmode="lin" valueType="num">
                                      <p:cBhvr additive="base">
                                        <p:cTn id="3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a:r>
              <a:rPr lang="en-US" dirty="0" smtClean="0"/>
              <a:t>  </a:t>
            </a:r>
            <a:r>
              <a:rPr lang="en-US" dirty="0" err="1"/>
              <a:t>Гэрийн</a:t>
            </a:r>
            <a:r>
              <a:rPr lang="en-US" dirty="0"/>
              <a:t> </a:t>
            </a:r>
            <a:r>
              <a:rPr lang="en-US" dirty="0" err="1" smtClean="0"/>
              <a:t>даалгавар</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r>
              <a:rPr lang="en-US" sz="3200" dirty="0" smtClean="0">
                <a:latin typeface="Times New Roman" pitchFamily="18" charset="0"/>
                <a:cs typeface="Times New Roman" pitchFamily="18" charset="0"/>
              </a:rPr>
              <a:t>       </a:t>
            </a:r>
            <a:r>
              <a:rPr lang="en-US" sz="3200" dirty="0" err="1"/>
              <a:t>Чиний</a:t>
            </a:r>
            <a:r>
              <a:rPr lang="en-US" sz="3200" dirty="0"/>
              <a:t> </a:t>
            </a:r>
            <a:r>
              <a:rPr lang="en-US" sz="3200" dirty="0" err="1"/>
              <a:t>эргэн</a:t>
            </a:r>
            <a:r>
              <a:rPr lang="en-US" sz="3200" dirty="0"/>
              <a:t> </a:t>
            </a:r>
            <a:r>
              <a:rPr lang="en-US" sz="3200" dirty="0" err="1"/>
              <a:t>тойронд</a:t>
            </a:r>
            <a:r>
              <a:rPr lang="en-US" sz="3200" dirty="0"/>
              <a:t> </a:t>
            </a:r>
            <a:r>
              <a:rPr lang="en-US" sz="3200" dirty="0" err="1"/>
              <a:t>ямар</a:t>
            </a:r>
            <a:r>
              <a:rPr lang="en-US" sz="3200" dirty="0"/>
              <a:t> </a:t>
            </a:r>
            <a:r>
              <a:rPr lang="en-US" sz="3200" dirty="0" err="1"/>
              <a:t>зориулалтаар</a:t>
            </a:r>
            <a:r>
              <a:rPr lang="en-US" sz="3200" dirty="0"/>
              <a:t> </a:t>
            </a:r>
            <a:r>
              <a:rPr lang="en-US" sz="3200" dirty="0" err="1"/>
              <a:t>соронзон</a:t>
            </a:r>
            <a:r>
              <a:rPr lang="en-US" sz="3200" dirty="0"/>
              <a:t> </a:t>
            </a:r>
            <a:r>
              <a:rPr lang="en-US" sz="3200" dirty="0" err="1"/>
              <a:t>хаана</a:t>
            </a:r>
            <a:r>
              <a:rPr lang="en-US" sz="3200" dirty="0"/>
              <a:t> </a:t>
            </a:r>
            <a:r>
              <a:rPr lang="en-US" sz="3200" dirty="0" err="1"/>
              <a:t>ашиглагдаж</a:t>
            </a:r>
            <a:r>
              <a:rPr lang="en-US" sz="3200" dirty="0"/>
              <a:t> </a:t>
            </a:r>
            <a:r>
              <a:rPr lang="en-US" sz="3200" dirty="0" err="1"/>
              <a:t>байгааг</a:t>
            </a:r>
            <a:r>
              <a:rPr lang="en-US" sz="3200" dirty="0"/>
              <a:t> </a:t>
            </a:r>
            <a:r>
              <a:rPr lang="en-US" sz="3200" dirty="0" err="1"/>
              <a:t>мэдээд</a:t>
            </a:r>
            <a:r>
              <a:rPr lang="en-US" sz="3200" dirty="0"/>
              <a:t> </a:t>
            </a:r>
            <a:r>
              <a:rPr lang="en-US" sz="3200" dirty="0" err="1"/>
              <a:t>бичиж</a:t>
            </a:r>
            <a:r>
              <a:rPr lang="en-US" sz="3200" dirty="0"/>
              <a:t> </a:t>
            </a:r>
            <a:r>
              <a:rPr lang="en-US" sz="3200" dirty="0" err="1"/>
              <a:t>ирээрэй</a:t>
            </a:r>
            <a:r>
              <a:rPr lang="en-US" sz="3200" dirty="0"/>
              <a:t>.</a:t>
            </a:r>
          </a:p>
          <a:p>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1051</TotalTime>
  <Words>451</Words>
  <Application>Microsoft Office PowerPoint</Application>
  <PresentationFormat>On-screen Show (4:3)</PresentationFormat>
  <Paragraphs>81</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Solstice</vt:lpstr>
      <vt:lpstr>Физик   9  анги</vt:lpstr>
      <vt:lpstr>Өмнөх мэдлэг </vt:lpstr>
      <vt:lpstr>Slide 3</vt:lpstr>
      <vt:lpstr>Луужин гэж юу вэ? </vt:lpstr>
      <vt:lpstr>Соронзон гэж юу вэ?</vt:lpstr>
      <vt:lpstr>Соронзны хэлбэр </vt:lpstr>
      <vt:lpstr>Соронзны харилцан үйлчлэл</vt:lpstr>
      <vt:lpstr>Туршилтын заавар.  Соронзоо ширээн дээр байрлуулна.  Соронзон дээр цаасаа (4 ирмэг хэсгийг нугалж босоо болгоод) тавьна. Цаасан дээрээ төмрийн үртэсээ жигд зөөлөн тараана. Үүсэх дүрсийг ажиглах(соронзон шугам)    </vt:lpstr>
      <vt:lpstr>Соронзон шугамын дүр төрхийг төмрийн нунтаг үртэс ашиглан туршлагаар шалгаж үзье.</vt:lpstr>
      <vt:lpstr>Соронз нь соронзон орныг үүсгэнэ. Соронзон орныг соронзон шугамаар дүрсэлнэ.</vt:lpstr>
      <vt:lpstr> Соронзонг хичнээн хуваасан ч жижиг хэсэг тус бүр соронзон шинжтэй байдгийн учир юу вэ?</vt:lpstr>
      <vt:lpstr>Соронзон төмөр мэтийн зарим металлыг татдагийн учир юу вэ? </vt:lpstr>
      <vt:lpstr>Нөлөөгөөр соронзлогдох гэж юу вэ? </vt:lpstr>
      <vt:lpstr>Сонирхолтой туршилт</vt:lpstr>
      <vt:lpstr>Дэлхий маань өөрөө асар том хэмжээтэй  соронзон юм</vt:lpstr>
      <vt:lpstr>Slide 16</vt:lpstr>
      <vt:lpstr>Дасгал </vt:lpstr>
      <vt:lpstr> Соронзонг хаана ямар зориулалтаар ашигладаг вэ?</vt:lpstr>
      <vt:lpstr>  Гэрийн даалгавар</vt:lpstr>
    </vt:vector>
  </TitlesOfParts>
  <Company>Works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Quanr</dc:creator>
  <cp:lastModifiedBy>arina</cp:lastModifiedBy>
  <cp:revision>118</cp:revision>
  <dcterms:created xsi:type="dcterms:W3CDTF">2011-01-22T15:09:04Z</dcterms:created>
  <dcterms:modified xsi:type="dcterms:W3CDTF">2014-11-14T18:29:54Z</dcterms:modified>
</cp:coreProperties>
</file>