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5" r:id="rId26"/>
    <p:sldId id="279" r:id="rId27"/>
    <p:sldId id="286" r:id="rId28"/>
    <p:sldId id="287" r:id="rId29"/>
    <p:sldId id="288" r:id="rId30"/>
    <p:sldId id="289" r:id="rId31"/>
    <p:sldId id="280" r:id="rId32"/>
    <p:sldId id="282" r:id="rId33"/>
    <p:sldId id="281" r:id="rId34"/>
    <p:sldId id="284" r:id="rId35"/>
    <p:sldId id="291" r:id="rId36"/>
    <p:sldId id="283" r:id="rId37"/>
    <p:sldId id="29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4660"/>
  </p:normalViewPr>
  <p:slideViewPr>
    <p:cSldViewPr snapToGrid="0">
      <p:cViewPr varScale="1">
        <p:scale>
          <a:sx n="64" d="100"/>
          <a:sy n="64" d="100"/>
        </p:scale>
        <p:origin x="72" y="246"/>
      </p:cViewPr>
      <p:guideLst/>
    </p:cSldViewPr>
  </p:slid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53929045219474"/>
          <c:y val="4.5802014415339653E-4"/>
          <c:w val="0.67753991029073846"/>
          <c:h val="0.8561170968830959"/>
        </c:manualLayout>
      </c:layout>
      <c:doughnutChart>
        <c:varyColors val="1"/>
        <c:ser>
          <c:idx val="0"/>
          <c:order val="0"/>
          <c:tx>
            <c:strRef>
              <c:f>Sheet1!$B$1</c:f>
              <c:strCache>
                <c:ptCount val="1"/>
                <c:pt idx="0">
                  <c:v>Sales</c:v>
                </c:pt>
              </c:strCache>
            </c:strRef>
          </c:tx>
          <c:dPt>
            <c:idx val="0"/>
            <c:bubble3D val="0"/>
            <c:explosion val="8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bubble3D val="0"/>
            <c:explosion val="243"/>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Lbls>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Sheet1!$A$2:$A$4</c:f>
              <c:strCache>
                <c:ptCount val="3"/>
                <c:pt idx="0">
                  <c:v>АН Ц.Элбэгдорж</c:v>
                </c:pt>
                <c:pt idx="1">
                  <c:v>МАН Б.Бат-Эрдэнэ</c:v>
                </c:pt>
                <c:pt idx="2">
                  <c:v>МАХН Н.Удвал</c:v>
                </c:pt>
              </c:strCache>
            </c:strRef>
          </c:cat>
          <c:val>
            <c:numRef>
              <c:f>Sheet1!$B$2:$B$4</c:f>
              <c:numCache>
                <c:formatCode>General</c:formatCode>
                <c:ptCount val="3"/>
                <c:pt idx="0">
                  <c:v>50.23</c:v>
                </c:pt>
                <c:pt idx="1">
                  <c:v>41.97</c:v>
                </c:pt>
                <c:pt idx="2">
                  <c:v>6.5</c:v>
                </c:pt>
              </c:numCache>
            </c:numRef>
          </c:val>
        </c:ser>
        <c:ser>
          <c:idx val="1"/>
          <c:order val="1"/>
          <c:tx>
            <c:strRef>
              <c:f>Sheet1!$C$1</c:f>
              <c:strCache>
                <c:ptCount val="1"/>
                <c:pt idx="0">
                  <c:v>нийт 1239000</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cat>
            <c:strRef>
              <c:f>Sheet1!$A$2:$A$4</c:f>
              <c:strCache>
                <c:ptCount val="3"/>
                <c:pt idx="0">
                  <c:v>АН Ц.Элбэгдорж</c:v>
                </c:pt>
                <c:pt idx="1">
                  <c:v>МАН Б.Бат-Эрдэнэ</c:v>
                </c:pt>
                <c:pt idx="2">
                  <c:v>МАХН Н.Удвал</c:v>
                </c:pt>
              </c:strCache>
            </c:strRef>
          </c:cat>
          <c:val>
            <c:numRef>
              <c:f>Sheet1!$C$2:$C$4</c:f>
              <c:numCache>
                <c:formatCode>General</c:formatCode>
                <c:ptCount val="3"/>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7.7415615202486049E-2"/>
          <c:y val="0.82644598660135959"/>
          <c:w val="0.8775065903314645"/>
          <c:h val="0.1735540133986404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01804515872995"/>
          <c:y val="4.2374979054423466E-2"/>
          <c:w val="0.67753991029073846"/>
          <c:h val="0.8561170968830959"/>
        </c:manualLayout>
      </c:layout>
      <c:doughnutChart>
        <c:varyColors val="1"/>
        <c:ser>
          <c:idx val="0"/>
          <c:order val="0"/>
          <c:tx>
            <c:strRef>
              <c:f>Sheet1!$B$1</c:f>
              <c:strCache>
                <c:ptCount val="1"/>
                <c:pt idx="0">
                  <c:v>Sales</c:v>
                </c:pt>
              </c:strCache>
            </c:strRef>
          </c:tx>
          <c:dPt>
            <c:idx val="0"/>
            <c:bubble3D val="0"/>
            <c:explosion val="8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bubble3D val="0"/>
            <c:explosion val="243"/>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Lbls>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Sheet1!$A$2:$A$4</c:f>
              <c:strCache>
                <c:ptCount val="2"/>
                <c:pt idx="0">
                  <c:v>АН Ц.Элбэгдорж</c:v>
                </c:pt>
                <c:pt idx="1">
                  <c:v>МАХН Н.Энхбаяр</c:v>
                </c:pt>
              </c:strCache>
            </c:strRef>
          </c:cat>
          <c:val>
            <c:numRef>
              <c:f>Sheet1!$B$2:$B$4</c:f>
              <c:numCache>
                <c:formatCode>General</c:formatCode>
                <c:ptCount val="3"/>
                <c:pt idx="0">
                  <c:v>51.21</c:v>
                </c:pt>
                <c:pt idx="1">
                  <c:v>47.41</c:v>
                </c:pt>
              </c:numCache>
            </c:numRef>
          </c:val>
        </c:ser>
        <c:ser>
          <c:idx val="1"/>
          <c:order val="1"/>
          <c:tx>
            <c:strRef>
              <c:f>Sheet1!$C$1</c:f>
              <c:strCache>
                <c:ptCount val="1"/>
                <c:pt idx="0">
                  <c:v>нийт 1,083,264</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cat>
            <c:strRef>
              <c:f>Sheet1!$A$2:$A$4</c:f>
              <c:strCache>
                <c:ptCount val="2"/>
                <c:pt idx="0">
                  <c:v>АН Ц.Элбэгдорж</c:v>
                </c:pt>
                <c:pt idx="1">
                  <c:v>МАХН Н.Энхбаяр</c:v>
                </c:pt>
              </c:strCache>
            </c:strRef>
          </c:cat>
          <c:val>
            <c:numRef>
              <c:f>Sheet1!$C$2:$C$4</c:f>
              <c:numCache>
                <c:formatCode>General</c:formatCode>
                <c:ptCount val="3"/>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Entry>
      <c:legendEntry>
        <c:idx val="2"/>
        <c:delete val="1"/>
      </c:legendEntry>
      <c:layout>
        <c:manualLayout>
          <c:xMode val="edge"/>
          <c:yMode val="edge"/>
          <c:x val="7.9725459540802943E-2"/>
          <c:y val="0.82644598660135959"/>
          <c:w val="0.8775065903314645"/>
          <c:h val="0.1735540133986404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0575C5-0092-47AE-A519-B8842EE3ACAE}"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70034EB5-1E55-48A9-A536-09E478952439}">
      <dgm:prSet phldrT="[Text]" custT="1"/>
      <dgm:spPr/>
      <dgm:t>
        <a:bodyPr/>
        <a:lstStyle/>
        <a:p>
          <a:r>
            <a:rPr lang="mn-MN" sz="2800" dirty="0" smtClean="0">
              <a:latin typeface="Arial" panose="020B0604020202020204" pitchFamily="34" charset="0"/>
              <a:cs typeface="Arial" panose="020B0604020202020204" pitchFamily="34" charset="0"/>
            </a:rPr>
            <a:t>Сонгуулийн хэлбэр</a:t>
          </a:r>
          <a:r>
            <a:rPr lang="mn-MN" sz="2200" dirty="0" smtClean="0"/>
            <a:t>. </a:t>
          </a:r>
          <a:endParaRPr lang="en-US" sz="2200" dirty="0"/>
        </a:p>
      </dgm:t>
    </dgm:pt>
    <dgm:pt modelId="{FF81C1DC-11E7-4705-86DB-6A66B8E5034D}" type="parTrans" cxnId="{40F0597E-7F6C-460A-9CDE-83E82F012552}">
      <dgm:prSet/>
      <dgm:spPr/>
      <dgm:t>
        <a:bodyPr/>
        <a:lstStyle/>
        <a:p>
          <a:endParaRPr lang="en-US"/>
        </a:p>
      </dgm:t>
    </dgm:pt>
    <dgm:pt modelId="{875D0B53-4C8A-47F9-BD96-B397FC43A5DD}" type="sibTrans" cxnId="{40F0597E-7F6C-460A-9CDE-83E82F012552}">
      <dgm:prSet/>
      <dgm:spPr/>
      <dgm:t>
        <a:bodyPr/>
        <a:lstStyle/>
        <a:p>
          <a:endParaRPr lang="en-US"/>
        </a:p>
      </dgm:t>
    </dgm:pt>
    <dgm:pt modelId="{F7CAEB13-0A95-49B8-AEC4-415BC2C38B96}" type="asst">
      <dgm:prSet phldrT="[Text]"/>
      <dgm:spPr/>
      <dgm:t>
        <a:bodyPr/>
        <a:lstStyle/>
        <a:p>
          <a:r>
            <a:rPr lang="mn-MN" dirty="0" smtClean="0"/>
            <a:t>Сонгууль сонгогчдын саналаа өгч буй хэлбэрээс хамаарч </a:t>
          </a:r>
          <a:endParaRPr lang="en-US" dirty="0"/>
        </a:p>
      </dgm:t>
    </dgm:pt>
    <dgm:pt modelId="{A83403BD-F7D4-4A50-A872-3A6C02325CC1}" type="parTrans" cxnId="{C7FECAC9-0969-44B2-96F3-24CC534B6544}">
      <dgm:prSet/>
      <dgm:spPr/>
      <dgm:t>
        <a:bodyPr/>
        <a:lstStyle/>
        <a:p>
          <a:endParaRPr lang="en-US"/>
        </a:p>
      </dgm:t>
    </dgm:pt>
    <dgm:pt modelId="{BAA3203B-9DB0-4DE7-9D59-9D611AAC91A7}" type="sibTrans" cxnId="{C7FECAC9-0969-44B2-96F3-24CC534B6544}">
      <dgm:prSet/>
      <dgm:spPr/>
      <dgm:t>
        <a:bodyPr/>
        <a:lstStyle/>
        <a:p>
          <a:endParaRPr lang="en-US"/>
        </a:p>
      </dgm:t>
    </dgm:pt>
    <dgm:pt modelId="{E4C8C1A3-F89C-4674-B34A-D52E00DE98D9}">
      <dgm:prSet phldrT="[Text]" custT="1"/>
      <dgm:spPr/>
      <dgm:t>
        <a:bodyPr/>
        <a:lstStyle/>
        <a:p>
          <a:r>
            <a:rPr lang="mn-MN" sz="2800" dirty="0" smtClean="0">
              <a:latin typeface="Arial" panose="020B0604020202020204" pitchFamily="34" charset="0"/>
              <a:cs typeface="Arial" panose="020B0604020202020204" pitchFamily="34" charset="0"/>
            </a:rPr>
            <a:t>Шууд </a:t>
          </a:r>
          <a:endParaRPr lang="en-US" sz="2800" dirty="0">
            <a:latin typeface="Arial" panose="020B0604020202020204" pitchFamily="34" charset="0"/>
            <a:cs typeface="Arial" panose="020B0604020202020204" pitchFamily="34" charset="0"/>
          </a:endParaRPr>
        </a:p>
      </dgm:t>
    </dgm:pt>
    <dgm:pt modelId="{6AFA2AEC-319F-43E2-B630-C8B074A8CE6C}" type="parTrans" cxnId="{9E94DC0C-79C2-4BCF-B7BD-3B842F3D53E4}">
      <dgm:prSet/>
      <dgm:spPr/>
      <dgm:t>
        <a:bodyPr/>
        <a:lstStyle/>
        <a:p>
          <a:endParaRPr lang="en-US"/>
        </a:p>
      </dgm:t>
    </dgm:pt>
    <dgm:pt modelId="{609F0175-3D07-4141-897F-614D1EA01C33}" type="sibTrans" cxnId="{9E94DC0C-79C2-4BCF-B7BD-3B842F3D53E4}">
      <dgm:prSet/>
      <dgm:spPr/>
      <dgm:t>
        <a:bodyPr/>
        <a:lstStyle/>
        <a:p>
          <a:endParaRPr lang="en-US"/>
        </a:p>
      </dgm:t>
    </dgm:pt>
    <dgm:pt modelId="{7D25457D-7445-4DEE-93BD-C46B2C5A533D}">
      <dgm:prSet phldrT="[Text]" custT="1"/>
      <dgm:spPr/>
      <dgm:t>
        <a:bodyPr/>
        <a:lstStyle/>
        <a:p>
          <a:r>
            <a:rPr lang="mn-MN" sz="2800" dirty="0" smtClean="0">
              <a:latin typeface="Arial" panose="020B0604020202020204" pitchFamily="34" charset="0"/>
              <a:cs typeface="Arial" panose="020B0604020202020204" pitchFamily="34" charset="0"/>
            </a:rPr>
            <a:t>Шууд бус </a:t>
          </a:r>
          <a:endParaRPr lang="en-US" sz="2800" dirty="0">
            <a:latin typeface="Arial" panose="020B0604020202020204" pitchFamily="34" charset="0"/>
            <a:cs typeface="Arial" panose="020B0604020202020204" pitchFamily="34" charset="0"/>
          </a:endParaRPr>
        </a:p>
      </dgm:t>
    </dgm:pt>
    <dgm:pt modelId="{805985D8-7C4E-49C9-BB78-6359D76101C4}" type="parTrans" cxnId="{A7396C74-742B-4369-8232-D86628015D71}">
      <dgm:prSet/>
      <dgm:spPr/>
      <dgm:t>
        <a:bodyPr/>
        <a:lstStyle/>
        <a:p>
          <a:endParaRPr lang="en-US"/>
        </a:p>
      </dgm:t>
    </dgm:pt>
    <dgm:pt modelId="{83E58F98-2DEF-4BA3-92A6-D9A8B9FE7585}" type="sibTrans" cxnId="{A7396C74-742B-4369-8232-D86628015D71}">
      <dgm:prSet/>
      <dgm:spPr/>
      <dgm:t>
        <a:bodyPr/>
        <a:lstStyle/>
        <a:p>
          <a:endParaRPr lang="en-US"/>
        </a:p>
      </dgm:t>
    </dgm:pt>
    <dgm:pt modelId="{96513FB3-F00D-4128-AE5F-3058F43E583E}" type="pres">
      <dgm:prSet presAssocID="{1B0575C5-0092-47AE-A519-B8842EE3ACAE}" presName="Name0" presStyleCnt="0">
        <dgm:presLayoutVars>
          <dgm:orgChart val="1"/>
          <dgm:chPref val="1"/>
          <dgm:dir/>
          <dgm:animOne val="branch"/>
          <dgm:animLvl val="lvl"/>
          <dgm:resizeHandles/>
        </dgm:presLayoutVars>
      </dgm:prSet>
      <dgm:spPr/>
      <dgm:t>
        <a:bodyPr/>
        <a:lstStyle/>
        <a:p>
          <a:endParaRPr lang="en-US"/>
        </a:p>
      </dgm:t>
    </dgm:pt>
    <dgm:pt modelId="{645ECFFF-D459-42AB-96CB-B1B9DDFB5AEA}" type="pres">
      <dgm:prSet presAssocID="{70034EB5-1E55-48A9-A536-09E478952439}" presName="hierRoot1" presStyleCnt="0">
        <dgm:presLayoutVars>
          <dgm:hierBranch val="init"/>
        </dgm:presLayoutVars>
      </dgm:prSet>
      <dgm:spPr/>
    </dgm:pt>
    <dgm:pt modelId="{12BB5A9C-E24E-4D6B-B0CF-4A976DA394C0}" type="pres">
      <dgm:prSet presAssocID="{70034EB5-1E55-48A9-A536-09E478952439}" presName="rootComposite1" presStyleCnt="0"/>
      <dgm:spPr/>
    </dgm:pt>
    <dgm:pt modelId="{F2C8006A-00BB-4E1F-ADD5-C201764C715F}" type="pres">
      <dgm:prSet presAssocID="{70034EB5-1E55-48A9-A536-09E478952439}" presName="rootText1" presStyleLbl="alignAcc1" presStyleIdx="0" presStyleCnt="0" custLinFactNeighborX="-11040" custLinFactNeighborY="-3767">
        <dgm:presLayoutVars>
          <dgm:chPref val="3"/>
        </dgm:presLayoutVars>
      </dgm:prSet>
      <dgm:spPr/>
      <dgm:t>
        <a:bodyPr/>
        <a:lstStyle/>
        <a:p>
          <a:endParaRPr lang="en-US"/>
        </a:p>
      </dgm:t>
    </dgm:pt>
    <dgm:pt modelId="{F5CDFE4F-0FD9-4E1D-9E15-E832646C87E4}" type="pres">
      <dgm:prSet presAssocID="{70034EB5-1E55-48A9-A536-09E478952439}" presName="topArc1" presStyleLbl="parChTrans1D1" presStyleIdx="0" presStyleCnt="8"/>
      <dgm:spPr/>
    </dgm:pt>
    <dgm:pt modelId="{B631ECFA-FA0F-41DD-9CD0-C77AE491594B}" type="pres">
      <dgm:prSet presAssocID="{70034EB5-1E55-48A9-A536-09E478952439}" presName="bottomArc1" presStyleLbl="parChTrans1D1" presStyleIdx="1" presStyleCnt="8"/>
      <dgm:spPr/>
    </dgm:pt>
    <dgm:pt modelId="{88C6B53E-CAE7-41F4-9C1D-738E41A40F39}" type="pres">
      <dgm:prSet presAssocID="{70034EB5-1E55-48A9-A536-09E478952439}" presName="topConnNode1" presStyleLbl="node1" presStyleIdx="0" presStyleCnt="0"/>
      <dgm:spPr/>
      <dgm:t>
        <a:bodyPr/>
        <a:lstStyle/>
        <a:p>
          <a:endParaRPr lang="en-US"/>
        </a:p>
      </dgm:t>
    </dgm:pt>
    <dgm:pt modelId="{2C4190A7-A653-441E-A670-DC7132693F7C}" type="pres">
      <dgm:prSet presAssocID="{70034EB5-1E55-48A9-A536-09E478952439}" presName="hierChild2" presStyleCnt="0"/>
      <dgm:spPr/>
    </dgm:pt>
    <dgm:pt modelId="{46C6A74C-CFBF-443D-B133-0D862DC3B891}" type="pres">
      <dgm:prSet presAssocID="{6AFA2AEC-319F-43E2-B630-C8B074A8CE6C}" presName="Name28" presStyleLbl="parChTrans1D2" presStyleIdx="0" presStyleCnt="3"/>
      <dgm:spPr/>
      <dgm:t>
        <a:bodyPr/>
        <a:lstStyle/>
        <a:p>
          <a:endParaRPr lang="en-US"/>
        </a:p>
      </dgm:t>
    </dgm:pt>
    <dgm:pt modelId="{DC7E693D-3C1E-40CB-9AF0-FF2A42AEE189}" type="pres">
      <dgm:prSet presAssocID="{E4C8C1A3-F89C-4674-B34A-D52E00DE98D9}" presName="hierRoot2" presStyleCnt="0">
        <dgm:presLayoutVars>
          <dgm:hierBranch val="init"/>
        </dgm:presLayoutVars>
      </dgm:prSet>
      <dgm:spPr/>
    </dgm:pt>
    <dgm:pt modelId="{761EA50F-54FA-4E27-A3F8-5F122741A503}" type="pres">
      <dgm:prSet presAssocID="{E4C8C1A3-F89C-4674-B34A-D52E00DE98D9}" presName="rootComposite2" presStyleCnt="0"/>
      <dgm:spPr/>
    </dgm:pt>
    <dgm:pt modelId="{9C049CA8-859D-4EEB-A52C-6B173FC8C735}" type="pres">
      <dgm:prSet presAssocID="{E4C8C1A3-F89C-4674-B34A-D52E00DE98D9}" presName="rootText2" presStyleLbl="alignAcc1" presStyleIdx="0" presStyleCnt="0" custLinFactNeighborX="-7219" custLinFactNeighborY="-67221">
        <dgm:presLayoutVars>
          <dgm:chPref val="3"/>
        </dgm:presLayoutVars>
      </dgm:prSet>
      <dgm:spPr/>
      <dgm:t>
        <a:bodyPr/>
        <a:lstStyle/>
        <a:p>
          <a:endParaRPr lang="en-US"/>
        </a:p>
      </dgm:t>
    </dgm:pt>
    <dgm:pt modelId="{901B5918-DBAB-462D-AB86-123782D3EEA2}" type="pres">
      <dgm:prSet presAssocID="{E4C8C1A3-F89C-4674-B34A-D52E00DE98D9}" presName="topArc2" presStyleLbl="parChTrans1D1" presStyleIdx="2" presStyleCnt="8"/>
      <dgm:spPr/>
    </dgm:pt>
    <dgm:pt modelId="{65352B3A-1A37-4197-83C3-DE115BA14E2C}" type="pres">
      <dgm:prSet presAssocID="{E4C8C1A3-F89C-4674-B34A-D52E00DE98D9}" presName="bottomArc2" presStyleLbl="parChTrans1D1" presStyleIdx="3" presStyleCnt="8"/>
      <dgm:spPr/>
    </dgm:pt>
    <dgm:pt modelId="{FB3057E1-37AC-4FCF-98E4-02DD31D3CF58}" type="pres">
      <dgm:prSet presAssocID="{E4C8C1A3-F89C-4674-B34A-D52E00DE98D9}" presName="topConnNode2" presStyleLbl="node2" presStyleIdx="0" presStyleCnt="0"/>
      <dgm:spPr/>
      <dgm:t>
        <a:bodyPr/>
        <a:lstStyle/>
        <a:p>
          <a:endParaRPr lang="en-US"/>
        </a:p>
      </dgm:t>
    </dgm:pt>
    <dgm:pt modelId="{D4ACBBD5-FB2E-4226-B901-E24E54AE3C43}" type="pres">
      <dgm:prSet presAssocID="{E4C8C1A3-F89C-4674-B34A-D52E00DE98D9}" presName="hierChild4" presStyleCnt="0"/>
      <dgm:spPr/>
    </dgm:pt>
    <dgm:pt modelId="{A8766E7F-CB9E-40FE-A18E-105EE124326A}" type="pres">
      <dgm:prSet presAssocID="{E4C8C1A3-F89C-4674-B34A-D52E00DE98D9}" presName="hierChild5" presStyleCnt="0"/>
      <dgm:spPr/>
    </dgm:pt>
    <dgm:pt modelId="{035AD844-4AA7-4410-A9B8-F477ABCA13C2}" type="pres">
      <dgm:prSet presAssocID="{805985D8-7C4E-49C9-BB78-6359D76101C4}" presName="Name28" presStyleLbl="parChTrans1D2" presStyleIdx="1" presStyleCnt="3"/>
      <dgm:spPr/>
      <dgm:t>
        <a:bodyPr/>
        <a:lstStyle/>
        <a:p>
          <a:endParaRPr lang="en-US"/>
        </a:p>
      </dgm:t>
    </dgm:pt>
    <dgm:pt modelId="{F71E4C60-AA11-45C0-B33F-48CD0BBE8499}" type="pres">
      <dgm:prSet presAssocID="{7D25457D-7445-4DEE-93BD-C46B2C5A533D}" presName="hierRoot2" presStyleCnt="0">
        <dgm:presLayoutVars>
          <dgm:hierBranch val="init"/>
        </dgm:presLayoutVars>
      </dgm:prSet>
      <dgm:spPr/>
    </dgm:pt>
    <dgm:pt modelId="{BFBFBB87-58F3-44B1-9150-7B8BD3E9C8D4}" type="pres">
      <dgm:prSet presAssocID="{7D25457D-7445-4DEE-93BD-C46B2C5A533D}" presName="rootComposite2" presStyleCnt="0"/>
      <dgm:spPr/>
    </dgm:pt>
    <dgm:pt modelId="{BB5CED76-BDCF-4195-9CA5-E7C87189FA11}" type="pres">
      <dgm:prSet presAssocID="{7D25457D-7445-4DEE-93BD-C46B2C5A533D}" presName="rootText2" presStyleLbl="alignAcc1" presStyleIdx="0" presStyleCnt="0" custLinFactNeighborX="-8750" custLinFactNeighborY="-67221">
        <dgm:presLayoutVars>
          <dgm:chPref val="3"/>
        </dgm:presLayoutVars>
      </dgm:prSet>
      <dgm:spPr/>
      <dgm:t>
        <a:bodyPr/>
        <a:lstStyle/>
        <a:p>
          <a:endParaRPr lang="en-US"/>
        </a:p>
      </dgm:t>
    </dgm:pt>
    <dgm:pt modelId="{6102AC93-358D-4CE1-B437-F31DA7F17B87}" type="pres">
      <dgm:prSet presAssocID="{7D25457D-7445-4DEE-93BD-C46B2C5A533D}" presName="topArc2" presStyleLbl="parChTrans1D1" presStyleIdx="4" presStyleCnt="8"/>
      <dgm:spPr/>
    </dgm:pt>
    <dgm:pt modelId="{3C76722F-D509-42CE-81BB-7E72316DD3D7}" type="pres">
      <dgm:prSet presAssocID="{7D25457D-7445-4DEE-93BD-C46B2C5A533D}" presName="bottomArc2" presStyleLbl="parChTrans1D1" presStyleIdx="5" presStyleCnt="8"/>
      <dgm:spPr/>
    </dgm:pt>
    <dgm:pt modelId="{0FDBF49F-7AC3-4084-A49D-46C7F12A5413}" type="pres">
      <dgm:prSet presAssocID="{7D25457D-7445-4DEE-93BD-C46B2C5A533D}" presName="topConnNode2" presStyleLbl="node2" presStyleIdx="0" presStyleCnt="0"/>
      <dgm:spPr/>
      <dgm:t>
        <a:bodyPr/>
        <a:lstStyle/>
        <a:p>
          <a:endParaRPr lang="en-US"/>
        </a:p>
      </dgm:t>
    </dgm:pt>
    <dgm:pt modelId="{ABD928B6-609F-46CF-8DC7-776E292315A7}" type="pres">
      <dgm:prSet presAssocID="{7D25457D-7445-4DEE-93BD-C46B2C5A533D}" presName="hierChild4" presStyleCnt="0"/>
      <dgm:spPr/>
    </dgm:pt>
    <dgm:pt modelId="{AFC9C8E8-2E8B-4D0A-9310-628807E55658}" type="pres">
      <dgm:prSet presAssocID="{7D25457D-7445-4DEE-93BD-C46B2C5A533D}" presName="hierChild5" presStyleCnt="0"/>
      <dgm:spPr/>
    </dgm:pt>
    <dgm:pt modelId="{EADEC0A9-892C-4368-81F9-66DAEA2C43C3}" type="pres">
      <dgm:prSet presAssocID="{70034EB5-1E55-48A9-A536-09E478952439}" presName="hierChild3" presStyleCnt="0"/>
      <dgm:spPr/>
    </dgm:pt>
    <dgm:pt modelId="{D68E9C21-E7E0-44AC-AF20-5C4C66340D5F}" type="pres">
      <dgm:prSet presAssocID="{A83403BD-F7D4-4A50-A872-3A6C02325CC1}" presName="Name101" presStyleLbl="parChTrans1D2" presStyleIdx="2" presStyleCnt="3"/>
      <dgm:spPr/>
      <dgm:t>
        <a:bodyPr/>
        <a:lstStyle/>
        <a:p>
          <a:endParaRPr lang="en-US"/>
        </a:p>
      </dgm:t>
    </dgm:pt>
    <dgm:pt modelId="{560CCD19-17CF-4025-B086-334F77207AE0}" type="pres">
      <dgm:prSet presAssocID="{F7CAEB13-0A95-49B8-AEC4-415BC2C38B96}" presName="hierRoot3" presStyleCnt="0">
        <dgm:presLayoutVars>
          <dgm:hierBranch val="init"/>
        </dgm:presLayoutVars>
      </dgm:prSet>
      <dgm:spPr/>
    </dgm:pt>
    <dgm:pt modelId="{3950AFAB-B831-4E4E-93CF-1BE6EE544D01}" type="pres">
      <dgm:prSet presAssocID="{F7CAEB13-0A95-49B8-AEC4-415BC2C38B96}" presName="rootComposite3" presStyleCnt="0"/>
      <dgm:spPr/>
    </dgm:pt>
    <dgm:pt modelId="{6DE2281E-9283-4059-B1A9-77805DB04FD2}" type="pres">
      <dgm:prSet presAssocID="{F7CAEB13-0A95-49B8-AEC4-415BC2C38B96}" presName="rootText3" presStyleLbl="alignAcc1" presStyleIdx="0" presStyleCnt="0" custLinFactNeighborX="-1370" custLinFactNeighborY="-54404">
        <dgm:presLayoutVars>
          <dgm:chPref val="3"/>
        </dgm:presLayoutVars>
      </dgm:prSet>
      <dgm:spPr/>
      <dgm:t>
        <a:bodyPr/>
        <a:lstStyle/>
        <a:p>
          <a:endParaRPr lang="en-US"/>
        </a:p>
      </dgm:t>
    </dgm:pt>
    <dgm:pt modelId="{FAB11276-FAF3-4DF9-93C8-92148DB72BAC}" type="pres">
      <dgm:prSet presAssocID="{F7CAEB13-0A95-49B8-AEC4-415BC2C38B96}" presName="topArc3" presStyleLbl="parChTrans1D1" presStyleIdx="6" presStyleCnt="8"/>
      <dgm:spPr/>
    </dgm:pt>
    <dgm:pt modelId="{31D59A5E-DDD1-4CE3-9AA6-664D141047CB}" type="pres">
      <dgm:prSet presAssocID="{F7CAEB13-0A95-49B8-AEC4-415BC2C38B96}" presName="bottomArc3" presStyleLbl="parChTrans1D1" presStyleIdx="7" presStyleCnt="8"/>
      <dgm:spPr/>
    </dgm:pt>
    <dgm:pt modelId="{095D5937-4F74-4A23-B11F-9F05517BD5DA}" type="pres">
      <dgm:prSet presAssocID="{F7CAEB13-0A95-49B8-AEC4-415BC2C38B96}" presName="topConnNode3" presStyleLbl="asst1" presStyleIdx="0" presStyleCnt="0"/>
      <dgm:spPr/>
      <dgm:t>
        <a:bodyPr/>
        <a:lstStyle/>
        <a:p>
          <a:endParaRPr lang="en-US"/>
        </a:p>
      </dgm:t>
    </dgm:pt>
    <dgm:pt modelId="{9E06ACA0-E65B-4BD7-8C21-BA3942E3545B}" type="pres">
      <dgm:prSet presAssocID="{F7CAEB13-0A95-49B8-AEC4-415BC2C38B96}" presName="hierChild6" presStyleCnt="0"/>
      <dgm:spPr/>
    </dgm:pt>
    <dgm:pt modelId="{47348EFC-7F74-468F-A6B6-FD0B91B11708}" type="pres">
      <dgm:prSet presAssocID="{F7CAEB13-0A95-49B8-AEC4-415BC2C38B96}" presName="hierChild7" presStyleCnt="0"/>
      <dgm:spPr/>
    </dgm:pt>
  </dgm:ptLst>
  <dgm:cxnLst>
    <dgm:cxn modelId="{40F0597E-7F6C-460A-9CDE-83E82F012552}" srcId="{1B0575C5-0092-47AE-A519-B8842EE3ACAE}" destId="{70034EB5-1E55-48A9-A536-09E478952439}" srcOrd="0" destOrd="0" parTransId="{FF81C1DC-11E7-4705-86DB-6A66B8E5034D}" sibTransId="{875D0B53-4C8A-47F9-BD96-B397FC43A5DD}"/>
    <dgm:cxn modelId="{27AA5D34-C099-450D-B69D-1B0C5DFD632F}" type="presOf" srcId="{E4C8C1A3-F89C-4674-B34A-D52E00DE98D9}" destId="{FB3057E1-37AC-4FCF-98E4-02DD31D3CF58}" srcOrd="1" destOrd="0" presId="urn:microsoft.com/office/officeart/2008/layout/HalfCircleOrganizationChart"/>
    <dgm:cxn modelId="{0A4EBBAA-A8AF-4C41-BB89-CCEA5CD55A68}" type="presOf" srcId="{7D25457D-7445-4DEE-93BD-C46B2C5A533D}" destId="{BB5CED76-BDCF-4195-9CA5-E7C87189FA11}" srcOrd="0" destOrd="0" presId="urn:microsoft.com/office/officeart/2008/layout/HalfCircleOrganizationChart"/>
    <dgm:cxn modelId="{1A398BA6-CBC1-4FD2-A10C-FC46E49A5B91}" type="presOf" srcId="{F7CAEB13-0A95-49B8-AEC4-415BC2C38B96}" destId="{095D5937-4F74-4A23-B11F-9F05517BD5DA}" srcOrd="1" destOrd="0" presId="urn:microsoft.com/office/officeart/2008/layout/HalfCircleOrganizationChart"/>
    <dgm:cxn modelId="{49987708-0A13-4DE2-AC66-8EF0C3BBE47F}" type="presOf" srcId="{70034EB5-1E55-48A9-A536-09E478952439}" destId="{88C6B53E-CAE7-41F4-9C1D-738E41A40F39}" srcOrd="1" destOrd="0" presId="urn:microsoft.com/office/officeart/2008/layout/HalfCircleOrganizationChart"/>
    <dgm:cxn modelId="{985C8C1D-1653-4B0E-909B-DD216F476317}" type="presOf" srcId="{805985D8-7C4E-49C9-BB78-6359D76101C4}" destId="{035AD844-4AA7-4410-A9B8-F477ABCA13C2}" srcOrd="0" destOrd="0" presId="urn:microsoft.com/office/officeart/2008/layout/HalfCircleOrganizationChart"/>
    <dgm:cxn modelId="{C7FECAC9-0969-44B2-96F3-24CC534B6544}" srcId="{70034EB5-1E55-48A9-A536-09E478952439}" destId="{F7CAEB13-0A95-49B8-AEC4-415BC2C38B96}" srcOrd="0" destOrd="0" parTransId="{A83403BD-F7D4-4A50-A872-3A6C02325CC1}" sibTransId="{BAA3203B-9DB0-4DE7-9D59-9D611AAC91A7}"/>
    <dgm:cxn modelId="{96F211B6-89C6-41A9-9E77-3AAC1FF98217}" type="presOf" srcId="{A83403BD-F7D4-4A50-A872-3A6C02325CC1}" destId="{D68E9C21-E7E0-44AC-AF20-5C4C66340D5F}" srcOrd="0" destOrd="0" presId="urn:microsoft.com/office/officeart/2008/layout/HalfCircleOrganizationChart"/>
    <dgm:cxn modelId="{C01727E5-985E-49FE-9E13-4894A2AE873E}" type="presOf" srcId="{E4C8C1A3-F89C-4674-B34A-D52E00DE98D9}" destId="{9C049CA8-859D-4EEB-A52C-6B173FC8C735}" srcOrd="0" destOrd="0" presId="urn:microsoft.com/office/officeart/2008/layout/HalfCircleOrganizationChart"/>
    <dgm:cxn modelId="{3F58FA96-EEE8-4EE4-ABEF-048081FB9C50}" type="presOf" srcId="{7D25457D-7445-4DEE-93BD-C46B2C5A533D}" destId="{0FDBF49F-7AC3-4084-A49D-46C7F12A5413}" srcOrd="1" destOrd="0" presId="urn:microsoft.com/office/officeart/2008/layout/HalfCircleOrganizationChart"/>
    <dgm:cxn modelId="{9E94DC0C-79C2-4BCF-B7BD-3B842F3D53E4}" srcId="{70034EB5-1E55-48A9-A536-09E478952439}" destId="{E4C8C1A3-F89C-4674-B34A-D52E00DE98D9}" srcOrd="1" destOrd="0" parTransId="{6AFA2AEC-319F-43E2-B630-C8B074A8CE6C}" sibTransId="{609F0175-3D07-4141-897F-614D1EA01C33}"/>
    <dgm:cxn modelId="{AB0FF6F3-D170-4160-9942-B4A98DD281C6}" type="presOf" srcId="{1B0575C5-0092-47AE-A519-B8842EE3ACAE}" destId="{96513FB3-F00D-4128-AE5F-3058F43E583E}" srcOrd="0" destOrd="0" presId="urn:microsoft.com/office/officeart/2008/layout/HalfCircleOrganizationChart"/>
    <dgm:cxn modelId="{2D5E1DF5-B937-48C8-9C91-5BC29B3EF04D}" type="presOf" srcId="{70034EB5-1E55-48A9-A536-09E478952439}" destId="{F2C8006A-00BB-4E1F-ADD5-C201764C715F}" srcOrd="0" destOrd="0" presId="urn:microsoft.com/office/officeart/2008/layout/HalfCircleOrganizationChart"/>
    <dgm:cxn modelId="{A090B1C8-CAC8-4800-9D04-A6945584969E}" type="presOf" srcId="{6AFA2AEC-319F-43E2-B630-C8B074A8CE6C}" destId="{46C6A74C-CFBF-443D-B133-0D862DC3B891}" srcOrd="0" destOrd="0" presId="urn:microsoft.com/office/officeart/2008/layout/HalfCircleOrganizationChart"/>
    <dgm:cxn modelId="{A7396C74-742B-4369-8232-D86628015D71}" srcId="{70034EB5-1E55-48A9-A536-09E478952439}" destId="{7D25457D-7445-4DEE-93BD-C46B2C5A533D}" srcOrd="2" destOrd="0" parTransId="{805985D8-7C4E-49C9-BB78-6359D76101C4}" sibTransId="{83E58F98-2DEF-4BA3-92A6-D9A8B9FE7585}"/>
    <dgm:cxn modelId="{59491DB7-9892-416F-8ED7-C5A5FBD29548}" type="presOf" srcId="{F7CAEB13-0A95-49B8-AEC4-415BC2C38B96}" destId="{6DE2281E-9283-4059-B1A9-77805DB04FD2}" srcOrd="0" destOrd="0" presId="urn:microsoft.com/office/officeart/2008/layout/HalfCircleOrganizationChart"/>
    <dgm:cxn modelId="{40ECB279-519A-45D1-849D-48DDD5781502}" type="presParOf" srcId="{96513FB3-F00D-4128-AE5F-3058F43E583E}" destId="{645ECFFF-D459-42AB-96CB-B1B9DDFB5AEA}" srcOrd="0" destOrd="0" presId="urn:microsoft.com/office/officeart/2008/layout/HalfCircleOrganizationChart"/>
    <dgm:cxn modelId="{5AB43551-DC16-4BC0-B09F-4DC3DDA327CA}" type="presParOf" srcId="{645ECFFF-D459-42AB-96CB-B1B9DDFB5AEA}" destId="{12BB5A9C-E24E-4D6B-B0CF-4A976DA394C0}" srcOrd="0" destOrd="0" presId="urn:microsoft.com/office/officeart/2008/layout/HalfCircleOrganizationChart"/>
    <dgm:cxn modelId="{833606D2-8851-416B-B201-5C93DE7D3889}" type="presParOf" srcId="{12BB5A9C-E24E-4D6B-B0CF-4A976DA394C0}" destId="{F2C8006A-00BB-4E1F-ADD5-C201764C715F}" srcOrd="0" destOrd="0" presId="urn:microsoft.com/office/officeart/2008/layout/HalfCircleOrganizationChart"/>
    <dgm:cxn modelId="{CF8ADA14-E53B-4B92-BB99-8D91E8A586C2}" type="presParOf" srcId="{12BB5A9C-E24E-4D6B-B0CF-4A976DA394C0}" destId="{F5CDFE4F-0FD9-4E1D-9E15-E832646C87E4}" srcOrd="1" destOrd="0" presId="urn:microsoft.com/office/officeart/2008/layout/HalfCircleOrganizationChart"/>
    <dgm:cxn modelId="{CB8E46BB-CBD5-4980-BB36-2C0A80578BF1}" type="presParOf" srcId="{12BB5A9C-E24E-4D6B-B0CF-4A976DA394C0}" destId="{B631ECFA-FA0F-41DD-9CD0-C77AE491594B}" srcOrd="2" destOrd="0" presId="urn:microsoft.com/office/officeart/2008/layout/HalfCircleOrganizationChart"/>
    <dgm:cxn modelId="{FFAFB04B-45E2-48E1-83B3-75320C685811}" type="presParOf" srcId="{12BB5A9C-E24E-4D6B-B0CF-4A976DA394C0}" destId="{88C6B53E-CAE7-41F4-9C1D-738E41A40F39}" srcOrd="3" destOrd="0" presId="urn:microsoft.com/office/officeart/2008/layout/HalfCircleOrganizationChart"/>
    <dgm:cxn modelId="{5D711229-6480-4B1D-A6BC-EB5C6BEE446A}" type="presParOf" srcId="{645ECFFF-D459-42AB-96CB-B1B9DDFB5AEA}" destId="{2C4190A7-A653-441E-A670-DC7132693F7C}" srcOrd="1" destOrd="0" presId="urn:microsoft.com/office/officeart/2008/layout/HalfCircleOrganizationChart"/>
    <dgm:cxn modelId="{B7553C7C-88EE-478A-B83B-C56F4176CC12}" type="presParOf" srcId="{2C4190A7-A653-441E-A670-DC7132693F7C}" destId="{46C6A74C-CFBF-443D-B133-0D862DC3B891}" srcOrd="0" destOrd="0" presId="urn:microsoft.com/office/officeart/2008/layout/HalfCircleOrganizationChart"/>
    <dgm:cxn modelId="{C440943C-9574-4858-9B22-E1BC8A1B966E}" type="presParOf" srcId="{2C4190A7-A653-441E-A670-DC7132693F7C}" destId="{DC7E693D-3C1E-40CB-9AF0-FF2A42AEE189}" srcOrd="1" destOrd="0" presId="urn:microsoft.com/office/officeart/2008/layout/HalfCircleOrganizationChart"/>
    <dgm:cxn modelId="{FDD9E3E4-BC64-45D2-B0C1-6B5D1A075E33}" type="presParOf" srcId="{DC7E693D-3C1E-40CB-9AF0-FF2A42AEE189}" destId="{761EA50F-54FA-4E27-A3F8-5F122741A503}" srcOrd="0" destOrd="0" presId="urn:microsoft.com/office/officeart/2008/layout/HalfCircleOrganizationChart"/>
    <dgm:cxn modelId="{F0F961CB-5462-42C7-9AFC-79A0BC6372F2}" type="presParOf" srcId="{761EA50F-54FA-4E27-A3F8-5F122741A503}" destId="{9C049CA8-859D-4EEB-A52C-6B173FC8C735}" srcOrd="0" destOrd="0" presId="urn:microsoft.com/office/officeart/2008/layout/HalfCircleOrganizationChart"/>
    <dgm:cxn modelId="{D516F54F-AD7D-43EE-A479-824D12EE785E}" type="presParOf" srcId="{761EA50F-54FA-4E27-A3F8-5F122741A503}" destId="{901B5918-DBAB-462D-AB86-123782D3EEA2}" srcOrd="1" destOrd="0" presId="urn:microsoft.com/office/officeart/2008/layout/HalfCircleOrganizationChart"/>
    <dgm:cxn modelId="{EE70D573-9DBF-41A3-B64A-A1453E7D5C6A}" type="presParOf" srcId="{761EA50F-54FA-4E27-A3F8-5F122741A503}" destId="{65352B3A-1A37-4197-83C3-DE115BA14E2C}" srcOrd="2" destOrd="0" presId="urn:microsoft.com/office/officeart/2008/layout/HalfCircleOrganizationChart"/>
    <dgm:cxn modelId="{33EB2B0E-EFD6-4935-908F-859AC5DD63D0}" type="presParOf" srcId="{761EA50F-54FA-4E27-A3F8-5F122741A503}" destId="{FB3057E1-37AC-4FCF-98E4-02DD31D3CF58}" srcOrd="3" destOrd="0" presId="urn:microsoft.com/office/officeart/2008/layout/HalfCircleOrganizationChart"/>
    <dgm:cxn modelId="{FF407763-7358-4DC7-80C3-8AACCB4F268A}" type="presParOf" srcId="{DC7E693D-3C1E-40CB-9AF0-FF2A42AEE189}" destId="{D4ACBBD5-FB2E-4226-B901-E24E54AE3C43}" srcOrd="1" destOrd="0" presId="urn:microsoft.com/office/officeart/2008/layout/HalfCircleOrganizationChart"/>
    <dgm:cxn modelId="{974F127F-5BA9-4ED4-8B50-6BCAA80C9FC5}" type="presParOf" srcId="{DC7E693D-3C1E-40CB-9AF0-FF2A42AEE189}" destId="{A8766E7F-CB9E-40FE-A18E-105EE124326A}" srcOrd="2" destOrd="0" presId="urn:microsoft.com/office/officeart/2008/layout/HalfCircleOrganizationChart"/>
    <dgm:cxn modelId="{A7EC928E-7DDE-466A-8FB7-5D28277981D2}" type="presParOf" srcId="{2C4190A7-A653-441E-A670-DC7132693F7C}" destId="{035AD844-4AA7-4410-A9B8-F477ABCA13C2}" srcOrd="2" destOrd="0" presId="urn:microsoft.com/office/officeart/2008/layout/HalfCircleOrganizationChart"/>
    <dgm:cxn modelId="{E12B01E2-00C3-4A6B-BF7F-996DDF8FD02B}" type="presParOf" srcId="{2C4190A7-A653-441E-A670-DC7132693F7C}" destId="{F71E4C60-AA11-45C0-B33F-48CD0BBE8499}" srcOrd="3" destOrd="0" presId="urn:microsoft.com/office/officeart/2008/layout/HalfCircleOrganizationChart"/>
    <dgm:cxn modelId="{021F8271-452B-4A7F-92A4-593D26928561}" type="presParOf" srcId="{F71E4C60-AA11-45C0-B33F-48CD0BBE8499}" destId="{BFBFBB87-58F3-44B1-9150-7B8BD3E9C8D4}" srcOrd="0" destOrd="0" presId="urn:microsoft.com/office/officeart/2008/layout/HalfCircleOrganizationChart"/>
    <dgm:cxn modelId="{E072C3A1-BA1D-4946-BA68-330FEFC84407}" type="presParOf" srcId="{BFBFBB87-58F3-44B1-9150-7B8BD3E9C8D4}" destId="{BB5CED76-BDCF-4195-9CA5-E7C87189FA11}" srcOrd="0" destOrd="0" presId="urn:microsoft.com/office/officeart/2008/layout/HalfCircleOrganizationChart"/>
    <dgm:cxn modelId="{0D998090-0BB6-4C49-BE02-AA3EF51A3DE1}" type="presParOf" srcId="{BFBFBB87-58F3-44B1-9150-7B8BD3E9C8D4}" destId="{6102AC93-358D-4CE1-B437-F31DA7F17B87}" srcOrd="1" destOrd="0" presId="urn:microsoft.com/office/officeart/2008/layout/HalfCircleOrganizationChart"/>
    <dgm:cxn modelId="{59111C89-B4B2-40BF-A5DF-1AEA6708146D}" type="presParOf" srcId="{BFBFBB87-58F3-44B1-9150-7B8BD3E9C8D4}" destId="{3C76722F-D509-42CE-81BB-7E72316DD3D7}" srcOrd="2" destOrd="0" presId="urn:microsoft.com/office/officeart/2008/layout/HalfCircleOrganizationChart"/>
    <dgm:cxn modelId="{173C46AF-7D16-4EA2-9B27-0C3E9AA3E0D7}" type="presParOf" srcId="{BFBFBB87-58F3-44B1-9150-7B8BD3E9C8D4}" destId="{0FDBF49F-7AC3-4084-A49D-46C7F12A5413}" srcOrd="3" destOrd="0" presId="urn:microsoft.com/office/officeart/2008/layout/HalfCircleOrganizationChart"/>
    <dgm:cxn modelId="{84D02694-1699-4DEB-A3C7-9E07956C88F2}" type="presParOf" srcId="{F71E4C60-AA11-45C0-B33F-48CD0BBE8499}" destId="{ABD928B6-609F-46CF-8DC7-776E292315A7}" srcOrd="1" destOrd="0" presId="urn:microsoft.com/office/officeart/2008/layout/HalfCircleOrganizationChart"/>
    <dgm:cxn modelId="{FAB01D79-2584-4CC3-8CBC-837DABFBC49C}" type="presParOf" srcId="{F71E4C60-AA11-45C0-B33F-48CD0BBE8499}" destId="{AFC9C8E8-2E8B-4D0A-9310-628807E55658}" srcOrd="2" destOrd="0" presId="urn:microsoft.com/office/officeart/2008/layout/HalfCircleOrganizationChart"/>
    <dgm:cxn modelId="{BBC838EB-C552-4466-A175-803EE00F4946}" type="presParOf" srcId="{645ECFFF-D459-42AB-96CB-B1B9DDFB5AEA}" destId="{EADEC0A9-892C-4368-81F9-66DAEA2C43C3}" srcOrd="2" destOrd="0" presId="urn:microsoft.com/office/officeart/2008/layout/HalfCircleOrganizationChart"/>
    <dgm:cxn modelId="{738073A6-5BC0-4388-9FC3-59424C7CDF4A}" type="presParOf" srcId="{EADEC0A9-892C-4368-81F9-66DAEA2C43C3}" destId="{D68E9C21-E7E0-44AC-AF20-5C4C66340D5F}" srcOrd="0" destOrd="0" presId="urn:microsoft.com/office/officeart/2008/layout/HalfCircleOrganizationChart"/>
    <dgm:cxn modelId="{12E25D04-7065-476A-8900-CCC274A7DAB7}" type="presParOf" srcId="{EADEC0A9-892C-4368-81F9-66DAEA2C43C3}" destId="{560CCD19-17CF-4025-B086-334F77207AE0}" srcOrd="1" destOrd="0" presId="urn:microsoft.com/office/officeart/2008/layout/HalfCircleOrganizationChart"/>
    <dgm:cxn modelId="{83DAE4EA-A696-447D-A6C0-8D0487C33908}" type="presParOf" srcId="{560CCD19-17CF-4025-B086-334F77207AE0}" destId="{3950AFAB-B831-4E4E-93CF-1BE6EE544D01}" srcOrd="0" destOrd="0" presId="urn:microsoft.com/office/officeart/2008/layout/HalfCircleOrganizationChart"/>
    <dgm:cxn modelId="{304E3E6C-A77C-4C58-BA6D-FBC5CE74798C}" type="presParOf" srcId="{3950AFAB-B831-4E4E-93CF-1BE6EE544D01}" destId="{6DE2281E-9283-4059-B1A9-77805DB04FD2}" srcOrd="0" destOrd="0" presId="urn:microsoft.com/office/officeart/2008/layout/HalfCircleOrganizationChart"/>
    <dgm:cxn modelId="{4DA96290-DFCE-4A2A-9A7B-0C83C029B48F}" type="presParOf" srcId="{3950AFAB-B831-4E4E-93CF-1BE6EE544D01}" destId="{FAB11276-FAF3-4DF9-93C8-92148DB72BAC}" srcOrd="1" destOrd="0" presId="urn:microsoft.com/office/officeart/2008/layout/HalfCircleOrganizationChart"/>
    <dgm:cxn modelId="{2AF3CDC2-765A-48EA-A288-207E3D2D05E3}" type="presParOf" srcId="{3950AFAB-B831-4E4E-93CF-1BE6EE544D01}" destId="{31D59A5E-DDD1-4CE3-9AA6-664D141047CB}" srcOrd="2" destOrd="0" presId="urn:microsoft.com/office/officeart/2008/layout/HalfCircleOrganizationChart"/>
    <dgm:cxn modelId="{F80E6A35-2AAF-4C44-AE86-7870824293D1}" type="presParOf" srcId="{3950AFAB-B831-4E4E-93CF-1BE6EE544D01}" destId="{095D5937-4F74-4A23-B11F-9F05517BD5DA}" srcOrd="3" destOrd="0" presId="urn:microsoft.com/office/officeart/2008/layout/HalfCircleOrganizationChart"/>
    <dgm:cxn modelId="{F00CAB88-A5F9-480A-8F77-0D156FBAEEFA}" type="presParOf" srcId="{560CCD19-17CF-4025-B086-334F77207AE0}" destId="{9E06ACA0-E65B-4BD7-8C21-BA3942E3545B}" srcOrd="1" destOrd="0" presId="urn:microsoft.com/office/officeart/2008/layout/HalfCircleOrganizationChart"/>
    <dgm:cxn modelId="{B84F5F6F-D6F4-47AE-82F5-63DE1B209906}" type="presParOf" srcId="{560CCD19-17CF-4025-B086-334F77207AE0}" destId="{47348EFC-7F74-468F-A6B6-FD0B91B11708}"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0575C5-0092-47AE-A519-B8842EE3ACAE}"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70034EB5-1E55-48A9-A536-09E478952439}">
      <dgm:prSet phldrT="[Text]" custT="1"/>
      <dgm:spPr/>
      <dgm:t>
        <a:bodyPr/>
        <a:lstStyle/>
        <a:p>
          <a:r>
            <a:rPr lang="mn-MN" sz="2800" dirty="0" smtClean="0">
              <a:latin typeface="Arial" panose="020B0604020202020204" pitchFamily="34" charset="0"/>
              <a:cs typeface="Arial" panose="020B0604020202020204" pitchFamily="34" charset="0"/>
            </a:rPr>
            <a:t>Сонгуулийн хэлбэр. </a:t>
          </a:r>
          <a:endParaRPr lang="en-US" sz="2800" dirty="0">
            <a:latin typeface="Arial" panose="020B0604020202020204" pitchFamily="34" charset="0"/>
            <a:cs typeface="Arial" panose="020B0604020202020204" pitchFamily="34" charset="0"/>
          </a:endParaRPr>
        </a:p>
      </dgm:t>
    </dgm:pt>
    <dgm:pt modelId="{FF81C1DC-11E7-4705-86DB-6A66B8E5034D}" type="parTrans" cxnId="{40F0597E-7F6C-460A-9CDE-83E82F012552}">
      <dgm:prSet/>
      <dgm:spPr/>
      <dgm:t>
        <a:bodyPr/>
        <a:lstStyle/>
        <a:p>
          <a:endParaRPr lang="en-US"/>
        </a:p>
      </dgm:t>
    </dgm:pt>
    <dgm:pt modelId="{875D0B53-4C8A-47F9-BD96-B397FC43A5DD}" type="sibTrans" cxnId="{40F0597E-7F6C-460A-9CDE-83E82F012552}">
      <dgm:prSet/>
      <dgm:spPr/>
      <dgm:t>
        <a:bodyPr/>
        <a:lstStyle/>
        <a:p>
          <a:endParaRPr lang="en-US"/>
        </a:p>
      </dgm:t>
    </dgm:pt>
    <dgm:pt modelId="{F7CAEB13-0A95-49B8-AEC4-415BC2C38B96}" type="asst">
      <dgm:prSet phldrT="[Text]"/>
      <dgm:spPr/>
      <dgm:t>
        <a:bodyPr/>
        <a:lstStyle/>
        <a:p>
          <a:r>
            <a:rPr lang="mn-MN" b="0" i="0" dirty="0" smtClean="0"/>
            <a:t>сонгогчдыг хамарч байгаа цар хүрээгээрээ</a:t>
          </a:r>
          <a:endParaRPr lang="en-US" dirty="0"/>
        </a:p>
      </dgm:t>
    </dgm:pt>
    <dgm:pt modelId="{A83403BD-F7D4-4A50-A872-3A6C02325CC1}" type="parTrans" cxnId="{C7FECAC9-0969-44B2-96F3-24CC534B6544}">
      <dgm:prSet/>
      <dgm:spPr/>
      <dgm:t>
        <a:bodyPr/>
        <a:lstStyle/>
        <a:p>
          <a:endParaRPr lang="en-US"/>
        </a:p>
      </dgm:t>
    </dgm:pt>
    <dgm:pt modelId="{BAA3203B-9DB0-4DE7-9D59-9D611AAC91A7}" type="sibTrans" cxnId="{C7FECAC9-0969-44B2-96F3-24CC534B6544}">
      <dgm:prSet/>
      <dgm:spPr/>
      <dgm:t>
        <a:bodyPr/>
        <a:lstStyle/>
        <a:p>
          <a:endParaRPr lang="en-US"/>
        </a:p>
      </dgm:t>
    </dgm:pt>
    <dgm:pt modelId="{E4C8C1A3-F89C-4674-B34A-D52E00DE98D9}">
      <dgm:prSet phldrT="[Text]" custT="1"/>
      <dgm:spPr/>
      <dgm:t>
        <a:bodyPr/>
        <a:lstStyle/>
        <a:p>
          <a:r>
            <a:rPr lang="mn-MN" sz="2800" b="0" i="0" dirty="0" smtClean="0"/>
            <a:t>Бүх нийтийн</a:t>
          </a:r>
          <a:endParaRPr lang="en-US" sz="2800" dirty="0">
            <a:latin typeface="Arial" panose="020B0604020202020204" pitchFamily="34" charset="0"/>
            <a:cs typeface="Arial" panose="020B0604020202020204" pitchFamily="34" charset="0"/>
          </a:endParaRPr>
        </a:p>
      </dgm:t>
    </dgm:pt>
    <dgm:pt modelId="{6AFA2AEC-319F-43E2-B630-C8B074A8CE6C}" type="parTrans" cxnId="{9E94DC0C-79C2-4BCF-B7BD-3B842F3D53E4}">
      <dgm:prSet/>
      <dgm:spPr/>
      <dgm:t>
        <a:bodyPr/>
        <a:lstStyle/>
        <a:p>
          <a:endParaRPr lang="en-US"/>
        </a:p>
      </dgm:t>
    </dgm:pt>
    <dgm:pt modelId="{609F0175-3D07-4141-897F-614D1EA01C33}" type="sibTrans" cxnId="{9E94DC0C-79C2-4BCF-B7BD-3B842F3D53E4}">
      <dgm:prSet/>
      <dgm:spPr/>
      <dgm:t>
        <a:bodyPr/>
        <a:lstStyle/>
        <a:p>
          <a:endParaRPr lang="en-US"/>
        </a:p>
      </dgm:t>
    </dgm:pt>
    <dgm:pt modelId="{7D25457D-7445-4DEE-93BD-C46B2C5A533D}">
      <dgm:prSet phldrT="[Text]" custT="1"/>
      <dgm:spPr/>
      <dgm:t>
        <a:bodyPr/>
        <a:lstStyle/>
        <a:p>
          <a:r>
            <a:rPr lang="mn-MN" sz="2800" b="0" i="0" dirty="0" smtClean="0"/>
            <a:t>Хэсэгчилсэн</a:t>
          </a:r>
          <a:endParaRPr lang="en-US" sz="2800" dirty="0">
            <a:latin typeface="Arial" panose="020B0604020202020204" pitchFamily="34" charset="0"/>
            <a:cs typeface="Arial" panose="020B0604020202020204" pitchFamily="34" charset="0"/>
          </a:endParaRPr>
        </a:p>
      </dgm:t>
    </dgm:pt>
    <dgm:pt modelId="{805985D8-7C4E-49C9-BB78-6359D76101C4}" type="parTrans" cxnId="{A7396C74-742B-4369-8232-D86628015D71}">
      <dgm:prSet/>
      <dgm:spPr/>
      <dgm:t>
        <a:bodyPr/>
        <a:lstStyle/>
        <a:p>
          <a:endParaRPr lang="en-US"/>
        </a:p>
      </dgm:t>
    </dgm:pt>
    <dgm:pt modelId="{83E58F98-2DEF-4BA3-92A6-D9A8B9FE7585}" type="sibTrans" cxnId="{A7396C74-742B-4369-8232-D86628015D71}">
      <dgm:prSet/>
      <dgm:spPr/>
      <dgm:t>
        <a:bodyPr/>
        <a:lstStyle/>
        <a:p>
          <a:endParaRPr lang="en-US"/>
        </a:p>
      </dgm:t>
    </dgm:pt>
    <dgm:pt modelId="{96513FB3-F00D-4128-AE5F-3058F43E583E}" type="pres">
      <dgm:prSet presAssocID="{1B0575C5-0092-47AE-A519-B8842EE3ACAE}" presName="Name0" presStyleCnt="0">
        <dgm:presLayoutVars>
          <dgm:orgChart val="1"/>
          <dgm:chPref val="1"/>
          <dgm:dir/>
          <dgm:animOne val="branch"/>
          <dgm:animLvl val="lvl"/>
          <dgm:resizeHandles/>
        </dgm:presLayoutVars>
      </dgm:prSet>
      <dgm:spPr/>
      <dgm:t>
        <a:bodyPr/>
        <a:lstStyle/>
        <a:p>
          <a:endParaRPr lang="en-US"/>
        </a:p>
      </dgm:t>
    </dgm:pt>
    <dgm:pt modelId="{645ECFFF-D459-42AB-96CB-B1B9DDFB5AEA}" type="pres">
      <dgm:prSet presAssocID="{70034EB5-1E55-48A9-A536-09E478952439}" presName="hierRoot1" presStyleCnt="0">
        <dgm:presLayoutVars>
          <dgm:hierBranch val="init"/>
        </dgm:presLayoutVars>
      </dgm:prSet>
      <dgm:spPr/>
    </dgm:pt>
    <dgm:pt modelId="{12BB5A9C-E24E-4D6B-B0CF-4A976DA394C0}" type="pres">
      <dgm:prSet presAssocID="{70034EB5-1E55-48A9-A536-09E478952439}" presName="rootComposite1" presStyleCnt="0"/>
      <dgm:spPr/>
    </dgm:pt>
    <dgm:pt modelId="{F2C8006A-00BB-4E1F-ADD5-C201764C715F}" type="pres">
      <dgm:prSet presAssocID="{70034EB5-1E55-48A9-A536-09E478952439}" presName="rootText1" presStyleLbl="alignAcc1" presStyleIdx="0" presStyleCnt="0" custLinFactNeighborX="-11040" custLinFactNeighborY="-3767">
        <dgm:presLayoutVars>
          <dgm:chPref val="3"/>
        </dgm:presLayoutVars>
      </dgm:prSet>
      <dgm:spPr/>
      <dgm:t>
        <a:bodyPr/>
        <a:lstStyle/>
        <a:p>
          <a:endParaRPr lang="en-US"/>
        </a:p>
      </dgm:t>
    </dgm:pt>
    <dgm:pt modelId="{F5CDFE4F-0FD9-4E1D-9E15-E832646C87E4}" type="pres">
      <dgm:prSet presAssocID="{70034EB5-1E55-48A9-A536-09E478952439}" presName="topArc1" presStyleLbl="parChTrans1D1" presStyleIdx="0" presStyleCnt="8"/>
      <dgm:spPr/>
    </dgm:pt>
    <dgm:pt modelId="{B631ECFA-FA0F-41DD-9CD0-C77AE491594B}" type="pres">
      <dgm:prSet presAssocID="{70034EB5-1E55-48A9-A536-09E478952439}" presName="bottomArc1" presStyleLbl="parChTrans1D1" presStyleIdx="1" presStyleCnt="8"/>
      <dgm:spPr/>
    </dgm:pt>
    <dgm:pt modelId="{88C6B53E-CAE7-41F4-9C1D-738E41A40F39}" type="pres">
      <dgm:prSet presAssocID="{70034EB5-1E55-48A9-A536-09E478952439}" presName="topConnNode1" presStyleLbl="node1" presStyleIdx="0" presStyleCnt="0"/>
      <dgm:spPr/>
      <dgm:t>
        <a:bodyPr/>
        <a:lstStyle/>
        <a:p>
          <a:endParaRPr lang="en-US"/>
        </a:p>
      </dgm:t>
    </dgm:pt>
    <dgm:pt modelId="{2C4190A7-A653-441E-A670-DC7132693F7C}" type="pres">
      <dgm:prSet presAssocID="{70034EB5-1E55-48A9-A536-09E478952439}" presName="hierChild2" presStyleCnt="0"/>
      <dgm:spPr/>
    </dgm:pt>
    <dgm:pt modelId="{46C6A74C-CFBF-443D-B133-0D862DC3B891}" type="pres">
      <dgm:prSet presAssocID="{6AFA2AEC-319F-43E2-B630-C8B074A8CE6C}" presName="Name28" presStyleLbl="parChTrans1D2" presStyleIdx="0" presStyleCnt="3"/>
      <dgm:spPr/>
      <dgm:t>
        <a:bodyPr/>
        <a:lstStyle/>
        <a:p>
          <a:endParaRPr lang="en-US"/>
        </a:p>
      </dgm:t>
    </dgm:pt>
    <dgm:pt modelId="{DC7E693D-3C1E-40CB-9AF0-FF2A42AEE189}" type="pres">
      <dgm:prSet presAssocID="{E4C8C1A3-F89C-4674-B34A-D52E00DE98D9}" presName="hierRoot2" presStyleCnt="0">
        <dgm:presLayoutVars>
          <dgm:hierBranch val="init"/>
        </dgm:presLayoutVars>
      </dgm:prSet>
      <dgm:spPr/>
    </dgm:pt>
    <dgm:pt modelId="{761EA50F-54FA-4E27-A3F8-5F122741A503}" type="pres">
      <dgm:prSet presAssocID="{E4C8C1A3-F89C-4674-B34A-D52E00DE98D9}" presName="rootComposite2" presStyleCnt="0"/>
      <dgm:spPr/>
    </dgm:pt>
    <dgm:pt modelId="{9C049CA8-859D-4EEB-A52C-6B173FC8C735}" type="pres">
      <dgm:prSet presAssocID="{E4C8C1A3-F89C-4674-B34A-D52E00DE98D9}" presName="rootText2" presStyleLbl="alignAcc1" presStyleIdx="0" presStyleCnt="0">
        <dgm:presLayoutVars>
          <dgm:chPref val="3"/>
        </dgm:presLayoutVars>
      </dgm:prSet>
      <dgm:spPr/>
      <dgm:t>
        <a:bodyPr/>
        <a:lstStyle/>
        <a:p>
          <a:endParaRPr lang="en-US"/>
        </a:p>
      </dgm:t>
    </dgm:pt>
    <dgm:pt modelId="{901B5918-DBAB-462D-AB86-123782D3EEA2}" type="pres">
      <dgm:prSet presAssocID="{E4C8C1A3-F89C-4674-B34A-D52E00DE98D9}" presName="topArc2" presStyleLbl="parChTrans1D1" presStyleIdx="2" presStyleCnt="8"/>
      <dgm:spPr/>
    </dgm:pt>
    <dgm:pt modelId="{65352B3A-1A37-4197-83C3-DE115BA14E2C}" type="pres">
      <dgm:prSet presAssocID="{E4C8C1A3-F89C-4674-B34A-D52E00DE98D9}" presName="bottomArc2" presStyleLbl="parChTrans1D1" presStyleIdx="3" presStyleCnt="8"/>
      <dgm:spPr/>
    </dgm:pt>
    <dgm:pt modelId="{FB3057E1-37AC-4FCF-98E4-02DD31D3CF58}" type="pres">
      <dgm:prSet presAssocID="{E4C8C1A3-F89C-4674-B34A-D52E00DE98D9}" presName="topConnNode2" presStyleLbl="node2" presStyleIdx="0" presStyleCnt="0"/>
      <dgm:spPr/>
      <dgm:t>
        <a:bodyPr/>
        <a:lstStyle/>
        <a:p>
          <a:endParaRPr lang="en-US"/>
        </a:p>
      </dgm:t>
    </dgm:pt>
    <dgm:pt modelId="{D4ACBBD5-FB2E-4226-B901-E24E54AE3C43}" type="pres">
      <dgm:prSet presAssocID="{E4C8C1A3-F89C-4674-B34A-D52E00DE98D9}" presName="hierChild4" presStyleCnt="0"/>
      <dgm:spPr/>
    </dgm:pt>
    <dgm:pt modelId="{A8766E7F-CB9E-40FE-A18E-105EE124326A}" type="pres">
      <dgm:prSet presAssocID="{E4C8C1A3-F89C-4674-B34A-D52E00DE98D9}" presName="hierChild5" presStyleCnt="0"/>
      <dgm:spPr/>
    </dgm:pt>
    <dgm:pt modelId="{035AD844-4AA7-4410-A9B8-F477ABCA13C2}" type="pres">
      <dgm:prSet presAssocID="{805985D8-7C4E-49C9-BB78-6359D76101C4}" presName="Name28" presStyleLbl="parChTrans1D2" presStyleIdx="1" presStyleCnt="3"/>
      <dgm:spPr/>
      <dgm:t>
        <a:bodyPr/>
        <a:lstStyle/>
        <a:p>
          <a:endParaRPr lang="en-US"/>
        </a:p>
      </dgm:t>
    </dgm:pt>
    <dgm:pt modelId="{F71E4C60-AA11-45C0-B33F-48CD0BBE8499}" type="pres">
      <dgm:prSet presAssocID="{7D25457D-7445-4DEE-93BD-C46B2C5A533D}" presName="hierRoot2" presStyleCnt="0">
        <dgm:presLayoutVars>
          <dgm:hierBranch val="init"/>
        </dgm:presLayoutVars>
      </dgm:prSet>
      <dgm:spPr/>
    </dgm:pt>
    <dgm:pt modelId="{BFBFBB87-58F3-44B1-9150-7B8BD3E9C8D4}" type="pres">
      <dgm:prSet presAssocID="{7D25457D-7445-4DEE-93BD-C46B2C5A533D}" presName="rootComposite2" presStyleCnt="0"/>
      <dgm:spPr/>
    </dgm:pt>
    <dgm:pt modelId="{BB5CED76-BDCF-4195-9CA5-E7C87189FA11}" type="pres">
      <dgm:prSet presAssocID="{7D25457D-7445-4DEE-93BD-C46B2C5A533D}" presName="rootText2" presStyleLbl="alignAcc1" presStyleIdx="0" presStyleCnt="0" custLinFactNeighborX="-5212" custLinFactNeighborY="-2017">
        <dgm:presLayoutVars>
          <dgm:chPref val="3"/>
        </dgm:presLayoutVars>
      </dgm:prSet>
      <dgm:spPr/>
      <dgm:t>
        <a:bodyPr/>
        <a:lstStyle/>
        <a:p>
          <a:endParaRPr lang="en-US"/>
        </a:p>
      </dgm:t>
    </dgm:pt>
    <dgm:pt modelId="{6102AC93-358D-4CE1-B437-F31DA7F17B87}" type="pres">
      <dgm:prSet presAssocID="{7D25457D-7445-4DEE-93BD-C46B2C5A533D}" presName="topArc2" presStyleLbl="parChTrans1D1" presStyleIdx="4" presStyleCnt="8"/>
      <dgm:spPr/>
    </dgm:pt>
    <dgm:pt modelId="{3C76722F-D509-42CE-81BB-7E72316DD3D7}" type="pres">
      <dgm:prSet presAssocID="{7D25457D-7445-4DEE-93BD-C46B2C5A533D}" presName="bottomArc2" presStyleLbl="parChTrans1D1" presStyleIdx="5" presStyleCnt="8"/>
      <dgm:spPr/>
    </dgm:pt>
    <dgm:pt modelId="{0FDBF49F-7AC3-4084-A49D-46C7F12A5413}" type="pres">
      <dgm:prSet presAssocID="{7D25457D-7445-4DEE-93BD-C46B2C5A533D}" presName="topConnNode2" presStyleLbl="node2" presStyleIdx="0" presStyleCnt="0"/>
      <dgm:spPr/>
      <dgm:t>
        <a:bodyPr/>
        <a:lstStyle/>
        <a:p>
          <a:endParaRPr lang="en-US"/>
        </a:p>
      </dgm:t>
    </dgm:pt>
    <dgm:pt modelId="{ABD928B6-609F-46CF-8DC7-776E292315A7}" type="pres">
      <dgm:prSet presAssocID="{7D25457D-7445-4DEE-93BD-C46B2C5A533D}" presName="hierChild4" presStyleCnt="0"/>
      <dgm:spPr/>
    </dgm:pt>
    <dgm:pt modelId="{AFC9C8E8-2E8B-4D0A-9310-628807E55658}" type="pres">
      <dgm:prSet presAssocID="{7D25457D-7445-4DEE-93BD-C46B2C5A533D}" presName="hierChild5" presStyleCnt="0"/>
      <dgm:spPr/>
    </dgm:pt>
    <dgm:pt modelId="{EADEC0A9-892C-4368-81F9-66DAEA2C43C3}" type="pres">
      <dgm:prSet presAssocID="{70034EB5-1E55-48A9-A536-09E478952439}" presName="hierChild3" presStyleCnt="0"/>
      <dgm:spPr/>
    </dgm:pt>
    <dgm:pt modelId="{D68E9C21-E7E0-44AC-AF20-5C4C66340D5F}" type="pres">
      <dgm:prSet presAssocID="{A83403BD-F7D4-4A50-A872-3A6C02325CC1}" presName="Name101" presStyleLbl="parChTrans1D2" presStyleIdx="2" presStyleCnt="3"/>
      <dgm:spPr/>
      <dgm:t>
        <a:bodyPr/>
        <a:lstStyle/>
        <a:p>
          <a:endParaRPr lang="en-US"/>
        </a:p>
      </dgm:t>
    </dgm:pt>
    <dgm:pt modelId="{560CCD19-17CF-4025-B086-334F77207AE0}" type="pres">
      <dgm:prSet presAssocID="{F7CAEB13-0A95-49B8-AEC4-415BC2C38B96}" presName="hierRoot3" presStyleCnt="0">
        <dgm:presLayoutVars>
          <dgm:hierBranch val="init"/>
        </dgm:presLayoutVars>
      </dgm:prSet>
      <dgm:spPr/>
    </dgm:pt>
    <dgm:pt modelId="{3950AFAB-B831-4E4E-93CF-1BE6EE544D01}" type="pres">
      <dgm:prSet presAssocID="{F7CAEB13-0A95-49B8-AEC4-415BC2C38B96}" presName="rootComposite3" presStyleCnt="0"/>
      <dgm:spPr/>
    </dgm:pt>
    <dgm:pt modelId="{6DE2281E-9283-4059-B1A9-77805DB04FD2}" type="pres">
      <dgm:prSet presAssocID="{F7CAEB13-0A95-49B8-AEC4-415BC2C38B96}" presName="rootText3" presStyleLbl="alignAcc1" presStyleIdx="0" presStyleCnt="0">
        <dgm:presLayoutVars>
          <dgm:chPref val="3"/>
        </dgm:presLayoutVars>
      </dgm:prSet>
      <dgm:spPr/>
      <dgm:t>
        <a:bodyPr/>
        <a:lstStyle/>
        <a:p>
          <a:endParaRPr lang="en-US"/>
        </a:p>
      </dgm:t>
    </dgm:pt>
    <dgm:pt modelId="{FAB11276-FAF3-4DF9-93C8-92148DB72BAC}" type="pres">
      <dgm:prSet presAssocID="{F7CAEB13-0A95-49B8-AEC4-415BC2C38B96}" presName="topArc3" presStyleLbl="parChTrans1D1" presStyleIdx="6" presStyleCnt="8"/>
      <dgm:spPr/>
    </dgm:pt>
    <dgm:pt modelId="{31D59A5E-DDD1-4CE3-9AA6-664D141047CB}" type="pres">
      <dgm:prSet presAssocID="{F7CAEB13-0A95-49B8-AEC4-415BC2C38B96}" presName="bottomArc3" presStyleLbl="parChTrans1D1" presStyleIdx="7" presStyleCnt="8"/>
      <dgm:spPr/>
    </dgm:pt>
    <dgm:pt modelId="{095D5937-4F74-4A23-B11F-9F05517BD5DA}" type="pres">
      <dgm:prSet presAssocID="{F7CAEB13-0A95-49B8-AEC4-415BC2C38B96}" presName="topConnNode3" presStyleLbl="asst1" presStyleIdx="0" presStyleCnt="0"/>
      <dgm:spPr/>
      <dgm:t>
        <a:bodyPr/>
        <a:lstStyle/>
        <a:p>
          <a:endParaRPr lang="en-US"/>
        </a:p>
      </dgm:t>
    </dgm:pt>
    <dgm:pt modelId="{9E06ACA0-E65B-4BD7-8C21-BA3942E3545B}" type="pres">
      <dgm:prSet presAssocID="{F7CAEB13-0A95-49B8-AEC4-415BC2C38B96}" presName="hierChild6" presStyleCnt="0"/>
      <dgm:spPr/>
    </dgm:pt>
    <dgm:pt modelId="{47348EFC-7F74-468F-A6B6-FD0B91B11708}" type="pres">
      <dgm:prSet presAssocID="{F7CAEB13-0A95-49B8-AEC4-415BC2C38B96}" presName="hierChild7" presStyleCnt="0"/>
      <dgm:spPr/>
    </dgm:pt>
  </dgm:ptLst>
  <dgm:cxnLst>
    <dgm:cxn modelId="{9E26ECAA-5BF8-4CAE-BDAE-D522A7976935}" type="presOf" srcId="{7D25457D-7445-4DEE-93BD-C46B2C5A533D}" destId="{BB5CED76-BDCF-4195-9CA5-E7C87189FA11}" srcOrd="0" destOrd="0" presId="urn:microsoft.com/office/officeart/2008/layout/HalfCircleOrganizationChart"/>
    <dgm:cxn modelId="{40F0597E-7F6C-460A-9CDE-83E82F012552}" srcId="{1B0575C5-0092-47AE-A519-B8842EE3ACAE}" destId="{70034EB5-1E55-48A9-A536-09E478952439}" srcOrd="0" destOrd="0" parTransId="{FF81C1DC-11E7-4705-86DB-6A66B8E5034D}" sibTransId="{875D0B53-4C8A-47F9-BD96-B397FC43A5DD}"/>
    <dgm:cxn modelId="{8EF18FEF-58A3-47B6-A47C-6B570EB37DB6}" type="presOf" srcId="{1B0575C5-0092-47AE-A519-B8842EE3ACAE}" destId="{96513FB3-F00D-4128-AE5F-3058F43E583E}" srcOrd="0" destOrd="0" presId="urn:microsoft.com/office/officeart/2008/layout/HalfCircleOrganizationChart"/>
    <dgm:cxn modelId="{D0040D9D-DAB6-4097-8312-9A0858095501}" type="presOf" srcId="{6AFA2AEC-319F-43E2-B630-C8B074A8CE6C}" destId="{46C6A74C-CFBF-443D-B133-0D862DC3B891}" srcOrd="0" destOrd="0" presId="urn:microsoft.com/office/officeart/2008/layout/HalfCircleOrganizationChart"/>
    <dgm:cxn modelId="{2C24AEEF-12D6-4FBB-A035-E8279931E12F}" type="presOf" srcId="{F7CAEB13-0A95-49B8-AEC4-415BC2C38B96}" destId="{6DE2281E-9283-4059-B1A9-77805DB04FD2}" srcOrd="0" destOrd="0" presId="urn:microsoft.com/office/officeart/2008/layout/HalfCircleOrganizationChart"/>
    <dgm:cxn modelId="{2DBB5D18-B859-4502-9CE8-5D756E33A7D9}" type="presOf" srcId="{805985D8-7C4E-49C9-BB78-6359D76101C4}" destId="{035AD844-4AA7-4410-A9B8-F477ABCA13C2}" srcOrd="0" destOrd="0" presId="urn:microsoft.com/office/officeart/2008/layout/HalfCircleOrganizationChart"/>
    <dgm:cxn modelId="{9208517A-4DC6-4FC7-8076-6580F1231ECB}" type="presOf" srcId="{70034EB5-1E55-48A9-A536-09E478952439}" destId="{88C6B53E-CAE7-41F4-9C1D-738E41A40F39}" srcOrd="1" destOrd="0" presId="urn:microsoft.com/office/officeart/2008/layout/HalfCircleOrganizationChart"/>
    <dgm:cxn modelId="{10E787C7-3B00-4198-83D9-BABF1646F383}" type="presOf" srcId="{7D25457D-7445-4DEE-93BD-C46B2C5A533D}" destId="{0FDBF49F-7AC3-4084-A49D-46C7F12A5413}" srcOrd="1" destOrd="0" presId="urn:microsoft.com/office/officeart/2008/layout/HalfCircleOrganizationChart"/>
    <dgm:cxn modelId="{C7FECAC9-0969-44B2-96F3-24CC534B6544}" srcId="{70034EB5-1E55-48A9-A536-09E478952439}" destId="{F7CAEB13-0A95-49B8-AEC4-415BC2C38B96}" srcOrd="0" destOrd="0" parTransId="{A83403BD-F7D4-4A50-A872-3A6C02325CC1}" sibTransId="{BAA3203B-9DB0-4DE7-9D59-9D611AAC91A7}"/>
    <dgm:cxn modelId="{9F9A9F39-BB2C-4C57-BDA8-A2403C1F1999}" type="presOf" srcId="{70034EB5-1E55-48A9-A536-09E478952439}" destId="{F2C8006A-00BB-4E1F-ADD5-C201764C715F}" srcOrd="0" destOrd="0" presId="urn:microsoft.com/office/officeart/2008/layout/HalfCircleOrganizationChart"/>
    <dgm:cxn modelId="{4B1298FC-91B4-4CC2-8F58-5DCDB2514C38}" type="presOf" srcId="{E4C8C1A3-F89C-4674-B34A-D52E00DE98D9}" destId="{9C049CA8-859D-4EEB-A52C-6B173FC8C735}" srcOrd="0" destOrd="0" presId="urn:microsoft.com/office/officeart/2008/layout/HalfCircleOrganizationChart"/>
    <dgm:cxn modelId="{42B3CA3D-A886-4D2B-854A-C90F590C88C2}" type="presOf" srcId="{A83403BD-F7D4-4A50-A872-3A6C02325CC1}" destId="{D68E9C21-E7E0-44AC-AF20-5C4C66340D5F}" srcOrd="0" destOrd="0" presId="urn:microsoft.com/office/officeart/2008/layout/HalfCircleOrganizationChart"/>
    <dgm:cxn modelId="{9E94DC0C-79C2-4BCF-B7BD-3B842F3D53E4}" srcId="{70034EB5-1E55-48A9-A536-09E478952439}" destId="{E4C8C1A3-F89C-4674-B34A-D52E00DE98D9}" srcOrd="1" destOrd="0" parTransId="{6AFA2AEC-319F-43E2-B630-C8B074A8CE6C}" sibTransId="{609F0175-3D07-4141-897F-614D1EA01C33}"/>
    <dgm:cxn modelId="{FD1EBC45-424E-41A0-9593-35D945426C05}" type="presOf" srcId="{F7CAEB13-0A95-49B8-AEC4-415BC2C38B96}" destId="{095D5937-4F74-4A23-B11F-9F05517BD5DA}" srcOrd="1" destOrd="0" presId="urn:microsoft.com/office/officeart/2008/layout/HalfCircleOrganizationChart"/>
    <dgm:cxn modelId="{A7396C74-742B-4369-8232-D86628015D71}" srcId="{70034EB5-1E55-48A9-A536-09E478952439}" destId="{7D25457D-7445-4DEE-93BD-C46B2C5A533D}" srcOrd="2" destOrd="0" parTransId="{805985D8-7C4E-49C9-BB78-6359D76101C4}" sibTransId="{83E58F98-2DEF-4BA3-92A6-D9A8B9FE7585}"/>
    <dgm:cxn modelId="{729AFDD8-AD6F-4E4E-9BFF-B06F285CD596}" type="presOf" srcId="{E4C8C1A3-F89C-4674-B34A-D52E00DE98D9}" destId="{FB3057E1-37AC-4FCF-98E4-02DD31D3CF58}" srcOrd="1" destOrd="0" presId="urn:microsoft.com/office/officeart/2008/layout/HalfCircleOrganizationChart"/>
    <dgm:cxn modelId="{8F5AE8B1-4214-4707-BC1C-ECB3B64F207A}" type="presParOf" srcId="{96513FB3-F00D-4128-AE5F-3058F43E583E}" destId="{645ECFFF-D459-42AB-96CB-B1B9DDFB5AEA}" srcOrd="0" destOrd="0" presId="urn:microsoft.com/office/officeart/2008/layout/HalfCircleOrganizationChart"/>
    <dgm:cxn modelId="{0248F3EF-CE3B-42E5-9C8A-AAA050F0B8C7}" type="presParOf" srcId="{645ECFFF-D459-42AB-96CB-B1B9DDFB5AEA}" destId="{12BB5A9C-E24E-4D6B-B0CF-4A976DA394C0}" srcOrd="0" destOrd="0" presId="urn:microsoft.com/office/officeart/2008/layout/HalfCircleOrganizationChart"/>
    <dgm:cxn modelId="{7457DD20-B04D-4791-9ACA-4246BBBD173D}" type="presParOf" srcId="{12BB5A9C-E24E-4D6B-B0CF-4A976DA394C0}" destId="{F2C8006A-00BB-4E1F-ADD5-C201764C715F}" srcOrd="0" destOrd="0" presId="urn:microsoft.com/office/officeart/2008/layout/HalfCircleOrganizationChart"/>
    <dgm:cxn modelId="{7A3EFB97-BC7B-4D9B-999A-289740E199C0}" type="presParOf" srcId="{12BB5A9C-E24E-4D6B-B0CF-4A976DA394C0}" destId="{F5CDFE4F-0FD9-4E1D-9E15-E832646C87E4}" srcOrd="1" destOrd="0" presId="urn:microsoft.com/office/officeart/2008/layout/HalfCircleOrganizationChart"/>
    <dgm:cxn modelId="{22215CFA-CF4D-4D1A-9D3F-AD2F9756DA6C}" type="presParOf" srcId="{12BB5A9C-E24E-4D6B-B0CF-4A976DA394C0}" destId="{B631ECFA-FA0F-41DD-9CD0-C77AE491594B}" srcOrd="2" destOrd="0" presId="urn:microsoft.com/office/officeart/2008/layout/HalfCircleOrganizationChart"/>
    <dgm:cxn modelId="{481B0A0A-4B7F-4632-BE07-1A195A038971}" type="presParOf" srcId="{12BB5A9C-E24E-4D6B-B0CF-4A976DA394C0}" destId="{88C6B53E-CAE7-41F4-9C1D-738E41A40F39}" srcOrd="3" destOrd="0" presId="urn:microsoft.com/office/officeart/2008/layout/HalfCircleOrganizationChart"/>
    <dgm:cxn modelId="{14B178D3-5642-484A-8CD6-F3B3BA0F2F7E}" type="presParOf" srcId="{645ECFFF-D459-42AB-96CB-B1B9DDFB5AEA}" destId="{2C4190A7-A653-441E-A670-DC7132693F7C}" srcOrd="1" destOrd="0" presId="urn:microsoft.com/office/officeart/2008/layout/HalfCircleOrganizationChart"/>
    <dgm:cxn modelId="{4B851274-E279-4601-B495-497B5014B1A5}" type="presParOf" srcId="{2C4190A7-A653-441E-A670-DC7132693F7C}" destId="{46C6A74C-CFBF-443D-B133-0D862DC3B891}" srcOrd="0" destOrd="0" presId="urn:microsoft.com/office/officeart/2008/layout/HalfCircleOrganizationChart"/>
    <dgm:cxn modelId="{1450C24C-5390-4D48-8A66-6E775205BE66}" type="presParOf" srcId="{2C4190A7-A653-441E-A670-DC7132693F7C}" destId="{DC7E693D-3C1E-40CB-9AF0-FF2A42AEE189}" srcOrd="1" destOrd="0" presId="urn:microsoft.com/office/officeart/2008/layout/HalfCircleOrganizationChart"/>
    <dgm:cxn modelId="{B874C9AD-9919-4F0F-92F6-AF8FA4DC93D7}" type="presParOf" srcId="{DC7E693D-3C1E-40CB-9AF0-FF2A42AEE189}" destId="{761EA50F-54FA-4E27-A3F8-5F122741A503}" srcOrd="0" destOrd="0" presId="urn:microsoft.com/office/officeart/2008/layout/HalfCircleOrganizationChart"/>
    <dgm:cxn modelId="{EBBF8C7D-CC4D-461C-B952-D88861D04CF8}" type="presParOf" srcId="{761EA50F-54FA-4E27-A3F8-5F122741A503}" destId="{9C049CA8-859D-4EEB-A52C-6B173FC8C735}" srcOrd="0" destOrd="0" presId="urn:microsoft.com/office/officeart/2008/layout/HalfCircleOrganizationChart"/>
    <dgm:cxn modelId="{E166DAE1-AE4E-4148-B31F-67EEAEB70BA9}" type="presParOf" srcId="{761EA50F-54FA-4E27-A3F8-5F122741A503}" destId="{901B5918-DBAB-462D-AB86-123782D3EEA2}" srcOrd="1" destOrd="0" presId="urn:microsoft.com/office/officeart/2008/layout/HalfCircleOrganizationChart"/>
    <dgm:cxn modelId="{BF6B6E5B-DF9F-4515-B419-3F4308B19F8A}" type="presParOf" srcId="{761EA50F-54FA-4E27-A3F8-5F122741A503}" destId="{65352B3A-1A37-4197-83C3-DE115BA14E2C}" srcOrd="2" destOrd="0" presId="urn:microsoft.com/office/officeart/2008/layout/HalfCircleOrganizationChart"/>
    <dgm:cxn modelId="{00EC07E9-7ABD-4B21-9715-20ADCB915A6F}" type="presParOf" srcId="{761EA50F-54FA-4E27-A3F8-5F122741A503}" destId="{FB3057E1-37AC-4FCF-98E4-02DD31D3CF58}" srcOrd="3" destOrd="0" presId="urn:microsoft.com/office/officeart/2008/layout/HalfCircleOrganizationChart"/>
    <dgm:cxn modelId="{F4C539E8-D0A7-4558-9E95-A91EB5450B93}" type="presParOf" srcId="{DC7E693D-3C1E-40CB-9AF0-FF2A42AEE189}" destId="{D4ACBBD5-FB2E-4226-B901-E24E54AE3C43}" srcOrd="1" destOrd="0" presId="urn:microsoft.com/office/officeart/2008/layout/HalfCircleOrganizationChart"/>
    <dgm:cxn modelId="{C775718E-41D3-4D2D-8EE4-9C436A3FD189}" type="presParOf" srcId="{DC7E693D-3C1E-40CB-9AF0-FF2A42AEE189}" destId="{A8766E7F-CB9E-40FE-A18E-105EE124326A}" srcOrd="2" destOrd="0" presId="urn:microsoft.com/office/officeart/2008/layout/HalfCircleOrganizationChart"/>
    <dgm:cxn modelId="{D3754D4F-B1BC-452B-BE1D-CA52E20E9500}" type="presParOf" srcId="{2C4190A7-A653-441E-A670-DC7132693F7C}" destId="{035AD844-4AA7-4410-A9B8-F477ABCA13C2}" srcOrd="2" destOrd="0" presId="urn:microsoft.com/office/officeart/2008/layout/HalfCircleOrganizationChart"/>
    <dgm:cxn modelId="{06A53480-59CD-4275-880C-90FAF769F9C7}" type="presParOf" srcId="{2C4190A7-A653-441E-A670-DC7132693F7C}" destId="{F71E4C60-AA11-45C0-B33F-48CD0BBE8499}" srcOrd="3" destOrd="0" presId="urn:microsoft.com/office/officeart/2008/layout/HalfCircleOrganizationChart"/>
    <dgm:cxn modelId="{90CDEE8E-DED3-4FC0-B93B-FE1BC1AA6B6D}" type="presParOf" srcId="{F71E4C60-AA11-45C0-B33F-48CD0BBE8499}" destId="{BFBFBB87-58F3-44B1-9150-7B8BD3E9C8D4}" srcOrd="0" destOrd="0" presId="urn:microsoft.com/office/officeart/2008/layout/HalfCircleOrganizationChart"/>
    <dgm:cxn modelId="{1E4A3FDA-28B8-4B5F-A1FF-DD3624B8F490}" type="presParOf" srcId="{BFBFBB87-58F3-44B1-9150-7B8BD3E9C8D4}" destId="{BB5CED76-BDCF-4195-9CA5-E7C87189FA11}" srcOrd="0" destOrd="0" presId="urn:microsoft.com/office/officeart/2008/layout/HalfCircleOrganizationChart"/>
    <dgm:cxn modelId="{52F078C7-C58E-4136-8293-ABD21DE34D28}" type="presParOf" srcId="{BFBFBB87-58F3-44B1-9150-7B8BD3E9C8D4}" destId="{6102AC93-358D-4CE1-B437-F31DA7F17B87}" srcOrd="1" destOrd="0" presId="urn:microsoft.com/office/officeart/2008/layout/HalfCircleOrganizationChart"/>
    <dgm:cxn modelId="{5CC0F577-EC87-49ED-832B-4948210DB284}" type="presParOf" srcId="{BFBFBB87-58F3-44B1-9150-7B8BD3E9C8D4}" destId="{3C76722F-D509-42CE-81BB-7E72316DD3D7}" srcOrd="2" destOrd="0" presId="urn:microsoft.com/office/officeart/2008/layout/HalfCircleOrganizationChart"/>
    <dgm:cxn modelId="{8BA3040E-A714-4BA9-AD89-F6E4D6F032E6}" type="presParOf" srcId="{BFBFBB87-58F3-44B1-9150-7B8BD3E9C8D4}" destId="{0FDBF49F-7AC3-4084-A49D-46C7F12A5413}" srcOrd="3" destOrd="0" presId="urn:microsoft.com/office/officeart/2008/layout/HalfCircleOrganizationChart"/>
    <dgm:cxn modelId="{A47FD86F-375E-4232-8CFA-B5C2B760419A}" type="presParOf" srcId="{F71E4C60-AA11-45C0-B33F-48CD0BBE8499}" destId="{ABD928B6-609F-46CF-8DC7-776E292315A7}" srcOrd="1" destOrd="0" presId="urn:microsoft.com/office/officeart/2008/layout/HalfCircleOrganizationChart"/>
    <dgm:cxn modelId="{CA2730FF-ABD9-48C2-8DD4-3E884FB94A96}" type="presParOf" srcId="{F71E4C60-AA11-45C0-B33F-48CD0BBE8499}" destId="{AFC9C8E8-2E8B-4D0A-9310-628807E55658}" srcOrd="2" destOrd="0" presId="urn:microsoft.com/office/officeart/2008/layout/HalfCircleOrganizationChart"/>
    <dgm:cxn modelId="{8B34FDB8-D8AE-41F5-B3C4-C8136EF59861}" type="presParOf" srcId="{645ECFFF-D459-42AB-96CB-B1B9DDFB5AEA}" destId="{EADEC0A9-892C-4368-81F9-66DAEA2C43C3}" srcOrd="2" destOrd="0" presId="urn:microsoft.com/office/officeart/2008/layout/HalfCircleOrganizationChart"/>
    <dgm:cxn modelId="{121905D0-3D59-4634-BEA8-97B229A3070A}" type="presParOf" srcId="{EADEC0A9-892C-4368-81F9-66DAEA2C43C3}" destId="{D68E9C21-E7E0-44AC-AF20-5C4C66340D5F}" srcOrd="0" destOrd="0" presId="urn:microsoft.com/office/officeart/2008/layout/HalfCircleOrganizationChart"/>
    <dgm:cxn modelId="{BBCA07EA-EB8B-4409-836B-D029C148EE52}" type="presParOf" srcId="{EADEC0A9-892C-4368-81F9-66DAEA2C43C3}" destId="{560CCD19-17CF-4025-B086-334F77207AE0}" srcOrd="1" destOrd="0" presId="urn:microsoft.com/office/officeart/2008/layout/HalfCircleOrganizationChart"/>
    <dgm:cxn modelId="{2AD8DB77-3A8C-419E-B63D-04A30996FBDD}" type="presParOf" srcId="{560CCD19-17CF-4025-B086-334F77207AE0}" destId="{3950AFAB-B831-4E4E-93CF-1BE6EE544D01}" srcOrd="0" destOrd="0" presId="urn:microsoft.com/office/officeart/2008/layout/HalfCircleOrganizationChart"/>
    <dgm:cxn modelId="{14FF67E2-DC8F-43EB-8512-FFF0DFE210C4}" type="presParOf" srcId="{3950AFAB-B831-4E4E-93CF-1BE6EE544D01}" destId="{6DE2281E-9283-4059-B1A9-77805DB04FD2}" srcOrd="0" destOrd="0" presId="urn:microsoft.com/office/officeart/2008/layout/HalfCircleOrganizationChart"/>
    <dgm:cxn modelId="{8F00AAAC-785E-413B-A4B0-E1A059AE8139}" type="presParOf" srcId="{3950AFAB-B831-4E4E-93CF-1BE6EE544D01}" destId="{FAB11276-FAF3-4DF9-93C8-92148DB72BAC}" srcOrd="1" destOrd="0" presId="urn:microsoft.com/office/officeart/2008/layout/HalfCircleOrganizationChart"/>
    <dgm:cxn modelId="{BFC069B9-2096-4B8C-A220-86BF64D2F004}" type="presParOf" srcId="{3950AFAB-B831-4E4E-93CF-1BE6EE544D01}" destId="{31D59A5E-DDD1-4CE3-9AA6-664D141047CB}" srcOrd="2" destOrd="0" presId="urn:microsoft.com/office/officeart/2008/layout/HalfCircleOrganizationChart"/>
    <dgm:cxn modelId="{B3FD733C-CC14-456C-93BC-7C157F3D0066}" type="presParOf" srcId="{3950AFAB-B831-4E4E-93CF-1BE6EE544D01}" destId="{095D5937-4F74-4A23-B11F-9F05517BD5DA}" srcOrd="3" destOrd="0" presId="urn:microsoft.com/office/officeart/2008/layout/HalfCircleOrganizationChart"/>
    <dgm:cxn modelId="{A29BF00D-399D-45F2-92AC-58FC5FE035B9}" type="presParOf" srcId="{560CCD19-17CF-4025-B086-334F77207AE0}" destId="{9E06ACA0-E65B-4BD7-8C21-BA3942E3545B}" srcOrd="1" destOrd="0" presId="urn:microsoft.com/office/officeart/2008/layout/HalfCircleOrganizationChart"/>
    <dgm:cxn modelId="{9A0EBEBF-1528-4A68-A760-5D42FFEE0329}" type="presParOf" srcId="{560CCD19-17CF-4025-B086-334F77207AE0}" destId="{47348EFC-7F74-468F-A6B6-FD0B91B11708}"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7F68EC-E84D-4E1C-BA01-4451C60C8B73}"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US"/>
        </a:p>
      </dgm:t>
    </dgm:pt>
    <dgm:pt modelId="{76425F55-C9DD-428A-B810-54DD36491EB6}">
      <dgm:prSet phldrT="[Text]"/>
      <dgm:spPr/>
      <dgm:t>
        <a:bodyPr/>
        <a:lstStyle/>
        <a:p>
          <a:r>
            <a:rPr lang="mn-MN" b="0" i="0" dirty="0" smtClean="0"/>
            <a:t>Шинэ </a:t>
          </a:r>
          <a:r>
            <a:rPr lang="ru-RU" b="0" i="0" dirty="0" smtClean="0"/>
            <a:t>сонгууль </a:t>
          </a:r>
          <a:endParaRPr lang="en-US" dirty="0"/>
        </a:p>
      </dgm:t>
    </dgm:pt>
    <dgm:pt modelId="{7130B86B-1FBA-423F-9C12-65E60DA1EC52}" type="parTrans" cxnId="{4A7DECDB-3FE3-4CBB-9CD9-1026A322E46E}">
      <dgm:prSet/>
      <dgm:spPr/>
      <dgm:t>
        <a:bodyPr/>
        <a:lstStyle/>
        <a:p>
          <a:endParaRPr lang="en-US"/>
        </a:p>
      </dgm:t>
    </dgm:pt>
    <dgm:pt modelId="{EAF5609D-5A2E-4CA6-AE80-B0A1E07B9676}" type="sibTrans" cxnId="{4A7DECDB-3FE3-4CBB-9CD9-1026A322E46E}">
      <dgm:prSet/>
      <dgm:spPr/>
      <dgm:t>
        <a:bodyPr/>
        <a:lstStyle/>
        <a:p>
          <a:endParaRPr lang="en-US"/>
        </a:p>
      </dgm:t>
    </dgm:pt>
    <dgm:pt modelId="{A4360F05-3BBE-4170-927B-703F47E24DEB}">
      <dgm:prSet phldrT="[Text]"/>
      <dgm:spPr/>
      <dgm:t>
        <a:bodyPr/>
        <a:lstStyle/>
        <a:p>
          <a:pPr algn="just"/>
          <a:r>
            <a:rPr lang="mn-MN" b="0" i="0" dirty="0" smtClean="0"/>
            <a:t>Хуулиар тогтоосон хугацааны дагуу тогтмол явагдах ээлжит сонгуулийг хэлдэг. </a:t>
          </a:r>
          <a:endParaRPr lang="en-US" dirty="0"/>
        </a:p>
      </dgm:t>
    </dgm:pt>
    <dgm:pt modelId="{45F69BB1-E441-49C6-A198-2EBCC4267E9D}" type="parTrans" cxnId="{CE0529D3-C371-4D77-8B7A-41D279D7D7B3}">
      <dgm:prSet/>
      <dgm:spPr/>
      <dgm:t>
        <a:bodyPr/>
        <a:lstStyle/>
        <a:p>
          <a:endParaRPr lang="en-US"/>
        </a:p>
      </dgm:t>
    </dgm:pt>
    <dgm:pt modelId="{F9029087-4BE5-40B2-987B-54C7B1CF83D1}" type="sibTrans" cxnId="{CE0529D3-C371-4D77-8B7A-41D279D7D7B3}">
      <dgm:prSet/>
      <dgm:spPr/>
      <dgm:t>
        <a:bodyPr/>
        <a:lstStyle/>
        <a:p>
          <a:endParaRPr lang="en-US"/>
        </a:p>
      </dgm:t>
    </dgm:pt>
    <dgm:pt modelId="{545D5F29-6E58-4D4B-8A4D-F2BDC783E12D}">
      <dgm:prSet phldrT="[Text]"/>
      <dgm:spPr/>
      <dgm:t>
        <a:bodyPr/>
        <a:lstStyle/>
        <a:p>
          <a:r>
            <a:rPr lang="mn-MN" b="0" i="0" dirty="0" smtClean="0"/>
            <a:t>Н</a:t>
          </a:r>
          <a:r>
            <a:rPr lang="ru-RU" b="0" i="0" dirty="0" smtClean="0"/>
            <a:t>өхөн сонгууль</a:t>
          </a:r>
          <a:endParaRPr lang="en-US" dirty="0"/>
        </a:p>
      </dgm:t>
    </dgm:pt>
    <dgm:pt modelId="{F9F60E3A-1A00-47FC-BD82-391FEEC39854}" type="parTrans" cxnId="{02D16C40-2542-4B6F-AFDC-46F74D9D2555}">
      <dgm:prSet/>
      <dgm:spPr/>
      <dgm:t>
        <a:bodyPr/>
        <a:lstStyle/>
        <a:p>
          <a:endParaRPr lang="en-US"/>
        </a:p>
      </dgm:t>
    </dgm:pt>
    <dgm:pt modelId="{E77AC298-4CC5-4913-B423-E4F69ABAE718}" type="sibTrans" cxnId="{02D16C40-2542-4B6F-AFDC-46F74D9D2555}">
      <dgm:prSet/>
      <dgm:spPr/>
      <dgm:t>
        <a:bodyPr/>
        <a:lstStyle/>
        <a:p>
          <a:endParaRPr lang="en-US"/>
        </a:p>
      </dgm:t>
    </dgm:pt>
    <dgm:pt modelId="{43DE3D1A-2C7A-4326-B41C-9D67DDB21014}">
      <dgm:prSet phldrT="[Text]"/>
      <dgm:spPr/>
      <dgm:t>
        <a:bodyPr/>
        <a:lstStyle/>
        <a:p>
          <a:pPr algn="just"/>
          <a:r>
            <a:rPr lang="mn-MN" b="0" i="0" dirty="0" smtClean="0"/>
            <a:t>Нөхөн сонгууль нь тодорхой шалтгаанаар аль нэг тойргоос сонгогдсон төлөөлөгч бүрэн эрхээ хэрэгжүүлэх боломжгүй болсон тохиолдолд түүний орны төлөөлөгчийг сонгох үүднээс явуулж буй сонгуулийг хэлнэ.</a:t>
          </a:r>
          <a:endParaRPr lang="en-US" dirty="0"/>
        </a:p>
      </dgm:t>
    </dgm:pt>
    <dgm:pt modelId="{D56A8C78-E94D-4106-9139-FD2EB0CC455B}" type="parTrans" cxnId="{A45EABB1-8FD7-4DDD-880F-46DA0BA2A47E}">
      <dgm:prSet/>
      <dgm:spPr/>
      <dgm:t>
        <a:bodyPr/>
        <a:lstStyle/>
        <a:p>
          <a:endParaRPr lang="en-US"/>
        </a:p>
      </dgm:t>
    </dgm:pt>
    <dgm:pt modelId="{BC5DDDF5-9AE1-4C7D-B33C-DC76F54D03C1}" type="sibTrans" cxnId="{A45EABB1-8FD7-4DDD-880F-46DA0BA2A47E}">
      <dgm:prSet/>
      <dgm:spPr/>
      <dgm:t>
        <a:bodyPr/>
        <a:lstStyle/>
        <a:p>
          <a:endParaRPr lang="en-US"/>
        </a:p>
      </dgm:t>
    </dgm:pt>
    <dgm:pt modelId="{E4B91D79-344A-470A-99BC-A1F2E629C8AA}">
      <dgm:prSet phldrT="[Text]"/>
      <dgm:spPr/>
      <dgm:t>
        <a:bodyPr/>
        <a:lstStyle/>
        <a:p>
          <a:r>
            <a:rPr lang="mn-MN" b="0" i="0" dirty="0" smtClean="0"/>
            <a:t>Д</a:t>
          </a:r>
          <a:r>
            <a:rPr lang="ru-RU" b="0" i="0" dirty="0" smtClean="0"/>
            <a:t>ахин сонгууль</a:t>
          </a:r>
          <a:r>
            <a:rPr lang="mn-MN" b="0" i="0" dirty="0" smtClean="0"/>
            <a:t> </a:t>
          </a:r>
          <a:endParaRPr lang="en-US" dirty="0"/>
        </a:p>
      </dgm:t>
    </dgm:pt>
    <dgm:pt modelId="{86A7EA3D-4659-47E2-B9EC-C75825330F54}" type="parTrans" cxnId="{D1BE2772-E1BA-45A7-92B6-A60EF7BCE46C}">
      <dgm:prSet/>
      <dgm:spPr/>
      <dgm:t>
        <a:bodyPr/>
        <a:lstStyle/>
        <a:p>
          <a:endParaRPr lang="en-US"/>
        </a:p>
      </dgm:t>
    </dgm:pt>
    <dgm:pt modelId="{E2A60CB6-CC2E-4EB2-A17D-1E1F11F78A50}" type="sibTrans" cxnId="{D1BE2772-E1BA-45A7-92B6-A60EF7BCE46C}">
      <dgm:prSet/>
      <dgm:spPr/>
      <dgm:t>
        <a:bodyPr/>
        <a:lstStyle/>
        <a:p>
          <a:endParaRPr lang="en-US"/>
        </a:p>
      </dgm:t>
    </dgm:pt>
    <dgm:pt modelId="{32EE6CDD-D397-411A-9150-CCC16C75131D}">
      <dgm:prSet phldrT="[Text]"/>
      <dgm:spPr/>
      <dgm:t>
        <a:bodyPr/>
        <a:lstStyle/>
        <a:p>
          <a:pPr algn="just"/>
          <a:r>
            <a:rPr lang="mn-MN" b="0" i="0" dirty="0" smtClean="0"/>
            <a:t>Сонгуулийн санал хураалтын үр дүнг тодорхойлох боломжгүй болсон үед хуульд заасан үндэслэл журмын дагуу явуулах сонгуулийг хэлнэ. Дахин сонгууль нь бүх нийтийн болон хэсэгчилсэн сонгуулийн  аль ч хэлбэрээр явагдаж болно.</a:t>
          </a:r>
          <a:endParaRPr lang="en-US" dirty="0"/>
        </a:p>
      </dgm:t>
    </dgm:pt>
    <dgm:pt modelId="{41A95EFD-7A84-4CF1-9FFD-366EA5A9CBB2}" type="parTrans" cxnId="{E90F0001-ADD6-4A39-AC89-46549DDCF8F8}">
      <dgm:prSet/>
      <dgm:spPr/>
      <dgm:t>
        <a:bodyPr/>
        <a:lstStyle/>
        <a:p>
          <a:endParaRPr lang="en-US"/>
        </a:p>
      </dgm:t>
    </dgm:pt>
    <dgm:pt modelId="{4A6D45D9-999D-4E5F-B711-618B9F2D5C4E}" type="sibTrans" cxnId="{E90F0001-ADD6-4A39-AC89-46549DDCF8F8}">
      <dgm:prSet/>
      <dgm:spPr/>
      <dgm:t>
        <a:bodyPr/>
        <a:lstStyle/>
        <a:p>
          <a:endParaRPr lang="en-US"/>
        </a:p>
      </dgm:t>
    </dgm:pt>
    <dgm:pt modelId="{1F4607F8-9805-4940-8F59-EA582498DF04}" type="pres">
      <dgm:prSet presAssocID="{C67F68EC-E84D-4E1C-BA01-4451C60C8B73}" presName="Name0" presStyleCnt="0">
        <dgm:presLayoutVars>
          <dgm:dir/>
        </dgm:presLayoutVars>
      </dgm:prSet>
      <dgm:spPr/>
      <dgm:t>
        <a:bodyPr/>
        <a:lstStyle/>
        <a:p>
          <a:endParaRPr lang="en-US"/>
        </a:p>
      </dgm:t>
    </dgm:pt>
    <dgm:pt modelId="{26C5CEC3-25C9-4DF7-A335-3830BD768AF8}" type="pres">
      <dgm:prSet presAssocID="{76425F55-C9DD-428A-B810-54DD36491EB6}" presName="composite" presStyleCnt="0"/>
      <dgm:spPr/>
    </dgm:pt>
    <dgm:pt modelId="{4AC3DBA3-07FA-4A4E-8108-FFF877895437}" type="pres">
      <dgm:prSet presAssocID="{76425F55-C9DD-428A-B810-54DD36491EB6}" presName="Accent" presStyleLbl="alignAcc1" presStyleIdx="0" presStyleCnt="3"/>
      <dgm:spPr/>
    </dgm:pt>
    <dgm:pt modelId="{0E0C424E-5D24-4B9C-A034-B9DE96BDF9E9}" type="pres">
      <dgm:prSet presAssocID="{76425F55-C9DD-428A-B810-54DD36491EB6}" presName="Image" presStyleLbl="node1" presStyleIdx="0" presStyleCnt="3" custScaleX="54518" custScaleY="63562"/>
      <dgm:spPr/>
    </dgm:pt>
    <dgm:pt modelId="{27D523EE-EC7B-4F7B-885A-2DFEAE50FED4}" type="pres">
      <dgm:prSet presAssocID="{76425F55-C9DD-428A-B810-54DD36491EB6}" presName="Child" presStyleLbl="revTx" presStyleIdx="0" presStyleCnt="3" custLinFactNeighborX="466" custLinFactNeighborY="-13271">
        <dgm:presLayoutVars>
          <dgm:bulletEnabled val="1"/>
        </dgm:presLayoutVars>
      </dgm:prSet>
      <dgm:spPr/>
      <dgm:t>
        <a:bodyPr/>
        <a:lstStyle/>
        <a:p>
          <a:endParaRPr lang="en-US"/>
        </a:p>
      </dgm:t>
    </dgm:pt>
    <dgm:pt modelId="{DAEEA0EE-98C9-4695-877A-B527609AF0DC}" type="pres">
      <dgm:prSet presAssocID="{76425F55-C9DD-428A-B810-54DD36491EB6}" presName="Parent" presStyleLbl="alignNode1" presStyleIdx="0" presStyleCnt="3">
        <dgm:presLayoutVars>
          <dgm:bulletEnabled val="1"/>
        </dgm:presLayoutVars>
      </dgm:prSet>
      <dgm:spPr/>
      <dgm:t>
        <a:bodyPr/>
        <a:lstStyle/>
        <a:p>
          <a:endParaRPr lang="en-US"/>
        </a:p>
      </dgm:t>
    </dgm:pt>
    <dgm:pt modelId="{771DE1D1-7946-401C-9A34-CADD1269E7B0}" type="pres">
      <dgm:prSet presAssocID="{EAF5609D-5A2E-4CA6-AE80-B0A1E07B9676}" presName="sibTrans" presStyleCnt="0"/>
      <dgm:spPr/>
    </dgm:pt>
    <dgm:pt modelId="{37DAF399-56BA-41DF-B29F-910AA923D15A}" type="pres">
      <dgm:prSet presAssocID="{545D5F29-6E58-4D4B-8A4D-F2BDC783E12D}" presName="composite" presStyleCnt="0"/>
      <dgm:spPr/>
    </dgm:pt>
    <dgm:pt modelId="{2BE1CB98-2882-4D97-BE3D-759248DFD585}" type="pres">
      <dgm:prSet presAssocID="{545D5F29-6E58-4D4B-8A4D-F2BDC783E12D}" presName="Accent" presStyleLbl="alignAcc1" presStyleIdx="1" presStyleCnt="3"/>
      <dgm:spPr/>
    </dgm:pt>
    <dgm:pt modelId="{E69CAC12-A9B5-4922-9BDD-6C33D6200182}" type="pres">
      <dgm:prSet presAssocID="{545D5F29-6E58-4D4B-8A4D-F2BDC783E12D}" presName="Image" presStyleLbl="node1" presStyleIdx="1" presStyleCnt="3" custScaleX="59581" custScaleY="61631"/>
      <dgm:spPr/>
    </dgm:pt>
    <dgm:pt modelId="{CD2CA063-64D2-4D28-AC32-B1299A1B8C71}" type="pres">
      <dgm:prSet presAssocID="{545D5F29-6E58-4D4B-8A4D-F2BDC783E12D}" presName="Child" presStyleLbl="revTx" presStyleIdx="1" presStyleCnt="3" custScaleX="108142" custLinFactNeighborX="6983" custLinFactNeighborY="-14694">
        <dgm:presLayoutVars>
          <dgm:bulletEnabled val="1"/>
        </dgm:presLayoutVars>
      </dgm:prSet>
      <dgm:spPr/>
      <dgm:t>
        <a:bodyPr/>
        <a:lstStyle/>
        <a:p>
          <a:endParaRPr lang="en-US"/>
        </a:p>
      </dgm:t>
    </dgm:pt>
    <dgm:pt modelId="{ED2D0938-3929-4701-B20C-B616FA65832C}" type="pres">
      <dgm:prSet presAssocID="{545D5F29-6E58-4D4B-8A4D-F2BDC783E12D}" presName="Parent" presStyleLbl="alignNode1" presStyleIdx="1" presStyleCnt="3">
        <dgm:presLayoutVars>
          <dgm:bulletEnabled val="1"/>
        </dgm:presLayoutVars>
      </dgm:prSet>
      <dgm:spPr/>
      <dgm:t>
        <a:bodyPr/>
        <a:lstStyle/>
        <a:p>
          <a:endParaRPr lang="en-US"/>
        </a:p>
      </dgm:t>
    </dgm:pt>
    <dgm:pt modelId="{39FE62C7-944C-4DF9-884D-D70F03FAFB25}" type="pres">
      <dgm:prSet presAssocID="{E77AC298-4CC5-4913-B423-E4F69ABAE718}" presName="sibTrans" presStyleCnt="0"/>
      <dgm:spPr/>
    </dgm:pt>
    <dgm:pt modelId="{D3841007-A079-4BE3-831D-C42830D1B159}" type="pres">
      <dgm:prSet presAssocID="{E4B91D79-344A-470A-99BC-A1F2E629C8AA}" presName="composite" presStyleCnt="0"/>
      <dgm:spPr/>
    </dgm:pt>
    <dgm:pt modelId="{0B02C73F-4C6C-4EFE-A62C-3EC6E8BBF398}" type="pres">
      <dgm:prSet presAssocID="{E4B91D79-344A-470A-99BC-A1F2E629C8AA}" presName="Accent" presStyleLbl="alignAcc1" presStyleIdx="2" presStyleCnt="3"/>
      <dgm:spPr/>
    </dgm:pt>
    <dgm:pt modelId="{A53C5229-5CE9-4012-80B8-B715426BA65A}" type="pres">
      <dgm:prSet presAssocID="{E4B91D79-344A-470A-99BC-A1F2E629C8AA}" presName="Image" presStyleLbl="node1" presStyleIdx="2" presStyleCnt="3" custScaleX="62983" custScaleY="64528"/>
      <dgm:spPr/>
    </dgm:pt>
    <dgm:pt modelId="{A2F3B465-6000-4D9C-BB99-A61112E18E84}" type="pres">
      <dgm:prSet presAssocID="{E4B91D79-344A-470A-99BC-A1F2E629C8AA}" presName="Child" presStyleLbl="revTx" presStyleIdx="2" presStyleCnt="3" custLinFactNeighborX="-1397" custLinFactNeighborY="-11376">
        <dgm:presLayoutVars>
          <dgm:bulletEnabled val="1"/>
        </dgm:presLayoutVars>
      </dgm:prSet>
      <dgm:spPr/>
      <dgm:t>
        <a:bodyPr/>
        <a:lstStyle/>
        <a:p>
          <a:endParaRPr lang="en-US"/>
        </a:p>
      </dgm:t>
    </dgm:pt>
    <dgm:pt modelId="{115398E7-6BAC-4A68-84A3-6F1ECF5CB8F7}" type="pres">
      <dgm:prSet presAssocID="{E4B91D79-344A-470A-99BC-A1F2E629C8AA}" presName="Parent" presStyleLbl="alignNode1" presStyleIdx="2" presStyleCnt="3">
        <dgm:presLayoutVars>
          <dgm:bulletEnabled val="1"/>
        </dgm:presLayoutVars>
      </dgm:prSet>
      <dgm:spPr/>
      <dgm:t>
        <a:bodyPr/>
        <a:lstStyle/>
        <a:p>
          <a:endParaRPr lang="en-US"/>
        </a:p>
      </dgm:t>
    </dgm:pt>
  </dgm:ptLst>
  <dgm:cxnLst>
    <dgm:cxn modelId="{E90F0001-ADD6-4A39-AC89-46549DDCF8F8}" srcId="{E4B91D79-344A-470A-99BC-A1F2E629C8AA}" destId="{32EE6CDD-D397-411A-9150-CCC16C75131D}" srcOrd="0" destOrd="0" parTransId="{41A95EFD-7A84-4CF1-9FFD-366EA5A9CBB2}" sibTransId="{4A6D45D9-999D-4E5F-B711-618B9F2D5C4E}"/>
    <dgm:cxn modelId="{CE0529D3-C371-4D77-8B7A-41D279D7D7B3}" srcId="{76425F55-C9DD-428A-B810-54DD36491EB6}" destId="{A4360F05-3BBE-4170-927B-703F47E24DEB}" srcOrd="0" destOrd="0" parTransId="{45F69BB1-E441-49C6-A198-2EBCC4267E9D}" sibTransId="{F9029087-4BE5-40B2-987B-54C7B1CF83D1}"/>
    <dgm:cxn modelId="{7FD94984-2057-4BC6-9A83-5FD9D649A9D6}" type="presOf" srcId="{545D5F29-6E58-4D4B-8A4D-F2BDC783E12D}" destId="{ED2D0938-3929-4701-B20C-B616FA65832C}" srcOrd="0" destOrd="0" presId="urn:microsoft.com/office/officeart/2008/layout/TitlePictureLineup"/>
    <dgm:cxn modelId="{4BCC6802-1ADC-4B75-8C9E-49AFE31FB3B9}" type="presOf" srcId="{E4B91D79-344A-470A-99BC-A1F2E629C8AA}" destId="{115398E7-6BAC-4A68-84A3-6F1ECF5CB8F7}" srcOrd="0" destOrd="0" presId="urn:microsoft.com/office/officeart/2008/layout/TitlePictureLineup"/>
    <dgm:cxn modelId="{DE16BD94-ACF9-47AF-9BB6-6214F3A6CF10}" type="presOf" srcId="{C67F68EC-E84D-4E1C-BA01-4451C60C8B73}" destId="{1F4607F8-9805-4940-8F59-EA582498DF04}" srcOrd="0" destOrd="0" presId="urn:microsoft.com/office/officeart/2008/layout/TitlePictureLineup"/>
    <dgm:cxn modelId="{A45EABB1-8FD7-4DDD-880F-46DA0BA2A47E}" srcId="{545D5F29-6E58-4D4B-8A4D-F2BDC783E12D}" destId="{43DE3D1A-2C7A-4326-B41C-9D67DDB21014}" srcOrd="0" destOrd="0" parTransId="{D56A8C78-E94D-4106-9139-FD2EB0CC455B}" sibTransId="{BC5DDDF5-9AE1-4C7D-B33C-DC76F54D03C1}"/>
    <dgm:cxn modelId="{6A9266E8-A638-40E9-9919-CCECF21CED83}" type="presOf" srcId="{43DE3D1A-2C7A-4326-B41C-9D67DDB21014}" destId="{CD2CA063-64D2-4D28-AC32-B1299A1B8C71}" srcOrd="0" destOrd="0" presId="urn:microsoft.com/office/officeart/2008/layout/TitlePictureLineup"/>
    <dgm:cxn modelId="{02D16C40-2542-4B6F-AFDC-46F74D9D2555}" srcId="{C67F68EC-E84D-4E1C-BA01-4451C60C8B73}" destId="{545D5F29-6E58-4D4B-8A4D-F2BDC783E12D}" srcOrd="1" destOrd="0" parTransId="{F9F60E3A-1A00-47FC-BD82-391FEEC39854}" sibTransId="{E77AC298-4CC5-4913-B423-E4F69ABAE718}"/>
    <dgm:cxn modelId="{56107292-561C-4366-A164-97428E0AFB65}" type="presOf" srcId="{76425F55-C9DD-428A-B810-54DD36491EB6}" destId="{DAEEA0EE-98C9-4695-877A-B527609AF0DC}" srcOrd="0" destOrd="0" presId="urn:microsoft.com/office/officeart/2008/layout/TitlePictureLineup"/>
    <dgm:cxn modelId="{D1BE2772-E1BA-45A7-92B6-A60EF7BCE46C}" srcId="{C67F68EC-E84D-4E1C-BA01-4451C60C8B73}" destId="{E4B91D79-344A-470A-99BC-A1F2E629C8AA}" srcOrd="2" destOrd="0" parTransId="{86A7EA3D-4659-47E2-B9EC-C75825330F54}" sibTransId="{E2A60CB6-CC2E-4EB2-A17D-1E1F11F78A50}"/>
    <dgm:cxn modelId="{645478AE-7AB9-4AAD-8093-33CBBD3A5F6D}" type="presOf" srcId="{A4360F05-3BBE-4170-927B-703F47E24DEB}" destId="{27D523EE-EC7B-4F7B-885A-2DFEAE50FED4}" srcOrd="0" destOrd="0" presId="urn:microsoft.com/office/officeart/2008/layout/TitlePictureLineup"/>
    <dgm:cxn modelId="{3FF150A2-F85A-4A1B-AB62-F0DE28FD2DF7}" type="presOf" srcId="{32EE6CDD-D397-411A-9150-CCC16C75131D}" destId="{A2F3B465-6000-4D9C-BB99-A61112E18E84}" srcOrd="0" destOrd="0" presId="urn:microsoft.com/office/officeart/2008/layout/TitlePictureLineup"/>
    <dgm:cxn modelId="{4A7DECDB-3FE3-4CBB-9CD9-1026A322E46E}" srcId="{C67F68EC-E84D-4E1C-BA01-4451C60C8B73}" destId="{76425F55-C9DD-428A-B810-54DD36491EB6}" srcOrd="0" destOrd="0" parTransId="{7130B86B-1FBA-423F-9C12-65E60DA1EC52}" sibTransId="{EAF5609D-5A2E-4CA6-AE80-B0A1E07B9676}"/>
    <dgm:cxn modelId="{CDAF8873-33DF-455F-AC2F-1FC456B4F6DD}" type="presParOf" srcId="{1F4607F8-9805-4940-8F59-EA582498DF04}" destId="{26C5CEC3-25C9-4DF7-A335-3830BD768AF8}" srcOrd="0" destOrd="0" presId="urn:microsoft.com/office/officeart/2008/layout/TitlePictureLineup"/>
    <dgm:cxn modelId="{41C35451-B7D4-4C7E-9FCE-D31977FDAA0D}" type="presParOf" srcId="{26C5CEC3-25C9-4DF7-A335-3830BD768AF8}" destId="{4AC3DBA3-07FA-4A4E-8108-FFF877895437}" srcOrd="0" destOrd="0" presId="urn:microsoft.com/office/officeart/2008/layout/TitlePictureLineup"/>
    <dgm:cxn modelId="{4413B154-F324-4D5B-96D3-557C56A1959C}" type="presParOf" srcId="{26C5CEC3-25C9-4DF7-A335-3830BD768AF8}" destId="{0E0C424E-5D24-4B9C-A034-B9DE96BDF9E9}" srcOrd="1" destOrd="0" presId="urn:microsoft.com/office/officeart/2008/layout/TitlePictureLineup"/>
    <dgm:cxn modelId="{754CB1C8-25E2-4B18-B705-94B473834A58}" type="presParOf" srcId="{26C5CEC3-25C9-4DF7-A335-3830BD768AF8}" destId="{27D523EE-EC7B-4F7B-885A-2DFEAE50FED4}" srcOrd="2" destOrd="0" presId="urn:microsoft.com/office/officeart/2008/layout/TitlePictureLineup"/>
    <dgm:cxn modelId="{E0F635CF-6BBB-4CD0-B8BA-CE8B80397939}" type="presParOf" srcId="{26C5CEC3-25C9-4DF7-A335-3830BD768AF8}" destId="{DAEEA0EE-98C9-4695-877A-B527609AF0DC}" srcOrd="3" destOrd="0" presId="urn:microsoft.com/office/officeart/2008/layout/TitlePictureLineup"/>
    <dgm:cxn modelId="{F0056E00-B7A2-4DA5-9C6C-57FE0AD05CAA}" type="presParOf" srcId="{1F4607F8-9805-4940-8F59-EA582498DF04}" destId="{771DE1D1-7946-401C-9A34-CADD1269E7B0}" srcOrd="1" destOrd="0" presId="urn:microsoft.com/office/officeart/2008/layout/TitlePictureLineup"/>
    <dgm:cxn modelId="{8A7A3C5D-F301-400F-A65A-7C9BFF9FE53F}" type="presParOf" srcId="{1F4607F8-9805-4940-8F59-EA582498DF04}" destId="{37DAF399-56BA-41DF-B29F-910AA923D15A}" srcOrd="2" destOrd="0" presId="urn:microsoft.com/office/officeart/2008/layout/TitlePictureLineup"/>
    <dgm:cxn modelId="{EF8A7ACA-EC13-473A-BC34-D2D0C2F7C00D}" type="presParOf" srcId="{37DAF399-56BA-41DF-B29F-910AA923D15A}" destId="{2BE1CB98-2882-4D97-BE3D-759248DFD585}" srcOrd="0" destOrd="0" presId="urn:microsoft.com/office/officeart/2008/layout/TitlePictureLineup"/>
    <dgm:cxn modelId="{9F125BC3-6CD5-4718-BE05-CD4035AE0F59}" type="presParOf" srcId="{37DAF399-56BA-41DF-B29F-910AA923D15A}" destId="{E69CAC12-A9B5-4922-9BDD-6C33D6200182}" srcOrd="1" destOrd="0" presId="urn:microsoft.com/office/officeart/2008/layout/TitlePictureLineup"/>
    <dgm:cxn modelId="{2798221F-3473-4EAE-8800-4522535A3A6C}" type="presParOf" srcId="{37DAF399-56BA-41DF-B29F-910AA923D15A}" destId="{CD2CA063-64D2-4D28-AC32-B1299A1B8C71}" srcOrd="2" destOrd="0" presId="urn:microsoft.com/office/officeart/2008/layout/TitlePictureLineup"/>
    <dgm:cxn modelId="{E98C2164-15F8-4015-87EE-8D7520707936}" type="presParOf" srcId="{37DAF399-56BA-41DF-B29F-910AA923D15A}" destId="{ED2D0938-3929-4701-B20C-B616FA65832C}" srcOrd="3" destOrd="0" presId="urn:microsoft.com/office/officeart/2008/layout/TitlePictureLineup"/>
    <dgm:cxn modelId="{667E125A-0E83-44D1-BC83-FBEE9989F4CB}" type="presParOf" srcId="{1F4607F8-9805-4940-8F59-EA582498DF04}" destId="{39FE62C7-944C-4DF9-884D-D70F03FAFB25}" srcOrd="3" destOrd="0" presId="urn:microsoft.com/office/officeart/2008/layout/TitlePictureLineup"/>
    <dgm:cxn modelId="{D4FD2E1A-68B2-46E6-AD2C-D01ACDF03878}" type="presParOf" srcId="{1F4607F8-9805-4940-8F59-EA582498DF04}" destId="{D3841007-A079-4BE3-831D-C42830D1B159}" srcOrd="4" destOrd="0" presId="urn:microsoft.com/office/officeart/2008/layout/TitlePictureLineup"/>
    <dgm:cxn modelId="{676C9C96-D44A-47FB-924D-F2D73DC48325}" type="presParOf" srcId="{D3841007-A079-4BE3-831D-C42830D1B159}" destId="{0B02C73F-4C6C-4EFE-A62C-3EC6E8BBF398}" srcOrd="0" destOrd="0" presId="urn:microsoft.com/office/officeart/2008/layout/TitlePictureLineup"/>
    <dgm:cxn modelId="{0FEF8BBE-547B-4006-A587-1F752A94223F}" type="presParOf" srcId="{D3841007-A079-4BE3-831D-C42830D1B159}" destId="{A53C5229-5CE9-4012-80B8-B715426BA65A}" srcOrd="1" destOrd="0" presId="urn:microsoft.com/office/officeart/2008/layout/TitlePictureLineup"/>
    <dgm:cxn modelId="{472A1F03-CB52-4F3E-9787-23E615C6CDEA}" type="presParOf" srcId="{D3841007-A079-4BE3-831D-C42830D1B159}" destId="{A2F3B465-6000-4D9C-BB99-A61112E18E84}" srcOrd="2" destOrd="0" presId="urn:microsoft.com/office/officeart/2008/layout/TitlePictureLineup"/>
    <dgm:cxn modelId="{C609E344-6A22-43C0-A33D-BE1D8C940B52}" type="presParOf" srcId="{D3841007-A079-4BE3-831D-C42830D1B159}" destId="{115398E7-6BAC-4A68-84A3-6F1ECF5CB8F7}"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736915-C62F-4EA0-83DB-C7381F1F177E}" type="datetimeFigureOut">
              <a:rPr lang="en-US" smtClean="0"/>
              <a:t>3/4/2015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4037482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36915-C62F-4EA0-83DB-C7381F1F177E}" type="datetimeFigureOut">
              <a:rPr lang="en-US" smtClean="0"/>
              <a:t>3/4/2015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602180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736915-C62F-4EA0-83DB-C7381F1F177E}" type="datetimeFigureOut">
              <a:rPr lang="en-US" smtClean="0"/>
              <a:t>3/4/2015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185226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736915-C62F-4EA0-83DB-C7381F1F177E}" type="datetimeFigureOut">
              <a:rPr lang="en-US" smtClean="0"/>
              <a:t>3/4/2015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724789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736915-C62F-4EA0-83DB-C7381F1F177E}" type="datetimeFigureOut">
              <a:rPr lang="en-US" smtClean="0"/>
              <a:t>3/4/2015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45747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736915-C62F-4EA0-83DB-C7381F1F177E}" type="datetimeFigureOut">
              <a:rPr lang="en-US" smtClean="0"/>
              <a:t>3/4/2015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2012007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36915-C62F-4EA0-83DB-C7381F1F177E}" type="datetimeFigureOut">
              <a:rPr lang="en-US" smtClean="0"/>
              <a:t>3/4/2015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3995835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736915-C62F-4EA0-83DB-C7381F1F177E}" type="datetimeFigureOut">
              <a:rPr lang="en-US" smtClean="0"/>
              <a:t>3/4/2015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83942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736915-C62F-4EA0-83DB-C7381F1F177E}" type="datetimeFigureOut">
              <a:rPr lang="en-US" smtClean="0"/>
              <a:t>3/4/2015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48763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36915-C62F-4EA0-83DB-C7381F1F177E}" type="datetimeFigureOut">
              <a:rPr lang="en-US" smtClean="0"/>
              <a:t>3/4/2015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43244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36915-C62F-4EA0-83DB-C7381F1F177E}" type="datetimeFigureOut">
              <a:rPr lang="en-US" smtClean="0"/>
              <a:t>3/4/2015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417-E599-4815-A394-B9D8EBD93E98}" type="slidenum">
              <a:rPr lang="en-US" smtClean="0"/>
              <a:t>‹#›</a:t>
            </a:fld>
            <a:endParaRPr lang="en-US"/>
          </a:p>
        </p:txBody>
      </p:sp>
    </p:spTree>
    <p:extLst>
      <p:ext uri="{BB962C8B-B14F-4D97-AF65-F5344CB8AC3E}">
        <p14:creationId xmlns:p14="http://schemas.microsoft.com/office/powerpoint/2010/main" val="3849635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36915-C62F-4EA0-83DB-C7381F1F177E}" type="datetimeFigureOut">
              <a:rPr lang="en-US" smtClean="0"/>
              <a:t>3/4/2015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89417-E599-4815-A394-B9D8EBD93E98}" type="slidenum">
              <a:rPr lang="en-US" smtClean="0"/>
              <a:t>‹#›</a:t>
            </a:fld>
            <a:endParaRPr lang="en-US"/>
          </a:p>
        </p:txBody>
      </p:sp>
    </p:spTree>
    <p:extLst>
      <p:ext uri="{BB962C8B-B14F-4D97-AF65-F5344CB8AC3E}">
        <p14:creationId xmlns:p14="http://schemas.microsoft.com/office/powerpoint/2010/main" val="3700775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5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0147" y="1754182"/>
            <a:ext cx="11483662" cy="2588655"/>
          </a:xfrm>
        </p:spPr>
        <p:txBody>
          <a:bodyPr>
            <a:noAutofit/>
          </a:bodyPr>
          <a:lstStyle/>
          <a:p>
            <a:r>
              <a:rPr lang="mn-MN" sz="6600" dirty="0" smtClean="0">
                <a:latin typeface="Arial" panose="020B0604020202020204" pitchFamily="34" charset="0"/>
                <a:cs typeface="Arial" panose="020B0604020202020204" pitchFamily="34" charset="0"/>
              </a:rPr>
              <a:t>Монгол Улсын сонгуулийн тогтолцоо</a:t>
            </a:r>
            <a:endParaRPr lang="en-US" sz="6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8435662" y="4087653"/>
            <a:ext cx="3756338" cy="2773004"/>
          </a:xfrm>
        </p:spPr>
        <p:txBody>
          <a:bodyPr>
            <a:normAutofit fontScale="92500" lnSpcReduction="10000"/>
          </a:bodyPr>
          <a:lstStyle/>
          <a:p>
            <a:pPr algn="l"/>
            <a:r>
              <a:rPr lang="mn-MN" dirty="0" smtClean="0"/>
              <a:t>Гүйцэтгэсэн : Р. Ганбуян </a:t>
            </a:r>
          </a:p>
          <a:p>
            <a:pPr algn="l"/>
            <a:r>
              <a:rPr lang="mn-MN" dirty="0" smtClean="0"/>
              <a:t>                         Т.Мөнхзол </a:t>
            </a:r>
          </a:p>
          <a:p>
            <a:pPr algn="l"/>
            <a:r>
              <a:rPr lang="mn-MN" dirty="0" smtClean="0"/>
              <a:t>                         Ц.Мөнхцэцэг </a:t>
            </a:r>
          </a:p>
          <a:p>
            <a:pPr algn="l"/>
            <a:r>
              <a:rPr lang="mn-MN" dirty="0" smtClean="0"/>
              <a:t>                         Б.Мөнхцэцэг </a:t>
            </a:r>
          </a:p>
          <a:p>
            <a:pPr algn="l"/>
            <a:r>
              <a:rPr lang="mn-MN" dirty="0" smtClean="0"/>
              <a:t>                         Ц.Мягмарнаран </a:t>
            </a:r>
          </a:p>
          <a:p>
            <a:pPr algn="l"/>
            <a:r>
              <a:rPr lang="mn-MN" dirty="0" smtClean="0"/>
              <a:t>                         Б. Нармандах </a:t>
            </a:r>
          </a:p>
          <a:p>
            <a:pPr algn="l"/>
            <a:r>
              <a:rPr lang="mn-MN" dirty="0" smtClean="0"/>
              <a:t>                          Ц.Номин</a:t>
            </a:r>
            <a:endParaRPr lang="en-US" dirty="0"/>
          </a:p>
        </p:txBody>
      </p:sp>
      <p:sp>
        <p:nvSpPr>
          <p:cNvPr id="6" name="Rectangle 5"/>
          <p:cNvSpPr/>
          <p:nvPr/>
        </p:nvSpPr>
        <p:spPr>
          <a:xfrm>
            <a:off x="4533364" y="6026170"/>
            <a:ext cx="2240924" cy="523220"/>
          </a:xfrm>
          <a:prstGeom prst="rect">
            <a:avLst/>
          </a:prstGeom>
        </p:spPr>
        <p:txBody>
          <a:bodyPr wrap="square">
            <a:spAutoFit/>
          </a:bodyPr>
          <a:lstStyle/>
          <a:p>
            <a:pPr algn="ctr"/>
            <a:r>
              <a:rPr lang="mn-MN" sz="2800" dirty="0" smtClean="0">
                <a:latin typeface="Arial" panose="020B0604020202020204" pitchFamily="34" charset="0"/>
                <a:cs typeface="Arial" panose="020B0604020202020204" pitchFamily="34" charset="0"/>
              </a:rPr>
              <a:t>2015 он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5914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7136" y="171942"/>
            <a:ext cx="10920211" cy="1325563"/>
          </a:xfrm>
        </p:spPr>
        <p:txBody>
          <a:bodyPr>
            <a:normAutofit/>
          </a:bodyPr>
          <a:lstStyle/>
          <a:p>
            <a:pPr algn="ctr"/>
            <a:r>
              <a:rPr lang="mn-MN" dirty="0" smtClean="0">
                <a:latin typeface="Arial" panose="020B0604020202020204" pitchFamily="34" charset="0"/>
                <a:cs typeface="Arial" panose="020B0604020202020204" pitchFamily="34" charset="0"/>
              </a:rPr>
              <a:t>Ерөнхийлөгчийн сонгуулийн санал хураалтын дүн</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5"/>
            <a:ext cx="10515600" cy="3905474"/>
          </a:xfrm>
        </p:spPr>
        <p:txBody>
          <a:bodyPr>
            <a:normAutofit/>
          </a:bodyPr>
          <a:lstStyle/>
          <a:p>
            <a:pPr marL="0" indent="0">
              <a:buNone/>
            </a:pPr>
            <a:r>
              <a:rPr lang="mn-MN" sz="8000" dirty="0" smtClean="0">
                <a:latin typeface="Arial" panose="020B0604020202020204" pitchFamily="34" charset="0"/>
                <a:cs typeface="Arial" panose="020B0604020202020204" pitchFamily="34" charset="0"/>
              </a:rPr>
              <a:t>Уянга             -11</a:t>
            </a:r>
          </a:p>
          <a:p>
            <a:pPr marL="0" indent="0">
              <a:buNone/>
            </a:pPr>
            <a:r>
              <a:rPr lang="mn-MN" sz="8000" dirty="0" smtClean="0">
                <a:latin typeface="Arial" panose="020B0604020202020204" pitchFamily="34" charset="0"/>
                <a:cs typeface="Arial" panose="020B0604020202020204" pitchFamily="34" charset="0"/>
              </a:rPr>
              <a:t>Чинсанаа      -10</a:t>
            </a:r>
          </a:p>
          <a:p>
            <a:pPr marL="0" indent="0">
              <a:buNone/>
            </a:pPr>
            <a:r>
              <a:rPr lang="mn-MN" sz="8000" dirty="0" smtClean="0">
                <a:latin typeface="Arial" panose="020B0604020202020204" pitchFamily="34" charset="0"/>
                <a:cs typeface="Arial" panose="020B0604020202020204" pitchFamily="34" charset="0"/>
              </a:rPr>
              <a:t>Базарсад      -19</a:t>
            </a:r>
            <a:endParaRPr lang="en-US" sz="8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5791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600459" cy="1325563"/>
          </a:xfrm>
        </p:spPr>
        <p:txBody>
          <a:bodyPr/>
          <a:lstStyle/>
          <a:p>
            <a:r>
              <a:rPr lang="mn-MN" sz="4800" dirty="0" smtClean="0">
                <a:latin typeface="Arial" panose="020B0604020202020204" pitchFamily="34" charset="0"/>
                <a:cs typeface="Arial" panose="020B0604020202020204" pitchFamily="34" charset="0"/>
              </a:rPr>
              <a:t>Агуулга</a:t>
            </a:r>
            <a:r>
              <a:rPr lang="mn-MN" dirty="0" smtClean="0"/>
              <a:t> </a:t>
            </a:r>
            <a:endParaRPr lang="en-US" dirty="0"/>
          </a:p>
        </p:txBody>
      </p:sp>
      <p:sp>
        <p:nvSpPr>
          <p:cNvPr id="3" name="Content Placeholder 2"/>
          <p:cNvSpPr>
            <a:spLocks noGrp="1"/>
          </p:cNvSpPr>
          <p:nvPr>
            <p:ph idx="1"/>
          </p:nvPr>
        </p:nvSpPr>
        <p:spPr>
          <a:xfrm>
            <a:off x="838200" y="1503653"/>
            <a:ext cx="11353800" cy="4845632"/>
          </a:xfrm>
        </p:spPr>
        <p:txBody>
          <a:bodyPr>
            <a:normAutofit fontScale="70000" lnSpcReduction="20000"/>
          </a:bodyPr>
          <a:lstStyle/>
          <a:p>
            <a:pPr marL="514350" indent="-514350">
              <a:lnSpc>
                <a:spcPct val="160000"/>
              </a:lnSpc>
              <a:buFont typeface="+mj-lt"/>
              <a:buAutoNum type="arabicPeriod"/>
            </a:pPr>
            <a:r>
              <a:rPr lang="mn-MN" sz="4000" b="1" dirty="0">
                <a:solidFill>
                  <a:schemeClr val="tx1">
                    <a:lumMod val="95000"/>
                    <a:lumOff val="5000"/>
                  </a:schemeClr>
                </a:solidFill>
                <a:latin typeface="Arial" panose="020B0604020202020204" pitchFamily="34" charset="0"/>
                <a:cs typeface="Arial" panose="020B0604020202020204" pitchFamily="34" charset="0"/>
              </a:rPr>
              <a:t>Сонгууль, түүний эрх зүйн </a:t>
            </a:r>
            <a:r>
              <a:rPr lang="mn-MN" sz="4000" b="1" dirty="0" smtClean="0">
                <a:solidFill>
                  <a:schemeClr val="tx1">
                    <a:lumMod val="95000"/>
                    <a:lumOff val="5000"/>
                  </a:schemeClr>
                </a:solidFill>
                <a:latin typeface="Arial" panose="020B0604020202020204" pitchFamily="34" charset="0"/>
                <a:cs typeface="Arial" panose="020B0604020202020204" pitchFamily="34" charset="0"/>
              </a:rPr>
              <a:t>зохицуулалт</a:t>
            </a:r>
          </a:p>
          <a:p>
            <a:pPr marL="514350" indent="-514350">
              <a:lnSpc>
                <a:spcPct val="160000"/>
              </a:lnSpc>
              <a:buFont typeface="+mj-lt"/>
              <a:buAutoNum type="arabicPeriod"/>
            </a:pPr>
            <a:r>
              <a:rPr lang="mn-MN" sz="4000" b="1" dirty="0">
                <a:solidFill>
                  <a:schemeClr val="tx1">
                    <a:lumMod val="95000"/>
                    <a:lumOff val="5000"/>
                  </a:schemeClr>
                </a:solidFill>
                <a:latin typeface="Arial" panose="020B0604020202020204" pitchFamily="34" charset="0"/>
                <a:cs typeface="Arial" panose="020B0604020202020204" pitchFamily="34" charset="0"/>
              </a:rPr>
              <a:t>Сонгуулийн </a:t>
            </a:r>
            <a:r>
              <a:rPr lang="mn-MN" sz="4000" b="1" dirty="0" smtClean="0">
                <a:solidFill>
                  <a:schemeClr val="tx1">
                    <a:lumMod val="95000"/>
                    <a:lumOff val="5000"/>
                  </a:schemeClr>
                </a:solidFill>
                <a:latin typeface="Arial" panose="020B0604020202020204" pitchFamily="34" charset="0"/>
                <a:cs typeface="Arial" panose="020B0604020202020204" pitchFamily="34" charset="0"/>
              </a:rPr>
              <a:t>тогтолцоо</a:t>
            </a:r>
          </a:p>
          <a:p>
            <a:pPr marL="514350" indent="-514350">
              <a:lnSpc>
                <a:spcPct val="160000"/>
              </a:lnSpc>
              <a:buFont typeface="+mj-lt"/>
              <a:buAutoNum type="arabicPeriod"/>
            </a:pPr>
            <a:r>
              <a:rPr lang="mn-MN" sz="4000" b="1" dirty="0" smtClean="0">
                <a:solidFill>
                  <a:schemeClr val="tx1">
                    <a:lumMod val="95000"/>
                    <a:lumOff val="5000"/>
                  </a:schemeClr>
                </a:solidFill>
                <a:latin typeface="Arial" panose="020B0604020202020204" pitchFamily="34" charset="0"/>
                <a:cs typeface="Arial" panose="020B0604020202020204" pitchFamily="34" charset="0"/>
              </a:rPr>
              <a:t>Монгол улсын сонгуулийн тогтолцоон түүх</a:t>
            </a:r>
          </a:p>
          <a:p>
            <a:pPr marL="514350" indent="-514350">
              <a:lnSpc>
                <a:spcPct val="160000"/>
              </a:lnSpc>
              <a:buFont typeface="+mj-lt"/>
              <a:buAutoNum type="arabicPeriod"/>
            </a:pPr>
            <a:r>
              <a:rPr lang="mn-MN" sz="4000" b="1" dirty="0" smtClean="0">
                <a:solidFill>
                  <a:schemeClr val="tx1">
                    <a:lumMod val="95000"/>
                    <a:lumOff val="5000"/>
                  </a:schemeClr>
                </a:solidFill>
                <a:latin typeface="Arial" panose="020B0604020202020204" pitchFamily="34" charset="0"/>
                <a:cs typeface="Arial" panose="020B0604020202020204" pitchFamily="34" charset="0"/>
              </a:rPr>
              <a:t>Сонгуулийн </a:t>
            </a:r>
            <a:r>
              <a:rPr lang="mn-MN" sz="4000" b="1" dirty="0">
                <a:solidFill>
                  <a:schemeClr val="tx1">
                    <a:lumMod val="95000"/>
                    <a:lumOff val="5000"/>
                  </a:schemeClr>
                </a:solidFill>
                <a:latin typeface="Arial" panose="020B0604020202020204" pitchFamily="34" charset="0"/>
                <a:cs typeface="Arial" panose="020B0604020202020204" pitchFamily="34" charset="0"/>
              </a:rPr>
              <a:t>зохион байгуулалт </a:t>
            </a:r>
            <a:r>
              <a:rPr lang="mn-MN" sz="3600" b="1" dirty="0" smtClean="0">
                <a:solidFill>
                  <a:schemeClr val="tx1">
                    <a:lumMod val="95000"/>
                    <a:lumOff val="5000"/>
                  </a:schemeClr>
                </a:solidFill>
                <a:latin typeface="Arial" panose="020B0604020202020204" pitchFamily="34" charset="0"/>
                <a:cs typeface="Arial" panose="020B0604020202020204" pitchFamily="34" charset="0"/>
              </a:rPr>
              <a:t> </a:t>
            </a:r>
          </a:p>
          <a:p>
            <a:pPr marL="514350" indent="-514350">
              <a:lnSpc>
                <a:spcPct val="160000"/>
              </a:lnSpc>
              <a:buFont typeface="+mj-lt"/>
              <a:buAutoNum type="arabicPeriod"/>
            </a:pPr>
            <a:r>
              <a:rPr lang="mn-MN" sz="4100" b="1" dirty="0">
                <a:solidFill>
                  <a:schemeClr val="tx1">
                    <a:lumMod val="95000"/>
                    <a:lumOff val="5000"/>
                  </a:schemeClr>
                </a:solidFill>
                <a:latin typeface="Arial" panose="020B0604020202020204" pitchFamily="34" charset="0"/>
                <a:cs typeface="Arial" panose="020B0604020202020204" pitchFamily="34" charset="0"/>
              </a:rPr>
              <a:t>Монгол Улсын Их Хурлын </a:t>
            </a:r>
            <a:r>
              <a:rPr lang="mn-MN" sz="4100" b="1" dirty="0" smtClean="0">
                <a:solidFill>
                  <a:schemeClr val="tx1">
                    <a:lumMod val="95000"/>
                    <a:lumOff val="5000"/>
                  </a:schemeClr>
                </a:solidFill>
                <a:latin typeface="Arial" panose="020B0604020202020204" pitchFamily="34" charset="0"/>
                <a:cs typeface="Arial" panose="020B0604020202020204" pitchFamily="34" charset="0"/>
              </a:rPr>
              <a:t>сонгууль</a:t>
            </a:r>
            <a:r>
              <a:rPr lang="en-US" sz="4100" b="1" dirty="0" smtClean="0">
                <a:solidFill>
                  <a:schemeClr val="tx1">
                    <a:lumMod val="95000"/>
                    <a:lumOff val="5000"/>
                  </a:schemeClr>
                </a:solidFill>
                <a:latin typeface="Arial" panose="020B0604020202020204" pitchFamily="34" charset="0"/>
                <a:cs typeface="Arial" panose="020B0604020202020204" pitchFamily="34" charset="0"/>
              </a:rPr>
              <a:t> 2008, 2012 </a:t>
            </a:r>
            <a:r>
              <a:rPr lang="mn-MN" sz="4100" b="1" dirty="0" smtClean="0">
                <a:solidFill>
                  <a:schemeClr val="tx1">
                    <a:lumMod val="95000"/>
                    <a:lumOff val="5000"/>
                  </a:schemeClr>
                </a:solidFill>
                <a:latin typeface="Arial" panose="020B0604020202020204" pitchFamily="34" charset="0"/>
                <a:cs typeface="Arial" panose="020B0604020202020204" pitchFamily="34" charset="0"/>
              </a:rPr>
              <a:t>он</a:t>
            </a:r>
          </a:p>
          <a:p>
            <a:pPr marL="514350" indent="-514350">
              <a:lnSpc>
                <a:spcPct val="160000"/>
              </a:lnSpc>
              <a:buFont typeface="+mj-lt"/>
              <a:buAutoNum type="arabicPeriod"/>
            </a:pPr>
            <a:r>
              <a:rPr lang="mn-MN" sz="4100" b="1" dirty="0">
                <a:solidFill>
                  <a:schemeClr val="tx1">
                    <a:lumMod val="95000"/>
                    <a:lumOff val="5000"/>
                  </a:schemeClr>
                </a:solidFill>
                <a:latin typeface="Arial" panose="020B0604020202020204" pitchFamily="34" charset="0"/>
                <a:cs typeface="Arial" panose="020B0604020202020204" pitchFamily="34" charset="0"/>
              </a:rPr>
              <a:t>Монгол Улсын Ерөнхийлөгчийн </a:t>
            </a:r>
            <a:r>
              <a:rPr lang="mn-MN" sz="4100" b="1" dirty="0" smtClean="0">
                <a:solidFill>
                  <a:schemeClr val="tx1">
                    <a:lumMod val="95000"/>
                    <a:lumOff val="5000"/>
                  </a:schemeClr>
                </a:solidFill>
                <a:latin typeface="Arial" panose="020B0604020202020204" pitchFamily="34" charset="0"/>
                <a:cs typeface="Arial" panose="020B0604020202020204" pitchFamily="34" charset="0"/>
              </a:rPr>
              <a:t>сонгууль </a:t>
            </a:r>
            <a:r>
              <a:rPr lang="en-US" sz="4100" b="1" dirty="0" smtClean="0">
                <a:solidFill>
                  <a:schemeClr val="tx1">
                    <a:lumMod val="95000"/>
                    <a:lumOff val="5000"/>
                  </a:schemeClr>
                </a:solidFill>
                <a:latin typeface="Arial" panose="020B0604020202020204" pitchFamily="34" charset="0"/>
                <a:cs typeface="Arial" panose="020B0604020202020204" pitchFamily="34" charset="0"/>
              </a:rPr>
              <a:t>2009 </a:t>
            </a:r>
            <a:r>
              <a:rPr lang="mn-MN" sz="4100" b="1" dirty="0" smtClean="0">
                <a:solidFill>
                  <a:schemeClr val="tx1">
                    <a:lumMod val="95000"/>
                    <a:lumOff val="5000"/>
                  </a:schemeClr>
                </a:solidFill>
                <a:latin typeface="Arial" panose="020B0604020202020204" pitchFamily="34" charset="0"/>
                <a:cs typeface="Arial" panose="020B0604020202020204" pitchFamily="34" charset="0"/>
              </a:rPr>
              <a:t>2013 </a:t>
            </a:r>
            <a:r>
              <a:rPr lang="mn-MN" sz="4100" b="1" dirty="0">
                <a:solidFill>
                  <a:schemeClr val="tx1">
                    <a:lumMod val="95000"/>
                    <a:lumOff val="5000"/>
                  </a:schemeClr>
                </a:solidFill>
                <a:latin typeface="Arial" panose="020B0604020202020204" pitchFamily="34" charset="0"/>
                <a:cs typeface="Arial" panose="020B0604020202020204" pitchFamily="34" charset="0"/>
              </a:rPr>
              <a:t>он</a:t>
            </a:r>
            <a:endParaRPr lang="en-US" sz="4100" b="1" dirty="0">
              <a:solidFill>
                <a:schemeClr val="tx1">
                  <a:lumMod val="95000"/>
                  <a:lumOff val="5000"/>
                </a:schemeClr>
              </a:solidFill>
              <a:latin typeface="Arial" panose="020B0604020202020204" pitchFamily="34" charset="0"/>
              <a:cs typeface="Arial" panose="020B0604020202020204" pitchFamily="34" charset="0"/>
            </a:endParaRPr>
          </a:p>
          <a:p>
            <a:pPr marL="0" indent="0">
              <a:buNone/>
            </a:pPr>
            <a:endParaRPr lang="en-US" sz="3200" b="1" dirty="0" smtClean="0">
              <a:latin typeface="Arial" panose="020B0604020202020204" pitchFamily="34" charset="0"/>
              <a:cs typeface="Arial" panose="020B0604020202020204" pitchFamily="34" charset="0"/>
            </a:endParaRP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8314" y="0"/>
            <a:ext cx="1872615" cy="1690688"/>
          </a:xfrm>
          <a:prstGeom prst="rect">
            <a:avLst/>
          </a:prstGeom>
        </p:spPr>
      </p:pic>
    </p:spTree>
    <p:extLst>
      <p:ext uri="{BB962C8B-B14F-4D97-AF65-F5344CB8AC3E}">
        <p14:creationId xmlns:p14="http://schemas.microsoft.com/office/powerpoint/2010/main" val="279540476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6685" y="36423"/>
            <a:ext cx="10515600" cy="942372"/>
          </a:xfrm>
        </p:spPr>
        <p:txBody>
          <a:bodyPr/>
          <a:lstStyle/>
          <a:p>
            <a:r>
              <a:rPr lang="mn-MN" dirty="0" smtClean="0"/>
              <a:t>1.</a:t>
            </a:r>
            <a:r>
              <a:rPr lang="mn-MN" b="1" dirty="0"/>
              <a:t> Сонгууль, түүний эрх зүйн зохицуулалт</a:t>
            </a:r>
            <a:r>
              <a:rPr lang="mn-MN" dirty="0" smtClean="0"/>
              <a:t> </a:t>
            </a:r>
            <a:endParaRPr lang="en-US" dirty="0"/>
          </a:p>
        </p:txBody>
      </p:sp>
      <p:sp>
        <p:nvSpPr>
          <p:cNvPr id="3" name="Content Placeholder 2"/>
          <p:cNvSpPr>
            <a:spLocks noGrp="1"/>
          </p:cNvSpPr>
          <p:nvPr>
            <p:ph idx="1"/>
          </p:nvPr>
        </p:nvSpPr>
        <p:spPr>
          <a:xfrm>
            <a:off x="218941" y="978795"/>
            <a:ext cx="11590986" cy="5360788"/>
          </a:xfrm>
        </p:spPr>
        <p:txBody>
          <a:bodyPr>
            <a:normAutofit lnSpcReduction="10000"/>
          </a:bodyPr>
          <a:lstStyle/>
          <a:p>
            <a:pPr marL="457200" lvl="1" indent="0" algn="just">
              <a:buNone/>
            </a:pPr>
            <a:r>
              <a:rPr lang="en-US" sz="2800" dirty="0" smtClean="0"/>
              <a:t>	</a:t>
            </a:r>
            <a:r>
              <a:rPr lang="mn-MN" sz="3200" dirty="0" smtClean="0">
                <a:latin typeface="Arial" panose="020B0604020202020204" pitchFamily="34" charset="0"/>
                <a:cs typeface="Arial" panose="020B0604020202020204" pitchFamily="34" charset="0"/>
              </a:rPr>
              <a:t>Сонгуулийн </a:t>
            </a:r>
            <a:r>
              <a:rPr lang="mn-MN" sz="3200" dirty="0">
                <a:latin typeface="Arial" panose="020B0604020202020204" pitchFamily="34" charset="0"/>
                <a:cs typeface="Arial" panose="020B0604020202020204" pitchFamily="34" charset="0"/>
              </a:rPr>
              <a:t>эрх зүй нь Үндсэн хуулийн эрх зүйн нэг бие даасан институт мөн бөгөөд төрийн сонгуульт албан тушаалд нэр дэвшүүлэх, сонгуулийг бэлтгэх, явуулах, үр дүнг гаргахтай холбогдон үүсэх нийгмийн харилцааг зохицуулж буй эрх </a:t>
            </a:r>
            <a:r>
              <a:rPr lang="mn-MN" sz="3200" dirty="0" smtClean="0">
                <a:latin typeface="Arial" panose="020B0604020202020204" pitchFamily="34" charset="0"/>
                <a:cs typeface="Arial" panose="020B0604020202020204" pitchFamily="34" charset="0"/>
              </a:rPr>
              <a:t>зүйн </a:t>
            </a:r>
            <a:r>
              <a:rPr lang="mn-MN" sz="3200" dirty="0">
                <a:latin typeface="Arial" panose="020B0604020202020204" pitchFamily="34" charset="0"/>
                <a:cs typeface="Arial" panose="020B0604020202020204" pitchFamily="34" charset="0"/>
              </a:rPr>
              <a:t>хэм хэмжээний нийлбэр цогц юм</a:t>
            </a:r>
            <a:r>
              <a:rPr lang="mn-MN" sz="3200" dirty="0" smtClean="0">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a:t>
            </a:r>
          </a:p>
          <a:p>
            <a:pPr marL="457200" lvl="1" indent="0" algn="just">
              <a:buNone/>
            </a:pPr>
            <a:r>
              <a:rPr lang="en-US" sz="3200" i="1" dirty="0" smtClean="0"/>
              <a:t>	</a:t>
            </a:r>
            <a:r>
              <a:rPr lang="mn-MN" sz="3200" i="1" dirty="0" smtClean="0"/>
              <a:t>Сонгуулийн </a:t>
            </a:r>
            <a:r>
              <a:rPr lang="mn-MN" sz="3200" i="1" dirty="0"/>
              <a:t>эрх зүйн харилцааны объект нь </a:t>
            </a:r>
            <a:r>
              <a:rPr lang="mn-MN" sz="3200" dirty="0"/>
              <a:t>сонгуулийн эрх зүйн харилцаанд оролцогчдын зан үйл чиглэж байгаа зүйл буюу сонгууль өөрөө байна</a:t>
            </a:r>
            <a:r>
              <a:rPr lang="mn-MN" sz="3200" dirty="0" smtClean="0"/>
              <a:t>.</a:t>
            </a:r>
            <a:endParaRPr lang="en-US" sz="3200" dirty="0" smtClean="0"/>
          </a:p>
          <a:p>
            <a:pPr marL="457200" lvl="1" indent="0" algn="just">
              <a:buNone/>
            </a:pPr>
            <a:r>
              <a:rPr lang="mn-MN" sz="3200" i="1" dirty="0"/>
              <a:t> Сонгууль гэдэг нь нэг талаас нийтийн засаглалыг бий болгох үйл ажиллагаа, нөгөө талаас төрийн дээд албан тушаалтнуудыг халж сэлгэх хэрэгсэл юм.</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52142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138" y="1"/>
            <a:ext cx="10515600" cy="888642"/>
          </a:xfrm>
        </p:spPr>
        <p:txBody>
          <a:bodyPr/>
          <a:lstStyle/>
          <a:p>
            <a:r>
              <a:rPr lang="mn-MN" dirty="0" smtClean="0"/>
              <a:t>1.</a:t>
            </a:r>
            <a:r>
              <a:rPr lang="mn-MN" b="1" dirty="0" smtClean="0"/>
              <a:t> Сонгууль, түүний эрх зүйн зохицуулалт</a:t>
            </a:r>
            <a:r>
              <a:rPr lang="mn-MN" dirty="0" smtClean="0"/>
              <a:t> </a:t>
            </a:r>
            <a:endParaRPr lang="en-US" dirty="0"/>
          </a:p>
        </p:txBody>
      </p:sp>
      <p:sp>
        <p:nvSpPr>
          <p:cNvPr id="3" name="Content Placeholder 2"/>
          <p:cNvSpPr>
            <a:spLocks noGrp="1"/>
          </p:cNvSpPr>
          <p:nvPr>
            <p:ph idx="1"/>
          </p:nvPr>
        </p:nvSpPr>
        <p:spPr>
          <a:xfrm>
            <a:off x="387439" y="1181680"/>
            <a:ext cx="11461123" cy="5566849"/>
          </a:xfrm>
        </p:spPr>
        <p:txBody>
          <a:bodyPr>
            <a:normAutofit/>
          </a:bodyPr>
          <a:lstStyle/>
          <a:p>
            <a:pPr marL="0" indent="0" algn="just">
              <a:buNone/>
            </a:pPr>
            <a:r>
              <a:rPr lang="en-US" dirty="0" smtClean="0"/>
              <a:t>	</a:t>
            </a:r>
            <a:r>
              <a:rPr lang="mn-MN" dirty="0" smtClean="0">
                <a:latin typeface="Arial" panose="020B0604020202020204" pitchFamily="34" charset="0"/>
                <a:cs typeface="Arial" panose="020B0604020202020204" pitchFamily="34" charset="0"/>
              </a:rPr>
              <a:t>Сонгууль </a:t>
            </a:r>
            <a:r>
              <a:rPr lang="mn-MN" dirty="0">
                <a:latin typeface="Arial" panose="020B0604020202020204" pitchFamily="34" charset="0"/>
                <a:cs typeface="Arial" panose="020B0604020202020204" pitchFamily="34" charset="0"/>
              </a:rPr>
              <a:t>нь нийгэмд Парламент буюу ард түмний төлөөллийн дээд байгууллага, төрийн тэргүүн, орон нутгийн өөрөө удирдах ёсны байгууллагыг байгуулахад сонгууль үндсэн арга хэрэгсэл нь болдог.  Мөн иргэдийн сонгох, сонгогдох эрхийг хангах боломжийг бий болгох, ард иргэдийн зүгээс засаг төрийн байгууллага, удирдлагыг хянах боломжийг олгодог, сонгогчдын өөрсдийнх нь улс төр, хууль эрх зүйн ухамсар, соёл, туршлага, сэтгэл зүйн түвшин, шинж төлөвийг илэрхийлэх боломжийг олгодог. Сонгуулийн явцад улс төрийн хүчнүүдийн ашиг сонирхол, үзэл бодол ямар байгаа нь илүү тод харагддаг төдийгүй тэдэнд ард түмний зүгээс тодорхой үнэлэлт өгч, улс төрийн амьдралын цаашдын чиг хандлагыг тодорхойлох боломжийг бий болгодог, улс төрийн удирдагчдыг халж сэлгэх боломжийг олгодог үүрэгтэй.</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4380265"/>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219343855"/>
              </p:ext>
            </p:extLst>
          </p:nvPr>
        </p:nvGraphicFramePr>
        <p:xfrm>
          <a:off x="1864485" y="162283"/>
          <a:ext cx="9271180" cy="5826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p:cNvSpPr>
            <a:spLocks noGrp="1"/>
          </p:cNvSpPr>
          <p:nvPr>
            <p:ph type="title"/>
          </p:nvPr>
        </p:nvSpPr>
        <p:spPr>
          <a:xfrm>
            <a:off x="0" y="3875996"/>
            <a:ext cx="3709115" cy="2885412"/>
          </a:xfrm>
          <a:prstGeom prst="roundRect">
            <a:avLst/>
          </a:prstGeom>
        </p:spPr>
        <p:style>
          <a:lnRef idx="1">
            <a:schemeClr val="accent1"/>
          </a:lnRef>
          <a:fillRef idx="2">
            <a:schemeClr val="accent1"/>
          </a:fillRef>
          <a:effectRef idx="1">
            <a:schemeClr val="accent1"/>
          </a:effectRef>
          <a:fontRef idx="minor">
            <a:schemeClr val="dk1"/>
          </a:fontRef>
        </p:style>
        <p:txBody>
          <a:bodyPr>
            <a:noAutofit/>
          </a:bodyPr>
          <a:lstStyle/>
          <a:p>
            <a:r>
              <a:rPr lang="mn-MN" sz="2400" dirty="0">
                <a:latin typeface="Arial" panose="020B0604020202020204" pitchFamily="34" charset="0"/>
                <a:cs typeface="Arial" panose="020B0604020202020204" pitchFamily="34" charset="0"/>
              </a:rPr>
              <a:t>Сонгогч саналаа ямар нэгэн төлөөлөлгүйгээр өөрөө гаргах замаар сонгууль явагдвал энэ нь шууд сонгууль болно.</a:t>
            </a:r>
            <a:endParaRPr lang="en-US" sz="2400" dirty="0">
              <a:latin typeface="Arial" panose="020B0604020202020204" pitchFamily="34" charset="0"/>
              <a:cs typeface="Arial" panose="020B0604020202020204" pitchFamily="34" charset="0"/>
            </a:endParaRPr>
          </a:p>
        </p:txBody>
      </p:sp>
      <p:sp>
        <p:nvSpPr>
          <p:cNvPr id="9" name="Curved Left Arrow 8"/>
          <p:cNvSpPr/>
          <p:nvPr/>
        </p:nvSpPr>
        <p:spPr>
          <a:xfrm rot="5400000" flipH="1" flipV="1">
            <a:off x="2792186" y="2521183"/>
            <a:ext cx="700520" cy="20091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rot="5400000" flipH="1">
            <a:off x="9163739" y="2463229"/>
            <a:ext cx="700520" cy="212501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itle 1"/>
          <p:cNvSpPr txBox="1">
            <a:spLocks/>
          </p:cNvSpPr>
          <p:nvPr/>
        </p:nvSpPr>
        <p:spPr>
          <a:xfrm>
            <a:off x="9053311" y="3875996"/>
            <a:ext cx="3046390" cy="2725804"/>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mn-MN" sz="2800" dirty="0" smtClean="0">
                <a:latin typeface="Arial" panose="020B0604020202020204" pitchFamily="34" charset="0"/>
                <a:cs typeface="Arial" panose="020B0604020202020204" pitchFamily="34" charset="0"/>
              </a:rPr>
              <a:t>Хоёр </a:t>
            </a:r>
            <a:r>
              <a:rPr lang="mn-MN" sz="2800" dirty="0">
                <a:latin typeface="Arial" panose="020B0604020202020204" pitchFamily="34" charset="0"/>
                <a:cs typeface="Arial" panose="020B0604020202020204" pitchFamily="34" charset="0"/>
              </a:rPr>
              <a:t>түүнээс дээш шат дамжин явагддаг сонгуулийг</a:t>
            </a:r>
            <a:endParaRPr lang="en-US" sz="2800" dirty="0">
              <a:latin typeface="Arial" panose="020B0604020202020204" pitchFamily="34" charset="0"/>
              <a:cs typeface="Arial" panose="020B0604020202020204" pitchFamily="34" charset="0"/>
            </a:endParaRPr>
          </a:p>
        </p:txBody>
      </p:sp>
      <p:sp>
        <p:nvSpPr>
          <p:cNvPr id="2" name="Rounded Rectangle 1"/>
          <p:cNvSpPr/>
          <p:nvPr/>
        </p:nvSpPr>
        <p:spPr>
          <a:xfrm>
            <a:off x="9513999" y="4576517"/>
            <a:ext cx="914400" cy="914400"/>
          </a:xfrm>
          <a:prstGeom prst="roundRect">
            <a:avLst/>
          </a:prstGeom>
        </p:spPr>
        <p:txBody>
          <a:bodyPr rtlCol="0" anchor="ctr">
            <a:spAutoFit/>
          </a:bodyPr>
          <a:lstStyle/>
          <a:p>
            <a:pPr algn="just">
              <a:spcBef>
                <a:spcPts val="600"/>
              </a:spcBef>
              <a:spcAft>
                <a:spcPts val="600"/>
              </a:spcAft>
            </a:pPr>
            <a:endParaRPr lang="en-US" sz="3200" dirty="0" err="1">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0731492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anim calcmode="lin" valueType="num">
                                      <p:cBhvr>
                                        <p:cTn id="25" dur="2000" fill="hold"/>
                                        <p:tgtEl>
                                          <p:spTgt spid="10"/>
                                        </p:tgtEl>
                                        <p:attrNameLst>
                                          <p:attrName>ppt_w</p:attrName>
                                        </p:attrNameLst>
                                      </p:cBhvr>
                                      <p:tavLst>
                                        <p:tav tm="0" fmla="#ppt_w*sin(2.5*pi*$)">
                                          <p:val>
                                            <p:fltVal val="0"/>
                                          </p:val>
                                        </p:tav>
                                        <p:tav tm="100000">
                                          <p:val>
                                            <p:fltVal val="1"/>
                                          </p:val>
                                        </p:tav>
                                      </p:tavLst>
                                    </p:anim>
                                    <p:anim calcmode="lin" valueType="num">
                                      <p:cBhvr>
                                        <p:cTn id="26"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circle(in)">
                                      <p:cBhvr>
                                        <p:cTn id="36"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extLst>
              <p:ext uri="{D42A27DB-BD31-4B8C-83A1-F6EECF244321}">
                <p14:modId xmlns:p14="http://schemas.microsoft.com/office/powerpoint/2010/main" val="3652098313"/>
              </p:ext>
            </p:extLst>
          </p:nvPr>
        </p:nvGraphicFramePr>
        <p:xfrm>
          <a:off x="902751" y="22345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Curved Left Arrow 14"/>
          <p:cNvSpPr/>
          <p:nvPr/>
        </p:nvSpPr>
        <p:spPr>
          <a:xfrm rot="5400000" flipH="1" flipV="1">
            <a:off x="2726585" y="2295393"/>
            <a:ext cx="700554" cy="1981376"/>
          </a:xfrm>
          <a:custGeom>
            <a:avLst/>
            <a:gdLst>
              <a:gd name="connsiteX0" fmla="*/ 0 w 700520"/>
              <a:gd name="connsiteY0" fmla="*/ 1833974 h 2009104"/>
              <a:gd name="connsiteX1" fmla="*/ 175130 w 700520"/>
              <a:gd name="connsiteY1" fmla="*/ 1631116 h 2009104"/>
              <a:gd name="connsiteX2" fmla="*/ 175130 w 700520"/>
              <a:gd name="connsiteY2" fmla="*/ 1718681 h 2009104"/>
              <a:gd name="connsiteX3" fmla="*/ 696989 w 700520"/>
              <a:gd name="connsiteY3" fmla="*/ 960769 h 2009104"/>
              <a:gd name="connsiteX4" fmla="*/ 175130 w 700520"/>
              <a:gd name="connsiteY4" fmla="*/ 1893811 h 2009104"/>
              <a:gd name="connsiteX5" fmla="*/ 175130 w 700520"/>
              <a:gd name="connsiteY5" fmla="*/ 1981376 h 2009104"/>
              <a:gd name="connsiteX6" fmla="*/ 0 w 700520"/>
              <a:gd name="connsiteY6" fmla="*/ 1833974 h 2009104"/>
              <a:gd name="connsiteX0" fmla="*/ 700520 w 700520"/>
              <a:gd name="connsiteY0" fmla="*/ 1048335 h 2009104"/>
              <a:gd name="connsiteX1" fmla="*/ 0 w 700520"/>
              <a:gd name="connsiteY1" fmla="*/ 175130 h 2009104"/>
              <a:gd name="connsiteX2" fmla="*/ 0 w 700520"/>
              <a:gd name="connsiteY2" fmla="*/ 0 h 2009104"/>
              <a:gd name="connsiteX3" fmla="*/ 700520 w 700520"/>
              <a:gd name="connsiteY3" fmla="*/ 873205 h 2009104"/>
              <a:gd name="connsiteX4" fmla="*/ 700520 w 700520"/>
              <a:gd name="connsiteY4" fmla="*/ 1048335 h 2009104"/>
              <a:gd name="connsiteX0" fmla="*/ 700520 w 700520"/>
              <a:gd name="connsiteY0" fmla="*/ 1048335 h 2009104"/>
              <a:gd name="connsiteX1" fmla="*/ 0 w 700520"/>
              <a:gd name="connsiteY1" fmla="*/ 175130 h 2009104"/>
              <a:gd name="connsiteX2" fmla="*/ 0 w 700520"/>
              <a:gd name="connsiteY2" fmla="*/ 0 h 2009104"/>
              <a:gd name="connsiteX3" fmla="*/ 700520 w 700520"/>
              <a:gd name="connsiteY3" fmla="*/ 873205 h 2009104"/>
              <a:gd name="connsiteX4" fmla="*/ 700520 w 700520"/>
              <a:gd name="connsiteY4" fmla="*/ 1048335 h 2009104"/>
              <a:gd name="connsiteX5" fmla="*/ 175130 w 700520"/>
              <a:gd name="connsiteY5" fmla="*/ 1893812 h 2009104"/>
              <a:gd name="connsiteX6" fmla="*/ 175130 w 700520"/>
              <a:gd name="connsiteY6" fmla="*/ 1981376 h 2009104"/>
              <a:gd name="connsiteX7" fmla="*/ 0 w 700520"/>
              <a:gd name="connsiteY7" fmla="*/ 1833974 h 2009104"/>
              <a:gd name="connsiteX8" fmla="*/ 175130 w 700520"/>
              <a:gd name="connsiteY8" fmla="*/ 1631116 h 2009104"/>
              <a:gd name="connsiteX9" fmla="*/ 175130 w 700520"/>
              <a:gd name="connsiteY9" fmla="*/ 1718681 h 2009104"/>
              <a:gd name="connsiteX10" fmla="*/ 696989 w 700520"/>
              <a:gd name="connsiteY10" fmla="*/ 960769 h 2009104"/>
              <a:gd name="connsiteX0" fmla="*/ 0 w 700554"/>
              <a:gd name="connsiteY0" fmla="*/ 1833974 h 1981376"/>
              <a:gd name="connsiteX1" fmla="*/ 175130 w 700554"/>
              <a:gd name="connsiteY1" fmla="*/ 1631116 h 1981376"/>
              <a:gd name="connsiteX2" fmla="*/ 175130 w 700554"/>
              <a:gd name="connsiteY2" fmla="*/ 1718681 h 1981376"/>
              <a:gd name="connsiteX3" fmla="*/ 696989 w 700554"/>
              <a:gd name="connsiteY3" fmla="*/ 960769 h 1981376"/>
              <a:gd name="connsiteX4" fmla="*/ 175130 w 700554"/>
              <a:gd name="connsiteY4" fmla="*/ 1893811 h 1981376"/>
              <a:gd name="connsiteX5" fmla="*/ 175130 w 700554"/>
              <a:gd name="connsiteY5" fmla="*/ 1981376 h 1981376"/>
              <a:gd name="connsiteX6" fmla="*/ 0 w 700554"/>
              <a:gd name="connsiteY6" fmla="*/ 1833974 h 1981376"/>
              <a:gd name="connsiteX0" fmla="*/ 700520 w 700554"/>
              <a:gd name="connsiteY0" fmla="*/ 1048335 h 1981376"/>
              <a:gd name="connsiteX1" fmla="*/ 0 w 700554"/>
              <a:gd name="connsiteY1" fmla="*/ 175130 h 1981376"/>
              <a:gd name="connsiteX2" fmla="*/ 0 w 700554"/>
              <a:gd name="connsiteY2" fmla="*/ 0 h 1981376"/>
              <a:gd name="connsiteX3" fmla="*/ 700520 w 700554"/>
              <a:gd name="connsiteY3" fmla="*/ 873205 h 1981376"/>
              <a:gd name="connsiteX4" fmla="*/ 700520 w 700554"/>
              <a:gd name="connsiteY4" fmla="*/ 1048335 h 1981376"/>
              <a:gd name="connsiteX0" fmla="*/ 700520 w 700554"/>
              <a:gd name="connsiteY0" fmla="*/ 1048335 h 1981376"/>
              <a:gd name="connsiteX1" fmla="*/ 0 w 700554"/>
              <a:gd name="connsiteY1" fmla="*/ 175130 h 1981376"/>
              <a:gd name="connsiteX2" fmla="*/ 0 w 700554"/>
              <a:gd name="connsiteY2" fmla="*/ 0 h 1981376"/>
              <a:gd name="connsiteX3" fmla="*/ 700520 w 700554"/>
              <a:gd name="connsiteY3" fmla="*/ 873205 h 1981376"/>
              <a:gd name="connsiteX4" fmla="*/ 700520 w 700554"/>
              <a:gd name="connsiteY4" fmla="*/ 1048335 h 1981376"/>
              <a:gd name="connsiteX5" fmla="*/ 175130 w 700554"/>
              <a:gd name="connsiteY5" fmla="*/ 1893812 h 1981376"/>
              <a:gd name="connsiteX6" fmla="*/ 175130 w 700554"/>
              <a:gd name="connsiteY6" fmla="*/ 1981376 h 1981376"/>
              <a:gd name="connsiteX7" fmla="*/ 0 w 700554"/>
              <a:gd name="connsiteY7" fmla="*/ 1833974 h 1981376"/>
              <a:gd name="connsiteX8" fmla="*/ 160616 w 700554"/>
              <a:gd name="connsiteY8" fmla="*/ 1471459 h 1981376"/>
              <a:gd name="connsiteX9" fmla="*/ 175130 w 700554"/>
              <a:gd name="connsiteY9" fmla="*/ 1718681 h 1981376"/>
              <a:gd name="connsiteX10" fmla="*/ 696989 w 700554"/>
              <a:gd name="connsiteY10" fmla="*/ 960769 h 198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0554" h="1981376" stroke="0" extrusionOk="0">
                <a:moveTo>
                  <a:pt x="0" y="1833974"/>
                </a:moveTo>
                <a:lnTo>
                  <a:pt x="175130" y="1631116"/>
                </a:lnTo>
                <a:lnTo>
                  <a:pt x="175130" y="1718681"/>
                </a:lnTo>
                <a:cubicBezTo>
                  <a:pt x="459266" y="1627232"/>
                  <a:pt x="667561" y="1324719"/>
                  <a:pt x="696989" y="960769"/>
                </a:cubicBezTo>
                <a:cubicBezTo>
                  <a:pt x="731673" y="1389723"/>
                  <a:pt x="510015" y="1786029"/>
                  <a:pt x="175130" y="1893811"/>
                </a:cubicBezTo>
                <a:lnTo>
                  <a:pt x="175130" y="1981376"/>
                </a:lnTo>
                <a:lnTo>
                  <a:pt x="0" y="1833974"/>
                </a:lnTo>
                <a:close/>
              </a:path>
              <a:path w="700554" h="1981376" fill="darkenLess" stroke="0" extrusionOk="0">
                <a:moveTo>
                  <a:pt x="700520" y="1048335"/>
                </a:moveTo>
                <a:cubicBezTo>
                  <a:pt x="700520" y="566077"/>
                  <a:pt x="386887" y="175130"/>
                  <a:pt x="0" y="175130"/>
                </a:cubicBezTo>
                <a:lnTo>
                  <a:pt x="0" y="0"/>
                </a:lnTo>
                <a:cubicBezTo>
                  <a:pt x="386887" y="0"/>
                  <a:pt x="700520" y="390947"/>
                  <a:pt x="700520" y="873205"/>
                </a:cubicBezTo>
                <a:lnTo>
                  <a:pt x="700520" y="1048335"/>
                </a:lnTo>
                <a:close/>
              </a:path>
              <a:path w="700554" h="1981376" fill="none" extrusionOk="0">
                <a:moveTo>
                  <a:pt x="700520" y="1048335"/>
                </a:moveTo>
                <a:cubicBezTo>
                  <a:pt x="700520" y="566077"/>
                  <a:pt x="386887" y="175130"/>
                  <a:pt x="0" y="175130"/>
                </a:cubicBezTo>
                <a:lnTo>
                  <a:pt x="0" y="0"/>
                </a:lnTo>
                <a:cubicBezTo>
                  <a:pt x="386887" y="0"/>
                  <a:pt x="700520" y="390947"/>
                  <a:pt x="700520" y="873205"/>
                </a:cubicBezTo>
                <a:lnTo>
                  <a:pt x="700520" y="1048335"/>
                </a:lnTo>
                <a:cubicBezTo>
                  <a:pt x="700520" y="1446515"/>
                  <a:pt x="484423" y="1794267"/>
                  <a:pt x="175130" y="1893812"/>
                </a:cubicBezTo>
                <a:lnTo>
                  <a:pt x="175130" y="1981376"/>
                </a:lnTo>
                <a:lnTo>
                  <a:pt x="0" y="1833974"/>
                </a:lnTo>
                <a:lnTo>
                  <a:pt x="160616" y="1471459"/>
                </a:lnTo>
                <a:cubicBezTo>
                  <a:pt x="160616" y="1500647"/>
                  <a:pt x="175130" y="1689493"/>
                  <a:pt x="175130" y="1718681"/>
                </a:cubicBezTo>
                <a:cubicBezTo>
                  <a:pt x="459266" y="1627232"/>
                  <a:pt x="667561" y="1324719"/>
                  <a:pt x="696989" y="960769"/>
                </a:cubicBezTo>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rot="5400000" flipH="1">
            <a:off x="8536656" y="2280405"/>
            <a:ext cx="700556" cy="2011353"/>
          </a:xfrm>
          <a:custGeom>
            <a:avLst/>
            <a:gdLst>
              <a:gd name="connsiteX0" fmla="*/ 0 w 700520"/>
              <a:gd name="connsiteY0" fmla="*/ 1769579 h 1944709"/>
              <a:gd name="connsiteX1" fmla="*/ 175130 w 700520"/>
              <a:gd name="connsiteY1" fmla="*/ 1567744 h 1944709"/>
              <a:gd name="connsiteX2" fmla="*/ 175130 w 700520"/>
              <a:gd name="connsiteY2" fmla="*/ 1655309 h 1944709"/>
              <a:gd name="connsiteX3" fmla="*/ 696713 w 700520"/>
              <a:gd name="connsiteY3" fmla="*/ 928572 h 1944709"/>
              <a:gd name="connsiteX4" fmla="*/ 175130 w 700520"/>
              <a:gd name="connsiteY4" fmla="*/ 1830439 h 1944709"/>
              <a:gd name="connsiteX5" fmla="*/ 175130 w 700520"/>
              <a:gd name="connsiteY5" fmla="*/ 1918004 h 1944709"/>
              <a:gd name="connsiteX6" fmla="*/ 0 w 700520"/>
              <a:gd name="connsiteY6" fmla="*/ 1769579 h 1944709"/>
              <a:gd name="connsiteX0" fmla="*/ 700520 w 700520"/>
              <a:gd name="connsiteY0" fmla="*/ 1016137 h 1944709"/>
              <a:gd name="connsiteX1" fmla="*/ 0 w 700520"/>
              <a:gd name="connsiteY1" fmla="*/ 175130 h 1944709"/>
              <a:gd name="connsiteX2" fmla="*/ 0 w 700520"/>
              <a:gd name="connsiteY2" fmla="*/ 0 h 1944709"/>
              <a:gd name="connsiteX3" fmla="*/ 700520 w 700520"/>
              <a:gd name="connsiteY3" fmla="*/ 841007 h 1944709"/>
              <a:gd name="connsiteX4" fmla="*/ 700520 w 700520"/>
              <a:gd name="connsiteY4" fmla="*/ 1016137 h 1944709"/>
              <a:gd name="connsiteX0" fmla="*/ 700520 w 700520"/>
              <a:gd name="connsiteY0" fmla="*/ 1016137 h 1944709"/>
              <a:gd name="connsiteX1" fmla="*/ 0 w 700520"/>
              <a:gd name="connsiteY1" fmla="*/ 175130 h 1944709"/>
              <a:gd name="connsiteX2" fmla="*/ 0 w 700520"/>
              <a:gd name="connsiteY2" fmla="*/ 0 h 1944709"/>
              <a:gd name="connsiteX3" fmla="*/ 700520 w 700520"/>
              <a:gd name="connsiteY3" fmla="*/ 841007 h 1944709"/>
              <a:gd name="connsiteX4" fmla="*/ 700520 w 700520"/>
              <a:gd name="connsiteY4" fmla="*/ 1016137 h 1944709"/>
              <a:gd name="connsiteX5" fmla="*/ 175130 w 700520"/>
              <a:gd name="connsiteY5" fmla="*/ 1830439 h 1944709"/>
              <a:gd name="connsiteX6" fmla="*/ 175130 w 700520"/>
              <a:gd name="connsiteY6" fmla="*/ 1918004 h 1944709"/>
              <a:gd name="connsiteX7" fmla="*/ 0 w 700520"/>
              <a:gd name="connsiteY7" fmla="*/ 1769579 h 1944709"/>
              <a:gd name="connsiteX8" fmla="*/ 175130 w 700520"/>
              <a:gd name="connsiteY8" fmla="*/ 1567744 h 1944709"/>
              <a:gd name="connsiteX9" fmla="*/ 175130 w 700520"/>
              <a:gd name="connsiteY9" fmla="*/ 1655309 h 1944709"/>
              <a:gd name="connsiteX10" fmla="*/ 696713 w 700520"/>
              <a:gd name="connsiteY10" fmla="*/ 928572 h 1944709"/>
              <a:gd name="connsiteX0" fmla="*/ 0 w 700556"/>
              <a:gd name="connsiteY0" fmla="*/ 1769579 h 1918004"/>
              <a:gd name="connsiteX1" fmla="*/ 175130 w 700556"/>
              <a:gd name="connsiteY1" fmla="*/ 1567744 h 1918004"/>
              <a:gd name="connsiteX2" fmla="*/ 175130 w 700556"/>
              <a:gd name="connsiteY2" fmla="*/ 1655309 h 1918004"/>
              <a:gd name="connsiteX3" fmla="*/ 696713 w 700556"/>
              <a:gd name="connsiteY3" fmla="*/ 928572 h 1918004"/>
              <a:gd name="connsiteX4" fmla="*/ 175130 w 700556"/>
              <a:gd name="connsiteY4" fmla="*/ 1830439 h 1918004"/>
              <a:gd name="connsiteX5" fmla="*/ 175130 w 700556"/>
              <a:gd name="connsiteY5" fmla="*/ 1918004 h 1918004"/>
              <a:gd name="connsiteX6" fmla="*/ 0 w 700556"/>
              <a:gd name="connsiteY6" fmla="*/ 1769579 h 1918004"/>
              <a:gd name="connsiteX0" fmla="*/ 700520 w 700556"/>
              <a:gd name="connsiteY0" fmla="*/ 1016137 h 1918004"/>
              <a:gd name="connsiteX1" fmla="*/ 0 w 700556"/>
              <a:gd name="connsiteY1" fmla="*/ 175130 h 1918004"/>
              <a:gd name="connsiteX2" fmla="*/ 0 w 700556"/>
              <a:gd name="connsiteY2" fmla="*/ 0 h 1918004"/>
              <a:gd name="connsiteX3" fmla="*/ 700520 w 700556"/>
              <a:gd name="connsiteY3" fmla="*/ 841007 h 1918004"/>
              <a:gd name="connsiteX4" fmla="*/ 700520 w 700556"/>
              <a:gd name="connsiteY4" fmla="*/ 1016137 h 1918004"/>
              <a:gd name="connsiteX0" fmla="*/ 700520 w 700556"/>
              <a:gd name="connsiteY0" fmla="*/ 1016137 h 1918004"/>
              <a:gd name="connsiteX1" fmla="*/ 0 w 700556"/>
              <a:gd name="connsiteY1" fmla="*/ 175130 h 1918004"/>
              <a:gd name="connsiteX2" fmla="*/ 0 w 700556"/>
              <a:gd name="connsiteY2" fmla="*/ 0 h 1918004"/>
              <a:gd name="connsiteX3" fmla="*/ 700520 w 700556"/>
              <a:gd name="connsiteY3" fmla="*/ 841007 h 1918004"/>
              <a:gd name="connsiteX4" fmla="*/ 700520 w 700556"/>
              <a:gd name="connsiteY4" fmla="*/ 1016137 h 1918004"/>
              <a:gd name="connsiteX5" fmla="*/ 175130 w 700556"/>
              <a:gd name="connsiteY5" fmla="*/ 1830439 h 1918004"/>
              <a:gd name="connsiteX6" fmla="*/ 175130 w 700556"/>
              <a:gd name="connsiteY6" fmla="*/ 1918004 h 1918004"/>
              <a:gd name="connsiteX7" fmla="*/ 0 w 700556"/>
              <a:gd name="connsiteY7" fmla="*/ 1769579 h 1918004"/>
              <a:gd name="connsiteX8" fmla="*/ 175130 w 700556"/>
              <a:gd name="connsiteY8" fmla="*/ 1422601 h 1918004"/>
              <a:gd name="connsiteX9" fmla="*/ 175130 w 700556"/>
              <a:gd name="connsiteY9" fmla="*/ 1655309 h 1918004"/>
              <a:gd name="connsiteX10" fmla="*/ 696713 w 700556"/>
              <a:gd name="connsiteY10" fmla="*/ 928572 h 191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0556" h="1918004" stroke="0" extrusionOk="0">
                <a:moveTo>
                  <a:pt x="0" y="1769579"/>
                </a:moveTo>
                <a:lnTo>
                  <a:pt x="175130" y="1567744"/>
                </a:lnTo>
                <a:lnTo>
                  <a:pt x="175130" y="1655309"/>
                </a:lnTo>
                <a:cubicBezTo>
                  <a:pt x="458308" y="1567530"/>
                  <a:pt x="666261" y="1277782"/>
                  <a:pt x="696713" y="928572"/>
                </a:cubicBezTo>
                <a:cubicBezTo>
                  <a:pt x="732831" y="1342769"/>
                  <a:pt x="511008" y="1726323"/>
                  <a:pt x="175130" y="1830439"/>
                </a:cubicBezTo>
                <a:lnTo>
                  <a:pt x="175130" y="1918004"/>
                </a:lnTo>
                <a:lnTo>
                  <a:pt x="0" y="1769579"/>
                </a:lnTo>
                <a:close/>
              </a:path>
              <a:path w="700556" h="1918004" fill="darkenLess" stroke="0" extrusionOk="0">
                <a:moveTo>
                  <a:pt x="700520" y="1016137"/>
                </a:moveTo>
                <a:cubicBezTo>
                  <a:pt x="700520" y="551662"/>
                  <a:pt x="386887" y="175130"/>
                  <a:pt x="0" y="175130"/>
                </a:cubicBezTo>
                <a:lnTo>
                  <a:pt x="0" y="0"/>
                </a:lnTo>
                <a:cubicBezTo>
                  <a:pt x="386887" y="0"/>
                  <a:pt x="700520" y="376532"/>
                  <a:pt x="700520" y="841007"/>
                </a:cubicBezTo>
                <a:lnTo>
                  <a:pt x="700520" y="1016137"/>
                </a:lnTo>
                <a:close/>
              </a:path>
              <a:path w="700556" h="1918004" fill="none" extrusionOk="0">
                <a:moveTo>
                  <a:pt x="700520" y="1016137"/>
                </a:moveTo>
                <a:cubicBezTo>
                  <a:pt x="700520" y="551662"/>
                  <a:pt x="386887" y="175130"/>
                  <a:pt x="0" y="175130"/>
                </a:cubicBezTo>
                <a:lnTo>
                  <a:pt x="0" y="0"/>
                </a:lnTo>
                <a:cubicBezTo>
                  <a:pt x="386887" y="0"/>
                  <a:pt x="700520" y="376532"/>
                  <a:pt x="700520" y="841007"/>
                </a:cubicBezTo>
                <a:lnTo>
                  <a:pt x="700520" y="1016137"/>
                </a:lnTo>
                <a:cubicBezTo>
                  <a:pt x="700520" y="1399635"/>
                  <a:pt x="484422" y="1734564"/>
                  <a:pt x="175130" y="1830439"/>
                </a:cubicBezTo>
                <a:lnTo>
                  <a:pt x="175130" y="1918004"/>
                </a:lnTo>
                <a:lnTo>
                  <a:pt x="0" y="1769579"/>
                </a:lnTo>
                <a:lnTo>
                  <a:pt x="175130" y="1422601"/>
                </a:lnTo>
                <a:lnTo>
                  <a:pt x="175130" y="1655309"/>
                </a:lnTo>
                <a:cubicBezTo>
                  <a:pt x="458308" y="1567530"/>
                  <a:pt x="666261" y="1277782"/>
                  <a:pt x="696713" y="928572"/>
                </a:cubicBezTo>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itle 1"/>
          <p:cNvSpPr txBox="1">
            <a:spLocks/>
          </p:cNvSpPr>
          <p:nvPr/>
        </p:nvSpPr>
        <p:spPr>
          <a:xfrm>
            <a:off x="0" y="3636358"/>
            <a:ext cx="3836831" cy="2622773"/>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mn-MN" sz="2800" dirty="0" smtClean="0"/>
              <a:t>Нийт </a:t>
            </a:r>
            <a:r>
              <a:rPr lang="mn-MN" sz="2800" dirty="0"/>
              <a:t>улс орон даяар, сонгуулийн эрх бүхий иргэдээс бүгд оролцох боломжийг хангасны үндсэн дээр явуулж байгаа сонгуулийг ойлгоно.</a:t>
            </a:r>
            <a:endParaRPr lang="en-US" sz="2800" dirty="0">
              <a:latin typeface="Arial" panose="020B0604020202020204" pitchFamily="34" charset="0"/>
              <a:cs typeface="Arial" panose="020B0604020202020204" pitchFamily="34" charset="0"/>
            </a:endParaRPr>
          </a:p>
        </p:txBody>
      </p:sp>
      <p:sp>
        <p:nvSpPr>
          <p:cNvPr id="18" name="Title 1"/>
          <p:cNvSpPr txBox="1">
            <a:spLocks/>
          </p:cNvSpPr>
          <p:nvPr/>
        </p:nvSpPr>
        <p:spPr>
          <a:xfrm>
            <a:off x="8329412" y="3636358"/>
            <a:ext cx="3699456" cy="2622773"/>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just"/>
            <a:r>
              <a:rPr lang="mn-MN" sz="2800" dirty="0" smtClean="0"/>
              <a:t>Тодорхой </a:t>
            </a:r>
            <a:r>
              <a:rPr lang="mn-MN" sz="2800" dirty="0"/>
              <a:t>орон нутгийн хүрээнд буюу тойрог, хэсгийн хүрээнд явуулах сонгуулийг хэлнэ.</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359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circle(in)">
                                      <p:cBhvr>
                                        <p:cTn id="21" dur="20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circle(in)">
                                      <p:cBhvr>
                                        <p:cTn id="2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00810754"/>
              </p:ext>
            </p:extLst>
          </p:nvPr>
        </p:nvGraphicFramePr>
        <p:xfrm>
          <a:off x="185057" y="272596"/>
          <a:ext cx="11644086" cy="6585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678044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926"/>
            <a:ext cx="7072086" cy="636360"/>
          </a:xfrm>
        </p:spPr>
        <p:txBody>
          <a:bodyPr>
            <a:normAutofit fontScale="90000"/>
          </a:bodyPr>
          <a:lstStyle/>
          <a:p>
            <a:r>
              <a:rPr lang="mn-MN" dirty="0"/>
              <a:t>Сонгуулийн эрх зүйн зарчим</a:t>
            </a:r>
            <a:endParaRPr lang="en-US" dirty="0"/>
          </a:p>
        </p:txBody>
      </p:sp>
      <p:sp>
        <p:nvSpPr>
          <p:cNvPr id="3" name="Content Placeholder 2"/>
          <p:cNvSpPr>
            <a:spLocks noGrp="1"/>
          </p:cNvSpPr>
          <p:nvPr>
            <p:ph idx="1"/>
          </p:nvPr>
        </p:nvSpPr>
        <p:spPr>
          <a:xfrm>
            <a:off x="838199" y="940253"/>
            <a:ext cx="10671629" cy="5692775"/>
          </a:xfrm>
        </p:spPr>
        <p:txBody>
          <a:bodyPr>
            <a:normAutofit/>
          </a:bodyPr>
          <a:lstStyle/>
          <a:p>
            <a:pPr algn="just"/>
            <a:r>
              <a:rPr lang="mn-MN" sz="3200" dirty="0" smtClean="0">
                <a:latin typeface="Arial" panose="020B0604020202020204" pitchFamily="34" charset="0"/>
                <a:cs typeface="Arial" panose="020B0604020202020204" pitchFamily="34" charset="0"/>
              </a:rPr>
              <a:t>Сонгуулийн эрх зүйн үндсэн эх сурвалж нь Монгол Улсын Үндсэн хууль мөн. Учир нь чөлөөт ардчилсан сонгуулийн үндсэн зарчмыг Монгол улсын Үндсэн хуулийн 31 дүгээр зүйлд "Монгол Улсын сонгуулийн эрх бүхий иргэд нийтээрээ, чөлөөтэй шууд сонгох эрхтэй оролцож, саналаа нууцаар гаргана" хэмээн бататгажээ.</a:t>
            </a:r>
          </a:p>
          <a:p>
            <a:pPr algn="just"/>
            <a:r>
              <a:rPr lang="mn-MN" sz="3200" dirty="0">
                <a:latin typeface="Arial" panose="020B0604020202020204" pitchFamily="34" charset="0"/>
                <a:cs typeface="Arial" panose="020B0604020202020204" pitchFamily="34" charset="0"/>
              </a:rPr>
              <a:t>Сонгуулийн эрх зүйн харилцаанд оролцогчдоос уг эрх зүйн хэм хэмжээг тогтоох, түүнийг хэрэгжүүлэхдээ зайлшгүй баримталбал зохих үзэл баримтлалыг сонгуулийн эрх зүйн зарчим гэнэ.</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19201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943" y="190953"/>
            <a:ext cx="10515600" cy="1325563"/>
          </a:xfrm>
        </p:spPr>
        <p:txBody>
          <a:bodyPr>
            <a:normAutofit/>
          </a:bodyPr>
          <a:lstStyle/>
          <a:p>
            <a:r>
              <a:rPr lang="mn-MN" sz="4000" dirty="0">
                <a:latin typeface="Arial" panose="020B0604020202020204" pitchFamily="34" charset="0"/>
                <a:cs typeface="Arial" panose="020B0604020202020204" pitchFamily="34" charset="0"/>
              </a:rPr>
              <a:t>Сонгуулийн эрх зүйн зарчмыг </a:t>
            </a:r>
            <a:r>
              <a:rPr lang="mn-MN" sz="4000" b="1" dirty="0">
                <a:latin typeface="Arial" panose="020B0604020202020204" pitchFamily="34" charset="0"/>
                <a:cs typeface="Arial" panose="020B0604020202020204" pitchFamily="34" charset="0"/>
              </a:rPr>
              <a:t>үндсэн зарчим</a:t>
            </a:r>
            <a:r>
              <a:rPr lang="mn-MN" sz="4000" dirty="0">
                <a:latin typeface="Arial" panose="020B0604020202020204" pitchFamily="34" charset="0"/>
                <a:cs typeface="Arial" panose="020B0604020202020204" pitchFamily="34" charset="0"/>
              </a:rPr>
              <a:t>, </a:t>
            </a:r>
            <a:r>
              <a:rPr lang="mn-MN" sz="4000" b="1" dirty="0">
                <a:latin typeface="Arial" panose="020B0604020202020204" pitchFamily="34" charset="0"/>
                <a:cs typeface="Arial" panose="020B0604020202020204" pitchFamily="34" charset="0"/>
              </a:rPr>
              <a:t>тусгай зарчим</a:t>
            </a:r>
            <a:r>
              <a:rPr lang="mn-MN" sz="4000" dirty="0">
                <a:latin typeface="Arial" panose="020B0604020202020204" pitchFamily="34" charset="0"/>
                <a:cs typeface="Arial" panose="020B0604020202020204" pitchFamily="34" charset="0"/>
              </a:rPr>
              <a:t> гэж  ангилан </a:t>
            </a:r>
            <a:r>
              <a:rPr lang="mn-MN" sz="4000" dirty="0" smtClean="0">
                <a:latin typeface="Arial" panose="020B0604020202020204" pitchFamily="34" charset="0"/>
                <a:cs typeface="Arial" panose="020B0604020202020204" pitchFamily="34" charset="0"/>
              </a:rPr>
              <a:t>үзнэ.</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5"/>
            <a:ext cx="10961914" cy="4836432"/>
          </a:xfrm>
        </p:spPr>
        <p:txBody>
          <a:bodyPr/>
          <a:lstStyle/>
          <a:p>
            <a:pPr marL="0" indent="0">
              <a:buNone/>
            </a:pPr>
            <a:r>
              <a:rPr lang="mn-MN" dirty="0"/>
              <a:t>Сонгуулийн эрх зүйн үндсэн зарчимд:</a:t>
            </a:r>
          </a:p>
          <a:p>
            <a:pPr>
              <a:buFont typeface="Wingdings" panose="05000000000000000000" pitchFamily="2" charset="2"/>
              <a:buChar char="ü"/>
            </a:pPr>
            <a:r>
              <a:rPr lang="mn-MN" dirty="0" smtClean="0"/>
              <a:t>Сонгууль </a:t>
            </a:r>
            <a:r>
              <a:rPr lang="mn-MN" dirty="0"/>
              <a:t>бүх нийтийн </a:t>
            </a:r>
            <a:r>
              <a:rPr lang="mn-MN" dirty="0" smtClean="0"/>
              <a:t>байх</a:t>
            </a:r>
          </a:p>
          <a:p>
            <a:pPr>
              <a:buFont typeface="Wingdings" panose="05000000000000000000" pitchFamily="2" charset="2"/>
              <a:buChar char="ü"/>
            </a:pPr>
            <a:r>
              <a:rPr lang="mn-MN" dirty="0" smtClean="0"/>
              <a:t>Сонгууль </a:t>
            </a:r>
            <a:r>
              <a:rPr lang="mn-MN" dirty="0"/>
              <a:t>шууд </a:t>
            </a:r>
            <a:r>
              <a:rPr lang="mn-MN" dirty="0" smtClean="0"/>
              <a:t>байх</a:t>
            </a:r>
          </a:p>
          <a:p>
            <a:pPr>
              <a:buFont typeface="Wingdings" panose="05000000000000000000" pitchFamily="2" charset="2"/>
              <a:buChar char="ü"/>
            </a:pPr>
            <a:r>
              <a:rPr lang="mn-MN" dirty="0" smtClean="0"/>
              <a:t>Чөлөөтэй байх</a:t>
            </a:r>
          </a:p>
          <a:p>
            <a:pPr algn="just">
              <a:buFont typeface="Wingdings" panose="05000000000000000000" pitchFamily="2" charset="2"/>
              <a:buChar char="ü"/>
            </a:pPr>
            <a:r>
              <a:rPr lang="mn-MN" dirty="0"/>
              <a:t>Саналаа нууцаар гаргах зарчмууд хамаарах бөгөөд  эдгээрий хууль зүйн үндсийг Монгол Улсын Үндсэн  хуулийн 21 дүгээр зүйлийн 2 дахь хэсэг, 31 дүгээр зүйлийн 3 дахь хэсэгт хуульчлан  бататгасан байна.</a:t>
            </a:r>
          </a:p>
        </p:txBody>
      </p:sp>
    </p:spTree>
    <p:extLst>
      <p:ext uri="{BB962C8B-B14F-4D97-AF65-F5344CB8AC3E}">
        <p14:creationId xmlns:p14="http://schemas.microsoft.com/office/powerpoint/2010/main" val="4411294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5971" y="232228"/>
            <a:ext cx="10515600" cy="5979886"/>
          </a:xfrm>
        </p:spPr>
        <p:txBody>
          <a:bodyPr>
            <a:normAutofit fontScale="92500"/>
          </a:bodyPr>
          <a:lstStyle/>
          <a:p>
            <a:pPr marL="0" indent="0" algn="just">
              <a:buNone/>
            </a:pPr>
            <a:r>
              <a:rPr lang="mn-MN" sz="3200" dirty="0">
                <a:latin typeface="Arial" panose="020B0604020202020204" pitchFamily="34" charset="0"/>
                <a:cs typeface="Arial" panose="020B0604020202020204" pitchFamily="34" charset="0"/>
              </a:rPr>
              <a:t>Сонгуулийн эрх зүйн тусгай зарчим нь  сонгуулийн өөрийнх нь мөн чанараас үүсэн гарах бөгөөд энэ талаар сонгуулийн төрөлжсөн хуулиудад хуульчилсан байдаг. Үүнд :</a:t>
            </a:r>
          </a:p>
          <a:p>
            <a:pPr marL="0" indent="0">
              <a:buNone/>
            </a:pPr>
            <a:r>
              <a:rPr lang="mn-MN" sz="3200" dirty="0">
                <a:latin typeface="Arial" panose="020B0604020202020204" pitchFamily="34" charset="0"/>
                <a:cs typeface="Arial" panose="020B0604020202020204" pitchFamily="34" charset="0"/>
              </a:rPr>
              <a:t>1.  Сонгуулийн тэгш эрхийн зарчим</a:t>
            </a:r>
          </a:p>
          <a:p>
            <a:pPr marL="0" indent="0">
              <a:buNone/>
            </a:pPr>
            <a:r>
              <a:rPr lang="mn-MN" sz="3200" dirty="0">
                <a:latin typeface="Arial" panose="020B0604020202020204" pitchFamily="34" charset="0"/>
                <a:cs typeface="Arial" panose="020B0604020202020204" pitchFamily="34" charset="0"/>
              </a:rPr>
              <a:t>2.  Сонгууль тогтмол, ээлжит байх зарчим</a:t>
            </a:r>
          </a:p>
          <a:p>
            <a:pPr marL="0" indent="0">
              <a:buNone/>
            </a:pPr>
            <a:r>
              <a:rPr lang="mn-MN" sz="3200" dirty="0">
                <a:latin typeface="Arial" panose="020B0604020202020204" pitchFamily="34" charset="0"/>
                <a:cs typeface="Arial" panose="020B0604020202020204" pitchFamily="34" charset="0"/>
              </a:rPr>
              <a:t>3.  Сонгуулийн иргэд өөрсдөө зохион байгуулах</a:t>
            </a:r>
          </a:p>
          <a:p>
            <a:pPr marL="0" indent="0">
              <a:buNone/>
            </a:pPr>
            <a:r>
              <a:rPr lang="mn-MN" sz="3200" dirty="0">
                <a:latin typeface="Arial" panose="020B0604020202020204" pitchFamily="34" charset="0"/>
                <a:cs typeface="Arial" panose="020B0604020202020204" pitchFamily="34" charset="0"/>
              </a:rPr>
              <a:t>4.  Заавал нэр дэвшүүлэн сонгох зарчим</a:t>
            </a:r>
          </a:p>
          <a:p>
            <a:pPr marL="0" indent="0">
              <a:buNone/>
            </a:pPr>
            <a:r>
              <a:rPr lang="mn-MN" sz="3200" dirty="0">
                <a:latin typeface="Arial" panose="020B0604020202020204" pitchFamily="34" charset="0"/>
                <a:cs typeface="Arial" panose="020B0604020202020204" pitchFamily="34" charset="0"/>
              </a:rPr>
              <a:t>5.  Сонгуулийн нутаг дэвсгэрийн зарчим</a:t>
            </a:r>
          </a:p>
          <a:p>
            <a:pPr marL="0" indent="0">
              <a:buNone/>
            </a:pPr>
            <a:r>
              <a:rPr lang="mn-MN" sz="3200" dirty="0">
                <a:latin typeface="Arial" panose="020B0604020202020204" pitchFamily="34" charset="0"/>
                <a:cs typeface="Arial" panose="020B0604020202020204" pitchFamily="34" charset="0"/>
              </a:rPr>
              <a:t>6.  Санал хураахаас бусад сонгуулийн ажил ил тод байх</a:t>
            </a:r>
          </a:p>
          <a:p>
            <a:pPr marL="0" indent="0">
              <a:buNone/>
            </a:pPr>
            <a:r>
              <a:rPr lang="mn-MN" sz="3200" dirty="0">
                <a:latin typeface="Arial" panose="020B0604020202020204" pitchFamily="34" charset="0"/>
                <a:cs typeface="Arial" panose="020B0604020202020204" pitchFamily="34" charset="0"/>
              </a:rPr>
              <a:t>7.  Санал хураалтын дүнг үндэслэн сонгогдсонд тооцох зэрэг зарчмууд хамаарна.</a:t>
            </a:r>
          </a:p>
          <a:p>
            <a:pPr marL="0" indent="0">
              <a:buNone/>
            </a:pPr>
            <a:endParaRPr lang="en-US" dirty="0"/>
          </a:p>
        </p:txBody>
      </p:sp>
    </p:spTree>
    <p:extLst>
      <p:ext uri="{BB962C8B-B14F-4D97-AF65-F5344CB8AC3E}">
        <p14:creationId xmlns:p14="http://schemas.microsoft.com/office/powerpoint/2010/main" val="39321625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713"/>
            <a:ext cx="8349343" cy="812801"/>
          </a:xfrm>
        </p:spPr>
        <p:txBody>
          <a:bodyPr>
            <a:normAutofit fontScale="90000"/>
          </a:bodyPr>
          <a:lstStyle/>
          <a:p>
            <a:r>
              <a:rPr lang="mn-MN" b="1" dirty="0" smtClean="0">
                <a:latin typeface="Arial" panose="020B0604020202020204" pitchFamily="34" charset="0"/>
                <a:cs typeface="Arial" panose="020B0604020202020204" pitchFamily="34" charset="0"/>
              </a:rPr>
              <a:t/>
            </a:r>
            <a:br>
              <a:rPr lang="mn-MN" b="1" dirty="0" smtClean="0">
                <a:latin typeface="Arial" panose="020B0604020202020204" pitchFamily="34" charset="0"/>
                <a:cs typeface="Arial" panose="020B0604020202020204" pitchFamily="34" charset="0"/>
              </a:rPr>
            </a:br>
            <a:r>
              <a:rPr lang="mn-MN" b="1" dirty="0" smtClean="0">
                <a:latin typeface="Arial" panose="020B0604020202020204" pitchFamily="34" charset="0"/>
                <a:cs typeface="Arial" panose="020B0604020202020204" pitchFamily="34" charset="0"/>
              </a:rPr>
              <a:t>2. </a:t>
            </a:r>
            <a:r>
              <a:rPr lang="mn-MN" sz="4900" b="1" dirty="0" smtClean="0">
                <a:latin typeface="Arial" panose="020B0604020202020204" pitchFamily="34" charset="0"/>
                <a:cs typeface="Arial" panose="020B0604020202020204" pitchFamily="34" charset="0"/>
              </a:rPr>
              <a:t>Сонгуулийн тогтолцоо</a:t>
            </a:r>
            <a:r>
              <a:rPr lang="en-US" sz="4900" b="1" dirty="0" smtClean="0">
                <a:latin typeface="Arial" panose="020B0604020202020204" pitchFamily="34" charset="0"/>
                <a:cs typeface="Arial" panose="020B0604020202020204" pitchFamily="34" charset="0"/>
              </a:rPr>
              <a:t/>
            </a:r>
            <a:br>
              <a:rPr lang="en-US" sz="4900" b="1" dirty="0" smtClean="0">
                <a:latin typeface="Arial" panose="020B0604020202020204" pitchFamily="34" charset="0"/>
                <a:cs typeface="Arial" panose="020B0604020202020204" pitchFamily="34" charset="0"/>
              </a:rPr>
            </a:br>
            <a:endParaRPr lang="en-US" sz="49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199" y="1230538"/>
            <a:ext cx="10700657" cy="5627461"/>
          </a:xfrm>
        </p:spPr>
        <p:txBody>
          <a:bodyPr/>
          <a:lstStyle/>
          <a:p>
            <a:pPr marL="0" indent="0" algn="just">
              <a:buNone/>
            </a:pPr>
            <a:r>
              <a:rPr lang="mn-MN" dirty="0" smtClean="0"/>
              <a:t>	</a:t>
            </a:r>
            <a:r>
              <a:rPr lang="mn-MN" sz="3200" dirty="0" smtClean="0">
                <a:latin typeface="Arial" panose="020B0604020202020204" pitchFamily="34" charset="0"/>
                <a:cs typeface="Arial" panose="020B0604020202020204" pitchFamily="34" charset="0"/>
              </a:rPr>
              <a:t>Аливаа </a:t>
            </a:r>
            <a:r>
              <a:rPr lang="mn-MN" sz="3200" dirty="0">
                <a:latin typeface="Arial" panose="020B0604020202020204" pitchFamily="34" charset="0"/>
                <a:cs typeface="Arial" panose="020B0604020202020204" pitchFamily="34" charset="0"/>
              </a:rPr>
              <a:t>улс орны түүхэн уламжлал, улс төрийн систем, улс төрийн дэглэм, хүн амын улс төрийн боловсрол, соёлын түвшин, нийгэм дэх улс төрийн хүчнүүдийн харьцаа зэрэг хүчин зүйлүүдээс хамаарч тус бүрийн өвөрмөц онцлогтой байдаг. Сонгуулийн тогтолцоо нь </a:t>
            </a:r>
            <a:endParaRPr lang="mn-MN" sz="3200"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r>
              <a:rPr lang="mn-MN" sz="3200" dirty="0">
                <a:latin typeface="Arial" panose="020B0604020202020204" pitchFamily="34" charset="0"/>
                <a:cs typeface="Arial" panose="020B0604020202020204" pitchFamily="34" charset="0"/>
              </a:rPr>
              <a:t>Ө</a:t>
            </a:r>
            <a:r>
              <a:rPr lang="mn-MN" sz="3200" dirty="0" smtClean="0">
                <a:latin typeface="Arial" panose="020B0604020202020204" pitchFamily="34" charset="0"/>
                <a:cs typeface="Arial" panose="020B0604020202020204" pitchFamily="34" charset="0"/>
              </a:rPr>
              <a:t>ргөн </a:t>
            </a:r>
            <a:r>
              <a:rPr lang="mn-MN" sz="3200" dirty="0">
                <a:latin typeface="Arial" panose="020B0604020202020204" pitchFamily="34" charset="0"/>
                <a:cs typeface="Arial" panose="020B0604020202020204" pitchFamily="34" charset="0"/>
              </a:rPr>
              <a:t>утгаараа сонгууль явуулахтай холбогдон үүссэн, сонгууль явуулах журмуудаар зохицуулагдсан нийгмийн харилцааны цогц мөн. </a:t>
            </a:r>
            <a:endParaRPr lang="mn-MN" sz="3200"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r>
              <a:rPr lang="mn-MN" sz="3200" dirty="0" smtClean="0">
                <a:latin typeface="Arial" panose="020B0604020202020204" pitchFamily="34" charset="0"/>
                <a:cs typeface="Arial" panose="020B0604020202020204" pitchFamily="34" charset="0"/>
              </a:rPr>
              <a:t>Явцуу </a:t>
            </a:r>
            <a:r>
              <a:rPr lang="mn-MN" sz="3200" dirty="0">
                <a:latin typeface="Arial" panose="020B0604020202020204" pitchFamily="34" charset="0"/>
                <a:cs typeface="Arial" panose="020B0604020202020204" pitchFamily="34" charset="0"/>
              </a:rPr>
              <a:t>утгаараа сонгогчдын өгсөн саналын үр дүнгээр нэр дэвшигчдэд суудал хуваарилах аргыг хэлдэг.</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2836831"/>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6" y="580571"/>
            <a:ext cx="10802257" cy="5486400"/>
          </a:xfrm>
        </p:spPr>
        <p:txBody>
          <a:bodyPr>
            <a:normAutofit/>
          </a:bodyPr>
          <a:lstStyle/>
          <a:p>
            <a:r>
              <a:rPr lang="mn-MN" dirty="0"/>
              <a:t>Энэхүү суудал хуваарилах аргад үндэслэн сонгуулийн тогтолцоог</a:t>
            </a:r>
            <a:r>
              <a:rPr lang="mn-MN" dirty="0" smtClean="0"/>
              <a:t>:</a:t>
            </a:r>
            <a:br>
              <a:rPr lang="mn-MN" dirty="0" smtClean="0"/>
            </a:br>
            <a:r>
              <a:rPr lang="mn-MN" dirty="0"/>
              <a:t/>
            </a:r>
            <a:br>
              <a:rPr lang="mn-MN" dirty="0"/>
            </a:br>
            <a:r>
              <a:rPr lang="mn-MN" dirty="0"/>
              <a:t>1. Мажоритар тогтолцоо</a:t>
            </a:r>
            <a:br>
              <a:rPr lang="mn-MN" dirty="0"/>
            </a:br>
            <a:r>
              <a:rPr lang="mn-MN" dirty="0"/>
              <a:t>2. Пропорциональ тогтолцоо</a:t>
            </a:r>
            <a:br>
              <a:rPr lang="mn-MN" dirty="0"/>
            </a:br>
            <a:r>
              <a:rPr lang="mn-MN" dirty="0"/>
              <a:t>3. Холимог тогтолцоо гэж 3 ангилан үздэг.</a:t>
            </a:r>
            <a:br>
              <a:rPr lang="mn-MN" dirty="0"/>
            </a:br>
            <a:endParaRPr lang="en-US" dirty="0"/>
          </a:p>
        </p:txBody>
      </p:sp>
    </p:spTree>
    <p:extLst>
      <p:ext uri="{BB962C8B-B14F-4D97-AF65-F5344CB8AC3E}">
        <p14:creationId xmlns:p14="http://schemas.microsoft.com/office/powerpoint/2010/main" val="18792378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1514" y="176440"/>
            <a:ext cx="6418943" cy="796018"/>
          </a:xfrm>
        </p:spPr>
        <p:txBody>
          <a:bodyPr/>
          <a:lstStyle/>
          <a:p>
            <a:r>
              <a:rPr lang="mn-MN" dirty="0" smtClean="0"/>
              <a:t>Мажоритар тогтолцоо нь</a:t>
            </a:r>
            <a:endParaRPr lang="en-US" dirty="0"/>
          </a:p>
        </p:txBody>
      </p:sp>
      <p:sp>
        <p:nvSpPr>
          <p:cNvPr id="3" name="Content Placeholder 2"/>
          <p:cNvSpPr>
            <a:spLocks noGrp="1"/>
          </p:cNvSpPr>
          <p:nvPr>
            <p:ph idx="1"/>
          </p:nvPr>
        </p:nvSpPr>
        <p:spPr>
          <a:xfrm>
            <a:off x="809171" y="1335314"/>
            <a:ext cx="10515600" cy="5283199"/>
          </a:xfrm>
        </p:spPr>
        <p:txBody>
          <a:bodyPr>
            <a:normAutofit lnSpcReduction="10000"/>
          </a:bodyPr>
          <a:lstStyle/>
          <a:p>
            <a:pPr marL="0" indent="0" algn="just">
              <a:buNone/>
            </a:pPr>
            <a:r>
              <a:rPr lang="mn-MN" dirty="0" smtClean="0"/>
              <a:t>Францын </a:t>
            </a:r>
            <a:r>
              <a:rPr lang="en-US" dirty="0" err="1"/>
              <a:t>majorite</a:t>
            </a:r>
            <a:r>
              <a:rPr lang="en-US" dirty="0"/>
              <a:t> </a:t>
            </a:r>
            <a:r>
              <a:rPr lang="mn-MN" dirty="0"/>
              <a:t>буюу олонхи гэсэн үгнээс гаралтай, нэр дэвшигчийг  олонхийн саналаар сонгох арга юм. Энэ  аргаар сонгууль явуулж байгаа тохиолдолд сонгогчид зөвхөн нэр дэвшүүлсэн хүний төлөө саналаа өгдөг. Энэ аргыг нэг ба олон мандаттай тойрогт хэрэглэж болно. Тухайлбал: Монгол Улс энэ тогтолцоогоор 1992 оны Улсын Их Хурлын сонгуулийг олон мандаттай 26 тойрогт, 1996, 2000 оны Улсын Их Хурлын сонгуулийг  нэг мандаттай 76 тойрогт явуулсан</a:t>
            </a:r>
            <a:r>
              <a:rPr lang="mn-MN" dirty="0" smtClean="0"/>
              <a:t>.</a:t>
            </a:r>
            <a:endParaRPr lang="mn-MN" dirty="0"/>
          </a:p>
          <a:p>
            <a:pPr marL="0" indent="0">
              <a:buNone/>
            </a:pPr>
            <a:r>
              <a:rPr lang="mn-MN" dirty="0" smtClean="0"/>
              <a:t>	Мажоритар </a:t>
            </a:r>
            <a:r>
              <a:rPr lang="mn-MN" dirty="0"/>
              <a:t>тогтолцоо бүхий улс орнууд нэр дэвшигчийг сонгогдсонд тооцохдоо:</a:t>
            </a:r>
          </a:p>
          <a:p>
            <a:r>
              <a:rPr lang="mn-MN" dirty="0"/>
              <a:t>1.    Харьцангуй олонхийн</a:t>
            </a:r>
          </a:p>
          <a:p>
            <a:r>
              <a:rPr lang="mn-MN" dirty="0"/>
              <a:t>2.    Ердийн олонхийн</a:t>
            </a:r>
          </a:p>
          <a:p>
            <a:r>
              <a:rPr lang="mn-MN" dirty="0"/>
              <a:t>3.    Дийлэнх олонхийн гэсэн зарчмуудыг баримталдаг.</a:t>
            </a:r>
          </a:p>
          <a:p>
            <a:endParaRPr lang="en-US" dirty="0"/>
          </a:p>
        </p:txBody>
      </p:sp>
    </p:spTree>
    <p:extLst>
      <p:ext uri="{BB962C8B-B14F-4D97-AF65-F5344CB8AC3E}">
        <p14:creationId xmlns:p14="http://schemas.microsoft.com/office/powerpoint/2010/main" val="302578640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a:t>Пропорциональ буюу хувь тэнцүүлэн сонгох арга </a:t>
            </a:r>
            <a:r>
              <a:rPr lang="mn-MN" dirty="0" smtClean="0"/>
              <a:t>нь</a:t>
            </a:r>
            <a:endParaRPr lang="en-US" dirty="0"/>
          </a:p>
        </p:txBody>
      </p:sp>
      <p:sp>
        <p:nvSpPr>
          <p:cNvPr id="3" name="Content Placeholder 2"/>
          <p:cNvSpPr>
            <a:spLocks noGrp="1"/>
          </p:cNvSpPr>
          <p:nvPr>
            <p:ph idx="1"/>
          </p:nvPr>
        </p:nvSpPr>
        <p:spPr>
          <a:xfrm>
            <a:off x="838199" y="1825624"/>
            <a:ext cx="10874829" cy="4763861"/>
          </a:xfrm>
        </p:spPr>
        <p:txBody>
          <a:bodyPr>
            <a:normAutofit lnSpcReduction="10000"/>
          </a:bodyPr>
          <a:lstStyle/>
          <a:p>
            <a:pPr marL="0" indent="0">
              <a:buNone/>
            </a:pPr>
            <a:r>
              <a:rPr lang="mn-MN" dirty="0" smtClean="0"/>
              <a:t>	Сонгогчдын өгсөн саналтай хувь тэнцүүлэн суудал хуваарилдаг арга юм.</a:t>
            </a:r>
          </a:p>
          <a:p>
            <a:pPr marL="0" indent="0" algn="just">
              <a:buNone/>
            </a:pPr>
            <a:r>
              <a:rPr lang="mn-MN" dirty="0" smtClean="0"/>
              <a:t>	</a:t>
            </a:r>
            <a:r>
              <a:rPr lang="mn-MN" dirty="0" smtClean="0">
                <a:latin typeface="Arial" panose="020B0604020202020204" pitchFamily="34" charset="0"/>
                <a:cs typeface="Arial" panose="020B0604020202020204" pitchFamily="34" charset="0"/>
              </a:rPr>
              <a:t>Энэ </a:t>
            </a:r>
            <a:r>
              <a:rPr lang="mn-MN" dirty="0">
                <a:latin typeface="Arial" panose="020B0604020202020204" pitchFamily="34" charset="0"/>
                <a:cs typeface="Arial" panose="020B0604020202020204" pitchFamily="34" charset="0"/>
              </a:rPr>
              <a:t>тогтолцооны үед сонгогч голчлон тодорхой нам, эвслийн төлөө саналаа өгдөг. Тухайн намд сонгогчдоос авсан саналын хувьтай тэнцэх суудал хуваарилж, тэр суудалд намын нэр дэвшигчид урьдчилан тогтоосон жагсаалтын дарааллаар сонгогддог ерөнхий зарчимтай. Үүнээс өөр олон хувилбарыг ашиглаж болно. Тухайлбал нас, нам, эвсэлд ажилласан жил, улс төрийн тавцан дахь нэр хүнд зэргийг харгалзах, нам дотооддоо олонхийн саналаар сонгууль явуулах гэх мэт</a:t>
            </a:r>
            <a:r>
              <a:rPr lang="mn-MN" dirty="0" smtClean="0">
                <a:latin typeface="Arial" panose="020B0604020202020204" pitchFamily="34" charset="0"/>
                <a:cs typeface="Arial" panose="020B0604020202020204" pitchFamily="34" charset="0"/>
              </a:rPr>
              <a:t>.</a:t>
            </a:r>
            <a:r>
              <a:rPr lang="mn-MN" dirty="0">
                <a:latin typeface="Arial" panose="020B0604020202020204" pitchFamily="34" charset="0"/>
                <a:cs typeface="Arial" panose="020B0604020202020204" pitchFamily="34" charset="0"/>
              </a:rPr>
              <a:t>      Хувь тэнцүүлэн суудал хуваарилахад нэг нэр дэвшигчийн авч болох хамгийн бага саналын тоо буюу сонгуулийн КВОТ-ыг ашигладаг.</a:t>
            </a:r>
          </a:p>
          <a:p>
            <a:pPr marL="0" indent="0">
              <a:buNone/>
            </a:pPr>
            <a:endParaRPr lang="en-US" dirty="0"/>
          </a:p>
        </p:txBody>
      </p:sp>
    </p:spTree>
    <p:extLst>
      <p:ext uri="{BB962C8B-B14F-4D97-AF65-F5344CB8AC3E}">
        <p14:creationId xmlns:p14="http://schemas.microsoft.com/office/powerpoint/2010/main" val="136503947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102600" cy="1325563"/>
          </a:xfrm>
        </p:spPr>
        <p:txBody>
          <a:bodyPr/>
          <a:lstStyle/>
          <a:p>
            <a:r>
              <a:rPr lang="mn-MN" dirty="0"/>
              <a:t>Сонгуулийн холимог арга нь</a:t>
            </a:r>
            <a:endParaRPr lang="en-US" dirty="0"/>
          </a:p>
        </p:txBody>
      </p:sp>
      <p:sp>
        <p:nvSpPr>
          <p:cNvPr id="3" name="Content Placeholder 2"/>
          <p:cNvSpPr>
            <a:spLocks noGrp="1"/>
          </p:cNvSpPr>
          <p:nvPr>
            <p:ph idx="1"/>
          </p:nvPr>
        </p:nvSpPr>
        <p:spPr>
          <a:xfrm>
            <a:off x="635000" y="1085395"/>
            <a:ext cx="10515600" cy="5547633"/>
          </a:xfrm>
        </p:spPr>
        <p:txBody>
          <a:bodyPr>
            <a:normAutofit/>
          </a:bodyPr>
          <a:lstStyle/>
          <a:p>
            <a:pPr marL="0" indent="0">
              <a:buNone/>
            </a:pPr>
            <a:r>
              <a:rPr lang="mn-MN" dirty="0" smtClean="0"/>
              <a:t>	Олонхийн </a:t>
            </a:r>
            <a:r>
              <a:rPr lang="mn-MN" dirty="0"/>
              <a:t>саналаар сонгох болон хувь тэнцүүлэн сонгох аргын аль аль нь сайн муу талтайгаас зарим улс орнууд өөрийн онцлогт тохирсон аргаар сонгууль явуулахыг хэлнэ. Тухайлбал: ХБНГУ-ын Бундестагийн депутатуудын талыг нь 1 мандаттай тойрогт олонхийн саналаар, талыг нь муж улсаас хувь тэнцүүлэн сонгох аргаар сонгодог байна. Энэ аргыг ихэвчлэн 2 танхимтай парламент бүхий улсууд хэрэглэдэг.</a:t>
            </a:r>
          </a:p>
          <a:p>
            <a:pPr marL="0" indent="0">
              <a:buNone/>
            </a:pPr>
            <a:r>
              <a:rPr lang="mn-MN" dirty="0" smtClean="0"/>
              <a:t> Холимог </a:t>
            </a:r>
            <a:r>
              <a:rPr lang="mn-MN" dirty="0"/>
              <a:t>тогтолцоо нь 2 хувилбараар хэрэгждэг. Үүнд</a:t>
            </a:r>
            <a:r>
              <a:rPr lang="mn-MN" dirty="0" smtClean="0"/>
              <a:t>:</a:t>
            </a:r>
          </a:p>
          <a:p>
            <a:pPr marL="514350" indent="-514350">
              <a:buAutoNum type="arabicPeriod"/>
            </a:pPr>
            <a:r>
              <a:rPr lang="mn-MN" dirty="0" smtClean="0"/>
              <a:t>Мажоритар </a:t>
            </a:r>
            <a:r>
              <a:rPr lang="mn-MN" dirty="0"/>
              <a:t>системийг голлон хэрэглэж пропорционалийг нэмэлт байдлаар ашигладаг</a:t>
            </a:r>
            <a:r>
              <a:rPr lang="mn-MN" dirty="0" smtClean="0"/>
              <a:t>.</a:t>
            </a:r>
          </a:p>
          <a:p>
            <a:pPr marL="514350" indent="-514350">
              <a:buAutoNum type="arabicPeriod"/>
            </a:pPr>
            <a:r>
              <a:rPr lang="ru-RU" dirty="0"/>
              <a:t>2. Парламентын тал хувийг мажоритар, тал хувийг пропорциональ системээр сонгодог.</a:t>
            </a:r>
            <a:endParaRPr lang="mn-MN" dirty="0"/>
          </a:p>
          <a:p>
            <a:pPr marL="0" indent="0">
              <a:buNone/>
            </a:pPr>
            <a:endParaRPr lang="en-US" dirty="0"/>
          </a:p>
        </p:txBody>
      </p:sp>
    </p:spTree>
    <p:extLst>
      <p:ext uri="{BB962C8B-B14F-4D97-AF65-F5344CB8AC3E}">
        <p14:creationId xmlns:p14="http://schemas.microsoft.com/office/powerpoint/2010/main" val="3681496160"/>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543" y="0"/>
            <a:ext cx="10515600" cy="899886"/>
          </a:xfrm>
        </p:spPr>
        <p:txBody>
          <a:bodyPr>
            <a:normAutofit fontScale="90000"/>
          </a:bodyPr>
          <a:lstStyle/>
          <a:p>
            <a:r>
              <a:rPr lang="mn-MN" b="1" dirty="0" smtClean="0"/>
              <a:t/>
            </a:r>
            <a:br>
              <a:rPr lang="mn-MN" b="1" dirty="0" smtClean="0"/>
            </a:br>
            <a:r>
              <a:rPr lang="mn-MN" b="1" dirty="0" smtClean="0"/>
              <a:t>3. Монгол улсын сонгуулийн тогтолцоон түүх </a:t>
            </a:r>
            <a:r>
              <a:rPr lang="en-US" b="1" dirty="0" smtClean="0"/>
              <a:t/>
            </a:r>
            <a:br>
              <a:rPr lang="en-US" b="1" dirty="0" smtClean="0"/>
            </a:br>
            <a:endParaRPr lang="en-US" dirty="0"/>
          </a:p>
        </p:txBody>
      </p:sp>
      <p:sp>
        <p:nvSpPr>
          <p:cNvPr id="3" name="Content Placeholder 2"/>
          <p:cNvSpPr>
            <a:spLocks noGrp="1"/>
          </p:cNvSpPr>
          <p:nvPr>
            <p:ph idx="1"/>
          </p:nvPr>
        </p:nvSpPr>
        <p:spPr>
          <a:xfrm>
            <a:off x="174171" y="899886"/>
            <a:ext cx="11858171" cy="5834743"/>
          </a:xfrm>
        </p:spPr>
        <p:txBody>
          <a:bodyPr>
            <a:normAutofit/>
          </a:bodyPr>
          <a:lstStyle/>
          <a:p>
            <a:pPr marL="0" indent="0" algn="just" fontAlgn="t">
              <a:buNone/>
            </a:pPr>
            <a:r>
              <a:rPr lang="mn-MN" dirty="0" smtClean="0"/>
              <a:t>	1990 </a:t>
            </a:r>
            <a:r>
              <a:rPr lang="mn-MN" dirty="0"/>
              <a:t>онд Ардын депутатуудын хурлын сонгуулийн хууль батлагдсанаар парламентын чөлөөт сонгуульд олон нам оролцож, Монгол Улсын сонгуулийн эрх бүхий иргэд нийтээрээ, чөлөөтэй, шууд сонгох эрхийн үндсэн дээр төрийн эрх барих төлөөлөгчдийн байгууллагаа сонгосон нь ардчилсан сонгуулийн үндсийг тавьсан анхны том алхам болсон юм.</a:t>
            </a:r>
          </a:p>
          <a:p>
            <a:pPr marL="0" indent="0" algn="just" fontAlgn="t">
              <a:buNone/>
            </a:pPr>
            <a:r>
              <a:rPr lang="mn-MN" dirty="0"/>
              <a:t> </a:t>
            </a:r>
            <a:r>
              <a:rPr lang="mn-MN" dirty="0" smtClean="0"/>
              <a:t>	1992 </a:t>
            </a:r>
            <a:r>
              <a:rPr lang="mn-MN" dirty="0"/>
              <a:t>онд шинэ Үндсэн хууль батлагдсанаас хойш Монгол Улсад Ерөнхийлөгчийн болон Улсын Их Хурлын сонгууль тус бүр 6 удаа явагдсан болно. 1993 оноос 2009 онд явагдсан Монгол Улсын Ерөнхийлөгчийн 5 удаагийн сонгуулийг 1993 онд баталсан Монгол Улсын Ерөнхийлөгчийн сонгуулийн хуулиар, 2013 онд явагдсан Монгол Улсын Ерөнхийлөгчийн сонгуулийг 2012 онд батлагдсан Монгол Улсын Ерөнхийлөгчийн сонгуулийн тухай хуулиар тус тус зохион байгуулж явуулсан.</a:t>
            </a:r>
          </a:p>
          <a:p>
            <a:endParaRPr lang="en-US" dirty="0"/>
          </a:p>
        </p:txBody>
      </p:sp>
    </p:spTree>
    <p:extLst>
      <p:ext uri="{BB962C8B-B14F-4D97-AF65-F5344CB8AC3E}">
        <p14:creationId xmlns:p14="http://schemas.microsoft.com/office/powerpoint/2010/main" val="24458192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399" y="301625"/>
            <a:ext cx="11310258" cy="5954032"/>
          </a:xfrm>
        </p:spPr>
        <p:txBody>
          <a:bodyPr>
            <a:noAutofit/>
          </a:bodyPr>
          <a:lstStyle/>
          <a:p>
            <a:r>
              <a:rPr lang="mn-MN" sz="3600" dirty="0">
                <a:latin typeface="Arial" panose="020B0604020202020204" pitchFamily="34" charset="0"/>
                <a:cs typeface="Arial" panose="020B0604020202020204" pitchFamily="34" charset="0"/>
              </a:rPr>
              <a:t>1992 оноос 2004 онд явагдсан Улсын Их Хурлын 4 удаагийн сонгуулийг </a:t>
            </a:r>
            <a:r>
              <a:rPr lang="mn-MN" sz="3600" dirty="0" smtClean="0">
                <a:latin typeface="Arial" panose="020B0604020202020204" pitchFamily="34" charset="0"/>
                <a:cs typeface="Arial" panose="020B0604020202020204" pitchFamily="34" charset="0"/>
              </a:rPr>
              <a:t>1992 </a:t>
            </a:r>
            <a:r>
              <a:rPr lang="mn-MN" sz="3600" dirty="0">
                <a:latin typeface="Arial" panose="020B0604020202020204" pitchFamily="34" charset="0"/>
                <a:cs typeface="Arial" panose="020B0604020202020204" pitchFamily="34" charset="0"/>
              </a:rPr>
              <a:t>онд баталсан Монгол Улсын Их Хурлын сонгуулийн тухай хуулиар</a:t>
            </a:r>
            <a:r>
              <a:rPr lang="mn-MN" sz="3600" dirty="0" smtClean="0">
                <a:latin typeface="Arial" panose="020B0604020202020204" pitchFamily="34" charset="0"/>
                <a:cs typeface="Arial" panose="020B0604020202020204" pitchFamily="34" charset="0"/>
              </a:rPr>
              <a:t>,</a:t>
            </a:r>
            <a:endParaRPr lang="en-US" sz="3600" dirty="0" smtClean="0">
              <a:latin typeface="Arial" panose="020B0604020202020204" pitchFamily="34" charset="0"/>
              <a:cs typeface="Arial" panose="020B0604020202020204" pitchFamily="34" charset="0"/>
            </a:endParaRPr>
          </a:p>
          <a:p>
            <a:r>
              <a:rPr lang="mn-MN" sz="3600" dirty="0" smtClean="0">
                <a:latin typeface="Arial" panose="020B0604020202020204" pitchFamily="34" charset="0"/>
                <a:cs typeface="Arial" panose="020B0604020202020204" pitchFamily="34" charset="0"/>
              </a:rPr>
              <a:t>2008 </a:t>
            </a:r>
            <a:r>
              <a:rPr lang="mn-MN" sz="3600" dirty="0">
                <a:latin typeface="Arial" panose="020B0604020202020204" pitchFamily="34" charset="0"/>
                <a:cs typeface="Arial" panose="020B0604020202020204" pitchFamily="34" charset="0"/>
              </a:rPr>
              <a:t>онд явагдсан Улсын Их Хурлын сонгуулийг 2005 онд баталсан Монгол Улсын Их Хурлын сонгуулийн тухай </a:t>
            </a:r>
            <a:r>
              <a:rPr lang="mn-MN" sz="3600" dirty="0" smtClean="0">
                <a:latin typeface="Arial" panose="020B0604020202020204" pitchFamily="34" charset="0"/>
                <a:cs typeface="Arial" panose="020B0604020202020204" pitchFamily="34" charset="0"/>
              </a:rPr>
              <a:t>хуулиар,</a:t>
            </a:r>
          </a:p>
          <a:p>
            <a:r>
              <a:rPr lang="mn-MN" sz="3600" dirty="0" smtClean="0">
                <a:latin typeface="Arial" panose="020B0604020202020204" pitchFamily="34" charset="0"/>
                <a:cs typeface="Arial" panose="020B0604020202020204" pitchFamily="34" charset="0"/>
              </a:rPr>
              <a:t>2012 </a:t>
            </a:r>
            <a:r>
              <a:rPr lang="mn-MN" sz="3600" dirty="0">
                <a:latin typeface="Arial" panose="020B0604020202020204" pitchFamily="34" charset="0"/>
                <a:cs typeface="Arial" panose="020B0604020202020204" pitchFamily="34" charset="0"/>
              </a:rPr>
              <a:t>онд явагдсан Улсын Их Хурлын сонгуулийг 2011 онд баталсан Монгол Улсын Их Хурлын сонгуулийн тухай хуулиар тус тус зохион байгуулж явуулсан</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788963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7714"/>
            <a:ext cx="10515600" cy="6487886"/>
          </a:xfrm>
        </p:spPr>
        <p:txBody>
          <a:bodyPr>
            <a:normAutofit/>
          </a:bodyPr>
          <a:lstStyle/>
          <a:p>
            <a:pPr algn="just" fontAlgn="t"/>
            <a:r>
              <a:rPr lang="mn-MN" dirty="0">
                <a:latin typeface="Arial" panose="020B0604020202020204" pitchFamily="34" charset="0"/>
                <a:cs typeface="Arial" panose="020B0604020202020204" pitchFamily="34" charset="0"/>
              </a:rPr>
              <a:t>Монгол Улсын Их Хурлын сонгуулийг 1992 онд олон мандаттай томсгосон тойрог бүхий </a:t>
            </a:r>
            <a:r>
              <a:rPr lang="mn-MN" b="1" dirty="0">
                <a:latin typeface="Arial" panose="020B0604020202020204" pitchFamily="34" charset="0"/>
                <a:cs typeface="Arial" panose="020B0604020202020204" pitchFamily="34" charset="0"/>
              </a:rPr>
              <a:t>мажоритар тогтолцоогоор </a:t>
            </a:r>
            <a:r>
              <a:rPr lang="mn-MN" dirty="0">
                <a:latin typeface="Arial" panose="020B0604020202020204" pitchFamily="34" charset="0"/>
                <a:cs typeface="Arial" panose="020B0604020202020204" pitchFamily="34" charset="0"/>
              </a:rPr>
              <a:t>1996, 2000 онуудад нэг мандаттай тойрог бүхий мажоритар тогтолцоогоор тус тус явуулсан байна.</a:t>
            </a:r>
          </a:p>
          <a:p>
            <a:pPr marL="0" indent="0" algn="just" fontAlgn="t">
              <a:buNone/>
            </a:pPr>
            <a:endParaRPr lang="mn-MN" dirty="0">
              <a:latin typeface="Arial" panose="020B0604020202020204" pitchFamily="34" charset="0"/>
              <a:cs typeface="Arial" panose="020B0604020202020204" pitchFamily="34" charset="0"/>
            </a:endParaRPr>
          </a:p>
          <a:p>
            <a:pPr algn="just" fontAlgn="t"/>
            <a:r>
              <a:rPr lang="mn-MN" dirty="0">
                <a:latin typeface="Arial" panose="020B0604020202020204" pitchFamily="34" charset="0"/>
                <a:cs typeface="Arial" panose="020B0604020202020204" pitchFamily="34" charset="0"/>
              </a:rPr>
              <a:t>Улсын Их Хурлын анхдугаар сонгууль нь томсгосон 26 тойрогт явагдаж улс төрийн 7 нам, 2 эвсэл, бие даагч нийт 293 хүн нэр дэвшин оролцсон бөгөөд нийт сонгогчдын 95,6 хувь нь саналаа өгсөн. Улсын Их Хурлын анхдугаар сонгууль нь түүнийг зохион байгуулж явуулсан Сонгуулийн Ерөнхий Хороо болон нэр дэвшигч, сонгогчдын хувьд туршлага хуримтлуулах, алдаанаасаа суралцах, сонгуулийн зохион байгуулалт, тогтолцоог боловсронгуй болгох </a:t>
            </a:r>
            <a:r>
              <a:rPr lang="mn-MN" dirty="0" smtClean="0">
                <a:latin typeface="Arial" panose="020B0604020202020204" pitchFamily="34" charset="0"/>
                <a:cs typeface="Arial" panose="020B0604020202020204" pitchFamily="34" charset="0"/>
              </a:rPr>
              <a:t>ихажлын </a:t>
            </a:r>
            <a:r>
              <a:rPr lang="mn-MN" dirty="0">
                <a:latin typeface="Arial" panose="020B0604020202020204" pitchFamily="34" charset="0"/>
                <a:cs typeface="Arial" panose="020B0604020202020204" pitchFamily="34" charset="0"/>
              </a:rPr>
              <a:t>эхлэл болж өгснөөрөө түүхэн ач холбогдолтой сонгууль болсон юм</a:t>
            </a:r>
            <a:r>
              <a:rPr lang="mn-MN" dirty="0" smtClean="0">
                <a:latin typeface="Arial" panose="020B0604020202020204" pitchFamily="34" charset="0"/>
                <a:cs typeface="Arial" panose="020B0604020202020204" pitchFamily="34" charset="0"/>
              </a:rPr>
              <a:t>.</a:t>
            </a:r>
            <a:endParaRPr lang="mn-M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6516853"/>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3200"/>
            <a:ext cx="10860314" cy="6444343"/>
          </a:xfrm>
        </p:spPr>
        <p:txBody>
          <a:bodyPr>
            <a:normAutofit fontScale="92500"/>
          </a:bodyPr>
          <a:lstStyle/>
          <a:p>
            <a:pPr algn="just" fontAlgn="t"/>
            <a:r>
              <a:rPr lang="mn-MN" dirty="0">
                <a:latin typeface="Arial" panose="020B0604020202020204" pitchFamily="34" charset="0"/>
                <a:cs typeface="Arial" panose="020B0604020202020204" pitchFamily="34" charset="0"/>
              </a:rPr>
              <a:t>Дээр дурьдсан сонгуулийн мажоритар тогтолцоо нь сонгогчдод ойлгомжтой, сонгогч болон нэр дэвшигч нүүр тулан уулздаг сайн талтай боловч багагүй сөрөг үр дагавартай болох нь өмнөх сонгуулиудын явцад ажиглагдсан болно. Тухайлбал, нэг мандаттай тойрогт сонгогчдын өгсөн саналын харьцаа алдагдсан үр дүнгарах, сонгогчдын санал гээгддэг сул талтай. Өөрөөр хэлбэл, 40 гаруй хувийн санал авсан нэр дэвшигч ялагдаж байхад өөр нэг тойрогт 30 гаруй хувийн санал авсан нэр дэвшигч сонгогдож байсан тохиолдол олон бий. Мөн нийслэлийн тойргуудад нэр дэвшигч нь аймгуудын тойрогт нэр дэвшигчээс хэд дахин илүү сонгогчдын санал авч сонгогдож байна.</a:t>
            </a:r>
          </a:p>
          <a:p>
            <a:pPr algn="just" fontAlgn="t"/>
            <a:endParaRPr lang="mn-MN" dirty="0">
              <a:latin typeface="Arial" panose="020B0604020202020204" pitchFamily="34" charset="0"/>
              <a:cs typeface="Arial" panose="020B0604020202020204" pitchFamily="34" charset="0"/>
            </a:endParaRPr>
          </a:p>
          <a:p>
            <a:pPr algn="just" fontAlgn="t"/>
            <a:r>
              <a:rPr lang="mn-MN" dirty="0">
                <a:latin typeface="Arial" panose="020B0604020202020204" pitchFamily="34" charset="0"/>
                <a:cs typeface="Arial" panose="020B0604020202020204" pitchFamily="34" charset="0"/>
              </a:rPr>
              <a:t>Олон мандаттай томсгосон тойрогт явуулдаг мажоритар тогтолцооны хувьд сонгогчийн тэгш эрхийн зарчим алдагдахад хүргэдэг үр дагавартай. Тухайлбал, зарим тойрогт сонгогч 3-4 нэр дэвшигчийн төлөө санал өгч байхад өөр нэг тойрогт сонгогч 1-2 нэр дэвшигчийн төлөө санал өгч байх жишээтэй.</a:t>
            </a:r>
          </a:p>
          <a:p>
            <a:endParaRPr lang="en-US" dirty="0"/>
          </a:p>
        </p:txBody>
      </p:sp>
    </p:spTree>
    <p:extLst>
      <p:ext uri="{BB962C8B-B14F-4D97-AF65-F5344CB8AC3E}">
        <p14:creationId xmlns:p14="http://schemas.microsoft.com/office/powerpoint/2010/main" val="123197539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243568"/>
            <a:ext cx="10515600" cy="6614432"/>
          </a:xfrm>
        </p:spPr>
        <p:txBody>
          <a:bodyPr>
            <a:normAutofit/>
          </a:bodyPr>
          <a:lstStyle/>
          <a:p>
            <a:pPr algn="just" fontAlgn="t"/>
            <a:r>
              <a:rPr lang="mn-MN" dirty="0">
                <a:latin typeface="Arial" panose="020B0604020202020204" pitchFamily="34" charset="0"/>
                <a:cs typeface="Arial" panose="020B0604020202020204" pitchFamily="34" charset="0"/>
              </a:rPr>
              <a:t>2011 онд батлагдсан Улсын Их Хурлын сонгуулийн тухай хуулиар Улсын Их Хурлын сонгуулийг мажоритар тогтолцоогоор 48, пропорционал тогтолцоогоор 28 суудал бүхий сонгуулийн хосолсон тогтолцоотойгоор зохион байгуулж явуулахаар хуульчилсан.</a:t>
            </a:r>
          </a:p>
          <a:p>
            <a:pPr marL="0" indent="0" algn="just" fontAlgn="t">
              <a:buNone/>
            </a:pPr>
            <a:endParaRPr lang="mn-MN" dirty="0">
              <a:latin typeface="Arial" panose="020B0604020202020204" pitchFamily="34" charset="0"/>
              <a:cs typeface="Arial" panose="020B0604020202020204" pitchFamily="34" charset="0"/>
            </a:endParaRPr>
          </a:p>
          <a:p>
            <a:pPr algn="just" fontAlgn="t"/>
            <a:r>
              <a:rPr lang="mn-MN" dirty="0">
                <a:latin typeface="Arial" panose="020B0604020202020204" pitchFamily="34" charset="0"/>
                <a:cs typeface="Arial" panose="020B0604020202020204" pitchFamily="34" charset="0"/>
              </a:rPr>
              <a:t>Улс орнуудад олон намын тогтолцоо хөгжихийн хэрээр сонгуулийн хосолсон болон пропорционал тогтолцоог өргөнөөр сонгох хандлага ажиглагдаж байгаа бөгөөд манай улсын хувьд Үндсэн хууль, өөрийн орны онцлог, улс төрийн намуудын төлөвшил, хууль тогтоох байгууллага болон гүйцэтгэх эрх мэдлийн байгууллагын харилцан уялдаатай, тогтвортой байдал зэрэгт нийцүүлэн сонгуулийн тогтолцоогоо улам боловсронгуй болгох  шаардлагатай байгаа юм.</a:t>
            </a:r>
          </a:p>
          <a:p>
            <a:endParaRPr lang="en-US" dirty="0"/>
          </a:p>
        </p:txBody>
      </p:sp>
    </p:spTree>
    <p:extLst>
      <p:ext uri="{BB962C8B-B14F-4D97-AF65-F5344CB8AC3E}">
        <p14:creationId xmlns:p14="http://schemas.microsoft.com/office/powerpoint/2010/main" val="3149608196"/>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9104086" cy="943429"/>
          </a:xfrm>
        </p:spPr>
        <p:txBody>
          <a:bodyPr/>
          <a:lstStyle/>
          <a:p>
            <a:r>
              <a:rPr lang="mn-MN" dirty="0"/>
              <a:t> </a:t>
            </a:r>
            <a:r>
              <a:rPr lang="mn-MN" dirty="0" smtClean="0">
                <a:latin typeface="Arial" panose="020B0604020202020204" pitchFamily="34" charset="0"/>
                <a:cs typeface="Arial" panose="020B0604020202020204" pitchFamily="34" charset="0"/>
              </a:rPr>
              <a:t>4. Сонгуулийн </a:t>
            </a:r>
            <a:r>
              <a:rPr lang="mn-MN" dirty="0">
                <a:latin typeface="Arial" panose="020B0604020202020204" pitchFamily="34" charset="0"/>
                <a:cs typeface="Arial" panose="020B0604020202020204" pitchFamily="34" charset="0"/>
              </a:rPr>
              <a:t>зохион байгуулалт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3400" y="943429"/>
            <a:ext cx="11542486" cy="5805714"/>
          </a:xfrm>
        </p:spPr>
        <p:txBody>
          <a:bodyPr>
            <a:normAutofit lnSpcReduction="10000"/>
          </a:bodyPr>
          <a:lstStyle/>
          <a:p>
            <a:pPr algn="just" fontAlgn="t"/>
            <a:r>
              <a:rPr lang="mn-MN" dirty="0"/>
              <a:t>Улсын бага хурлын 1992 оны 4 дүгээр сарын 10-ны өдрийн тогтоолоор Сонгуулийн Ерөнхий Хороог Улсын Их Хурлын болон Ерөнхийлөгчийн сонгууль, ард нийтийн санал асуулгыг улсын хэмжээнд зохион байгуулж явуулах бүрэн эрхтэйгээр 15 гишүүний бүрэлдэхүүнтэй байгуулсан</a:t>
            </a:r>
            <a:r>
              <a:rPr lang="mn-MN" dirty="0" smtClean="0"/>
              <a:t>.</a:t>
            </a:r>
            <a:r>
              <a:rPr lang="mn-MN" dirty="0"/>
              <a:t> </a:t>
            </a:r>
          </a:p>
          <a:p>
            <a:pPr algn="just" fontAlgn="t"/>
            <a:r>
              <a:rPr lang="mn-MN" dirty="0"/>
              <a:t>1992 онд батлагдсан Улсын Их Хурлын сонгуулийн тухай хуульд зааснаар Сонгуулийн байгууллагын тогтолцоо нь Улсын Их Хурлын дэргэдэх Сонгуулийн Ерөнхий Хороо, тойргийн хороо, хэсгийн хороо гэсэн бүтэцтэй байв. Харин 1993 онд Монгол Улсын Ерөнхийлөгчийн сонгуулийн тухай хуулийг баталж Монгол Улс анх удаа төрийн тэргүүнээ сонгох сонгуулийг Улсын Их Хурлын дэргэдэх Сонгуулийн Ерөнхий Хороо, нутаг дэвсгэрийн хороо, хэсгийн хороодоос бүрдсэн зохион байгуулалттайгаар явуулж байв</a:t>
            </a:r>
            <a:r>
              <a:rPr lang="mn-MN" dirty="0" smtClean="0"/>
              <a:t>.</a:t>
            </a:r>
            <a:r>
              <a:rPr lang="mn-MN" dirty="0"/>
              <a:t> </a:t>
            </a:r>
          </a:p>
          <a:p>
            <a:pPr algn="just" fontAlgn="t"/>
            <a:r>
              <a:rPr lang="mn-MN" dirty="0"/>
              <a:t>Монгол Улсын Их Хурлаас 2006 онд Сонгуулийн төв байгууллагын тухай хуулийг баталж Сонгуулийн Ерөнхий Хорооны хараат бус, бие даасан байдлын эрх зүйн баталгааг хуульчилсан юм.</a:t>
            </a:r>
          </a:p>
          <a:p>
            <a:endParaRPr lang="en-US" dirty="0"/>
          </a:p>
        </p:txBody>
      </p:sp>
    </p:spTree>
    <p:extLst>
      <p:ext uri="{BB962C8B-B14F-4D97-AF65-F5344CB8AC3E}">
        <p14:creationId xmlns:p14="http://schemas.microsoft.com/office/powerpoint/2010/main" val="6677870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20914"/>
            <a:ext cx="10729686" cy="6437086"/>
          </a:xfrm>
        </p:spPr>
        <p:txBody>
          <a:bodyPr>
            <a:normAutofit/>
          </a:bodyPr>
          <a:lstStyle/>
          <a:p>
            <a:pPr algn="just"/>
            <a:r>
              <a:rPr lang="mn-MN" dirty="0">
                <a:latin typeface="Arial" panose="020B0604020202020204" pitchFamily="34" charset="0"/>
                <a:cs typeface="Arial" panose="020B0604020202020204" pitchFamily="34" charset="0"/>
              </a:rPr>
              <a:t>Энэ хуульд заасны дагуу Ард нийтийн санал асуулга, Улсын Их Хурлын сонгууль, Монгол Улсын Ерөнхийлөгчийн сонгуулийг улсын хэмжээнд  удирдан зохион байгуулах,Аймаг, нийслэл, сум, дүүргийн Иргэдийн төлөөлөгчдийн хурлын сонгуулийг мэргэжил, арга зүйн удирдлагаар хангах бүрэн эрхтэй, хараат бус, бие даасан, 9 гишүүнтэй байгууллага хэрэгжүүлэхээр болсон нь </a:t>
            </a:r>
            <a:r>
              <a:rPr lang="mn-MN" dirty="0" smtClean="0">
                <a:latin typeface="Arial" panose="020B0604020202020204" pitchFamily="34" charset="0"/>
                <a:cs typeface="Arial" panose="020B0604020202020204" pitchFamily="34" charset="0"/>
              </a:rPr>
              <a:t>сонгуулийн байгууллагын </a:t>
            </a:r>
            <a:r>
              <a:rPr lang="mn-MN" dirty="0">
                <a:latin typeface="Arial" panose="020B0604020202020204" pitchFamily="34" charset="0"/>
                <a:cs typeface="Arial" panose="020B0604020202020204" pitchFamily="34" charset="0"/>
              </a:rPr>
              <a:t>хараат бус байдлыг хангах үндэс болсон.</a:t>
            </a:r>
            <a:endParaRPr lang="mn-MN" dirty="0" smtClean="0">
              <a:latin typeface="Arial" panose="020B0604020202020204" pitchFamily="34" charset="0"/>
              <a:cs typeface="Arial" panose="020B0604020202020204" pitchFamily="34" charset="0"/>
            </a:endParaRPr>
          </a:p>
          <a:p>
            <a:pPr algn="just"/>
            <a:r>
              <a:rPr lang="mn-MN" dirty="0" smtClean="0">
                <a:latin typeface="Arial" panose="020B0604020202020204" pitchFamily="34" charset="0"/>
                <a:cs typeface="Arial" panose="020B0604020202020204" pitchFamily="34" charset="0"/>
              </a:rPr>
              <a:t>Сонгуулийн ерөнхий хороо Монгол Улсын Их Хурлын сонгууль, Монгол Улсын Ерөнхийлөгчийн болон нутгийн өөрөө удирдах ёсны байгууллага болох Орон нутгийн шат шатны Хурлын сонгуулийг тус тус 6 удаа, мөн 10 удаагийн нөхөн сонгуулиудыг зохион байгуулжсан.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774737"/>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0142" y="287110"/>
            <a:ext cx="11107057" cy="6570890"/>
          </a:xfrm>
        </p:spPr>
        <p:txBody>
          <a:bodyPr>
            <a:normAutofit/>
          </a:bodyPr>
          <a:lstStyle/>
          <a:p>
            <a:pPr algn="just"/>
            <a:r>
              <a:rPr lang="mn-MN" dirty="0">
                <a:latin typeface="Arial" panose="020B0604020202020204" pitchFamily="34" charset="0"/>
                <a:cs typeface="Arial" panose="020B0604020202020204" pitchFamily="34" charset="0"/>
              </a:rPr>
              <a:t>Улсын Их Хурлаас 2011 онд Сонгуулийн автоматжуулсан системийн тухай хуулийг баталж, Улсын Их Хурлын болон аймаг, нийслэл, сум, дүүргийн Иргэдийн төлөөлөгчдийн Хурлын 2012 оны сонгууль, Монгол Улсын Ерөнхийлөгчийн 2013 оны сонгуулийн үйл ажиллагаанд тус тус хүнээс хамаарах сөрөг үр дагаваруудыг арилгаж, сонгогчийг бүртгэх, сонгуулийн санал авах, тоолох, дүн гаргах, дамжуулах, үйл ажиллагаанд автомат техник хэрэгсэл ашигласан нь сонгуулийг будлиантуулах гэсэн аливаа хууль бус субъектив нөлөөг бүрэн хааж сонгуулийг шинэ шатанд гаргалаа. Улсын Их Хурлын 2012 оны сонгууль болон нийслэл, аймаг, сум, дүүргийн иргэдийн төлөөлөгчдийн хурлын сонгууль, Монгол Улсын Ерөнхийлөгчийн 2013 оны сонгуулиуд нь сонгуулийн хууль тогтоомж болон сонгуулийн автоматжуулсан системийн тухай хуулийн орчинд явагдсанаараа онцлог байв.</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2145782"/>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548"/>
            <a:ext cx="10515600" cy="716700"/>
          </a:xfrm>
        </p:spPr>
        <p:txBody>
          <a:bodyPr>
            <a:normAutofit fontScale="90000"/>
          </a:bodyPr>
          <a:lstStyle/>
          <a:p>
            <a:r>
              <a:rPr lang="mn-MN" sz="4000" b="1" dirty="0" smtClean="0">
                <a:latin typeface="Arial" panose="020B0604020202020204" pitchFamily="34" charset="0"/>
                <a:cs typeface="Arial" panose="020B0604020202020204" pitchFamily="34" charset="0"/>
              </a:rPr>
              <a:t/>
            </a:r>
            <a:br>
              <a:rPr lang="mn-MN" sz="4000" b="1" dirty="0" smtClean="0">
                <a:latin typeface="Arial" panose="020B0604020202020204" pitchFamily="34" charset="0"/>
                <a:cs typeface="Arial" panose="020B0604020202020204" pitchFamily="34" charset="0"/>
              </a:rPr>
            </a:br>
            <a:r>
              <a:rPr lang="mn-MN" sz="4000" b="1" dirty="0" smtClean="0">
                <a:latin typeface="Arial" panose="020B0604020202020204" pitchFamily="34" charset="0"/>
                <a:cs typeface="Arial" panose="020B0604020202020204" pitchFamily="34" charset="0"/>
              </a:rPr>
              <a:t>5</a:t>
            </a:r>
            <a:r>
              <a:rPr lang="mn-MN" sz="4000" b="1" dirty="0">
                <a:latin typeface="Arial" panose="020B0604020202020204" pitchFamily="34" charset="0"/>
                <a:cs typeface="Arial" panose="020B0604020202020204" pitchFamily="34" charset="0"/>
              </a:rPr>
              <a:t>. </a:t>
            </a:r>
            <a:r>
              <a:rPr lang="mn-MN" sz="4000" b="1" dirty="0">
                <a:solidFill>
                  <a:schemeClr val="tx1">
                    <a:lumMod val="95000"/>
                    <a:lumOff val="5000"/>
                  </a:schemeClr>
                </a:solidFill>
                <a:latin typeface="Arial" panose="020B0604020202020204" pitchFamily="34" charset="0"/>
                <a:cs typeface="Arial" panose="020B0604020202020204" pitchFamily="34" charset="0"/>
              </a:rPr>
              <a:t>Монгол </a:t>
            </a:r>
            <a:r>
              <a:rPr lang="mn-MN" b="1" dirty="0">
                <a:latin typeface="Arial" panose="020B0604020202020204" pitchFamily="34" charset="0"/>
                <a:cs typeface="Arial" panose="020B0604020202020204" pitchFamily="34" charset="0"/>
              </a:rPr>
              <a:t>Улсын Их Хурлын сонгууль</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endParaRPr lang="en-US" dirty="0"/>
          </a:p>
        </p:txBody>
      </p:sp>
      <p:sp>
        <p:nvSpPr>
          <p:cNvPr id="5" name="Content Placeholder 4"/>
          <p:cNvSpPr>
            <a:spLocks noGrp="1"/>
          </p:cNvSpPr>
          <p:nvPr>
            <p:ph idx="1"/>
          </p:nvPr>
        </p:nvSpPr>
        <p:spPr>
          <a:xfrm>
            <a:off x="528034" y="1632442"/>
            <a:ext cx="5203064" cy="2475919"/>
          </a:xfrm>
        </p:spPr>
        <p:txBody>
          <a:bodyPr/>
          <a:lstStyle/>
          <a:p>
            <a:pPr marL="0" indent="0" algn="just">
              <a:buNone/>
            </a:pPr>
            <a:r>
              <a:rPr lang="mn-MN" dirty="0" smtClean="0">
                <a:latin typeface="Arial" panose="020B0604020202020204" pitchFamily="34" charset="0"/>
                <a:cs typeface="Arial" panose="020B0604020202020204" pitchFamily="34" charset="0"/>
              </a:rPr>
              <a:t>С</a:t>
            </a:r>
            <a:r>
              <a:rPr lang="en-US" dirty="0" err="1" smtClean="0">
                <a:latin typeface="Arial" panose="020B0604020202020204" pitchFamily="34" charset="0"/>
                <a:cs typeface="Arial" panose="020B0604020202020204" pitchFamily="34" charset="0"/>
              </a:rPr>
              <a:t>онгуулийн</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ерөнхий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хорооны</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дарга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Б.Баттулга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долдугаар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сарын</a:t>
            </a:r>
            <a:r>
              <a:rPr lang="en-US" dirty="0">
                <a:latin typeface="Arial" panose="020B0604020202020204" pitchFamily="34" charset="0"/>
                <a:cs typeface="Arial" panose="020B0604020202020204" pitchFamily="34" charset="0"/>
              </a:rPr>
              <a:t>  14-нд </a:t>
            </a:r>
            <a:r>
              <a:rPr lang="en-US" dirty="0" err="1">
                <a:latin typeface="Arial" panose="020B0604020202020204" pitchFamily="34" charset="0"/>
                <a:cs typeface="Arial" panose="020B0604020202020204" pitchFamily="34" charset="0"/>
              </a:rPr>
              <a:t>Ерөнхийлөгч</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Н.Энхбаярт</a:t>
            </a:r>
            <a:r>
              <a:rPr lang="en-US" dirty="0">
                <a:latin typeface="Arial" panose="020B0604020202020204" pitchFamily="34" charset="0"/>
                <a:cs typeface="Arial" panose="020B0604020202020204" pitchFamily="34" charset="0"/>
              </a:rPr>
              <a:t> УИХ-</a:t>
            </a:r>
            <a:r>
              <a:rPr lang="en-US" dirty="0" err="1">
                <a:latin typeface="Arial" panose="020B0604020202020204" pitchFamily="34" charset="0"/>
                <a:cs typeface="Arial" panose="020B0604020202020204" pitchFamily="34" charset="0"/>
              </a:rPr>
              <a:t>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гишүүнээр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сонгогдсон</a:t>
            </a:r>
            <a:r>
              <a:rPr lang="en-US" dirty="0">
                <a:latin typeface="Arial" panose="020B0604020202020204" pitchFamily="34" charset="0"/>
                <a:cs typeface="Arial" panose="020B0604020202020204" pitchFamily="34" charset="0"/>
              </a:rPr>
              <a:t> 66 </a:t>
            </a:r>
            <a:r>
              <a:rPr lang="en-US" dirty="0" err="1">
                <a:latin typeface="Arial" panose="020B0604020202020204" pitchFamily="34" charset="0"/>
                <a:cs typeface="Arial" panose="020B0604020202020204" pitchFamily="34" charset="0"/>
              </a:rPr>
              <a:t>хүний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нэрийг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өргөн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барьжээ</a:t>
            </a:r>
            <a:r>
              <a:rPr lang="en-US" dirty="0">
                <a:latin typeface="Arial" panose="020B0604020202020204" pitchFamily="34" charset="0"/>
                <a:cs typeface="Arial" panose="020B0604020202020204" pitchFamily="34" charset="0"/>
              </a:rPr>
              <a:t>.</a:t>
            </a:r>
            <a:endParaRPr lang="en-US" dirty="0"/>
          </a:p>
        </p:txBody>
      </p:sp>
      <p:sp>
        <p:nvSpPr>
          <p:cNvPr id="6" name="Rectangle 5"/>
          <p:cNvSpPr/>
          <p:nvPr/>
        </p:nvSpPr>
        <p:spPr>
          <a:xfrm>
            <a:off x="232892" y="824247"/>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2008 оны УИХ-ын сонгууль</a:t>
            </a:r>
            <a:endParaRPr lang="en-US" sz="3200" dirty="0">
              <a:latin typeface="Arial" panose="020B0604020202020204" pitchFamily="34" charset="0"/>
              <a:cs typeface="Arial" panose="020B0604020202020204" pitchFamily="34" charset="0"/>
            </a:endParaRPr>
          </a:p>
        </p:txBody>
      </p:sp>
      <p:sp>
        <p:nvSpPr>
          <p:cNvPr id="7" name="Rectangle 6"/>
          <p:cNvSpPr/>
          <p:nvPr/>
        </p:nvSpPr>
        <p:spPr>
          <a:xfrm>
            <a:off x="6452316" y="824247"/>
            <a:ext cx="5506792"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sz="2400" dirty="0" smtClean="0">
              <a:latin typeface="Arial" panose="020B0604020202020204" pitchFamily="34" charset="0"/>
              <a:cs typeface="Arial" panose="020B0604020202020204" pitchFamily="34" charset="0"/>
            </a:endParaRPr>
          </a:p>
          <a:p>
            <a:pPr algn="ctr"/>
            <a:r>
              <a:rPr lang="mn-MN" sz="3200" dirty="0" smtClean="0">
                <a:latin typeface="Arial" panose="020B0604020202020204" pitchFamily="34" charset="0"/>
                <a:cs typeface="Arial" panose="020B0604020202020204" pitchFamily="34" charset="0"/>
              </a:rPr>
              <a:t>2012 </a:t>
            </a:r>
            <a:r>
              <a:rPr lang="mn-MN" sz="3200" dirty="0">
                <a:latin typeface="Arial" panose="020B0604020202020204" pitchFamily="34" charset="0"/>
                <a:cs typeface="Arial" panose="020B0604020202020204" pitchFamily="34" charset="0"/>
              </a:rPr>
              <a:t>оны УИХ-ын сонгууль</a:t>
            </a:r>
            <a:endParaRPr lang="en-US" sz="3200" dirty="0">
              <a:latin typeface="Arial" panose="020B0604020202020204" pitchFamily="34" charset="0"/>
              <a:cs typeface="Arial" panose="020B0604020202020204" pitchFamily="34" charset="0"/>
            </a:endParaRPr>
          </a:p>
          <a:p>
            <a:pPr algn="ctr"/>
            <a:endParaRPr lang="en-US" sz="2400" dirty="0"/>
          </a:p>
        </p:txBody>
      </p:sp>
      <p:sp>
        <p:nvSpPr>
          <p:cNvPr id="8" name="Rectangle 7"/>
          <p:cNvSpPr/>
          <p:nvPr/>
        </p:nvSpPr>
        <p:spPr>
          <a:xfrm>
            <a:off x="528034" y="4105188"/>
            <a:ext cx="5203064" cy="2677656"/>
          </a:xfrm>
          <a:prstGeom prst="rect">
            <a:avLst/>
          </a:prstGeom>
        </p:spPr>
        <p:txBody>
          <a:bodyPr wrap="square">
            <a:spAutoFit/>
          </a:bodyPr>
          <a:lstStyle/>
          <a:p>
            <a:pPr algn="just"/>
            <a:r>
              <a:rPr lang="mn-MN" sz="2800" dirty="0">
                <a:latin typeface="Arial" panose="020B0604020202020204" pitchFamily="34" charset="0"/>
                <a:cs typeface="Arial" panose="020B0604020202020204" pitchFamily="34" charset="0"/>
              </a:rPr>
              <a:t>Эдгээр 66 суудлын 39 нь МАХН, 25 нь АН, нэг нь ИЗН, нэг бие даан нэр дэвшигчид ногдож байсан. Үлдсэн 10 суудлыг албан ёсоор зарлаагүй байсан.</a:t>
            </a:r>
            <a:endParaRPr lang="en-US" sz="2800" dirty="0">
              <a:latin typeface="Arial" panose="020B0604020202020204" pitchFamily="34" charset="0"/>
              <a:cs typeface="Arial" panose="020B0604020202020204" pitchFamily="34" charset="0"/>
            </a:endParaRPr>
          </a:p>
        </p:txBody>
      </p:sp>
      <p:sp>
        <p:nvSpPr>
          <p:cNvPr id="9" name="Bent Arrow 8"/>
          <p:cNvSpPr/>
          <p:nvPr/>
        </p:nvSpPr>
        <p:spPr>
          <a:xfrm flipV="1">
            <a:off x="39709" y="1504666"/>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ent Arrow 9"/>
          <p:cNvSpPr/>
          <p:nvPr/>
        </p:nvSpPr>
        <p:spPr>
          <a:xfrm flipV="1">
            <a:off x="20391" y="4038631"/>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Bent Arrow 10"/>
          <p:cNvSpPr/>
          <p:nvPr/>
        </p:nvSpPr>
        <p:spPr>
          <a:xfrm flipV="1">
            <a:off x="6077754" y="1518120"/>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p:cNvSpPr/>
          <p:nvPr/>
        </p:nvSpPr>
        <p:spPr>
          <a:xfrm>
            <a:off x="6605788" y="1632442"/>
            <a:ext cx="5353320" cy="2308324"/>
          </a:xfrm>
          <a:prstGeom prst="rect">
            <a:avLst/>
          </a:prstGeom>
        </p:spPr>
        <p:txBody>
          <a:bodyPr wrap="square">
            <a:spAutoFit/>
          </a:bodyPr>
          <a:lstStyle/>
          <a:p>
            <a:pPr algn="just"/>
            <a:r>
              <a:rPr lang="mn-MN" sz="2400" dirty="0" smtClean="0">
                <a:latin typeface="Arial" panose="020B0604020202020204" pitchFamily="34" charset="0"/>
                <a:cs typeface="Arial" panose="020B0604020202020204" pitchFamily="34" charset="0"/>
              </a:rPr>
              <a:t>Сонгууль </a:t>
            </a:r>
            <a:r>
              <a:rPr lang="mn-MN" sz="2400" dirty="0">
                <a:latin typeface="Arial" panose="020B0604020202020204" pitchFamily="34" charset="0"/>
                <a:cs typeface="Arial" panose="020B0604020202020204" pitchFamily="34" charset="0"/>
              </a:rPr>
              <a:t>нь анх удаа холимог системээр явагдсан тус сонгуулийн сурталчилгааны гол сэдэв нь </a:t>
            </a:r>
            <a:r>
              <a:rPr lang="mn-MN" sz="2400" b="1" dirty="0">
                <a:latin typeface="Arial" panose="020B0604020202020204" pitchFamily="34" charset="0"/>
                <a:cs typeface="Arial" panose="020B0604020202020204" pitchFamily="34" charset="0"/>
              </a:rPr>
              <a:t>авлига хээл хахуультай тэмцэх, уул уурхайгаас орж ирэх орлогын тэгш хуваарилалт </a:t>
            </a:r>
            <a:r>
              <a:rPr lang="mn-MN" sz="2400" dirty="0">
                <a:latin typeface="Arial" panose="020B0604020202020204" pitchFamily="34" charset="0"/>
                <a:cs typeface="Arial" panose="020B0604020202020204" pitchFamily="34" charset="0"/>
              </a:rPr>
              <a:t>зэрэг байв.</a:t>
            </a:r>
            <a:endParaRPr lang="en-US" sz="2400" dirty="0"/>
          </a:p>
        </p:txBody>
      </p:sp>
      <p:sp>
        <p:nvSpPr>
          <p:cNvPr id="13" name="Bent Arrow 12"/>
          <p:cNvSpPr/>
          <p:nvPr/>
        </p:nvSpPr>
        <p:spPr>
          <a:xfrm flipV="1">
            <a:off x="6188299" y="4105188"/>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p:cNvSpPr/>
          <p:nvPr/>
        </p:nvSpPr>
        <p:spPr>
          <a:xfrm>
            <a:off x="6716333" y="4105188"/>
            <a:ext cx="5242775" cy="2308324"/>
          </a:xfrm>
          <a:prstGeom prst="rect">
            <a:avLst/>
          </a:prstGeom>
        </p:spPr>
        <p:txBody>
          <a:bodyPr wrap="square">
            <a:spAutoFit/>
          </a:bodyPr>
          <a:lstStyle/>
          <a:p>
            <a:pPr algn="just"/>
            <a:r>
              <a:rPr lang="mn-MN" sz="2400" dirty="0">
                <a:latin typeface="Arial" panose="020B0604020202020204" pitchFamily="34" charset="0"/>
                <a:cs typeface="Arial" panose="020B0604020202020204" pitchFamily="34" charset="0"/>
              </a:rPr>
              <a:t>2012 оны сонгуулийн урьдчилсан дүн гарсны дараа санал тоолох машины дүнд үл итгэж, гараар тоолохыг хүсч буйгаа эрх баригч Монгол Ардын Нам болон бусад жижиг нам эвслүүд илэрхийлсэн. </a:t>
            </a:r>
            <a:endParaRPr lang="en-US" sz="2400" dirty="0"/>
          </a:p>
        </p:txBody>
      </p:sp>
    </p:spTree>
    <p:extLst>
      <p:ext uri="{BB962C8B-B14F-4D97-AF65-F5344CB8AC3E}">
        <p14:creationId xmlns:p14="http://schemas.microsoft.com/office/powerpoint/2010/main" val="4062178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80">
                                          <p:stCondLst>
                                            <p:cond delay="0"/>
                                          </p:stCondLst>
                                        </p:cTn>
                                        <p:tgtEl>
                                          <p:spTgt spid="11"/>
                                        </p:tgtEl>
                                      </p:cBhvr>
                                    </p:animEffect>
                                    <p:anim calcmode="lin" valueType="num">
                                      <p:cBhvr>
                                        <p:cTn id="2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3" dur="26">
                                          <p:stCondLst>
                                            <p:cond delay="650"/>
                                          </p:stCondLst>
                                        </p:cTn>
                                        <p:tgtEl>
                                          <p:spTgt spid="11"/>
                                        </p:tgtEl>
                                      </p:cBhvr>
                                      <p:to x="100000" y="60000"/>
                                    </p:animScale>
                                    <p:animScale>
                                      <p:cBhvr>
                                        <p:cTn id="34" dur="166" decel="50000">
                                          <p:stCondLst>
                                            <p:cond delay="676"/>
                                          </p:stCondLst>
                                        </p:cTn>
                                        <p:tgtEl>
                                          <p:spTgt spid="11"/>
                                        </p:tgtEl>
                                      </p:cBhvr>
                                      <p:to x="100000" y="100000"/>
                                    </p:animScale>
                                    <p:animScale>
                                      <p:cBhvr>
                                        <p:cTn id="35" dur="26">
                                          <p:stCondLst>
                                            <p:cond delay="1312"/>
                                          </p:stCondLst>
                                        </p:cTn>
                                        <p:tgtEl>
                                          <p:spTgt spid="11"/>
                                        </p:tgtEl>
                                      </p:cBhvr>
                                      <p:to x="100000" y="80000"/>
                                    </p:animScale>
                                    <p:animScale>
                                      <p:cBhvr>
                                        <p:cTn id="36" dur="166" decel="50000">
                                          <p:stCondLst>
                                            <p:cond delay="1338"/>
                                          </p:stCondLst>
                                        </p:cTn>
                                        <p:tgtEl>
                                          <p:spTgt spid="11"/>
                                        </p:tgtEl>
                                      </p:cBhvr>
                                      <p:to x="100000" y="100000"/>
                                    </p:animScale>
                                    <p:animScale>
                                      <p:cBhvr>
                                        <p:cTn id="37" dur="26">
                                          <p:stCondLst>
                                            <p:cond delay="1642"/>
                                          </p:stCondLst>
                                        </p:cTn>
                                        <p:tgtEl>
                                          <p:spTgt spid="11"/>
                                        </p:tgtEl>
                                      </p:cBhvr>
                                      <p:to x="100000" y="90000"/>
                                    </p:animScale>
                                    <p:animScale>
                                      <p:cBhvr>
                                        <p:cTn id="38" dur="166" decel="50000">
                                          <p:stCondLst>
                                            <p:cond delay="1668"/>
                                          </p:stCondLst>
                                        </p:cTn>
                                        <p:tgtEl>
                                          <p:spTgt spid="11"/>
                                        </p:tgtEl>
                                      </p:cBhvr>
                                      <p:to x="100000" y="100000"/>
                                    </p:animScale>
                                    <p:animScale>
                                      <p:cBhvr>
                                        <p:cTn id="39" dur="26">
                                          <p:stCondLst>
                                            <p:cond delay="1808"/>
                                          </p:stCondLst>
                                        </p:cTn>
                                        <p:tgtEl>
                                          <p:spTgt spid="11"/>
                                        </p:tgtEl>
                                      </p:cBhvr>
                                      <p:to x="100000" y="95000"/>
                                    </p:animScale>
                                    <p:animScale>
                                      <p:cBhvr>
                                        <p:cTn id="40" dur="166" decel="50000">
                                          <p:stCondLst>
                                            <p:cond delay="1834"/>
                                          </p:stCondLst>
                                        </p:cTn>
                                        <p:tgtEl>
                                          <p:spTgt spid="11"/>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1000" fill="hold"/>
                                        <p:tgtEl>
                                          <p:spTgt spid="8"/>
                                        </p:tgtEl>
                                        <p:attrNameLst>
                                          <p:attrName>ppt_w</p:attrName>
                                        </p:attrNameLst>
                                      </p:cBhvr>
                                      <p:tavLst>
                                        <p:tav tm="0">
                                          <p:val>
                                            <p:fltVal val="0"/>
                                          </p:val>
                                        </p:tav>
                                        <p:tav tm="100000">
                                          <p:val>
                                            <p:strVal val="#ppt_w"/>
                                          </p:val>
                                        </p:tav>
                                      </p:tavLst>
                                    </p:anim>
                                    <p:anim calcmode="lin" valueType="num">
                                      <p:cBhvr>
                                        <p:cTn id="57" dur="1000" fill="hold"/>
                                        <p:tgtEl>
                                          <p:spTgt spid="8"/>
                                        </p:tgtEl>
                                        <p:attrNameLst>
                                          <p:attrName>ppt_h</p:attrName>
                                        </p:attrNameLst>
                                      </p:cBhvr>
                                      <p:tavLst>
                                        <p:tav tm="0">
                                          <p:val>
                                            <p:fltVal val="0"/>
                                          </p:val>
                                        </p:tav>
                                        <p:tav tm="100000">
                                          <p:val>
                                            <p:strVal val="#ppt_h"/>
                                          </p:val>
                                        </p:tav>
                                      </p:tavLst>
                                    </p:anim>
                                    <p:anim calcmode="lin" valueType="num">
                                      <p:cBhvr>
                                        <p:cTn id="58" dur="1000" fill="hold"/>
                                        <p:tgtEl>
                                          <p:spTgt spid="8"/>
                                        </p:tgtEl>
                                        <p:attrNameLst>
                                          <p:attrName>style.rotation</p:attrName>
                                        </p:attrNameLst>
                                      </p:cBhvr>
                                      <p:tavLst>
                                        <p:tav tm="0">
                                          <p:val>
                                            <p:fltVal val="90"/>
                                          </p:val>
                                        </p:tav>
                                        <p:tav tm="100000">
                                          <p:val>
                                            <p:fltVal val="0"/>
                                          </p:val>
                                        </p:tav>
                                      </p:tavLst>
                                    </p:anim>
                                    <p:animEffect transition="in" filter="fade">
                                      <p:cBhvr>
                                        <p:cTn id="59" dur="10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animBg="1"/>
      <p:bldP spid="8" grpId="0"/>
      <p:bldP spid="9" grpId="0" animBg="1"/>
      <p:bldP spid="10" grpId="0" animBg="1"/>
      <p:bldP spid="11" grpId="0" animBg="1"/>
      <p:bldP spid="12" grpId="0"/>
      <p:bldP spid="13"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32610"/>
          </a:xfrm>
        </p:spPr>
        <p:txBody>
          <a:bodyPr>
            <a:normAutofit fontScale="90000"/>
          </a:bodyPr>
          <a:lstStyle/>
          <a:p>
            <a:r>
              <a:rPr lang="en-US" sz="4000" b="1" dirty="0" smtClean="0">
                <a:latin typeface="Arial" panose="020B0604020202020204" pitchFamily="34" charset="0"/>
                <a:cs typeface="Arial" panose="020B0604020202020204" pitchFamily="34" charset="0"/>
              </a:rPr>
              <a:t/>
            </a:r>
            <a:br>
              <a:rPr lang="en-US" sz="4000" b="1" dirty="0" smtClean="0">
                <a:latin typeface="Arial" panose="020B0604020202020204" pitchFamily="34" charset="0"/>
                <a:cs typeface="Arial" panose="020B0604020202020204" pitchFamily="34" charset="0"/>
              </a:rPr>
            </a:br>
            <a:r>
              <a:rPr lang="mn-MN" sz="4000" b="1" dirty="0" smtClean="0">
                <a:latin typeface="Arial" panose="020B0604020202020204" pitchFamily="34" charset="0"/>
                <a:cs typeface="Arial" panose="020B0604020202020204" pitchFamily="34" charset="0"/>
              </a:rPr>
              <a:t>5. </a:t>
            </a:r>
            <a:r>
              <a:rPr lang="mn-MN" sz="4000" b="1" dirty="0">
                <a:solidFill>
                  <a:schemeClr val="tx1">
                    <a:lumMod val="95000"/>
                    <a:lumOff val="5000"/>
                  </a:schemeClr>
                </a:solidFill>
                <a:latin typeface="Arial" panose="020B0604020202020204" pitchFamily="34" charset="0"/>
                <a:cs typeface="Arial" panose="020B0604020202020204" pitchFamily="34" charset="0"/>
              </a:rPr>
              <a:t>Монгол </a:t>
            </a:r>
            <a:r>
              <a:rPr lang="mn-MN" b="1" dirty="0" smtClean="0">
                <a:latin typeface="Arial" panose="020B0604020202020204" pitchFamily="34" charset="0"/>
                <a:cs typeface="Arial" panose="020B0604020202020204" pitchFamily="34" charset="0"/>
              </a:rPr>
              <a:t>Улсын Их Хурлын сонгууль</a:t>
            </a: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endParaRPr lang="en-US" dirty="0"/>
          </a:p>
        </p:txBody>
      </p:sp>
      <p:sp>
        <p:nvSpPr>
          <p:cNvPr id="5" name="Rectangle 4"/>
          <p:cNvSpPr/>
          <p:nvPr/>
        </p:nvSpPr>
        <p:spPr>
          <a:xfrm>
            <a:off x="6587007" y="1938958"/>
            <a:ext cx="5159063" cy="4832092"/>
          </a:xfrm>
          <a:prstGeom prst="rect">
            <a:avLst/>
          </a:prstGeom>
        </p:spPr>
        <p:txBody>
          <a:bodyPr wrap="square">
            <a:spAutoFit/>
          </a:bodyPr>
          <a:lstStyle/>
          <a:p>
            <a:pPr algn="just"/>
            <a:r>
              <a:rPr lang="en-US" sz="2800" dirty="0" err="1">
                <a:latin typeface="Arial" panose="020B0604020202020204" pitchFamily="34" charset="0"/>
                <a:cs typeface="Arial" panose="020B0604020202020204" pitchFamily="34" charset="0"/>
              </a:rPr>
              <a:t>Улмаар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Монгол</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Ардын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Намаас</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сонгогдсон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гишүүд</a:t>
            </a:r>
            <a:r>
              <a:rPr lang="en-US" sz="2800" dirty="0">
                <a:latin typeface="Arial" panose="020B0604020202020204" pitchFamily="34" charset="0"/>
                <a:cs typeface="Arial" panose="020B0604020202020204" pitchFamily="34" charset="0"/>
              </a:rPr>
              <a:t> 7 </a:t>
            </a:r>
            <a:r>
              <a:rPr lang="en-US" sz="2800" dirty="0" err="1">
                <a:latin typeface="Arial" panose="020B0604020202020204" pitchFamily="34" charset="0"/>
                <a:cs typeface="Arial" panose="020B0604020202020204" pitchFamily="34" charset="0"/>
              </a:rPr>
              <a:t>сарын</a:t>
            </a:r>
            <a:r>
              <a:rPr lang="en-US" sz="2800" dirty="0">
                <a:latin typeface="Arial" panose="020B0604020202020204" pitchFamily="34" charset="0"/>
                <a:cs typeface="Arial" panose="020B0604020202020204" pitchFamily="34" charset="0"/>
              </a:rPr>
              <a:t> 9-нд </a:t>
            </a:r>
            <a:r>
              <a:rPr lang="en-US" sz="2800" dirty="0" err="1">
                <a:latin typeface="Arial" panose="020B0604020202020204" pitchFamily="34" charset="0"/>
                <a:cs typeface="Arial" panose="020B0604020202020204" pitchFamily="34" charset="0"/>
              </a:rPr>
              <a:t>нээлтээ</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хийсэн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анхдугаар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чуулганы</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ажиллагааг</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сар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гаруй</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тасалдуулж</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үйл</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ажиллагаанд</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нь</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оролцоогүй</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Гэхдээ</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сонгогдсон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гишүүд</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төлөвлөгөө</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ёсоор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тангаргаа</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өргөж</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бүрэн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эрхээ</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хэрэгжүүлж</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байна</a:t>
            </a:r>
            <a:r>
              <a:rPr lang="en-US" sz="2800" dirty="0">
                <a:latin typeface="Arial" panose="020B0604020202020204" pitchFamily="34" charset="0"/>
                <a:cs typeface="Arial" panose="020B0604020202020204" pitchFamily="34" charset="0"/>
              </a:rPr>
              <a:t>.</a:t>
            </a:r>
            <a:r>
              <a:rPr lang="mn-MN"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8" name="Rectangle 7"/>
          <p:cNvSpPr/>
          <p:nvPr/>
        </p:nvSpPr>
        <p:spPr>
          <a:xfrm>
            <a:off x="653066" y="1938958"/>
            <a:ext cx="5141890" cy="3046988"/>
          </a:xfrm>
          <a:prstGeom prst="rect">
            <a:avLst/>
          </a:prstGeom>
        </p:spPr>
        <p:txBody>
          <a:bodyPr wrap="square">
            <a:spAutoFit/>
          </a:bodyPr>
          <a:lstStyle/>
          <a:p>
            <a:pPr algn="just"/>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Хуулинд</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зааснаар</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УИХ-д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суух</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76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гишүүний</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57-гийн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нэр</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өргөн</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баригдсан</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тохиолдолд</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парламентын</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үйл</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ажиллагааг</a:t>
            </a:r>
            <a:r>
              <a:rPr lang="en-US" sz="3200" dirty="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a:t>
            </a:r>
            <a:r>
              <a:rPr lang="en-US" sz="3200" dirty="0" err="1" smtClean="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эхлүүлж</a:t>
            </a:r>
            <a:r>
              <a:rPr lang="mn-MN" sz="3200" dirty="0" smtClean="0">
                <a:solidFill>
                  <a:schemeClr val="tx1">
                    <a:lumMod val="95000"/>
                    <a:lumOff val="5000"/>
                  </a:schemeClr>
                </a:solidFill>
                <a:latin typeface="Arial" panose="020B0604020202020204" pitchFamily="34" charset="0"/>
                <a:ea typeface="Adobe Fan Heiti Std B" panose="020B0700000000000000" pitchFamily="34" charset="-128"/>
                <a:cs typeface="Arial" panose="020B0604020202020204" pitchFamily="34" charset="0"/>
              </a:rPr>
              <a:t> болно гэж заасан.</a:t>
            </a:r>
            <a:endParaRPr lang="en-US" sz="32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0" name="Rectangle 9"/>
          <p:cNvSpPr/>
          <p:nvPr/>
        </p:nvSpPr>
        <p:spPr>
          <a:xfrm>
            <a:off x="296750" y="840972"/>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2008 оны УИХ-ын сонгууль</a:t>
            </a:r>
            <a:endParaRPr lang="en-US" sz="3200" dirty="0">
              <a:latin typeface="Arial" panose="020B0604020202020204" pitchFamily="34" charset="0"/>
              <a:cs typeface="Arial" panose="020B0604020202020204" pitchFamily="34" charset="0"/>
            </a:endParaRPr>
          </a:p>
        </p:txBody>
      </p:sp>
      <p:sp>
        <p:nvSpPr>
          <p:cNvPr id="11" name="Rectangle 10"/>
          <p:cNvSpPr/>
          <p:nvPr/>
        </p:nvSpPr>
        <p:spPr>
          <a:xfrm>
            <a:off x="6375043" y="840972"/>
            <a:ext cx="5506792"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sz="2400" dirty="0" smtClean="0">
              <a:latin typeface="Arial" panose="020B0604020202020204" pitchFamily="34" charset="0"/>
              <a:cs typeface="Arial" panose="020B0604020202020204" pitchFamily="34" charset="0"/>
            </a:endParaRPr>
          </a:p>
          <a:p>
            <a:pPr algn="ctr"/>
            <a:r>
              <a:rPr lang="mn-MN" sz="3200" dirty="0" smtClean="0">
                <a:latin typeface="Arial" panose="020B0604020202020204" pitchFamily="34" charset="0"/>
                <a:cs typeface="Arial" panose="020B0604020202020204" pitchFamily="34" charset="0"/>
              </a:rPr>
              <a:t>2012 </a:t>
            </a:r>
            <a:r>
              <a:rPr lang="mn-MN" sz="3200" dirty="0">
                <a:latin typeface="Arial" panose="020B0604020202020204" pitchFamily="34" charset="0"/>
                <a:cs typeface="Arial" panose="020B0604020202020204" pitchFamily="34" charset="0"/>
              </a:rPr>
              <a:t>оны УИХ-ын сонгууль</a:t>
            </a:r>
            <a:endParaRPr lang="en-US" sz="3200" dirty="0">
              <a:latin typeface="Arial" panose="020B0604020202020204" pitchFamily="34" charset="0"/>
              <a:cs typeface="Arial" panose="020B0604020202020204" pitchFamily="34" charset="0"/>
            </a:endParaRPr>
          </a:p>
          <a:p>
            <a:pPr algn="ctr"/>
            <a:endParaRPr lang="en-US" sz="2400" dirty="0"/>
          </a:p>
        </p:txBody>
      </p:sp>
      <p:sp>
        <p:nvSpPr>
          <p:cNvPr id="12" name="Bent Arrow 11"/>
          <p:cNvSpPr/>
          <p:nvPr/>
        </p:nvSpPr>
        <p:spPr>
          <a:xfrm flipV="1">
            <a:off x="125032" y="1556173"/>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ent Arrow 12"/>
          <p:cNvSpPr/>
          <p:nvPr/>
        </p:nvSpPr>
        <p:spPr>
          <a:xfrm flipV="1">
            <a:off x="6058973" y="1556173"/>
            <a:ext cx="528034" cy="135228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2674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circle(in)">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1" grpId="0" animBg="1"/>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812" y="1091529"/>
            <a:ext cx="11526056" cy="1651671"/>
          </a:xfrm>
        </p:spPr>
        <p:txBody>
          <a:bodyPr>
            <a:normAutofit fontScale="92500"/>
          </a:bodyPr>
          <a:lstStyle/>
          <a:p>
            <a:pPr marL="0" indent="0" algn="just">
              <a:buNone/>
            </a:pPr>
            <a:r>
              <a:rPr lang="mn-MN" dirty="0" smtClean="0"/>
              <a:t>	</a:t>
            </a:r>
            <a:r>
              <a:rPr lang="en-US" dirty="0" smtClean="0">
                <a:latin typeface="Arial" panose="020B0604020202020204" pitchFamily="34" charset="0"/>
                <a:cs typeface="Arial" panose="020B0604020202020204" pitchFamily="34" charset="0"/>
              </a:rPr>
              <a:t>МАХН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Ардчилсан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зориг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Үндэсний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шинэ</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Ногоон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Социал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Демократ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хөдөлгөөний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намаас</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бүрдсэн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эвсэл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зэргээс</a:t>
            </a:r>
            <a:r>
              <a:rPr lang="en-US" dirty="0">
                <a:latin typeface="Arial" panose="020B0604020202020204" pitchFamily="34" charset="0"/>
                <a:cs typeface="Arial" panose="020B0604020202020204" pitchFamily="34" charset="0"/>
              </a:rPr>
              <a:t> УИХ-</a:t>
            </a:r>
            <a:r>
              <a:rPr lang="en-US" dirty="0" err="1">
                <a:latin typeface="Arial" panose="020B0604020202020204" pitchFamily="34" charset="0"/>
                <a:cs typeface="Arial" panose="020B0604020202020204" pitchFamily="34" charset="0"/>
              </a:rPr>
              <a:t>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сонгуульд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оролцох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мөрийн</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хөтөлбөр</a:t>
            </a:r>
            <a:r>
              <a:rPr lang="mn-MN" dirty="0" smtClean="0">
                <a:latin typeface="Arial" panose="020B0604020202020204" pitchFamily="34" charset="0"/>
                <a:cs typeface="Arial" panose="020B0604020202020204" pitchFamily="34" charset="0"/>
              </a:rPr>
              <a:t>ийн </a:t>
            </a:r>
            <a:r>
              <a:rPr lang="en-US" dirty="0" err="1">
                <a:solidFill>
                  <a:srgbClr val="000000"/>
                </a:solidFill>
                <a:latin typeface="Arial" panose="020B0604020202020204" pitchFamily="34" charset="0"/>
                <a:ea typeface="Times New Roman" panose="02020603050405020304" pitchFamily="18" charset="0"/>
                <a:cs typeface="Arial" panose="020B0604020202020204" pitchFamily="34" charset="0"/>
              </a:rPr>
              <a:t>санхүү</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00"/>
                </a:solidFill>
                <a:latin typeface="Arial" panose="020B0604020202020204" pitchFamily="34" charset="0"/>
                <a:ea typeface="Times New Roman" panose="02020603050405020304" pitchFamily="18" charset="0"/>
                <a:cs typeface="Arial" panose="020B0604020202020204" pitchFamily="34" charset="0"/>
              </a:rPr>
              <a:t>эдийн</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00"/>
                </a:solidFill>
                <a:latin typeface="Arial" panose="020B0604020202020204" pitchFamily="34" charset="0"/>
                <a:ea typeface="Times New Roman" panose="02020603050405020304" pitchFamily="18" charset="0"/>
                <a:cs typeface="Arial" panose="020B0604020202020204" pitchFamily="34" charset="0"/>
              </a:rPr>
              <a:t>засагтай</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00"/>
                </a:solidFill>
                <a:latin typeface="Arial" panose="020B0604020202020204" pitchFamily="34" charset="0"/>
                <a:ea typeface="Times New Roman" panose="02020603050405020304" pitchFamily="18" charset="0"/>
                <a:cs typeface="Arial" panose="020B0604020202020204" pitchFamily="34" charset="0"/>
              </a:rPr>
              <a:t>холбогдсон</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dirty="0" err="1" smtClean="0">
                <a:solidFill>
                  <a:srgbClr val="000000"/>
                </a:solidFill>
                <a:latin typeface="Arial" panose="020B0604020202020204" pitchFamily="34" charset="0"/>
                <a:ea typeface="Times New Roman" panose="02020603050405020304" pitchFamily="18" charset="0"/>
                <a:cs typeface="Arial" panose="020B0604020202020204" pitchFamily="34" charset="0"/>
              </a:rPr>
              <a:t>хэс</a:t>
            </a:r>
            <a:r>
              <a:rPr lang="mn-MN"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гээс </a:t>
            </a:r>
            <a:endParaRPr lang="en-US" dirty="0">
              <a:latin typeface="Arial" panose="020B0604020202020204" pitchFamily="34" charset="0"/>
              <a:cs typeface="Arial" panose="020B0604020202020204" pitchFamily="34" charset="0"/>
            </a:endParaRPr>
          </a:p>
          <a:p>
            <a:endParaRPr lang="en-US" dirty="0"/>
          </a:p>
        </p:txBody>
      </p:sp>
      <p:sp>
        <p:nvSpPr>
          <p:cNvPr id="5" name="Rectangle 4"/>
          <p:cNvSpPr/>
          <p:nvPr/>
        </p:nvSpPr>
        <p:spPr>
          <a:xfrm>
            <a:off x="3361922" y="132634"/>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2008 оны УИХ-ын сонгууль</a:t>
            </a:r>
            <a:endParaRPr lang="en-US" sz="3200" dirty="0">
              <a:latin typeface="Arial" panose="020B0604020202020204" pitchFamily="34" charset="0"/>
              <a:cs typeface="Arial" panose="020B0604020202020204" pitchFamily="34" charset="0"/>
            </a:endParaRPr>
          </a:p>
        </p:txBody>
      </p:sp>
      <p:sp>
        <p:nvSpPr>
          <p:cNvPr id="7" name="Rectangle 6"/>
          <p:cNvSpPr/>
          <p:nvPr/>
        </p:nvSpPr>
        <p:spPr>
          <a:xfrm>
            <a:off x="502812" y="2743200"/>
            <a:ext cx="11526056" cy="1938992"/>
          </a:xfrm>
          <a:prstGeom prst="rect">
            <a:avLst/>
          </a:prstGeom>
        </p:spPr>
        <p:txBody>
          <a:bodyPr wrap="square">
            <a:spAutoFit/>
          </a:bodyPr>
          <a:lstStyle/>
          <a:p>
            <a:pPr algn="just"/>
            <a:r>
              <a:rPr lang="en-US" sz="2400" dirty="0" err="1">
                <a:solidFill>
                  <a:srgbClr val="000000"/>
                </a:solidFill>
                <a:latin typeface="Arial" panose="020B0604020202020204" pitchFamily="34" charset="0"/>
                <a:ea typeface="Times New Roman" panose="02020603050405020304" pitchFamily="18" charset="0"/>
              </a:rPr>
              <a:t>Уг</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хөтөлбөрүүдэд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нийгмийн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талын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бөгөөд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хөрөнгө</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нэлээд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шаардсан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Монгол</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улсын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төсвийн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орлогоор</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тэдгээрийг</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нөхөх</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боломж</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буй</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эсэхийг</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бодогдуулсан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нэлээд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зорилт</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амлалтууд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оржээ</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Эдгээрээс</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ихээхэн</a:t>
            </a:r>
            <a:r>
              <a:rPr lang="en-US" sz="2400"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хөрөнгө</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шаардах</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бас</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ард</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иргэдийн</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анхаарал</a:t>
            </a:r>
            <a:r>
              <a:rPr lang="en-US" sz="2400" b="1" dirty="0">
                <a:solidFill>
                  <a:srgbClr val="000000"/>
                </a:solidFill>
                <a:latin typeface="Arial" panose="020B0604020202020204" pitchFamily="34" charset="0"/>
                <a:ea typeface="Times New Roman" panose="02020603050405020304" pitchFamily="18" charset="0"/>
              </a:rPr>
              <a:t> </a:t>
            </a:r>
            <a:r>
              <a:rPr lang="en-US" sz="2400" b="1" dirty="0" err="1">
                <a:solidFill>
                  <a:srgbClr val="000000"/>
                </a:solidFill>
                <a:latin typeface="Arial" panose="020B0604020202020204" pitchFamily="34" charset="0"/>
                <a:ea typeface="Times New Roman" panose="02020603050405020304" pitchFamily="18" charset="0"/>
              </a:rPr>
              <a:t>татсан</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зарим</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зорилтыг</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хэрэгжүүлэхэд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шаардлагатай</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хөрөнгийг</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тооцож</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үзэхэд</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дараах</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байдал</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харагдаж</a:t>
            </a:r>
            <a:r>
              <a:rPr lang="en-US" sz="2400" dirty="0">
                <a:solidFill>
                  <a:srgbClr val="000000"/>
                </a:solidFill>
                <a:latin typeface="Arial" panose="020B0604020202020204" pitchFamily="34" charset="0"/>
                <a:ea typeface="Times New Roman" panose="02020603050405020304" pitchFamily="18" charset="0"/>
              </a:rPr>
              <a:t> </a:t>
            </a:r>
            <a:r>
              <a:rPr lang="en-US" sz="2400" dirty="0" err="1">
                <a:solidFill>
                  <a:srgbClr val="000000"/>
                </a:solidFill>
                <a:latin typeface="Arial" panose="020B0604020202020204" pitchFamily="34" charset="0"/>
                <a:ea typeface="Times New Roman" panose="02020603050405020304" pitchFamily="18" charset="0"/>
              </a:rPr>
              <a:t>байна</a:t>
            </a:r>
            <a:r>
              <a:rPr lang="en-US" sz="2400" dirty="0">
                <a:solidFill>
                  <a:srgbClr val="000000"/>
                </a:solidFill>
                <a:latin typeface="Arial" panose="020B0604020202020204" pitchFamily="34" charset="0"/>
                <a:ea typeface="Times New Roman" panose="02020603050405020304" pitchFamily="18" charset="0"/>
              </a:rPr>
              <a:t>.</a:t>
            </a:r>
            <a:endParaRPr lang="en-US" sz="2400" dirty="0"/>
          </a:p>
        </p:txBody>
      </p:sp>
    </p:spTree>
    <p:extLst>
      <p:ext uri="{BB962C8B-B14F-4D97-AF65-F5344CB8AC3E}">
        <p14:creationId xmlns:p14="http://schemas.microsoft.com/office/powerpoint/2010/main" val="32456772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862" y="833952"/>
            <a:ext cx="7880797" cy="6120639"/>
          </a:xfrm>
        </p:spPr>
        <p:txBody>
          <a:bodyPr>
            <a:normAutofit/>
          </a:bodyPr>
          <a:lstStyle/>
          <a:p>
            <a:pPr marL="514350" indent="-514350">
              <a:buAutoNum type="arabicPeriod"/>
            </a:pPr>
            <a:r>
              <a:rPr lang="en-US" sz="3600" dirty="0" err="1" smtClean="0">
                <a:latin typeface="Arial" panose="020B0604020202020204" pitchFamily="34" charset="0"/>
                <a:cs typeface="Arial" panose="020B0604020202020204" pitchFamily="34" charset="0"/>
              </a:rPr>
              <a:t>Эх</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орны</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баялаг</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хишгээс</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ард</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иргэдэд</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хүртээх</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зорилт</a:t>
            </a:r>
            <a:endParaRPr lang="mn-MN" sz="3600" dirty="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Цалин</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орлогыг</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өсгөх</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зорилт</a:t>
            </a:r>
            <a:endParaRPr lang="mn-MN" sz="3600" dirty="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Өрхийн</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орлогыг</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нэмэгдүүлэх</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зорилт</a:t>
            </a:r>
            <a:endParaRPr lang="mn-MN" sz="3600" dirty="0" smtClean="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Тэтгэврийг</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өсгөх</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зорилт</a:t>
            </a:r>
            <a:endParaRPr lang="mn-MN" sz="3600" dirty="0" smtClean="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Тэтгэмжийг</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нэмэгдүүлэх</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зорилт</a:t>
            </a:r>
            <a:endParaRPr lang="mn-MN" sz="3600" dirty="0" smtClean="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Орон</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сууцны</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хөнгөлөлт</a:t>
            </a:r>
            <a:endParaRPr lang="mn-MN" sz="3600" dirty="0" smtClean="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Хүүхдийн</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мөнгөн</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тэтгэмж</a:t>
            </a:r>
            <a:endParaRPr lang="mn-MN" sz="3600" dirty="0" smtClean="0">
              <a:latin typeface="Arial" panose="020B0604020202020204" pitchFamily="34" charset="0"/>
              <a:cs typeface="Arial" panose="020B0604020202020204" pitchFamily="34" charset="0"/>
            </a:endParaRPr>
          </a:p>
          <a:p>
            <a:pPr marL="514350" indent="-514350">
              <a:buAutoNum type="arabicPeriod"/>
            </a:pPr>
            <a:r>
              <a:rPr lang="en-US" sz="3600" dirty="0" err="1">
                <a:latin typeface="Arial" panose="020B0604020202020204" pitchFamily="34" charset="0"/>
                <a:cs typeface="Arial" panose="020B0604020202020204" pitchFamily="34" charset="0"/>
              </a:rPr>
              <a:t>Эхчүүдэд</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үзүүлэх</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халамж</a:t>
            </a:r>
            <a:endParaRPr lang="en-US" sz="2400" dirty="0"/>
          </a:p>
        </p:txBody>
      </p:sp>
      <p:sp>
        <p:nvSpPr>
          <p:cNvPr id="4" name="Rectangle 3"/>
          <p:cNvSpPr/>
          <p:nvPr/>
        </p:nvSpPr>
        <p:spPr>
          <a:xfrm>
            <a:off x="0" y="0"/>
            <a:ext cx="12192000" cy="830997"/>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УИХ-</a:t>
            </a:r>
            <a:r>
              <a:rPr lang="en-US" sz="2400" dirty="0" err="1">
                <a:latin typeface="Arial" panose="020B0604020202020204" pitchFamily="34" charset="0"/>
                <a:cs typeface="Arial" panose="020B0604020202020204" pitchFamily="34" charset="0"/>
              </a:rPr>
              <a:t>ын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сонгуульд</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оролцох</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мөрийн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хөтөлбөр</a:t>
            </a:r>
            <a:r>
              <a:rPr lang="mn-MN" sz="2400" dirty="0">
                <a:latin typeface="Arial" panose="020B0604020202020204" pitchFamily="34" charset="0"/>
                <a:cs typeface="Arial" panose="020B0604020202020204" pitchFamily="34" charset="0"/>
              </a:rPr>
              <a:t>ийн </a:t>
            </a:r>
            <a:r>
              <a:rPr lang="en-US" sz="24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санхүү</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эдийн</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засагтай</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холбогдсон</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хэс</a:t>
            </a:r>
            <a:r>
              <a:rPr lang="mn-M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гээс </a:t>
            </a:r>
            <a:endParaRPr lang="en-US" sz="2400" dirty="0"/>
          </a:p>
        </p:txBody>
      </p:sp>
      <p:sp>
        <p:nvSpPr>
          <p:cNvPr id="5" name="Rounded Rectangle 4"/>
          <p:cNvSpPr/>
          <p:nvPr/>
        </p:nvSpPr>
        <p:spPr>
          <a:xfrm>
            <a:off x="7933386" y="515155"/>
            <a:ext cx="4335887" cy="62076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Arial" panose="020B0604020202020204" pitchFamily="34" charset="0"/>
                <a:cs typeface="Arial" panose="020B0604020202020204" pitchFamily="34" charset="0"/>
              </a:rPr>
              <a:t>Монгол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улсын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суурин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амын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тоо</a:t>
            </a:r>
            <a:r>
              <a:rPr lang="en-US" dirty="0">
                <a:latin typeface="Arial" panose="020B0604020202020204" pitchFamily="34" charset="0"/>
                <a:cs typeface="Arial" panose="020B0604020202020204" pitchFamily="34" charset="0"/>
              </a:rPr>
              <a:t> 26З5,2 </a:t>
            </a:r>
            <a:r>
              <a:rPr lang="en-US" dirty="0" err="1">
                <a:latin typeface="Arial" panose="020B0604020202020204" pitchFamily="34" charset="0"/>
                <a:cs typeface="Arial" panose="020B0604020202020204" pitchFamily="34" charset="0"/>
              </a:rPr>
              <a:t>мянга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жилийн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дундаж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өсөлт</a:t>
            </a:r>
            <a:r>
              <a:rPr lang="en-US" dirty="0">
                <a:latin typeface="Arial" panose="020B0604020202020204" pitchFamily="34" charset="0"/>
                <a:cs typeface="Arial" panose="020B0604020202020204" pitchFamily="34" charset="0"/>
              </a:rPr>
              <a:t> 1,4 </a:t>
            </a:r>
            <a:r>
              <a:rPr lang="en-US" dirty="0" err="1">
                <a:latin typeface="Arial" panose="020B0604020202020204" pitchFamily="34" charset="0"/>
                <a:cs typeface="Arial" panose="020B0604020202020204" pitchFamily="34" charset="0"/>
              </a:rPr>
              <a:t>хувь</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гэдгээр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тооцвол</a:t>
            </a:r>
            <a:r>
              <a:rPr lang="en-US" dirty="0">
                <a:latin typeface="Arial" panose="020B0604020202020204" pitchFamily="34" charset="0"/>
                <a:cs typeface="Arial" panose="020B0604020202020204" pitchFamily="34" charset="0"/>
              </a:rPr>
              <a:t> </a:t>
            </a:r>
            <a:endParaRPr lang="mn-MN" dirty="0" smtClean="0">
              <a:latin typeface="Arial" panose="020B0604020202020204" pitchFamily="34" charset="0"/>
              <a:cs typeface="Arial" panose="020B0604020202020204" pitchFamily="34" charset="0"/>
            </a:endParaRPr>
          </a:p>
          <a:p>
            <a:pPr algn="just"/>
            <a:endParaRPr lang="mn-MN" dirty="0">
              <a:latin typeface="Arial" panose="020B0604020202020204" pitchFamily="34" charset="0"/>
              <a:cs typeface="Arial" panose="020B0604020202020204" pitchFamily="34" charset="0"/>
            </a:endParaRPr>
          </a:p>
          <a:p>
            <a:pPr algn="just"/>
            <a:r>
              <a:rPr lang="en-US" dirty="0" smtClean="0">
                <a:latin typeface="Arial" panose="020B0604020202020204" pitchFamily="34" charset="0"/>
                <a:cs typeface="Arial" panose="020B0604020202020204" pitchFamily="34" charset="0"/>
              </a:rPr>
              <a:t>АН-</a:t>
            </a:r>
            <a:r>
              <a:rPr lang="en-US" dirty="0" err="1" smtClean="0">
                <a:latin typeface="Arial" panose="020B0604020202020204" pitchFamily="34" charset="0"/>
                <a:cs typeface="Arial" panose="020B0604020202020204" pitchFamily="34" charset="0"/>
              </a:rPr>
              <a:t>ын</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дэвшүүлсэн</a:t>
            </a:r>
            <a:r>
              <a:rPr lang="en-US" dirty="0">
                <a:latin typeface="Arial" panose="020B0604020202020204" pitchFamily="34" charset="0"/>
                <a:cs typeface="Arial" panose="020B0604020202020204" pitchFamily="34" charset="0"/>
              </a:rPr>
              <a:t> 1 </a:t>
            </a:r>
            <a:r>
              <a:rPr lang="en-US" dirty="0" err="1">
                <a:latin typeface="Arial" panose="020B0604020202020204" pitchFamily="34" charset="0"/>
                <a:cs typeface="Arial" panose="020B0604020202020204" pitchFamily="34" charset="0"/>
              </a:rPr>
              <a:t>сая</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гэдгээр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шаардагдах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хөрөнгө</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нь</a:t>
            </a:r>
            <a:r>
              <a:rPr lang="en-US" dirty="0">
                <a:latin typeface="Arial" panose="020B0604020202020204" pitchFamily="34" charset="0"/>
                <a:cs typeface="Arial" panose="020B0604020202020204" pitchFamily="34" charset="0"/>
              </a:rPr>
              <a:t> 2782,8 </a:t>
            </a:r>
            <a:r>
              <a:rPr lang="en-US" dirty="0" err="1">
                <a:latin typeface="Arial" panose="020B0604020202020204" pitchFamily="34" charset="0"/>
                <a:cs typeface="Arial" panose="020B0604020202020204" pitchFamily="34" charset="0"/>
              </a:rPr>
              <a:t>тэрбум</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төгрөг</a:t>
            </a:r>
            <a:endParaRPr lang="mn-MN" dirty="0">
              <a:latin typeface="Arial" panose="020B0604020202020204" pitchFamily="34" charset="0"/>
              <a:cs typeface="Arial" panose="020B0604020202020204" pitchFamily="34" charset="0"/>
            </a:endParaRPr>
          </a:p>
          <a:p>
            <a:pPr algn="just"/>
            <a:endParaRPr lang="mn-MN" dirty="0" smtClean="0">
              <a:latin typeface="Arial" panose="020B0604020202020204" pitchFamily="34" charset="0"/>
              <a:cs typeface="Arial" panose="020B0604020202020204" pitchFamily="34" charset="0"/>
            </a:endParaRPr>
          </a:p>
          <a:p>
            <a:pPr algn="just"/>
            <a:r>
              <a:rPr lang="mn-MN" dirty="0">
                <a:latin typeface="Arial" panose="020B0604020202020204" pitchFamily="34" charset="0"/>
                <a:cs typeface="Arial" panose="020B0604020202020204" pitchFamily="34" charset="0"/>
              </a:rPr>
              <a:t>МАХН-ын “Эх орны хишиг сан” гэдгээ тайлбарлан бичиж, ярьж байгаагаар бол иргэн бүрт 1,5 сая төгрөг гэвэл 4174.2 тэрбум төгрөг, Иргэний эвслийн иргэн бүрт 5 сая төгрөг гэдгээр бол 1З914 тэрбум төгрөг </a:t>
            </a:r>
            <a:r>
              <a:rPr lang="mn-MN" dirty="0" smtClean="0">
                <a:latin typeface="Arial" panose="020B0604020202020204" pitchFamily="34" charset="0"/>
                <a:cs typeface="Arial" panose="020B0604020202020204" pitchFamily="34" charset="0"/>
              </a:rPr>
              <a:t>шаардлагатай. </a:t>
            </a:r>
          </a:p>
          <a:p>
            <a:pPr algn="just"/>
            <a:endParaRPr lang="mn-MN" dirty="0" smtClean="0">
              <a:latin typeface="Arial" panose="020B0604020202020204" pitchFamily="34" charset="0"/>
              <a:cs typeface="Arial" panose="020B0604020202020204" pitchFamily="34" charset="0"/>
            </a:endParaRPr>
          </a:p>
          <a:p>
            <a:pPr algn="just"/>
            <a:r>
              <a:rPr lang="en-US" dirty="0" err="1" smtClean="0">
                <a:latin typeface="Arial" panose="020B0604020202020204" pitchFamily="34" charset="0"/>
                <a:cs typeface="Arial" panose="020B0604020202020204" pitchFamily="34" charset="0"/>
              </a:rPr>
              <a:t>Монгол</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улс</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төсвийнхээ</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хагас</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жилээс</a:t>
            </a:r>
            <a:r>
              <a:rPr lang="en-US" dirty="0">
                <a:latin typeface="Arial" panose="020B0604020202020204" pitchFamily="34" charset="0"/>
                <a:cs typeface="Arial" panose="020B0604020202020204" pitchFamily="34" charset="0"/>
              </a:rPr>
              <a:t> 7 </a:t>
            </a:r>
            <a:r>
              <a:rPr lang="en-US" dirty="0" err="1">
                <a:latin typeface="Arial" panose="020B0604020202020204" pitchFamily="34" charset="0"/>
                <a:cs typeface="Arial" panose="020B0604020202020204" pitchFamily="34" charset="0"/>
              </a:rPr>
              <a:t>жил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хагасын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орлогоо</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зөвхөн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иргэдэд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хишиг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хүртээхэд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зориулна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гэж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байхгүй</a:t>
            </a:r>
            <a:r>
              <a:rPr lang="en-US" dirty="0">
                <a:latin typeface="Arial" panose="020B0604020202020204" pitchFamily="34" charset="0"/>
                <a:cs typeface="Arial" panose="020B0604020202020204" pitchFamily="34" charset="0"/>
              </a:rPr>
              <a:t>.</a:t>
            </a:r>
          </a:p>
        </p:txBody>
      </p:sp>
      <p:sp>
        <p:nvSpPr>
          <p:cNvPr id="6" name="Right Arrow 5"/>
          <p:cNvSpPr/>
          <p:nvPr/>
        </p:nvSpPr>
        <p:spPr>
          <a:xfrm>
            <a:off x="7057622" y="911179"/>
            <a:ext cx="875763" cy="405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586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circle(in)">
                                      <p:cBhvr>
                                        <p:cTn id="5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498" y="254402"/>
            <a:ext cx="7108066" cy="6494127"/>
          </a:xfrm>
        </p:spPr>
        <p:txBody>
          <a:bodyPr>
            <a:normAutofit/>
          </a:bodyPr>
          <a:lstStyle/>
          <a:p>
            <a:pPr marL="514350" indent="-514350">
              <a:buFont typeface="Arial" panose="020B0604020202020204" pitchFamily="34" charset="0"/>
              <a:buAutoNum type="arabicPeriod" startAt="8"/>
            </a:pPr>
            <a:r>
              <a:rPr lang="en-US" dirty="0" err="1" smtClean="0">
                <a:latin typeface="Arial" panose="020B0604020202020204" pitchFamily="34" charset="0"/>
                <a:cs typeface="Arial" panose="020B0604020202020204" pitchFamily="34" charset="0"/>
              </a:rPr>
              <a:t>Өндөр</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настанд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үзүүлэх</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дэмжлэг</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Хөгжлийн</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бэрхшээлтэй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иргэдэд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үзүүлэх</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халамж</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Алслагдсан</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нутаг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говьд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амьдарч</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ажиллаж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буй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иргэдэд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үзүүлэх</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халамж</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Оюутан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залуусын</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талаар</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Хөгжлийн</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сан</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нийгмийн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байгууллагын</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санхүүжилт</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Үнийн</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зохицуулалт</a:t>
            </a:r>
            <a:endParaRPr lang="mn-MN" dirty="0" smtClean="0">
              <a:latin typeface="Arial" panose="020B0604020202020204" pitchFamily="34" charset="0"/>
              <a:cs typeface="Arial" panose="020B0604020202020204" pitchFamily="34" charset="0"/>
            </a:endParaRPr>
          </a:p>
          <a:p>
            <a:pPr marL="514350" indent="-514350">
              <a:buAutoNum type="arabicPeriod" startAt="8"/>
            </a:pPr>
            <a:r>
              <a:rPr lang="en-US" dirty="0" err="1" smtClean="0">
                <a:latin typeface="Arial" panose="020B0604020202020204" pitchFamily="34" charset="0"/>
                <a:cs typeface="Arial" panose="020B0604020202020204" pitchFamily="34" charset="0"/>
              </a:rPr>
              <a:t>Хөрөнгө</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мөнгө</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ихээр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шаардах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эсвэл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орлого</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бууруулах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бөгөөд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хэрэгжүүлэх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боломж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нь</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эргэлзээтэй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зарим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зорилтын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талаар</a:t>
            </a:r>
            <a:endParaRPr lang="mn-MN" dirty="0">
              <a:latin typeface="Arial" panose="020B0604020202020204" pitchFamily="34" charset="0"/>
              <a:cs typeface="Arial" panose="020B0604020202020204" pitchFamily="34" charset="0"/>
            </a:endParaRPr>
          </a:p>
          <a:p>
            <a:pPr marL="0" indent="0">
              <a:buNone/>
            </a:pPr>
            <a:endParaRPr lang="en-US" dirty="0"/>
          </a:p>
        </p:txBody>
      </p:sp>
      <p:sp>
        <p:nvSpPr>
          <p:cNvPr id="4" name="Right Arrow 3"/>
          <p:cNvSpPr/>
          <p:nvPr/>
        </p:nvSpPr>
        <p:spPr>
          <a:xfrm>
            <a:off x="9749306" y="254402"/>
            <a:ext cx="1854559" cy="405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Brace 5"/>
          <p:cNvSpPr/>
          <p:nvPr/>
        </p:nvSpPr>
        <p:spPr>
          <a:xfrm>
            <a:off x="5859887" y="660087"/>
            <a:ext cx="1854559" cy="5998290"/>
          </a:xfrm>
          <a:prstGeom prst="leftBrace">
            <a:avLst/>
          </a:prstGeom>
          <a:ln>
            <a:noFill/>
          </a:ln>
          <a:effectLst>
            <a:glow rad="228600">
              <a:schemeClr val="accent1">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66437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17430" y="167515"/>
            <a:ext cx="4005330" cy="66229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МАХН-</a:t>
            </a:r>
            <a:r>
              <a:rPr lang="en-US" dirty="0" err="1" smtClean="0">
                <a:latin typeface="Arial" panose="020B0604020202020204" pitchFamily="34" charset="0"/>
                <a:cs typeface="Arial" panose="020B0604020202020204" pitchFamily="34" charset="0"/>
              </a:rPr>
              <a:t>ын</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мөрийн</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хөтөлбөрт</a:t>
            </a:r>
            <a:r>
              <a:rPr lang="en-US" dirty="0" smtClean="0">
                <a:latin typeface="Arial" panose="020B0604020202020204" pitchFamily="34" charset="0"/>
                <a:cs typeface="Arial" panose="020B0604020202020204" pitchFamily="34" charset="0"/>
              </a:rPr>
              <a:t> </a:t>
            </a:r>
            <a:r>
              <a:rPr lang="mn-MN"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тэтгэврийн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доод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хэмжээг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жил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дараалан</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өсгөж</a:t>
            </a:r>
            <a:endParaRPr lang="mn-MN" dirty="0" smtClean="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зориг</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нам</a:t>
            </a:r>
            <a:r>
              <a:rPr lang="mn-MN" dirty="0" smtClean="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тэтгэврийн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доод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хэмжээг</a:t>
            </a:r>
            <a:r>
              <a:rPr lang="en-US" dirty="0">
                <a:latin typeface="Arial" panose="020B0604020202020204" pitchFamily="34" charset="0"/>
                <a:cs typeface="Arial" panose="020B0604020202020204" pitchFamily="34" charset="0"/>
              </a:rPr>
              <a:t> 18О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төгрөг</a:t>
            </a:r>
            <a:endParaRPr lang="mn-MN" dirty="0" smtClean="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err="1">
                <a:latin typeface="Arial" panose="020B0604020202020204" pitchFamily="34" charset="0"/>
                <a:cs typeface="Arial" panose="020B0604020202020204" pitchFamily="34" charset="0"/>
              </a:rPr>
              <a:t>Иргэний</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эвсэл</a:t>
            </a:r>
            <a:r>
              <a:rPr lang="mn-MN" dirty="0" smtClean="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Уул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уурхайн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ашиг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орлогоос”Талархлын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байгуулж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ахмад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бүрт</a:t>
            </a:r>
            <a:r>
              <a:rPr lang="en-US" dirty="0">
                <a:latin typeface="Arial" panose="020B0604020202020204" pitchFamily="34" charset="0"/>
                <a:cs typeface="Arial" panose="020B0604020202020204" pitchFamily="34" charset="0"/>
              </a:rPr>
              <a:t> 1О </a:t>
            </a:r>
            <a:r>
              <a:rPr lang="en-US" dirty="0" err="1">
                <a:latin typeface="Arial" panose="020B0604020202020204" pitchFamily="34" charset="0"/>
                <a:cs typeface="Arial" panose="020B0604020202020204" pitchFamily="34" charset="0"/>
              </a:rPr>
              <a:t>сая</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тэтгэлэг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олгоно</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endParaRPr lang="mn-MN" dirty="0" smtClean="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2ОО7 </a:t>
            </a:r>
            <a:r>
              <a:rPr lang="en-US" dirty="0" err="1">
                <a:latin typeface="Arial" panose="020B0604020202020204" pitchFamily="34" charset="0"/>
                <a:cs typeface="Arial" panose="020B0604020202020204" pitchFamily="34" charset="0"/>
              </a:rPr>
              <a:t>оны</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гүйцэтгэлээр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Монголд</a:t>
            </a:r>
            <a:r>
              <a:rPr lang="en-US" dirty="0">
                <a:latin typeface="Arial" panose="020B0604020202020204" pitchFamily="34" charset="0"/>
                <a:cs typeface="Arial" panose="020B0604020202020204" pitchFamily="34" charset="0"/>
              </a:rPr>
              <a:t> 19З,6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өндөр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настан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нийтдээ</a:t>
            </a:r>
            <a:r>
              <a:rPr lang="en-US" dirty="0">
                <a:latin typeface="Arial" panose="020B0604020202020204" pitchFamily="34" charset="0"/>
                <a:cs typeface="Arial" panose="020B0604020202020204" pitchFamily="34" charset="0"/>
              </a:rPr>
              <a:t> 2ОО </a:t>
            </a:r>
            <a:r>
              <a:rPr lang="en-US" dirty="0" err="1">
                <a:latin typeface="Arial" panose="020B0604020202020204" pitchFamily="34" charset="0"/>
                <a:cs typeface="Arial" panose="020B0604020202020204" pitchFamily="34" charset="0"/>
              </a:rPr>
              <a:t>тэрбум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нэг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хүнд</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дунд</a:t>
            </a:r>
            <a:r>
              <a:rPr lang="mn-MN" dirty="0" smtClean="0">
                <a:latin typeface="Arial" panose="020B0604020202020204" pitchFamily="34" charset="0"/>
                <a:cs typeface="Arial" panose="020B0604020202020204" pitchFamily="34" charset="0"/>
              </a:rPr>
              <a:t>ж</a:t>
            </a:r>
            <a:r>
              <a:rPr lang="en-US" dirty="0" err="1" smtClean="0">
                <a:latin typeface="Arial" panose="020B0604020202020204" pitchFamily="34" charset="0"/>
                <a:cs typeface="Arial" panose="020B0604020202020204" pitchFamily="34" charset="0"/>
              </a:rPr>
              <a:t>аар</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сард</a:t>
            </a:r>
            <a:r>
              <a:rPr lang="en-US" dirty="0">
                <a:latin typeface="Arial" panose="020B0604020202020204" pitchFamily="34" charset="0"/>
                <a:cs typeface="Arial" panose="020B0604020202020204" pitchFamily="34" charset="0"/>
              </a:rPr>
              <a:t> 1ОЗ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жилд</a:t>
            </a:r>
            <a:r>
              <a:rPr lang="en-US" dirty="0">
                <a:latin typeface="Arial" panose="020B0604020202020204" pitchFamily="34" charset="0"/>
                <a:cs typeface="Arial" panose="020B0604020202020204" pitchFamily="34" charset="0"/>
              </a:rPr>
              <a:t> 1236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тэтгэвэр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авч</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байна</a:t>
            </a:r>
            <a:r>
              <a:rPr lang="mn-MN" dirty="0" smtClean="0">
                <a:latin typeface="Arial" panose="020B0604020202020204" pitchFamily="34" charset="0"/>
                <a:cs typeface="Arial" panose="020B0604020202020204" pitchFamily="34" charset="0"/>
              </a:rPr>
              <a:t>. </a:t>
            </a:r>
          </a:p>
          <a:p>
            <a:pPr marL="285750" indent="-285750" algn="just">
              <a:buFont typeface="Arial" panose="020B0604020202020204" pitchFamily="34" charset="0"/>
              <a:buChar char="•"/>
            </a:pPr>
            <a:r>
              <a:rPr lang="en-US" dirty="0" err="1">
                <a:latin typeface="Arial" panose="020B0604020202020204" pitchFamily="34" charset="0"/>
                <a:cs typeface="Arial" panose="020B0604020202020204" pitchFamily="34" charset="0"/>
              </a:rPr>
              <a:t>тэтгэврийг</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дунд</a:t>
            </a:r>
            <a:r>
              <a:rPr lang="mn-MN" dirty="0">
                <a:latin typeface="Arial" panose="020B0604020202020204" pitchFamily="34" charset="0"/>
                <a:cs typeface="Arial" panose="020B0604020202020204" pitchFamily="34" charset="0"/>
              </a:rPr>
              <a:t>ж</a:t>
            </a:r>
            <a:r>
              <a:rPr lang="en-US" dirty="0" err="1" smtClean="0">
                <a:latin typeface="Arial" panose="020B0604020202020204" pitchFamily="34" charset="0"/>
                <a:cs typeface="Arial" panose="020B0604020202020204" pitchFamily="34" charset="0"/>
              </a:rPr>
              <a:t>аар</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сард</a:t>
            </a:r>
            <a:r>
              <a:rPr lang="en-US" dirty="0">
                <a:latin typeface="Arial" panose="020B0604020202020204" pitchFamily="34" charset="0"/>
                <a:cs typeface="Arial" panose="020B0604020202020204" pitchFamily="34" charset="0"/>
              </a:rPr>
              <a:t> 18О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төгрөг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болгоно</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гэвэл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одоогийнхыг</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75</a:t>
            </a:r>
            <a:r>
              <a:rPr lang="mn-MN" dirty="0" smtClean="0">
                <a:latin typeface="Arial" panose="020B0604020202020204" pitchFamily="34" charset="0"/>
                <a:cs typeface="Arial" panose="020B0604020202020204" pitchFamily="34" charset="0"/>
              </a:rPr>
              <a:t>%-иар </a:t>
            </a:r>
            <a:r>
              <a:rPr lang="en-US" dirty="0" err="1" smtClean="0">
                <a:latin typeface="Arial" panose="020B0604020202020204" pitchFamily="34" charset="0"/>
                <a:cs typeface="Arial" panose="020B0604020202020204" pitchFamily="34" charset="0"/>
              </a:rPr>
              <a:t>өсгөх</a:t>
            </a:r>
            <a:r>
              <a:rPr lang="mn-MN"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6" name="Left Brace 5"/>
          <p:cNvSpPr/>
          <p:nvPr/>
        </p:nvSpPr>
        <p:spPr>
          <a:xfrm flipH="1">
            <a:off x="5254581" y="167515"/>
            <a:ext cx="1390917" cy="6558521"/>
          </a:xfrm>
          <a:prstGeom prst="leftBrace">
            <a:avLst>
              <a:gd name="adj1" fmla="val 8333"/>
              <a:gd name="adj2" fmla="val 48686"/>
            </a:avLst>
          </a:prstGeom>
          <a:solidFill>
            <a:srgbClr val="0070C0"/>
          </a:solidFill>
          <a:ln>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7207877" y="280160"/>
            <a:ext cx="4563413" cy="6093976"/>
          </a:xfrm>
          <a:prstGeom prst="rect">
            <a:avLst/>
          </a:prstGeom>
        </p:spPr>
        <p:txBody>
          <a:bodyPr wrap="square">
            <a:spAutoFit/>
          </a:bodyPr>
          <a:lstStyle/>
          <a:p>
            <a:pPr algn="just">
              <a:spcBef>
                <a:spcPts val="600"/>
              </a:spcBef>
              <a:spcAft>
                <a:spcPts val="600"/>
              </a:spcAft>
            </a:pPr>
            <a:r>
              <a:rPr lang="en-US" sz="3000" dirty="0" err="1">
                <a:solidFill>
                  <a:srgbClr val="000000"/>
                </a:solidFill>
                <a:latin typeface="Arial" panose="020B0604020202020204" pitchFamily="34" charset="0"/>
                <a:ea typeface="Times New Roman" panose="02020603050405020304" pitchFamily="18" charset="0"/>
              </a:rPr>
              <a:t>Эдгээр</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нь</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тэтгэвэр</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тэтгэмжийн</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бодлоготой</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нягт</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уялдана</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Хэрэв</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өндөр</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настан</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бүрд</a:t>
            </a:r>
            <a:r>
              <a:rPr lang="en-US" sz="3000" dirty="0">
                <a:solidFill>
                  <a:srgbClr val="000000"/>
                </a:solidFill>
                <a:latin typeface="Arial" panose="020B0604020202020204" pitchFamily="34" charset="0"/>
                <a:ea typeface="Times New Roman" panose="02020603050405020304" pitchFamily="18" charset="0"/>
              </a:rPr>
              <a:t> 1О </a:t>
            </a:r>
            <a:r>
              <a:rPr lang="en-US" sz="3000" dirty="0" err="1">
                <a:solidFill>
                  <a:srgbClr val="000000"/>
                </a:solidFill>
                <a:latin typeface="Arial" panose="020B0604020202020204" pitchFamily="34" charset="0"/>
                <a:ea typeface="Times New Roman" panose="02020603050405020304" pitchFamily="18" charset="0"/>
              </a:rPr>
              <a:t>сая</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төгрөгийн</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тэтгэлэг</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олгоно</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гэвэл</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бүгд</a:t>
            </a:r>
            <a:r>
              <a:rPr lang="en-US" sz="3000" dirty="0">
                <a:solidFill>
                  <a:srgbClr val="000000"/>
                </a:solidFill>
                <a:latin typeface="Arial" panose="020B0604020202020204" pitchFamily="34" charset="0"/>
                <a:ea typeface="Times New Roman" panose="02020603050405020304" pitchFamily="18" charset="0"/>
              </a:rPr>
              <a:t> 19З6 </a:t>
            </a:r>
            <a:r>
              <a:rPr lang="en-US" sz="3000" dirty="0" err="1">
                <a:solidFill>
                  <a:srgbClr val="000000"/>
                </a:solidFill>
                <a:latin typeface="Arial" panose="020B0604020202020204" pitchFamily="34" charset="0"/>
                <a:ea typeface="Times New Roman" panose="02020603050405020304" pitchFamily="18" charset="0"/>
              </a:rPr>
              <a:t>тэрбум</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төгрөг</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шаардлагатай</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болно</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Ийм</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хэмжээгээр</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төсвийн</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орлогыг</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нэмэгдүүлэхэд</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маш</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хүнд</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биелэх</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боломжгүй</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зорилт</a:t>
            </a:r>
            <a:r>
              <a:rPr lang="en-US" sz="3000" dirty="0">
                <a:solidFill>
                  <a:srgbClr val="000000"/>
                </a:solidFill>
                <a:latin typeface="Arial" panose="020B0604020202020204" pitchFamily="34" charset="0"/>
                <a:ea typeface="Times New Roman" panose="02020603050405020304" pitchFamily="18" charset="0"/>
              </a:rPr>
              <a:t> </a:t>
            </a:r>
            <a:r>
              <a:rPr lang="en-US" sz="3000" dirty="0" err="1">
                <a:solidFill>
                  <a:srgbClr val="000000"/>
                </a:solidFill>
                <a:latin typeface="Arial" panose="020B0604020202020204" pitchFamily="34" charset="0"/>
                <a:ea typeface="Times New Roman" panose="02020603050405020304" pitchFamily="18" charset="0"/>
              </a:rPr>
              <a:t>юм</a:t>
            </a:r>
            <a:r>
              <a:rPr lang="en-US" sz="3000" dirty="0">
                <a:solidFill>
                  <a:srgbClr val="000000"/>
                </a:solidFill>
                <a:latin typeface="Arial" panose="020B0604020202020204" pitchFamily="34" charset="0"/>
                <a:ea typeface="Times New Roman" panose="02020603050405020304" pitchFamily="18" charset="0"/>
              </a:rPr>
              <a:t>.</a:t>
            </a:r>
            <a:endParaRPr lang="en-US" sz="3000" u="dbl" dirty="0">
              <a:effectLst/>
              <a:latin typeface="Arial" panose="020B0604020202020204" pitchFamily="34" charset="0"/>
              <a:ea typeface="Adobe Fan Heiti Std B" panose="020B0700000000000000" pitchFamily="34" charset="-128"/>
            </a:endParaRPr>
          </a:p>
        </p:txBody>
      </p:sp>
      <p:sp>
        <p:nvSpPr>
          <p:cNvPr id="8" name="Right Arrow 7"/>
          <p:cNvSpPr/>
          <p:nvPr/>
        </p:nvSpPr>
        <p:spPr>
          <a:xfrm>
            <a:off x="90150" y="112735"/>
            <a:ext cx="927280" cy="5698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40145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8"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5000" fill="hold"/>
                                        <p:tgtEl>
                                          <p:spTgt spid="7"/>
                                        </p:tgtEl>
                                        <p:attrNameLst>
                                          <p:attrName>ppt_x</p:attrName>
                                        </p:attrNameLst>
                                      </p:cBhvr>
                                      <p:tavLst>
                                        <p:tav tm="0">
                                          <p:val>
                                            <p:strVal val="#ppt_x"/>
                                          </p:val>
                                        </p:tav>
                                        <p:tav tm="100000">
                                          <p:val>
                                            <p:strVal val="#ppt_x"/>
                                          </p:val>
                                        </p:tav>
                                      </p:tavLst>
                                    </p:anim>
                                    <p:anim calcmode="lin" valueType="num">
                                      <p:cBhvr>
                                        <p:cTn id="23" dur="15000" fill="hold"/>
                                        <p:tgtEl>
                                          <p:spTgt spid="7"/>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686143" cy="1325563"/>
          </a:xfrm>
        </p:spPr>
        <p:txBody>
          <a:bodyPr>
            <a:normAutofit/>
          </a:bodyPr>
          <a:lstStyle/>
          <a:p>
            <a:pPr algn="ctr"/>
            <a:r>
              <a:rPr lang="en-US" dirty="0"/>
              <a:t> </a:t>
            </a:r>
            <a:r>
              <a:rPr lang="en-US" sz="3200" dirty="0">
                <a:latin typeface="Arial" panose="020B0604020202020204" pitchFamily="34" charset="0"/>
                <a:cs typeface="Arial" panose="020B0604020202020204" pitchFamily="34" charset="0"/>
              </a:rPr>
              <a:t>2012 </a:t>
            </a:r>
            <a:r>
              <a:rPr lang="en-US" sz="3200" dirty="0" err="1">
                <a:latin typeface="Arial" panose="020B0604020202020204" pitchFamily="34" charset="0"/>
                <a:cs typeface="Arial" panose="020B0604020202020204" pitchFamily="34" charset="0"/>
              </a:rPr>
              <a:t>оны</a:t>
            </a:r>
            <a:r>
              <a:rPr lang="en-US" sz="3200" dirty="0">
                <a:latin typeface="Arial" panose="020B0604020202020204" pitchFamily="34" charset="0"/>
                <a:cs typeface="Arial" panose="020B0604020202020204" pitchFamily="34" charset="0"/>
              </a:rPr>
              <a:t> 6 </a:t>
            </a:r>
            <a:r>
              <a:rPr lang="en-US" sz="3200" dirty="0" err="1">
                <a:latin typeface="Arial" panose="020B0604020202020204" pitchFamily="34" charset="0"/>
                <a:cs typeface="Arial" panose="020B0604020202020204" pitchFamily="34" charset="0"/>
              </a:rPr>
              <a:t>сарын</a:t>
            </a:r>
            <a:r>
              <a:rPr lang="en-US" sz="3200" dirty="0">
                <a:latin typeface="Arial" panose="020B0604020202020204" pitchFamily="34" charset="0"/>
                <a:cs typeface="Arial" panose="020B0604020202020204" pitchFamily="34" charset="0"/>
              </a:rPr>
              <a:t> 28-нд </a:t>
            </a:r>
            <a:r>
              <a:rPr lang="en-US" sz="3200" dirty="0" err="1">
                <a:latin typeface="Arial" panose="020B0604020202020204" pitchFamily="34" charset="0"/>
                <a:cs typeface="Arial" panose="020B0604020202020204" pitchFamily="34" charset="0"/>
              </a:rPr>
              <a:t>явагдсан</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Монгол</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Улсын</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Их</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Хурлын</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сонгуулийн</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дүн</a:t>
            </a:r>
            <a:endParaRPr lang="en-US" sz="32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stretch>
            <a:fillRect/>
          </a:stretch>
        </p:blipFill>
        <p:spPr>
          <a:xfrm>
            <a:off x="838199" y="1325563"/>
            <a:ext cx="10497458" cy="5271440"/>
          </a:xfrm>
          <a:prstGeom prst="rect">
            <a:avLst/>
          </a:prstGeom>
        </p:spPr>
      </p:pic>
    </p:spTree>
    <p:extLst>
      <p:ext uri="{BB962C8B-B14F-4D97-AF65-F5344CB8AC3E}">
        <p14:creationId xmlns:p14="http://schemas.microsoft.com/office/powerpoint/2010/main" val="416396899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2006" y="274911"/>
            <a:ext cx="6840781" cy="6401659"/>
          </a:xfrm>
        </p:spPr>
      </p:pic>
    </p:spTree>
    <p:extLst>
      <p:ext uri="{BB962C8B-B14F-4D97-AF65-F5344CB8AC3E}">
        <p14:creationId xmlns:p14="http://schemas.microsoft.com/office/powerpoint/2010/main" val="3129579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50" y="1540893"/>
            <a:ext cx="5614115" cy="5110766"/>
          </a:xfrm>
        </p:spPr>
        <p:txBody>
          <a:bodyPr>
            <a:noAutofit/>
          </a:bodyPr>
          <a:lstStyle/>
          <a:p>
            <a:pPr algn="just"/>
            <a:r>
              <a:rPr lang="mn-MN" sz="2800" noProof="1" smtClean="0">
                <a:latin typeface="Arial" panose="020B0604020202020204" pitchFamily="34" charset="0"/>
                <a:cs typeface="Arial" panose="020B0604020202020204" pitchFamily="34" charset="0"/>
              </a:rPr>
              <a:t> 2009 оны 5 сарын 24-нд МУЕ-ийн сонгууль орон даяар явагдсан.</a:t>
            </a:r>
            <a:r>
              <a:rPr lang="en-US" sz="2800" noProof="1" smtClean="0">
                <a:latin typeface="Arial" panose="020B0604020202020204" pitchFamily="34" charset="0"/>
                <a:cs typeface="Arial" panose="020B0604020202020204" pitchFamily="34" charset="0"/>
              </a:rPr>
              <a:t> </a:t>
            </a:r>
            <a:r>
              <a:rPr lang="mn-MN" sz="2800" noProof="1" smtClean="0">
                <a:latin typeface="Arial" panose="020B0604020202020204" pitchFamily="34" charset="0"/>
                <a:cs typeface="Arial" panose="020B0604020202020204" pitchFamily="34" charset="0"/>
              </a:rPr>
              <a:t>МАХН-аас </a:t>
            </a:r>
            <a:r>
              <a:rPr lang="en-US" sz="2800" noProof="1" smtClean="0">
                <a:latin typeface="Arial" panose="020B0604020202020204" pitchFamily="34" charset="0"/>
                <a:cs typeface="Arial" panose="020B0604020202020204" pitchFamily="34" charset="0"/>
              </a:rPr>
              <a:t> </a:t>
            </a:r>
            <a:r>
              <a:rPr lang="mn-MN" sz="2800" noProof="1" smtClean="0">
                <a:latin typeface="Arial" panose="020B0604020202020204" pitchFamily="34" charset="0"/>
                <a:cs typeface="Arial" panose="020B0604020202020204" pitchFamily="34" charset="0"/>
              </a:rPr>
              <a:t>Ерөнхий сайд асан, тухайн үеийн ерөнхийлөгч Н.Энхбаяр ,АН-аас Ерөнхий сайд асан Цахиагийн Элбэгдорж нар нэр дэвшин өрсөлдөхөөр болсон.</a:t>
            </a:r>
            <a:r>
              <a:rPr lang="ru-RU" sz="2800" b="1" dirty="0"/>
              <a:t> </a:t>
            </a:r>
            <a:r>
              <a:rPr lang="mn-MN" sz="2800" b="1" dirty="0" smtClean="0"/>
              <a:t/>
            </a:r>
            <a:br>
              <a:rPr lang="mn-MN" sz="2800" b="1" dirty="0" smtClean="0"/>
            </a:br>
            <a:r>
              <a:rPr lang="mn-MN" sz="3200" dirty="0">
                <a:latin typeface="Arial" panose="020B0604020202020204" pitchFamily="34" charset="0"/>
                <a:cs typeface="Arial" panose="020B0604020202020204" pitchFamily="34" charset="0"/>
              </a:rPr>
              <a:t>Ерөнхийлөгчийн сонгуулийг гаднын 50 байгууллагын төлөөлөл </a:t>
            </a:r>
            <a:r>
              <a:rPr lang="mn-MN" sz="3200" dirty="0" smtClean="0">
                <a:latin typeface="Arial" panose="020B0604020202020204" pitchFamily="34" charset="0"/>
                <a:cs typeface="Arial" panose="020B0604020202020204" pitchFamily="34" charset="0"/>
              </a:rPr>
              <a:t>ажигласан.</a:t>
            </a:r>
            <a:endParaRPr lang="mn-MN" sz="3200" noProof="1">
              <a:latin typeface="Arial" panose="020B0604020202020204" pitchFamily="34" charset="0"/>
              <a:cs typeface="Arial" panose="020B0604020202020204" pitchFamily="34" charset="0"/>
            </a:endParaRPr>
          </a:p>
        </p:txBody>
      </p:sp>
      <p:sp>
        <p:nvSpPr>
          <p:cNvPr id="4" name="Rectangle 3"/>
          <p:cNvSpPr/>
          <p:nvPr/>
        </p:nvSpPr>
        <p:spPr>
          <a:xfrm>
            <a:off x="1392069" y="101890"/>
            <a:ext cx="9202263" cy="584775"/>
          </a:xfrm>
          <a:prstGeom prst="rect">
            <a:avLst/>
          </a:prstGeom>
        </p:spPr>
        <p:txBody>
          <a:bodyPr wrap="none">
            <a:spAutoFit/>
          </a:bodyPr>
          <a:lstStyle/>
          <a:p>
            <a:r>
              <a:rPr lang="mn-MN" sz="3200" b="1" dirty="0">
                <a:solidFill>
                  <a:schemeClr val="tx1">
                    <a:lumMod val="95000"/>
                    <a:lumOff val="5000"/>
                  </a:schemeClr>
                </a:solidFill>
                <a:latin typeface="Arial" panose="020B0604020202020204" pitchFamily="34" charset="0"/>
                <a:cs typeface="Arial" panose="020B0604020202020204" pitchFamily="34" charset="0"/>
              </a:rPr>
              <a:t>6. Монгол Улсын Ерөнхийлөгчийн сонгууль </a:t>
            </a:r>
            <a:endParaRPr lang="en-US" sz="3200" dirty="0"/>
          </a:p>
        </p:txBody>
      </p:sp>
      <p:sp>
        <p:nvSpPr>
          <p:cNvPr id="7" name="Rectangle 6"/>
          <p:cNvSpPr/>
          <p:nvPr/>
        </p:nvSpPr>
        <p:spPr>
          <a:xfrm>
            <a:off x="258650" y="686665"/>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2009 оны МУЕ-ийн сонгууль</a:t>
            </a:r>
            <a:endParaRPr lang="en-US" sz="3200" dirty="0">
              <a:latin typeface="Arial" panose="020B0604020202020204" pitchFamily="34" charset="0"/>
              <a:cs typeface="Arial" panose="020B0604020202020204" pitchFamily="34" charset="0"/>
            </a:endParaRPr>
          </a:p>
        </p:txBody>
      </p:sp>
      <p:sp>
        <p:nvSpPr>
          <p:cNvPr id="8" name="Rectangle 7"/>
          <p:cNvSpPr/>
          <p:nvPr/>
        </p:nvSpPr>
        <p:spPr>
          <a:xfrm>
            <a:off x="6427631" y="686664"/>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2013 оны МУЕ-ийн сонгууль</a:t>
            </a:r>
            <a:endParaRPr lang="en-US" sz="3200" dirty="0">
              <a:latin typeface="Arial" panose="020B0604020202020204" pitchFamily="34" charset="0"/>
              <a:cs typeface="Arial" panose="020B0604020202020204" pitchFamily="34" charset="0"/>
            </a:endParaRPr>
          </a:p>
        </p:txBody>
      </p:sp>
      <p:sp>
        <p:nvSpPr>
          <p:cNvPr id="6" name="Title 1"/>
          <p:cNvSpPr txBox="1">
            <a:spLocks/>
          </p:cNvSpPr>
          <p:nvPr/>
        </p:nvSpPr>
        <p:spPr>
          <a:xfrm>
            <a:off x="6311722" y="1601719"/>
            <a:ext cx="5614115" cy="51599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mn-MN" sz="2800" dirty="0" smtClean="0">
                <a:latin typeface="Arial" panose="020B0604020202020204" pitchFamily="34" charset="0"/>
                <a:cs typeface="Arial" panose="020B0604020202020204" pitchFamily="34" charset="0"/>
              </a:rPr>
              <a:t>АН-аас Ц.Элбэгдорж, МАН-аас Б.Бат-Эрдэнэ, МАХН-аас Н.Удвал нар нэр дэвшсэн. 1896 хэсгийн хороонд санал тоолох 2500 автомат машин болон хурууны хээ уншуулах төхөөрөмжүүдийг ашигласан. Нийт 20 мянга орчим Төрийн албан хаагч, улс төрийн намуудаас мөн 20 мянга орчим ажиглагч ажилласан бол гадаадын 34 орноос 400 гаруй ажиглагч ажилласан.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542300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in)">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343" y="0"/>
            <a:ext cx="9169759" cy="716700"/>
          </a:xfrm>
        </p:spPr>
        <p:txBody>
          <a:bodyPr>
            <a:normAutofit fontScale="90000"/>
          </a:bodyPr>
          <a:lstStyle/>
          <a:p>
            <a:r>
              <a:rPr lang="mn-MN" sz="3600" b="1" dirty="0" smtClean="0">
                <a:solidFill>
                  <a:schemeClr val="tx1">
                    <a:lumMod val="95000"/>
                    <a:lumOff val="5000"/>
                  </a:schemeClr>
                </a:solidFill>
                <a:latin typeface="Arial" panose="020B0604020202020204" pitchFamily="34" charset="0"/>
                <a:cs typeface="Arial" panose="020B0604020202020204" pitchFamily="34" charset="0"/>
              </a:rPr>
              <a:t/>
            </a:r>
            <a:br>
              <a:rPr lang="mn-MN" sz="3600" b="1" dirty="0" smtClean="0">
                <a:solidFill>
                  <a:schemeClr val="tx1">
                    <a:lumMod val="95000"/>
                    <a:lumOff val="5000"/>
                  </a:schemeClr>
                </a:solidFill>
                <a:latin typeface="Arial" panose="020B0604020202020204" pitchFamily="34" charset="0"/>
                <a:cs typeface="Arial" panose="020B0604020202020204" pitchFamily="34" charset="0"/>
              </a:rPr>
            </a:br>
            <a:r>
              <a:rPr lang="mn-MN" sz="3600" b="1" dirty="0" smtClean="0">
                <a:solidFill>
                  <a:schemeClr val="tx1">
                    <a:lumMod val="95000"/>
                    <a:lumOff val="5000"/>
                  </a:schemeClr>
                </a:solidFill>
                <a:latin typeface="Arial" panose="020B0604020202020204" pitchFamily="34" charset="0"/>
                <a:cs typeface="Arial" panose="020B0604020202020204" pitchFamily="34" charset="0"/>
              </a:rPr>
              <a:t>6. Монгол </a:t>
            </a:r>
            <a:r>
              <a:rPr lang="mn-MN" sz="3600" b="1" dirty="0">
                <a:solidFill>
                  <a:schemeClr val="tx1">
                    <a:lumMod val="95000"/>
                    <a:lumOff val="5000"/>
                  </a:schemeClr>
                </a:solidFill>
                <a:latin typeface="Arial" panose="020B0604020202020204" pitchFamily="34" charset="0"/>
                <a:cs typeface="Arial" panose="020B0604020202020204" pitchFamily="34" charset="0"/>
              </a:rPr>
              <a:t>Улсын Ерөнхийлөгчийн </a:t>
            </a:r>
            <a:r>
              <a:rPr lang="mn-MN" sz="3600" b="1" dirty="0" smtClean="0">
                <a:solidFill>
                  <a:schemeClr val="tx1">
                    <a:lumMod val="95000"/>
                    <a:lumOff val="5000"/>
                  </a:schemeClr>
                </a:solidFill>
                <a:latin typeface="Arial" panose="020B0604020202020204" pitchFamily="34" charset="0"/>
                <a:cs typeface="Arial" panose="020B0604020202020204" pitchFamily="34" charset="0"/>
              </a:rPr>
              <a:t>сонгууль</a:t>
            </a:r>
            <a:r>
              <a:rPr lang="en-US" sz="3600" b="1" dirty="0">
                <a:solidFill>
                  <a:schemeClr val="tx1">
                    <a:lumMod val="95000"/>
                    <a:lumOff val="5000"/>
                  </a:schemeClr>
                </a:solidFill>
                <a:latin typeface="Arial" panose="020B0604020202020204" pitchFamily="34" charset="0"/>
                <a:cs typeface="Arial" panose="020B0604020202020204" pitchFamily="34" charset="0"/>
              </a:rPr>
              <a:t/>
            </a:r>
            <a:br>
              <a:rPr lang="en-US" sz="3600" b="1" dirty="0">
                <a:solidFill>
                  <a:schemeClr val="tx1">
                    <a:lumMod val="95000"/>
                    <a:lumOff val="5000"/>
                  </a:schemeClr>
                </a:solidFill>
                <a:latin typeface="Arial" panose="020B0604020202020204" pitchFamily="34" charset="0"/>
                <a:cs typeface="Arial" panose="020B0604020202020204" pitchFamily="34" charset="0"/>
              </a:rPr>
            </a:br>
            <a:endParaRPr lang="en-US" sz="3600" dirty="0">
              <a:latin typeface="Arial" panose="020B0604020202020204" pitchFamily="34" charset="0"/>
              <a:cs typeface="Arial" panose="020B0604020202020204" pitchFamily="34" charset="0"/>
            </a:endParaRPr>
          </a:p>
        </p:txBody>
      </p:sp>
      <p:graphicFrame>
        <p:nvGraphicFramePr>
          <p:cNvPr id="4" name="Content Placeholder 37"/>
          <p:cNvGraphicFramePr>
            <a:graphicFrameLocks noGrp="1"/>
          </p:cNvGraphicFramePr>
          <p:nvPr>
            <p:ph idx="1"/>
            <p:extLst>
              <p:ext uri="{D42A27DB-BD31-4B8C-83A1-F6EECF244321}">
                <p14:modId xmlns:p14="http://schemas.microsoft.com/office/powerpoint/2010/main" val="1872966261"/>
              </p:ext>
            </p:extLst>
          </p:nvPr>
        </p:nvGraphicFramePr>
        <p:xfrm>
          <a:off x="6427631" y="1723806"/>
          <a:ext cx="5498206" cy="449688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258650" y="686665"/>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2009 оны МУЕ-ийн сонгууль</a:t>
            </a:r>
            <a:endParaRPr lang="en-US" sz="3200" dirty="0">
              <a:latin typeface="Arial" panose="020B0604020202020204" pitchFamily="34" charset="0"/>
              <a:cs typeface="Arial" panose="020B0604020202020204" pitchFamily="34" charset="0"/>
            </a:endParaRPr>
          </a:p>
        </p:txBody>
      </p:sp>
      <p:sp>
        <p:nvSpPr>
          <p:cNvPr id="6" name="Rectangle 5"/>
          <p:cNvSpPr/>
          <p:nvPr/>
        </p:nvSpPr>
        <p:spPr>
          <a:xfrm>
            <a:off x="6427631" y="686664"/>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2013 оны МУЕ-ийн сонгууль</a:t>
            </a:r>
            <a:endParaRPr lang="en-US" sz="3200" dirty="0">
              <a:latin typeface="Arial" panose="020B0604020202020204" pitchFamily="34" charset="0"/>
              <a:cs typeface="Arial" panose="020B0604020202020204" pitchFamily="34" charset="0"/>
            </a:endParaRPr>
          </a:p>
        </p:txBody>
      </p:sp>
      <p:graphicFrame>
        <p:nvGraphicFramePr>
          <p:cNvPr id="8" name="Content Placeholder 37"/>
          <p:cNvGraphicFramePr>
            <a:graphicFrameLocks/>
          </p:cNvGraphicFramePr>
          <p:nvPr>
            <p:extLst>
              <p:ext uri="{D42A27DB-BD31-4B8C-83A1-F6EECF244321}">
                <p14:modId xmlns:p14="http://schemas.microsoft.com/office/powerpoint/2010/main" val="113423595"/>
              </p:ext>
            </p:extLst>
          </p:nvPr>
        </p:nvGraphicFramePr>
        <p:xfrm>
          <a:off x="258650" y="1717965"/>
          <a:ext cx="5498206" cy="44520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22872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animBg="1"/>
      <p:bldGraphic spid="8"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323" y="3601755"/>
            <a:ext cx="5498206" cy="2757055"/>
          </a:xfrm>
        </p:spPr>
        <p:txBody>
          <a:bodyPr>
            <a:noAutofit/>
          </a:bodyPr>
          <a:lstStyle/>
          <a:p>
            <a:pPr marL="0" indent="0" algn="just">
              <a:buNone/>
            </a:pPr>
            <a:r>
              <a:rPr lang="mn-MN" sz="3600" dirty="0">
                <a:latin typeface="Arial" panose="020B0604020202020204" pitchFamily="34" charset="0"/>
                <a:cs typeface="Arial" panose="020B0604020202020204" pitchFamily="34" charset="0"/>
              </a:rPr>
              <a:t>2009 оны Ерөнхийлөгчийн сонгуулийн зардалд улсын төсвөөс дөрвөн тэрбум төгрөг </a:t>
            </a:r>
            <a:r>
              <a:rPr lang="mn-MN" sz="3600" dirty="0" smtClean="0">
                <a:latin typeface="Arial" panose="020B0604020202020204" pitchFamily="34" charset="0"/>
                <a:cs typeface="Arial" panose="020B0604020202020204" pitchFamily="34" charset="0"/>
              </a:rPr>
              <a:t>зарцуулсан.</a:t>
            </a:r>
            <a:endParaRPr lang="en-US" sz="3600" dirty="0">
              <a:latin typeface="Arial" panose="020B0604020202020204" pitchFamily="34" charset="0"/>
              <a:cs typeface="Arial" panose="020B0604020202020204" pitchFamily="34" charset="0"/>
            </a:endParaRPr>
          </a:p>
        </p:txBody>
      </p:sp>
      <p:sp>
        <p:nvSpPr>
          <p:cNvPr id="4" name="Rectangle 3"/>
          <p:cNvSpPr/>
          <p:nvPr/>
        </p:nvSpPr>
        <p:spPr>
          <a:xfrm>
            <a:off x="6395141" y="3601755"/>
            <a:ext cx="5498206" cy="1754326"/>
          </a:xfrm>
          <a:prstGeom prst="rect">
            <a:avLst/>
          </a:prstGeom>
        </p:spPr>
        <p:txBody>
          <a:bodyPr wrap="square">
            <a:spAutoFit/>
          </a:bodyPr>
          <a:lstStyle/>
          <a:p>
            <a:r>
              <a:rPr lang="mn-MN" sz="3600" dirty="0" smtClean="0">
                <a:solidFill>
                  <a:srgbClr val="363636"/>
                </a:solidFill>
                <a:latin typeface="Arial" panose="020B0604020202020204" pitchFamily="34" charset="0"/>
              </a:rPr>
              <a:t>Энэ удаагийн сонгуульд </a:t>
            </a:r>
            <a:r>
              <a:rPr lang="mn-MN" sz="3600" dirty="0">
                <a:solidFill>
                  <a:srgbClr val="363636"/>
                </a:solidFill>
                <a:latin typeface="Arial" panose="020B0604020202020204" pitchFamily="34" charset="0"/>
              </a:rPr>
              <a:t>15,8 </a:t>
            </a:r>
            <a:endParaRPr lang="mn-MN" sz="3600" dirty="0" smtClean="0">
              <a:solidFill>
                <a:srgbClr val="363636"/>
              </a:solidFill>
              <a:latin typeface="Arial" panose="020B0604020202020204" pitchFamily="34" charset="0"/>
            </a:endParaRPr>
          </a:p>
          <a:p>
            <a:r>
              <a:rPr lang="mn-MN" sz="3600" dirty="0" smtClean="0">
                <a:solidFill>
                  <a:srgbClr val="363636"/>
                </a:solidFill>
                <a:latin typeface="Arial" panose="020B0604020202020204" pitchFamily="34" charset="0"/>
              </a:rPr>
              <a:t>тэрбумыг зарцуулсан.</a:t>
            </a:r>
            <a:endParaRPr lang="en-US" dirty="0"/>
          </a:p>
        </p:txBody>
      </p:sp>
      <p:sp>
        <p:nvSpPr>
          <p:cNvPr id="5" name="Rectangle 4"/>
          <p:cNvSpPr/>
          <p:nvPr/>
        </p:nvSpPr>
        <p:spPr>
          <a:xfrm>
            <a:off x="226160" y="166254"/>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2009 оны МУЕ-ийн сонгууль</a:t>
            </a:r>
            <a:endParaRPr lang="en-US" sz="3200" dirty="0">
              <a:latin typeface="Arial" panose="020B0604020202020204" pitchFamily="34" charset="0"/>
              <a:cs typeface="Arial" panose="020B0604020202020204" pitchFamily="34" charset="0"/>
            </a:endParaRPr>
          </a:p>
        </p:txBody>
      </p:sp>
      <p:sp>
        <p:nvSpPr>
          <p:cNvPr id="6" name="Rectangle 5"/>
          <p:cNvSpPr/>
          <p:nvPr/>
        </p:nvSpPr>
        <p:spPr>
          <a:xfrm>
            <a:off x="6395141" y="166253"/>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2013 оны МУЕ-ийн сонгууль</a:t>
            </a:r>
            <a:endParaRPr lang="en-US" sz="3200" dirty="0">
              <a:latin typeface="Arial" panose="020B0604020202020204" pitchFamily="34" charset="0"/>
              <a:cs typeface="Arial" panose="020B0604020202020204" pitchFamily="34" charset="0"/>
            </a:endParaRPr>
          </a:p>
        </p:txBody>
      </p:sp>
      <p:sp>
        <p:nvSpPr>
          <p:cNvPr id="7" name="Rectangle 6"/>
          <p:cNvSpPr/>
          <p:nvPr/>
        </p:nvSpPr>
        <p:spPr>
          <a:xfrm>
            <a:off x="115323" y="1354571"/>
            <a:ext cx="6096000" cy="1754326"/>
          </a:xfrm>
          <a:prstGeom prst="rect">
            <a:avLst/>
          </a:prstGeom>
        </p:spPr>
        <p:txBody>
          <a:bodyPr>
            <a:spAutoFit/>
          </a:bodyPr>
          <a:lstStyle/>
          <a:p>
            <a:r>
              <a:rPr lang="mn-MN" sz="3600" dirty="0" smtClean="0">
                <a:solidFill>
                  <a:srgbClr val="363636"/>
                </a:solidFill>
                <a:latin typeface="Arial" panose="020B0604020202020204" pitchFamily="34" charset="0"/>
              </a:rPr>
              <a:t>Сонгуулийн </a:t>
            </a:r>
            <a:r>
              <a:rPr lang="mn-MN" sz="3600" dirty="0">
                <a:solidFill>
                  <a:srgbClr val="363636"/>
                </a:solidFill>
                <a:latin typeface="Arial" panose="020B0604020202020204" pitchFamily="34" charset="0"/>
              </a:rPr>
              <a:t>насны 1,6 сая иргэн сонгогчийн нэрсийн жагсаалтад </a:t>
            </a:r>
            <a:r>
              <a:rPr lang="mn-MN" sz="3600" dirty="0" smtClean="0">
                <a:solidFill>
                  <a:srgbClr val="363636"/>
                </a:solidFill>
                <a:latin typeface="Arial" panose="020B0604020202020204" pitchFamily="34" charset="0"/>
              </a:rPr>
              <a:t>бүртгүүлсэн.</a:t>
            </a:r>
            <a:endParaRPr lang="en-US" sz="3600" dirty="0"/>
          </a:p>
        </p:txBody>
      </p:sp>
      <p:sp>
        <p:nvSpPr>
          <p:cNvPr id="8" name="Rectangle 7"/>
          <p:cNvSpPr/>
          <p:nvPr/>
        </p:nvSpPr>
        <p:spPr>
          <a:xfrm>
            <a:off x="6395141" y="1354571"/>
            <a:ext cx="5498206" cy="1754326"/>
          </a:xfrm>
          <a:prstGeom prst="rect">
            <a:avLst/>
          </a:prstGeom>
        </p:spPr>
        <p:txBody>
          <a:bodyPr wrap="square">
            <a:spAutoFit/>
          </a:bodyPr>
          <a:lstStyle/>
          <a:p>
            <a:r>
              <a:rPr lang="mn-MN" sz="3600" dirty="0">
                <a:solidFill>
                  <a:srgbClr val="363636"/>
                </a:solidFill>
                <a:latin typeface="Arial" panose="020B0604020202020204" pitchFamily="34" charset="0"/>
              </a:rPr>
              <a:t>1,8 сая иргэн сонгогчийн нэрсийн жагсаалтад бүртгүүлсэн.</a:t>
            </a:r>
            <a:endParaRPr lang="en-US" sz="3600" dirty="0"/>
          </a:p>
        </p:txBody>
      </p:sp>
    </p:spTree>
    <p:extLst>
      <p:ext uri="{BB962C8B-B14F-4D97-AF65-F5344CB8AC3E}">
        <p14:creationId xmlns:p14="http://schemas.microsoft.com/office/powerpoint/2010/main" val="410078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circle(in)">
                                      <p:cBhvr>
                                        <p:cTn id="25" dur="2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circle(in)">
                                      <p:cBhvr>
                                        <p:cTn id="3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P spid="6" grpId="0" animBg="1"/>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42468" y="2008392"/>
            <a:ext cx="5447252" cy="2246769"/>
          </a:xfrm>
        </p:spPr>
        <p:txBody>
          <a:bodyPr>
            <a:normAutofit/>
          </a:bodyPr>
          <a:lstStyle/>
          <a:p>
            <a:pPr marL="0" indent="0" algn="just">
              <a:buNone/>
            </a:pPr>
            <a:r>
              <a:rPr lang="mn-MN" dirty="0" smtClean="0">
                <a:latin typeface="Arial" panose="020B0604020202020204" pitchFamily="34" charset="0"/>
                <a:cs typeface="Arial" panose="020B0604020202020204" pitchFamily="34" charset="0"/>
              </a:rPr>
              <a:t>2013 оны </a:t>
            </a:r>
            <a:r>
              <a:rPr lang="en-US" dirty="0" err="1">
                <a:latin typeface="Arial" panose="020B0604020202020204" pitchFamily="34" charset="0"/>
                <a:cs typeface="Arial" panose="020B0604020202020204" pitchFamily="34" charset="0"/>
              </a:rPr>
              <a:t>Ерөнхийлөгчийн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сонгуульд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саналаа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өгсөн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сонгогчдын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тоо</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1сая 239 </a:t>
            </a:r>
            <a:r>
              <a:rPr lang="en-US" dirty="0" err="1">
                <a:latin typeface="Arial" panose="020B0604020202020204" pitchFamily="34" charset="0"/>
                <a:cs typeface="Arial" panose="020B0604020202020204" pitchFamily="34" charset="0"/>
              </a:rPr>
              <a:t>мянган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сонгогч</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саналаа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өгчээ</a:t>
            </a:r>
            <a:r>
              <a:rPr lang="en-US" dirty="0">
                <a:latin typeface="Arial" panose="020B0604020202020204" pitchFamily="34" charset="0"/>
                <a:cs typeface="Arial" panose="020B0604020202020204" pitchFamily="34" charset="0"/>
              </a:rPr>
              <a:t>. </a:t>
            </a:r>
          </a:p>
        </p:txBody>
      </p:sp>
      <p:sp>
        <p:nvSpPr>
          <p:cNvPr id="2" name="Rectangle 1"/>
          <p:cNvSpPr/>
          <p:nvPr/>
        </p:nvSpPr>
        <p:spPr>
          <a:xfrm>
            <a:off x="460419" y="1870072"/>
            <a:ext cx="5091448" cy="2246769"/>
          </a:xfrm>
          <a:prstGeom prst="rect">
            <a:avLst/>
          </a:prstGeom>
        </p:spPr>
        <p:txBody>
          <a:bodyPr wrap="square">
            <a:spAutoFit/>
          </a:bodyPr>
          <a:lstStyle/>
          <a:p>
            <a:pPr algn="just"/>
            <a:r>
              <a:rPr lang="en-US" sz="2800" dirty="0">
                <a:latin typeface="Arial" panose="020B0604020202020204" pitchFamily="34" charset="0"/>
                <a:cs typeface="Arial" panose="020B0604020202020204" pitchFamily="34" charset="0"/>
              </a:rPr>
              <a:t>2009 </a:t>
            </a:r>
            <a:r>
              <a:rPr lang="en-US" sz="2800" dirty="0" err="1">
                <a:latin typeface="Arial" panose="020B0604020202020204" pitchFamily="34" charset="0"/>
                <a:cs typeface="Arial" panose="020B0604020202020204" pitchFamily="34" charset="0"/>
              </a:rPr>
              <a:t>оны</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Ерөнхийлөгчийн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сонгуульд</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саналаа</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өгсөн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сонгогчдын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тоо</a:t>
            </a:r>
            <a:r>
              <a:rPr lang="en-US" sz="2800" dirty="0">
                <a:latin typeface="Arial" panose="020B0604020202020204" pitchFamily="34" charset="0"/>
                <a:cs typeface="Arial" panose="020B0604020202020204" pitchFamily="34" charset="0"/>
              </a:rPr>
              <a:t> 1 </a:t>
            </a:r>
            <a:r>
              <a:rPr lang="en-US" sz="2800" dirty="0" err="1">
                <a:latin typeface="Arial" panose="020B0604020202020204" pitchFamily="34" charset="0"/>
                <a:cs typeface="Arial" panose="020B0604020202020204" pitchFamily="34" charset="0"/>
              </a:rPr>
              <a:t>сая</a:t>
            </a:r>
            <a:r>
              <a:rPr lang="en-US" sz="2800" dirty="0">
                <a:latin typeface="Arial" panose="020B0604020202020204" pitchFamily="34" charset="0"/>
                <a:cs typeface="Arial" panose="020B0604020202020204" pitchFamily="34" charset="0"/>
              </a:rPr>
              <a:t> 98 </a:t>
            </a:r>
            <a:r>
              <a:rPr lang="en-US" sz="2800" dirty="0" err="1">
                <a:latin typeface="Arial" panose="020B0604020202020204" pitchFamily="34" charset="0"/>
                <a:cs typeface="Arial" panose="020B0604020202020204" pitchFamily="34" charset="0"/>
              </a:rPr>
              <a:t>мянган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сонгогч</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саналаа</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өгч</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байсан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бол</a:t>
            </a:r>
            <a:r>
              <a:rPr lang="mn-MN"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4" name="Right Brace 3"/>
          <p:cNvSpPr/>
          <p:nvPr/>
        </p:nvSpPr>
        <p:spPr>
          <a:xfrm rot="5400000">
            <a:off x="5449562" y="58478"/>
            <a:ext cx="942002" cy="9589319"/>
          </a:xfrm>
          <a:prstGeom prst="rightBrace">
            <a:avLst/>
          </a:prstGeom>
          <a:solidFill>
            <a:srgbClr val="0070C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le 4"/>
          <p:cNvSpPr/>
          <p:nvPr/>
        </p:nvSpPr>
        <p:spPr>
          <a:xfrm>
            <a:off x="462029" y="5589434"/>
            <a:ext cx="11296969" cy="830997"/>
          </a:xfrm>
          <a:prstGeom prst="rect">
            <a:avLst/>
          </a:prstGeom>
        </p:spPr>
        <p:txBody>
          <a:bodyPr wrap="square">
            <a:spAutoFit/>
          </a:bodyPr>
          <a:lstStyle/>
          <a:p>
            <a:r>
              <a:rPr lang="en-US" sz="2400" dirty="0" err="1">
                <a:latin typeface="Arial" panose="020B0604020202020204" pitchFamily="34" charset="0"/>
                <a:cs typeface="Arial" panose="020B0604020202020204" pitchFamily="34" charset="0"/>
              </a:rPr>
              <a:t>Мөн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дөрвөн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жилийн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хугацаанд</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санал</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өгөх</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насны</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хүн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ам</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250 </a:t>
            </a:r>
            <a:r>
              <a:rPr lang="en-US" sz="2400" b="1" dirty="0" err="1">
                <a:latin typeface="Arial" panose="020B0604020202020204" pitchFamily="34" charset="0"/>
                <a:cs typeface="Arial" panose="020B0604020202020204" pitchFamily="34" charset="0"/>
              </a:rPr>
              <a:t>мянгаар</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өссөн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байна</a:t>
            </a:r>
            <a:r>
              <a:rPr lang="en-US" sz="2400" dirty="0">
                <a:latin typeface="Arial" panose="020B0604020202020204" pitchFamily="34" charset="0"/>
                <a:cs typeface="Arial" panose="020B0604020202020204" pitchFamily="34" charset="0"/>
              </a:rPr>
              <a:t>.</a:t>
            </a:r>
            <a:endParaRPr lang="en-US" sz="2400" dirty="0"/>
          </a:p>
        </p:txBody>
      </p:sp>
      <p:sp>
        <p:nvSpPr>
          <p:cNvPr id="6" name="Rectangle 5"/>
          <p:cNvSpPr/>
          <p:nvPr/>
        </p:nvSpPr>
        <p:spPr>
          <a:xfrm>
            <a:off x="258650" y="686665"/>
            <a:ext cx="5523964"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2009 оны МУЕ-ийн сонгууль</a:t>
            </a:r>
            <a:endParaRPr lang="en-US" sz="3200" dirty="0">
              <a:latin typeface="Arial" panose="020B0604020202020204" pitchFamily="34" charset="0"/>
              <a:cs typeface="Arial" panose="020B0604020202020204" pitchFamily="34" charset="0"/>
            </a:endParaRPr>
          </a:p>
        </p:txBody>
      </p:sp>
      <p:sp>
        <p:nvSpPr>
          <p:cNvPr id="7" name="Rectangle 6"/>
          <p:cNvSpPr/>
          <p:nvPr/>
        </p:nvSpPr>
        <p:spPr>
          <a:xfrm>
            <a:off x="6427631" y="686664"/>
            <a:ext cx="5498206" cy="695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3200" dirty="0" smtClean="0">
                <a:latin typeface="Arial" panose="020B0604020202020204" pitchFamily="34" charset="0"/>
                <a:cs typeface="Arial" panose="020B0604020202020204" pitchFamily="34" charset="0"/>
              </a:rPr>
              <a:t>2013 оны МУЕ-ийн сонгууль</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3667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in)">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ox(in)">
                                      <p:cBhvr>
                                        <p:cTn id="20" dur="20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circle(in)">
                                      <p:cBhvr>
                                        <p:cTn id="3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P spid="5" grpId="0"/>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713" y="370312"/>
            <a:ext cx="10515600" cy="4351338"/>
          </a:xfrm>
        </p:spPr>
        <p:txBody>
          <a:bodyPr>
            <a:noAutofit/>
          </a:bodyPr>
          <a:lstStyle/>
          <a:p>
            <a:pPr marL="0" indent="0" algn="just">
              <a:buNone/>
            </a:pPr>
            <a:r>
              <a:rPr lang="en-US" sz="1600" u="dbl" dirty="0">
                <a:latin typeface="Arial" panose="020B0604020202020204" pitchFamily="34" charset="0"/>
                <a:cs typeface="Arial" panose="020B0604020202020204" pitchFamily="34" charset="0"/>
              </a:rPr>
              <a:t>СОНГУУЛИЙН ТУХАЙ</a:t>
            </a:r>
          </a:p>
          <a:p>
            <a:pPr marL="0" indent="0" algn="just">
              <a:buNone/>
            </a:pPr>
            <a:r>
              <a:rPr lang="en-US" sz="1600" u="dbl" dirty="0">
                <a:latin typeface="Arial" panose="020B0604020202020204" pitchFamily="34" charset="0"/>
                <a:cs typeface="Arial" panose="020B0604020202020204" pitchFamily="34" charset="0"/>
              </a:rPr>
              <a:t>/</a:t>
            </a:r>
            <a:r>
              <a:rPr lang="en-US" sz="1600" u="dbl" dirty="0" err="1">
                <a:latin typeface="Arial" panose="020B0604020202020204" pitchFamily="34" charset="0"/>
                <a:cs typeface="Arial" panose="020B0604020202020204" pitchFamily="34" charset="0"/>
              </a:rPr>
              <a:t>Шинэчилсэн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найруулга</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НЭГДYГЭЭР БYЛЭГ</a:t>
            </a:r>
          </a:p>
          <a:p>
            <a:pPr marL="0" indent="0" algn="just">
              <a:buNone/>
            </a:pPr>
            <a:r>
              <a:rPr lang="en-US" sz="1600" u="dbl" dirty="0">
                <a:latin typeface="Arial" panose="020B0604020202020204" pitchFamily="34" charset="0"/>
                <a:cs typeface="Arial" panose="020B0604020202020204" pitchFamily="34" charset="0"/>
              </a:rPr>
              <a:t>НИЙТЛЭГ ҮНДЭСЛЭЛ</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1 </a:t>
            </a:r>
            <a:r>
              <a:rPr lang="en-US" sz="1600" u="dbl" dirty="0" err="1">
                <a:latin typeface="Arial" panose="020B0604020202020204" pitchFamily="34" charset="0"/>
                <a:cs typeface="Arial" panose="020B0604020202020204" pitchFamily="34" charset="0"/>
              </a:rPr>
              <a:t>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зорилт</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1.1.Энэ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зорилт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зарчим</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журмыг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тодорхойлж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сонгогдох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хангах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зохион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байгуулж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явуулахтай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холбогдон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үүссэн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харилцааг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зохицуулахад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оршино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2 </a:t>
            </a:r>
            <a:r>
              <a:rPr lang="en-US" sz="1600" u="dbl" dirty="0" err="1">
                <a:latin typeface="Arial" panose="020B0604020202020204" pitchFamily="34" charset="0"/>
                <a:cs typeface="Arial" panose="020B0604020202020204" pitchFamily="34" charset="0"/>
              </a:rPr>
              <a:t>дугаар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err="1">
                <a:latin typeface="Arial" panose="020B0604020202020204" pitchFamily="34" charset="0"/>
                <a:cs typeface="Arial" panose="020B0604020202020204" pitchFamily="34" charset="0"/>
              </a:rPr>
              <a:t>тухай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тогтоомж</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2.1.Монгол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тогтоомж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Yндсэн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энэ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эдгээр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нийцүүлэн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тогтоомжийн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бусад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актаас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бүрдэнэ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 </a:t>
            </a:r>
            <a:r>
              <a:rPr lang="en-US" sz="1600" u="dbl" dirty="0" err="1">
                <a:latin typeface="Arial" panose="020B0604020202020204" pitchFamily="34" charset="0"/>
                <a:cs typeface="Arial" panose="020B0604020202020204" pitchFamily="34" charset="0"/>
              </a:rPr>
              <a:t>дугаар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томьёоны</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тодорхойлолт</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3.1.Энэ </a:t>
            </a:r>
            <a:r>
              <a:rPr lang="en-US" sz="1600" u="dbl" dirty="0" err="1">
                <a:latin typeface="Arial" panose="020B0604020202020204" pitchFamily="34" charset="0"/>
                <a:cs typeface="Arial" panose="020B0604020202020204" pitchFamily="34" charset="0"/>
              </a:rPr>
              <a:t>хуульд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хэрэглэсэн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дараах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томьёог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дор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дурдсан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утгаар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ойлгоно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3.1.1.“сонгогч”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3.1.2.“сонгуулийн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арван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найман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хүрсэн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15.1-д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чадамжтай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3.1.3.“нэр </a:t>
            </a:r>
            <a:r>
              <a:rPr lang="en-US" sz="1600" u="dbl" dirty="0" err="1">
                <a:latin typeface="Arial" panose="020B0604020202020204" pitchFamily="34" charset="0"/>
                <a:cs typeface="Arial" panose="020B0604020202020204" pitchFamily="34" charset="0"/>
              </a:rPr>
              <a:t>дэвшигч</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энэ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журмын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дагуу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дэвшиж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бүртгүүлэн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дэвшигчийн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үнэмлэх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авсан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3.1.4.“арван </a:t>
            </a:r>
            <a:r>
              <a:rPr lang="en-US" sz="1600" u="dbl" dirty="0" err="1">
                <a:latin typeface="Arial" panose="020B0604020202020204" pitchFamily="34" charset="0"/>
                <a:cs typeface="Arial" panose="020B0604020202020204" pitchFamily="34" charset="0"/>
              </a:rPr>
              <a:t>найман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хүрсэн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төрсөн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өдрөөс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тоолоход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авах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өдөр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түүнээс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өмнө</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насанд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хүрсэн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байхыг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3.1.5.“хорин </a:t>
            </a:r>
            <a:r>
              <a:rPr lang="en-US" sz="1600" u="dbl" dirty="0" err="1">
                <a:latin typeface="Arial" panose="020B0604020202020204" pitchFamily="34" charset="0"/>
                <a:cs typeface="Arial" panose="020B0604020202020204" pitchFamily="34" charset="0"/>
              </a:rPr>
              <a:t>таван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хүрсэн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төрсөн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өдрөөс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тоолоход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авах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өдөр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түүнээс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өмнө</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насанд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хүрсэн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байхыг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3.1.6.“аль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элсч</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бүртгүүлсэн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бөгөөд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дүрмийн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дагуу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гишүүнээс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гараагүй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3.1.7.“төрийн </a:t>
            </a:r>
            <a:r>
              <a:rPr lang="en-US" sz="1600" u="dbl" dirty="0" err="1">
                <a:latin typeface="Arial" panose="020B0604020202020204" pitchFamily="34" charset="0"/>
                <a:cs typeface="Arial" panose="020B0604020202020204" pitchFamily="34" charset="0"/>
              </a:rPr>
              <a:t>өмчит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этгээд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нутгийн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өмчийн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13, 15 </a:t>
            </a:r>
            <a:r>
              <a:rPr lang="en-US" sz="1600" u="dbl" dirty="0" err="1">
                <a:latin typeface="Arial" panose="020B0604020202020204" pitchFamily="34" charset="0"/>
                <a:cs typeface="Arial" panose="020B0604020202020204" pitchFamily="34" charset="0"/>
              </a:rPr>
              <a:t>дугаар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байгууллага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албан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газар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өмчит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үйлдвэрийн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газрыг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3.1.8.“төрийн </a:t>
            </a:r>
            <a:r>
              <a:rPr lang="en-US" sz="1600" u="dbl" dirty="0" err="1">
                <a:latin typeface="Arial" panose="020B0604020202020204" pitchFamily="34" charset="0"/>
                <a:cs typeface="Arial" panose="020B0604020202020204" pitchFamily="34" charset="0"/>
              </a:rPr>
              <a:t>өмчийн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оролцоотой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этгээд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нутгийн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өмчийн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21 </a:t>
            </a:r>
            <a:r>
              <a:rPr lang="en-US" sz="1600" u="dbl" dirty="0" err="1">
                <a:latin typeface="Arial" panose="020B0604020202020204" pitchFamily="34" charset="0"/>
                <a:cs typeface="Arial" panose="020B0604020202020204" pitchFamily="34" charset="0"/>
              </a:rPr>
              <a:t>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өмчийн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хувьцаатай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хувь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хөрөнгөө</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оруулсан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хувьцаагийн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эзэмшдэг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этгээдийг</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 </a:t>
            </a:r>
            <a:r>
              <a:rPr lang="en-US" sz="1600" u="dbl" dirty="0" err="1">
                <a:latin typeface="Arial" panose="020B0604020202020204" pitchFamily="34" charset="0"/>
                <a:cs typeface="Arial" panose="020B0604020202020204" pitchFamily="34" charset="0"/>
              </a:rPr>
              <a:t>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4.1.Монгол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цаашид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ард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түмэн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засгийн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мэдлээ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хэрэгжүүлэх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тогтоох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байгууллагыг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өөрсдийн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төлөөлөгчдөөр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бүрдүүлэх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арга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мөн</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4.2.Сонгууль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нөхөн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дахин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төрөл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байна</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4.3.“Ээлжит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зүйлийн</a:t>
            </a:r>
            <a:r>
              <a:rPr lang="en-US" sz="1600" u="dbl" dirty="0">
                <a:latin typeface="Arial" panose="020B0604020202020204" pitchFamily="34" charset="0"/>
                <a:cs typeface="Arial" panose="020B0604020202020204" pitchFamily="34" charset="0"/>
              </a:rPr>
              <a:t> 2 </a:t>
            </a:r>
            <a:r>
              <a:rPr lang="en-US" sz="1600" u="dbl" dirty="0" err="1">
                <a:latin typeface="Arial" panose="020B0604020202020204" pitchFamily="34" charset="0"/>
                <a:cs typeface="Arial" panose="020B0604020202020204" pitchFamily="34" charset="0"/>
              </a:rPr>
              <a:t>дахь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хэсэгт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зааснаар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дөрвөн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жил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тутам</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явагдаж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байгаа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хэлнэ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4.4.Ээлжит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энэ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4.3-т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хугацаанд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зайлшгүй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явуулах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бөгөөд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хуульд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онцгой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нөхцөлөөс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бусад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тохиолдолд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энэ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4.3-т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хугацааг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өөрчлөхийг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хориглоно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4.5.“Ээлжит </a:t>
            </a:r>
            <a:r>
              <a:rPr lang="en-US" sz="1600" u="dbl" dirty="0" err="1">
                <a:latin typeface="Arial" panose="020B0604020202020204" pitchFamily="34" charset="0"/>
                <a:cs typeface="Arial" panose="020B0604020202020204" pitchFamily="34" charset="0"/>
              </a:rPr>
              <a:t>бус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хоёрдугаар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зүйлийн</a:t>
            </a:r>
            <a:r>
              <a:rPr lang="en-US" sz="1600" u="dbl" dirty="0">
                <a:latin typeface="Arial" panose="020B0604020202020204" pitchFamily="34" charset="0"/>
                <a:cs typeface="Arial" panose="020B0604020202020204" pitchFamily="34" charset="0"/>
              </a:rPr>
              <a:t> 2 </a:t>
            </a:r>
            <a:r>
              <a:rPr lang="en-US" sz="1600" u="dbl" dirty="0" err="1">
                <a:latin typeface="Arial" panose="020B0604020202020204" pitchFamily="34" charset="0"/>
                <a:cs typeface="Arial" panose="020B0604020202020204" pitchFamily="34" charset="0"/>
              </a:rPr>
              <a:t>дахь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хэсэгт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зааснаар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Хурал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цаашид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Хурал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өөрөө</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тарах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шийдвэр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эсхүл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Ерөнхийлөгч</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тараах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шийдвэр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тохиолдолд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явагдах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хэлнэ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4.6.“Нөхөн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энэ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54.1, 54.2-т </a:t>
            </a:r>
            <a:r>
              <a:rPr lang="en-US" sz="1600" u="dbl" dirty="0" err="1">
                <a:latin typeface="Arial" panose="020B0604020202020204" pitchFamily="34" charset="0"/>
                <a:cs typeface="Arial" panose="020B0604020202020204" pitchFamily="34" charset="0"/>
              </a:rPr>
              <a:t>зааснаар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суудлыг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нөхөх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зорилгоор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явагдах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хэлнэ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4.7.“Дахин </a:t>
            </a:r>
            <a:r>
              <a:rPr lang="en-US" sz="1600" u="dbl" dirty="0" err="1">
                <a:latin typeface="Arial" panose="020B0604020202020204" pitchFamily="34" charset="0"/>
                <a:cs typeface="Arial" panose="020B0604020202020204" pitchFamily="34" charset="0"/>
              </a:rPr>
              <a:t>сонгууль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бүхэлд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хүчингүйд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тооцсоны</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дараа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шинээр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нийт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нутаг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дэвсгэрт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эсхүл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ээлжит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нөхөн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хэдэн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тойрогт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хүчингүйд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тооцсоны</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дараа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тухайн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тойрогт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явагдах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хэлнэ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4.8.Монгол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Yндсэн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зүйлийн</a:t>
            </a:r>
            <a:r>
              <a:rPr lang="en-US" sz="1600" u="dbl" dirty="0">
                <a:latin typeface="Arial" panose="020B0604020202020204" pitchFamily="34" charset="0"/>
                <a:cs typeface="Arial" panose="020B0604020202020204" pitchFamily="34" charset="0"/>
              </a:rPr>
              <a:t> 1 </a:t>
            </a:r>
            <a:r>
              <a:rPr lang="en-US" sz="1600" u="dbl" dirty="0" err="1">
                <a:latin typeface="Arial" panose="020B0604020202020204" pitchFamily="34" charset="0"/>
                <a:cs typeface="Arial" panose="020B0604020202020204" pitchFamily="34" charset="0"/>
              </a:rPr>
              <a:t>дэх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хэсэгт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заасны</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дагуу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Хуралд</a:t>
            </a:r>
            <a:r>
              <a:rPr lang="en-US" sz="1600" u="dbl" dirty="0">
                <a:latin typeface="Arial" panose="020B0604020202020204" pitchFamily="34" charset="0"/>
                <a:cs typeface="Arial" panose="020B0604020202020204" pitchFamily="34" charset="0"/>
              </a:rPr>
              <a:t> 76 </a:t>
            </a:r>
            <a:r>
              <a:rPr lang="en-US" sz="1600" u="dbl" dirty="0" err="1">
                <a:latin typeface="Arial" panose="020B0604020202020204" pitchFamily="34" charset="0"/>
                <a:cs typeface="Arial" panose="020B0604020202020204" pitchFamily="34" charset="0"/>
              </a:rPr>
              <a:t>гишүүнийг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4.9.Улсын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X </a:t>
            </a:r>
            <a:r>
              <a:rPr lang="en-US" sz="1600" u="dbl" dirty="0" err="1">
                <a:latin typeface="Arial" panose="020B0604020202020204" pitchFamily="34" charset="0"/>
                <a:cs typeface="Arial" panose="020B0604020202020204" pitchFamily="34" charset="0"/>
              </a:rPr>
              <a:t>гишүүнийг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мандаттай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тойргоос</a:t>
            </a:r>
            <a:r>
              <a:rPr lang="en-US" sz="1600" u="dbl" dirty="0">
                <a:latin typeface="Arial" panose="020B0604020202020204" pitchFamily="34" charset="0"/>
                <a:cs typeface="Arial" panose="020B0604020202020204" pitchFamily="34" charset="0"/>
              </a:rPr>
              <a:t>, Y </a:t>
            </a:r>
            <a:r>
              <a:rPr lang="en-US" sz="1600" u="dbl" dirty="0" err="1">
                <a:latin typeface="Arial" panose="020B0604020202020204" pitchFamily="34" charset="0"/>
                <a:cs typeface="Arial" panose="020B0604020202020204" pitchFamily="34" charset="0"/>
              </a:rPr>
              <a:t>гишүүнийг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буюу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намуудын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эвсэл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цаашид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нам</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эвсэл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гэх</a:t>
            </a:r>
            <a:r>
              <a:rPr lang="en-US" sz="1600" u="dbl" dirty="0">
                <a:latin typeface="Arial" panose="020B0604020202020204" pitchFamily="34" charset="0"/>
                <a:cs typeface="Arial" panose="020B0604020202020204" pitchFamily="34" charset="0"/>
              </a:rPr>
              <a:t>/-</a:t>
            </a:r>
            <a:r>
              <a:rPr lang="en-US" sz="1600" u="dbl" dirty="0" err="1">
                <a:latin typeface="Arial" panose="020B0604020202020204" pitchFamily="34" charset="0"/>
                <a:cs typeface="Arial" panose="020B0604020202020204" pitchFamily="34" charset="0"/>
              </a:rPr>
              <a:t>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жагсаалтаар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олон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мандаттай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тойргоос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 </a:t>
            </a:r>
            <a:r>
              <a:rPr lang="en-US" sz="1600" u="dbl" dirty="0" err="1">
                <a:latin typeface="Arial" panose="020B0604020202020204" pitchFamily="34" charset="0"/>
                <a:cs typeface="Arial" panose="020B0604020202020204" pitchFamily="34" charset="0"/>
              </a:rPr>
              <a:t>дугаар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зарчим</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5.1.Сонгуулийн </a:t>
            </a:r>
            <a:r>
              <a:rPr lang="en-US" sz="1600" u="dbl" dirty="0" err="1">
                <a:latin typeface="Arial" panose="020B0604020202020204" pitchFamily="34" charset="0"/>
                <a:cs typeface="Arial" panose="020B0604020202020204" pitchFamily="34" charset="0"/>
              </a:rPr>
              <a:t>тогтолцоо</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Yндсэн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нэгдүгээр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зүйлийн</a:t>
            </a:r>
            <a:r>
              <a:rPr lang="en-US" sz="1600" u="dbl" dirty="0">
                <a:latin typeface="Arial" panose="020B0604020202020204" pitchFamily="34" charset="0"/>
                <a:cs typeface="Arial" panose="020B0604020202020204" pitchFamily="34" charset="0"/>
              </a:rPr>
              <a:t> 2 </a:t>
            </a:r>
            <a:r>
              <a:rPr lang="en-US" sz="1600" u="dbl" dirty="0" err="1">
                <a:latin typeface="Arial" panose="020B0604020202020204" pitchFamily="34" charset="0"/>
                <a:cs typeface="Arial" panose="020B0604020202020204" pitchFamily="34" charset="0"/>
              </a:rPr>
              <a:t>дахь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хэсэгт</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заасны</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дагуу</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Хурлын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гишүүнийг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нийтээрээ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чөлөөтэй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шууд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үндсэн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нууцаар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хангахад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үндэслэнэ</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5.2.Сонгууль </a:t>
            </a:r>
            <a:r>
              <a:rPr lang="en-US" sz="1600" u="dbl" dirty="0" err="1">
                <a:latin typeface="Arial" panose="020B0604020202020204" pitchFamily="34" charset="0"/>
                <a:cs typeface="Arial" panose="020B0604020202020204" pitchFamily="34" charset="0"/>
              </a:rPr>
              <a:t>бүх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нийтийн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бөгөөд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түүнд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Монгол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Улсын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цаашид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бүхий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бүр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оролцох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эрхтэй</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5.3.Сонгогч </a:t>
            </a:r>
            <a:r>
              <a:rPr lang="en-US" sz="1600" u="dbl" dirty="0" err="1">
                <a:latin typeface="Arial" panose="020B0604020202020204" pitchFamily="34" charset="0"/>
                <a:cs typeface="Arial" panose="020B0604020202020204" pitchFamily="34" charset="0"/>
              </a:rPr>
              <a:t>сонгуульд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ямар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төлөөлөлгүйгээр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оролцож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өөрөө</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гаргана</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5.4.Сонгууль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чөлөөтэй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бөгөөд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сонгогчоос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сонгуульд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оролцох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эсэхээ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бие</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шийдвэрлэх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чөлөөтэй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илэрхийлэхэд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боловч</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албадан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нөлөөлж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учруулахыг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хориглоно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5.5.Сонгогч </a:t>
            </a:r>
            <a:r>
              <a:rPr lang="en-US" sz="1600" u="dbl" dirty="0" err="1">
                <a:latin typeface="Arial" panose="020B0604020202020204" pitchFamily="34" charset="0"/>
                <a:cs typeface="Arial" panose="020B0604020202020204" pitchFamily="34" charset="0"/>
              </a:rPr>
              <a:t>саналаа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нууцаар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хөндлөнгийн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нөлөөгүйгээр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хүсэл</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зоригоо</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илэрхийлж</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саналаа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гаргах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боломжоор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хангагдсан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байна</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u="dbl" dirty="0">
                <a:latin typeface="Arial" panose="020B0604020202020204" pitchFamily="34" charset="0"/>
                <a:cs typeface="Arial" panose="020B0604020202020204" pitchFamily="34" charset="0"/>
              </a:rPr>
              <a:t>5.6.Энэ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5.4, 5.5-д </a:t>
            </a:r>
            <a:r>
              <a:rPr lang="en-US" sz="1600" u="dbl" dirty="0" err="1">
                <a:latin typeface="Arial" panose="020B0604020202020204" pitchFamily="34" charset="0"/>
                <a:cs typeface="Arial" panose="020B0604020202020204" pitchFamily="34" charset="0"/>
              </a:rPr>
              <a:t>заасан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эрхээ</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эдлэхэд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нь</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сонгогчид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аливаа</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хэлбэрээр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санаатайгаар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саад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учруулсан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иргэнийг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сарын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хөдөлмөрийн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хөлсний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доод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нэгээс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хоёр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дахин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нэмэгдүүлсэнтэй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тэнцэх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төгрөгөөр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албан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тушаалтныг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сарын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хөдөлмөрийн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хөлсний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доод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хоёроос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гурав</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дахин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нэмэгдүүлсэнтэй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тэнцэх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төгрөгөөр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хуулийн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этгээдийг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сарын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хөдөлмөрийн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хөлсний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доод</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хэмжээг</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гурваас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долоо</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дахин</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нэмэгдүүлсэнтэй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тэнцэх</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хэмжээний</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төгрөгөөр</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тус</a:t>
            </a:r>
            <a:r>
              <a:rPr lang="en-US" sz="1600" u="dbl" dirty="0">
                <a:latin typeface="Arial" panose="020B0604020202020204" pitchFamily="34" charset="0"/>
                <a:cs typeface="Arial" panose="020B0604020202020204" pitchFamily="34" charset="0"/>
              </a:rPr>
              <a:t> </a:t>
            </a:r>
            <a:r>
              <a:rPr lang="en-US" sz="1600" u="dbl" dirty="0" err="1">
                <a:latin typeface="Arial" panose="020B0604020202020204" pitchFamily="34" charset="0"/>
                <a:cs typeface="Arial" panose="020B0604020202020204" pitchFamily="34" charset="0"/>
              </a:rPr>
              <a:t>торгоно</a:t>
            </a:r>
            <a:r>
              <a:rPr lang="en-US" sz="1600" u="dbl" dirty="0">
                <a:latin typeface="Arial" panose="020B0604020202020204" pitchFamily="34" charset="0"/>
                <a:cs typeface="Arial" panose="020B0604020202020204" pitchFamily="34" charset="0"/>
              </a:rPr>
              <a:t>.</a:t>
            </a:r>
          </a:p>
          <a:p>
            <a:pPr marL="0" indent="0" algn="just">
              <a:buNone/>
            </a:pPr>
            <a:r>
              <a:rPr lang="en-US" sz="1600" dirty="0">
                <a:latin typeface="Arial" panose="020B0604020202020204" pitchFamily="34" charset="0"/>
                <a:cs typeface="Arial" panose="020B0604020202020204" pitchFamily="34" charset="0"/>
              </a:rPr>
              <a:t> </a:t>
            </a:r>
            <a:endParaRPr lang="en-US" sz="1600" u="dbl"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5.7.Төрийн </a:t>
            </a:r>
            <a:r>
              <a:rPr lang="en-US" sz="1600" dirty="0" err="1">
                <a:latin typeface="Arial" panose="020B0604020202020204" pitchFamily="34" charset="0"/>
                <a:cs typeface="Arial" panose="020B0604020202020204" pitchFamily="34" charset="0"/>
              </a:rPr>
              <a:t>албан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хаагч</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энэ</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хуулийн</a:t>
            </a:r>
            <a:r>
              <a:rPr lang="en-US" sz="1600" dirty="0">
                <a:latin typeface="Arial" panose="020B0604020202020204" pitchFamily="34" charset="0"/>
                <a:cs typeface="Arial" panose="020B0604020202020204" pitchFamily="34" charset="0"/>
              </a:rPr>
              <a:t> 5.4, 5.5-д </a:t>
            </a:r>
            <a:r>
              <a:rPr lang="en-US" sz="1600" dirty="0" err="1">
                <a:latin typeface="Arial" panose="020B0604020202020204" pitchFamily="34" charset="0"/>
                <a:cs typeface="Arial" panose="020B0604020202020204" pitchFamily="34" charset="0"/>
              </a:rPr>
              <a:t>заасныг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зөрчсөн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нь</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албан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тушаалтныг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түүнийг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төрийн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албанд</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нэг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жилийн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хугацаанд</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эргэж</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орох</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эрхгүйгээр</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халах</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үндэслэл</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болно</a:t>
            </a:r>
            <a:r>
              <a:rPr lang="en-US"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004718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3">
                                            <p:txEl>
                                              <p:pRg st="0" end="0"/>
                                            </p:txEl>
                                          </p:spTgt>
                                        </p:tgtEl>
                                        <p:attrNameLst>
                                          <p:attrName>ppt_y</p:attrName>
                                        </p:attrNameLst>
                                      </p:cBhvr>
                                      <p:tavLst>
                                        <p:tav tm="0">
                                          <p:val>
                                            <p:strVal val="#ppt_y+1"/>
                                          </p:val>
                                        </p:tav>
                                        <p:tav tm="100000">
                                          <p:val>
                                            <p:strVal val="#ppt_y-1"/>
                                          </p:val>
                                        </p:tav>
                                      </p:tavLst>
                                    </p:anim>
                                  </p:childTnLst>
                                </p:cTn>
                              </p:par>
                              <p:par>
                                <p:cTn id="9" presetID="28"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5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2" dur="15000" fill="hold"/>
                                        <p:tgtEl>
                                          <p:spTgt spid="3">
                                            <p:txEl>
                                              <p:pRg st="1" end="1"/>
                                            </p:txEl>
                                          </p:spTgt>
                                        </p:tgtEl>
                                        <p:attrNameLst>
                                          <p:attrName>ppt_y</p:attrName>
                                        </p:attrNameLst>
                                      </p:cBhvr>
                                      <p:tavLst>
                                        <p:tav tm="0">
                                          <p:val>
                                            <p:strVal val="#ppt_y+1"/>
                                          </p:val>
                                        </p:tav>
                                        <p:tav tm="100000">
                                          <p:val>
                                            <p:strVal val="#ppt_y-1"/>
                                          </p:val>
                                        </p:tav>
                                      </p:tavLst>
                                    </p:anim>
                                  </p:childTnLst>
                                </p:cTn>
                              </p:par>
                              <p:par>
                                <p:cTn id="13" presetID="28"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5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5000" fill="hold"/>
                                        <p:tgtEl>
                                          <p:spTgt spid="3">
                                            <p:txEl>
                                              <p:pRg st="2" end="2"/>
                                            </p:txEl>
                                          </p:spTgt>
                                        </p:tgtEl>
                                        <p:attrNameLst>
                                          <p:attrName>ppt_y</p:attrName>
                                        </p:attrNameLst>
                                      </p:cBhvr>
                                      <p:tavLst>
                                        <p:tav tm="0">
                                          <p:val>
                                            <p:strVal val="#ppt_y+1"/>
                                          </p:val>
                                        </p:tav>
                                        <p:tav tm="100000">
                                          <p:val>
                                            <p:strVal val="#ppt_y-1"/>
                                          </p:val>
                                        </p:tav>
                                      </p:tavLst>
                                    </p:anim>
                                  </p:childTnLst>
                                </p:cTn>
                              </p:par>
                              <p:par>
                                <p:cTn id="17" presetID="28"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5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5000" fill="hold"/>
                                        <p:tgtEl>
                                          <p:spTgt spid="3">
                                            <p:txEl>
                                              <p:pRg st="3" end="3"/>
                                            </p:txEl>
                                          </p:spTgt>
                                        </p:tgtEl>
                                        <p:attrNameLst>
                                          <p:attrName>ppt_y</p:attrName>
                                        </p:attrNameLst>
                                      </p:cBhvr>
                                      <p:tavLst>
                                        <p:tav tm="0">
                                          <p:val>
                                            <p:strVal val="#ppt_y+1"/>
                                          </p:val>
                                        </p:tav>
                                        <p:tav tm="100000">
                                          <p:val>
                                            <p:strVal val="#ppt_y-1"/>
                                          </p:val>
                                        </p:tav>
                                      </p:tavLst>
                                    </p:anim>
                                  </p:childTnLst>
                                </p:cTn>
                              </p:par>
                              <p:par>
                                <p:cTn id="21" presetID="28"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5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5000" fill="hold"/>
                                        <p:tgtEl>
                                          <p:spTgt spid="3">
                                            <p:txEl>
                                              <p:pRg st="4" end="4"/>
                                            </p:txEl>
                                          </p:spTgt>
                                        </p:tgtEl>
                                        <p:attrNameLst>
                                          <p:attrName>ppt_y</p:attrName>
                                        </p:attrNameLst>
                                      </p:cBhvr>
                                      <p:tavLst>
                                        <p:tav tm="0">
                                          <p:val>
                                            <p:strVal val="#ppt_y+1"/>
                                          </p:val>
                                        </p:tav>
                                        <p:tav tm="100000">
                                          <p:val>
                                            <p:strVal val="#ppt_y-1"/>
                                          </p:val>
                                        </p:tav>
                                      </p:tavLst>
                                    </p:anim>
                                  </p:childTnLst>
                                </p:cTn>
                              </p:par>
                              <p:par>
                                <p:cTn id="25" presetID="28"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15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5000" fill="hold"/>
                                        <p:tgtEl>
                                          <p:spTgt spid="3">
                                            <p:txEl>
                                              <p:pRg st="5" end="5"/>
                                            </p:txEl>
                                          </p:spTgt>
                                        </p:tgtEl>
                                        <p:attrNameLst>
                                          <p:attrName>ppt_y</p:attrName>
                                        </p:attrNameLst>
                                      </p:cBhvr>
                                      <p:tavLst>
                                        <p:tav tm="0">
                                          <p:val>
                                            <p:strVal val="#ppt_y+1"/>
                                          </p:val>
                                        </p:tav>
                                        <p:tav tm="100000">
                                          <p:val>
                                            <p:strVal val="#ppt_y-1"/>
                                          </p:val>
                                        </p:tav>
                                      </p:tavLst>
                                    </p:anim>
                                  </p:childTnLst>
                                </p:cTn>
                              </p:par>
                              <p:par>
                                <p:cTn id="29" presetID="28"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5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2" dur="15000" fill="hold"/>
                                        <p:tgtEl>
                                          <p:spTgt spid="3">
                                            <p:txEl>
                                              <p:pRg st="6" end="6"/>
                                            </p:txEl>
                                          </p:spTgt>
                                        </p:tgtEl>
                                        <p:attrNameLst>
                                          <p:attrName>ppt_y</p:attrName>
                                        </p:attrNameLst>
                                      </p:cBhvr>
                                      <p:tavLst>
                                        <p:tav tm="0">
                                          <p:val>
                                            <p:strVal val="#ppt_y+1"/>
                                          </p:val>
                                        </p:tav>
                                        <p:tav tm="100000">
                                          <p:val>
                                            <p:strVal val="#ppt_y-1"/>
                                          </p:val>
                                        </p:tav>
                                      </p:tavLst>
                                    </p:anim>
                                  </p:childTnLst>
                                </p:cTn>
                              </p:par>
                              <p:par>
                                <p:cTn id="33" presetID="28"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15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6" dur="15000" fill="hold"/>
                                        <p:tgtEl>
                                          <p:spTgt spid="3">
                                            <p:txEl>
                                              <p:pRg st="7" end="7"/>
                                            </p:txEl>
                                          </p:spTgt>
                                        </p:tgtEl>
                                        <p:attrNameLst>
                                          <p:attrName>ppt_y</p:attrName>
                                        </p:attrNameLst>
                                      </p:cBhvr>
                                      <p:tavLst>
                                        <p:tav tm="0">
                                          <p:val>
                                            <p:strVal val="#ppt_y+1"/>
                                          </p:val>
                                        </p:tav>
                                        <p:tav tm="100000">
                                          <p:val>
                                            <p:strVal val="#ppt_y-1"/>
                                          </p:val>
                                        </p:tav>
                                      </p:tavLst>
                                    </p:anim>
                                  </p:childTnLst>
                                </p:cTn>
                              </p:par>
                              <p:par>
                                <p:cTn id="37" presetID="28"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p:cTn id="39" dur="15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0" dur="15000" fill="hold"/>
                                        <p:tgtEl>
                                          <p:spTgt spid="3">
                                            <p:txEl>
                                              <p:pRg st="8" end="8"/>
                                            </p:txEl>
                                          </p:spTgt>
                                        </p:tgtEl>
                                        <p:attrNameLst>
                                          <p:attrName>ppt_y</p:attrName>
                                        </p:attrNameLst>
                                      </p:cBhvr>
                                      <p:tavLst>
                                        <p:tav tm="0">
                                          <p:val>
                                            <p:strVal val="#ppt_y+1"/>
                                          </p:val>
                                        </p:tav>
                                        <p:tav tm="100000">
                                          <p:val>
                                            <p:strVal val="#ppt_y-1"/>
                                          </p:val>
                                        </p:tav>
                                      </p:tavLst>
                                    </p:anim>
                                  </p:childTnLst>
                                </p:cTn>
                              </p:par>
                              <p:par>
                                <p:cTn id="41" presetID="28" presetClass="entr" presetSubtype="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p:cTn id="43" dur="15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5000" fill="hold"/>
                                        <p:tgtEl>
                                          <p:spTgt spid="3">
                                            <p:txEl>
                                              <p:pRg st="9" end="9"/>
                                            </p:txEl>
                                          </p:spTgt>
                                        </p:tgtEl>
                                        <p:attrNameLst>
                                          <p:attrName>ppt_y</p:attrName>
                                        </p:attrNameLst>
                                      </p:cBhvr>
                                      <p:tavLst>
                                        <p:tav tm="0">
                                          <p:val>
                                            <p:strVal val="#ppt_y+1"/>
                                          </p:val>
                                        </p:tav>
                                        <p:tav tm="100000">
                                          <p:val>
                                            <p:strVal val="#ppt_y-1"/>
                                          </p:val>
                                        </p:tav>
                                      </p:tavLst>
                                    </p:anim>
                                  </p:childTnLst>
                                </p:cTn>
                              </p:par>
                              <p:par>
                                <p:cTn id="45" presetID="28" presetClass="entr" presetSubtype="0"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p:cTn id="47" dur="15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8" dur="15000" fill="hold"/>
                                        <p:tgtEl>
                                          <p:spTgt spid="3">
                                            <p:txEl>
                                              <p:pRg st="10" end="10"/>
                                            </p:txEl>
                                          </p:spTgt>
                                        </p:tgtEl>
                                        <p:attrNameLst>
                                          <p:attrName>ppt_y</p:attrName>
                                        </p:attrNameLst>
                                      </p:cBhvr>
                                      <p:tavLst>
                                        <p:tav tm="0">
                                          <p:val>
                                            <p:strVal val="#ppt_y+1"/>
                                          </p:val>
                                        </p:tav>
                                        <p:tav tm="100000">
                                          <p:val>
                                            <p:strVal val="#ppt_y-1"/>
                                          </p:val>
                                        </p:tav>
                                      </p:tavLst>
                                    </p:anim>
                                  </p:childTnLst>
                                </p:cTn>
                              </p:par>
                              <p:par>
                                <p:cTn id="49" presetID="28" presetClass="entr" presetSubtype="0"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p:cTn id="51" dur="15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2" dur="15000" fill="hold"/>
                                        <p:tgtEl>
                                          <p:spTgt spid="3">
                                            <p:txEl>
                                              <p:pRg st="11" end="11"/>
                                            </p:txEl>
                                          </p:spTgt>
                                        </p:tgtEl>
                                        <p:attrNameLst>
                                          <p:attrName>ppt_y</p:attrName>
                                        </p:attrNameLst>
                                      </p:cBhvr>
                                      <p:tavLst>
                                        <p:tav tm="0">
                                          <p:val>
                                            <p:strVal val="#ppt_y+1"/>
                                          </p:val>
                                        </p:tav>
                                        <p:tav tm="100000">
                                          <p:val>
                                            <p:strVal val="#ppt_y-1"/>
                                          </p:val>
                                        </p:tav>
                                      </p:tavLst>
                                    </p:anim>
                                  </p:childTnLst>
                                </p:cTn>
                              </p:par>
                              <p:par>
                                <p:cTn id="53" presetID="28" presetClass="entr" presetSubtype="0"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p:cTn id="55" dur="15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6" dur="15000" fill="hold"/>
                                        <p:tgtEl>
                                          <p:spTgt spid="3">
                                            <p:txEl>
                                              <p:pRg st="12" end="12"/>
                                            </p:txEl>
                                          </p:spTgt>
                                        </p:tgtEl>
                                        <p:attrNameLst>
                                          <p:attrName>ppt_y</p:attrName>
                                        </p:attrNameLst>
                                      </p:cBhvr>
                                      <p:tavLst>
                                        <p:tav tm="0">
                                          <p:val>
                                            <p:strVal val="#ppt_y+1"/>
                                          </p:val>
                                        </p:tav>
                                        <p:tav tm="100000">
                                          <p:val>
                                            <p:strVal val="#ppt_y-1"/>
                                          </p:val>
                                        </p:tav>
                                      </p:tavLst>
                                    </p:anim>
                                  </p:childTnLst>
                                </p:cTn>
                              </p:par>
                              <p:par>
                                <p:cTn id="57" presetID="28" presetClass="entr" presetSubtype="0"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p:cTn id="59" dur="15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0" dur="15000" fill="hold"/>
                                        <p:tgtEl>
                                          <p:spTgt spid="3">
                                            <p:txEl>
                                              <p:pRg st="13" end="13"/>
                                            </p:txEl>
                                          </p:spTgt>
                                        </p:tgtEl>
                                        <p:attrNameLst>
                                          <p:attrName>ppt_y</p:attrName>
                                        </p:attrNameLst>
                                      </p:cBhvr>
                                      <p:tavLst>
                                        <p:tav tm="0">
                                          <p:val>
                                            <p:strVal val="#ppt_y+1"/>
                                          </p:val>
                                        </p:tav>
                                        <p:tav tm="100000">
                                          <p:val>
                                            <p:strVal val="#ppt_y-1"/>
                                          </p:val>
                                        </p:tav>
                                      </p:tavLst>
                                    </p:anim>
                                  </p:childTnLst>
                                </p:cTn>
                              </p:par>
                              <p:par>
                                <p:cTn id="61" presetID="28" presetClass="entr" presetSubtype="0"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p:cTn id="63" dur="15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64" dur="15000" fill="hold"/>
                                        <p:tgtEl>
                                          <p:spTgt spid="3">
                                            <p:txEl>
                                              <p:pRg st="14" end="14"/>
                                            </p:txEl>
                                          </p:spTgt>
                                        </p:tgtEl>
                                        <p:attrNameLst>
                                          <p:attrName>ppt_y</p:attrName>
                                        </p:attrNameLst>
                                      </p:cBhvr>
                                      <p:tavLst>
                                        <p:tav tm="0">
                                          <p:val>
                                            <p:strVal val="#ppt_y+1"/>
                                          </p:val>
                                        </p:tav>
                                        <p:tav tm="100000">
                                          <p:val>
                                            <p:strVal val="#ppt_y-1"/>
                                          </p:val>
                                        </p:tav>
                                      </p:tavLst>
                                    </p:anim>
                                  </p:childTnLst>
                                </p:cTn>
                              </p:par>
                              <p:par>
                                <p:cTn id="65" presetID="28" presetClass="entr" presetSubtype="0" fill="hold" nodeType="with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 calcmode="lin" valueType="num">
                                      <p:cBhvr>
                                        <p:cTn id="67" dur="15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68" dur="15000" fill="hold"/>
                                        <p:tgtEl>
                                          <p:spTgt spid="3">
                                            <p:txEl>
                                              <p:pRg st="15" end="15"/>
                                            </p:txEl>
                                          </p:spTgt>
                                        </p:tgtEl>
                                        <p:attrNameLst>
                                          <p:attrName>ppt_y</p:attrName>
                                        </p:attrNameLst>
                                      </p:cBhvr>
                                      <p:tavLst>
                                        <p:tav tm="0">
                                          <p:val>
                                            <p:strVal val="#ppt_y+1"/>
                                          </p:val>
                                        </p:tav>
                                        <p:tav tm="100000">
                                          <p:val>
                                            <p:strVal val="#ppt_y-1"/>
                                          </p:val>
                                        </p:tav>
                                      </p:tavLst>
                                    </p:anim>
                                  </p:childTnLst>
                                </p:cTn>
                              </p:par>
                              <p:par>
                                <p:cTn id="69" presetID="28" presetClass="entr" presetSubtype="0" fill="hold" nodeType="with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anim calcmode="lin" valueType="num">
                                      <p:cBhvr>
                                        <p:cTn id="71" dur="15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72" dur="15000" fill="hold"/>
                                        <p:tgtEl>
                                          <p:spTgt spid="3">
                                            <p:txEl>
                                              <p:pRg st="16" end="16"/>
                                            </p:txEl>
                                          </p:spTgt>
                                        </p:tgtEl>
                                        <p:attrNameLst>
                                          <p:attrName>ppt_y</p:attrName>
                                        </p:attrNameLst>
                                      </p:cBhvr>
                                      <p:tavLst>
                                        <p:tav tm="0">
                                          <p:val>
                                            <p:strVal val="#ppt_y+1"/>
                                          </p:val>
                                        </p:tav>
                                        <p:tav tm="100000">
                                          <p:val>
                                            <p:strVal val="#ppt_y-1"/>
                                          </p:val>
                                        </p:tav>
                                      </p:tavLst>
                                    </p:anim>
                                  </p:childTnLst>
                                </p:cTn>
                              </p:par>
                              <p:par>
                                <p:cTn id="73" presetID="28" presetClass="entr" presetSubtype="0" fill="hold" nodeType="with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 calcmode="lin" valueType="num">
                                      <p:cBhvr>
                                        <p:cTn id="75" dur="15000" fill="hold"/>
                                        <p:tgtEl>
                                          <p:spTgt spid="3">
                                            <p:txEl>
                                              <p:pRg st="17" end="17"/>
                                            </p:txEl>
                                          </p:spTgt>
                                        </p:tgtEl>
                                        <p:attrNameLst>
                                          <p:attrName>ppt_x</p:attrName>
                                        </p:attrNameLst>
                                      </p:cBhvr>
                                      <p:tavLst>
                                        <p:tav tm="0">
                                          <p:val>
                                            <p:strVal val="#ppt_x"/>
                                          </p:val>
                                        </p:tav>
                                        <p:tav tm="100000">
                                          <p:val>
                                            <p:strVal val="#ppt_x"/>
                                          </p:val>
                                        </p:tav>
                                      </p:tavLst>
                                    </p:anim>
                                    <p:anim calcmode="lin" valueType="num">
                                      <p:cBhvr>
                                        <p:cTn id="76" dur="15000" fill="hold"/>
                                        <p:tgtEl>
                                          <p:spTgt spid="3">
                                            <p:txEl>
                                              <p:pRg st="17" end="17"/>
                                            </p:txEl>
                                          </p:spTgt>
                                        </p:tgtEl>
                                        <p:attrNameLst>
                                          <p:attrName>ppt_y</p:attrName>
                                        </p:attrNameLst>
                                      </p:cBhvr>
                                      <p:tavLst>
                                        <p:tav tm="0">
                                          <p:val>
                                            <p:strVal val="#ppt_y+1"/>
                                          </p:val>
                                        </p:tav>
                                        <p:tav tm="100000">
                                          <p:val>
                                            <p:strVal val="#ppt_y-1"/>
                                          </p:val>
                                        </p:tav>
                                      </p:tavLst>
                                    </p:anim>
                                  </p:childTnLst>
                                </p:cTn>
                              </p:par>
                              <p:par>
                                <p:cTn id="77" presetID="28" presetClass="entr" presetSubtype="0" fill="hold" nodeType="with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anim calcmode="lin" valueType="num">
                                      <p:cBhvr>
                                        <p:cTn id="79" dur="15000" fill="hold"/>
                                        <p:tgtEl>
                                          <p:spTgt spid="3">
                                            <p:txEl>
                                              <p:pRg st="18" end="18"/>
                                            </p:txEl>
                                          </p:spTgt>
                                        </p:tgtEl>
                                        <p:attrNameLst>
                                          <p:attrName>ppt_x</p:attrName>
                                        </p:attrNameLst>
                                      </p:cBhvr>
                                      <p:tavLst>
                                        <p:tav tm="0">
                                          <p:val>
                                            <p:strVal val="#ppt_x"/>
                                          </p:val>
                                        </p:tav>
                                        <p:tav tm="100000">
                                          <p:val>
                                            <p:strVal val="#ppt_x"/>
                                          </p:val>
                                        </p:tav>
                                      </p:tavLst>
                                    </p:anim>
                                    <p:anim calcmode="lin" valueType="num">
                                      <p:cBhvr>
                                        <p:cTn id="80" dur="15000" fill="hold"/>
                                        <p:tgtEl>
                                          <p:spTgt spid="3">
                                            <p:txEl>
                                              <p:pRg st="18" end="18"/>
                                            </p:txEl>
                                          </p:spTgt>
                                        </p:tgtEl>
                                        <p:attrNameLst>
                                          <p:attrName>ppt_y</p:attrName>
                                        </p:attrNameLst>
                                      </p:cBhvr>
                                      <p:tavLst>
                                        <p:tav tm="0">
                                          <p:val>
                                            <p:strVal val="#ppt_y+1"/>
                                          </p:val>
                                        </p:tav>
                                        <p:tav tm="100000">
                                          <p:val>
                                            <p:strVal val="#ppt_y-1"/>
                                          </p:val>
                                        </p:tav>
                                      </p:tavLst>
                                    </p:anim>
                                  </p:childTnLst>
                                </p:cTn>
                              </p:par>
                              <p:par>
                                <p:cTn id="81" presetID="28" presetClass="entr" presetSubtype="0" fill="hold" nodeType="with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anim calcmode="lin" valueType="num">
                                      <p:cBhvr>
                                        <p:cTn id="83" dur="15000" fill="hold"/>
                                        <p:tgtEl>
                                          <p:spTgt spid="3">
                                            <p:txEl>
                                              <p:pRg st="19" end="19"/>
                                            </p:txEl>
                                          </p:spTgt>
                                        </p:tgtEl>
                                        <p:attrNameLst>
                                          <p:attrName>ppt_x</p:attrName>
                                        </p:attrNameLst>
                                      </p:cBhvr>
                                      <p:tavLst>
                                        <p:tav tm="0">
                                          <p:val>
                                            <p:strVal val="#ppt_x"/>
                                          </p:val>
                                        </p:tav>
                                        <p:tav tm="100000">
                                          <p:val>
                                            <p:strVal val="#ppt_x"/>
                                          </p:val>
                                        </p:tav>
                                      </p:tavLst>
                                    </p:anim>
                                    <p:anim calcmode="lin" valueType="num">
                                      <p:cBhvr>
                                        <p:cTn id="84" dur="15000" fill="hold"/>
                                        <p:tgtEl>
                                          <p:spTgt spid="3">
                                            <p:txEl>
                                              <p:pRg st="19" end="19"/>
                                            </p:txEl>
                                          </p:spTgt>
                                        </p:tgtEl>
                                        <p:attrNameLst>
                                          <p:attrName>ppt_y</p:attrName>
                                        </p:attrNameLst>
                                      </p:cBhvr>
                                      <p:tavLst>
                                        <p:tav tm="0">
                                          <p:val>
                                            <p:strVal val="#ppt_y+1"/>
                                          </p:val>
                                        </p:tav>
                                        <p:tav tm="100000">
                                          <p:val>
                                            <p:strVal val="#ppt_y-1"/>
                                          </p:val>
                                        </p:tav>
                                      </p:tavLst>
                                    </p:anim>
                                  </p:childTnLst>
                                </p:cTn>
                              </p:par>
                              <p:par>
                                <p:cTn id="85" presetID="28" presetClass="entr" presetSubtype="0" fill="hold" nodeType="withEffect">
                                  <p:stCondLst>
                                    <p:cond delay="0"/>
                                  </p:stCondLst>
                                  <p:childTnLst>
                                    <p:set>
                                      <p:cBhvr>
                                        <p:cTn id="86" dur="1" fill="hold">
                                          <p:stCondLst>
                                            <p:cond delay="0"/>
                                          </p:stCondLst>
                                        </p:cTn>
                                        <p:tgtEl>
                                          <p:spTgt spid="3">
                                            <p:txEl>
                                              <p:pRg st="20" end="20"/>
                                            </p:txEl>
                                          </p:spTgt>
                                        </p:tgtEl>
                                        <p:attrNameLst>
                                          <p:attrName>style.visibility</p:attrName>
                                        </p:attrNameLst>
                                      </p:cBhvr>
                                      <p:to>
                                        <p:strVal val="visible"/>
                                      </p:to>
                                    </p:set>
                                    <p:anim calcmode="lin" valueType="num">
                                      <p:cBhvr>
                                        <p:cTn id="87" dur="15000" fill="hold"/>
                                        <p:tgtEl>
                                          <p:spTgt spid="3">
                                            <p:txEl>
                                              <p:pRg st="20" end="20"/>
                                            </p:txEl>
                                          </p:spTgt>
                                        </p:tgtEl>
                                        <p:attrNameLst>
                                          <p:attrName>ppt_x</p:attrName>
                                        </p:attrNameLst>
                                      </p:cBhvr>
                                      <p:tavLst>
                                        <p:tav tm="0">
                                          <p:val>
                                            <p:strVal val="#ppt_x"/>
                                          </p:val>
                                        </p:tav>
                                        <p:tav tm="100000">
                                          <p:val>
                                            <p:strVal val="#ppt_x"/>
                                          </p:val>
                                        </p:tav>
                                      </p:tavLst>
                                    </p:anim>
                                    <p:anim calcmode="lin" valueType="num">
                                      <p:cBhvr>
                                        <p:cTn id="88" dur="15000" fill="hold"/>
                                        <p:tgtEl>
                                          <p:spTgt spid="3">
                                            <p:txEl>
                                              <p:pRg st="20" end="20"/>
                                            </p:txEl>
                                          </p:spTgt>
                                        </p:tgtEl>
                                        <p:attrNameLst>
                                          <p:attrName>ppt_y</p:attrName>
                                        </p:attrNameLst>
                                      </p:cBhvr>
                                      <p:tavLst>
                                        <p:tav tm="0">
                                          <p:val>
                                            <p:strVal val="#ppt_y+1"/>
                                          </p:val>
                                        </p:tav>
                                        <p:tav tm="100000">
                                          <p:val>
                                            <p:strVal val="#ppt_y-1"/>
                                          </p:val>
                                        </p:tav>
                                      </p:tavLst>
                                    </p:anim>
                                  </p:childTnLst>
                                </p:cTn>
                              </p:par>
                              <p:par>
                                <p:cTn id="89" presetID="28" presetClass="entr" presetSubtype="0" fill="hold" nodeType="withEffect">
                                  <p:stCondLst>
                                    <p:cond delay="0"/>
                                  </p:stCondLst>
                                  <p:childTnLst>
                                    <p:set>
                                      <p:cBhvr>
                                        <p:cTn id="90" dur="1" fill="hold">
                                          <p:stCondLst>
                                            <p:cond delay="0"/>
                                          </p:stCondLst>
                                        </p:cTn>
                                        <p:tgtEl>
                                          <p:spTgt spid="3">
                                            <p:txEl>
                                              <p:pRg st="21" end="21"/>
                                            </p:txEl>
                                          </p:spTgt>
                                        </p:tgtEl>
                                        <p:attrNameLst>
                                          <p:attrName>style.visibility</p:attrName>
                                        </p:attrNameLst>
                                      </p:cBhvr>
                                      <p:to>
                                        <p:strVal val="visible"/>
                                      </p:to>
                                    </p:set>
                                    <p:anim calcmode="lin" valueType="num">
                                      <p:cBhvr>
                                        <p:cTn id="91" dur="15000" fill="hold"/>
                                        <p:tgtEl>
                                          <p:spTgt spid="3">
                                            <p:txEl>
                                              <p:pRg st="21" end="21"/>
                                            </p:txEl>
                                          </p:spTgt>
                                        </p:tgtEl>
                                        <p:attrNameLst>
                                          <p:attrName>ppt_x</p:attrName>
                                        </p:attrNameLst>
                                      </p:cBhvr>
                                      <p:tavLst>
                                        <p:tav tm="0">
                                          <p:val>
                                            <p:strVal val="#ppt_x"/>
                                          </p:val>
                                        </p:tav>
                                        <p:tav tm="100000">
                                          <p:val>
                                            <p:strVal val="#ppt_x"/>
                                          </p:val>
                                        </p:tav>
                                      </p:tavLst>
                                    </p:anim>
                                    <p:anim calcmode="lin" valueType="num">
                                      <p:cBhvr>
                                        <p:cTn id="92" dur="15000" fill="hold"/>
                                        <p:tgtEl>
                                          <p:spTgt spid="3">
                                            <p:txEl>
                                              <p:pRg st="21" end="21"/>
                                            </p:txEl>
                                          </p:spTgt>
                                        </p:tgtEl>
                                        <p:attrNameLst>
                                          <p:attrName>ppt_y</p:attrName>
                                        </p:attrNameLst>
                                      </p:cBhvr>
                                      <p:tavLst>
                                        <p:tav tm="0">
                                          <p:val>
                                            <p:strVal val="#ppt_y+1"/>
                                          </p:val>
                                        </p:tav>
                                        <p:tav tm="100000">
                                          <p:val>
                                            <p:strVal val="#ppt_y-1"/>
                                          </p:val>
                                        </p:tav>
                                      </p:tavLst>
                                    </p:anim>
                                  </p:childTnLst>
                                </p:cTn>
                              </p:par>
                              <p:par>
                                <p:cTn id="93" presetID="28" presetClass="entr" presetSubtype="0" fill="hold" nodeType="withEffect">
                                  <p:stCondLst>
                                    <p:cond delay="0"/>
                                  </p:stCondLst>
                                  <p:childTnLst>
                                    <p:set>
                                      <p:cBhvr>
                                        <p:cTn id="94" dur="1" fill="hold">
                                          <p:stCondLst>
                                            <p:cond delay="0"/>
                                          </p:stCondLst>
                                        </p:cTn>
                                        <p:tgtEl>
                                          <p:spTgt spid="3">
                                            <p:txEl>
                                              <p:pRg st="22" end="22"/>
                                            </p:txEl>
                                          </p:spTgt>
                                        </p:tgtEl>
                                        <p:attrNameLst>
                                          <p:attrName>style.visibility</p:attrName>
                                        </p:attrNameLst>
                                      </p:cBhvr>
                                      <p:to>
                                        <p:strVal val="visible"/>
                                      </p:to>
                                    </p:set>
                                    <p:anim calcmode="lin" valueType="num">
                                      <p:cBhvr>
                                        <p:cTn id="95" dur="15000" fill="hold"/>
                                        <p:tgtEl>
                                          <p:spTgt spid="3">
                                            <p:txEl>
                                              <p:pRg st="22" end="22"/>
                                            </p:txEl>
                                          </p:spTgt>
                                        </p:tgtEl>
                                        <p:attrNameLst>
                                          <p:attrName>ppt_x</p:attrName>
                                        </p:attrNameLst>
                                      </p:cBhvr>
                                      <p:tavLst>
                                        <p:tav tm="0">
                                          <p:val>
                                            <p:strVal val="#ppt_x"/>
                                          </p:val>
                                        </p:tav>
                                        <p:tav tm="100000">
                                          <p:val>
                                            <p:strVal val="#ppt_x"/>
                                          </p:val>
                                        </p:tav>
                                      </p:tavLst>
                                    </p:anim>
                                    <p:anim calcmode="lin" valueType="num">
                                      <p:cBhvr>
                                        <p:cTn id="96" dur="15000" fill="hold"/>
                                        <p:tgtEl>
                                          <p:spTgt spid="3">
                                            <p:txEl>
                                              <p:pRg st="22" end="22"/>
                                            </p:txEl>
                                          </p:spTgt>
                                        </p:tgtEl>
                                        <p:attrNameLst>
                                          <p:attrName>ppt_y</p:attrName>
                                        </p:attrNameLst>
                                      </p:cBhvr>
                                      <p:tavLst>
                                        <p:tav tm="0">
                                          <p:val>
                                            <p:strVal val="#ppt_y+1"/>
                                          </p:val>
                                        </p:tav>
                                        <p:tav tm="100000">
                                          <p:val>
                                            <p:strVal val="#ppt_y-1"/>
                                          </p:val>
                                        </p:tav>
                                      </p:tavLst>
                                    </p:anim>
                                  </p:childTnLst>
                                </p:cTn>
                              </p:par>
                              <p:par>
                                <p:cTn id="97" presetID="28" presetClass="entr" presetSubtype="0" fill="hold" nodeType="withEffect">
                                  <p:stCondLst>
                                    <p:cond delay="0"/>
                                  </p:stCondLst>
                                  <p:childTnLst>
                                    <p:set>
                                      <p:cBhvr>
                                        <p:cTn id="98" dur="1" fill="hold">
                                          <p:stCondLst>
                                            <p:cond delay="0"/>
                                          </p:stCondLst>
                                        </p:cTn>
                                        <p:tgtEl>
                                          <p:spTgt spid="3">
                                            <p:txEl>
                                              <p:pRg st="23" end="23"/>
                                            </p:txEl>
                                          </p:spTgt>
                                        </p:tgtEl>
                                        <p:attrNameLst>
                                          <p:attrName>style.visibility</p:attrName>
                                        </p:attrNameLst>
                                      </p:cBhvr>
                                      <p:to>
                                        <p:strVal val="visible"/>
                                      </p:to>
                                    </p:set>
                                    <p:anim calcmode="lin" valueType="num">
                                      <p:cBhvr>
                                        <p:cTn id="99" dur="15000" fill="hold"/>
                                        <p:tgtEl>
                                          <p:spTgt spid="3">
                                            <p:txEl>
                                              <p:pRg st="23" end="23"/>
                                            </p:txEl>
                                          </p:spTgt>
                                        </p:tgtEl>
                                        <p:attrNameLst>
                                          <p:attrName>ppt_x</p:attrName>
                                        </p:attrNameLst>
                                      </p:cBhvr>
                                      <p:tavLst>
                                        <p:tav tm="0">
                                          <p:val>
                                            <p:strVal val="#ppt_x"/>
                                          </p:val>
                                        </p:tav>
                                        <p:tav tm="100000">
                                          <p:val>
                                            <p:strVal val="#ppt_x"/>
                                          </p:val>
                                        </p:tav>
                                      </p:tavLst>
                                    </p:anim>
                                    <p:anim calcmode="lin" valueType="num">
                                      <p:cBhvr>
                                        <p:cTn id="100" dur="15000" fill="hold"/>
                                        <p:tgtEl>
                                          <p:spTgt spid="3">
                                            <p:txEl>
                                              <p:pRg st="23" end="23"/>
                                            </p:txEl>
                                          </p:spTgt>
                                        </p:tgtEl>
                                        <p:attrNameLst>
                                          <p:attrName>ppt_y</p:attrName>
                                        </p:attrNameLst>
                                      </p:cBhvr>
                                      <p:tavLst>
                                        <p:tav tm="0">
                                          <p:val>
                                            <p:strVal val="#ppt_y+1"/>
                                          </p:val>
                                        </p:tav>
                                        <p:tav tm="100000">
                                          <p:val>
                                            <p:strVal val="#ppt_y-1"/>
                                          </p:val>
                                        </p:tav>
                                      </p:tavLst>
                                    </p:anim>
                                  </p:childTnLst>
                                </p:cTn>
                              </p:par>
                              <p:par>
                                <p:cTn id="101" presetID="28" presetClass="entr" presetSubtype="0" fill="hold" nodeType="withEffect">
                                  <p:stCondLst>
                                    <p:cond delay="0"/>
                                  </p:stCondLst>
                                  <p:childTnLst>
                                    <p:set>
                                      <p:cBhvr>
                                        <p:cTn id="102" dur="1" fill="hold">
                                          <p:stCondLst>
                                            <p:cond delay="0"/>
                                          </p:stCondLst>
                                        </p:cTn>
                                        <p:tgtEl>
                                          <p:spTgt spid="3">
                                            <p:txEl>
                                              <p:pRg st="24" end="24"/>
                                            </p:txEl>
                                          </p:spTgt>
                                        </p:tgtEl>
                                        <p:attrNameLst>
                                          <p:attrName>style.visibility</p:attrName>
                                        </p:attrNameLst>
                                      </p:cBhvr>
                                      <p:to>
                                        <p:strVal val="visible"/>
                                      </p:to>
                                    </p:set>
                                    <p:anim calcmode="lin" valueType="num">
                                      <p:cBhvr>
                                        <p:cTn id="103" dur="15000" fill="hold"/>
                                        <p:tgtEl>
                                          <p:spTgt spid="3">
                                            <p:txEl>
                                              <p:pRg st="24" end="24"/>
                                            </p:txEl>
                                          </p:spTgt>
                                        </p:tgtEl>
                                        <p:attrNameLst>
                                          <p:attrName>ppt_x</p:attrName>
                                        </p:attrNameLst>
                                      </p:cBhvr>
                                      <p:tavLst>
                                        <p:tav tm="0">
                                          <p:val>
                                            <p:strVal val="#ppt_x"/>
                                          </p:val>
                                        </p:tav>
                                        <p:tav tm="100000">
                                          <p:val>
                                            <p:strVal val="#ppt_x"/>
                                          </p:val>
                                        </p:tav>
                                      </p:tavLst>
                                    </p:anim>
                                    <p:anim calcmode="lin" valueType="num">
                                      <p:cBhvr>
                                        <p:cTn id="104" dur="15000" fill="hold"/>
                                        <p:tgtEl>
                                          <p:spTgt spid="3">
                                            <p:txEl>
                                              <p:pRg st="24" end="24"/>
                                            </p:txEl>
                                          </p:spTgt>
                                        </p:tgtEl>
                                        <p:attrNameLst>
                                          <p:attrName>ppt_y</p:attrName>
                                        </p:attrNameLst>
                                      </p:cBhvr>
                                      <p:tavLst>
                                        <p:tav tm="0">
                                          <p:val>
                                            <p:strVal val="#ppt_y+1"/>
                                          </p:val>
                                        </p:tav>
                                        <p:tav tm="100000">
                                          <p:val>
                                            <p:strVal val="#ppt_y-1"/>
                                          </p:val>
                                        </p:tav>
                                      </p:tavLst>
                                    </p:anim>
                                  </p:childTnLst>
                                </p:cTn>
                              </p:par>
                              <p:par>
                                <p:cTn id="105" presetID="28" presetClass="entr" presetSubtype="0" fill="hold" nodeType="withEffect">
                                  <p:stCondLst>
                                    <p:cond delay="0"/>
                                  </p:stCondLst>
                                  <p:childTnLst>
                                    <p:set>
                                      <p:cBhvr>
                                        <p:cTn id="106" dur="1" fill="hold">
                                          <p:stCondLst>
                                            <p:cond delay="0"/>
                                          </p:stCondLst>
                                        </p:cTn>
                                        <p:tgtEl>
                                          <p:spTgt spid="3">
                                            <p:txEl>
                                              <p:pRg st="25" end="25"/>
                                            </p:txEl>
                                          </p:spTgt>
                                        </p:tgtEl>
                                        <p:attrNameLst>
                                          <p:attrName>style.visibility</p:attrName>
                                        </p:attrNameLst>
                                      </p:cBhvr>
                                      <p:to>
                                        <p:strVal val="visible"/>
                                      </p:to>
                                    </p:set>
                                    <p:anim calcmode="lin" valueType="num">
                                      <p:cBhvr>
                                        <p:cTn id="107" dur="15000" fill="hold"/>
                                        <p:tgtEl>
                                          <p:spTgt spid="3">
                                            <p:txEl>
                                              <p:pRg st="25" end="25"/>
                                            </p:txEl>
                                          </p:spTgt>
                                        </p:tgtEl>
                                        <p:attrNameLst>
                                          <p:attrName>ppt_x</p:attrName>
                                        </p:attrNameLst>
                                      </p:cBhvr>
                                      <p:tavLst>
                                        <p:tav tm="0">
                                          <p:val>
                                            <p:strVal val="#ppt_x"/>
                                          </p:val>
                                        </p:tav>
                                        <p:tav tm="100000">
                                          <p:val>
                                            <p:strVal val="#ppt_x"/>
                                          </p:val>
                                        </p:tav>
                                      </p:tavLst>
                                    </p:anim>
                                    <p:anim calcmode="lin" valueType="num">
                                      <p:cBhvr>
                                        <p:cTn id="108" dur="15000" fill="hold"/>
                                        <p:tgtEl>
                                          <p:spTgt spid="3">
                                            <p:txEl>
                                              <p:pRg st="25" end="25"/>
                                            </p:txEl>
                                          </p:spTgt>
                                        </p:tgtEl>
                                        <p:attrNameLst>
                                          <p:attrName>ppt_y</p:attrName>
                                        </p:attrNameLst>
                                      </p:cBhvr>
                                      <p:tavLst>
                                        <p:tav tm="0">
                                          <p:val>
                                            <p:strVal val="#ppt_y+1"/>
                                          </p:val>
                                        </p:tav>
                                        <p:tav tm="100000">
                                          <p:val>
                                            <p:strVal val="#ppt_y-1"/>
                                          </p:val>
                                        </p:tav>
                                      </p:tavLst>
                                    </p:anim>
                                  </p:childTnLst>
                                </p:cTn>
                              </p:par>
                              <p:par>
                                <p:cTn id="109" presetID="28" presetClass="entr" presetSubtype="0" fill="hold" nodeType="withEffect">
                                  <p:stCondLst>
                                    <p:cond delay="0"/>
                                  </p:stCondLst>
                                  <p:childTnLst>
                                    <p:set>
                                      <p:cBhvr>
                                        <p:cTn id="110" dur="1" fill="hold">
                                          <p:stCondLst>
                                            <p:cond delay="0"/>
                                          </p:stCondLst>
                                        </p:cTn>
                                        <p:tgtEl>
                                          <p:spTgt spid="3">
                                            <p:txEl>
                                              <p:pRg st="26" end="26"/>
                                            </p:txEl>
                                          </p:spTgt>
                                        </p:tgtEl>
                                        <p:attrNameLst>
                                          <p:attrName>style.visibility</p:attrName>
                                        </p:attrNameLst>
                                      </p:cBhvr>
                                      <p:to>
                                        <p:strVal val="visible"/>
                                      </p:to>
                                    </p:set>
                                    <p:anim calcmode="lin" valueType="num">
                                      <p:cBhvr>
                                        <p:cTn id="111" dur="15000" fill="hold"/>
                                        <p:tgtEl>
                                          <p:spTgt spid="3">
                                            <p:txEl>
                                              <p:pRg st="26" end="26"/>
                                            </p:txEl>
                                          </p:spTgt>
                                        </p:tgtEl>
                                        <p:attrNameLst>
                                          <p:attrName>ppt_x</p:attrName>
                                        </p:attrNameLst>
                                      </p:cBhvr>
                                      <p:tavLst>
                                        <p:tav tm="0">
                                          <p:val>
                                            <p:strVal val="#ppt_x"/>
                                          </p:val>
                                        </p:tav>
                                        <p:tav tm="100000">
                                          <p:val>
                                            <p:strVal val="#ppt_x"/>
                                          </p:val>
                                        </p:tav>
                                      </p:tavLst>
                                    </p:anim>
                                    <p:anim calcmode="lin" valueType="num">
                                      <p:cBhvr>
                                        <p:cTn id="112" dur="15000" fill="hold"/>
                                        <p:tgtEl>
                                          <p:spTgt spid="3">
                                            <p:txEl>
                                              <p:pRg st="26" end="26"/>
                                            </p:txEl>
                                          </p:spTgt>
                                        </p:tgtEl>
                                        <p:attrNameLst>
                                          <p:attrName>ppt_y</p:attrName>
                                        </p:attrNameLst>
                                      </p:cBhvr>
                                      <p:tavLst>
                                        <p:tav tm="0">
                                          <p:val>
                                            <p:strVal val="#ppt_y+1"/>
                                          </p:val>
                                        </p:tav>
                                        <p:tav tm="100000">
                                          <p:val>
                                            <p:strVal val="#ppt_y-1"/>
                                          </p:val>
                                        </p:tav>
                                      </p:tavLst>
                                    </p:anim>
                                  </p:childTnLst>
                                </p:cTn>
                              </p:par>
                              <p:par>
                                <p:cTn id="113" presetID="28" presetClass="entr" presetSubtype="0" fill="hold" nodeType="withEffect">
                                  <p:stCondLst>
                                    <p:cond delay="0"/>
                                  </p:stCondLst>
                                  <p:childTnLst>
                                    <p:set>
                                      <p:cBhvr>
                                        <p:cTn id="114" dur="1" fill="hold">
                                          <p:stCondLst>
                                            <p:cond delay="0"/>
                                          </p:stCondLst>
                                        </p:cTn>
                                        <p:tgtEl>
                                          <p:spTgt spid="3">
                                            <p:txEl>
                                              <p:pRg st="27" end="27"/>
                                            </p:txEl>
                                          </p:spTgt>
                                        </p:tgtEl>
                                        <p:attrNameLst>
                                          <p:attrName>style.visibility</p:attrName>
                                        </p:attrNameLst>
                                      </p:cBhvr>
                                      <p:to>
                                        <p:strVal val="visible"/>
                                      </p:to>
                                    </p:set>
                                    <p:anim calcmode="lin" valueType="num">
                                      <p:cBhvr>
                                        <p:cTn id="115" dur="15000" fill="hold"/>
                                        <p:tgtEl>
                                          <p:spTgt spid="3">
                                            <p:txEl>
                                              <p:pRg st="27" end="27"/>
                                            </p:txEl>
                                          </p:spTgt>
                                        </p:tgtEl>
                                        <p:attrNameLst>
                                          <p:attrName>ppt_x</p:attrName>
                                        </p:attrNameLst>
                                      </p:cBhvr>
                                      <p:tavLst>
                                        <p:tav tm="0">
                                          <p:val>
                                            <p:strVal val="#ppt_x"/>
                                          </p:val>
                                        </p:tav>
                                        <p:tav tm="100000">
                                          <p:val>
                                            <p:strVal val="#ppt_x"/>
                                          </p:val>
                                        </p:tav>
                                      </p:tavLst>
                                    </p:anim>
                                    <p:anim calcmode="lin" valueType="num">
                                      <p:cBhvr>
                                        <p:cTn id="116" dur="15000" fill="hold"/>
                                        <p:tgtEl>
                                          <p:spTgt spid="3">
                                            <p:txEl>
                                              <p:pRg st="27" end="27"/>
                                            </p:txEl>
                                          </p:spTgt>
                                        </p:tgtEl>
                                        <p:attrNameLst>
                                          <p:attrName>ppt_y</p:attrName>
                                        </p:attrNameLst>
                                      </p:cBhvr>
                                      <p:tavLst>
                                        <p:tav tm="0">
                                          <p:val>
                                            <p:strVal val="#ppt_y+1"/>
                                          </p:val>
                                        </p:tav>
                                        <p:tav tm="100000">
                                          <p:val>
                                            <p:strVal val="#ppt_y-1"/>
                                          </p:val>
                                        </p:tav>
                                      </p:tavLst>
                                    </p:anim>
                                  </p:childTnLst>
                                </p:cTn>
                              </p:par>
                              <p:par>
                                <p:cTn id="117" presetID="28" presetClass="entr" presetSubtype="0" fill="hold" nodeType="withEffect">
                                  <p:stCondLst>
                                    <p:cond delay="0"/>
                                  </p:stCondLst>
                                  <p:childTnLst>
                                    <p:set>
                                      <p:cBhvr>
                                        <p:cTn id="118" dur="1" fill="hold">
                                          <p:stCondLst>
                                            <p:cond delay="0"/>
                                          </p:stCondLst>
                                        </p:cTn>
                                        <p:tgtEl>
                                          <p:spTgt spid="3">
                                            <p:txEl>
                                              <p:pRg st="28" end="28"/>
                                            </p:txEl>
                                          </p:spTgt>
                                        </p:tgtEl>
                                        <p:attrNameLst>
                                          <p:attrName>style.visibility</p:attrName>
                                        </p:attrNameLst>
                                      </p:cBhvr>
                                      <p:to>
                                        <p:strVal val="visible"/>
                                      </p:to>
                                    </p:set>
                                    <p:anim calcmode="lin" valueType="num">
                                      <p:cBhvr>
                                        <p:cTn id="119" dur="15000" fill="hold"/>
                                        <p:tgtEl>
                                          <p:spTgt spid="3">
                                            <p:txEl>
                                              <p:pRg st="28" end="28"/>
                                            </p:txEl>
                                          </p:spTgt>
                                        </p:tgtEl>
                                        <p:attrNameLst>
                                          <p:attrName>ppt_x</p:attrName>
                                        </p:attrNameLst>
                                      </p:cBhvr>
                                      <p:tavLst>
                                        <p:tav tm="0">
                                          <p:val>
                                            <p:strVal val="#ppt_x"/>
                                          </p:val>
                                        </p:tav>
                                        <p:tav tm="100000">
                                          <p:val>
                                            <p:strVal val="#ppt_x"/>
                                          </p:val>
                                        </p:tav>
                                      </p:tavLst>
                                    </p:anim>
                                    <p:anim calcmode="lin" valueType="num">
                                      <p:cBhvr>
                                        <p:cTn id="120" dur="15000" fill="hold"/>
                                        <p:tgtEl>
                                          <p:spTgt spid="3">
                                            <p:txEl>
                                              <p:pRg st="28" end="28"/>
                                            </p:txEl>
                                          </p:spTgt>
                                        </p:tgtEl>
                                        <p:attrNameLst>
                                          <p:attrName>ppt_y</p:attrName>
                                        </p:attrNameLst>
                                      </p:cBhvr>
                                      <p:tavLst>
                                        <p:tav tm="0">
                                          <p:val>
                                            <p:strVal val="#ppt_y+1"/>
                                          </p:val>
                                        </p:tav>
                                        <p:tav tm="100000">
                                          <p:val>
                                            <p:strVal val="#ppt_y-1"/>
                                          </p:val>
                                        </p:tav>
                                      </p:tavLst>
                                    </p:anim>
                                  </p:childTnLst>
                                </p:cTn>
                              </p:par>
                              <p:par>
                                <p:cTn id="121" presetID="28" presetClass="entr" presetSubtype="0" fill="hold" nodeType="withEffect">
                                  <p:stCondLst>
                                    <p:cond delay="0"/>
                                  </p:stCondLst>
                                  <p:childTnLst>
                                    <p:set>
                                      <p:cBhvr>
                                        <p:cTn id="122" dur="1" fill="hold">
                                          <p:stCondLst>
                                            <p:cond delay="0"/>
                                          </p:stCondLst>
                                        </p:cTn>
                                        <p:tgtEl>
                                          <p:spTgt spid="3">
                                            <p:txEl>
                                              <p:pRg st="29" end="29"/>
                                            </p:txEl>
                                          </p:spTgt>
                                        </p:tgtEl>
                                        <p:attrNameLst>
                                          <p:attrName>style.visibility</p:attrName>
                                        </p:attrNameLst>
                                      </p:cBhvr>
                                      <p:to>
                                        <p:strVal val="visible"/>
                                      </p:to>
                                    </p:set>
                                    <p:anim calcmode="lin" valueType="num">
                                      <p:cBhvr>
                                        <p:cTn id="123" dur="15000" fill="hold"/>
                                        <p:tgtEl>
                                          <p:spTgt spid="3">
                                            <p:txEl>
                                              <p:pRg st="29" end="29"/>
                                            </p:txEl>
                                          </p:spTgt>
                                        </p:tgtEl>
                                        <p:attrNameLst>
                                          <p:attrName>ppt_x</p:attrName>
                                        </p:attrNameLst>
                                      </p:cBhvr>
                                      <p:tavLst>
                                        <p:tav tm="0">
                                          <p:val>
                                            <p:strVal val="#ppt_x"/>
                                          </p:val>
                                        </p:tav>
                                        <p:tav tm="100000">
                                          <p:val>
                                            <p:strVal val="#ppt_x"/>
                                          </p:val>
                                        </p:tav>
                                      </p:tavLst>
                                    </p:anim>
                                    <p:anim calcmode="lin" valueType="num">
                                      <p:cBhvr>
                                        <p:cTn id="124" dur="15000" fill="hold"/>
                                        <p:tgtEl>
                                          <p:spTgt spid="3">
                                            <p:txEl>
                                              <p:pRg st="29" end="29"/>
                                            </p:txEl>
                                          </p:spTgt>
                                        </p:tgtEl>
                                        <p:attrNameLst>
                                          <p:attrName>ppt_y</p:attrName>
                                        </p:attrNameLst>
                                      </p:cBhvr>
                                      <p:tavLst>
                                        <p:tav tm="0">
                                          <p:val>
                                            <p:strVal val="#ppt_y+1"/>
                                          </p:val>
                                        </p:tav>
                                        <p:tav tm="100000">
                                          <p:val>
                                            <p:strVal val="#ppt_y-1"/>
                                          </p:val>
                                        </p:tav>
                                      </p:tavLst>
                                    </p:anim>
                                  </p:childTnLst>
                                </p:cTn>
                              </p:par>
                              <p:par>
                                <p:cTn id="125" presetID="28" presetClass="entr" presetSubtype="0" fill="hold" nodeType="withEffect">
                                  <p:stCondLst>
                                    <p:cond delay="0"/>
                                  </p:stCondLst>
                                  <p:childTnLst>
                                    <p:set>
                                      <p:cBhvr>
                                        <p:cTn id="126" dur="1" fill="hold">
                                          <p:stCondLst>
                                            <p:cond delay="0"/>
                                          </p:stCondLst>
                                        </p:cTn>
                                        <p:tgtEl>
                                          <p:spTgt spid="3">
                                            <p:txEl>
                                              <p:pRg st="30" end="30"/>
                                            </p:txEl>
                                          </p:spTgt>
                                        </p:tgtEl>
                                        <p:attrNameLst>
                                          <p:attrName>style.visibility</p:attrName>
                                        </p:attrNameLst>
                                      </p:cBhvr>
                                      <p:to>
                                        <p:strVal val="visible"/>
                                      </p:to>
                                    </p:set>
                                    <p:anim calcmode="lin" valueType="num">
                                      <p:cBhvr>
                                        <p:cTn id="127" dur="15000" fill="hold"/>
                                        <p:tgtEl>
                                          <p:spTgt spid="3">
                                            <p:txEl>
                                              <p:pRg st="30" end="30"/>
                                            </p:txEl>
                                          </p:spTgt>
                                        </p:tgtEl>
                                        <p:attrNameLst>
                                          <p:attrName>ppt_x</p:attrName>
                                        </p:attrNameLst>
                                      </p:cBhvr>
                                      <p:tavLst>
                                        <p:tav tm="0">
                                          <p:val>
                                            <p:strVal val="#ppt_x"/>
                                          </p:val>
                                        </p:tav>
                                        <p:tav tm="100000">
                                          <p:val>
                                            <p:strVal val="#ppt_x"/>
                                          </p:val>
                                        </p:tav>
                                      </p:tavLst>
                                    </p:anim>
                                    <p:anim calcmode="lin" valueType="num">
                                      <p:cBhvr>
                                        <p:cTn id="128" dur="15000" fill="hold"/>
                                        <p:tgtEl>
                                          <p:spTgt spid="3">
                                            <p:txEl>
                                              <p:pRg st="30" end="30"/>
                                            </p:txEl>
                                          </p:spTgt>
                                        </p:tgtEl>
                                        <p:attrNameLst>
                                          <p:attrName>ppt_y</p:attrName>
                                        </p:attrNameLst>
                                      </p:cBhvr>
                                      <p:tavLst>
                                        <p:tav tm="0">
                                          <p:val>
                                            <p:strVal val="#ppt_y+1"/>
                                          </p:val>
                                        </p:tav>
                                        <p:tav tm="100000">
                                          <p:val>
                                            <p:strVal val="#ppt_y-1"/>
                                          </p:val>
                                        </p:tav>
                                      </p:tavLst>
                                    </p:anim>
                                  </p:childTnLst>
                                </p:cTn>
                              </p:par>
                              <p:par>
                                <p:cTn id="129" presetID="28" presetClass="entr" presetSubtype="0" fill="hold" nodeType="withEffect">
                                  <p:stCondLst>
                                    <p:cond delay="0"/>
                                  </p:stCondLst>
                                  <p:childTnLst>
                                    <p:set>
                                      <p:cBhvr>
                                        <p:cTn id="130" dur="1" fill="hold">
                                          <p:stCondLst>
                                            <p:cond delay="0"/>
                                          </p:stCondLst>
                                        </p:cTn>
                                        <p:tgtEl>
                                          <p:spTgt spid="3">
                                            <p:txEl>
                                              <p:pRg st="31" end="31"/>
                                            </p:txEl>
                                          </p:spTgt>
                                        </p:tgtEl>
                                        <p:attrNameLst>
                                          <p:attrName>style.visibility</p:attrName>
                                        </p:attrNameLst>
                                      </p:cBhvr>
                                      <p:to>
                                        <p:strVal val="visible"/>
                                      </p:to>
                                    </p:set>
                                    <p:anim calcmode="lin" valueType="num">
                                      <p:cBhvr>
                                        <p:cTn id="131" dur="15000" fill="hold"/>
                                        <p:tgtEl>
                                          <p:spTgt spid="3">
                                            <p:txEl>
                                              <p:pRg st="31" end="31"/>
                                            </p:txEl>
                                          </p:spTgt>
                                        </p:tgtEl>
                                        <p:attrNameLst>
                                          <p:attrName>ppt_x</p:attrName>
                                        </p:attrNameLst>
                                      </p:cBhvr>
                                      <p:tavLst>
                                        <p:tav tm="0">
                                          <p:val>
                                            <p:strVal val="#ppt_x"/>
                                          </p:val>
                                        </p:tav>
                                        <p:tav tm="100000">
                                          <p:val>
                                            <p:strVal val="#ppt_x"/>
                                          </p:val>
                                        </p:tav>
                                      </p:tavLst>
                                    </p:anim>
                                    <p:anim calcmode="lin" valueType="num">
                                      <p:cBhvr>
                                        <p:cTn id="132" dur="15000" fill="hold"/>
                                        <p:tgtEl>
                                          <p:spTgt spid="3">
                                            <p:txEl>
                                              <p:pRg st="31" end="31"/>
                                            </p:txEl>
                                          </p:spTgt>
                                        </p:tgtEl>
                                        <p:attrNameLst>
                                          <p:attrName>ppt_y</p:attrName>
                                        </p:attrNameLst>
                                      </p:cBhvr>
                                      <p:tavLst>
                                        <p:tav tm="0">
                                          <p:val>
                                            <p:strVal val="#ppt_y+1"/>
                                          </p:val>
                                        </p:tav>
                                        <p:tav tm="100000">
                                          <p:val>
                                            <p:strVal val="#ppt_y-1"/>
                                          </p:val>
                                        </p:tav>
                                      </p:tavLst>
                                    </p:anim>
                                  </p:childTnLst>
                                </p:cTn>
                              </p:par>
                              <p:par>
                                <p:cTn id="133" presetID="28" presetClass="entr" presetSubtype="0" fill="hold" nodeType="withEffect">
                                  <p:stCondLst>
                                    <p:cond delay="0"/>
                                  </p:stCondLst>
                                  <p:childTnLst>
                                    <p:set>
                                      <p:cBhvr>
                                        <p:cTn id="134" dur="1" fill="hold">
                                          <p:stCondLst>
                                            <p:cond delay="0"/>
                                          </p:stCondLst>
                                        </p:cTn>
                                        <p:tgtEl>
                                          <p:spTgt spid="3">
                                            <p:txEl>
                                              <p:pRg st="32" end="32"/>
                                            </p:txEl>
                                          </p:spTgt>
                                        </p:tgtEl>
                                        <p:attrNameLst>
                                          <p:attrName>style.visibility</p:attrName>
                                        </p:attrNameLst>
                                      </p:cBhvr>
                                      <p:to>
                                        <p:strVal val="visible"/>
                                      </p:to>
                                    </p:set>
                                    <p:anim calcmode="lin" valueType="num">
                                      <p:cBhvr>
                                        <p:cTn id="135" dur="15000" fill="hold"/>
                                        <p:tgtEl>
                                          <p:spTgt spid="3">
                                            <p:txEl>
                                              <p:pRg st="32" end="32"/>
                                            </p:txEl>
                                          </p:spTgt>
                                        </p:tgtEl>
                                        <p:attrNameLst>
                                          <p:attrName>ppt_x</p:attrName>
                                        </p:attrNameLst>
                                      </p:cBhvr>
                                      <p:tavLst>
                                        <p:tav tm="0">
                                          <p:val>
                                            <p:strVal val="#ppt_x"/>
                                          </p:val>
                                        </p:tav>
                                        <p:tav tm="100000">
                                          <p:val>
                                            <p:strVal val="#ppt_x"/>
                                          </p:val>
                                        </p:tav>
                                      </p:tavLst>
                                    </p:anim>
                                    <p:anim calcmode="lin" valueType="num">
                                      <p:cBhvr>
                                        <p:cTn id="136" dur="15000" fill="hold"/>
                                        <p:tgtEl>
                                          <p:spTgt spid="3">
                                            <p:txEl>
                                              <p:pRg st="32" end="32"/>
                                            </p:txEl>
                                          </p:spTgt>
                                        </p:tgtEl>
                                        <p:attrNameLst>
                                          <p:attrName>ppt_y</p:attrName>
                                        </p:attrNameLst>
                                      </p:cBhvr>
                                      <p:tavLst>
                                        <p:tav tm="0">
                                          <p:val>
                                            <p:strVal val="#ppt_y+1"/>
                                          </p:val>
                                        </p:tav>
                                        <p:tav tm="100000">
                                          <p:val>
                                            <p:strVal val="#ppt_y-1"/>
                                          </p:val>
                                        </p:tav>
                                      </p:tavLst>
                                    </p:anim>
                                  </p:childTnLst>
                                </p:cTn>
                              </p:par>
                              <p:par>
                                <p:cTn id="137" presetID="28" presetClass="entr" presetSubtype="0" fill="hold" nodeType="withEffect">
                                  <p:stCondLst>
                                    <p:cond delay="0"/>
                                  </p:stCondLst>
                                  <p:childTnLst>
                                    <p:set>
                                      <p:cBhvr>
                                        <p:cTn id="138" dur="1" fill="hold">
                                          <p:stCondLst>
                                            <p:cond delay="0"/>
                                          </p:stCondLst>
                                        </p:cTn>
                                        <p:tgtEl>
                                          <p:spTgt spid="3">
                                            <p:txEl>
                                              <p:pRg st="33" end="33"/>
                                            </p:txEl>
                                          </p:spTgt>
                                        </p:tgtEl>
                                        <p:attrNameLst>
                                          <p:attrName>style.visibility</p:attrName>
                                        </p:attrNameLst>
                                      </p:cBhvr>
                                      <p:to>
                                        <p:strVal val="visible"/>
                                      </p:to>
                                    </p:set>
                                    <p:anim calcmode="lin" valueType="num">
                                      <p:cBhvr>
                                        <p:cTn id="139" dur="15000" fill="hold"/>
                                        <p:tgtEl>
                                          <p:spTgt spid="3">
                                            <p:txEl>
                                              <p:pRg st="33" end="33"/>
                                            </p:txEl>
                                          </p:spTgt>
                                        </p:tgtEl>
                                        <p:attrNameLst>
                                          <p:attrName>ppt_x</p:attrName>
                                        </p:attrNameLst>
                                      </p:cBhvr>
                                      <p:tavLst>
                                        <p:tav tm="0">
                                          <p:val>
                                            <p:strVal val="#ppt_x"/>
                                          </p:val>
                                        </p:tav>
                                        <p:tav tm="100000">
                                          <p:val>
                                            <p:strVal val="#ppt_x"/>
                                          </p:val>
                                        </p:tav>
                                      </p:tavLst>
                                    </p:anim>
                                    <p:anim calcmode="lin" valueType="num">
                                      <p:cBhvr>
                                        <p:cTn id="140" dur="15000" fill="hold"/>
                                        <p:tgtEl>
                                          <p:spTgt spid="3">
                                            <p:txEl>
                                              <p:pRg st="33" end="33"/>
                                            </p:txEl>
                                          </p:spTgt>
                                        </p:tgtEl>
                                        <p:attrNameLst>
                                          <p:attrName>ppt_y</p:attrName>
                                        </p:attrNameLst>
                                      </p:cBhvr>
                                      <p:tavLst>
                                        <p:tav tm="0">
                                          <p:val>
                                            <p:strVal val="#ppt_y+1"/>
                                          </p:val>
                                        </p:tav>
                                        <p:tav tm="100000">
                                          <p:val>
                                            <p:strVal val="#ppt_y-1"/>
                                          </p:val>
                                        </p:tav>
                                      </p:tavLst>
                                    </p:anim>
                                  </p:childTnLst>
                                </p:cTn>
                              </p:par>
                              <p:par>
                                <p:cTn id="141" presetID="28" presetClass="entr" presetSubtype="0" fill="hold" nodeType="withEffect">
                                  <p:stCondLst>
                                    <p:cond delay="0"/>
                                  </p:stCondLst>
                                  <p:childTnLst>
                                    <p:set>
                                      <p:cBhvr>
                                        <p:cTn id="142" dur="1" fill="hold">
                                          <p:stCondLst>
                                            <p:cond delay="0"/>
                                          </p:stCondLst>
                                        </p:cTn>
                                        <p:tgtEl>
                                          <p:spTgt spid="3">
                                            <p:txEl>
                                              <p:pRg st="34" end="34"/>
                                            </p:txEl>
                                          </p:spTgt>
                                        </p:tgtEl>
                                        <p:attrNameLst>
                                          <p:attrName>style.visibility</p:attrName>
                                        </p:attrNameLst>
                                      </p:cBhvr>
                                      <p:to>
                                        <p:strVal val="visible"/>
                                      </p:to>
                                    </p:set>
                                    <p:anim calcmode="lin" valueType="num">
                                      <p:cBhvr>
                                        <p:cTn id="143" dur="15000" fill="hold"/>
                                        <p:tgtEl>
                                          <p:spTgt spid="3">
                                            <p:txEl>
                                              <p:pRg st="34" end="34"/>
                                            </p:txEl>
                                          </p:spTgt>
                                        </p:tgtEl>
                                        <p:attrNameLst>
                                          <p:attrName>ppt_x</p:attrName>
                                        </p:attrNameLst>
                                      </p:cBhvr>
                                      <p:tavLst>
                                        <p:tav tm="0">
                                          <p:val>
                                            <p:strVal val="#ppt_x"/>
                                          </p:val>
                                        </p:tav>
                                        <p:tav tm="100000">
                                          <p:val>
                                            <p:strVal val="#ppt_x"/>
                                          </p:val>
                                        </p:tav>
                                      </p:tavLst>
                                    </p:anim>
                                    <p:anim calcmode="lin" valueType="num">
                                      <p:cBhvr>
                                        <p:cTn id="144" dur="15000" fill="hold"/>
                                        <p:tgtEl>
                                          <p:spTgt spid="3">
                                            <p:txEl>
                                              <p:pRg st="34" end="34"/>
                                            </p:txEl>
                                          </p:spTgt>
                                        </p:tgtEl>
                                        <p:attrNameLst>
                                          <p:attrName>ppt_y</p:attrName>
                                        </p:attrNameLst>
                                      </p:cBhvr>
                                      <p:tavLst>
                                        <p:tav tm="0">
                                          <p:val>
                                            <p:strVal val="#ppt_y+1"/>
                                          </p:val>
                                        </p:tav>
                                        <p:tav tm="100000">
                                          <p:val>
                                            <p:strVal val="#ppt_y-1"/>
                                          </p:val>
                                        </p:tav>
                                      </p:tavLst>
                                    </p:anim>
                                  </p:childTnLst>
                                </p:cTn>
                              </p:par>
                              <p:par>
                                <p:cTn id="145" presetID="28" presetClass="entr" presetSubtype="0" fill="hold" nodeType="withEffect">
                                  <p:stCondLst>
                                    <p:cond delay="0"/>
                                  </p:stCondLst>
                                  <p:childTnLst>
                                    <p:set>
                                      <p:cBhvr>
                                        <p:cTn id="146" dur="1" fill="hold">
                                          <p:stCondLst>
                                            <p:cond delay="0"/>
                                          </p:stCondLst>
                                        </p:cTn>
                                        <p:tgtEl>
                                          <p:spTgt spid="3">
                                            <p:txEl>
                                              <p:pRg st="35" end="35"/>
                                            </p:txEl>
                                          </p:spTgt>
                                        </p:tgtEl>
                                        <p:attrNameLst>
                                          <p:attrName>style.visibility</p:attrName>
                                        </p:attrNameLst>
                                      </p:cBhvr>
                                      <p:to>
                                        <p:strVal val="visible"/>
                                      </p:to>
                                    </p:set>
                                    <p:anim calcmode="lin" valueType="num">
                                      <p:cBhvr>
                                        <p:cTn id="147" dur="15000" fill="hold"/>
                                        <p:tgtEl>
                                          <p:spTgt spid="3">
                                            <p:txEl>
                                              <p:pRg st="35" end="35"/>
                                            </p:txEl>
                                          </p:spTgt>
                                        </p:tgtEl>
                                        <p:attrNameLst>
                                          <p:attrName>ppt_x</p:attrName>
                                        </p:attrNameLst>
                                      </p:cBhvr>
                                      <p:tavLst>
                                        <p:tav tm="0">
                                          <p:val>
                                            <p:strVal val="#ppt_x"/>
                                          </p:val>
                                        </p:tav>
                                        <p:tav tm="100000">
                                          <p:val>
                                            <p:strVal val="#ppt_x"/>
                                          </p:val>
                                        </p:tav>
                                      </p:tavLst>
                                    </p:anim>
                                    <p:anim calcmode="lin" valueType="num">
                                      <p:cBhvr>
                                        <p:cTn id="148" dur="15000" fill="hold"/>
                                        <p:tgtEl>
                                          <p:spTgt spid="3">
                                            <p:txEl>
                                              <p:pRg st="35" end="35"/>
                                            </p:txEl>
                                          </p:spTgt>
                                        </p:tgtEl>
                                        <p:attrNameLst>
                                          <p:attrName>ppt_y</p:attrName>
                                        </p:attrNameLst>
                                      </p:cBhvr>
                                      <p:tavLst>
                                        <p:tav tm="0">
                                          <p:val>
                                            <p:strVal val="#ppt_y+1"/>
                                          </p:val>
                                        </p:tav>
                                        <p:tav tm="100000">
                                          <p:val>
                                            <p:strVal val="#ppt_y-1"/>
                                          </p:val>
                                        </p:tav>
                                      </p:tavLst>
                                    </p:anim>
                                  </p:childTnLst>
                                </p:cTn>
                              </p:par>
                              <p:par>
                                <p:cTn id="149" presetID="28" presetClass="entr" presetSubtype="0" fill="hold" nodeType="withEffect">
                                  <p:stCondLst>
                                    <p:cond delay="0"/>
                                  </p:stCondLst>
                                  <p:childTnLst>
                                    <p:set>
                                      <p:cBhvr>
                                        <p:cTn id="150" dur="1" fill="hold">
                                          <p:stCondLst>
                                            <p:cond delay="0"/>
                                          </p:stCondLst>
                                        </p:cTn>
                                        <p:tgtEl>
                                          <p:spTgt spid="3">
                                            <p:txEl>
                                              <p:pRg st="36" end="36"/>
                                            </p:txEl>
                                          </p:spTgt>
                                        </p:tgtEl>
                                        <p:attrNameLst>
                                          <p:attrName>style.visibility</p:attrName>
                                        </p:attrNameLst>
                                      </p:cBhvr>
                                      <p:to>
                                        <p:strVal val="visible"/>
                                      </p:to>
                                    </p:set>
                                    <p:anim calcmode="lin" valueType="num">
                                      <p:cBhvr>
                                        <p:cTn id="151" dur="15000" fill="hold"/>
                                        <p:tgtEl>
                                          <p:spTgt spid="3">
                                            <p:txEl>
                                              <p:pRg st="36" end="36"/>
                                            </p:txEl>
                                          </p:spTgt>
                                        </p:tgtEl>
                                        <p:attrNameLst>
                                          <p:attrName>ppt_x</p:attrName>
                                        </p:attrNameLst>
                                      </p:cBhvr>
                                      <p:tavLst>
                                        <p:tav tm="0">
                                          <p:val>
                                            <p:strVal val="#ppt_x"/>
                                          </p:val>
                                        </p:tav>
                                        <p:tav tm="100000">
                                          <p:val>
                                            <p:strVal val="#ppt_x"/>
                                          </p:val>
                                        </p:tav>
                                      </p:tavLst>
                                    </p:anim>
                                    <p:anim calcmode="lin" valueType="num">
                                      <p:cBhvr>
                                        <p:cTn id="152" dur="15000" fill="hold"/>
                                        <p:tgtEl>
                                          <p:spTgt spid="3">
                                            <p:txEl>
                                              <p:pRg st="36" end="36"/>
                                            </p:txEl>
                                          </p:spTgt>
                                        </p:tgtEl>
                                        <p:attrNameLst>
                                          <p:attrName>ppt_y</p:attrName>
                                        </p:attrNameLst>
                                      </p:cBhvr>
                                      <p:tavLst>
                                        <p:tav tm="0">
                                          <p:val>
                                            <p:strVal val="#ppt_y+1"/>
                                          </p:val>
                                        </p:tav>
                                        <p:tav tm="100000">
                                          <p:val>
                                            <p:strVal val="#ppt_y-1"/>
                                          </p:val>
                                        </p:tav>
                                      </p:tavLst>
                                    </p:anim>
                                  </p:childTnLst>
                                </p:cTn>
                              </p:par>
                              <p:par>
                                <p:cTn id="153" presetID="28" presetClass="entr" presetSubtype="0" fill="hold" nodeType="withEffect">
                                  <p:stCondLst>
                                    <p:cond delay="0"/>
                                  </p:stCondLst>
                                  <p:childTnLst>
                                    <p:set>
                                      <p:cBhvr>
                                        <p:cTn id="154" dur="1" fill="hold">
                                          <p:stCondLst>
                                            <p:cond delay="0"/>
                                          </p:stCondLst>
                                        </p:cTn>
                                        <p:tgtEl>
                                          <p:spTgt spid="3">
                                            <p:txEl>
                                              <p:pRg st="37" end="37"/>
                                            </p:txEl>
                                          </p:spTgt>
                                        </p:tgtEl>
                                        <p:attrNameLst>
                                          <p:attrName>style.visibility</p:attrName>
                                        </p:attrNameLst>
                                      </p:cBhvr>
                                      <p:to>
                                        <p:strVal val="visible"/>
                                      </p:to>
                                    </p:set>
                                    <p:anim calcmode="lin" valueType="num">
                                      <p:cBhvr>
                                        <p:cTn id="155" dur="15000" fill="hold"/>
                                        <p:tgtEl>
                                          <p:spTgt spid="3">
                                            <p:txEl>
                                              <p:pRg st="37" end="37"/>
                                            </p:txEl>
                                          </p:spTgt>
                                        </p:tgtEl>
                                        <p:attrNameLst>
                                          <p:attrName>ppt_x</p:attrName>
                                        </p:attrNameLst>
                                      </p:cBhvr>
                                      <p:tavLst>
                                        <p:tav tm="0">
                                          <p:val>
                                            <p:strVal val="#ppt_x"/>
                                          </p:val>
                                        </p:tav>
                                        <p:tav tm="100000">
                                          <p:val>
                                            <p:strVal val="#ppt_x"/>
                                          </p:val>
                                        </p:tav>
                                      </p:tavLst>
                                    </p:anim>
                                    <p:anim calcmode="lin" valueType="num">
                                      <p:cBhvr>
                                        <p:cTn id="156" dur="15000" fill="hold"/>
                                        <p:tgtEl>
                                          <p:spTgt spid="3">
                                            <p:txEl>
                                              <p:pRg st="37" end="37"/>
                                            </p:txEl>
                                          </p:spTgt>
                                        </p:tgtEl>
                                        <p:attrNameLst>
                                          <p:attrName>ppt_y</p:attrName>
                                        </p:attrNameLst>
                                      </p:cBhvr>
                                      <p:tavLst>
                                        <p:tav tm="0">
                                          <p:val>
                                            <p:strVal val="#ppt_y+1"/>
                                          </p:val>
                                        </p:tav>
                                        <p:tav tm="100000">
                                          <p:val>
                                            <p:strVal val="#ppt_y-1"/>
                                          </p:val>
                                        </p:tav>
                                      </p:tavLst>
                                    </p:anim>
                                  </p:childTnLst>
                                </p:cTn>
                              </p:par>
                              <p:par>
                                <p:cTn id="157" presetID="28" presetClass="entr" presetSubtype="0" fill="hold" nodeType="withEffect">
                                  <p:stCondLst>
                                    <p:cond delay="0"/>
                                  </p:stCondLst>
                                  <p:childTnLst>
                                    <p:set>
                                      <p:cBhvr>
                                        <p:cTn id="158" dur="1" fill="hold">
                                          <p:stCondLst>
                                            <p:cond delay="0"/>
                                          </p:stCondLst>
                                        </p:cTn>
                                        <p:tgtEl>
                                          <p:spTgt spid="3">
                                            <p:txEl>
                                              <p:pRg st="38" end="38"/>
                                            </p:txEl>
                                          </p:spTgt>
                                        </p:tgtEl>
                                        <p:attrNameLst>
                                          <p:attrName>style.visibility</p:attrName>
                                        </p:attrNameLst>
                                      </p:cBhvr>
                                      <p:to>
                                        <p:strVal val="visible"/>
                                      </p:to>
                                    </p:set>
                                    <p:anim calcmode="lin" valueType="num">
                                      <p:cBhvr>
                                        <p:cTn id="159" dur="15000" fill="hold"/>
                                        <p:tgtEl>
                                          <p:spTgt spid="3">
                                            <p:txEl>
                                              <p:pRg st="38" end="38"/>
                                            </p:txEl>
                                          </p:spTgt>
                                        </p:tgtEl>
                                        <p:attrNameLst>
                                          <p:attrName>ppt_x</p:attrName>
                                        </p:attrNameLst>
                                      </p:cBhvr>
                                      <p:tavLst>
                                        <p:tav tm="0">
                                          <p:val>
                                            <p:strVal val="#ppt_x"/>
                                          </p:val>
                                        </p:tav>
                                        <p:tav tm="100000">
                                          <p:val>
                                            <p:strVal val="#ppt_x"/>
                                          </p:val>
                                        </p:tav>
                                      </p:tavLst>
                                    </p:anim>
                                    <p:anim calcmode="lin" valueType="num">
                                      <p:cBhvr>
                                        <p:cTn id="160" dur="15000" fill="hold"/>
                                        <p:tgtEl>
                                          <p:spTgt spid="3">
                                            <p:txEl>
                                              <p:pRg st="38" end="38"/>
                                            </p:txEl>
                                          </p:spTgt>
                                        </p:tgtEl>
                                        <p:attrNameLst>
                                          <p:attrName>ppt_y</p:attrName>
                                        </p:attrNameLst>
                                      </p:cBhvr>
                                      <p:tavLst>
                                        <p:tav tm="0">
                                          <p:val>
                                            <p:strVal val="#ppt_y+1"/>
                                          </p:val>
                                        </p:tav>
                                        <p:tav tm="100000">
                                          <p:val>
                                            <p:strVal val="#ppt_y-1"/>
                                          </p:val>
                                        </p:tav>
                                      </p:tavLst>
                                    </p:anim>
                                  </p:childTnLst>
                                </p:cTn>
                              </p:par>
                              <p:par>
                                <p:cTn id="161" presetID="28" presetClass="entr" presetSubtype="0" fill="hold" nodeType="withEffect">
                                  <p:stCondLst>
                                    <p:cond delay="0"/>
                                  </p:stCondLst>
                                  <p:childTnLst>
                                    <p:set>
                                      <p:cBhvr>
                                        <p:cTn id="162" dur="1" fill="hold">
                                          <p:stCondLst>
                                            <p:cond delay="0"/>
                                          </p:stCondLst>
                                        </p:cTn>
                                        <p:tgtEl>
                                          <p:spTgt spid="3">
                                            <p:txEl>
                                              <p:pRg st="39" end="39"/>
                                            </p:txEl>
                                          </p:spTgt>
                                        </p:tgtEl>
                                        <p:attrNameLst>
                                          <p:attrName>style.visibility</p:attrName>
                                        </p:attrNameLst>
                                      </p:cBhvr>
                                      <p:to>
                                        <p:strVal val="visible"/>
                                      </p:to>
                                    </p:set>
                                    <p:anim calcmode="lin" valueType="num">
                                      <p:cBhvr>
                                        <p:cTn id="163" dur="15000" fill="hold"/>
                                        <p:tgtEl>
                                          <p:spTgt spid="3">
                                            <p:txEl>
                                              <p:pRg st="39" end="39"/>
                                            </p:txEl>
                                          </p:spTgt>
                                        </p:tgtEl>
                                        <p:attrNameLst>
                                          <p:attrName>ppt_x</p:attrName>
                                        </p:attrNameLst>
                                      </p:cBhvr>
                                      <p:tavLst>
                                        <p:tav tm="0">
                                          <p:val>
                                            <p:strVal val="#ppt_x"/>
                                          </p:val>
                                        </p:tav>
                                        <p:tav tm="100000">
                                          <p:val>
                                            <p:strVal val="#ppt_x"/>
                                          </p:val>
                                        </p:tav>
                                      </p:tavLst>
                                    </p:anim>
                                    <p:anim calcmode="lin" valueType="num">
                                      <p:cBhvr>
                                        <p:cTn id="164" dur="15000" fill="hold"/>
                                        <p:tgtEl>
                                          <p:spTgt spid="3">
                                            <p:txEl>
                                              <p:pRg st="39" end="39"/>
                                            </p:txEl>
                                          </p:spTgt>
                                        </p:tgtEl>
                                        <p:attrNameLst>
                                          <p:attrName>ppt_y</p:attrName>
                                        </p:attrNameLst>
                                      </p:cBhvr>
                                      <p:tavLst>
                                        <p:tav tm="0">
                                          <p:val>
                                            <p:strVal val="#ppt_y+1"/>
                                          </p:val>
                                        </p:tav>
                                        <p:tav tm="100000">
                                          <p:val>
                                            <p:strVal val="#ppt_y-1"/>
                                          </p:val>
                                        </p:tav>
                                      </p:tavLst>
                                    </p:anim>
                                  </p:childTnLst>
                                </p:cTn>
                              </p:par>
                              <p:par>
                                <p:cTn id="165" presetID="28" presetClass="entr" presetSubtype="0" fill="hold" nodeType="withEffect">
                                  <p:stCondLst>
                                    <p:cond delay="0"/>
                                  </p:stCondLst>
                                  <p:childTnLst>
                                    <p:set>
                                      <p:cBhvr>
                                        <p:cTn id="166" dur="1" fill="hold">
                                          <p:stCondLst>
                                            <p:cond delay="0"/>
                                          </p:stCondLst>
                                        </p:cTn>
                                        <p:tgtEl>
                                          <p:spTgt spid="3">
                                            <p:txEl>
                                              <p:pRg st="40" end="40"/>
                                            </p:txEl>
                                          </p:spTgt>
                                        </p:tgtEl>
                                        <p:attrNameLst>
                                          <p:attrName>style.visibility</p:attrName>
                                        </p:attrNameLst>
                                      </p:cBhvr>
                                      <p:to>
                                        <p:strVal val="visible"/>
                                      </p:to>
                                    </p:set>
                                    <p:anim calcmode="lin" valueType="num">
                                      <p:cBhvr>
                                        <p:cTn id="167" dur="15000" fill="hold"/>
                                        <p:tgtEl>
                                          <p:spTgt spid="3">
                                            <p:txEl>
                                              <p:pRg st="40" end="40"/>
                                            </p:txEl>
                                          </p:spTgt>
                                        </p:tgtEl>
                                        <p:attrNameLst>
                                          <p:attrName>ppt_x</p:attrName>
                                        </p:attrNameLst>
                                      </p:cBhvr>
                                      <p:tavLst>
                                        <p:tav tm="0">
                                          <p:val>
                                            <p:strVal val="#ppt_x"/>
                                          </p:val>
                                        </p:tav>
                                        <p:tav tm="100000">
                                          <p:val>
                                            <p:strVal val="#ppt_x"/>
                                          </p:val>
                                        </p:tav>
                                      </p:tavLst>
                                    </p:anim>
                                    <p:anim calcmode="lin" valueType="num">
                                      <p:cBhvr>
                                        <p:cTn id="168" dur="15000" fill="hold"/>
                                        <p:tgtEl>
                                          <p:spTgt spid="3">
                                            <p:txEl>
                                              <p:pRg st="40" end="40"/>
                                            </p:txEl>
                                          </p:spTgt>
                                        </p:tgtEl>
                                        <p:attrNameLst>
                                          <p:attrName>ppt_y</p:attrName>
                                        </p:attrNameLst>
                                      </p:cBhvr>
                                      <p:tavLst>
                                        <p:tav tm="0">
                                          <p:val>
                                            <p:strVal val="#ppt_y+1"/>
                                          </p:val>
                                        </p:tav>
                                        <p:tav tm="100000">
                                          <p:val>
                                            <p:strVal val="#ppt_y-1"/>
                                          </p:val>
                                        </p:tav>
                                      </p:tavLst>
                                    </p:anim>
                                  </p:childTnLst>
                                </p:cTn>
                              </p:par>
                              <p:par>
                                <p:cTn id="169" presetID="28" presetClass="entr" presetSubtype="0" fill="hold" nodeType="withEffect">
                                  <p:stCondLst>
                                    <p:cond delay="0"/>
                                  </p:stCondLst>
                                  <p:childTnLst>
                                    <p:set>
                                      <p:cBhvr>
                                        <p:cTn id="170" dur="1" fill="hold">
                                          <p:stCondLst>
                                            <p:cond delay="0"/>
                                          </p:stCondLst>
                                        </p:cTn>
                                        <p:tgtEl>
                                          <p:spTgt spid="3">
                                            <p:txEl>
                                              <p:pRg st="41" end="41"/>
                                            </p:txEl>
                                          </p:spTgt>
                                        </p:tgtEl>
                                        <p:attrNameLst>
                                          <p:attrName>style.visibility</p:attrName>
                                        </p:attrNameLst>
                                      </p:cBhvr>
                                      <p:to>
                                        <p:strVal val="visible"/>
                                      </p:to>
                                    </p:set>
                                    <p:anim calcmode="lin" valueType="num">
                                      <p:cBhvr>
                                        <p:cTn id="171" dur="15000" fill="hold"/>
                                        <p:tgtEl>
                                          <p:spTgt spid="3">
                                            <p:txEl>
                                              <p:pRg st="41" end="41"/>
                                            </p:txEl>
                                          </p:spTgt>
                                        </p:tgtEl>
                                        <p:attrNameLst>
                                          <p:attrName>ppt_x</p:attrName>
                                        </p:attrNameLst>
                                      </p:cBhvr>
                                      <p:tavLst>
                                        <p:tav tm="0">
                                          <p:val>
                                            <p:strVal val="#ppt_x"/>
                                          </p:val>
                                        </p:tav>
                                        <p:tav tm="100000">
                                          <p:val>
                                            <p:strVal val="#ppt_x"/>
                                          </p:val>
                                        </p:tav>
                                      </p:tavLst>
                                    </p:anim>
                                    <p:anim calcmode="lin" valueType="num">
                                      <p:cBhvr>
                                        <p:cTn id="172" dur="15000" fill="hold"/>
                                        <p:tgtEl>
                                          <p:spTgt spid="3">
                                            <p:txEl>
                                              <p:pRg st="41" end="41"/>
                                            </p:txEl>
                                          </p:spTgt>
                                        </p:tgtEl>
                                        <p:attrNameLst>
                                          <p:attrName>ppt_y</p:attrName>
                                        </p:attrNameLst>
                                      </p:cBhvr>
                                      <p:tavLst>
                                        <p:tav tm="0">
                                          <p:val>
                                            <p:strVal val="#ppt_y+1"/>
                                          </p:val>
                                        </p:tav>
                                        <p:tav tm="100000">
                                          <p:val>
                                            <p:strVal val="#ppt_y-1"/>
                                          </p:val>
                                        </p:tav>
                                      </p:tavLst>
                                    </p:anim>
                                  </p:childTnLst>
                                </p:cTn>
                              </p:par>
                              <p:par>
                                <p:cTn id="173" presetID="28" presetClass="entr" presetSubtype="0" fill="hold" nodeType="withEffect">
                                  <p:stCondLst>
                                    <p:cond delay="0"/>
                                  </p:stCondLst>
                                  <p:childTnLst>
                                    <p:set>
                                      <p:cBhvr>
                                        <p:cTn id="174" dur="1" fill="hold">
                                          <p:stCondLst>
                                            <p:cond delay="0"/>
                                          </p:stCondLst>
                                        </p:cTn>
                                        <p:tgtEl>
                                          <p:spTgt spid="3">
                                            <p:txEl>
                                              <p:pRg st="42" end="42"/>
                                            </p:txEl>
                                          </p:spTgt>
                                        </p:tgtEl>
                                        <p:attrNameLst>
                                          <p:attrName>style.visibility</p:attrName>
                                        </p:attrNameLst>
                                      </p:cBhvr>
                                      <p:to>
                                        <p:strVal val="visible"/>
                                      </p:to>
                                    </p:set>
                                    <p:anim calcmode="lin" valueType="num">
                                      <p:cBhvr>
                                        <p:cTn id="175" dur="15000" fill="hold"/>
                                        <p:tgtEl>
                                          <p:spTgt spid="3">
                                            <p:txEl>
                                              <p:pRg st="42" end="42"/>
                                            </p:txEl>
                                          </p:spTgt>
                                        </p:tgtEl>
                                        <p:attrNameLst>
                                          <p:attrName>ppt_x</p:attrName>
                                        </p:attrNameLst>
                                      </p:cBhvr>
                                      <p:tavLst>
                                        <p:tav tm="0">
                                          <p:val>
                                            <p:strVal val="#ppt_x"/>
                                          </p:val>
                                        </p:tav>
                                        <p:tav tm="100000">
                                          <p:val>
                                            <p:strVal val="#ppt_x"/>
                                          </p:val>
                                        </p:tav>
                                      </p:tavLst>
                                    </p:anim>
                                    <p:anim calcmode="lin" valueType="num">
                                      <p:cBhvr>
                                        <p:cTn id="176" dur="15000" fill="hold"/>
                                        <p:tgtEl>
                                          <p:spTgt spid="3">
                                            <p:txEl>
                                              <p:pRg st="42" end="42"/>
                                            </p:txEl>
                                          </p:spTgt>
                                        </p:tgtEl>
                                        <p:attrNameLst>
                                          <p:attrName>ppt_y</p:attrName>
                                        </p:attrNameLst>
                                      </p:cBhvr>
                                      <p:tavLst>
                                        <p:tav tm="0">
                                          <p:val>
                                            <p:strVal val="#ppt_y+1"/>
                                          </p:val>
                                        </p:tav>
                                        <p:tav tm="100000">
                                          <p:val>
                                            <p:strVal val="#ppt_y-1"/>
                                          </p:val>
                                        </p:tav>
                                      </p:tavLst>
                                    </p:anim>
                                  </p:childTnLst>
                                </p:cTn>
                              </p:par>
                              <p:par>
                                <p:cTn id="177" presetID="28" presetClass="entr" presetSubtype="0" fill="hold" nodeType="withEffect">
                                  <p:stCondLst>
                                    <p:cond delay="0"/>
                                  </p:stCondLst>
                                  <p:childTnLst>
                                    <p:set>
                                      <p:cBhvr>
                                        <p:cTn id="178" dur="1" fill="hold">
                                          <p:stCondLst>
                                            <p:cond delay="0"/>
                                          </p:stCondLst>
                                        </p:cTn>
                                        <p:tgtEl>
                                          <p:spTgt spid="3">
                                            <p:txEl>
                                              <p:pRg st="43" end="43"/>
                                            </p:txEl>
                                          </p:spTgt>
                                        </p:tgtEl>
                                        <p:attrNameLst>
                                          <p:attrName>style.visibility</p:attrName>
                                        </p:attrNameLst>
                                      </p:cBhvr>
                                      <p:to>
                                        <p:strVal val="visible"/>
                                      </p:to>
                                    </p:set>
                                    <p:anim calcmode="lin" valueType="num">
                                      <p:cBhvr>
                                        <p:cTn id="179" dur="15000" fill="hold"/>
                                        <p:tgtEl>
                                          <p:spTgt spid="3">
                                            <p:txEl>
                                              <p:pRg st="43" end="43"/>
                                            </p:txEl>
                                          </p:spTgt>
                                        </p:tgtEl>
                                        <p:attrNameLst>
                                          <p:attrName>ppt_x</p:attrName>
                                        </p:attrNameLst>
                                      </p:cBhvr>
                                      <p:tavLst>
                                        <p:tav tm="0">
                                          <p:val>
                                            <p:strVal val="#ppt_x"/>
                                          </p:val>
                                        </p:tav>
                                        <p:tav tm="100000">
                                          <p:val>
                                            <p:strVal val="#ppt_x"/>
                                          </p:val>
                                        </p:tav>
                                      </p:tavLst>
                                    </p:anim>
                                    <p:anim calcmode="lin" valueType="num">
                                      <p:cBhvr>
                                        <p:cTn id="180" dur="15000" fill="hold"/>
                                        <p:tgtEl>
                                          <p:spTgt spid="3">
                                            <p:txEl>
                                              <p:pRg st="43" end="43"/>
                                            </p:txEl>
                                          </p:spTgt>
                                        </p:tgtEl>
                                        <p:attrNameLst>
                                          <p:attrName>ppt_y</p:attrName>
                                        </p:attrNameLst>
                                      </p:cBhvr>
                                      <p:tavLst>
                                        <p:tav tm="0">
                                          <p:val>
                                            <p:strVal val="#ppt_y+1"/>
                                          </p:val>
                                        </p:tav>
                                        <p:tav tm="100000">
                                          <p:val>
                                            <p:strVal val="#ppt_y-1"/>
                                          </p:val>
                                        </p:tav>
                                      </p:tavLst>
                                    </p:anim>
                                  </p:childTnLst>
                                </p:cTn>
                              </p:par>
                              <p:par>
                                <p:cTn id="181" presetID="28" presetClass="entr" presetSubtype="0" fill="hold" nodeType="withEffect">
                                  <p:stCondLst>
                                    <p:cond delay="0"/>
                                  </p:stCondLst>
                                  <p:childTnLst>
                                    <p:set>
                                      <p:cBhvr>
                                        <p:cTn id="182" dur="1" fill="hold">
                                          <p:stCondLst>
                                            <p:cond delay="0"/>
                                          </p:stCondLst>
                                        </p:cTn>
                                        <p:tgtEl>
                                          <p:spTgt spid="3">
                                            <p:txEl>
                                              <p:pRg st="44" end="44"/>
                                            </p:txEl>
                                          </p:spTgt>
                                        </p:tgtEl>
                                        <p:attrNameLst>
                                          <p:attrName>style.visibility</p:attrName>
                                        </p:attrNameLst>
                                      </p:cBhvr>
                                      <p:to>
                                        <p:strVal val="visible"/>
                                      </p:to>
                                    </p:set>
                                    <p:anim calcmode="lin" valueType="num">
                                      <p:cBhvr>
                                        <p:cTn id="183" dur="15000" fill="hold"/>
                                        <p:tgtEl>
                                          <p:spTgt spid="3">
                                            <p:txEl>
                                              <p:pRg st="44" end="44"/>
                                            </p:txEl>
                                          </p:spTgt>
                                        </p:tgtEl>
                                        <p:attrNameLst>
                                          <p:attrName>ppt_x</p:attrName>
                                        </p:attrNameLst>
                                      </p:cBhvr>
                                      <p:tavLst>
                                        <p:tav tm="0">
                                          <p:val>
                                            <p:strVal val="#ppt_x"/>
                                          </p:val>
                                        </p:tav>
                                        <p:tav tm="100000">
                                          <p:val>
                                            <p:strVal val="#ppt_x"/>
                                          </p:val>
                                        </p:tav>
                                      </p:tavLst>
                                    </p:anim>
                                    <p:anim calcmode="lin" valueType="num">
                                      <p:cBhvr>
                                        <p:cTn id="184" dur="15000" fill="hold"/>
                                        <p:tgtEl>
                                          <p:spTgt spid="3">
                                            <p:txEl>
                                              <p:pRg st="44" end="44"/>
                                            </p:txEl>
                                          </p:spTgt>
                                        </p:tgtEl>
                                        <p:attrNameLst>
                                          <p:attrName>ppt_y</p:attrName>
                                        </p:attrNameLst>
                                      </p:cBhvr>
                                      <p:tavLst>
                                        <p:tav tm="0">
                                          <p:val>
                                            <p:strVal val="#ppt_y+1"/>
                                          </p:val>
                                        </p:tav>
                                        <p:tav tm="100000">
                                          <p:val>
                                            <p:strVal val="#ppt_y-1"/>
                                          </p:val>
                                        </p:tav>
                                      </p:tavLst>
                                    </p:anim>
                                  </p:childTnLst>
                                </p:cTn>
                              </p:par>
                              <p:par>
                                <p:cTn id="185" presetID="28" presetClass="entr" presetSubtype="0" fill="hold" nodeType="withEffect">
                                  <p:stCondLst>
                                    <p:cond delay="0"/>
                                  </p:stCondLst>
                                  <p:childTnLst>
                                    <p:set>
                                      <p:cBhvr>
                                        <p:cTn id="186" dur="1" fill="hold">
                                          <p:stCondLst>
                                            <p:cond delay="0"/>
                                          </p:stCondLst>
                                        </p:cTn>
                                        <p:tgtEl>
                                          <p:spTgt spid="3">
                                            <p:txEl>
                                              <p:pRg st="45" end="45"/>
                                            </p:txEl>
                                          </p:spTgt>
                                        </p:tgtEl>
                                        <p:attrNameLst>
                                          <p:attrName>style.visibility</p:attrName>
                                        </p:attrNameLst>
                                      </p:cBhvr>
                                      <p:to>
                                        <p:strVal val="visible"/>
                                      </p:to>
                                    </p:set>
                                    <p:anim calcmode="lin" valueType="num">
                                      <p:cBhvr>
                                        <p:cTn id="187" dur="15000" fill="hold"/>
                                        <p:tgtEl>
                                          <p:spTgt spid="3">
                                            <p:txEl>
                                              <p:pRg st="45" end="45"/>
                                            </p:txEl>
                                          </p:spTgt>
                                        </p:tgtEl>
                                        <p:attrNameLst>
                                          <p:attrName>ppt_x</p:attrName>
                                        </p:attrNameLst>
                                      </p:cBhvr>
                                      <p:tavLst>
                                        <p:tav tm="0">
                                          <p:val>
                                            <p:strVal val="#ppt_x"/>
                                          </p:val>
                                        </p:tav>
                                        <p:tav tm="100000">
                                          <p:val>
                                            <p:strVal val="#ppt_x"/>
                                          </p:val>
                                        </p:tav>
                                      </p:tavLst>
                                    </p:anim>
                                    <p:anim calcmode="lin" valueType="num">
                                      <p:cBhvr>
                                        <p:cTn id="188" dur="15000" fill="hold"/>
                                        <p:tgtEl>
                                          <p:spTgt spid="3">
                                            <p:txEl>
                                              <p:pRg st="45" end="45"/>
                                            </p:txEl>
                                          </p:spTgt>
                                        </p:tgtEl>
                                        <p:attrNameLst>
                                          <p:attrName>ppt_y</p:attrName>
                                        </p:attrNameLst>
                                      </p:cBhvr>
                                      <p:tavLst>
                                        <p:tav tm="0">
                                          <p:val>
                                            <p:strVal val="#ppt_y+1"/>
                                          </p:val>
                                        </p:tav>
                                        <p:tav tm="100000">
                                          <p:val>
                                            <p:strVal val="#ppt_y-1"/>
                                          </p:val>
                                        </p:tav>
                                      </p:tavLst>
                                    </p:anim>
                                  </p:childTnLst>
                                </p:cTn>
                              </p:par>
                              <p:par>
                                <p:cTn id="189" presetID="28" presetClass="entr" presetSubtype="0" fill="hold" nodeType="withEffect">
                                  <p:stCondLst>
                                    <p:cond delay="0"/>
                                  </p:stCondLst>
                                  <p:childTnLst>
                                    <p:set>
                                      <p:cBhvr>
                                        <p:cTn id="190" dur="1" fill="hold">
                                          <p:stCondLst>
                                            <p:cond delay="0"/>
                                          </p:stCondLst>
                                        </p:cTn>
                                        <p:tgtEl>
                                          <p:spTgt spid="3">
                                            <p:txEl>
                                              <p:pRg st="46" end="46"/>
                                            </p:txEl>
                                          </p:spTgt>
                                        </p:tgtEl>
                                        <p:attrNameLst>
                                          <p:attrName>style.visibility</p:attrName>
                                        </p:attrNameLst>
                                      </p:cBhvr>
                                      <p:to>
                                        <p:strVal val="visible"/>
                                      </p:to>
                                    </p:set>
                                    <p:anim calcmode="lin" valueType="num">
                                      <p:cBhvr>
                                        <p:cTn id="191" dur="15000" fill="hold"/>
                                        <p:tgtEl>
                                          <p:spTgt spid="3">
                                            <p:txEl>
                                              <p:pRg st="46" end="46"/>
                                            </p:txEl>
                                          </p:spTgt>
                                        </p:tgtEl>
                                        <p:attrNameLst>
                                          <p:attrName>ppt_x</p:attrName>
                                        </p:attrNameLst>
                                      </p:cBhvr>
                                      <p:tavLst>
                                        <p:tav tm="0">
                                          <p:val>
                                            <p:strVal val="#ppt_x"/>
                                          </p:val>
                                        </p:tav>
                                        <p:tav tm="100000">
                                          <p:val>
                                            <p:strVal val="#ppt_x"/>
                                          </p:val>
                                        </p:tav>
                                      </p:tavLst>
                                    </p:anim>
                                    <p:anim calcmode="lin" valueType="num">
                                      <p:cBhvr>
                                        <p:cTn id="192" dur="15000" fill="hold"/>
                                        <p:tgtEl>
                                          <p:spTgt spid="3">
                                            <p:txEl>
                                              <p:pRg st="46" end="46"/>
                                            </p:txEl>
                                          </p:spTgt>
                                        </p:tgtEl>
                                        <p:attrNameLst>
                                          <p:attrName>ppt_y</p:attrName>
                                        </p:attrNameLst>
                                      </p:cBhvr>
                                      <p:tavLst>
                                        <p:tav tm="0">
                                          <p:val>
                                            <p:strVal val="#ppt_y+1"/>
                                          </p:val>
                                        </p:tav>
                                        <p:tav tm="100000">
                                          <p:val>
                                            <p:strVal val="#ppt_y-1"/>
                                          </p:val>
                                        </p:tav>
                                      </p:tavLst>
                                    </p:anim>
                                  </p:childTnLst>
                                </p:cTn>
                              </p:par>
                              <p:par>
                                <p:cTn id="193" presetID="28" presetClass="entr" presetSubtype="0" fill="hold" nodeType="withEffect">
                                  <p:stCondLst>
                                    <p:cond delay="0"/>
                                  </p:stCondLst>
                                  <p:childTnLst>
                                    <p:set>
                                      <p:cBhvr>
                                        <p:cTn id="194" dur="1" fill="hold">
                                          <p:stCondLst>
                                            <p:cond delay="0"/>
                                          </p:stCondLst>
                                        </p:cTn>
                                        <p:tgtEl>
                                          <p:spTgt spid="3">
                                            <p:txEl>
                                              <p:pRg st="47" end="47"/>
                                            </p:txEl>
                                          </p:spTgt>
                                        </p:tgtEl>
                                        <p:attrNameLst>
                                          <p:attrName>style.visibility</p:attrName>
                                        </p:attrNameLst>
                                      </p:cBhvr>
                                      <p:to>
                                        <p:strVal val="visible"/>
                                      </p:to>
                                    </p:set>
                                    <p:anim calcmode="lin" valueType="num">
                                      <p:cBhvr>
                                        <p:cTn id="195" dur="15000" fill="hold"/>
                                        <p:tgtEl>
                                          <p:spTgt spid="3">
                                            <p:txEl>
                                              <p:pRg st="47" end="47"/>
                                            </p:txEl>
                                          </p:spTgt>
                                        </p:tgtEl>
                                        <p:attrNameLst>
                                          <p:attrName>ppt_x</p:attrName>
                                        </p:attrNameLst>
                                      </p:cBhvr>
                                      <p:tavLst>
                                        <p:tav tm="0">
                                          <p:val>
                                            <p:strVal val="#ppt_x"/>
                                          </p:val>
                                        </p:tav>
                                        <p:tav tm="100000">
                                          <p:val>
                                            <p:strVal val="#ppt_x"/>
                                          </p:val>
                                        </p:tav>
                                      </p:tavLst>
                                    </p:anim>
                                    <p:anim calcmode="lin" valueType="num">
                                      <p:cBhvr>
                                        <p:cTn id="196" dur="15000" fill="hold"/>
                                        <p:tgtEl>
                                          <p:spTgt spid="3">
                                            <p:txEl>
                                              <p:pRg st="47" end="47"/>
                                            </p:txEl>
                                          </p:spTgt>
                                        </p:tgtEl>
                                        <p:attrNameLst>
                                          <p:attrName>ppt_y</p:attrName>
                                        </p:attrNameLst>
                                      </p:cBhvr>
                                      <p:tavLst>
                                        <p:tav tm="0">
                                          <p:val>
                                            <p:strVal val="#ppt_y+1"/>
                                          </p:val>
                                        </p:tav>
                                        <p:tav tm="100000">
                                          <p:val>
                                            <p:strVal val="#ppt_y-1"/>
                                          </p:val>
                                        </p:tav>
                                      </p:tavLst>
                                    </p:anim>
                                  </p:childTnLst>
                                </p:cTn>
                              </p:par>
                              <p:par>
                                <p:cTn id="197" presetID="28" presetClass="entr" presetSubtype="0" fill="hold" nodeType="withEffect">
                                  <p:stCondLst>
                                    <p:cond delay="0"/>
                                  </p:stCondLst>
                                  <p:childTnLst>
                                    <p:set>
                                      <p:cBhvr>
                                        <p:cTn id="198" dur="1" fill="hold">
                                          <p:stCondLst>
                                            <p:cond delay="0"/>
                                          </p:stCondLst>
                                        </p:cTn>
                                        <p:tgtEl>
                                          <p:spTgt spid="3">
                                            <p:txEl>
                                              <p:pRg st="48" end="48"/>
                                            </p:txEl>
                                          </p:spTgt>
                                        </p:tgtEl>
                                        <p:attrNameLst>
                                          <p:attrName>style.visibility</p:attrName>
                                        </p:attrNameLst>
                                      </p:cBhvr>
                                      <p:to>
                                        <p:strVal val="visible"/>
                                      </p:to>
                                    </p:set>
                                    <p:anim calcmode="lin" valueType="num">
                                      <p:cBhvr>
                                        <p:cTn id="199" dur="15000" fill="hold"/>
                                        <p:tgtEl>
                                          <p:spTgt spid="3">
                                            <p:txEl>
                                              <p:pRg st="48" end="48"/>
                                            </p:txEl>
                                          </p:spTgt>
                                        </p:tgtEl>
                                        <p:attrNameLst>
                                          <p:attrName>ppt_x</p:attrName>
                                        </p:attrNameLst>
                                      </p:cBhvr>
                                      <p:tavLst>
                                        <p:tav tm="0">
                                          <p:val>
                                            <p:strVal val="#ppt_x"/>
                                          </p:val>
                                        </p:tav>
                                        <p:tav tm="100000">
                                          <p:val>
                                            <p:strVal val="#ppt_x"/>
                                          </p:val>
                                        </p:tav>
                                      </p:tavLst>
                                    </p:anim>
                                    <p:anim calcmode="lin" valueType="num">
                                      <p:cBhvr>
                                        <p:cTn id="200" dur="15000" fill="hold"/>
                                        <p:tgtEl>
                                          <p:spTgt spid="3">
                                            <p:txEl>
                                              <p:pRg st="48" end="48"/>
                                            </p:txEl>
                                          </p:spTgt>
                                        </p:tgtEl>
                                        <p:attrNameLst>
                                          <p:attrName>ppt_y</p:attrName>
                                        </p:attrNameLst>
                                      </p:cBhvr>
                                      <p:tavLst>
                                        <p:tav tm="0">
                                          <p:val>
                                            <p:strVal val="#ppt_y+1"/>
                                          </p:val>
                                        </p:tav>
                                        <p:tav tm="100000">
                                          <p:val>
                                            <p:strVal val="#ppt_y-1"/>
                                          </p:val>
                                        </p:tav>
                                      </p:tavLst>
                                    </p:anim>
                                  </p:childTnLst>
                                </p:cTn>
                              </p:par>
                              <p:par>
                                <p:cTn id="201" presetID="28" presetClass="entr" presetSubtype="0" fill="hold" nodeType="withEffect">
                                  <p:stCondLst>
                                    <p:cond delay="0"/>
                                  </p:stCondLst>
                                  <p:childTnLst>
                                    <p:set>
                                      <p:cBhvr>
                                        <p:cTn id="202" dur="1" fill="hold">
                                          <p:stCondLst>
                                            <p:cond delay="0"/>
                                          </p:stCondLst>
                                        </p:cTn>
                                        <p:tgtEl>
                                          <p:spTgt spid="3">
                                            <p:txEl>
                                              <p:pRg st="49" end="49"/>
                                            </p:txEl>
                                          </p:spTgt>
                                        </p:tgtEl>
                                        <p:attrNameLst>
                                          <p:attrName>style.visibility</p:attrName>
                                        </p:attrNameLst>
                                      </p:cBhvr>
                                      <p:to>
                                        <p:strVal val="visible"/>
                                      </p:to>
                                    </p:set>
                                    <p:anim calcmode="lin" valueType="num">
                                      <p:cBhvr>
                                        <p:cTn id="203" dur="15000" fill="hold"/>
                                        <p:tgtEl>
                                          <p:spTgt spid="3">
                                            <p:txEl>
                                              <p:pRg st="49" end="49"/>
                                            </p:txEl>
                                          </p:spTgt>
                                        </p:tgtEl>
                                        <p:attrNameLst>
                                          <p:attrName>ppt_x</p:attrName>
                                        </p:attrNameLst>
                                      </p:cBhvr>
                                      <p:tavLst>
                                        <p:tav tm="0">
                                          <p:val>
                                            <p:strVal val="#ppt_x"/>
                                          </p:val>
                                        </p:tav>
                                        <p:tav tm="100000">
                                          <p:val>
                                            <p:strVal val="#ppt_x"/>
                                          </p:val>
                                        </p:tav>
                                      </p:tavLst>
                                    </p:anim>
                                    <p:anim calcmode="lin" valueType="num">
                                      <p:cBhvr>
                                        <p:cTn id="204" dur="15000" fill="hold"/>
                                        <p:tgtEl>
                                          <p:spTgt spid="3">
                                            <p:txEl>
                                              <p:pRg st="49" end="49"/>
                                            </p:txEl>
                                          </p:spTgt>
                                        </p:tgtEl>
                                        <p:attrNameLst>
                                          <p:attrName>ppt_y</p:attrName>
                                        </p:attrNameLst>
                                      </p:cBhvr>
                                      <p:tavLst>
                                        <p:tav tm="0">
                                          <p:val>
                                            <p:strVal val="#ppt_y+1"/>
                                          </p:val>
                                        </p:tav>
                                        <p:tav tm="100000">
                                          <p:val>
                                            <p:strVal val="#ppt_y-1"/>
                                          </p:val>
                                        </p:tav>
                                      </p:tavLst>
                                    </p:anim>
                                  </p:childTnLst>
                                </p:cTn>
                              </p:par>
                              <p:par>
                                <p:cTn id="205" presetID="28" presetClass="entr" presetSubtype="0" fill="hold" nodeType="withEffect">
                                  <p:stCondLst>
                                    <p:cond delay="0"/>
                                  </p:stCondLst>
                                  <p:childTnLst>
                                    <p:set>
                                      <p:cBhvr>
                                        <p:cTn id="206" dur="1" fill="hold">
                                          <p:stCondLst>
                                            <p:cond delay="0"/>
                                          </p:stCondLst>
                                        </p:cTn>
                                        <p:tgtEl>
                                          <p:spTgt spid="3">
                                            <p:txEl>
                                              <p:pRg st="50" end="50"/>
                                            </p:txEl>
                                          </p:spTgt>
                                        </p:tgtEl>
                                        <p:attrNameLst>
                                          <p:attrName>style.visibility</p:attrName>
                                        </p:attrNameLst>
                                      </p:cBhvr>
                                      <p:to>
                                        <p:strVal val="visible"/>
                                      </p:to>
                                    </p:set>
                                    <p:anim calcmode="lin" valueType="num">
                                      <p:cBhvr>
                                        <p:cTn id="207" dur="15000" fill="hold"/>
                                        <p:tgtEl>
                                          <p:spTgt spid="3">
                                            <p:txEl>
                                              <p:pRg st="50" end="50"/>
                                            </p:txEl>
                                          </p:spTgt>
                                        </p:tgtEl>
                                        <p:attrNameLst>
                                          <p:attrName>ppt_x</p:attrName>
                                        </p:attrNameLst>
                                      </p:cBhvr>
                                      <p:tavLst>
                                        <p:tav tm="0">
                                          <p:val>
                                            <p:strVal val="#ppt_x"/>
                                          </p:val>
                                        </p:tav>
                                        <p:tav tm="100000">
                                          <p:val>
                                            <p:strVal val="#ppt_x"/>
                                          </p:val>
                                        </p:tav>
                                      </p:tavLst>
                                    </p:anim>
                                    <p:anim calcmode="lin" valueType="num">
                                      <p:cBhvr>
                                        <p:cTn id="208" dur="15000" fill="hold"/>
                                        <p:tgtEl>
                                          <p:spTgt spid="3">
                                            <p:txEl>
                                              <p:pRg st="50" end="50"/>
                                            </p:txEl>
                                          </p:spTgt>
                                        </p:tgtEl>
                                        <p:attrNameLst>
                                          <p:attrName>ppt_y</p:attrName>
                                        </p:attrNameLst>
                                      </p:cBhvr>
                                      <p:tavLst>
                                        <p:tav tm="0">
                                          <p:val>
                                            <p:strVal val="#ppt_y+1"/>
                                          </p:val>
                                        </p:tav>
                                        <p:tav tm="100000">
                                          <p:val>
                                            <p:strVal val="#ppt_y-1"/>
                                          </p:val>
                                        </p:tav>
                                      </p:tavLst>
                                    </p:anim>
                                  </p:childTnLst>
                                </p:cTn>
                              </p:par>
                              <p:par>
                                <p:cTn id="209" presetID="28" presetClass="entr" presetSubtype="0" fill="hold" nodeType="withEffect">
                                  <p:stCondLst>
                                    <p:cond delay="0"/>
                                  </p:stCondLst>
                                  <p:childTnLst>
                                    <p:set>
                                      <p:cBhvr>
                                        <p:cTn id="210" dur="1" fill="hold">
                                          <p:stCondLst>
                                            <p:cond delay="0"/>
                                          </p:stCondLst>
                                        </p:cTn>
                                        <p:tgtEl>
                                          <p:spTgt spid="3">
                                            <p:txEl>
                                              <p:pRg st="51" end="51"/>
                                            </p:txEl>
                                          </p:spTgt>
                                        </p:tgtEl>
                                        <p:attrNameLst>
                                          <p:attrName>style.visibility</p:attrName>
                                        </p:attrNameLst>
                                      </p:cBhvr>
                                      <p:to>
                                        <p:strVal val="visible"/>
                                      </p:to>
                                    </p:set>
                                    <p:anim calcmode="lin" valueType="num">
                                      <p:cBhvr>
                                        <p:cTn id="211" dur="15000" fill="hold"/>
                                        <p:tgtEl>
                                          <p:spTgt spid="3">
                                            <p:txEl>
                                              <p:pRg st="51" end="51"/>
                                            </p:txEl>
                                          </p:spTgt>
                                        </p:tgtEl>
                                        <p:attrNameLst>
                                          <p:attrName>ppt_x</p:attrName>
                                        </p:attrNameLst>
                                      </p:cBhvr>
                                      <p:tavLst>
                                        <p:tav tm="0">
                                          <p:val>
                                            <p:strVal val="#ppt_x"/>
                                          </p:val>
                                        </p:tav>
                                        <p:tav tm="100000">
                                          <p:val>
                                            <p:strVal val="#ppt_x"/>
                                          </p:val>
                                        </p:tav>
                                      </p:tavLst>
                                    </p:anim>
                                    <p:anim calcmode="lin" valueType="num">
                                      <p:cBhvr>
                                        <p:cTn id="212" dur="15000" fill="hold"/>
                                        <p:tgtEl>
                                          <p:spTgt spid="3">
                                            <p:txEl>
                                              <p:pRg st="51" end="51"/>
                                            </p:txEl>
                                          </p:spTgt>
                                        </p:tgtEl>
                                        <p:attrNameLst>
                                          <p:attrName>ppt_y</p:attrName>
                                        </p:attrNameLst>
                                      </p:cBhvr>
                                      <p:tavLst>
                                        <p:tav tm="0">
                                          <p:val>
                                            <p:strVal val="#ppt_y+1"/>
                                          </p:val>
                                        </p:tav>
                                        <p:tav tm="100000">
                                          <p:val>
                                            <p:strVal val="#ppt_y-1"/>
                                          </p:val>
                                        </p:tav>
                                      </p:tavLst>
                                    </p:anim>
                                  </p:childTnLst>
                                </p:cTn>
                              </p:par>
                              <p:par>
                                <p:cTn id="213" presetID="28" presetClass="entr" presetSubtype="0" fill="hold" nodeType="withEffect">
                                  <p:stCondLst>
                                    <p:cond delay="0"/>
                                  </p:stCondLst>
                                  <p:childTnLst>
                                    <p:set>
                                      <p:cBhvr>
                                        <p:cTn id="214" dur="1" fill="hold">
                                          <p:stCondLst>
                                            <p:cond delay="0"/>
                                          </p:stCondLst>
                                        </p:cTn>
                                        <p:tgtEl>
                                          <p:spTgt spid="3">
                                            <p:txEl>
                                              <p:pRg st="52" end="52"/>
                                            </p:txEl>
                                          </p:spTgt>
                                        </p:tgtEl>
                                        <p:attrNameLst>
                                          <p:attrName>style.visibility</p:attrName>
                                        </p:attrNameLst>
                                      </p:cBhvr>
                                      <p:to>
                                        <p:strVal val="visible"/>
                                      </p:to>
                                    </p:set>
                                    <p:anim calcmode="lin" valueType="num">
                                      <p:cBhvr>
                                        <p:cTn id="215" dur="15000" fill="hold"/>
                                        <p:tgtEl>
                                          <p:spTgt spid="3">
                                            <p:txEl>
                                              <p:pRg st="52" end="52"/>
                                            </p:txEl>
                                          </p:spTgt>
                                        </p:tgtEl>
                                        <p:attrNameLst>
                                          <p:attrName>ppt_x</p:attrName>
                                        </p:attrNameLst>
                                      </p:cBhvr>
                                      <p:tavLst>
                                        <p:tav tm="0">
                                          <p:val>
                                            <p:strVal val="#ppt_x"/>
                                          </p:val>
                                        </p:tav>
                                        <p:tav tm="100000">
                                          <p:val>
                                            <p:strVal val="#ppt_x"/>
                                          </p:val>
                                        </p:tav>
                                      </p:tavLst>
                                    </p:anim>
                                    <p:anim calcmode="lin" valueType="num">
                                      <p:cBhvr>
                                        <p:cTn id="216" dur="15000" fill="hold"/>
                                        <p:tgtEl>
                                          <p:spTgt spid="3">
                                            <p:txEl>
                                              <p:pRg st="52" end="52"/>
                                            </p:txEl>
                                          </p:spTgt>
                                        </p:tgtEl>
                                        <p:attrNameLst>
                                          <p:attrName>ppt_y</p:attrName>
                                        </p:attrNameLst>
                                      </p:cBhvr>
                                      <p:tavLst>
                                        <p:tav tm="0">
                                          <p:val>
                                            <p:strVal val="#ppt_y+1"/>
                                          </p:val>
                                        </p:tav>
                                        <p:tav tm="100000">
                                          <p:val>
                                            <p:strVal val="#ppt_y-1"/>
                                          </p:val>
                                        </p:tav>
                                      </p:tavLst>
                                    </p:anim>
                                  </p:childTnLst>
                                </p:cTn>
                              </p:par>
                              <p:par>
                                <p:cTn id="217" presetID="28" presetClass="entr" presetSubtype="0" fill="hold" nodeType="withEffect">
                                  <p:stCondLst>
                                    <p:cond delay="0"/>
                                  </p:stCondLst>
                                  <p:childTnLst>
                                    <p:set>
                                      <p:cBhvr>
                                        <p:cTn id="218" dur="1" fill="hold">
                                          <p:stCondLst>
                                            <p:cond delay="0"/>
                                          </p:stCondLst>
                                        </p:cTn>
                                        <p:tgtEl>
                                          <p:spTgt spid="3">
                                            <p:txEl>
                                              <p:pRg st="53" end="53"/>
                                            </p:txEl>
                                          </p:spTgt>
                                        </p:tgtEl>
                                        <p:attrNameLst>
                                          <p:attrName>style.visibility</p:attrName>
                                        </p:attrNameLst>
                                      </p:cBhvr>
                                      <p:to>
                                        <p:strVal val="visible"/>
                                      </p:to>
                                    </p:set>
                                    <p:anim calcmode="lin" valueType="num">
                                      <p:cBhvr>
                                        <p:cTn id="219" dur="15000" fill="hold"/>
                                        <p:tgtEl>
                                          <p:spTgt spid="3">
                                            <p:txEl>
                                              <p:pRg st="53" end="53"/>
                                            </p:txEl>
                                          </p:spTgt>
                                        </p:tgtEl>
                                        <p:attrNameLst>
                                          <p:attrName>ppt_x</p:attrName>
                                        </p:attrNameLst>
                                      </p:cBhvr>
                                      <p:tavLst>
                                        <p:tav tm="0">
                                          <p:val>
                                            <p:strVal val="#ppt_x"/>
                                          </p:val>
                                        </p:tav>
                                        <p:tav tm="100000">
                                          <p:val>
                                            <p:strVal val="#ppt_x"/>
                                          </p:val>
                                        </p:tav>
                                      </p:tavLst>
                                    </p:anim>
                                    <p:anim calcmode="lin" valueType="num">
                                      <p:cBhvr>
                                        <p:cTn id="220" dur="15000" fill="hold"/>
                                        <p:tgtEl>
                                          <p:spTgt spid="3">
                                            <p:txEl>
                                              <p:pRg st="53" end="53"/>
                                            </p:txEl>
                                          </p:spTgt>
                                        </p:tgtEl>
                                        <p:attrNameLst>
                                          <p:attrName>ppt_y</p:attrName>
                                        </p:attrNameLst>
                                      </p:cBhvr>
                                      <p:tavLst>
                                        <p:tav tm="0">
                                          <p:val>
                                            <p:strVal val="#ppt_y+1"/>
                                          </p:val>
                                        </p:tav>
                                        <p:tav tm="100000">
                                          <p:val>
                                            <p:strVal val="#ppt_y-1"/>
                                          </p:val>
                                        </p:tav>
                                      </p:tavLst>
                                    </p:anim>
                                  </p:childTnLst>
                                </p:cTn>
                              </p:par>
                              <p:par>
                                <p:cTn id="221" presetID="28" presetClass="entr" presetSubtype="0" fill="hold" nodeType="withEffect">
                                  <p:stCondLst>
                                    <p:cond delay="0"/>
                                  </p:stCondLst>
                                  <p:childTnLst>
                                    <p:set>
                                      <p:cBhvr>
                                        <p:cTn id="222" dur="1" fill="hold">
                                          <p:stCondLst>
                                            <p:cond delay="0"/>
                                          </p:stCondLst>
                                        </p:cTn>
                                        <p:tgtEl>
                                          <p:spTgt spid="3">
                                            <p:txEl>
                                              <p:pRg st="54" end="54"/>
                                            </p:txEl>
                                          </p:spTgt>
                                        </p:tgtEl>
                                        <p:attrNameLst>
                                          <p:attrName>style.visibility</p:attrName>
                                        </p:attrNameLst>
                                      </p:cBhvr>
                                      <p:to>
                                        <p:strVal val="visible"/>
                                      </p:to>
                                    </p:set>
                                    <p:anim calcmode="lin" valueType="num">
                                      <p:cBhvr>
                                        <p:cTn id="223" dur="15000" fill="hold"/>
                                        <p:tgtEl>
                                          <p:spTgt spid="3">
                                            <p:txEl>
                                              <p:pRg st="54" end="54"/>
                                            </p:txEl>
                                          </p:spTgt>
                                        </p:tgtEl>
                                        <p:attrNameLst>
                                          <p:attrName>ppt_x</p:attrName>
                                        </p:attrNameLst>
                                      </p:cBhvr>
                                      <p:tavLst>
                                        <p:tav tm="0">
                                          <p:val>
                                            <p:strVal val="#ppt_x"/>
                                          </p:val>
                                        </p:tav>
                                        <p:tav tm="100000">
                                          <p:val>
                                            <p:strVal val="#ppt_x"/>
                                          </p:val>
                                        </p:tav>
                                      </p:tavLst>
                                    </p:anim>
                                    <p:anim calcmode="lin" valueType="num">
                                      <p:cBhvr>
                                        <p:cTn id="224" dur="15000" fill="hold"/>
                                        <p:tgtEl>
                                          <p:spTgt spid="3">
                                            <p:txEl>
                                              <p:pRg st="54" end="54"/>
                                            </p:txEl>
                                          </p:spTgt>
                                        </p:tgtEl>
                                        <p:attrNameLst>
                                          <p:attrName>ppt_y</p:attrName>
                                        </p:attrNameLst>
                                      </p:cBhvr>
                                      <p:tavLst>
                                        <p:tav tm="0">
                                          <p:val>
                                            <p:strVal val="#ppt_y+1"/>
                                          </p:val>
                                        </p:tav>
                                        <p:tav tm="100000">
                                          <p:val>
                                            <p:strVal val="#ppt_y-1"/>
                                          </p:val>
                                        </p:tav>
                                      </p:tavLst>
                                    </p:anim>
                                  </p:childTnLst>
                                </p:cTn>
                              </p:par>
                              <p:par>
                                <p:cTn id="225" presetID="28" presetClass="entr" presetSubtype="0" fill="hold" nodeType="withEffect">
                                  <p:stCondLst>
                                    <p:cond delay="0"/>
                                  </p:stCondLst>
                                  <p:childTnLst>
                                    <p:set>
                                      <p:cBhvr>
                                        <p:cTn id="226" dur="1" fill="hold">
                                          <p:stCondLst>
                                            <p:cond delay="0"/>
                                          </p:stCondLst>
                                        </p:cTn>
                                        <p:tgtEl>
                                          <p:spTgt spid="3">
                                            <p:txEl>
                                              <p:pRg st="55" end="55"/>
                                            </p:txEl>
                                          </p:spTgt>
                                        </p:tgtEl>
                                        <p:attrNameLst>
                                          <p:attrName>style.visibility</p:attrName>
                                        </p:attrNameLst>
                                      </p:cBhvr>
                                      <p:to>
                                        <p:strVal val="visible"/>
                                      </p:to>
                                    </p:set>
                                    <p:anim calcmode="lin" valueType="num">
                                      <p:cBhvr>
                                        <p:cTn id="227" dur="15000" fill="hold"/>
                                        <p:tgtEl>
                                          <p:spTgt spid="3">
                                            <p:txEl>
                                              <p:pRg st="55" end="55"/>
                                            </p:txEl>
                                          </p:spTgt>
                                        </p:tgtEl>
                                        <p:attrNameLst>
                                          <p:attrName>ppt_x</p:attrName>
                                        </p:attrNameLst>
                                      </p:cBhvr>
                                      <p:tavLst>
                                        <p:tav tm="0">
                                          <p:val>
                                            <p:strVal val="#ppt_x"/>
                                          </p:val>
                                        </p:tav>
                                        <p:tav tm="100000">
                                          <p:val>
                                            <p:strVal val="#ppt_x"/>
                                          </p:val>
                                        </p:tav>
                                      </p:tavLst>
                                    </p:anim>
                                    <p:anim calcmode="lin" valueType="num">
                                      <p:cBhvr>
                                        <p:cTn id="228" dur="15000" fill="hold"/>
                                        <p:tgtEl>
                                          <p:spTgt spid="3">
                                            <p:txEl>
                                              <p:pRg st="55" end="55"/>
                                            </p:txEl>
                                          </p:spTgt>
                                        </p:tgtEl>
                                        <p:attrNameLst>
                                          <p:attrName>ppt_y</p:attrName>
                                        </p:attrNameLst>
                                      </p:cBhvr>
                                      <p:tavLst>
                                        <p:tav tm="0">
                                          <p:val>
                                            <p:strVal val="#ppt_y+1"/>
                                          </p:val>
                                        </p:tav>
                                        <p:tav tm="100000">
                                          <p:val>
                                            <p:strVal val="#ppt_y-1"/>
                                          </p:val>
                                        </p:tav>
                                      </p:tavLst>
                                    </p:anim>
                                  </p:childTnLst>
                                </p:cTn>
                              </p:par>
                              <p:par>
                                <p:cTn id="229" presetID="28" presetClass="entr" presetSubtype="0" fill="hold" nodeType="withEffect">
                                  <p:stCondLst>
                                    <p:cond delay="0"/>
                                  </p:stCondLst>
                                  <p:childTnLst>
                                    <p:set>
                                      <p:cBhvr>
                                        <p:cTn id="230" dur="1" fill="hold">
                                          <p:stCondLst>
                                            <p:cond delay="0"/>
                                          </p:stCondLst>
                                        </p:cTn>
                                        <p:tgtEl>
                                          <p:spTgt spid="3">
                                            <p:txEl>
                                              <p:pRg st="56" end="56"/>
                                            </p:txEl>
                                          </p:spTgt>
                                        </p:tgtEl>
                                        <p:attrNameLst>
                                          <p:attrName>style.visibility</p:attrName>
                                        </p:attrNameLst>
                                      </p:cBhvr>
                                      <p:to>
                                        <p:strVal val="visible"/>
                                      </p:to>
                                    </p:set>
                                    <p:anim calcmode="lin" valueType="num">
                                      <p:cBhvr>
                                        <p:cTn id="231" dur="15000" fill="hold"/>
                                        <p:tgtEl>
                                          <p:spTgt spid="3">
                                            <p:txEl>
                                              <p:pRg st="56" end="56"/>
                                            </p:txEl>
                                          </p:spTgt>
                                        </p:tgtEl>
                                        <p:attrNameLst>
                                          <p:attrName>ppt_x</p:attrName>
                                        </p:attrNameLst>
                                      </p:cBhvr>
                                      <p:tavLst>
                                        <p:tav tm="0">
                                          <p:val>
                                            <p:strVal val="#ppt_x"/>
                                          </p:val>
                                        </p:tav>
                                        <p:tav tm="100000">
                                          <p:val>
                                            <p:strVal val="#ppt_x"/>
                                          </p:val>
                                        </p:tav>
                                      </p:tavLst>
                                    </p:anim>
                                    <p:anim calcmode="lin" valueType="num">
                                      <p:cBhvr>
                                        <p:cTn id="232" dur="15000" fill="hold"/>
                                        <p:tgtEl>
                                          <p:spTgt spid="3">
                                            <p:txEl>
                                              <p:pRg st="56" end="56"/>
                                            </p:txEl>
                                          </p:spTgt>
                                        </p:tgtEl>
                                        <p:attrNameLst>
                                          <p:attrName>ppt_y</p:attrName>
                                        </p:attrNameLst>
                                      </p:cBhvr>
                                      <p:tavLst>
                                        <p:tav tm="0">
                                          <p:val>
                                            <p:strVal val="#ppt_y+1"/>
                                          </p:val>
                                        </p:tav>
                                        <p:tav tm="100000">
                                          <p:val>
                                            <p:strVal val="#ppt_y-1"/>
                                          </p:val>
                                        </p:tav>
                                      </p:tavLst>
                                    </p:anim>
                                  </p:childTnLst>
                                </p:cTn>
                              </p:par>
                              <p:par>
                                <p:cTn id="233" presetID="28" presetClass="entr" presetSubtype="0" fill="hold" nodeType="withEffect">
                                  <p:stCondLst>
                                    <p:cond delay="0"/>
                                  </p:stCondLst>
                                  <p:childTnLst>
                                    <p:set>
                                      <p:cBhvr>
                                        <p:cTn id="234" dur="1" fill="hold">
                                          <p:stCondLst>
                                            <p:cond delay="0"/>
                                          </p:stCondLst>
                                        </p:cTn>
                                        <p:tgtEl>
                                          <p:spTgt spid="3">
                                            <p:txEl>
                                              <p:pRg st="57" end="57"/>
                                            </p:txEl>
                                          </p:spTgt>
                                        </p:tgtEl>
                                        <p:attrNameLst>
                                          <p:attrName>style.visibility</p:attrName>
                                        </p:attrNameLst>
                                      </p:cBhvr>
                                      <p:to>
                                        <p:strVal val="visible"/>
                                      </p:to>
                                    </p:set>
                                    <p:anim calcmode="lin" valueType="num">
                                      <p:cBhvr>
                                        <p:cTn id="235" dur="15000" fill="hold"/>
                                        <p:tgtEl>
                                          <p:spTgt spid="3">
                                            <p:txEl>
                                              <p:pRg st="57" end="57"/>
                                            </p:txEl>
                                          </p:spTgt>
                                        </p:tgtEl>
                                        <p:attrNameLst>
                                          <p:attrName>ppt_x</p:attrName>
                                        </p:attrNameLst>
                                      </p:cBhvr>
                                      <p:tavLst>
                                        <p:tav tm="0">
                                          <p:val>
                                            <p:strVal val="#ppt_x"/>
                                          </p:val>
                                        </p:tav>
                                        <p:tav tm="100000">
                                          <p:val>
                                            <p:strVal val="#ppt_x"/>
                                          </p:val>
                                        </p:tav>
                                      </p:tavLst>
                                    </p:anim>
                                    <p:anim calcmode="lin" valueType="num">
                                      <p:cBhvr>
                                        <p:cTn id="236" dur="15000" fill="hold"/>
                                        <p:tgtEl>
                                          <p:spTgt spid="3">
                                            <p:txEl>
                                              <p:pRg st="57" end="57"/>
                                            </p:txEl>
                                          </p:spTgt>
                                        </p:tgtEl>
                                        <p:attrNameLst>
                                          <p:attrName>ppt_y</p:attrName>
                                        </p:attrNameLst>
                                      </p:cBhvr>
                                      <p:tavLst>
                                        <p:tav tm="0">
                                          <p:val>
                                            <p:strVal val="#ppt_y+1"/>
                                          </p:val>
                                        </p:tav>
                                        <p:tav tm="100000">
                                          <p:val>
                                            <p:strVal val="#ppt_y-1"/>
                                          </p:val>
                                        </p:tav>
                                      </p:tavLst>
                                    </p:anim>
                                  </p:childTnLst>
                                </p:cTn>
                              </p:par>
                              <p:par>
                                <p:cTn id="237" presetID="28" presetClass="entr" presetSubtype="0" fill="hold" nodeType="withEffect">
                                  <p:stCondLst>
                                    <p:cond delay="0"/>
                                  </p:stCondLst>
                                  <p:childTnLst>
                                    <p:set>
                                      <p:cBhvr>
                                        <p:cTn id="238" dur="1" fill="hold">
                                          <p:stCondLst>
                                            <p:cond delay="0"/>
                                          </p:stCondLst>
                                        </p:cTn>
                                        <p:tgtEl>
                                          <p:spTgt spid="3">
                                            <p:txEl>
                                              <p:pRg st="58" end="58"/>
                                            </p:txEl>
                                          </p:spTgt>
                                        </p:tgtEl>
                                        <p:attrNameLst>
                                          <p:attrName>style.visibility</p:attrName>
                                        </p:attrNameLst>
                                      </p:cBhvr>
                                      <p:to>
                                        <p:strVal val="visible"/>
                                      </p:to>
                                    </p:set>
                                    <p:anim calcmode="lin" valueType="num">
                                      <p:cBhvr>
                                        <p:cTn id="239" dur="15000" fill="hold"/>
                                        <p:tgtEl>
                                          <p:spTgt spid="3">
                                            <p:txEl>
                                              <p:pRg st="58" end="58"/>
                                            </p:txEl>
                                          </p:spTgt>
                                        </p:tgtEl>
                                        <p:attrNameLst>
                                          <p:attrName>ppt_x</p:attrName>
                                        </p:attrNameLst>
                                      </p:cBhvr>
                                      <p:tavLst>
                                        <p:tav tm="0">
                                          <p:val>
                                            <p:strVal val="#ppt_x"/>
                                          </p:val>
                                        </p:tav>
                                        <p:tav tm="100000">
                                          <p:val>
                                            <p:strVal val="#ppt_x"/>
                                          </p:val>
                                        </p:tav>
                                      </p:tavLst>
                                    </p:anim>
                                    <p:anim calcmode="lin" valueType="num">
                                      <p:cBhvr>
                                        <p:cTn id="240" dur="15000" fill="hold"/>
                                        <p:tgtEl>
                                          <p:spTgt spid="3">
                                            <p:txEl>
                                              <p:pRg st="58" end="58"/>
                                            </p:txEl>
                                          </p:spTgt>
                                        </p:tgtEl>
                                        <p:attrNameLst>
                                          <p:attrName>ppt_y</p:attrName>
                                        </p:attrNameLst>
                                      </p:cBhvr>
                                      <p:tavLst>
                                        <p:tav tm="0">
                                          <p:val>
                                            <p:strVal val="#ppt_y+1"/>
                                          </p:val>
                                        </p:tav>
                                        <p:tav tm="100000">
                                          <p:val>
                                            <p:strVal val="#ppt_y-1"/>
                                          </p:val>
                                        </p:tav>
                                      </p:tavLst>
                                    </p:anim>
                                  </p:childTnLst>
                                </p:cTn>
                              </p:par>
                              <p:par>
                                <p:cTn id="241" presetID="28" presetClass="entr" presetSubtype="0" fill="hold" nodeType="withEffect">
                                  <p:stCondLst>
                                    <p:cond delay="0"/>
                                  </p:stCondLst>
                                  <p:childTnLst>
                                    <p:set>
                                      <p:cBhvr>
                                        <p:cTn id="242" dur="1" fill="hold">
                                          <p:stCondLst>
                                            <p:cond delay="0"/>
                                          </p:stCondLst>
                                        </p:cTn>
                                        <p:tgtEl>
                                          <p:spTgt spid="3">
                                            <p:txEl>
                                              <p:pRg st="59" end="59"/>
                                            </p:txEl>
                                          </p:spTgt>
                                        </p:tgtEl>
                                        <p:attrNameLst>
                                          <p:attrName>style.visibility</p:attrName>
                                        </p:attrNameLst>
                                      </p:cBhvr>
                                      <p:to>
                                        <p:strVal val="visible"/>
                                      </p:to>
                                    </p:set>
                                    <p:anim calcmode="lin" valueType="num">
                                      <p:cBhvr>
                                        <p:cTn id="243" dur="15000" fill="hold"/>
                                        <p:tgtEl>
                                          <p:spTgt spid="3">
                                            <p:txEl>
                                              <p:pRg st="59" end="59"/>
                                            </p:txEl>
                                          </p:spTgt>
                                        </p:tgtEl>
                                        <p:attrNameLst>
                                          <p:attrName>ppt_x</p:attrName>
                                        </p:attrNameLst>
                                      </p:cBhvr>
                                      <p:tavLst>
                                        <p:tav tm="0">
                                          <p:val>
                                            <p:strVal val="#ppt_x"/>
                                          </p:val>
                                        </p:tav>
                                        <p:tav tm="100000">
                                          <p:val>
                                            <p:strVal val="#ppt_x"/>
                                          </p:val>
                                        </p:tav>
                                      </p:tavLst>
                                    </p:anim>
                                    <p:anim calcmode="lin" valueType="num">
                                      <p:cBhvr>
                                        <p:cTn id="244" dur="15000" fill="hold"/>
                                        <p:tgtEl>
                                          <p:spTgt spid="3">
                                            <p:txEl>
                                              <p:pRg st="59" end="59"/>
                                            </p:txEl>
                                          </p:spTgt>
                                        </p:tgtEl>
                                        <p:attrNameLst>
                                          <p:attrName>ppt_y</p:attrName>
                                        </p:attrNameLst>
                                      </p:cBhvr>
                                      <p:tavLst>
                                        <p:tav tm="0">
                                          <p:val>
                                            <p:strVal val="#ppt_y+1"/>
                                          </p:val>
                                        </p:tav>
                                        <p:tav tm="100000">
                                          <p:val>
                                            <p:strVal val="#ppt_y-1"/>
                                          </p:val>
                                        </p:tav>
                                      </p:tavLst>
                                    </p:anim>
                                  </p:childTnLst>
                                </p:cTn>
                              </p:par>
                              <p:par>
                                <p:cTn id="245" presetID="28" presetClass="entr" presetSubtype="0" fill="hold" nodeType="withEffect">
                                  <p:stCondLst>
                                    <p:cond delay="0"/>
                                  </p:stCondLst>
                                  <p:childTnLst>
                                    <p:set>
                                      <p:cBhvr>
                                        <p:cTn id="246" dur="1" fill="hold">
                                          <p:stCondLst>
                                            <p:cond delay="0"/>
                                          </p:stCondLst>
                                        </p:cTn>
                                        <p:tgtEl>
                                          <p:spTgt spid="3">
                                            <p:txEl>
                                              <p:pRg st="60" end="60"/>
                                            </p:txEl>
                                          </p:spTgt>
                                        </p:tgtEl>
                                        <p:attrNameLst>
                                          <p:attrName>style.visibility</p:attrName>
                                        </p:attrNameLst>
                                      </p:cBhvr>
                                      <p:to>
                                        <p:strVal val="visible"/>
                                      </p:to>
                                    </p:set>
                                    <p:anim calcmode="lin" valueType="num">
                                      <p:cBhvr>
                                        <p:cTn id="247" dur="15000" fill="hold"/>
                                        <p:tgtEl>
                                          <p:spTgt spid="3">
                                            <p:txEl>
                                              <p:pRg st="60" end="60"/>
                                            </p:txEl>
                                          </p:spTgt>
                                        </p:tgtEl>
                                        <p:attrNameLst>
                                          <p:attrName>ppt_x</p:attrName>
                                        </p:attrNameLst>
                                      </p:cBhvr>
                                      <p:tavLst>
                                        <p:tav tm="0">
                                          <p:val>
                                            <p:strVal val="#ppt_x"/>
                                          </p:val>
                                        </p:tav>
                                        <p:tav tm="100000">
                                          <p:val>
                                            <p:strVal val="#ppt_x"/>
                                          </p:val>
                                        </p:tav>
                                      </p:tavLst>
                                    </p:anim>
                                    <p:anim calcmode="lin" valueType="num">
                                      <p:cBhvr>
                                        <p:cTn id="248" dur="15000" fill="hold"/>
                                        <p:tgtEl>
                                          <p:spTgt spid="3">
                                            <p:txEl>
                                              <p:pRg st="60" end="60"/>
                                            </p:txEl>
                                          </p:spTgt>
                                        </p:tgtEl>
                                        <p:attrNameLst>
                                          <p:attrName>ppt_y</p:attrName>
                                        </p:attrNameLst>
                                      </p:cBhvr>
                                      <p:tavLst>
                                        <p:tav tm="0">
                                          <p:val>
                                            <p:strVal val="#ppt_y+1"/>
                                          </p:val>
                                        </p:tav>
                                        <p:tav tm="100000">
                                          <p:val>
                                            <p:strVal val="#ppt_y-1"/>
                                          </p:val>
                                        </p:tav>
                                      </p:tavLst>
                                    </p:anim>
                                  </p:childTnLst>
                                </p:cTn>
                              </p:par>
                              <p:par>
                                <p:cTn id="249" presetID="28" presetClass="entr" presetSubtype="0" fill="hold" nodeType="withEffect">
                                  <p:stCondLst>
                                    <p:cond delay="0"/>
                                  </p:stCondLst>
                                  <p:childTnLst>
                                    <p:set>
                                      <p:cBhvr>
                                        <p:cTn id="250" dur="1" fill="hold">
                                          <p:stCondLst>
                                            <p:cond delay="0"/>
                                          </p:stCondLst>
                                        </p:cTn>
                                        <p:tgtEl>
                                          <p:spTgt spid="3">
                                            <p:txEl>
                                              <p:pRg st="61" end="61"/>
                                            </p:txEl>
                                          </p:spTgt>
                                        </p:tgtEl>
                                        <p:attrNameLst>
                                          <p:attrName>style.visibility</p:attrName>
                                        </p:attrNameLst>
                                      </p:cBhvr>
                                      <p:to>
                                        <p:strVal val="visible"/>
                                      </p:to>
                                    </p:set>
                                    <p:anim calcmode="lin" valueType="num">
                                      <p:cBhvr>
                                        <p:cTn id="251" dur="15000" fill="hold"/>
                                        <p:tgtEl>
                                          <p:spTgt spid="3">
                                            <p:txEl>
                                              <p:pRg st="61" end="61"/>
                                            </p:txEl>
                                          </p:spTgt>
                                        </p:tgtEl>
                                        <p:attrNameLst>
                                          <p:attrName>ppt_x</p:attrName>
                                        </p:attrNameLst>
                                      </p:cBhvr>
                                      <p:tavLst>
                                        <p:tav tm="0">
                                          <p:val>
                                            <p:strVal val="#ppt_x"/>
                                          </p:val>
                                        </p:tav>
                                        <p:tav tm="100000">
                                          <p:val>
                                            <p:strVal val="#ppt_x"/>
                                          </p:val>
                                        </p:tav>
                                      </p:tavLst>
                                    </p:anim>
                                    <p:anim calcmode="lin" valueType="num">
                                      <p:cBhvr>
                                        <p:cTn id="252" dur="15000" fill="hold"/>
                                        <p:tgtEl>
                                          <p:spTgt spid="3">
                                            <p:txEl>
                                              <p:pRg st="61" end="61"/>
                                            </p:txEl>
                                          </p:spTgt>
                                        </p:tgtEl>
                                        <p:attrNameLst>
                                          <p:attrName>ppt_y</p:attrName>
                                        </p:attrNameLst>
                                      </p:cBhvr>
                                      <p:tavLst>
                                        <p:tav tm="0">
                                          <p:val>
                                            <p:strVal val="#ppt_y+1"/>
                                          </p:val>
                                        </p:tav>
                                        <p:tav tm="100000">
                                          <p:val>
                                            <p:strVal val="#ppt_y-1"/>
                                          </p:val>
                                        </p:tav>
                                      </p:tavLst>
                                    </p:anim>
                                  </p:childTnLst>
                                </p:cTn>
                              </p:par>
                              <p:par>
                                <p:cTn id="253" presetID="28" presetClass="entr" presetSubtype="0" fill="hold" nodeType="withEffect">
                                  <p:stCondLst>
                                    <p:cond delay="0"/>
                                  </p:stCondLst>
                                  <p:childTnLst>
                                    <p:set>
                                      <p:cBhvr>
                                        <p:cTn id="254" dur="1" fill="hold">
                                          <p:stCondLst>
                                            <p:cond delay="0"/>
                                          </p:stCondLst>
                                        </p:cTn>
                                        <p:tgtEl>
                                          <p:spTgt spid="3">
                                            <p:txEl>
                                              <p:pRg st="62" end="62"/>
                                            </p:txEl>
                                          </p:spTgt>
                                        </p:tgtEl>
                                        <p:attrNameLst>
                                          <p:attrName>style.visibility</p:attrName>
                                        </p:attrNameLst>
                                      </p:cBhvr>
                                      <p:to>
                                        <p:strVal val="visible"/>
                                      </p:to>
                                    </p:set>
                                    <p:anim calcmode="lin" valueType="num">
                                      <p:cBhvr>
                                        <p:cTn id="255" dur="15000" fill="hold"/>
                                        <p:tgtEl>
                                          <p:spTgt spid="3">
                                            <p:txEl>
                                              <p:pRg st="62" end="62"/>
                                            </p:txEl>
                                          </p:spTgt>
                                        </p:tgtEl>
                                        <p:attrNameLst>
                                          <p:attrName>ppt_x</p:attrName>
                                        </p:attrNameLst>
                                      </p:cBhvr>
                                      <p:tavLst>
                                        <p:tav tm="0">
                                          <p:val>
                                            <p:strVal val="#ppt_x"/>
                                          </p:val>
                                        </p:tav>
                                        <p:tav tm="100000">
                                          <p:val>
                                            <p:strVal val="#ppt_x"/>
                                          </p:val>
                                        </p:tav>
                                      </p:tavLst>
                                    </p:anim>
                                    <p:anim calcmode="lin" valueType="num">
                                      <p:cBhvr>
                                        <p:cTn id="256" dur="15000" fill="hold"/>
                                        <p:tgtEl>
                                          <p:spTgt spid="3">
                                            <p:txEl>
                                              <p:pRg st="62" end="62"/>
                                            </p:txEl>
                                          </p:spTgt>
                                        </p:tgtEl>
                                        <p:attrNameLst>
                                          <p:attrName>ppt_y</p:attrName>
                                        </p:attrNameLst>
                                      </p:cBhvr>
                                      <p:tavLst>
                                        <p:tav tm="0">
                                          <p:val>
                                            <p:strVal val="#ppt_y+1"/>
                                          </p:val>
                                        </p:tav>
                                        <p:tav tm="100000">
                                          <p:val>
                                            <p:strVal val="#ppt_y-1"/>
                                          </p:val>
                                        </p:tav>
                                      </p:tavLst>
                                    </p:anim>
                                  </p:childTnLst>
                                </p:cTn>
                              </p:par>
                              <p:par>
                                <p:cTn id="257" presetID="28" presetClass="entr" presetSubtype="0" fill="hold" nodeType="withEffect">
                                  <p:stCondLst>
                                    <p:cond delay="0"/>
                                  </p:stCondLst>
                                  <p:childTnLst>
                                    <p:set>
                                      <p:cBhvr>
                                        <p:cTn id="258" dur="1" fill="hold">
                                          <p:stCondLst>
                                            <p:cond delay="0"/>
                                          </p:stCondLst>
                                        </p:cTn>
                                        <p:tgtEl>
                                          <p:spTgt spid="3">
                                            <p:txEl>
                                              <p:pRg st="63" end="63"/>
                                            </p:txEl>
                                          </p:spTgt>
                                        </p:tgtEl>
                                        <p:attrNameLst>
                                          <p:attrName>style.visibility</p:attrName>
                                        </p:attrNameLst>
                                      </p:cBhvr>
                                      <p:to>
                                        <p:strVal val="visible"/>
                                      </p:to>
                                    </p:set>
                                    <p:anim calcmode="lin" valueType="num">
                                      <p:cBhvr>
                                        <p:cTn id="259" dur="15000" fill="hold"/>
                                        <p:tgtEl>
                                          <p:spTgt spid="3">
                                            <p:txEl>
                                              <p:pRg st="63" end="63"/>
                                            </p:txEl>
                                          </p:spTgt>
                                        </p:tgtEl>
                                        <p:attrNameLst>
                                          <p:attrName>ppt_x</p:attrName>
                                        </p:attrNameLst>
                                      </p:cBhvr>
                                      <p:tavLst>
                                        <p:tav tm="0">
                                          <p:val>
                                            <p:strVal val="#ppt_x"/>
                                          </p:val>
                                        </p:tav>
                                        <p:tav tm="100000">
                                          <p:val>
                                            <p:strVal val="#ppt_x"/>
                                          </p:val>
                                        </p:tav>
                                      </p:tavLst>
                                    </p:anim>
                                    <p:anim calcmode="lin" valueType="num">
                                      <p:cBhvr>
                                        <p:cTn id="260" dur="15000" fill="hold"/>
                                        <p:tgtEl>
                                          <p:spTgt spid="3">
                                            <p:txEl>
                                              <p:pRg st="63" end="63"/>
                                            </p:txEl>
                                          </p:spTgt>
                                        </p:tgtEl>
                                        <p:attrNameLst>
                                          <p:attrName>ppt_y</p:attrName>
                                        </p:attrNameLst>
                                      </p:cBhvr>
                                      <p:tavLst>
                                        <p:tav tm="0">
                                          <p:val>
                                            <p:strVal val="#ppt_y+1"/>
                                          </p:val>
                                        </p:tav>
                                        <p:tav tm="100000">
                                          <p:val>
                                            <p:strVal val="#ppt_y-1"/>
                                          </p:val>
                                        </p:tav>
                                      </p:tavLst>
                                    </p:anim>
                                  </p:childTnLst>
                                </p:cTn>
                              </p:par>
                              <p:par>
                                <p:cTn id="261" presetID="28" presetClass="entr" presetSubtype="0" fill="hold" nodeType="withEffect">
                                  <p:stCondLst>
                                    <p:cond delay="0"/>
                                  </p:stCondLst>
                                  <p:childTnLst>
                                    <p:set>
                                      <p:cBhvr>
                                        <p:cTn id="262" dur="1" fill="hold">
                                          <p:stCondLst>
                                            <p:cond delay="0"/>
                                          </p:stCondLst>
                                        </p:cTn>
                                        <p:tgtEl>
                                          <p:spTgt spid="3">
                                            <p:txEl>
                                              <p:pRg st="64" end="64"/>
                                            </p:txEl>
                                          </p:spTgt>
                                        </p:tgtEl>
                                        <p:attrNameLst>
                                          <p:attrName>style.visibility</p:attrName>
                                        </p:attrNameLst>
                                      </p:cBhvr>
                                      <p:to>
                                        <p:strVal val="visible"/>
                                      </p:to>
                                    </p:set>
                                    <p:anim calcmode="lin" valueType="num">
                                      <p:cBhvr>
                                        <p:cTn id="263" dur="15000" fill="hold"/>
                                        <p:tgtEl>
                                          <p:spTgt spid="3">
                                            <p:txEl>
                                              <p:pRg st="64" end="64"/>
                                            </p:txEl>
                                          </p:spTgt>
                                        </p:tgtEl>
                                        <p:attrNameLst>
                                          <p:attrName>ppt_x</p:attrName>
                                        </p:attrNameLst>
                                      </p:cBhvr>
                                      <p:tavLst>
                                        <p:tav tm="0">
                                          <p:val>
                                            <p:strVal val="#ppt_x"/>
                                          </p:val>
                                        </p:tav>
                                        <p:tav tm="100000">
                                          <p:val>
                                            <p:strVal val="#ppt_x"/>
                                          </p:val>
                                        </p:tav>
                                      </p:tavLst>
                                    </p:anim>
                                    <p:anim calcmode="lin" valueType="num">
                                      <p:cBhvr>
                                        <p:cTn id="264" dur="15000" fill="hold"/>
                                        <p:tgtEl>
                                          <p:spTgt spid="3">
                                            <p:txEl>
                                              <p:pRg st="64" end="64"/>
                                            </p:txEl>
                                          </p:spTgt>
                                        </p:tgtEl>
                                        <p:attrNameLst>
                                          <p:attrName>ppt_y</p:attrName>
                                        </p:attrNameLst>
                                      </p:cBhvr>
                                      <p:tavLst>
                                        <p:tav tm="0">
                                          <p:val>
                                            <p:strVal val="#ppt_y+1"/>
                                          </p:val>
                                        </p:tav>
                                        <p:tav tm="100000">
                                          <p:val>
                                            <p:strVal val="#ppt_y-1"/>
                                          </p:val>
                                        </p:tav>
                                      </p:tavLst>
                                    </p:anim>
                                  </p:childTnLst>
                                </p:cTn>
                              </p:par>
                              <p:par>
                                <p:cTn id="265" presetID="28" presetClass="entr" presetSubtype="0" fill="hold" nodeType="withEffect">
                                  <p:stCondLst>
                                    <p:cond delay="0"/>
                                  </p:stCondLst>
                                  <p:childTnLst>
                                    <p:set>
                                      <p:cBhvr>
                                        <p:cTn id="266" dur="1" fill="hold">
                                          <p:stCondLst>
                                            <p:cond delay="0"/>
                                          </p:stCondLst>
                                        </p:cTn>
                                        <p:tgtEl>
                                          <p:spTgt spid="3">
                                            <p:txEl>
                                              <p:pRg st="65" end="65"/>
                                            </p:txEl>
                                          </p:spTgt>
                                        </p:tgtEl>
                                        <p:attrNameLst>
                                          <p:attrName>style.visibility</p:attrName>
                                        </p:attrNameLst>
                                      </p:cBhvr>
                                      <p:to>
                                        <p:strVal val="visible"/>
                                      </p:to>
                                    </p:set>
                                    <p:anim calcmode="lin" valueType="num">
                                      <p:cBhvr>
                                        <p:cTn id="267" dur="15000" fill="hold"/>
                                        <p:tgtEl>
                                          <p:spTgt spid="3">
                                            <p:txEl>
                                              <p:pRg st="65" end="65"/>
                                            </p:txEl>
                                          </p:spTgt>
                                        </p:tgtEl>
                                        <p:attrNameLst>
                                          <p:attrName>ppt_x</p:attrName>
                                        </p:attrNameLst>
                                      </p:cBhvr>
                                      <p:tavLst>
                                        <p:tav tm="0">
                                          <p:val>
                                            <p:strVal val="#ppt_x"/>
                                          </p:val>
                                        </p:tav>
                                        <p:tav tm="100000">
                                          <p:val>
                                            <p:strVal val="#ppt_x"/>
                                          </p:val>
                                        </p:tav>
                                      </p:tavLst>
                                    </p:anim>
                                    <p:anim calcmode="lin" valueType="num">
                                      <p:cBhvr>
                                        <p:cTn id="268" dur="15000" fill="hold"/>
                                        <p:tgtEl>
                                          <p:spTgt spid="3">
                                            <p:txEl>
                                              <p:pRg st="65" end="65"/>
                                            </p:txEl>
                                          </p:spTgt>
                                        </p:tgtEl>
                                        <p:attrNameLst>
                                          <p:attrName>ppt_y</p:attrName>
                                        </p:attrNameLst>
                                      </p:cBhvr>
                                      <p:tavLst>
                                        <p:tav tm="0">
                                          <p:val>
                                            <p:strVal val="#ppt_y+1"/>
                                          </p:val>
                                        </p:tav>
                                        <p:tav tm="100000">
                                          <p:val>
                                            <p:strVal val="#ppt_y-1"/>
                                          </p:val>
                                        </p:tav>
                                      </p:tavLst>
                                    </p:anim>
                                  </p:childTnLst>
                                </p:cTn>
                              </p:par>
                              <p:par>
                                <p:cTn id="269" presetID="28" presetClass="entr" presetSubtype="0" fill="hold" nodeType="withEffect">
                                  <p:stCondLst>
                                    <p:cond delay="0"/>
                                  </p:stCondLst>
                                  <p:childTnLst>
                                    <p:set>
                                      <p:cBhvr>
                                        <p:cTn id="270" dur="1" fill="hold">
                                          <p:stCondLst>
                                            <p:cond delay="0"/>
                                          </p:stCondLst>
                                        </p:cTn>
                                        <p:tgtEl>
                                          <p:spTgt spid="3">
                                            <p:txEl>
                                              <p:pRg st="66" end="66"/>
                                            </p:txEl>
                                          </p:spTgt>
                                        </p:tgtEl>
                                        <p:attrNameLst>
                                          <p:attrName>style.visibility</p:attrName>
                                        </p:attrNameLst>
                                      </p:cBhvr>
                                      <p:to>
                                        <p:strVal val="visible"/>
                                      </p:to>
                                    </p:set>
                                    <p:anim calcmode="lin" valueType="num">
                                      <p:cBhvr>
                                        <p:cTn id="271" dur="15000" fill="hold"/>
                                        <p:tgtEl>
                                          <p:spTgt spid="3">
                                            <p:txEl>
                                              <p:pRg st="66" end="66"/>
                                            </p:txEl>
                                          </p:spTgt>
                                        </p:tgtEl>
                                        <p:attrNameLst>
                                          <p:attrName>ppt_x</p:attrName>
                                        </p:attrNameLst>
                                      </p:cBhvr>
                                      <p:tavLst>
                                        <p:tav tm="0">
                                          <p:val>
                                            <p:strVal val="#ppt_x"/>
                                          </p:val>
                                        </p:tav>
                                        <p:tav tm="100000">
                                          <p:val>
                                            <p:strVal val="#ppt_x"/>
                                          </p:val>
                                        </p:tav>
                                      </p:tavLst>
                                    </p:anim>
                                    <p:anim calcmode="lin" valueType="num">
                                      <p:cBhvr>
                                        <p:cTn id="272" dur="15000" fill="hold"/>
                                        <p:tgtEl>
                                          <p:spTgt spid="3">
                                            <p:txEl>
                                              <p:pRg st="66" end="66"/>
                                            </p:txEl>
                                          </p:spTgt>
                                        </p:tgtEl>
                                        <p:attrNameLst>
                                          <p:attrName>ppt_y</p:attrName>
                                        </p:attrNameLst>
                                      </p:cBhvr>
                                      <p:tavLst>
                                        <p:tav tm="0">
                                          <p:val>
                                            <p:strVal val="#ppt_y+1"/>
                                          </p:val>
                                        </p:tav>
                                        <p:tav tm="100000">
                                          <p:val>
                                            <p:strVal val="#ppt_y-1"/>
                                          </p:val>
                                        </p:tav>
                                      </p:tavLst>
                                    </p:anim>
                                  </p:childTnLst>
                                </p:cTn>
                              </p:par>
                              <p:par>
                                <p:cTn id="273" presetID="28" presetClass="entr" presetSubtype="0" fill="hold" nodeType="withEffect">
                                  <p:stCondLst>
                                    <p:cond delay="0"/>
                                  </p:stCondLst>
                                  <p:childTnLst>
                                    <p:set>
                                      <p:cBhvr>
                                        <p:cTn id="274" dur="1" fill="hold">
                                          <p:stCondLst>
                                            <p:cond delay="0"/>
                                          </p:stCondLst>
                                        </p:cTn>
                                        <p:tgtEl>
                                          <p:spTgt spid="3">
                                            <p:txEl>
                                              <p:pRg st="67" end="67"/>
                                            </p:txEl>
                                          </p:spTgt>
                                        </p:tgtEl>
                                        <p:attrNameLst>
                                          <p:attrName>style.visibility</p:attrName>
                                        </p:attrNameLst>
                                      </p:cBhvr>
                                      <p:to>
                                        <p:strVal val="visible"/>
                                      </p:to>
                                    </p:set>
                                    <p:anim calcmode="lin" valueType="num">
                                      <p:cBhvr>
                                        <p:cTn id="275" dur="15000" fill="hold"/>
                                        <p:tgtEl>
                                          <p:spTgt spid="3">
                                            <p:txEl>
                                              <p:pRg st="67" end="67"/>
                                            </p:txEl>
                                          </p:spTgt>
                                        </p:tgtEl>
                                        <p:attrNameLst>
                                          <p:attrName>ppt_x</p:attrName>
                                        </p:attrNameLst>
                                      </p:cBhvr>
                                      <p:tavLst>
                                        <p:tav tm="0">
                                          <p:val>
                                            <p:strVal val="#ppt_x"/>
                                          </p:val>
                                        </p:tav>
                                        <p:tav tm="100000">
                                          <p:val>
                                            <p:strVal val="#ppt_x"/>
                                          </p:val>
                                        </p:tav>
                                      </p:tavLst>
                                    </p:anim>
                                    <p:anim calcmode="lin" valueType="num">
                                      <p:cBhvr>
                                        <p:cTn id="276" dur="15000" fill="hold"/>
                                        <p:tgtEl>
                                          <p:spTgt spid="3">
                                            <p:txEl>
                                              <p:pRg st="67" end="67"/>
                                            </p:txEl>
                                          </p:spTgt>
                                        </p:tgtEl>
                                        <p:attrNameLst>
                                          <p:attrName>ppt_y</p:attrName>
                                        </p:attrNameLst>
                                      </p:cBhvr>
                                      <p:tavLst>
                                        <p:tav tm="0">
                                          <p:val>
                                            <p:strVal val="#ppt_y+1"/>
                                          </p:val>
                                        </p:tav>
                                        <p:tav tm="100000">
                                          <p:val>
                                            <p:strVal val="#ppt_y-1"/>
                                          </p:val>
                                        </p:tav>
                                      </p:tavLst>
                                    </p:anim>
                                  </p:childTnLst>
                                </p:cTn>
                              </p:par>
                              <p:par>
                                <p:cTn id="277" presetID="28" presetClass="entr" presetSubtype="0" fill="hold" nodeType="withEffect">
                                  <p:stCondLst>
                                    <p:cond delay="0"/>
                                  </p:stCondLst>
                                  <p:childTnLst>
                                    <p:set>
                                      <p:cBhvr>
                                        <p:cTn id="278" dur="1" fill="hold">
                                          <p:stCondLst>
                                            <p:cond delay="0"/>
                                          </p:stCondLst>
                                        </p:cTn>
                                        <p:tgtEl>
                                          <p:spTgt spid="3">
                                            <p:txEl>
                                              <p:pRg st="68" end="68"/>
                                            </p:txEl>
                                          </p:spTgt>
                                        </p:tgtEl>
                                        <p:attrNameLst>
                                          <p:attrName>style.visibility</p:attrName>
                                        </p:attrNameLst>
                                      </p:cBhvr>
                                      <p:to>
                                        <p:strVal val="visible"/>
                                      </p:to>
                                    </p:set>
                                    <p:anim calcmode="lin" valueType="num">
                                      <p:cBhvr>
                                        <p:cTn id="279" dur="15000" fill="hold"/>
                                        <p:tgtEl>
                                          <p:spTgt spid="3">
                                            <p:txEl>
                                              <p:pRg st="68" end="68"/>
                                            </p:txEl>
                                          </p:spTgt>
                                        </p:tgtEl>
                                        <p:attrNameLst>
                                          <p:attrName>ppt_x</p:attrName>
                                        </p:attrNameLst>
                                      </p:cBhvr>
                                      <p:tavLst>
                                        <p:tav tm="0">
                                          <p:val>
                                            <p:strVal val="#ppt_x"/>
                                          </p:val>
                                        </p:tav>
                                        <p:tav tm="100000">
                                          <p:val>
                                            <p:strVal val="#ppt_x"/>
                                          </p:val>
                                        </p:tav>
                                      </p:tavLst>
                                    </p:anim>
                                    <p:anim calcmode="lin" valueType="num">
                                      <p:cBhvr>
                                        <p:cTn id="280" dur="15000" fill="hold"/>
                                        <p:tgtEl>
                                          <p:spTgt spid="3">
                                            <p:txEl>
                                              <p:pRg st="68" end="68"/>
                                            </p:txEl>
                                          </p:spTgt>
                                        </p:tgtEl>
                                        <p:attrNameLst>
                                          <p:attrName>ppt_y</p:attrName>
                                        </p:attrNameLst>
                                      </p:cBhvr>
                                      <p:tavLst>
                                        <p:tav tm="0">
                                          <p:val>
                                            <p:strVal val="#ppt_y+1"/>
                                          </p:val>
                                        </p:tav>
                                        <p:tav tm="100000">
                                          <p:val>
                                            <p:strVal val="#ppt_y-1"/>
                                          </p:val>
                                        </p:tav>
                                      </p:tavLst>
                                    </p:anim>
                                  </p:childTnLst>
                                </p:cTn>
                              </p:par>
                              <p:par>
                                <p:cTn id="281" presetID="28" presetClass="entr" presetSubtype="0" fill="hold" nodeType="withEffect">
                                  <p:stCondLst>
                                    <p:cond delay="0"/>
                                  </p:stCondLst>
                                  <p:childTnLst>
                                    <p:set>
                                      <p:cBhvr>
                                        <p:cTn id="282" dur="1" fill="hold">
                                          <p:stCondLst>
                                            <p:cond delay="0"/>
                                          </p:stCondLst>
                                        </p:cTn>
                                        <p:tgtEl>
                                          <p:spTgt spid="3">
                                            <p:txEl>
                                              <p:pRg st="69" end="69"/>
                                            </p:txEl>
                                          </p:spTgt>
                                        </p:tgtEl>
                                        <p:attrNameLst>
                                          <p:attrName>style.visibility</p:attrName>
                                        </p:attrNameLst>
                                      </p:cBhvr>
                                      <p:to>
                                        <p:strVal val="visible"/>
                                      </p:to>
                                    </p:set>
                                    <p:anim calcmode="lin" valueType="num">
                                      <p:cBhvr>
                                        <p:cTn id="283" dur="15000" fill="hold"/>
                                        <p:tgtEl>
                                          <p:spTgt spid="3">
                                            <p:txEl>
                                              <p:pRg st="69" end="69"/>
                                            </p:txEl>
                                          </p:spTgt>
                                        </p:tgtEl>
                                        <p:attrNameLst>
                                          <p:attrName>ppt_x</p:attrName>
                                        </p:attrNameLst>
                                      </p:cBhvr>
                                      <p:tavLst>
                                        <p:tav tm="0">
                                          <p:val>
                                            <p:strVal val="#ppt_x"/>
                                          </p:val>
                                        </p:tav>
                                        <p:tav tm="100000">
                                          <p:val>
                                            <p:strVal val="#ppt_x"/>
                                          </p:val>
                                        </p:tav>
                                      </p:tavLst>
                                    </p:anim>
                                    <p:anim calcmode="lin" valueType="num">
                                      <p:cBhvr>
                                        <p:cTn id="284" dur="15000" fill="hold"/>
                                        <p:tgtEl>
                                          <p:spTgt spid="3">
                                            <p:txEl>
                                              <p:pRg st="69" end="69"/>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spAutoFit/>
      </a:bodyPr>
      <a:lstStyle>
        <a:defPPr algn="just">
          <a:spcBef>
            <a:spcPts val="600"/>
          </a:spcBef>
          <a:spcAft>
            <a:spcPts val="600"/>
          </a:spcAft>
          <a:defRPr sz="3200" dirty="0" err="1">
            <a:solidFill>
              <a:srgbClr val="000000"/>
            </a:solidFill>
            <a:latin typeface="Arial" panose="020B0604020202020204" pitchFamily="34" charset="0"/>
            <a:ea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1100</TotalTime>
  <Words>1624</Words>
  <Application>Microsoft Office PowerPoint</Application>
  <PresentationFormat>Widescreen</PresentationFormat>
  <Paragraphs>240</Paragraphs>
  <Slides>37</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Adobe Fan Heiti Std B</vt:lpstr>
      <vt:lpstr>Arial</vt:lpstr>
      <vt:lpstr>Calibri</vt:lpstr>
      <vt:lpstr>Calibri Light</vt:lpstr>
      <vt:lpstr>Times New Roman</vt:lpstr>
      <vt:lpstr>Wingdings</vt:lpstr>
      <vt:lpstr>Office Theme</vt:lpstr>
      <vt:lpstr>Монгол Улсын сонгуулийн тогтолцоо</vt:lpstr>
      <vt:lpstr>Ерөнхийлөгчийн сонгуулийн санал хураалтын дүн</vt:lpstr>
      <vt:lpstr>Агуулга </vt:lpstr>
      <vt:lpstr>1. Сонгууль, түүний эрх зүйн зохицуулалт </vt:lpstr>
      <vt:lpstr>1. Сонгууль, түүний эрх зүйн зохицуулалт </vt:lpstr>
      <vt:lpstr>Сонгогч саналаа ямар нэгэн төлөөлөлгүйгээр өөрөө гаргах замаар сонгууль явагдвал энэ нь шууд сонгууль болно.</vt:lpstr>
      <vt:lpstr>PowerPoint Presentation</vt:lpstr>
      <vt:lpstr>PowerPoint Presentation</vt:lpstr>
      <vt:lpstr>Сонгуулийн эрх зүйн зарчим</vt:lpstr>
      <vt:lpstr>Сонгуулийн эрх зүйн зарчмыг үндсэн зарчим, тусгай зарчим гэж  ангилан үзнэ.</vt:lpstr>
      <vt:lpstr>PowerPoint Presentation</vt:lpstr>
      <vt:lpstr> 2. Сонгуулийн тогтолцоо </vt:lpstr>
      <vt:lpstr>Энэхүү суудал хуваарилах аргад үндэслэн сонгуулийн тогтолцоог:  1. Мажоритар тогтолцоо 2. Пропорциональ тогтолцоо 3. Холимог тогтолцоо гэж 3 ангилан үздэг. </vt:lpstr>
      <vt:lpstr>Мажоритар тогтолцоо нь</vt:lpstr>
      <vt:lpstr>Пропорциональ буюу хувь тэнцүүлэн сонгох арга нь</vt:lpstr>
      <vt:lpstr>Сонгуулийн холимог арга нь</vt:lpstr>
      <vt:lpstr> 3. Монгол улсын сонгуулийн тогтолцоон түүх  </vt:lpstr>
      <vt:lpstr>PowerPoint Presentation</vt:lpstr>
      <vt:lpstr>PowerPoint Presentation</vt:lpstr>
      <vt:lpstr>PowerPoint Presentation</vt:lpstr>
      <vt:lpstr>PowerPoint Presentation</vt:lpstr>
      <vt:lpstr> 4. Сонгуулийн зохион байгуулалт </vt:lpstr>
      <vt:lpstr>PowerPoint Presentation</vt:lpstr>
      <vt:lpstr>PowerPoint Presentation</vt:lpstr>
      <vt:lpstr> 5. Монгол Улсын Их Хурлын сонгууль </vt:lpstr>
      <vt:lpstr> 5. Монгол Улсын Их Хурлын сонгууль </vt:lpstr>
      <vt:lpstr>PowerPoint Presentation</vt:lpstr>
      <vt:lpstr>PowerPoint Presentation</vt:lpstr>
      <vt:lpstr>PowerPoint Presentation</vt:lpstr>
      <vt:lpstr>PowerPoint Presentation</vt:lpstr>
      <vt:lpstr> 2012 оны 6 сарын 28-нд явагдсан, Монгол Улсын Их Хурлын сонгуулийн дүн</vt:lpstr>
      <vt:lpstr>PowerPoint Presentation</vt:lpstr>
      <vt:lpstr> 2009 оны 5 сарын 24-нд МУЕ-ийн сонгууль орон даяар явагдсан. МАХН-аас  Ерөнхий сайд асан, тухайн үеийн ерөнхийлөгч Н.Энхбаяр ,АН-аас Ерөнхий сайд асан Цахиагийн Элбэгдорж нар нэр дэвшин өрсөлдөхөөр болсон.  Ерөнхийлөгчийн сонгуулийг гаднын 50 байгууллагын төлөөлөл ажигласан.</vt:lpstr>
      <vt:lpstr> 6. Монгол Улсын Ерөнхийлөгчийн сонгууль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Монгол Улсын сонгуулийн тогтолцоо</dc:title>
  <dc:creator>Miigaa</dc:creator>
  <cp:lastModifiedBy>Miigaa</cp:lastModifiedBy>
  <cp:revision>61</cp:revision>
  <dcterms:created xsi:type="dcterms:W3CDTF">2015-03-02T17:06:43Z</dcterms:created>
  <dcterms:modified xsi:type="dcterms:W3CDTF">2015-03-04T10:14:52Z</dcterms:modified>
</cp:coreProperties>
</file>