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71" r:id="rId6"/>
    <p:sldId id="260" r:id="rId7"/>
    <p:sldId id="261" r:id="rId8"/>
    <p:sldId id="272" r:id="rId9"/>
    <p:sldId id="263" r:id="rId10"/>
    <p:sldId id="264" r:id="rId11"/>
    <p:sldId id="265" r:id="rId12"/>
    <p:sldId id="266" r:id="rId13"/>
    <p:sldId id="267" r:id="rId14"/>
    <p:sldId id="268" r:id="rId15"/>
    <p:sldId id="274" r:id="rId16"/>
    <p:sldId id="273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2" autoAdjust="0"/>
    <p:restoredTop sz="94640" autoAdjust="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163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783719-6ABC-4598-A1FF-2606C9852BE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5E63336-C577-4C90-A4F3-6304CA7C8090}">
      <dgm:prSet phldrT="[Text]" custT="1"/>
      <dgm:spPr/>
      <dgm:t>
        <a:bodyPr/>
        <a:lstStyle/>
        <a:p>
          <a:r>
            <a:rPr lang="mn-MN" sz="2400" dirty="0" smtClean="0">
              <a:latin typeface="Times New Roman" pitchFamily="18" charset="0"/>
              <a:cs typeface="Times New Roman" pitchFamily="18" charset="0"/>
            </a:rPr>
            <a:t>Бүтээгдэхүүн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398166AA-67F9-4557-8D7F-C9B97BF017C2}" type="parTrans" cxnId="{9D62303C-E2B7-4255-9D6A-22EF3695F7E1}">
      <dgm:prSet/>
      <dgm:spPr/>
      <dgm:t>
        <a:bodyPr/>
        <a:lstStyle/>
        <a:p>
          <a:endParaRPr lang="en-US"/>
        </a:p>
      </dgm:t>
    </dgm:pt>
    <dgm:pt modelId="{91C5D599-0B15-4640-B8ED-368F1BFB40BD}" type="sibTrans" cxnId="{9D62303C-E2B7-4255-9D6A-22EF3695F7E1}">
      <dgm:prSet/>
      <dgm:spPr/>
      <dgm:t>
        <a:bodyPr/>
        <a:lstStyle/>
        <a:p>
          <a:endParaRPr lang="en-US"/>
        </a:p>
      </dgm:t>
    </dgm:pt>
    <dgm:pt modelId="{58998B7A-9579-4D2D-8365-15C82432A128}">
      <dgm:prSet phldrT="[Text]" custT="1"/>
      <dgm:spPr/>
      <dgm:t>
        <a:bodyPr/>
        <a:lstStyle/>
        <a:p>
          <a:r>
            <a:rPr lang="mn-MN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Материаллаг /бараа/</a:t>
          </a:r>
          <a:endParaRPr lang="en-US" sz="24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22B182-49B4-481E-A06C-565136E9BCD3}" type="parTrans" cxnId="{967D81D9-1999-4269-A2CE-74B72BBDD31D}">
      <dgm:prSet/>
      <dgm:spPr/>
      <dgm:t>
        <a:bodyPr/>
        <a:lstStyle/>
        <a:p>
          <a:endParaRPr lang="en-US" sz="1800">
            <a:latin typeface="Times New Roman" pitchFamily="18" charset="0"/>
            <a:cs typeface="Times New Roman" pitchFamily="18" charset="0"/>
          </a:endParaRPr>
        </a:p>
      </dgm:t>
    </dgm:pt>
    <dgm:pt modelId="{D959D1FE-D92C-44E8-9AFB-D36A3780A779}" type="sibTrans" cxnId="{967D81D9-1999-4269-A2CE-74B72BBDD31D}">
      <dgm:prSet/>
      <dgm:spPr/>
      <dgm:t>
        <a:bodyPr/>
        <a:lstStyle/>
        <a:p>
          <a:endParaRPr lang="en-US"/>
        </a:p>
      </dgm:t>
    </dgm:pt>
    <dgm:pt modelId="{65E67B89-E025-47FC-BC34-1890D37F0987}">
      <dgm:prSet phldrT="[Text]" custT="1"/>
      <dgm:spPr/>
      <dgm:t>
        <a:bodyPr/>
        <a:lstStyle/>
        <a:p>
          <a:r>
            <a:rPr lang="mn-MN" sz="2400" dirty="0" smtClean="0">
              <a:latin typeface="Times New Roman" pitchFamily="18" charset="0"/>
              <a:cs typeface="Times New Roman" pitchFamily="18" charset="0"/>
            </a:rPr>
            <a:t>Түргэн эдэлгээтэй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A505D21-5BD2-4D16-BD79-4EE197CE9820}" type="parTrans" cxnId="{0A8A7012-343B-49FC-843D-325C05F2DDE9}">
      <dgm:prSet/>
      <dgm:spPr/>
      <dgm:t>
        <a:bodyPr/>
        <a:lstStyle/>
        <a:p>
          <a:endParaRPr lang="en-US" sz="1800">
            <a:latin typeface="Times New Roman" pitchFamily="18" charset="0"/>
            <a:cs typeface="Times New Roman" pitchFamily="18" charset="0"/>
          </a:endParaRPr>
        </a:p>
      </dgm:t>
    </dgm:pt>
    <dgm:pt modelId="{2A6BE1FC-04FF-4FF4-BDBE-752C0FC4DFE5}" type="sibTrans" cxnId="{0A8A7012-343B-49FC-843D-325C05F2DDE9}">
      <dgm:prSet/>
      <dgm:spPr/>
      <dgm:t>
        <a:bodyPr/>
        <a:lstStyle/>
        <a:p>
          <a:endParaRPr lang="en-US"/>
        </a:p>
      </dgm:t>
    </dgm:pt>
    <dgm:pt modelId="{AB991215-FAC3-40E1-BD3E-D1278CB47022}">
      <dgm:prSet phldrT="[Text]" custT="1"/>
      <dgm:spPr/>
      <dgm:t>
        <a:bodyPr/>
        <a:lstStyle/>
        <a:p>
          <a:r>
            <a:rPr lang="mn-MN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Удаан эдэлгээтэй</a:t>
          </a:r>
          <a:endParaRPr lang="en-US" sz="24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C8F2806-8732-4C70-8784-0B7113018F73}" type="parTrans" cxnId="{AE35AE0C-6665-43CA-8CD4-A4C42CA739A2}">
      <dgm:prSet/>
      <dgm:spPr/>
      <dgm:t>
        <a:bodyPr/>
        <a:lstStyle/>
        <a:p>
          <a:endParaRPr lang="en-US" sz="1800">
            <a:latin typeface="Times New Roman" pitchFamily="18" charset="0"/>
            <a:cs typeface="Times New Roman" pitchFamily="18" charset="0"/>
          </a:endParaRPr>
        </a:p>
      </dgm:t>
    </dgm:pt>
    <dgm:pt modelId="{253DBF82-30D5-4B95-9E57-4FB6D371BAB9}" type="sibTrans" cxnId="{AE35AE0C-6665-43CA-8CD4-A4C42CA739A2}">
      <dgm:prSet/>
      <dgm:spPr/>
      <dgm:t>
        <a:bodyPr/>
        <a:lstStyle/>
        <a:p>
          <a:endParaRPr lang="en-US"/>
        </a:p>
      </dgm:t>
    </dgm:pt>
    <dgm:pt modelId="{32A82C67-9A17-4B3F-ABBD-1E59644BD5B6}">
      <dgm:prSet phldrT="[Text]" custT="1"/>
      <dgm:spPr/>
      <dgm:t>
        <a:bodyPr/>
        <a:lstStyle/>
        <a:p>
          <a:r>
            <a:rPr lang="mn-MN" sz="2400" dirty="0" smtClean="0">
              <a:latin typeface="Times New Roman" pitchFamily="18" charset="0"/>
              <a:cs typeface="Times New Roman" pitchFamily="18" charset="0"/>
            </a:rPr>
            <a:t>Материаллаг бус /үйлчилгээ/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B1516AB-82E0-4522-884A-DFC24127F4CD}" type="parTrans" cxnId="{142383D6-5075-4DBC-A730-F78225312D48}">
      <dgm:prSet/>
      <dgm:spPr/>
      <dgm:t>
        <a:bodyPr/>
        <a:lstStyle/>
        <a:p>
          <a:endParaRPr lang="en-US" sz="1800">
            <a:latin typeface="Times New Roman" pitchFamily="18" charset="0"/>
            <a:cs typeface="Times New Roman" pitchFamily="18" charset="0"/>
          </a:endParaRPr>
        </a:p>
      </dgm:t>
    </dgm:pt>
    <dgm:pt modelId="{3E3B0EAC-EC96-453B-A9D0-C4073EB15274}" type="sibTrans" cxnId="{142383D6-5075-4DBC-A730-F78225312D48}">
      <dgm:prSet/>
      <dgm:spPr/>
      <dgm:t>
        <a:bodyPr/>
        <a:lstStyle/>
        <a:p>
          <a:endParaRPr lang="en-US"/>
        </a:p>
      </dgm:t>
    </dgm:pt>
    <dgm:pt modelId="{8601C474-B8D8-4B15-AD0F-42413CDC6A2C}" type="pres">
      <dgm:prSet presAssocID="{F6783719-6ABC-4598-A1FF-2606C9852B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E804554-EF07-4102-9B5C-FDA2558A625D}" type="pres">
      <dgm:prSet presAssocID="{75E63336-C577-4C90-A4F3-6304CA7C8090}" presName="hierRoot1" presStyleCnt="0"/>
      <dgm:spPr/>
    </dgm:pt>
    <dgm:pt modelId="{00EDC6C1-3564-404C-96B9-6117E8485E43}" type="pres">
      <dgm:prSet presAssocID="{75E63336-C577-4C90-A4F3-6304CA7C8090}" presName="composite" presStyleCnt="0"/>
      <dgm:spPr/>
    </dgm:pt>
    <dgm:pt modelId="{B677157F-00A1-4E07-AFA2-1CD10820D9AF}" type="pres">
      <dgm:prSet presAssocID="{75E63336-C577-4C90-A4F3-6304CA7C8090}" presName="background" presStyleLbl="node0" presStyleIdx="0" presStyleCnt="1"/>
      <dgm:spPr/>
    </dgm:pt>
    <dgm:pt modelId="{4A0E9FFB-886E-440C-AB94-4F5CFB8A03D8}" type="pres">
      <dgm:prSet presAssocID="{75E63336-C577-4C90-A4F3-6304CA7C809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503C74-CEDC-4FB0-A85B-D47DF42C8AB7}" type="pres">
      <dgm:prSet presAssocID="{75E63336-C577-4C90-A4F3-6304CA7C8090}" presName="hierChild2" presStyleCnt="0"/>
      <dgm:spPr/>
    </dgm:pt>
    <dgm:pt modelId="{AFF69FB1-CE5B-44E7-AA8E-8FC018B7F435}" type="pres">
      <dgm:prSet presAssocID="{2122B182-49B4-481E-A06C-565136E9BCD3}" presName="Name10" presStyleLbl="parChTrans1D2" presStyleIdx="0" presStyleCnt="2"/>
      <dgm:spPr/>
    </dgm:pt>
    <dgm:pt modelId="{1558E743-32A3-452A-92EF-75B87F896D45}" type="pres">
      <dgm:prSet presAssocID="{58998B7A-9579-4D2D-8365-15C82432A128}" presName="hierRoot2" presStyleCnt="0"/>
      <dgm:spPr/>
    </dgm:pt>
    <dgm:pt modelId="{6E9AC33D-CD2D-4ECB-971A-1C0F55EC53C9}" type="pres">
      <dgm:prSet presAssocID="{58998B7A-9579-4D2D-8365-15C82432A128}" presName="composite2" presStyleCnt="0"/>
      <dgm:spPr/>
    </dgm:pt>
    <dgm:pt modelId="{BB7D5C27-0116-49AA-8DF3-3887C1F6FA01}" type="pres">
      <dgm:prSet presAssocID="{58998B7A-9579-4D2D-8365-15C82432A128}" presName="background2" presStyleLbl="node2" presStyleIdx="0" presStyleCnt="2"/>
      <dgm:spPr/>
    </dgm:pt>
    <dgm:pt modelId="{433E299C-6FC4-417A-9E58-A0A9E2B6BB51}" type="pres">
      <dgm:prSet presAssocID="{58998B7A-9579-4D2D-8365-15C82432A128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2A81B7-CD46-4FF9-A697-ABC12F232B26}" type="pres">
      <dgm:prSet presAssocID="{58998B7A-9579-4D2D-8365-15C82432A128}" presName="hierChild3" presStyleCnt="0"/>
      <dgm:spPr/>
    </dgm:pt>
    <dgm:pt modelId="{EB219703-9538-4935-85D4-2BCF8AFC3648}" type="pres">
      <dgm:prSet presAssocID="{4A505D21-5BD2-4D16-BD79-4EE197CE9820}" presName="Name17" presStyleLbl="parChTrans1D3" presStyleIdx="0" presStyleCnt="2"/>
      <dgm:spPr/>
    </dgm:pt>
    <dgm:pt modelId="{B361C7D7-EEE4-43D5-9570-1B9088FA0E82}" type="pres">
      <dgm:prSet presAssocID="{65E67B89-E025-47FC-BC34-1890D37F0987}" presName="hierRoot3" presStyleCnt="0"/>
      <dgm:spPr/>
    </dgm:pt>
    <dgm:pt modelId="{F44AB325-BB5B-44C5-9085-56DA0288D879}" type="pres">
      <dgm:prSet presAssocID="{65E67B89-E025-47FC-BC34-1890D37F0987}" presName="composite3" presStyleCnt="0"/>
      <dgm:spPr/>
    </dgm:pt>
    <dgm:pt modelId="{2EC30988-8811-4C32-BF58-1AA5794FE923}" type="pres">
      <dgm:prSet presAssocID="{65E67B89-E025-47FC-BC34-1890D37F0987}" presName="background3" presStyleLbl="node3" presStyleIdx="0" presStyleCnt="2"/>
      <dgm:spPr/>
    </dgm:pt>
    <dgm:pt modelId="{DF8B1E05-B29E-498F-8876-0F4E6E3A0140}" type="pres">
      <dgm:prSet presAssocID="{65E67B89-E025-47FC-BC34-1890D37F0987}" presName="text3" presStyleLbl="fgAcc3" presStyleIdx="0" presStyleCnt="2">
        <dgm:presLayoutVars>
          <dgm:chPref val="3"/>
        </dgm:presLayoutVars>
      </dgm:prSet>
      <dgm:spPr/>
    </dgm:pt>
    <dgm:pt modelId="{5A343F3E-2BF3-4E20-8C04-592780496B17}" type="pres">
      <dgm:prSet presAssocID="{65E67B89-E025-47FC-BC34-1890D37F0987}" presName="hierChild4" presStyleCnt="0"/>
      <dgm:spPr/>
    </dgm:pt>
    <dgm:pt modelId="{F822E42E-49C6-4E83-99C7-554E6A69176A}" type="pres">
      <dgm:prSet presAssocID="{5C8F2806-8732-4C70-8784-0B7113018F73}" presName="Name17" presStyleLbl="parChTrans1D3" presStyleIdx="1" presStyleCnt="2"/>
      <dgm:spPr/>
    </dgm:pt>
    <dgm:pt modelId="{4AF44238-ACEA-435C-BDCF-30CA58868E57}" type="pres">
      <dgm:prSet presAssocID="{AB991215-FAC3-40E1-BD3E-D1278CB47022}" presName="hierRoot3" presStyleCnt="0"/>
      <dgm:spPr/>
    </dgm:pt>
    <dgm:pt modelId="{7DB63D05-CE83-45D8-830B-E4BB693988D6}" type="pres">
      <dgm:prSet presAssocID="{AB991215-FAC3-40E1-BD3E-D1278CB47022}" presName="composite3" presStyleCnt="0"/>
      <dgm:spPr/>
    </dgm:pt>
    <dgm:pt modelId="{91289C19-FA29-4023-942B-0BC0FDE656B7}" type="pres">
      <dgm:prSet presAssocID="{AB991215-FAC3-40E1-BD3E-D1278CB47022}" presName="background3" presStyleLbl="node3" presStyleIdx="1" presStyleCnt="2"/>
      <dgm:spPr/>
    </dgm:pt>
    <dgm:pt modelId="{64F90840-8FBA-428A-BD6E-9007A268A02C}" type="pres">
      <dgm:prSet presAssocID="{AB991215-FAC3-40E1-BD3E-D1278CB47022}" presName="text3" presStyleLbl="fgAcc3" presStyleIdx="1" presStyleCnt="2" custLinFactNeighborX="-2958" custLinFactNeighborY="-6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EE78D-B664-4224-AFA0-E438BEE81EB0}" type="pres">
      <dgm:prSet presAssocID="{AB991215-FAC3-40E1-BD3E-D1278CB47022}" presName="hierChild4" presStyleCnt="0"/>
      <dgm:spPr/>
    </dgm:pt>
    <dgm:pt modelId="{4AB7921F-958E-457B-8597-82DA0776EA07}" type="pres">
      <dgm:prSet presAssocID="{4B1516AB-82E0-4522-884A-DFC24127F4CD}" presName="Name10" presStyleLbl="parChTrans1D2" presStyleIdx="1" presStyleCnt="2"/>
      <dgm:spPr/>
    </dgm:pt>
    <dgm:pt modelId="{BD5E60D3-164E-4794-94ED-AE541A302798}" type="pres">
      <dgm:prSet presAssocID="{32A82C67-9A17-4B3F-ABBD-1E59644BD5B6}" presName="hierRoot2" presStyleCnt="0"/>
      <dgm:spPr/>
    </dgm:pt>
    <dgm:pt modelId="{D3051946-A6E6-4D96-BAA9-23EEEEE14295}" type="pres">
      <dgm:prSet presAssocID="{32A82C67-9A17-4B3F-ABBD-1E59644BD5B6}" presName="composite2" presStyleCnt="0"/>
      <dgm:spPr/>
    </dgm:pt>
    <dgm:pt modelId="{5CCA21BC-3D1A-45DF-9B91-B796595D0A22}" type="pres">
      <dgm:prSet presAssocID="{32A82C67-9A17-4B3F-ABBD-1E59644BD5B6}" presName="background2" presStyleLbl="node2" presStyleIdx="1" presStyleCnt="2"/>
      <dgm:spPr/>
    </dgm:pt>
    <dgm:pt modelId="{E144B0E8-C7A5-4EC3-AD96-19D0B29C2923}" type="pres">
      <dgm:prSet presAssocID="{32A82C67-9A17-4B3F-ABBD-1E59644BD5B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5A1736-F543-4ACE-9642-71665434CEEB}" type="pres">
      <dgm:prSet presAssocID="{32A82C67-9A17-4B3F-ABBD-1E59644BD5B6}" presName="hierChild3" presStyleCnt="0"/>
      <dgm:spPr/>
    </dgm:pt>
  </dgm:ptLst>
  <dgm:cxnLst>
    <dgm:cxn modelId="{F7932D3C-C63F-42A4-A009-5D0FB015B129}" type="presOf" srcId="{4A505D21-5BD2-4D16-BD79-4EE197CE9820}" destId="{EB219703-9538-4935-85D4-2BCF8AFC3648}" srcOrd="0" destOrd="0" presId="urn:microsoft.com/office/officeart/2005/8/layout/hierarchy1"/>
    <dgm:cxn modelId="{887C177C-DBA2-446A-A974-5A6B4D1AD415}" type="presOf" srcId="{AB991215-FAC3-40E1-BD3E-D1278CB47022}" destId="{64F90840-8FBA-428A-BD6E-9007A268A02C}" srcOrd="0" destOrd="0" presId="urn:microsoft.com/office/officeart/2005/8/layout/hierarchy1"/>
    <dgm:cxn modelId="{9D62303C-E2B7-4255-9D6A-22EF3695F7E1}" srcId="{F6783719-6ABC-4598-A1FF-2606C9852BE3}" destId="{75E63336-C577-4C90-A4F3-6304CA7C8090}" srcOrd="0" destOrd="0" parTransId="{398166AA-67F9-4557-8D7F-C9B97BF017C2}" sibTransId="{91C5D599-0B15-4640-B8ED-368F1BFB40BD}"/>
    <dgm:cxn modelId="{35478CFB-15B9-4A52-82F0-6A4B324ADA6A}" type="presOf" srcId="{2122B182-49B4-481E-A06C-565136E9BCD3}" destId="{AFF69FB1-CE5B-44E7-AA8E-8FC018B7F435}" srcOrd="0" destOrd="0" presId="urn:microsoft.com/office/officeart/2005/8/layout/hierarchy1"/>
    <dgm:cxn modelId="{8596D06D-4F3E-45C9-A2DC-D33AF37207D9}" type="presOf" srcId="{75E63336-C577-4C90-A4F3-6304CA7C8090}" destId="{4A0E9FFB-886E-440C-AB94-4F5CFB8A03D8}" srcOrd="0" destOrd="0" presId="urn:microsoft.com/office/officeart/2005/8/layout/hierarchy1"/>
    <dgm:cxn modelId="{0A8A7012-343B-49FC-843D-325C05F2DDE9}" srcId="{58998B7A-9579-4D2D-8365-15C82432A128}" destId="{65E67B89-E025-47FC-BC34-1890D37F0987}" srcOrd="0" destOrd="0" parTransId="{4A505D21-5BD2-4D16-BD79-4EE197CE9820}" sibTransId="{2A6BE1FC-04FF-4FF4-BDBE-752C0FC4DFE5}"/>
    <dgm:cxn modelId="{C9B52494-0954-4FAE-8E41-0BE749023C84}" type="presOf" srcId="{5C8F2806-8732-4C70-8784-0B7113018F73}" destId="{F822E42E-49C6-4E83-99C7-554E6A69176A}" srcOrd="0" destOrd="0" presId="urn:microsoft.com/office/officeart/2005/8/layout/hierarchy1"/>
    <dgm:cxn modelId="{D7BDC524-C90F-4F55-913D-606FFC65389A}" type="presOf" srcId="{58998B7A-9579-4D2D-8365-15C82432A128}" destId="{433E299C-6FC4-417A-9E58-A0A9E2B6BB51}" srcOrd="0" destOrd="0" presId="urn:microsoft.com/office/officeart/2005/8/layout/hierarchy1"/>
    <dgm:cxn modelId="{58ECAA71-C312-4105-955B-8CFBBCF12DF4}" type="presOf" srcId="{65E67B89-E025-47FC-BC34-1890D37F0987}" destId="{DF8B1E05-B29E-498F-8876-0F4E6E3A0140}" srcOrd="0" destOrd="0" presId="urn:microsoft.com/office/officeart/2005/8/layout/hierarchy1"/>
    <dgm:cxn modelId="{142383D6-5075-4DBC-A730-F78225312D48}" srcId="{75E63336-C577-4C90-A4F3-6304CA7C8090}" destId="{32A82C67-9A17-4B3F-ABBD-1E59644BD5B6}" srcOrd="1" destOrd="0" parTransId="{4B1516AB-82E0-4522-884A-DFC24127F4CD}" sibTransId="{3E3B0EAC-EC96-453B-A9D0-C4073EB15274}"/>
    <dgm:cxn modelId="{F230089C-B5AD-4755-9EA5-9BF75D4F6320}" type="presOf" srcId="{32A82C67-9A17-4B3F-ABBD-1E59644BD5B6}" destId="{E144B0E8-C7A5-4EC3-AD96-19D0B29C2923}" srcOrd="0" destOrd="0" presId="urn:microsoft.com/office/officeart/2005/8/layout/hierarchy1"/>
    <dgm:cxn modelId="{AE35AE0C-6665-43CA-8CD4-A4C42CA739A2}" srcId="{58998B7A-9579-4D2D-8365-15C82432A128}" destId="{AB991215-FAC3-40E1-BD3E-D1278CB47022}" srcOrd="1" destOrd="0" parTransId="{5C8F2806-8732-4C70-8784-0B7113018F73}" sibTransId="{253DBF82-30D5-4B95-9E57-4FB6D371BAB9}"/>
    <dgm:cxn modelId="{967D81D9-1999-4269-A2CE-74B72BBDD31D}" srcId="{75E63336-C577-4C90-A4F3-6304CA7C8090}" destId="{58998B7A-9579-4D2D-8365-15C82432A128}" srcOrd="0" destOrd="0" parTransId="{2122B182-49B4-481E-A06C-565136E9BCD3}" sibTransId="{D959D1FE-D92C-44E8-9AFB-D36A3780A779}"/>
    <dgm:cxn modelId="{7F7C2E00-6258-42B0-AE36-7738C8D77969}" type="presOf" srcId="{F6783719-6ABC-4598-A1FF-2606C9852BE3}" destId="{8601C474-B8D8-4B15-AD0F-42413CDC6A2C}" srcOrd="0" destOrd="0" presId="urn:microsoft.com/office/officeart/2005/8/layout/hierarchy1"/>
    <dgm:cxn modelId="{86BBF7D6-451E-431C-94BE-36807852ECF6}" type="presOf" srcId="{4B1516AB-82E0-4522-884A-DFC24127F4CD}" destId="{4AB7921F-958E-457B-8597-82DA0776EA07}" srcOrd="0" destOrd="0" presId="urn:microsoft.com/office/officeart/2005/8/layout/hierarchy1"/>
    <dgm:cxn modelId="{F92C5A60-4746-4582-B178-8E9C90091124}" type="presParOf" srcId="{8601C474-B8D8-4B15-AD0F-42413CDC6A2C}" destId="{BE804554-EF07-4102-9B5C-FDA2558A625D}" srcOrd="0" destOrd="0" presId="urn:microsoft.com/office/officeart/2005/8/layout/hierarchy1"/>
    <dgm:cxn modelId="{F3995DDB-A5D5-4FA5-9DA0-81E53832A72F}" type="presParOf" srcId="{BE804554-EF07-4102-9B5C-FDA2558A625D}" destId="{00EDC6C1-3564-404C-96B9-6117E8485E43}" srcOrd="0" destOrd="0" presId="urn:microsoft.com/office/officeart/2005/8/layout/hierarchy1"/>
    <dgm:cxn modelId="{01C1C6A7-4A5D-4E70-9DFA-07C3CFCA7811}" type="presParOf" srcId="{00EDC6C1-3564-404C-96B9-6117E8485E43}" destId="{B677157F-00A1-4E07-AFA2-1CD10820D9AF}" srcOrd="0" destOrd="0" presId="urn:microsoft.com/office/officeart/2005/8/layout/hierarchy1"/>
    <dgm:cxn modelId="{62F9EA03-ED09-435D-B7A8-A3E72ADE49CC}" type="presParOf" srcId="{00EDC6C1-3564-404C-96B9-6117E8485E43}" destId="{4A0E9FFB-886E-440C-AB94-4F5CFB8A03D8}" srcOrd="1" destOrd="0" presId="urn:microsoft.com/office/officeart/2005/8/layout/hierarchy1"/>
    <dgm:cxn modelId="{2E9E7735-78B8-44A6-A99A-A8E051F8CF18}" type="presParOf" srcId="{BE804554-EF07-4102-9B5C-FDA2558A625D}" destId="{7C503C74-CEDC-4FB0-A85B-D47DF42C8AB7}" srcOrd="1" destOrd="0" presId="urn:microsoft.com/office/officeart/2005/8/layout/hierarchy1"/>
    <dgm:cxn modelId="{F9BD8A4D-67AE-46B3-8E82-7A8B864EA831}" type="presParOf" srcId="{7C503C74-CEDC-4FB0-A85B-D47DF42C8AB7}" destId="{AFF69FB1-CE5B-44E7-AA8E-8FC018B7F435}" srcOrd="0" destOrd="0" presId="urn:microsoft.com/office/officeart/2005/8/layout/hierarchy1"/>
    <dgm:cxn modelId="{4A94BC93-479F-4FCD-B00E-A87B1E62EBDF}" type="presParOf" srcId="{7C503C74-CEDC-4FB0-A85B-D47DF42C8AB7}" destId="{1558E743-32A3-452A-92EF-75B87F896D45}" srcOrd="1" destOrd="0" presId="urn:microsoft.com/office/officeart/2005/8/layout/hierarchy1"/>
    <dgm:cxn modelId="{0EE427F0-266C-426B-80BF-48FF06BF5DAF}" type="presParOf" srcId="{1558E743-32A3-452A-92EF-75B87F896D45}" destId="{6E9AC33D-CD2D-4ECB-971A-1C0F55EC53C9}" srcOrd="0" destOrd="0" presId="urn:microsoft.com/office/officeart/2005/8/layout/hierarchy1"/>
    <dgm:cxn modelId="{2BF44A44-632B-43A6-A6E6-F6E4979E9CB4}" type="presParOf" srcId="{6E9AC33D-CD2D-4ECB-971A-1C0F55EC53C9}" destId="{BB7D5C27-0116-49AA-8DF3-3887C1F6FA01}" srcOrd="0" destOrd="0" presId="urn:microsoft.com/office/officeart/2005/8/layout/hierarchy1"/>
    <dgm:cxn modelId="{10A052AD-A07D-468A-B070-45B39C2BCD1B}" type="presParOf" srcId="{6E9AC33D-CD2D-4ECB-971A-1C0F55EC53C9}" destId="{433E299C-6FC4-417A-9E58-A0A9E2B6BB51}" srcOrd="1" destOrd="0" presId="urn:microsoft.com/office/officeart/2005/8/layout/hierarchy1"/>
    <dgm:cxn modelId="{46EBF960-F9C1-4A21-B102-94C67603CEBA}" type="presParOf" srcId="{1558E743-32A3-452A-92EF-75B87F896D45}" destId="{532A81B7-CD46-4FF9-A697-ABC12F232B26}" srcOrd="1" destOrd="0" presId="urn:microsoft.com/office/officeart/2005/8/layout/hierarchy1"/>
    <dgm:cxn modelId="{6C8E71BA-E56B-4E66-8828-049E8FE07B8B}" type="presParOf" srcId="{532A81B7-CD46-4FF9-A697-ABC12F232B26}" destId="{EB219703-9538-4935-85D4-2BCF8AFC3648}" srcOrd="0" destOrd="0" presId="urn:microsoft.com/office/officeart/2005/8/layout/hierarchy1"/>
    <dgm:cxn modelId="{0766F6C7-5044-46F9-9B85-1F450ED8353E}" type="presParOf" srcId="{532A81B7-CD46-4FF9-A697-ABC12F232B26}" destId="{B361C7D7-EEE4-43D5-9570-1B9088FA0E82}" srcOrd="1" destOrd="0" presId="urn:microsoft.com/office/officeart/2005/8/layout/hierarchy1"/>
    <dgm:cxn modelId="{DB41EE41-FC87-4AB5-A99D-E3AAAA40482E}" type="presParOf" srcId="{B361C7D7-EEE4-43D5-9570-1B9088FA0E82}" destId="{F44AB325-BB5B-44C5-9085-56DA0288D879}" srcOrd="0" destOrd="0" presId="urn:microsoft.com/office/officeart/2005/8/layout/hierarchy1"/>
    <dgm:cxn modelId="{B4F9EFB5-5CD7-44E8-9156-5A4FBFAF1E1D}" type="presParOf" srcId="{F44AB325-BB5B-44C5-9085-56DA0288D879}" destId="{2EC30988-8811-4C32-BF58-1AA5794FE923}" srcOrd="0" destOrd="0" presId="urn:microsoft.com/office/officeart/2005/8/layout/hierarchy1"/>
    <dgm:cxn modelId="{8A115D50-C910-494D-8EE7-186552D077BA}" type="presParOf" srcId="{F44AB325-BB5B-44C5-9085-56DA0288D879}" destId="{DF8B1E05-B29E-498F-8876-0F4E6E3A0140}" srcOrd="1" destOrd="0" presId="urn:microsoft.com/office/officeart/2005/8/layout/hierarchy1"/>
    <dgm:cxn modelId="{A6321316-E2F9-4B8E-A888-EEC3E597F995}" type="presParOf" srcId="{B361C7D7-EEE4-43D5-9570-1B9088FA0E82}" destId="{5A343F3E-2BF3-4E20-8C04-592780496B17}" srcOrd="1" destOrd="0" presId="urn:microsoft.com/office/officeart/2005/8/layout/hierarchy1"/>
    <dgm:cxn modelId="{BBB60C99-EC1C-4D64-9409-B65450F6B66D}" type="presParOf" srcId="{532A81B7-CD46-4FF9-A697-ABC12F232B26}" destId="{F822E42E-49C6-4E83-99C7-554E6A69176A}" srcOrd="2" destOrd="0" presId="urn:microsoft.com/office/officeart/2005/8/layout/hierarchy1"/>
    <dgm:cxn modelId="{9F55D86F-8779-4820-9925-281382A4DE81}" type="presParOf" srcId="{532A81B7-CD46-4FF9-A697-ABC12F232B26}" destId="{4AF44238-ACEA-435C-BDCF-30CA58868E57}" srcOrd="3" destOrd="0" presId="urn:microsoft.com/office/officeart/2005/8/layout/hierarchy1"/>
    <dgm:cxn modelId="{16CF6D8D-0EEF-4409-92F9-96CBC43D32A9}" type="presParOf" srcId="{4AF44238-ACEA-435C-BDCF-30CA58868E57}" destId="{7DB63D05-CE83-45D8-830B-E4BB693988D6}" srcOrd="0" destOrd="0" presId="urn:microsoft.com/office/officeart/2005/8/layout/hierarchy1"/>
    <dgm:cxn modelId="{1CFE2F95-2640-4910-8C76-F51DA2983B63}" type="presParOf" srcId="{7DB63D05-CE83-45D8-830B-E4BB693988D6}" destId="{91289C19-FA29-4023-942B-0BC0FDE656B7}" srcOrd="0" destOrd="0" presId="urn:microsoft.com/office/officeart/2005/8/layout/hierarchy1"/>
    <dgm:cxn modelId="{8FFCB8BF-0E71-49CA-9640-225D82BF7B1E}" type="presParOf" srcId="{7DB63D05-CE83-45D8-830B-E4BB693988D6}" destId="{64F90840-8FBA-428A-BD6E-9007A268A02C}" srcOrd="1" destOrd="0" presId="urn:microsoft.com/office/officeart/2005/8/layout/hierarchy1"/>
    <dgm:cxn modelId="{7FFC7A11-744B-4F16-AC49-F985468673D3}" type="presParOf" srcId="{4AF44238-ACEA-435C-BDCF-30CA58868E57}" destId="{4AEEE78D-B664-4224-AFA0-E438BEE81EB0}" srcOrd="1" destOrd="0" presId="urn:microsoft.com/office/officeart/2005/8/layout/hierarchy1"/>
    <dgm:cxn modelId="{4125FFD0-FA2D-4D7A-8288-FE0E3A63DEA8}" type="presParOf" srcId="{7C503C74-CEDC-4FB0-A85B-D47DF42C8AB7}" destId="{4AB7921F-958E-457B-8597-82DA0776EA07}" srcOrd="2" destOrd="0" presId="urn:microsoft.com/office/officeart/2005/8/layout/hierarchy1"/>
    <dgm:cxn modelId="{FED450D1-37DA-40E2-9923-4D587D82FF3E}" type="presParOf" srcId="{7C503C74-CEDC-4FB0-A85B-D47DF42C8AB7}" destId="{BD5E60D3-164E-4794-94ED-AE541A302798}" srcOrd="3" destOrd="0" presId="urn:microsoft.com/office/officeart/2005/8/layout/hierarchy1"/>
    <dgm:cxn modelId="{04CD516D-ECB7-4812-BBA8-AA26FC5032FB}" type="presParOf" srcId="{BD5E60D3-164E-4794-94ED-AE541A302798}" destId="{D3051946-A6E6-4D96-BAA9-23EEEEE14295}" srcOrd="0" destOrd="0" presId="urn:microsoft.com/office/officeart/2005/8/layout/hierarchy1"/>
    <dgm:cxn modelId="{D7C5E860-373F-4461-ADB3-EBD35844CBFD}" type="presParOf" srcId="{D3051946-A6E6-4D96-BAA9-23EEEEE14295}" destId="{5CCA21BC-3D1A-45DF-9B91-B796595D0A22}" srcOrd="0" destOrd="0" presId="urn:microsoft.com/office/officeart/2005/8/layout/hierarchy1"/>
    <dgm:cxn modelId="{9537E512-874A-4B52-BC75-64013E3FC9C9}" type="presParOf" srcId="{D3051946-A6E6-4D96-BAA9-23EEEEE14295}" destId="{E144B0E8-C7A5-4EC3-AD96-19D0B29C2923}" srcOrd="1" destOrd="0" presId="urn:microsoft.com/office/officeart/2005/8/layout/hierarchy1"/>
    <dgm:cxn modelId="{9CBEBBE3-0972-4A2E-90FB-23461F4F1276}" type="presParOf" srcId="{BD5E60D3-164E-4794-94ED-AE541A302798}" destId="{C85A1736-F543-4ACE-9642-71665434CEE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CDA2EB-20AF-428C-9F28-6DFE6FBABE9C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1209E9-7A96-4734-9C25-503FBDBAFD40}">
      <dgm:prSet phldrT="[Text]"/>
      <dgm:spPr/>
      <dgm:t>
        <a:bodyPr/>
        <a:lstStyle/>
        <a:p>
          <a:r>
            <a:rPr lang="mn-MN" dirty="0" smtClean="0">
              <a:latin typeface="Times New Roman" pitchFamily="18" charset="0"/>
              <a:cs typeface="Times New Roman" pitchFamily="18" charset="0"/>
            </a:rPr>
            <a:t>Бүтээгдэхүүний үнэт чанарт үндэслэн үнэ тогтоох арга</a:t>
          </a:r>
          <a:endParaRPr lang="en-US" dirty="0"/>
        </a:p>
      </dgm:t>
    </dgm:pt>
    <dgm:pt modelId="{16A953BB-3697-4613-A67E-3BE6270F8392}" type="parTrans" cxnId="{C458B14E-A954-4A91-A89D-5AE9110C2726}">
      <dgm:prSet/>
      <dgm:spPr/>
      <dgm:t>
        <a:bodyPr/>
        <a:lstStyle/>
        <a:p>
          <a:endParaRPr lang="en-US"/>
        </a:p>
      </dgm:t>
    </dgm:pt>
    <dgm:pt modelId="{0B2049EE-A7E3-4B9C-923E-0FDABF213F93}" type="sibTrans" cxnId="{C458B14E-A954-4A91-A89D-5AE9110C2726}">
      <dgm:prSet/>
      <dgm:spPr/>
      <dgm:t>
        <a:bodyPr/>
        <a:lstStyle/>
        <a:p>
          <a:endParaRPr lang="en-US"/>
        </a:p>
      </dgm:t>
    </dgm:pt>
    <dgm:pt modelId="{63E17CBF-5BA0-4671-B7FB-6236100DE73E}">
      <dgm:prSet phldrT="[Text]"/>
      <dgm:spPr/>
      <dgm:t>
        <a:bodyPr/>
        <a:lstStyle/>
        <a:p>
          <a:r>
            <a:rPr lang="mn-MN" dirty="0" smtClean="0">
              <a:latin typeface="Times New Roman" pitchFamily="18" charset="0"/>
              <a:cs typeface="Times New Roman" pitchFamily="18" charset="0"/>
            </a:rPr>
            <a:t>зах зээлийн “өрмийг хамах” үнийн стратеги </a:t>
          </a:r>
          <a:endParaRPr lang="en-US" dirty="0"/>
        </a:p>
      </dgm:t>
    </dgm:pt>
    <dgm:pt modelId="{E15954FD-CB73-4CF5-AE67-1D9B0272D024}" type="parTrans" cxnId="{6DD5436C-D38C-44EE-9E5F-AC9967B18F7B}">
      <dgm:prSet/>
      <dgm:spPr/>
      <dgm:t>
        <a:bodyPr/>
        <a:lstStyle/>
        <a:p>
          <a:endParaRPr lang="en-US"/>
        </a:p>
      </dgm:t>
    </dgm:pt>
    <dgm:pt modelId="{76C24105-BC99-480B-8C3F-75FC2763FF56}" type="sibTrans" cxnId="{6DD5436C-D38C-44EE-9E5F-AC9967B18F7B}">
      <dgm:prSet/>
      <dgm:spPr/>
      <dgm:t>
        <a:bodyPr/>
        <a:lstStyle/>
        <a:p>
          <a:endParaRPr lang="en-US"/>
        </a:p>
      </dgm:t>
    </dgm:pt>
    <dgm:pt modelId="{A1241AAC-ECD9-43AC-9D78-A5C372952D63}" type="pres">
      <dgm:prSet presAssocID="{15CDA2EB-20AF-428C-9F28-6DFE6FBABE9C}" presName="diagram" presStyleCnt="0">
        <dgm:presLayoutVars>
          <dgm:dir/>
          <dgm:resizeHandles val="exact"/>
        </dgm:presLayoutVars>
      </dgm:prSet>
      <dgm:spPr/>
    </dgm:pt>
    <dgm:pt modelId="{7DBFF712-7335-47CA-91D7-32682601BAD6}" type="pres">
      <dgm:prSet presAssocID="{851209E9-7A96-4734-9C25-503FBDBAFD40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31FE25-9E9A-41F6-A42C-02A1C6F47D54}" type="pres">
      <dgm:prSet presAssocID="{63E17CBF-5BA0-4671-B7FB-6236100DE73E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863CD4-08AF-441C-A0A4-4EC10C5CE480}" type="presOf" srcId="{63E17CBF-5BA0-4671-B7FB-6236100DE73E}" destId="{9931FE25-9E9A-41F6-A42C-02A1C6F47D54}" srcOrd="0" destOrd="0" presId="urn:microsoft.com/office/officeart/2005/8/layout/arrow5"/>
    <dgm:cxn modelId="{8784B073-EBCE-47E0-8ECF-E00AA3BE203A}" type="presOf" srcId="{15CDA2EB-20AF-428C-9F28-6DFE6FBABE9C}" destId="{A1241AAC-ECD9-43AC-9D78-A5C372952D63}" srcOrd="0" destOrd="0" presId="urn:microsoft.com/office/officeart/2005/8/layout/arrow5"/>
    <dgm:cxn modelId="{6DD5436C-D38C-44EE-9E5F-AC9967B18F7B}" srcId="{15CDA2EB-20AF-428C-9F28-6DFE6FBABE9C}" destId="{63E17CBF-5BA0-4671-B7FB-6236100DE73E}" srcOrd="1" destOrd="0" parTransId="{E15954FD-CB73-4CF5-AE67-1D9B0272D024}" sibTransId="{76C24105-BC99-480B-8C3F-75FC2763FF56}"/>
    <dgm:cxn modelId="{76D2C220-E1A6-4B57-BF7E-2836FD42F5AF}" type="presOf" srcId="{851209E9-7A96-4734-9C25-503FBDBAFD40}" destId="{7DBFF712-7335-47CA-91D7-32682601BAD6}" srcOrd="0" destOrd="0" presId="urn:microsoft.com/office/officeart/2005/8/layout/arrow5"/>
    <dgm:cxn modelId="{C458B14E-A954-4A91-A89D-5AE9110C2726}" srcId="{15CDA2EB-20AF-428C-9F28-6DFE6FBABE9C}" destId="{851209E9-7A96-4734-9C25-503FBDBAFD40}" srcOrd="0" destOrd="0" parTransId="{16A953BB-3697-4613-A67E-3BE6270F8392}" sibTransId="{0B2049EE-A7E3-4B9C-923E-0FDABF213F93}"/>
    <dgm:cxn modelId="{C0039BFF-93BC-4D52-B2D5-ED668A1DAE71}" type="presParOf" srcId="{A1241AAC-ECD9-43AC-9D78-A5C372952D63}" destId="{7DBFF712-7335-47CA-91D7-32682601BAD6}" srcOrd="0" destOrd="0" presId="urn:microsoft.com/office/officeart/2005/8/layout/arrow5"/>
    <dgm:cxn modelId="{F1F37AD3-D880-461D-8659-204D3CB19FF0}" type="presParOf" srcId="{A1241AAC-ECD9-43AC-9D78-A5C372952D63}" destId="{9931FE25-9E9A-41F6-A42C-02A1C6F47D54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113A26-5056-4577-9DE0-D869AAE9C13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56319B-8F70-46C4-9EAC-193ED10AAB1F}">
      <dgm:prSet phldrT="[Text]"/>
      <dgm:spPr/>
      <dgm:t>
        <a:bodyPr/>
        <a:lstStyle/>
        <a:p>
          <a:r>
            <a:rPr lang="mn-MN" dirty="0" smtClean="0">
              <a:latin typeface="Times New Roman" pitchFamily="18" charset="0"/>
              <a:cs typeface="Times New Roman" pitchFamily="18" charset="0"/>
            </a:rPr>
            <a:t>Бүтээгдэхүүний багцад баримтлах үнийн стратеги:</a:t>
          </a:r>
          <a:endParaRPr lang="en-US" dirty="0"/>
        </a:p>
      </dgm:t>
    </dgm:pt>
    <dgm:pt modelId="{8CF80166-FCA7-432C-8F5D-BE877940AB34}" type="parTrans" cxnId="{AB666465-5807-40F0-A403-29BE173BF374}">
      <dgm:prSet/>
      <dgm:spPr/>
      <dgm:t>
        <a:bodyPr/>
        <a:lstStyle/>
        <a:p>
          <a:endParaRPr lang="en-US"/>
        </a:p>
      </dgm:t>
    </dgm:pt>
    <dgm:pt modelId="{B484CB57-8265-4ACA-B50A-0377CE5FC94C}" type="sibTrans" cxnId="{AB666465-5807-40F0-A403-29BE173BF374}">
      <dgm:prSet/>
      <dgm:spPr/>
      <dgm:t>
        <a:bodyPr/>
        <a:lstStyle/>
        <a:p>
          <a:endParaRPr lang="en-US"/>
        </a:p>
      </dgm:t>
    </dgm:pt>
    <dgm:pt modelId="{27F37EDC-D55E-4BBB-A046-912912CD76F8}">
      <dgm:prSet/>
      <dgm:spPr/>
      <dgm:t>
        <a:bodyPr/>
        <a:lstStyle/>
        <a:p>
          <a:r>
            <a:rPr lang="mn-MN" smtClean="0">
              <a:latin typeface="Times New Roman" pitchFamily="18" charset="0"/>
              <a:cs typeface="Times New Roman" pitchFamily="18" charset="0"/>
            </a:rPr>
            <a:t>Хамт хэрэглэгдэх бүтээгдэхүүнийг үнэлэх стратеги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0D51E864-1861-4903-9EF6-1F90B26B0726}" type="parTrans" cxnId="{93D93340-027F-49B3-953E-57FDF02AECBC}">
      <dgm:prSet/>
      <dgm:spPr/>
      <dgm:t>
        <a:bodyPr/>
        <a:lstStyle/>
        <a:p>
          <a:endParaRPr lang="en-US"/>
        </a:p>
      </dgm:t>
    </dgm:pt>
    <dgm:pt modelId="{3D5D15E9-5A81-4248-9C66-5A851EE0CC6C}" type="sibTrans" cxnId="{93D93340-027F-49B3-953E-57FDF02AECBC}">
      <dgm:prSet/>
      <dgm:spPr/>
      <dgm:t>
        <a:bodyPr/>
        <a:lstStyle/>
        <a:p>
          <a:endParaRPr lang="en-US"/>
        </a:p>
      </dgm:t>
    </dgm:pt>
    <dgm:pt modelId="{0D4756A1-B241-4EF0-BAC6-5C53070B9984}" type="pres">
      <dgm:prSet presAssocID="{3A113A26-5056-4577-9DE0-D869AAE9C132}" presName="outerComposite" presStyleCnt="0">
        <dgm:presLayoutVars>
          <dgm:chMax val="5"/>
          <dgm:dir/>
          <dgm:resizeHandles val="exact"/>
        </dgm:presLayoutVars>
      </dgm:prSet>
      <dgm:spPr/>
    </dgm:pt>
    <dgm:pt modelId="{451EF06E-7458-4BF7-B0FE-C8E7C4E212AD}" type="pres">
      <dgm:prSet presAssocID="{3A113A26-5056-4577-9DE0-D869AAE9C132}" presName="dummyMaxCanvas" presStyleCnt="0">
        <dgm:presLayoutVars/>
      </dgm:prSet>
      <dgm:spPr/>
    </dgm:pt>
    <dgm:pt modelId="{E81B4912-EE64-42CD-81EE-3D2DF0D0BF97}" type="pres">
      <dgm:prSet presAssocID="{3A113A26-5056-4577-9DE0-D869AAE9C132}" presName="TwoNodes_1" presStyleLbl="node1" presStyleIdx="0" presStyleCnt="2" custLinFactNeighborX="199" custLinFactNeighborY="-141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58CE5C-105F-46FA-A80F-38750AEA23D3}" type="pres">
      <dgm:prSet presAssocID="{3A113A26-5056-4577-9DE0-D869AAE9C132}" presName="TwoNodes_2" presStyleLbl="node1" presStyleIdx="1" presStyleCnt="2">
        <dgm:presLayoutVars>
          <dgm:bulletEnabled val="1"/>
        </dgm:presLayoutVars>
      </dgm:prSet>
      <dgm:spPr/>
    </dgm:pt>
    <dgm:pt modelId="{DD9D9A85-ECF3-4CD4-B756-F40BFD505498}" type="pres">
      <dgm:prSet presAssocID="{3A113A26-5056-4577-9DE0-D869AAE9C132}" presName="TwoConn_1-2" presStyleLbl="fgAccFollowNode1" presStyleIdx="0" presStyleCnt="1">
        <dgm:presLayoutVars>
          <dgm:bulletEnabled val="1"/>
        </dgm:presLayoutVars>
      </dgm:prSet>
      <dgm:spPr/>
    </dgm:pt>
    <dgm:pt modelId="{993987AC-946C-4FC3-A273-90DD6A24587C}" type="pres">
      <dgm:prSet presAssocID="{3A113A26-5056-4577-9DE0-D869AAE9C132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22CF1B-A0AF-4AB4-A43C-17E61CB771BB}" type="pres">
      <dgm:prSet presAssocID="{3A113A26-5056-4577-9DE0-D869AAE9C132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DB6DE49C-6F85-47B9-BDB1-C5A0D53CEEDB}" type="presOf" srcId="{27F37EDC-D55E-4BBB-A046-912912CD76F8}" destId="{4422CF1B-A0AF-4AB4-A43C-17E61CB771BB}" srcOrd="1" destOrd="0" presId="urn:microsoft.com/office/officeart/2005/8/layout/vProcess5"/>
    <dgm:cxn modelId="{AB666465-5807-40F0-A403-29BE173BF374}" srcId="{3A113A26-5056-4577-9DE0-D869AAE9C132}" destId="{1856319B-8F70-46C4-9EAC-193ED10AAB1F}" srcOrd="0" destOrd="0" parTransId="{8CF80166-FCA7-432C-8F5D-BE877940AB34}" sibTransId="{B484CB57-8265-4ACA-B50A-0377CE5FC94C}"/>
    <dgm:cxn modelId="{FD0B2F41-ABE0-40FC-B851-CE3179802881}" type="presOf" srcId="{27F37EDC-D55E-4BBB-A046-912912CD76F8}" destId="{E258CE5C-105F-46FA-A80F-38750AEA23D3}" srcOrd="0" destOrd="0" presId="urn:microsoft.com/office/officeart/2005/8/layout/vProcess5"/>
    <dgm:cxn modelId="{6601E360-855D-416A-9FD2-FE44A6A1B35D}" type="presOf" srcId="{1856319B-8F70-46C4-9EAC-193ED10AAB1F}" destId="{E81B4912-EE64-42CD-81EE-3D2DF0D0BF97}" srcOrd="0" destOrd="0" presId="urn:microsoft.com/office/officeart/2005/8/layout/vProcess5"/>
    <dgm:cxn modelId="{F4664A77-6DE5-4883-BE3D-4122AFBF7CFD}" type="presOf" srcId="{3A113A26-5056-4577-9DE0-D869AAE9C132}" destId="{0D4756A1-B241-4EF0-BAC6-5C53070B9984}" srcOrd="0" destOrd="0" presId="urn:microsoft.com/office/officeart/2005/8/layout/vProcess5"/>
    <dgm:cxn modelId="{076FA49D-57DD-4E25-8357-383D56202FBE}" type="presOf" srcId="{B484CB57-8265-4ACA-B50A-0377CE5FC94C}" destId="{DD9D9A85-ECF3-4CD4-B756-F40BFD505498}" srcOrd="0" destOrd="0" presId="urn:microsoft.com/office/officeart/2005/8/layout/vProcess5"/>
    <dgm:cxn modelId="{93D93340-027F-49B3-953E-57FDF02AECBC}" srcId="{3A113A26-5056-4577-9DE0-D869AAE9C132}" destId="{27F37EDC-D55E-4BBB-A046-912912CD76F8}" srcOrd="1" destOrd="0" parTransId="{0D51E864-1861-4903-9EF6-1F90B26B0726}" sibTransId="{3D5D15E9-5A81-4248-9C66-5A851EE0CC6C}"/>
    <dgm:cxn modelId="{79F2E2E1-5AB1-4F13-9CD8-6B38B1CF1E63}" type="presOf" srcId="{1856319B-8F70-46C4-9EAC-193ED10AAB1F}" destId="{993987AC-946C-4FC3-A273-90DD6A24587C}" srcOrd="1" destOrd="0" presId="urn:microsoft.com/office/officeart/2005/8/layout/vProcess5"/>
    <dgm:cxn modelId="{0FEF411A-3ABA-47C9-92C2-C39307F331E8}" type="presParOf" srcId="{0D4756A1-B241-4EF0-BAC6-5C53070B9984}" destId="{451EF06E-7458-4BF7-B0FE-C8E7C4E212AD}" srcOrd="0" destOrd="0" presId="urn:microsoft.com/office/officeart/2005/8/layout/vProcess5"/>
    <dgm:cxn modelId="{C3DA4A7A-2665-457F-AADF-0A42B91CA141}" type="presParOf" srcId="{0D4756A1-B241-4EF0-BAC6-5C53070B9984}" destId="{E81B4912-EE64-42CD-81EE-3D2DF0D0BF97}" srcOrd="1" destOrd="0" presId="urn:microsoft.com/office/officeart/2005/8/layout/vProcess5"/>
    <dgm:cxn modelId="{2091DC4E-A411-4CCA-B0CB-3C90FC871FEE}" type="presParOf" srcId="{0D4756A1-B241-4EF0-BAC6-5C53070B9984}" destId="{E258CE5C-105F-46FA-A80F-38750AEA23D3}" srcOrd="2" destOrd="0" presId="urn:microsoft.com/office/officeart/2005/8/layout/vProcess5"/>
    <dgm:cxn modelId="{EAC84AE9-468E-4404-BF09-3FA04EC8FCB5}" type="presParOf" srcId="{0D4756A1-B241-4EF0-BAC6-5C53070B9984}" destId="{DD9D9A85-ECF3-4CD4-B756-F40BFD505498}" srcOrd="3" destOrd="0" presId="urn:microsoft.com/office/officeart/2005/8/layout/vProcess5"/>
    <dgm:cxn modelId="{42796EBE-1CFF-4BFD-80B2-A16BE0273FEB}" type="presParOf" srcId="{0D4756A1-B241-4EF0-BAC6-5C53070B9984}" destId="{993987AC-946C-4FC3-A273-90DD6A24587C}" srcOrd="4" destOrd="0" presId="urn:microsoft.com/office/officeart/2005/8/layout/vProcess5"/>
    <dgm:cxn modelId="{C43E21A6-17A0-4421-AABF-3027BBDEF41F}" type="presParOf" srcId="{0D4756A1-B241-4EF0-BAC6-5C53070B9984}" destId="{4422CF1B-A0AF-4AB4-A43C-17E61CB771BB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B7921F-958E-457B-8597-82DA0776EA07}">
      <dsp:nvSpPr>
        <dsp:cNvPr id="0" name=""/>
        <dsp:cNvSpPr/>
      </dsp:nvSpPr>
      <dsp:spPr>
        <a:xfrm>
          <a:off x="4832583" y="1438575"/>
          <a:ext cx="1382047" cy="657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223"/>
              </a:lnTo>
              <a:lnTo>
                <a:pt x="1382047" y="448223"/>
              </a:lnTo>
              <a:lnTo>
                <a:pt x="1382047" y="65772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2E42E-49C6-4E83-99C7-554E6A69176A}">
      <dsp:nvSpPr>
        <dsp:cNvPr id="0" name=""/>
        <dsp:cNvSpPr/>
      </dsp:nvSpPr>
      <dsp:spPr>
        <a:xfrm>
          <a:off x="3450535" y="3532377"/>
          <a:ext cx="1315151" cy="648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9003"/>
              </a:lnTo>
              <a:lnTo>
                <a:pt x="1315151" y="439003"/>
              </a:lnTo>
              <a:lnTo>
                <a:pt x="1315151" y="64850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219703-9538-4935-85D4-2BCF8AFC3648}">
      <dsp:nvSpPr>
        <dsp:cNvPr id="0" name=""/>
        <dsp:cNvSpPr/>
      </dsp:nvSpPr>
      <dsp:spPr>
        <a:xfrm>
          <a:off x="2068487" y="3532377"/>
          <a:ext cx="1382047" cy="657729"/>
        </a:xfrm>
        <a:custGeom>
          <a:avLst/>
          <a:gdLst/>
          <a:ahLst/>
          <a:cxnLst/>
          <a:rect l="0" t="0" r="0" b="0"/>
          <a:pathLst>
            <a:path>
              <a:moveTo>
                <a:pt x="1382047" y="0"/>
              </a:moveTo>
              <a:lnTo>
                <a:pt x="1382047" y="448223"/>
              </a:lnTo>
              <a:lnTo>
                <a:pt x="0" y="448223"/>
              </a:lnTo>
              <a:lnTo>
                <a:pt x="0" y="65772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F69FB1-CE5B-44E7-AA8E-8FC018B7F435}">
      <dsp:nvSpPr>
        <dsp:cNvPr id="0" name=""/>
        <dsp:cNvSpPr/>
      </dsp:nvSpPr>
      <dsp:spPr>
        <a:xfrm>
          <a:off x="3450535" y="1438575"/>
          <a:ext cx="1382047" cy="657729"/>
        </a:xfrm>
        <a:custGeom>
          <a:avLst/>
          <a:gdLst/>
          <a:ahLst/>
          <a:cxnLst/>
          <a:rect l="0" t="0" r="0" b="0"/>
          <a:pathLst>
            <a:path>
              <a:moveTo>
                <a:pt x="1382047" y="0"/>
              </a:moveTo>
              <a:lnTo>
                <a:pt x="1382047" y="448223"/>
              </a:lnTo>
              <a:lnTo>
                <a:pt x="0" y="448223"/>
              </a:lnTo>
              <a:lnTo>
                <a:pt x="0" y="65772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77157F-00A1-4E07-AFA2-1CD10820D9AF}">
      <dsp:nvSpPr>
        <dsp:cNvPr id="0" name=""/>
        <dsp:cNvSpPr/>
      </dsp:nvSpPr>
      <dsp:spPr>
        <a:xfrm>
          <a:off x="3701816" y="2502"/>
          <a:ext cx="2261532" cy="14360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E9FFB-886E-440C-AB94-4F5CFB8A03D8}">
      <dsp:nvSpPr>
        <dsp:cNvPr id="0" name=""/>
        <dsp:cNvSpPr/>
      </dsp:nvSpPr>
      <dsp:spPr>
        <a:xfrm>
          <a:off x="3953098" y="241219"/>
          <a:ext cx="2261532" cy="1436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latin typeface="Times New Roman" pitchFamily="18" charset="0"/>
              <a:cs typeface="Times New Roman" pitchFamily="18" charset="0"/>
            </a:rPr>
            <a:t>Бүтээгдэхүүн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53098" y="241219"/>
        <a:ext cx="2261532" cy="1436073"/>
      </dsp:txXfrm>
    </dsp:sp>
    <dsp:sp modelId="{BB7D5C27-0116-49AA-8DF3-3887C1F6FA01}">
      <dsp:nvSpPr>
        <dsp:cNvPr id="0" name=""/>
        <dsp:cNvSpPr/>
      </dsp:nvSpPr>
      <dsp:spPr>
        <a:xfrm>
          <a:off x="2319769" y="2096304"/>
          <a:ext cx="2261532" cy="143607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E299C-6FC4-417A-9E58-A0A9E2B6BB51}">
      <dsp:nvSpPr>
        <dsp:cNvPr id="0" name=""/>
        <dsp:cNvSpPr/>
      </dsp:nvSpPr>
      <dsp:spPr>
        <a:xfrm>
          <a:off x="2571050" y="2335022"/>
          <a:ext cx="2261532" cy="1436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Материаллаг /бараа/</a:t>
          </a:r>
          <a:endParaRPr lang="en-US" sz="2400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71050" y="2335022"/>
        <a:ext cx="2261532" cy="1436073"/>
      </dsp:txXfrm>
    </dsp:sp>
    <dsp:sp modelId="{2EC30988-8811-4C32-BF58-1AA5794FE923}">
      <dsp:nvSpPr>
        <dsp:cNvPr id="0" name=""/>
        <dsp:cNvSpPr/>
      </dsp:nvSpPr>
      <dsp:spPr>
        <a:xfrm>
          <a:off x="937721" y="4190107"/>
          <a:ext cx="2261532" cy="1436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8B1E05-B29E-498F-8876-0F4E6E3A0140}">
      <dsp:nvSpPr>
        <dsp:cNvPr id="0" name=""/>
        <dsp:cNvSpPr/>
      </dsp:nvSpPr>
      <dsp:spPr>
        <a:xfrm>
          <a:off x="1189002" y="4428824"/>
          <a:ext cx="2261532" cy="1436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latin typeface="Times New Roman" pitchFamily="18" charset="0"/>
              <a:cs typeface="Times New Roman" pitchFamily="18" charset="0"/>
            </a:rPr>
            <a:t>Түргэн эдэлгээтэй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89002" y="4428824"/>
        <a:ext cx="2261532" cy="1436073"/>
      </dsp:txXfrm>
    </dsp:sp>
    <dsp:sp modelId="{91289C19-FA29-4023-942B-0BC0FDE656B7}">
      <dsp:nvSpPr>
        <dsp:cNvPr id="0" name=""/>
        <dsp:cNvSpPr/>
      </dsp:nvSpPr>
      <dsp:spPr>
        <a:xfrm>
          <a:off x="3634920" y="4180887"/>
          <a:ext cx="2261532" cy="1436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90840-8FBA-428A-BD6E-9007A268A02C}">
      <dsp:nvSpPr>
        <dsp:cNvPr id="0" name=""/>
        <dsp:cNvSpPr/>
      </dsp:nvSpPr>
      <dsp:spPr>
        <a:xfrm>
          <a:off x="3886202" y="4419604"/>
          <a:ext cx="2261532" cy="1436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Удаан эдэлгээтэй</a:t>
          </a:r>
          <a:endParaRPr lang="en-US" sz="2400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86202" y="4419604"/>
        <a:ext cx="2261532" cy="1436073"/>
      </dsp:txXfrm>
    </dsp:sp>
    <dsp:sp modelId="{5CCA21BC-3D1A-45DF-9B91-B796595D0A22}">
      <dsp:nvSpPr>
        <dsp:cNvPr id="0" name=""/>
        <dsp:cNvSpPr/>
      </dsp:nvSpPr>
      <dsp:spPr>
        <a:xfrm>
          <a:off x="5083864" y="2096304"/>
          <a:ext cx="2261532" cy="143607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44B0E8-C7A5-4EC3-AD96-19D0B29C2923}">
      <dsp:nvSpPr>
        <dsp:cNvPr id="0" name=""/>
        <dsp:cNvSpPr/>
      </dsp:nvSpPr>
      <dsp:spPr>
        <a:xfrm>
          <a:off x="5335145" y="2335022"/>
          <a:ext cx="2261532" cy="1436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latin typeface="Times New Roman" pitchFamily="18" charset="0"/>
              <a:cs typeface="Times New Roman" pitchFamily="18" charset="0"/>
            </a:rPr>
            <a:t>Материаллаг бус /үйлчилгээ/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35145" y="2335022"/>
        <a:ext cx="2261532" cy="143607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BFF712-7335-47CA-91D7-32682601BAD6}">
      <dsp:nvSpPr>
        <dsp:cNvPr id="0" name=""/>
        <dsp:cNvSpPr/>
      </dsp:nvSpPr>
      <dsp:spPr>
        <a:xfrm rot="16200000">
          <a:off x="413" y="584051"/>
          <a:ext cx="3632497" cy="363249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700" kern="1200" dirty="0" smtClean="0">
              <a:latin typeface="Times New Roman" pitchFamily="18" charset="0"/>
              <a:cs typeface="Times New Roman" pitchFamily="18" charset="0"/>
            </a:rPr>
            <a:t>Бүтээгдэхүүний үнэт чанарт үндэслэн үнэ тогтоох арга</a:t>
          </a:r>
          <a:endParaRPr lang="en-US" sz="2700" kern="1200" dirty="0"/>
        </a:p>
      </dsp:txBody>
      <dsp:txXfrm rot="16200000">
        <a:off x="413" y="584051"/>
        <a:ext cx="3632497" cy="3632497"/>
      </dsp:txXfrm>
    </dsp:sp>
    <dsp:sp modelId="{9931FE25-9E9A-41F6-A42C-02A1C6F47D54}">
      <dsp:nvSpPr>
        <dsp:cNvPr id="0" name=""/>
        <dsp:cNvSpPr/>
      </dsp:nvSpPr>
      <dsp:spPr>
        <a:xfrm rot="5400000">
          <a:off x="3866439" y="584051"/>
          <a:ext cx="3632497" cy="363249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700" kern="1200" dirty="0" smtClean="0">
              <a:latin typeface="Times New Roman" pitchFamily="18" charset="0"/>
              <a:cs typeface="Times New Roman" pitchFamily="18" charset="0"/>
            </a:rPr>
            <a:t>зах зээлийн “өрмийг хамах” үнийн стратеги </a:t>
          </a:r>
          <a:endParaRPr lang="en-US" sz="2700" kern="1200" dirty="0"/>
        </a:p>
      </dsp:txBody>
      <dsp:txXfrm rot="5400000">
        <a:off x="3866439" y="584051"/>
        <a:ext cx="3632497" cy="363249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1B4912-EE64-42CD-81EE-3D2DF0D0BF97}">
      <dsp:nvSpPr>
        <dsp:cNvPr id="0" name=""/>
        <dsp:cNvSpPr/>
      </dsp:nvSpPr>
      <dsp:spPr>
        <a:xfrm>
          <a:off x="13308" y="0"/>
          <a:ext cx="6687502" cy="26746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3600" kern="1200" dirty="0" smtClean="0">
              <a:latin typeface="Times New Roman" pitchFamily="18" charset="0"/>
              <a:cs typeface="Times New Roman" pitchFamily="18" charset="0"/>
            </a:rPr>
            <a:t>Бүтээгдэхүүний багцад баримтлах үнийн стратеги:</a:t>
          </a:r>
          <a:endParaRPr lang="en-US" sz="3600" kern="1200" dirty="0"/>
        </a:p>
      </dsp:txBody>
      <dsp:txXfrm>
        <a:off x="13308" y="0"/>
        <a:ext cx="4079748" cy="2674620"/>
      </dsp:txXfrm>
    </dsp:sp>
    <dsp:sp modelId="{E258CE5C-105F-46FA-A80F-38750AEA23D3}">
      <dsp:nvSpPr>
        <dsp:cNvPr id="0" name=""/>
        <dsp:cNvSpPr/>
      </dsp:nvSpPr>
      <dsp:spPr>
        <a:xfrm>
          <a:off x="1180147" y="3268979"/>
          <a:ext cx="6687502" cy="26746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3600" kern="1200" smtClean="0">
              <a:latin typeface="Times New Roman" pitchFamily="18" charset="0"/>
              <a:cs typeface="Times New Roman" pitchFamily="18" charset="0"/>
            </a:rPr>
            <a:t>Хамт хэрэглэгдэх бүтээгдэхүүнийг үнэлэх стратеги</a:t>
          </a:r>
          <a:endParaRPr lang="en-US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80147" y="3268979"/>
        <a:ext cx="3768852" cy="2674620"/>
      </dsp:txXfrm>
    </dsp:sp>
    <dsp:sp modelId="{DD9D9A85-ECF3-4CD4-B756-F40BFD505498}">
      <dsp:nvSpPr>
        <dsp:cNvPr id="0" name=""/>
        <dsp:cNvSpPr/>
      </dsp:nvSpPr>
      <dsp:spPr>
        <a:xfrm>
          <a:off x="4948999" y="2102548"/>
          <a:ext cx="1738503" cy="173850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948999" y="2102548"/>
        <a:ext cx="1738503" cy="1738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B335C05-9078-4B81-8642-42CCE5CE76B6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11D7116-E207-4CD4-855A-B6AD0A91A14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001962"/>
          </a:xfrm>
        </p:spPr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Маркетингийн иж бүрдэл:</a:t>
            </a:r>
            <a:br>
              <a:rPr lang="mn-MN" dirty="0" smtClean="0">
                <a:latin typeface="Times New Roman" pitchFamily="18" charset="0"/>
                <a:cs typeface="Times New Roman" pitchFamily="18" charset="0"/>
              </a:rPr>
            </a:b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Бүтээгдэхүүн ба үнэ</a:t>
            </a:r>
            <a:br>
              <a:rPr lang="mn-MN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3733800"/>
            <a:ext cx="4818888" cy="2514600"/>
          </a:xfrm>
        </p:spPr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Баасанжаргал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Намид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Сарнай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04800" y="533400"/>
          <a:ext cx="85344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781800" y="4953000"/>
            <a:ext cx="2362200" cy="1371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Идэвхигүй эрэлттэй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>
            <a:endCxn id="5" idx="1"/>
          </p:cNvCxnSpPr>
          <p:nvPr/>
        </p:nvCxnSpPr>
        <p:spPr>
          <a:xfrm>
            <a:off x="6477000" y="56388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Бүтээгдэхүүний бодлого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Бүтээгдэхүүний чанар: </a:t>
            </a:r>
          </a:p>
          <a:p>
            <a:pPr marL="596646" indent="-514350">
              <a:buAutoNum type="arabicPeriod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Чанарын нэгдсэн удирдлагын дагуу эхнээсээ эцсийн бүтээгдэхүүн хүртэл хүн бүр чанарыг эрхэмлэн ажиллах</a:t>
            </a:r>
          </a:p>
          <a:p>
            <a:pPr marL="596646" indent="-514350">
              <a:buAutoNum type="arabicPeriod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Олон улсын стандартууд болон дотоодын стандартуудад нийцүүлэх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Бүтээгдэхүүний онцлог шинж: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“Цэвэр агаар эрүүл бие” уриан дор худалдан авалт бүрийн үнийн дүнгийн 10%-ийг уушгины өвчтэй хүүхдүүдийн эмчилгээний зардалд хандивлах тул үр хойчоо өвчин эмгэгээс салгаж амьдрал бэлэглэх буянт үйл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агаарын бохирдлын төлбөрөөс шууд чөлөөлөгдөх боломжтой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Удирдлага: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A31-On-Sale-1PC-New-Special-Material-Cigarette-font-b-Cigar-b-font-Holder-Tobacco-fo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524000"/>
            <a:ext cx="4762500" cy="4714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72200" y="1676400"/>
            <a:ext cx="2590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Онцлог: 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1. Хэр хурдтай явж байгаагаас шалтгаалан тусгай товчлууран дээр дарж шүүгч сэнсний эргэх хурдыг тохируулах боломжтой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2. Нарны зайгаар цэнэглэгддэг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3. Суурьтай учир машиныхаа урд талд нарлуу харуулан байршуулах боломжтой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4. Жижиг шүүлтүүр нь машин доторх тоосжилт болон утааг шүүн агаарыг цэвэршүүлнэ.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Бүтээгдэхүүний үзэмж маяг , хийц загвар: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 descr="_121-439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2240" y="1676400"/>
            <a:ext cx="3964835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bentgrass-air-filter-concept-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004711" y="-633112"/>
            <a:ext cx="5972775" cy="8001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KF16Uni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2362200"/>
            <a:ext cx="2971800" cy="3543300"/>
          </a:xfrm>
          <a:prstGeom prst="rect">
            <a:avLst/>
          </a:prstGeom>
        </p:spPr>
      </p:pic>
      <p:pic>
        <p:nvPicPr>
          <p:cNvPr id="6" name="Picture 5" descr="AM-AP-RMD-Best-175.jpg"/>
          <p:cNvPicPr>
            <a:picLocks noChangeAspect="1"/>
          </p:cNvPicPr>
          <p:nvPr/>
        </p:nvPicPr>
        <p:blipFill>
          <a:blip r:embed="rId3" cstate="print"/>
          <a:srcRect r="52216" b="50000"/>
          <a:stretch>
            <a:fillRect/>
          </a:stretch>
        </p:blipFill>
        <p:spPr>
          <a:xfrm>
            <a:off x="1295400" y="1904999"/>
            <a:ext cx="2209800" cy="40327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Бүтээгдэхүүний  баглаа боодол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3" descr="housepla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371600"/>
            <a:ext cx="3204174" cy="4800600"/>
          </a:xfrm>
        </p:spPr>
      </p:pic>
      <p:pic>
        <p:nvPicPr>
          <p:cNvPr id="7" name="Picture 6" descr="KF16Uni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029200" y="990600"/>
            <a:ext cx="3429000" cy="3429000"/>
          </a:xfrm>
          <a:prstGeom prst="rect">
            <a:avLst/>
          </a:prstGeom>
        </p:spPr>
      </p:pic>
      <p:pic>
        <p:nvPicPr>
          <p:cNvPr id="8" name="Content Placeholder 3" descr="eco-friendly-symbol-28758863.jpg"/>
          <p:cNvPicPr>
            <a:picLocks noChangeAspect="1"/>
          </p:cNvPicPr>
          <p:nvPr/>
        </p:nvPicPr>
        <p:blipFill>
          <a:blip r:embed="rId4" cstate="print"/>
          <a:srcRect l="-42388" t="-30575" r="-49920" b="8366"/>
          <a:stretch>
            <a:fillRect/>
          </a:stretch>
        </p:blipFill>
        <p:spPr>
          <a:xfrm>
            <a:off x="1828800" y="4267200"/>
            <a:ext cx="1682152" cy="1143000"/>
          </a:xfrm>
          <a:prstGeom prst="rect">
            <a:avLst/>
          </a:prstGeom>
        </p:spPr>
      </p:pic>
      <p:pic>
        <p:nvPicPr>
          <p:cNvPr id="9" name="Picture 8" descr="A31-On-Sale-1PC-New-Special-Material-Cigarette-font-b-Cigar-b-font-Holder-Tobacco-fon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0" y="4114800"/>
            <a:ext cx="2552700" cy="25271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tock-photo-eco-package-414152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1371600"/>
            <a:ext cx="5791200" cy="50674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381000"/>
            <a:ext cx="769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4000" dirty="0" smtClean="0">
                <a:latin typeface="Times New Roman" pitchFamily="18" charset="0"/>
                <a:cs typeface="Times New Roman" pitchFamily="18" charset="0"/>
              </a:rPr>
              <a:t>Тээвэрлэлтийн</a:t>
            </a:r>
            <a:r>
              <a:rPr lang="mn-MN" sz="4000" dirty="0" smtClean="0">
                <a:latin typeface="Times New Roman" pitchFamily="18" charset="0"/>
                <a:cs typeface="Times New Roman" pitchFamily="18" charset="0"/>
              </a:rPr>
              <a:t> баглаа боодол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Бүтээгдэхүүний шошго, хаяглалт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A31-On-Sale-1PC-New-Special-Material-Cigarette-font-b-Cigar-b-font-Holder-Tobacco-fo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1371600"/>
            <a:ext cx="4762500" cy="4714875"/>
          </a:xfrm>
          <a:prstGeom prst="rect">
            <a:avLst/>
          </a:prstGeom>
        </p:spPr>
      </p:pic>
      <p:pic>
        <p:nvPicPr>
          <p:cNvPr id="4" name="Content Placeholder 3" descr="41_eco11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34984" t="21053" r="33168" b="15789"/>
          <a:stretch>
            <a:fillRect/>
          </a:stretch>
        </p:blipFill>
        <p:spPr>
          <a:xfrm>
            <a:off x="3352800" y="2667000"/>
            <a:ext cx="838200" cy="9144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Бүтээгдэхүүний төрөлжилт: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IMG_110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905000"/>
            <a:ext cx="7499350" cy="4421492"/>
          </a:xfrm>
        </p:spPr>
      </p:pic>
      <p:cxnSp>
        <p:nvCxnSpPr>
          <p:cNvPr id="6" name="Straight Arrow Connector 5"/>
          <p:cNvCxnSpPr/>
          <p:nvPr/>
        </p:nvCxnSpPr>
        <p:spPr>
          <a:xfrm flipV="1">
            <a:off x="5181600" y="2209800"/>
            <a:ext cx="3810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858000" y="2438400"/>
            <a:ext cx="381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953000" y="1295400"/>
            <a:ext cx="17526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Дан шүүлтүүр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781800" y="1143000"/>
            <a:ext cx="2362200" cy="1219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Давхар шүүлтүүр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Бүтээгдэхүүний нэр төрөлжилт:</a:t>
            </a:r>
            <a:br>
              <a:rPr lang="mn-MN" dirty="0" smtClean="0">
                <a:latin typeface="Times New Roman" pitchFamily="18" charset="0"/>
                <a:cs typeface="Times New Roman" pitchFamily="18" charset="0"/>
              </a:rPr>
            </a:br>
            <a:r>
              <a:rPr lang="mn-MN" sz="2200" dirty="0" smtClean="0">
                <a:latin typeface="Times New Roman" pitchFamily="18" charset="0"/>
                <a:cs typeface="Times New Roman" pitchFamily="18" charset="0"/>
              </a:rPr>
              <a:t>автомашины яндангийн төрлөөр ангилж өөр өөр хэлбэр хэмжээтэй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WeldSmokeD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752600"/>
            <a:ext cx="7620000" cy="4800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772400" cy="6400800"/>
          </a:xfrm>
        </p:spPr>
        <p:txBody>
          <a:bodyPr>
            <a:normAutofit fontScale="90000"/>
          </a:bodyPr>
          <a:lstStyle/>
          <a:p>
            <a:r>
              <a:rPr lang="mn-MN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Бүтээгдэхүүний</a:t>
            </a:r>
            <a:r>
              <a:rPr lang="mn-MN" sz="6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үнэ:</a:t>
            </a:r>
            <a:br>
              <a:rPr lang="mn-MN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жилд дунджаар нэг өрх: 593450 ₮ амьсгалын замын өвчинг анагаах эмэнд зарцуулдаг. </a:t>
            </a:r>
            <a:b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593450/12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= 49554 </a:t>
            </a: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₮ </a:t>
            </a:r>
            <a:b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593450+ 5650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= 599100</a:t>
            </a:r>
            <a:b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манай бүтээгдэхүүний үнэ: </a:t>
            </a:r>
            <a:b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0000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/10000 </a:t>
            </a: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запас/+10000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=40000</a:t>
            </a: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0000/запас/ *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удаа солих 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=60000</a:t>
            </a:r>
            <a:b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mn-MN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304800"/>
          <a:ext cx="786765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Үнийн хямдрал: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Худалдан авалтын хямдрал: 3-аас дээшийг авбал 3.9%-ийн хямдралтай</a:t>
            </a:r>
          </a:p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Хуучин бүтээгдэхүүнийг шинээр солих: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Дараачийн 3 шинэ бүтээгдэхүүний үнийг 3.9% , 4.9% , 5.9% гэх дарааллаар буулгах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156</TotalTime>
  <Words>234</Words>
  <Application>Microsoft Office PowerPoint</Application>
  <PresentationFormat>On-screen Show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Маркетингийн иж бүрдэл:     Бүтээгдэхүүн ба үнэ </vt:lpstr>
      <vt:lpstr>Slide 2</vt:lpstr>
      <vt:lpstr>Бүтээгдэхүүний бодлого</vt:lpstr>
      <vt:lpstr>Бүтээгдэхүүний онцлог шинж:</vt:lpstr>
      <vt:lpstr>Удирдлага:</vt:lpstr>
      <vt:lpstr>Бүтээгдэхүүний үзэмж маяг , хийц загвар:</vt:lpstr>
      <vt:lpstr>Slide 7</vt:lpstr>
      <vt:lpstr>Slide 8</vt:lpstr>
      <vt:lpstr>Бүтээгдэхүүний  баглаа боодол</vt:lpstr>
      <vt:lpstr>Slide 10</vt:lpstr>
      <vt:lpstr>Бүтээгдэхүүний шошго, хаяглалт </vt:lpstr>
      <vt:lpstr>Бүтээгдэхүүний төрөлжилт:</vt:lpstr>
      <vt:lpstr>Бүтээгдэхүүний нэр төрөлжилт: автомашины яндангийн төрлөөр ангилж өөр өөр хэлбэр хэмжээтэй</vt:lpstr>
      <vt:lpstr>Бүтээгдэхүүний үнэ: жилд дунджаар нэг өрх: 593450 ₮ амьсгалын замын өвчинг анагаах эмэнд зарцуулдаг.  593450/12= 49554 ₮  593450+ 5650= 599100 манай бүтээгдэхүүний үнэ:  30000 /10000 запас/+10000=40000 10000/запас/ *6 удаа солих =60000   </vt:lpstr>
      <vt:lpstr>Slide 15</vt:lpstr>
      <vt:lpstr>Slide 16</vt:lpstr>
      <vt:lpstr>Үнийн хямдрал: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Маркетингийн иж бүрдэл:     Бүтээгдэхүүн ба үнэ </dc:title>
  <dc:creator>User</dc:creator>
  <cp:lastModifiedBy>User</cp:lastModifiedBy>
  <cp:revision>11</cp:revision>
  <dcterms:created xsi:type="dcterms:W3CDTF">2015-04-13T19:16:25Z</dcterms:created>
  <dcterms:modified xsi:type="dcterms:W3CDTF">2015-04-13T21:53:04Z</dcterms:modified>
</cp:coreProperties>
</file>