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8" r:id="rId4"/>
    <p:sldId id="258" r:id="rId5"/>
    <p:sldId id="263" r:id="rId6"/>
    <p:sldId id="262" r:id="rId7"/>
    <p:sldId id="269" r:id="rId8"/>
    <p:sldId id="270" r:id="rId9"/>
    <p:sldId id="271" r:id="rId10"/>
    <p:sldId id="264" r:id="rId11"/>
    <p:sldId id="272" r:id="rId12"/>
    <p:sldId id="265" r:id="rId13"/>
    <p:sldId id="266" r:id="rId14"/>
    <p:sldId id="267" r:id="rId15"/>
    <p:sldId id="290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2" r:id="rId27"/>
    <p:sldId id="284" r:id="rId28"/>
    <p:sldId id="285" r:id="rId29"/>
    <p:sldId id="286" r:id="rId30"/>
    <p:sldId id="287" r:id="rId31"/>
    <p:sldId id="302" r:id="rId32"/>
    <p:sldId id="303" r:id="rId33"/>
    <p:sldId id="304" r:id="rId34"/>
    <p:sldId id="305" r:id="rId35"/>
    <p:sldId id="306" r:id="rId36"/>
    <p:sldId id="307" r:id="rId37"/>
    <p:sldId id="308" r:id="rId38"/>
    <p:sldId id="309" r:id="rId39"/>
    <p:sldId id="310" r:id="rId40"/>
    <p:sldId id="311" r:id="rId41"/>
    <p:sldId id="312" r:id="rId42"/>
    <p:sldId id="313" r:id="rId43"/>
    <p:sldId id="314" r:id="rId44"/>
    <p:sldId id="315" r:id="rId45"/>
    <p:sldId id="316" r:id="rId46"/>
    <p:sldId id="317" r:id="rId47"/>
    <p:sldId id="289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4660"/>
  </p:normalViewPr>
  <p:slideViewPr>
    <p:cSldViewPr>
      <p:cViewPr>
        <p:scale>
          <a:sx n="66" d="100"/>
          <a:sy n="66" d="100"/>
        </p:scale>
        <p:origin x="-120" y="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37DF-685F-4A0B-BD20-0035EFEC0E47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1F20-521E-48D4-8381-B49F163036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37DF-685F-4A0B-BD20-0035EFEC0E47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1F20-521E-48D4-8381-B49F16303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37DF-685F-4A0B-BD20-0035EFEC0E47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3441F20-521E-48D4-8381-B49F16303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37DF-685F-4A0B-BD20-0035EFEC0E47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1F20-521E-48D4-8381-B49F16303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37DF-685F-4A0B-BD20-0035EFEC0E47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1F20-521E-48D4-8381-B49F16303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37DF-685F-4A0B-BD20-0035EFEC0E47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1F20-521E-48D4-8381-B49F16303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37DF-685F-4A0B-BD20-0035EFEC0E47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1F20-521E-48D4-8381-B49F16303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37DF-685F-4A0B-BD20-0035EFEC0E47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1F20-521E-48D4-8381-B49F16303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37DF-685F-4A0B-BD20-0035EFEC0E47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1F20-521E-48D4-8381-B49F16303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37DF-685F-4A0B-BD20-0035EFEC0E47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1F20-521E-48D4-8381-B49F16303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37DF-685F-4A0B-BD20-0035EFEC0E47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1F20-521E-48D4-8381-B49F16303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9AF37DF-685F-4A0B-BD20-0035EFEC0E47}" type="datetimeFigureOut">
              <a:rPr lang="en-US" smtClean="0"/>
              <a:pPr/>
              <a:t>8/30/2014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3441F20-521E-48D4-8381-B49F1630365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Aimag03@yahoo.com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0" y="1600200"/>
            <a:ext cx="8229600" cy="1828800"/>
          </a:xfrm>
        </p:spPr>
        <p:txBody>
          <a:bodyPr>
            <a:norm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Office</a:t>
            </a:r>
            <a:r>
              <a:rPr lang="mn-MN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ажилтнуудад өгөх зөвлөгөө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5257800"/>
            <a:ext cx="8001000" cy="1143000"/>
          </a:xfrm>
        </p:spPr>
        <p:txBody>
          <a:bodyPr>
            <a:normAutofit fontScale="92500" lnSpcReduction="10000"/>
          </a:bodyPr>
          <a:lstStyle/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Хөдөлмөр, халамжийн үйлчилгээний газар</a:t>
            </a:r>
          </a:p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Засгийн газрын хэрэгжүүлэгч агентлаг</a:t>
            </a:r>
          </a:p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Програм зохиогч Л.Билэгдэмбэрэл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Нөүтбүүк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mn-MN" dirty="0" smtClean="0">
                <a:latin typeface="Arial" pitchFamily="34" charset="0"/>
                <a:cs typeface="Arial" pitchFamily="34" charset="0"/>
              </a:rPr>
              <a:t>Батерей – дүүрэн цэнэгтэй үед Нөүтбүүк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тэжээлд залгахгүй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4-5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 цаг цэнэгээ барих чадвартай.</a:t>
            </a:r>
          </a:p>
          <a:p>
            <a:pPr algn="just"/>
            <a:r>
              <a:rPr lang="mn-MN" dirty="0" smtClean="0">
                <a:latin typeface="Arial" pitchFamily="34" charset="0"/>
                <a:cs typeface="Arial" pitchFamily="34" charset="0"/>
              </a:rPr>
              <a:t>Тэжээлд залгахад батерей цэнэглэгдэнэ.</a:t>
            </a:r>
          </a:p>
          <a:p>
            <a:pPr algn="just"/>
            <a:r>
              <a:rPr lang="mn-MN" dirty="0" smtClean="0">
                <a:latin typeface="Arial" pitchFamily="34" charset="0"/>
                <a:cs typeface="Arial" pitchFamily="34" charset="0"/>
              </a:rPr>
              <a:t>Нөүтбүүкийг хэт хүйтэн нөхцөлд байлгаж байгаад шууд асааж болохгүй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!!!</a:t>
            </a:r>
            <a:endParaRPr lang="mn-MN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mn-MN" dirty="0" smtClean="0">
                <a:latin typeface="Arial" pitchFamily="34" charset="0"/>
                <a:cs typeface="Arial" pitchFamily="34" charset="0"/>
              </a:rPr>
              <a:t>Дулаан газар хэсэг байлгасны дараа асаана.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mn-MN" dirty="0" smtClean="0">
                <a:latin typeface="Arial" pitchFamily="34" charset="0"/>
                <a:cs typeface="Arial" pitchFamily="34" charset="0"/>
              </a:rPr>
              <a:t>Шингэн зүйл асгах, хүчтэй доргиож болохгүй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Компьютерийн гар дээрх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mn-MN" dirty="0" smtClean="0">
                <a:latin typeface="Arial" pitchFamily="34" charset="0"/>
                <a:cs typeface="Arial" pitchFamily="34" charset="0"/>
              </a:rPr>
              <a:t>зарим тохиргоо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5105400"/>
            <a:ext cx="8610600" cy="1447800"/>
          </a:xfrm>
        </p:spPr>
        <p:txBody>
          <a:bodyPr>
            <a:noAutofit/>
          </a:bodyPr>
          <a:lstStyle/>
          <a:p>
            <a:pPr algn="just"/>
            <a:r>
              <a:rPr lang="mn-MN" dirty="0" smtClean="0">
                <a:latin typeface="Arial" pitchFamily="34" charset="0"/>
                <a:cs typeface="Arial" pitchFamily="34" charset="0"/>
              </a:rPr>
              <a:t>Гэрлийн тусгалыг ихэсгэхдээ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          + </a:t>
            </a:r>
          </a:p>
          <a:p>
            <a:pPr algn="just"/>
            <a:r>
              <a:rPr lang="mn-MN" dirty="0" smtClean="0">
                <a:latin typeface="Arial" pitchFamily="34" charset="0"/>
                <a:cs typeface="Arial" pitchFamily="34" charset="0"/>
              </a:rPr>
              <a:t>Гэрлийн тусгалыг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багасгахдаа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       +</a:t>
            </a:r>
          </a:p>
          <a:p>
            <a:pPr algn="just"/>
            <a:r>
              <a:rPr lang="mn-MN" dirty="0" smtClean="0">
                <a:latin typeface="Arial" pitchFamily="34" charset="0"/>
                <a:cs typeface="Arial" pitchFamily="34" charset="0"/>
              </a:rPr>
              <a:t>Батерейны цэнэгийн хэмжээ           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+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D:\My Documents\keybo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614" y="1447800"/>
            <a:ext cx="8799062" cy="3505200"/>
          </a:xfrm>
          <a:prstGeom prst="rect">
            <a:avLst/>
          </a:prstGeom>
          <a:noFill/>
        </p:spPr>
      </p:pic>
      <p:sp>
        <p:nvSpPr>
          <p:cNvPr id="12" name="Rounded Rectangle 11"/>
          <p:cNvSpPr/>
          <p:nvPr/>
        </p:nvSpPr>
        <p:spPr>
          <a:xfrm>
            <a:off x="6052458" y="5029200"/>
            <a:ext cx="609600" cy="533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fn</a:t>
            </a:r>
            <a:endParaRPr lang="en-US" sz="2400" dirty="0"/>
          </a:p>
        </p:txBody>
      </p:sp>
      <p:sp>
        <p:nvSpPr>
          <p:cNvPr id="15" name="Rounded Rectangle 14"/>
          <p:cNvSpPr/>
          <p:nvPr/>
        </p:nvSpPr>
        <p:spPr>
          <a:xfrm>
            <a:off x="7043058" y="5029200"/>
            <a:ext cx="838200" cy="533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f10</a:t>
            </a:r>
            <a:endParaRPr lang="en-US" sz="2400" dirty="0"/>
          </a:p>
        </p:txBody>
      </p:sp>
      <p:sp>
        <p:nvSpPr>
          <p:cNvPr id="16" name="Rounded Rectangle 15"/>
          <p:cNvSpPr/>
          <p:nvPr/>
        </p:nvSpPr>
        <p:spPr>
          <a:xfrm>
            <a:off x="6052458" y="5638800"/>
            <a:ext cx="609600" cy="533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fn</a:t>
            </a:r>
            <a:endParaRPr lang="en-US" sz="2400" dirty="0"/>
          </a:p>
        </p:txBody>
      </p:sp>
      <p:sp>
        <p:nvSpPr>
          <p:cNvPr id="17" name="Rounded Rectangle 16"/>
          <p:cNvSpPr/>
          <p:nvPr/>
        </p:nvSpPr>
        <p:spPr>
          <a:xfrm>
            <a:off x="7043058" y="5638800"/>
            <a:ext cx="653142" cy="533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f9</a:t>
            </a:r>
            <a:endParaRPr lang="en-US" sz="2400" dirty="0"/>
          </a:p>
        </p:txBody>
      </p:sp>
      <p:sp>
        <p:nvSpPr>
          <p:cNvPr id="18" name="Rounded Rectangle 17"/>
          <p:cNvSpPr/>
          <p:nvPr/>
        </p:nvSpPr>
        <p:spPr>
          <a:xfrm>
            <a:off x="6052458" y="6252030"/>
            <a:ext cx="609600" cy="533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fn</a:t>
            </a:r>
            <a:endParaRPr lang="en-US" sz="2400" dirty="0"/>
          </a:p>
        </p:txBody>
      </p:sp>
      <p:sp>
        <p:nvSpPr>
          <p:cNvPr id="19" name="Rounded Rectangle 18"/>
          <p:cNvSpPr/>
          <p:nvPr/>
        </p:nvSpPr>
        <p:spPr>
          <a:xfrm>
            <a:off x="7043058" y="6252030"/>
            <a:ext cx="653142" cy="533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f8</a:t>
            </a:r>
            <a:endParaRPr lang="en-US" sz="2400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1219200" y="1828800"/>
            <a:ext cx="3124200" cy="243840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Тохиргоо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447799"/>
          </a:xfrm>
        </p:spPr>
        <p:txBody>
          <a:bodyPr>
            <a:normAutofit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Системийн цаг</a:t>
            </a:r>
          </a:p>
          <a:p>
            <a:pPr lvl="1"/>
            <a:r>
              <a:rPr lang="mn-MN" dirty="0" smtClean="0">
                <a:latin typeface="Arial" pitchFamily="34" charset="0"/>
                <a:cs typeface="Arial" pitchFamily="34" charset="0"/>
              </a:rPr>
              <a:t>Таарч байгаа эсэхийг харах</a:t>
            </a:r>
          </a:p>
          <a:p>
            <a:pPr lvl="1"/>
            <a:r>
              <a:rPr lang="mn-MN" dirty="0" smtClean="0">
                <a:latin typeface="Arial" pitchFamily="34" charset="0"/>
                <a:cs typeface="Arial" pitchFamily="34" charset="0"/>
              </a:rPr>
              <a:t>Хэрэв таараагүй бол тохируулах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3124200"/>
            <a:ext cx="664524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Тохиргоо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914400"/>
          </a:xfrm>
        </p:spPr>
        <p:txBody>
          <a:bodyPr>
            <a:normAutofit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Системийн цаг</a:t>
            </a:r>
          </a:p>
          <a:p>
            <a:pPr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752600"/>
            <a:ext cx="5505450" cy="4755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Тохиргоо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514600"/>
          </a:xfrm>
        </p:spPr>
        <p:txBody>
          <a:bodyPr>
            <a:normAutofit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Системийн цаг</a:t>
            </a:r>
          </a:p>
          <a:p>
            <a:pPr lvl="1"/>
            <a:r>
              <a:rPr lang="mn-MN" dirty="0" smtClean="0">
                <a:latin typeface="Arial" pitchFamily="34" charset="0"/>
                <a:cs typeface="Arial" pitchFamily="34" charset="0"/>
              </a:rPr>
              <a:t>Тухайн компьютерийн цаг заавал таарч байх шаардлагатай. </a:t>
            </a:r>
          </a:p>
          <a:p>
            <a:pPr lvl="1"/>
            <a:r>
              <a:rPr lang="mn-MN" dirty="0" smtClean="0">
                <a:latin typeface="Arial" pitchFamily="34" charset="0"/>
                <a:cs typeface="Arial" pitchFamily="34" charset="0"/>
              </a:rPr>
              <a:t>Учир ХҮМ програмд тухайн системийн цагаар бүртгэл хийгдэх болно 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Он, сар, өдрийн харагдах </a:t>
            </a:r>
            <a:br>
              <a:rPr lang="mn-MN" dirty="0" smtClean="0">
                <a:latin typeface="Arial" pitchFamily="34" charset="0"/>
                <a:cs typeface="Arial" pitchFamily="34" charset="0"/>
              </a:rPr>
            </a:br>
            <a:r>
              <a:rPr lang="mn-MN" dirty="0" smtClean="0">
                <a:latin typeface="Arial" pitchFamily="34" charset="0"/>
                <a:cs typeface="Arial" pitchFamily="34" charset="0"/>
              </a:rPr>
              <a:t>хэлбэр өөрчлөх </a:t>
            </a:r>
            <a:br>
              <a:rPr lang="mn-MN" dirty="0" smtClean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3999"/>
            <a:ext cx="3962400" cy="4776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524000"/>
            <a:ext cx="3886200" cy="4766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ight Arrow 6"/>
          <p:cNvSpPr/>
          <p:nvPr/>
        </p:nvSpPr>
        <p:spPr>
          <a:xfrm>
            <a:off x="4114800" y="3581400"/>
            <a:ext cx="685800" cy="6096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Он, сар, өдрийн харагдах </a:t>
            </a:r>
            <a:br>
              <a:rPr lang="mn-MN" dirty="0" smtClean="0">
                <a:latin typeface="Arial" pitchFamily="34" charset="0"/>
                <a:cs typeface="Arial" pitchFamily="34" charset="0"/>
              </a:rPr>
            </a:br>
            <a:r>
              <a:rPr lang="mn-MN" dirty="0" smtClean="0">
                <a:latin typeface="Arial" pitchFamily="34" charset="0"/>
                <a:cs typeface="Arial" pitchFamily="34" charset="0"/>
              </a:rPr>
              <a:t>хэлбэр өөрчлөх </a:t>
            </a:r>
            <a:br>
              <a:rPr lang="mn-MN" dirty="0" smtClean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524000"/>
            <a:ext cx="6781800" cy="5005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Он, сар, өдрийн харагдах </a:t>
            </a:r>
            <a:br>
              <a:rPr lang="mn-MN" dirty="0" smtClean="0">
                <a:latin typeface="Arial" pitchFamily="34" charset="0"/>
                <a:cs typeface="Arial" pitchFamily="34" charset="0"/>
              </a:rPr>
            </a:br>
            <a:r>
              <a:rPr lang="mn-MN" dirty="0" smtClean="0">
                <a:latin typeface="Arial" pitchFamily="34" charset="0"/>
                <a:cs typeface="Arial" pitchFamily="34" charset="0"/>
              </a:rPr>
              <a:t>хэлбэр өөрчлөх </a:t>
            </a:r>
            <a:br>
              <a:rPr lang="mn-MN" dirty="0" smtClean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894" y="1295400"/>
            <a:ext cx="4430306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295400"/>
            <a:ext cx="4432169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ight Arrow 4"/>
          <p:cNvSpPr/>
          <p:nvPr/>
        </p:nvSpPr>
        <p:spPr>
          <a:xfrm>
            <a:off x="4343400" y="3657600"/>
            <a:ext cx="685800" cy="6096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Крилл үсгийн байрлал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D:\My Documents\keybord(mon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675901"/>
            <a:ext cx="8991600" cy="358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Компьютерийн нэр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67200" cy="4953000"/>
          </a:xfrm>
        </p:spPr>
        <p:txBody>
          <a:bodyPr>
            <a:normAutofit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Компьютерийн нэр</a:t>
            </a:r>
          </a:p>
          <a:p>
            <a:pPr lvl="1"/>
            <a:r>
              <a:rPr lang="mn-MN" dirty="0" smtClean="0">
                <a:latin typeface="Arial" pitchFamily="34" charset="0"/>
                <a:cs typeface="Arial" pitchFamily="34" charset="0"/>
              </a:rPr>
              <a:t>Тухайн компьютерийн нэр таарч байгаа эсэхийг шалгах.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My Computer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дээр моусны баруун товч дарна.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Properties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сонгоно.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600200"/>
            <a:ext cx="3429000" cy="4969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Компьютерийн нэр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295400"/>
            <a:ext cx="5385148" cy="5105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0"/>
            <a:ext cx="3352800" cy="4572000"/>
          </a:xfrm>
        </p:spPr>
        <p:txBody>
          <a:bodyPr>
            <a:normAutofit/>
          </a:bodyPr>
          <a:lstStyle/>
          <a:p>
            <a:pPr algn="just"/>
            <a:r>
              <a:rPr lang="en-US" sz="4000" dirty="0" smtClean="0">
                <a:latin typeface="Arial" pitchFamily="34" charset="0"/>
                <a:cs typeface="Arial" pitchFamily="34" charset="0"/>
              </a:rPr>
              <a:t>Change </a:t>
            </a:r>
            <a:r>
              <a:rPr lang="mn-MN" sz="4000" dirty="0" smtClean="0">
                <a:latin typeface="Arial" pitchFamily="34" charset="0"/>
                <a:cs typeface="Arial" pitchFamily="34" charset="0"/>
              </a:rPr>
              <a:t>буюу өөрчлөх дээр дарвал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1363494"/>
            <a:ext cx="4419600" cy="5265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Компьютерийн нэр</a:t>
            </a:r>
            <a:endParaRPr kumimoji="0" lang="en-US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ХҮМ програм дээр хийсэн мэдээллээ аймагтайгаа солилцох боломжууд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8382000" cy="45720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G-Mobile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-ийн сүлжээ орсон сум нь аймагтайгаа интернет ашиглан мэдээллээ солилцох</a:t>
            </a:r>
          </a:p>
          <a:p>
            <a:pPr algn="just"/>
            <a:r>
              <a:rPr lang="mn-MN" dirty="0" smtClean="0">
                <a:latin typeface="Arial" pitchFamily="34" charset="0"/>
                <a:cs typeface="Arial" pitchFamily="34" charset="0"/>
              </a:rPr>
              <a:t>Тухайн сум интернет ашиглах боломжуудыг судлах</a:t>
            </a:r>
          </a:p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Dial-up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 холболт үүсгэн аймгийнхаа төв сервер компьютертайгаа холбогдох</a:t>
            </a:r>
          </a:p>
          <a:p>
            <a:pPr algn="just"/>
            <a:r>
              <a:rPr lang="mn-MN" dirty="0" smtClean="0">
                <a:latin typeface="Arial" pitchFamily="34" charset="0"/>
                <a:cs typeface="Arial" pitchFamily="34" charset="0"/>
              </a:rPr>
              <a:t>Бүүр боломжгүй бол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Flash Disk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ашиглан аймаг руугаа зөөх замаар мэдээлэл солилцох</a:t>
            </a:r>
          </a:p>
          <a:p>
            <a:pPr algn="just"/>
            <a:endParaRPr lang="mn-MN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Dial-up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холболт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382000" cy="5181600"/>
          </a:xfrm>
        </p:spPr>
        <p:txBody>
          <a:bodyPr>
            <a:normAutofit/>
          </a:bodyPr>
          <a:lstStyle/>
          <a:p>
            <a:pPr algn="just"/>
            <a:r>
              <a:rPr lang="mn-MN" dirty="0" smtClean="0">
                <a:latin typeface="Arial" pitchFamily="34" charset="0"/>
                <a:cs typeface="Arial" pitchFamily="34" charset="0"/>
              </a:rPr>
              <a:t>Тухайн аймагтаа модем ашиглан утасны шугамаар холбогдож аймаг, сумдуудтайгаа мэдээлээл солилцох боломжтой.</a:t>
            </a:r>
          </a:p>
          <a:p>
            <a:pPr algn="just"/>
            <a:r>
              <a:rPr lang="mn-MN" dirty="0" smtClean="0">
                <a:latin typeface="Arial" pitchFamily="34" charset="0"/>
                <a:cs typeface="Arial" pitchFamily="34" charset="0"/>
              </a:rPr>
              <a:t>Халамжийн үйлчилгээний менежер програм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ХҮМ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 дээр бүртгэсэн мэдээллээ аймагтайгаа холбогдож илгээж байх. Ингэснээр сумдуудаас ирсэн </a:t>
            </a:r>
            <a:r>
              <a:rPr lang="mn-MN" smtClean="0">
                <a:latin typeface="Arial" pitchFamily="34" charset="0"/>
                <a:cs typeface="Arial" pitchFamily="34" charset="0"/>
              </a:rPr>
              <a:t>мэдээлэл аймгийнхаа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ХХҮХ </a:t>
            </a:r>
            <a:r>
              <a:rPr lang="mn-MN" smtClean="0">
                <a:latin typeface="Arial" pitchFamily="34" charset="0"/>
                <a:cs typeface="Arial" pitchFamily="34" charset="0"/>
              </a:rPr>
              <a:t>дээр нэгтгэгдэгдэж аймгийн хэмжээнд мэдээллийн бааз бүрдэх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болно.</a:t>
            </a:r>
          </a:p>
          <a:p>
            <a:pPr algn="just"/>
            <a:endParaRPr lang="mn-MN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228600"/>
            <a:ext cx="8229600" cy="1143000"/>
          </a:xfrm>
        </p:spPr>
        <p:txBody>
          <a:bodyPr/>
          <a:lstStyle/>
          <a:p>
            <a:pPr lvl="0"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Dial-up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холболт үүсгэх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5551" y="762000"/>
            <a:ext cx="6326849" cy="6019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/>
          <a:lstStyle/>
          <a:p>
            <a:pPr lvl="0"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Dial-up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холболт үүсгэх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143000"/>
            <a:ext cx="6781800" cy="526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/>
          <a:lstStyle/>
          <a:p>
            <a:pPr lvl="0"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Dial-up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холболт үүсгэх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143000"/>
            <a:ext cx="6934200" cy="5411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/>
          <a:lstStyle/>
          <a:p>
            <a:pPr lvl="0"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Dial-up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холболт үүсгэх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141939"/>
            <a:ext cx="6880860" cy="5335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/>
          <a:lstStyle/>
          <a:p>
            <a:pPr lvl="0"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Dial-up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холболт үүсгэх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143000"/>
            <a:ext cx="7010400" cy="5415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676400" y="32004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Sum1501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19400" y="289560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solidFill>
                  <a:srgbClr val="FF0000"/>
                </a:solidFill>
              </a:rPr>
              <a:t>Сумын нэрээ бичнэ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/>
          <a:lstStyle/>
          <a:p>
            <a:pPr lvl="0"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Dial-up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холболт үүсгэх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143000"/>
            <a:ext cx="694217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828800" y="31242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9400" y="2831068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solidFill>
                  <a:srgbClr val="FF0000"/>
                </a:solidFill>
              </a:rPr>
              <a:t>Аймагтай холбогдох утасны дугаар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8800" y="31242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0145223601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/>
          <a:lstStyle/>
          <a:p>
            <a:pPr lvl="0"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Dial-up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холболт үүсгэх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234349"/>
            <a:ext cx="6629400" cy="516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/>
          <a:lstStyle/>
          <a:p>
            <a:pPr lvl="0"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Dial-up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холболт хийх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3095" y="1066800"/>
            <a:ext cx="7432705" cy="541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524000" y="57912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 товшин орох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76200"/>
            <a:ext cx="8229600" cy="1143000"/>
          </a:xfrm>
        </p:spPr>
        <p:txBody>
          <a:bodyPr/>
          <a:lstStyle/>
          <a:p>
            <a:pPr lvl="0"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Dial-up 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холболт хийх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990600"/>
            <a:ext cx="4533454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342572" y="3396342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Mon" pitchFamily="34" charset="0"/>
              </a:rPr>
              <a:t>Sum15</a:t>
            </a:r>
            <a:r>
              <a:rPr lang="mn-MN" dirty="0" smtClean="0">
                <a:solidFill>
                  <a:schemeClr val="bg1"/>
                </a:solidFill>
                <a:latin typeface="Arial Mon" pitchFamily="34" charset="0"/>
              </a:rPr>
              <a:t>01</a:t>
            </a:r>
            <a:endParaRPr lang="en-US" dirty="0">
              <a:solidFill>
                <a:schemeClr val="bg1"/>
              </a:solidFill>
              <a:latin typeface="Arial Mon" pitchFamily="34" charset="0"/>
            </a:endParaRPr>
          </a:p>
        </p:txBody>
      </p:sp>
      <p:sp>
        <p:nvSpPr>
          <p:cNvPr id="8" name="Right Brace 7"/>
          <p:cNvSpPr/>
          <p:nvPr/>
        </p:nvSpPr>
        <p:spPr>
          <a:xfrm rot="5400000" flipH="1">
            <a:off x="1975758" y="3253014"/>
            <a:ext cx="152400" cy="228600"/>
          </a:xfrm>
          <a:prstGeom prst="rightBrac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/>
          <p:cNvSpPr/>
          <p:nvPr/>
        </p:nvSpPr>
        <p:spPr>
          <a:xfrm rot="5400000" flipH="1">
            <a:off x="2200728" y="3253014"/>
            <a:ext cx="152400" cy="228600"/>
          </a:xfrm>
          <a:prstGeom prst="rightBrac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9" idx="1"/>
          </p:cNvCxnSpPr>
          <p:nvPr/>
        </p:nvCxnSpPr>
        <p:spPr>
          <a:xfrm rot="5400000" flipH="1" flipV="1">
            <a:off x="2312307" y="2860221"/>
            <a:ext cx="395514" cy="4662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V="1">
            <a:off x="1669143" y="2902857"/>
            <a:ext cx="395514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78112" y="2605314"/>
            <a:ext cx="1509486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mn-MN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Аймаг код</a:t>
            </a:r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00086" y="2601684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mn-MN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Сум код</a:t>
            </a:r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24428" y="3795486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solidFill>
                  <a:schemeClr val="bg1"/>
                </a:solidFill>
                <a:latin typeface="Arial Mon" pitchFamily="34" charset="0"/>
              </a:rPr>
              <a:t>123</a:t>
            </a:r>
            <a:endParaRPr lang="en-US" dirty="0">
              <a:solidFill>
                <a:schemeClr val="bg1"/>
              </a:solidFill>
              <a:latin typeface="Arial Mon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95400" y="4111954"/>
            <a:ext cx="1509486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mn-MN" dirty="0" smtClean="0">
                <a:ln w="50800"/>
                <a:solidFill>
                  <a:srgbClr val="FF0000"/>
                </a:solidFill>
              </a:rPr>
              <a:t>Нууц үг</a:t>
            </a:r>
            <a:endParaRPr lang="en-US" dirty="0">
              <a:ln w="50800"/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4800" y="6019800"/>
            <a:ext cx="1066800" cy="3810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4572000" y="1143000"/>
            <a:ext cx="4191000" cy="3657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User name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Sum</a:t>
            </a:r>
            <a:r>
              <a:rPr lang="en-US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mn-MN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аймагКод</a:t>
            </a:r>
            <a:r>
              <a:rPr lang="en-US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]</a:t>
            </a:r>
            <a:r>
              <a:rPr lang="en-US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mn-MN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сумКод</a:t>
            </a:r>
            <a:r>
              <a:rPr lang="en-US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]</a:t>
            </a:r>
            <a:endParaRPr lang="mn-MN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Жишээ нь: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Sum</a:t>
            </a:r>
            <a:r>
              <a:rPr lang="en-US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15</a:t>
            </a:r>
            <a:r>
              <a:rPr lang="en-US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01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User name, Password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-оо оруулж дууссан бол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Dial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дээр дарна.</a:t>
            </a:r>
          </a:p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Дарахаар доорх цонх гарч ирэх ба уншиж дуустал нь хүлээнэ.</a:t>
            </a:r>
          </a:p>
          <a:p>
            <a:endParaRPr lang="mn-MN" sz="2400" dirty="0" smtClean="0">
              <a:latin typeface="Arial" pitchFamily="34" charset="0"/>
              <a:cs typeface="Arial" pitchFamily="34" charset="0"/>
            </a:endParaRPr>
          </a:p>
          <a:p>
            <a:endParaRPr lang="mn-MN" sz="2400" dirty="0" smtClean="0">
              <a:latin typeface="Arial" pitchFamily="34" charset="0"/>
              <a:cs typeface="Arial" pitchFamily="34" charset="0"/>
            </a:endParaRPr>
          </a:p>
          <a:p>
            <a:endParaRPr lang="mn-MN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4953000"/>
            <a:ext cx="408666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Right Arrow 25"/>
          <p:cNvSpPr/>
          <p:nvPr/>
        </p:nvSpPr>
        <p:spPr>
          <a:xfrm>
            <a:off x="4343400" y="4876800"/>
            <a:ext cx="685800" cy="6096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1433286" y="5515429"/>
            <a:ext cx="1828800" cy="18466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00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Холбогдсоны дараа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143001"/>
            <a:ext cx="7620000" cy="45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1000" y="5867400"/>
            <a:ext cx="8534400" cy="990600"/>
          </a:xfrm>
        </p:spPr>
        <p:txBody>
          <a:bodyPr>
            <a:normAutofit/>
          </a:bodyPr>
          <a:lstStyle/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Аймгийнхаа толгой компьютертэй Холбогдсоны дараа мэдээлэл солилцож болно.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/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Сүлжээнд ажиллах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3886200" cy="565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1206903"/>
            <a:ext cx="4572000" cy="2450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5181600" y="2438400"/>
            <a:ext cx="152400" cy="152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029200" y="2347686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\\ Aimag15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562600" y="3048000"/>
            <a:ext cx="1066800" cy="381000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105400" y="2602468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solidFill>
                  <a:srgbClr val="FF0000"/>
                </a:solidFill>
              </a:rPr>
              <a:t>гэж бичиж өгнө.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4114800" y="2743200"/>
            <a:ext cx="685800" cy="6096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/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Сүлжээнд ажиллах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0668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ctangle 15"/>
          <p:cNvSpPr/>
          <p:nvPr/>
        </p:nvSpPr>
        <p:spPr>
          <a:xfrm>
            <a:off x="4876800" y="2209800"/>
            <a:ext cx="990600" cy="533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410200" y="26786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solidFill>
                  <a:srgbClr val="FF0000"/>
                </a:solidFill>
              </a:rPr>
              <a:t>сонгоно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/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Сүлжээнд ажиллах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9906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2819400" y="2133600"/>
            <a:ext cx="838200" cy="457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657600" y="2024742"/>
            <a:ext cx="106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1600" dirty="0" smtClean="0">
                <a:solidFill>
                  <a:srgbClr val="FF0000"/>
                </a:solidFill>
              </a:rPr>
              <a:t>Өөрийн сумаа сонгох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/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Сүлжээнд ажиллах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0668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048000" y="3135868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solidFill>
                  <a:srgbClr val="FF0000"/>
                </a:solidFill>
              </a:rPr>
              <a:t>Энд хуулах ёстой файлаа </a:t>
            </a:r>
            <a:r>
              <a:rPr lang="en-US" dirty="0" smtClean="0">
                <a:solidFill>
                  <a:srgbClr val="FF0000"/>
                </a:solidFill>
              </a:rPr>
              <a:t>copy </a:t>
            </a:r>
            <a:r>
              <a:rPr lang="mn-MN" dirty="0" smtClean="0">
                <a:solidFill>
                  <a:srgbClr val="FF0000"/>
                </a:solidFill>
              </a:rPr>
              <a:t>хийгээд хуулна.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Интернет ашиглан мэдээлэл солилцох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95400"/>
            <a:ext cx="4038600" cy="541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275772" y="4067628"/>
            <a:ext cx="609600" cy="6567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38200" y="402967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latin typeface="+mj-lt"/>
              </a:rPr>
              <a:t>Моусны зүүн товчыг 2 товших</a:t>
            </a:r>
            <a:endParaRPr lang="en-US" dirty="0">
              <a:latin typeface="+mj-lt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267200" y="1295400"/>
            <a:ext cx="4800600" cy="54102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Internet Explorer Browser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ашиглан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интернетэд холбогдох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Yahoo Mail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ашиглан мэдээлэл солилцох</a:t>
            </a:r>
          </a:p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Тухайн сумын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Yahoo Mail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хаяг нь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sum</a:t>
            </a:r>
            <a:r>
              <a:rPr lang="en-US" sz="2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mn-MN" sz="2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аймаг код</a:t>
            </a:r>
            <a:r>
              <a:rPr lang="en-US" sz="2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]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mn-MN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сум код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]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Жишээ нь: </a:t>
            </a:r>
            <a: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sum</a:t>
            </a:r>
            <a:r>
              <a:rPr lang="en-US" sz="2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15</a:t>
            </a:r>
            <a:r>
              <a:rPr lang="mn-MN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01</a:t>
            </a:r>
            <a: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@</a:t>
            </a:r>
            <a:r>
              <a:rPr lang="en-US" sz="2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yahoo.com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Одоо аймаг руугаа хэрхэн майл явуулах талаар үзье.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mn-MN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Интернет ашиглан мэдээлэл солилцох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447800"/>
            <a:ext cx="8567722" cy="358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914400" y="2438400"/>
            <a:ext cx="1295400" cy="381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5257800"/>
            <a:ext cx="8610600" cy="1447800"/>
          </a:xfrm>
        </p:spPr>
        <p:txBody>
          <a:bodyPr>
            <a:normAutofit/>
          </a:bodyPr>
          <a:lstStyle/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Улаанаар хүрээлсэн хэсэгт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mail.yahoo.com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гэж бичээд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Enter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 товч дарна. Хэсэг хүлээсний дараа дараах хуудас нээгдэнэ.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Интернет ашиглан мэдээлэл солилцох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НЭВТРЭХ ХЭСЭГ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04800" y="5029200"/>
            <a:ext cx="8610600" cy="16764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Yahoo ID: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гэсэн хэсэгт сумынхаа майл хаяг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sum</a:t>
            </a:r>
            <a:r>
              <a:rPr lang="en-US" sz="2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mn-MN" sz="2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аймаг код</a:t>
            </a:r>
            <a:r>
              <a:rPr lang="en-US" sz="2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]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mn-MN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сум код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])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-ийг бичнэ.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Жишээ нь: </a:t>
            </a:r>
            <a: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sum</a:t>
            </a: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15</a:t>
            </a:r>
            <a:r>
              <a:rPr lang="en-US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01</a:t>
            </a:r>
            <a:endParaRPr lang="mn-MN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Password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: гэсэн хэсэгт өөрийн нууц үгээ бичнэ.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Sign In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товчыг дарсны дараа хэсэг хүлээнэ.</a:t>
            </a:r>
          </a:p>
          <a:p>
            <a:endParaRPr lang="mn-MN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95400"/>
            <a:ext cx="8587844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5334000" y="3200400"/>
            <a:ext cx="1295400" cy="304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34000" y="3657600"/>
            <a:ext cx="1295400" cy="381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9144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Интернет ашиглан мэдээлэл солилцох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009360"/>
            <a:ext cx="8805863" cy="4934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1019628" y="2500086"/>
            <a:ext cx="60960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04800" y="5943600"/>
            <a:ext cx="8610600" cy="914400"/>
          </a:xfrm>
        </p:spPr>
        <p:txBody>
          <a:bodyPr>
            <a:normAutofit/>
          </a:bodyPr>
          <a:lstStyle/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Шинээр захиа бичихдээ улаанаар хүрээлсэн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New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гэсэн сонголтыг сонгоно.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16200000" flipV="1">
            <a:off x="-152400" y="4191000"/>
            <a:ext cx="32766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Интернет ашиглан мэдээлэл солилцох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19200"/>
            <a:ext cx="796290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2928257" y="2942772"/>
            <a:ext cx="60960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642259" y="3229431"/>
            <a:ext cx="2605313" cy="25182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4800" y="5562600"/>
            <a:ext cx="8610600" cy="914400"/>
          </a:xfrm>
        </p:spPr>
        <p:txBody>
          <a:bodyPr>
            <a:normAutofit/>
          </a:bodyPr>
          <a:lstStyle/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Аймаг руу үүсгэсэн файлаа явуулахдаа сонгоно.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Интернет ашиглан мэдээлэл солилцох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219200"/>
            <a:ext cx="7086600" cy="5274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6934200" y="5667828"/>
            <a:ext cx="1066800" cy="381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781800" y="5181600"/>
            <a:ext cx="6096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67000" y="2362200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ysClr val="windowText" lastClr="000000"/>
                </a:solidFill>
                <a:latin typeface="+mj-lt"/>
              </a:rPr>
              <a:t>D:\Aimag\Export\ </a:t>
            </a:r>
            <a:r>
              <a:rPr lang="mn-MN" dirty="0" smtClean="0">
                <a:solidFill>
                  <a:sysClr val="windowText" lastClr="000000"/>
                </a:solidFill>
                <a:latin typeface="+mj-lt"/>
              </a:rPr>
              <a:t>үүсгэсэн файлаа сонгоно.</a:t>
            </a:r>
            <a:endParaRPr lang="en-US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1000" y="48006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solidFill>
                  <a:sysClr val="windowText" lastClr="000000"/>
                </a:solidFill>
                <a:latin typeface="+mj-lt"/>
              </a:rPr>
              <a:t>Сонгосон бол </a:t>
            </a:r>
            <a:r>
              <a:rPr lang="en-US" dirty="0" smtClean="0">
                <a:solidFill>
                  <a:sysClr val="windowText" lastClr="000000"/>
                </a:solidFill>
                <a:latin typeface="+mj-lt"/>
              </a:rPr>
              <a:t>Open </a:t>
            </a:r>
            <a:r>
              <a:rPr lang="mn-MN" dirty="0" smtClean="0">
                <a:solidFill>
                  <a:sysClr val="windowText" lastClr="000000"/>
                </a:solidFill>
                <a:latin typeface="+mj-lt"/>
              </a:rPr>
              <a:t>дээр дарна.</a:t>
            </a:r>
            <a:endParaRPr lang="en-US" dirty="0">
              <a:solidFill>
                <a:sysClr val="windowText" lastClr="0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Интернет ашиглан мэдээлэл солилцох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95400"/>
            <a:ext cx="8686800" cy="4291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2286000" y="4724400"/>
            <a:ext cx="3505200" cy="381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762000" y="5105400"/>
            <a:ext cx="1752600" cy="762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81000" y="5638800"/>
            <a:ext cx="8610600" cy="914400"/>
          </a:xfrm>
        </p:spPr>
        <p:txBody>
          <a:bodyPr>
            <a:normAutofit/>
          </a:bodyPr>
          <a:lstStyle/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Уншиж дуустал хүлээнэ. Дуусвал доорх бичиг гарна.</a:t>
            </a:r>
          </a:p>
          <a:p>
            <a:pPr lvl="8"/>
            <a:r>
              <a:rPr lang="mn-MN" sz="1000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   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6092370"/>
            <a:ext cx="489646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Интернет ашиглан мэдээлэл солилцох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95400"/>
            <a:ext cx="8610600" cy="3780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4452258" y="3182256"/>
            <a:ext cx="2862942" cy="533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463142" y="3257490"/>
            <a:ext cx="289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ysClr val="windowText" lastClr="000000"/>
                </a:solidFill>
              </a:rPr>
              <a:t>Aimag1500@yahoo.com</a:t>
            </a:r>
            <a:endParaRPr lang="en-US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5400000" flipH="1" flipV="1">
            <a:off x="3505200" y="4114800"/>
            <a:ext cx="1905000" cy="1143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533400" y="5410200"/>
            <a:ext cx="8610600" cy="14478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  <a:hlinkClick r:id="rId3"/>
              </a:rPr>
              <a:t>Aimag15@yahoo.com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майл хаяг руу явуулна.</a:t>
            </a:r>
          </a:p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               дээр нь нэг дарна. Хэсэг хугацаааны дараа дараах хуудас гарч ирнэ.</a:t>
            </a:r>
          </a:p>
          <a:p>
            <a:endParaRPr lang="mn-MN" sz="1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5867400"/>
            <a:ext cx="1219200" cy="499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5" name="Straight Arrow Connector 14"/>
          <p:cNvCxnSpPr/>
          <p:nvPr/>
        </p:nvCxnSpPr>
        <p:spPr>
          <a:xfrm rot="5400000" flipH="1" flipV="1">
            <a:off x="1409700" y="3314700"/>
            <a:ext cx="3276600" cy="2286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Интернет ашиглан мэдээлэл солилцох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19199"/>
            <a:ext cx="8153400" cy="467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2819400" y="3719286"/>
            <a:ext cx="2133600" cy="457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914400" y="4191000"/>
            <a:ext cx="2514600" cy="1905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533400" y="5943600"/>
            <a:ext cx="8610600" cy="914400"/>
          </a:xfrm>
        </p:spPr>
        <p:txBody>
          <a:bodyPr>
            <a:normAutofit/>
          </a:bodyPr>
          <a:lstStyle/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Майл явсан бол М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essage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Sent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гэж гарна.</a:t>
            </a:r>
            <a:endParaRPr lang="mn-MN" sz="1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Интернет ашиглан мэдээлэл солилцох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234" y="1295400"/>
            <a:ext cx="8755166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381000" y="3167742"/>
            <a:ext cx="1143000" cy="381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>
            <a:endCxn id="10" idx="2"/>
          </p:cNvCxnSpPr>
          <p:nvPr/>
        </p:nvCxnSpPr>
        <p:spPr>
          <a:xfrm rot="5400000" flipH="1" flipV="1">
            <a:off x="-340179" y="4346121"/>
            <a:ext cx="2090058" cy="4953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152400" y="5562600"/>
            <a:ext cx="8610600" cy="914400"/>
          </a:xfrm>
        </p:spPr>
        <p:txBody>
          <a:bodyPr>
            <a:normAutofit/>
          </a:bodyPr>
          <a:lstStyle/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Майл-ээ шалгахдаа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inbox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дээр дарна. </a:t>
            </a:r>
          </a:p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Аймгаас явуулсан файл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inbox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дотор байна.</a:t>
            </a:r>
            <a:endParaRPr lang="mn-MN" sz="1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Интернет ашиглан мэдээлэл солилцох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95400"/>
            <a:ext cx="8743894" cy="381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6477000" y="2362200"/>
            <a:ext cx="1676400" cy="2576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>
            <a:endCxn id="7" idx="1"/>
          </p:cNvCxnSpPr>
          <p:nvPr/>
        </p:nvCxnSpPr>
        <p:spPr>
          <a:xfrm flipV="1">
            <a:off x="2133600" y="2491014"/>
            <a:ext cx="4343400" cy="322398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52400" y="5562600"/>
            <a:ext cx="8610600" cy="914400"/>
          </a:xfrm>
        </p:spPr>
        <p:txBody>
          <a:bodyPr>
            <a:normAutofit/>
          </a:bodyPr>
          <a:lstStyle/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Майл явуулсан огноо</a:t>
            </a:r>
          </a:p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Ирсэн майл-ээ сонгох ба дээр нь дарна.</a:t>
            </a:r>
            <a:endParaRPr lang="mn-MN" sz="1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90800" y="2590800"/>
            <a:ext cx="83820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-190500" y="3467100"/>
            <a:ext cx="3429000" cy="2133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Интернет ашиглан мэдээлэл солилцох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295400"/>
            <a:ext cx="8839200" cy="4127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2209800" y="4590144"/>
            <a:ext cx="1905000" cy="304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>
            <a:endCxn id="4" idx="1"/>
          </p:cNvCxnSpPr>
          <p:nvPr/>
        </p:nvCxnSpPr>
        <p:spPr>
          <a:xfrm flipV="1">
            <a:off x="457200" y="4742544"/>
            <a:ext cx="1752600" cy="10486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52400" y="5562600"/>
            <a:ext cx="8610600" cy="914400"/>
          </a:xfrm>
        </p:spPr>
        <p:txBody>
          <a:bodyPr>
            <a:normAutofit/>
          </a:bodyPr>
          <a:lstStyle/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Дээр нь дарж аймгаас ирсэн файлаа татах</a:t>
            </a:r>
          </a:p>
          <a:p>
            <a:pPr>
              <a:buNone/>
            </a:pPr>
            <a:endParaRPr lang="mn-MN" sz="1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Интернет ашиглан мэдээлэл солилцох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962" y="1143000"/>
            <a:ext cx="899983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6553200" y="5257800"/>
            <a:ext cx="1418772" cy="3193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>
            <a:endCxn id="4" idx="1"/>
          </p:cNvCxnSpPr>
          <p:nvPr/>
        </p:nvCxnSpPr>
        <p:spPr>
          <a:xfrm flipV="1">
            <a:off x="1066800" y="5417457"/>
            <a:ext cx="5486400" cy="3737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52400" y="5943600"/>
            <a:ext cx="8610600" cy="914400"/>
          </a:xfrm>
        </p:spPr>
        <p:txBody>
          <a:bodyPr>
            <a:normAutofit/>
          </a:bodyPr>
          <a:lstStyle/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файлаа татах</a:t>
            </a:r>
          </a:p>
          <a:p>
            <a:pPr>
              <a:buNone/>
            </a:pPr>
            <a:endParaRPr lang="mn-MN" sz="10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rot="10800000" flipV="1">
            <a:off x="457200" y="5791200"/>
            <a:ext cx="609600" cy="381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Интернет ашиглан мэдээлэл солилцох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219200"/>
            <a:ext cx="6400800" cy="43252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4800600" y="3534228"/>
            <a:ext cx="1295400" cy="4753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>
            <a:endCxn id="4" idx="1"/>
          </p:cNvCxnSpPr>
          <p:nvPr/>
        </p:nvCxnSpPr>
        <p:spPr>
          <a:xfrm flipV="1">
            <a:off x="1066800" y="3771900"/>
            <a:ext cx="3733800" cy="2095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762000" y="5638800"/>
            <a:ext cx="7696200" cy="914400"/>
          </a:xfrm>
        </p:spPr>
        <p:txBody>
          <a:bodyPr>
            <a:normAutofit/>
          </a:bodyPr>
          <a:lstStyle/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файлаа татах</a:t>
            </a:r>
          </a:p>
          <a:p>
            <a:pPr>
              <a:buNone/>
            </a:pPr>
            <a:endParaRPr lang="mn-MN" sz="1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Интернет ашиглан мэдээлэл солилцох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43000"/>
            <a:ext cx="7620000" cy="567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667000" y="2362200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ysClr val="windowText" lastClr="000000"/>
                </a:solidFill>
                <a:latin typeface="+mj-lt"/>
              </a:rPr>
              <a:t>D:\Aimag\Import\</a:t>
            </a:r>
            <a:r>
              <a:rPr lang="mn-MN" dirty="0" smtClean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en-US" dirty="0" smtClean="0">
                <a:solidFill>
                  <a:sysClr val="windowText" lastClr="000000"/>
                </a:solidFill>
                <a:latin typeface="+mj-lt"/>
              </a:rPr>
              <a:t>import </a:t>
            </a:r>
            <a:r>
              <a:rPr lang="mn-MN" dirty="0" smtClean="0">
                <a:solidFill>
                  <a:sysClr val="windowText" lastClr="000000"/>
                </a:solidFill>
                <a:latin typeface="+mj-lt"/>
              </a:rPr>
              <a:t>хавтас дотор орох</a:t>
            </a:r>
            <a:endParaRPr lang="en-US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9600" y="51054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ysClr val="windowText" lastClr="000000"/>
                </a:solidFill>
                <a:latin typeface="+mj-lt"/>
              </a:rPr>
              <a:t>Save </a:t>
            </a:r>
            <a:r>
              <a:rPr lang="mn-MN" dirty="0" smtClean="0">
                <a:solidFill>
                  <a:sysClr val="windowText" lastClr="000000"/>
                </a:solidFill>
                <a:latin typeface="+mj-lt"/>
              </a:rPr>
              <a:t>дээр дарж хадгалах</a:t>
            </a:r>
            <a:endParaRPr lang="en-US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95458" y="5929086"/>
            <a:ext cx="1099458" cy="3991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stCxn id="5" idx="2"/>
          </p:cNvCxnSpPr>
          <p:nvPr/>
        </p:nvCxnSpPr>
        <p:spPr>
          <a:xfrm rot="16200000" flipH="1">
            <a:off x="6433066" y="5366266"/>
            <a:ext cx="621268" cy="838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819400" y="35814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ysClr val="windowText" lastClr="000000"/>
                </a:solidFill>
                <a:latin typeface="+mj-lt"/>
              </a:rPr>
              <a:t>А</a:t>
            </a:r>
            <a:r>
              <a:rPr lang="mn-MN" dirty="0" smtClean="0">
                <a:solidFill>
                  <a:sysClr val="windowText" lastClr="000000"/>
                </a:solidFill>
                <a:latin typeface="+mj-lt"/>
              </a:rPr>
              <a:t>ймгаас ирсэн файлыг </a:t>
            </a:r>
            <a:r>
              <a:rPr lang="en-US" dirty="0" smtClean="0">
                <a:solidFill>
                  <a:sysClr val="windowText" lastClr="000000"/>
                </a:solidFill>
                <a:latin typeface="+mj-lt"/>
              </a:rPr>
              <a:t>import </a:t>
            </a:r>
            <a:r>
              <a:rPr lang="mn-MN" dirty="0" smtClean="0">
                <a:solidFill>
                  <a:sysClr val="windowText" lastClr="000000"/>
                </a:solidFill>
                <a:latin typeface="+mj-lt"/>
              </a:rPr>
              <a:t>хавтас дотор хадгалана.</a:t>
            </a:r>
            <a:endParaRPr lang="en-US" dirty="0">
              <a:solidFill>
                <a:sysClr val="windowText" lastClr="0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Интернет ашиглан мэдээлэл солилцох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219200"/>
            <a:ext cx="6400800" cy="4586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295400" y="5791200"/>
            <a:ext cx="7696200" cy="914400"/>
          </a:xfrm>
        </p:spPr>
        <p:txBody>
          <a:bodyPr>
            <a:normAutofit/>
          </a:bodyPr>
          <a:lstStyle/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Уншиж дуустал нь хүлээнэ.</a:t>
            </a:r>
          </a:p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                            гэж гарвал дуусна.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Close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хаах</a:t>
            </a:r>
          </a:p>
          <a:p>
            <a:pPr>
              <a:buNone/>
            </a:pPr>
            <a:endParaRPr lang="mn-MN" sz="1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6248400"/>
            <a:ext cx="2400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1524000" y="1295400"/>
            <a:ext cx="2133600" cy="3991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-342900" y="3924300"/>
            <a:ext cx="45720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Асуулт, хариулт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82000" cy="4876800"/>
          </a:xfrm>
        </p:spPr>
        <p:txBody>
          <a:bodyPr>
            <a:normAutofit/>
          </a:bodyPr>
          <a:lstStyle/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Та бүхэнд асуух асуулт байвал асууна уу?</a:t>
            </a:r>
          </a:p>
          <a:p>
            <a:pPr>
              <a:buNone/>
            </a:pPr>
            <a:endParaRPr lang="mn-MN" sz="1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6248400"/>
            <a:ext cx="2400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8956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Анхаарал хандуулсан </a:t>
            </a:r>
            <a:br>
              <a:rPr lang="mn-MN" dirty="0" smtClean="0">
                <a:latin typeface="Arial" pitchFamily="34" charset="0"/>
                <a:cs typeface="Arial" pitchFamily="34" charset="0"/>
              </a:rPr>
            </a:br>
            <a:r>
              <a:rPr lang="mn-MN" dirty="0" smtClean="0">
                <a:latin typeface="Arial" pitchFamily="34" charset="0"/>
                <a:cs typeface="Arial" pitchFamily="34" charset="0"/>
              </a:rPr>
              <a:t>та бүхэнд баярлалаа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2534</TotalTime>
  <Words>701</Words>
  <Application>Microsoft Office PowerPoint</Application>
  <PresentationFormat>On-screen Show (4:3)</PresentationFormat>
  <Paragraphs>137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Apex</vt:lpstr>
      <vt:lpstr>Office ажилтнуудад өгөх зөвлөгөө</vt:lpstr>
      <vt:lpstr>Нөүтбүүк</vt:lpstr>
      <vt:lpstr>Компьютерийн гар дээрх  зарим тохиргоо</vt:lpstr>
      <vt:lpstr>Тохиргоо</vt:lpstr>
      <vt:lpstr>Тохиргоо</vt:lpstr>
      <vt:lpstr>Тохиргоо</vt:lpstr>
      <vt:lpstr>Он, сар, өдрийн харагдах  хэлбэр өөрчлөх  </vt:lpstr>
      <vt:lpstr>Он, сар, өдрийн харагдах  хэлбэр өөрчлөх  </vt:lpstr>
      <vt:lpstr>Он, сар, өдрийн харагдах  хэлбэр өөрчлөх  </vt:lpstr>
      <vt:lpstr>Крилл үсгийн байрлал</vt:lpstr>
      <vt:lpstr>Компьютерийн нэр</vt:lpstr>
      <vt:lpstr>Компьютерийн нэр</vt:lpstr>
      <vt:lpstr>Change буюу өөрчлөх дээр дарвал</vt:lpstr>
      <vt:lpstr>ХҮМ програм дээр хийсэн мэдээллээ аймагтайгаа солилцох боломжууд</vt:lpstr>
      <vt:lpstr>Dial-up холболт</vt:lpstr>
      <vt:lpstr>Dial-up холболт үүсгэх</vt:lpstr>
      <vt:lpstr>Dial-up холболт үүсгэх</vt:lpstr>
      <vt:lpstr>Dial-up холболт үүсгэх</vt:lpstr>
      <vt:lpstr>Dial-up холболт үүсгэх</vt:lpstr>
      <vt:lpstr>Dial-up холболт үүсгэх</vt:lpstr>
      <vt:lpstr>Dial-up холболт үүсгэх</vt:lpstr>
      <vt:lpstr>Dial-up холболт үүсгэх</vt:lpstr>
      <vt:lpstr>Dial-up холболт хийх </vt:lpstr>
      <vt:lpstr>Dial-up холболт хийх</vt:lpstr>
      <vt:lpstr>Холбогдсоны дараа </vt:lpstr>
      <vt:lpstr>Сүлжээнд ажиллах</vt:lpstr>
      <vt:lpstr>Сүлжээнд ажиллах</vt:lpstr>
      <vt:lpstr>Сүлжээнд ажиллах</vt:lpstr>
      <vt:lpstr>Сүлжээнд ажиллах</vt:lpstr>
      <vt:lpstr>Интернет ашиглан мэдээлэл солилцох</vt:lpstr>
      <vt:lpstr>Интернет ашиглан мэдээлэл солилцох</vt:lpstr>
      <vt:lpstr>Интернет ашиглан мэдээлэл солилцох /НЭВТРЭХ ХЭСЭГ/</vt:lpstr>
      <vt:lpstr>Интернет ашиглан мэдээлэл солилцох</vt:lpstr>
      <vt:lpstr>Интернет ашиглан мэдээлэл солилцох</vt:lpstr>
      <vt:lpstr>Интернет ашиглан мэдээлэл солилцох</vt:lpstr>
      <vt:lpstr>Интернет ашиглан мэдээлэл солилцох</vt:lpstr>
      <vt:lpstr>Интернет ашиглан мэдээлэл солилцох</vt:lpstr>
      <vt:lpstr>Интернет ашиглан мэдээлэл солилцох</vt:lpstr>
      <vt:lpstr>Интернет ашиглан мэдээлэл солилцох</vt:lpstr>
      <vt:lpstr>Интернет ашиглан мэдээлэл солилцох</vt:lpstr>
      <vt:lpstr>Интернет ашиглан мэдээлэл солилцох</vt:lpstr>
      <vt:lpstr>Интернет ашиглан мэдээлэл солилцох</vt:lpstr>
      <vt:lpstr>Интернет ашиглан мэдээлэл солилцох</vt:lpstr>
      <vt:lpstr>Интернет ашиглан мэдээлэл солилцох</vt:lpstr>
      <vt:lpstr>Интернет ашиглан мэдээлэл солилцох</vt:lpstr>
      <vt:lpstr>Асуулт, хариулт</vt:lpstr>
      <vt:lpstr>Анхаарал хандуулсан  та бүхэнд баярлалаа</vt:lpstr>
    </vt:vector>
  </TitlesOfParts>
  <Company>XXYG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Нийгмийн ажилтнуудад өгөх зөвлөгөө</dc:title>
  <dc:creator>Bilgee</dc:creator>
  <cp:lastModifiedBy>Suugii</cp:lastModifiedBy>
  <cp:revision>101</cp:revision>
  <dcterms:created xsi:type="dcterms:W3CDTF">2009-03-02T02:09:51Z</dcterms:created>
  <dcterms:modified xsi:type="dcterms:W3CDTF">2014-08-30T09:32:52Z</dcterms:modified>
</cp:coreProperties>
</file>