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2" r:id="rId2"/>
    <p:sldId id="266" r:id="rId3"/>
    <p:sldId id="267" r:id="rId4"/>
    <p:sldId id="265" r:id="rId5"/>
    <p:sldId id="263" r:id="rId6"/>
    <p:sldId id="268" r:id="rId7"/>
    <p:sldId id="269" r:id="rId8"/>
    <p:sldId id="270" r:id="rId9"/>
    <p:sldId id="27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F5D979-3E07-4806-BA04-632B0C79EB8E}" type="datetimeFigureOut">
              <a:rPr lang="en-US" smtClean="0"/>
              <a:pPr/>
              <a:t>3/12/2013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B47271-CEAE-4DA8-9A13-B8DD3B19E9F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1B47271-CEAE-4DA8-9A13-B8DD3B19E9FF}"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05155B-C38C-46A8-88E1-7B04E588D48E}" type="datetimeFigureOut">
              <a:rPr lang="en-US" smtClean="0"/>
              <a:pPr/>
              <a:t>3/12/2013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5155B-C38C-46A8-88E1-7B04E588D48E}" type="datetimeFigureOut">
              <a:rPr lang="en-US" smtClean="0"/>
              <a:pPr/>
              <a:t>3/12/2013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05155B-C38C-46A8-88E1-7B04E588D48E}" type="datetimeFigureOut">
              <a:rPr lang="en-US" smtClean="0"/>
              <a:pPr/>
              <a:t>3/12/2013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05155B-C38C-46A8-88E1-7B04E588D48E}" type="datetimeFigureOut">
              <a:rPr lang="en-US" smtClean="0"/>
              <a:pPr/>
              <a:t>3/12/2013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05155B-C38C-46A8-88E1-7B04E588D48E}" type="datetimeFigureOut">
              <a:rPr lang="en-US" smtClean="0"/>
              <a:pPr/>
              <a:t>3/12/2013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05155B-C38C-46A8-88E1-7B04E588D48E}" type="datetimeFigureOut">
              <a:rPr lang="en-US" smtClean="0"/>
              <a:pPr/>
              <a:t>3/12/2013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5155B-C38C-46A8-88E1-7B04E588D48E}" type="datetimeFigureOut">
              <a:rPr lang="en-US" smtClean="0"/>
              <a:pPr/>
              <a:t>3/12/2013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5155B-C38C-46A8-88E1-7B04E588D48E}" type="datetimeFigureOut">
              <a:rPr lang="en-US" smtClean="0"/>
              <a:pPr/>
              <a:t>3/12/2013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5155B-C38C-46A8-88E1-7B04E588D48E}" type="datetimeFigureOut">
              <a:rPr lang="en-US" smtClean="0"/>
              <a:pPr/>
              <a:t>3/12/2013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5155B-C38C-46A8-88E1-7B04E588D48E}" type="datetimeFigureOut">
              <a:rPr lang="en-US" smtClean="0"/>
              <a:pPr/>
              <a:t>3/12/2013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5155B-C38C-46A8-88E1-7B04E588D48E}" type="datetimeFigureOut">
              <a:rPr lang="en-US" smtClean="0"/>
              <a:pPr/>
              <a:t>3/12/2013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53B0-1EBB-4AE7-88E0-E431D6CA94B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5155B-C38C-46A8-88E1-7B04E588D48E}" type="datetimeFigureOut">
              <a:rPr lang="en-US" smtClean="0"/>
              <a:pPr/>
              <a:t>3/12/2013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E53B0-1EBB-4AE7-88E0-E431D6CA94B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8000" dirty="0" smtClean="0">
                <a:latin typeface="Arial" pitchFamily="34" charset="0"/>
                <a:cs typeface="Arial" pitchFamily="34" charset="0"/>
              </a:rPr>
              <a:t>Өнхрүүш </a:t>
            </a:r>
            <a:endParaRPr lang="en-US" sz="8000" dirty="0">
              <a:latin typeface="Arial" pitchFamily="34" charset="0"/>
              <a:cs typeface="Arial" pitchFamily="34" charset="0"/>
            </a:endParaRPr>
          </a:p>
        </p:txBody>
      </p:sp>
      <p:sp>
        <p:nvSpPr>
          <p:cNvPr id="3" name="Content Placeholder 2"/>
          <p:cNvSpPr>
            <a:spLocks noGrp="1"/>
          </p:cNvSpPr>
          <p:nvPr>
            <p:ph sz="half" idx="1"/>
          </p:nvPr>
        </p:nvSpPr>
        <p:spPr/>
        <p:txBody>
          <a:bodyPr>
            <a:normAutofit/>
          </a:bodyPr>
          <a:lstStyle/>
          <a:p>
            <a:r>
              <a:rPr lang="mn-MN" sz="6600" dirty="0" smtClean="0">
                <a:latin typeface="Arial" pitchFamily="34" charset="0"/>
                <a:cs typeface="Arial" pitchFamily="34" charset="0"/>
              </a:rPr>
              <a:t>Орос ардын үлгэр</a:t>
            </a:r>
            <a:r>
              <a:rPr lang="mn-MN" sz="6600" dirty="0" smtClean="0">
                <a:latin typeface="Arial" pitchFamily="34" charset="0"/>
                <a:cs typeface="Arial" pitchFamily="34" charset="0"/>
              </a:rPr>
              <a:t> </a:t>
            </a:r>
            <a:endParaRPr lang="en-US" sz="6600" dirty="0">
              <a:latin typeface="Arial" pitchFamily="34" charset="0"/>
              <a:cs typeface="Arial" pitchFamily="34" charset="0"/>
            </a:endParaRPr>
          </a:p>
        </p:txBody>
      </p:sp>
      <p:pic>
        <p:nvPicPr>
          <p:cNvPr id="5" name="Content Placeholder 4" descr="D:\ajil\yanjaa\ангиас\flash disknees\Zurag busad 95\20100107042951AMCartoonheroesPSD.jpg"/>
          <p:cNvPicPr>
            <a:picLocks noGrp="1"/>
          </p:cNvPicPr>
          <p:nvPr>
            <p:ph sz="half" idx="2"/>
          </p:nvPr>
        </p:nvPicPr>
        <p:blipFill>
          <a:blip r:embed="rId2" cstate="print"/>
          <a:srcRect l="74885" t="57237"/>
          <a:stretch>
            <a:fillRect/>
          </a:stretch>
        </p:blipFill>
        <p:spPr bwMode="auto">
          <a:xfrm>
            <a:off x="4648200" y="1905000"/>
            <a:ext cx="42672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solidFill>
                  <a:schemeClr val="tx1"/>
                </a:solidFill>
                <a:latin typeface="Arial" pitchFamily="34" charset="0"/>
                <a:cs typeface="Arial" pitchFamily="34" charset="0"/>
              </a:rPr>
              <a:t>Эрт урьдын цагт өвгөн эмгэн хоёр амьдран суудаг байжээ.</a:t>
            </a:r>
            <a:endParaRPr lang="en-US" dirty="0">
              <a:latin typeface="Arial" pitchFamily="34" charset="0"/>
              <a:cs typeface="Arial" pitchFamily="34" charset="0"/>
            </a:endParaRPr>
          </a:p>
        </p:txBody>
      </p:sp>
      <p:pic>
        <p:nvPicPr>
          <p:cNvPr id="2050" name="Picture 2"/>
          <p:cNvPicPr>
            <a:picLocks noGrp="1" noChangeAspect="1" noChangeArrowheads="1"/>
          </p:cNvPicPr>
          <p:nvPr>
            <p:ph sz="quarter" idx="4"/>
          </p:nvPr>
        </p:nvPicPr>
        <p:blipFill>
          <a:blip r:embed="rId2" cstate="print"/>
          <a:srcRect/>
          <a:stretch>
            <a:fillRect/>
          </a:stretch>
        </p:blipFill>
        <p:spPr bwMode="auto">
          <a:xfrm>
            <a:off x="4419600" y="1676400"/>
            <a:ext cx="4019224" cy="4449763"/>
          </a:xfrm>
          <a:prstGeom prst="rect">
            <a:avLst/>
          </a:prstGeom>
          <a:noFill/>
          <a:ln w="9525">
            <a:noFill/>
            <a:miter lim="800000"/>
            <a:headEnd/>
            <a:tailEnd/>
          </a:ln>
          <a:effectLst/>
        </p:spPr>
      </p:pic>
      <p:pic>
        <p:nvPicPr>
          <p:cNvPr id="10" name="Content Placeholder 9" descr="G:\DCIM\Camera\2013-02-21 14.07.17.jpg"/>
          <p:cNvPicPr>
            <a:picLocks noGrp="1"/>
          </p:cNvPicPr>
          <p:nvPr>
            <p:ph sz="half" idx="2"/>
          </p:nvPr>
        </p:nvPicPr>
        <p:blipFill>
          <a:blip r:embed="rId3" cstate="print">
            <a:lum contrast="40000"/>
          </a:blip>
          <a:srcRect r="38240"/>
          <a:stretch>
            <a:fillRect/>
          </a:stretch>
        </p:blipFill>
        <p:spPr bwMode="auto">
          <a:xfrm>
            <a:off x="685800" y="1676400"/>
            <a:ext cx="3962400" cy="448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936750"/>
          </a:xfrm>
        </p:spPr>
        <p:txBody>
          <a:bodyPr/>
          <a:lstStyle/>
          <a:p>
            <a:endParaRPr lang="en-US" dirty="0"/>
          </a:p>
        </p:txBody>
      </p:sp>
      <p:sp>
        <p:nvSpPr>
          <p:cNvPr id="4" name="Text Placeholder 3"/>
          <p:cNvSpPr>
            <a:spLocks noGrp="1"/>
          </p:cNvSpPr>
          <p:nvPr>
            <p:ph type="body" sz="half" idx="2"/>
          </p:nvPr>
        </p:nvSpPr>
        <p:spPr>
          <a:xfrm>
            <a:off x="457200" y="2514600"/>
            <a:ext cx="3160713" cy="3352800"/>
          </a:xfrm>
        </p:spPr>
        <p:txBody>
          <a:bodyPr>
            <a:noAutofit/>
          </a:bodyPr>
          <a:lstStyle/>
          <a:p>
            <a:r>
              <a:rPr lang="mn-MN" sz="2400" dirty="0" smtClean="0">
                <a:solidFill>
                  <a:schemeClr val="tx1"/>
                </a:solidFill>
                <a:latin typeface="Arial" pitchFamily="34" charset="0"/>
                <a:cs typeface="Arial" pitchFamily="34" charset="0"/>
              </a:rPr>
              <a:t>Нэгэн өдөр эмгэн нь авдрынхаа ёроолоос атга гурил, савныхаа ёроолоос шанага гурил олоод өрөмтэй сүүгээр зуурч, өтгөн тосонд хайрч өнхрүүш боов хийгээд хөргөөх гээд цонхон дээрээ тавьжээ.</a:t>
            </a:r>
            <a:endParaRPr lang="en-US" sz="2400" dirty="0">
              <a:latin typeface="Arial" pitchFamily="34" charset="0"/>
              <a:cs typeface="Arial" pitchFamily="34" charset="0"/>
            </a:endParaRPr>
          </a:p>
        </p:txBody>
      </p:sp>
      <p:pic>
        <p:nvPicPr>
          <p:cNvPr id="12" name="Picture 11" descr="D:\ajil\yanjaa\ангиас\flash disknees\Zurag busad 95\20100107042951AMCartoonheroesPSD.jpg"/>
          <p:cNvPicPr/>
          <p:nvPr/>
        </p:nvPicPr>
        <p:blipFill>
          <a:blip r:embed="rId2" cstate="print"/>
          <a:srcRect l="74885" t="57237"/>
          <a:stretch>
            <a:fillRect/>
          </a:stretch>
        </p:blipFill>
        <p:spPr bwMode="auto">
          <a:xfrm>
            <a:off x="304800" y="304800"/>
            <a:ext cx="3352800" cy="2209800"/>
          </a:xfrm>
          <a:prstGeom prst="rect">
            <a:avLst/>
          </a:prstGeom>
          <a:noFill/>
          <a:ln w="9525">
            <a:noFill/>
            <a:miter lim="800000"/>
            <a:headEnd/>
            <a:tailEnd/>
          </a:ln>
        </p:spPr>
      </p:pic>
      <p:pic>
        <p:nvPicPr>
          <p:cNvPr id="3074" name="Picture 2" descr="D:\тест\2013-01-23 н\2013-02-21 14.07.17.jpg"/>
          <p:cNvPicPr>
            <a:picLocks noChangeAspect="1" noChangeArrowheads="1"/>
          </p:cNvPicPr>
          <p:nvPr/>
        </p:nvPicPr>
        <p:blipFill>
          <a:blip r:embed="rId3" cstate="print">
            <a:lum bright="-10000" contrast="40000"/>
          </a:blip>
          <a:srcRect/>
          <a:stretch>
            <a:fillRect/>
          </a:stretch>
        </p:blipFill>
        <p:spPr bwMode="auto">
          <a:xfrm>
            <a:off x="3708400" y="228600"/>
            <a:ext cx="5130800" cy="6400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449762"/>
          </a:xfrm>
        </p:spPr>
        <p:txBody>
          <a:bodyPr/>
          <a:lstStyle/>
          <a:p>
            <a:endParaRPr lang="en-US" dirty="0"/>
          </a:p>
        </p:txBody>
      </p:sp>
      <p:sp>
        <p:nvSpPr>
          <p:cNvPr id="3" name="Content Placeholder 2"/>
          <p:cNvSpPr>
            <a:spLocks noGrp="1"/>
          </p:cNvSpPr>
          <p:nvPr>
            <p:ph idx="1"/>
          </p:nvPr>
        </p:nvSpPr>
        <p:spPr>
          <a:xfrm>
            <a:off x="0" y="4876800"/>
            <a:ext cx="8991600" cy="1981200"/>
          </a:xfrm>
        </p:spPr>
        <p:txBody>
          <a:bodyPr/>
          <a:lstStyle/>
          <a:p>
            <a:r>
              <a:rPr lang="mn-MN" dirty="0"/>
              <a:t>Гэтэл өнхрүүш боов гэнэтхэн хөдлөөд цонхноос үсэрч  замаар өнхрөн одов. </a:t>
            </a:r>
            <a:endParaRPr lang="en-US" dirty="0"/>
          </a:p>
        </p:txBody>
      </p:sp>
      <p:pic>
        <p:nvPicPr>
          <p:cNvPr id="4" name="Picture 3" descr="D:\тест\2013-01-23 н\2013-02-09 17.51.10.jpg"/>
          <p:cNvPicPr/>
          <p:nvPr/>
        </p:nvPicPr>
        <p:blipFill>
          <a:blip r:embed="rId2" cstate="print">
            <a:lum contrast="40000"/>
          </a:blip>
          <a:srcRect l="5341" t="8434" r="65725" b="52530"/>
          <a:stretch>
            <a:fillRect/>
          </a:stretch>
        </p:blipFill>
        <p:spPr bwMode="auto">
          <a:xfrm>
            <a:off x="0" y="0"/>
            <a:ext cx="9144000"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3050"/>
            <a:ext cx="3276600" cy="1784350"/>
          </a:xfrm>
        </p:spPr>
        <p:txBody>
          <a:bodyPr>
            <a:normAutofit/>
          </a:bodyPr>
          <a:lstStyle/>
          <a:p>
            <a:pPr algn="ctr"/>
            <a:r>
              <a:rPr lang="mn-MN" sz="4400" dirty="0" smtClean="0">
                <a:latin typeface="Arial" pitchFamily="34" charset="0"/>
                <a:cs typeface="Arial" pitchFamily="34" charset="0"/>
              </a:rPr>
              <a:t>  </a:t>
            </a:r>
            <a:endParaRPr lang="en-US" sz="4400" dirty="0">
              <a:latin typeface="Arial" pitchFamily="34" charset="0"/>
              <a:cs typeface="Arial" pitchFamily="34" charset="0"/>
            </a:endParaRPr>
          </a:p>
        </p:txBody>
      </p:sp>
      <p:sp>
        <p:nvSpPr>
          <p:cNvPr id="6" name="Content Placeholder 5"/>
          <p:cNvSpPr>
            <a:spLocks noGrp="1"/>
          </p:cNvSpPr>
          <p:nvPr>
            <p:ph idx="1"/>
          </p:nvPr>
        </p:nvSpPr>
        <p:spPr>
          <a:xfrm>
            <a:off x="4419600" y="273050"/>
            <a:ext cx="4267200" cy="5853113"/>
          </a:xfrm>
        </p:spPr>
        <p:txBody>
          <a:bodyPr>
            <a:normAutofit/>
          </a:bodyPr>
          <a:lstStyle/>
          <a:p>
            <a:endParaRPr lang="en-US" dirty="0"/>
          </a:p>
        </p:txBody>
      </p:sp>
      <p:sp>
        <p:nvSpPr>
          <p:cNvPr id="9" name="Text Placeholder 8"/>
          <p:cNvSpPr>
            <a:spLocks noGrp="1"/>
          </p:cNvSpPr>
          <p:nvPr>
            <p:ph type="body" sz="half" idx="2"/>
          </p:nvPr>
        </p:nvSpPr>
        <p:spPr>
          <a:xfrm>
            <a:off x="457200" y="2362200"/>
            <a:ext cx="3886200" cy="3763963"/>
          </a:xfrm>
        </p:spPr>
        <p:txBody>
          <a:bodyPr>
            <a:normAutofit fontScale="85000" lnSpcReduction="10000"/>
          </a:bodyPr>
          <a:lstStyle/>
          <a:p>
            <a:r>
              <a:rPr lang="mn-MN" sz="1800" dirty="0" smtClean="0">
                <a:latin typeface="Arial" pitchFamily="34" charset="0"/>
                <a:cs typeface="Arial" pitchFamily="34" charset="0"/>
              </a:rPr>
              <a:t>Өнхрүүш замаар өнхөрсөөр туулайтай тааралдав. Туулай түүнд: </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-Ямар сайхан боов вэ? Яг одоо иднэ дээ гэж хэлэхэд </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-Намайг битгий идээч, би дуу дуулж өгье :Өнхрүүш намайг</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Авдрыг ёроолоос авсан ,атга гурилаар хийсэн</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Савны ёроолоос авсан шанага гурилаар хийсэн </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Өрөмтэй сүүгээр зуурсан өтгөн тосонд хайрсан </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Өвгөн эмгэн </a:t>
            </a:r>
            <a:r>
              <a:rPr lang="mn-MN" sz="1800" smtClean="0">
                <a:latin typeface="Arial" pitchFamily="34" charset="0"/>
                <a:cs typeface="Arial" pitchFamily="34" charset="0"/>
              </a:rPr>
              <a:t>хоёроос өөрийн </a:t>
            </a:r>
            <a:r>
              <a:rPr lang="mn-MN" sz="1800" dirty="0" smtClean="0">
                <a:latin typeface="Arial" pitchFamily="34" charset="0"/>
                <a:cs typeface="Arial" pitchFamily="34" charset="0"/>
              </a:rPr>
              <a:t>чадлаар зугтаасан </a:t>
            </a:r>
            <a:endParaRPr lang="en-US" sz="1800" dirty="0" smtClean="0">
              <a:latin typeface="Arial" pitchFamily="34" charset="0"/>
              <a:cs typeface="Arial" pitchFamily="34" charset="0"/>
            </a:endParaRPr>
          </a:p>
          <a:p>
            <a:r>
              <a:rPr lang="mn-MN" sz="1800" dirty="0" smtClean="0">
                <a:latin typeface="Arial" pitchFamily="34" charset="0"/>
                <a:cs typeface="Arial" pitchFamily="34" charset="0"/>
              </a:rPr>
              <a:t>Дэлдэн туулай чамаас дэгдэн зайлж чадна гээд зугтжээ. </a:t>
            </a:r>
            <a:endParaRPr lang="en-US" sz="1800" dirty="0" smtClean="0">
              <a:latin typeface="Arial" pitchFamily="34" charset="0"/>
              <a:cs typeface="Arial" pitchFamily="34" charset="0"/>
            </a:endParaRPr>
          </a:p>
          <a:p>
            <a:endParaRPr lang="en-US" dirty="0"/>
          </a:p>
        </p:txBody>
      </p:sp>
      <p:pic>
        <p:nvPicPr>
          <p:cNvPr id="11" name="Picture 10" descr="D:\ajil\yanjaa\ангиас\flash disknees\Zurag busad 95\20100107042951AMCartoonheroesPSD.jpg"/>
          <p:cNvPicPr/>
          <p:nvPr/>
        </p:nvPicPr>
        <p:blipFill>
          <a:blip r:embed="rId3" cstate="print"/>
          <a:srcRect l="74885" t="57237"/>
          <a:stretch>
            <a:fillRect/>
          </a:stretch>
        </p:blipFill>
        <p:spPr bwMode="auto">
          <a:xfrm>
            <a:off x="304800" y="304800"/>
            <a:ext cx="3886200" cy="1752600"/>
          </a:xfrm>
          <a:prstGeom prst="rect">
            <a:avLst/>
          </a:prstGeom>
          <a:noFill/>
          <a:ln w="9525">
            <a:noFill/>
            <a:miter lim="800000"/>
            <a:headEnd/>
            <a:tailEnd/>
          </a:ln>
        </p:spPr>
      </p:pic>
      <p:pic>
        <p:nvPicPr>
          <p:cNvPr id="4098" name="Picture 2" descr="D:\тест\2013-01-23 н\2013-02-21 14.07.57.jpg"/>
          <p:cNvPicPr>
            <a:picLocks noChangeAspect="1" noChangeArrowheads="1"/>
          </p:cNvPicPr>
          <p:nvPr/>
        </p:nvPicPr>
        <p:blipFill>
          <a:blip r:embed="rId4" cstate="print">
            <a:lum contrast="40000"/>
          </a:blip>
          <a:srcRect/>
          <a:stretch>
            <a:fillRect/>
          </a:stretch>
        </p:blipFill>
        <p:spPr bwMode="auto">
          <a:xfrm>
            <a:off x="4267200" y="228600"/>
            <a:ext cx="4536831" cy="62484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533400" y="2209800"/>
            <a:ext cx="3008313" cy="4373563"/>
          </a:xfrm>
        </p:spPr>
        <p:txBody>
          <a:bodyPr>
            <a:normAutofit fontScale="92500" lnSpcReduction="10000"/>
          </a:bodyPr>
          <a:lstStyle/>
          <a:p>
            <a:r>
              <a:rPr lang="mn-MN" sz="2000" dirty="0" smtClean="0">
                <a:latin typeface="Arial" pitchFamily="34" charset="0"/>
                <a:cs typeface="Arial" pitchFamily="34" charset="0"/>
              </a:rPr>
              <a:t>Өнхрүүш цааш өнхөрсөөр чонотой тааралдлаа. Чоно түүнд: </a:t>
            </a:r>
            <a:endParaRPr lang="en-US" sz="2000" dirty="0" smtClean="0">
              <a:latin typeface="Arial" pitchFamily="34" charset="0"/>
              <a:cs typeface="Arial" pitchFamily="34" charset="0"/>
            </a:endParaRPr>
          </a:p>
          <a:p>
            <a:r>
              <a:rPr lang="mn-MN" sz="2000" dirty="0" smtClean="0">
                <a:latin typeface="Arial" pitchFamily="34" charset="0"/>
                <a:cs typeface="Arial" pitchFamily="34" charset="0"/>
              </a:rPr>
              <a:t>-Ямар сайхан боов вэ? Яг одоо иднэ дээ гэж хэлэхэд</a:t>
            </a:r>
            <a:endParaRPr lang="en-US" sz="2000" dirty="0" smtClean="0">
              <a:latin typeface="Arial" pitchFamily="34" charset="0"/>
              <a:cs typeface="Arial" pitchFamily="34" charset="0"/>
            </a:endParaRPr>
          </a:p>
          <a:p>
            <a:r>
              <a:rPr lang="mn-MN" sz="2000" dirty="0" smtClean="0">
                <a:latin typeface="Arial" pitchFamily="34" charset="0"/>
                <a:cs typeface="Arial" pitchFamily="34" charset="0"/>
              </a:rPr>
              <a:t>-Намайг битгий идээч, би таньд дуу дуулж өгье </a:t>
            </a:r>
            <a:endParaRPr lang="en-US" sz="2000" dirty="0" smtClean="0">
              <a:latin typeface="Arial" pitchFamily="34" charset="0"/>
              <a:cs typeface="Arial" pitchFamily="34" charset="0"/>
            </a:endParaRPr>
          </a:p>
          <a:p>
            <a:r>
              <a:rPr lang="mn-MN" sz="2000" dirty="0" smtClean="0">
                <a:latin typeface="Arial" pitchFamily="34" charset="0"/>
                <a:cs typeface="Arial" pitchFamily="34" charset="0"/>
              </a:rPr>
              <a:t>Дэлдэн туулайг таарахад дэгдэн зайлж чадсан </a:t>
            </a:r>
            <a:endParaRPr lang="en-US" sz="2000" dirty="0" smtClean="0">
              <a:latin typeface="Arial" pitchFamily="34" charset="0"/>
              <a:cs typeface="Arial" pitchFamily="34" charset="0"/>
            </a:endParaRPr>
          </a:p>
          <a:p>
            <a:r>
              <a:rPr lang="mn-MN" sz="2000" dirty="0" smtClean="0">
                <a:latin typeface="Arial" pitchFamily="34" charset="0"/>
                <a:cs typeface="Arial" pitchFamily="34" charset="0"/>
              </a:rPr>
              <a:t>Өлөн чоно чамаас өнхрөн зугтаж чадна даа гээд өнхрөн одлоо. </a:t>
            </a:r>
            <a:endParaRPr lang="en-US" sz="2000" dirty="0" smtClean="0">
              <a:latin typeface="Arial" pitchFamily="34" charset="0"/>
              <a:cs typeface="Arial" pitchFamily="34" charset="0"/>
            </a:endParaRPr>
          </a:p>
          <a:p>
            <a:endParaRPr lang="en-US" dirty="0"/>
          </a:p>
        </p:txBody>
      </p:sp>
      <p:pic>
        <p:nvPicPr>
          <p:cNvPr id="6" name="Picture 5" descr="D:\ajil\yanjaa\ангиас\flash disknees\Zurag busad 95\20100107042951AMCartoonheroesPSD.jpg"/>
          <p:cNvPicPr/>
          <p:nvPr/>
        </p:nvPicPr>
        <p:blipFill>
          <a:blip r:embed="rId2" cstate="print"/>
          <a:srcRect l="74885" t="57237"/>
          <a:stretch>
            <a:fillRect/>
          </a:stretch>
        </p:blipFill>
        <p:spPr bwMode="auto">
          <a:xfrm>
            <a:off x="228600" y="228600"/>
            <a:ext cx="3352800" cy="1828800"/>
          </a:xfrm>
          <a:prstGeom prst="rect">
            <a:avLst/>
          </a:prstGeom>
          <a:noFill/>
          <a:ln w="9525">
            <a:noFill/>
            <a:miter lim="800000"/>
            <a:headEnd/>
            <a:tailEnd/>
          </a:ln>
        </p:spPr>
      </p:pic>
      <p:pic>
        <p:nvPicPr>
          <p:cNvPr id="5122" name="Picture 2" descr="D:\тест\2013-01-23 н\2013-02-21 14.08.30.jpg"/>
          <p:cNvPicPr>
            <a:picLocks noGrp="1" noChangeAspect="1" noChangeArrowheads="1"/>
          </p:cNvPicPr>
          <p:nvPr>
            <p:ph idx="1"/>
          </p:nvPr>
        </p:nvPicPr>
        <p:blipFill>
          <a:blip r:embed="rId3" cstate="print">
            <a:lum contrast="40000"/>
          </a:blip>
          <a:srcRect/>
          <a:stretch>
            <a:fillRect/>
          </a:stretch>
        </p:blipFill>
        <p:spPr bwMode="auto">
          <a:xfrm>
            <a:off x="4009558" y="273050"/>
            <a:ext cx="4753442" cy="61277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457200" y="1828800"/>
            <a:ext cx="3008313" cy="4691063"/>
          </a:xfrm>
        </p:spPr>
        <p:txBody>
          <a:bodyPr>
            <a:normAutofit lnSpcReduction="10000"/>
          </a:bodyPr>
          <a:lstStyle/>
          <a:p>
            <a:r>
              <a:rPr lang="mn-MN" dirty="0"/>
              <a:t> </a:t>
            </a:r>
            <a:endParaRPr lang="en-US" dirty="0"/>
          </a:p>
          <a:p>
            <a:r>
              <a:rPr lang="mn-MN" sz="1800" dirty="0">
                <a:latin typeface="Arial" pitchFamily="34" charset="0"/>
                <a:cs typeface="Arial" pitchFamily="34" charset="0"/>
              </a:rPr>
              <a:t>Өнхрүүш цааш өнхөрсөөр баавгайтай тааралдлаа. Баавгай түүнд: </a:t>
            </a:r>
            <a:endParaRPr lang="en-US" sz="1800" dirty="0">
              <a:latin typeface="Arial" pitchFamily="34" charset="0"/>
              <a:cs typeface="Arial" pitchFamily="34" charset="0"/>
            </a:endParaRPr>
          </a:p>
          <a:p>
            <a:r>
              <a:rPr lang="mn-MN" sz="1800" dirty="0">
                <a:latin typeface="Arial" pitchFamily="34" charset="0"/>
                <a:cs typeface="Arial" pitchFamily="34" charset="0"/>
              </a:rPr>
              <a:t>-Ямар сайхан боов вэ? Яг одоо иднэ дээ гэж хэлэхэд</a:t>
            </a:r>
            <a:endParaRPr lang="en-US" sz="1800" dirty="0">
              <a:latin typeface="Arial" pitchFamily="34" charset="0"/>
              <a:cs typeface="Arial" pitchFamily="34" charset="0"/>
            </a:endParaRPr>
          </a:p>
          <a:p>
            <a:r>
              <a:rPr lang="mn-MN" sz="1800" dirty="0">
                <a:latin typeface="Arial" pitchFamily="34" charset="0"/>
                <a:cs typeface="Arial" pitchFamily="34" charset="0"/>
              </a:rPr>
              <a:t>-Намайг битгий идээч, би таньд дуу дуулж өгье </a:t>
            </a:r>
            <a:endParaRPr lang="en-US" sz="1800" dirty="0">
              <a:latin typeface="Arial" pitchFamily="34" charset="0"/>
              <a:cs typeface="Arial" pitchFamily="34" charset="0"/>
            </a:endParaRPr>
          </a:p>
          <a:p>
            <a:r>
              <a:rPr lang="mn-MN" sz="1800" dirty="0">
                <a:latin typeface="Arial" pitchFamily="34" charset="0"/>
                <a:cs typeface="Arial" pitchFamily="34" charset="0"/>
              </a:rPr>
              <a:t>Дэлдэн туулайг таарахад дэгдэн зайлж чадсан </a:t>
            </a:r>
            <a:endParaRPr lang="en-US" sz="1800" dirty="0">
              <a:latin typeface="Arial" pitchFamily="34" charset="0"/>
              <a:cs typeface="Arial" pitchFamily="34" charset="0"/>
            </a:endParaRPr>
          </a:p>
          <a:p>
            <a:r>
              <a:rPr lang="mn-MN" sz="1800" dirty="0">
                <a:latin typeface="Arial" pitchFamily="34" charset="0"/>
                <a:cs typeface="Arial" pitchFamily="34" charset="0"/>
              </a:rPr>
              <a:t>Өлөн чоно таарахад өнхрөн зугтаж чадсан </a:t>
            </a:r>
            <a:endParaRPr lang="en-US" sz="1800" dirty="0">
              <a:latin typeface="Arial" pitchFamily="34" charset="0"/>
              <a:cs typeface="Arial" pitchFamily="34" charset="0"/>
            </a:endParaRPr>
          </a:p>
          <a:p>
            <a:r>
              <a:rPr lang="mn-MN" sz="1800" dirty="0">
                <a:latin typeface="Arial" pitchFamily="34" charset="0"/>
                <a:cs typeface="Arial" pitchFamily="34" charset="0"/>
              </a:rPr>
              <a:t>Майга баавгай чамаас магад зугтаж чадна гээд өнхрөн одоход баавгай барааг нь харсаар хоцорчээ. </a:t>
            </a:r>
            <a:endParaRPr lang="en-US" sz="1800" dirty="0">
              <a:latin typeface="Arial" pitchFamily="34" charset="0"/>
              <a:cs typeface="Arial" pitchFamily="34" charset="0"/>
            </a:endParaRPr>
          </a:p>
          <a:p>
            <a:endParaRPr lang="en-US" dirty="0"/>
          </a:p>
        </p:txBody>
      </p:sp>
      <p:pic>
        <p:nvPicPr>
          <p:cNvPr id="5" name="Picture 4" descr="D:\ajil\yanjaa\ангиас\flash disknees\Zurag busad 95\20100107042951AMCartoonheroesPSD.jpg"/>
          <p:cNvPicPr/>
          <p:nvPr/>
        </p:nvPicPr>
        <p:blipFill>
          <a:blip r:embed="rId2" cstate="print"/>
          <a:srcRect l="74885" t="57237"/>
          <a:stretch>
            <a:fillRect/>
          </a:stretch>
        </p:blipFill>
        <p:spPr bwMode="auto">
          <a:xfrm>
            <a:off x="228600" y="228600"/>
            <a:ext cx="3352800" cy="1676400"/>
          </a:xfrm>
          <a:prstGeom prst="rect">
            <a:avLst/>
          </a:prstGeom>
          <a:noFill/>
          <a:ln w="9525">
            <a:noFill/>
            <a:miter lim="800000"/>
            <a:headEnd/>
            <a:tailEnd/>
          </a:ln>
        </p:spPr>
      </p:pic>
      <p:pic>
        <p:nvPicPr>
          <p:cNvPr id="6" name="Content Placeholder 3" descr="D:\тест\2013-01-23 н\2013-02-09 17.51.10.jpg"/>
          <p:cNvPicPr>
            <a:picLocks noGrp="1"/>
          </p:cNvPicPr>
          <p:nvPr>
            <p:ph idx="1"/>
          </p:nvPr>
        </p:nvPicPr>
        <p:blipFill>
          <a:blip r:embed="rId3" cstate="print">
            <a:lum bright="40000" contrast="40000"/>
          </a:blip>
          <a:srcRect l="7780" t="52048" r="63873" b="4337"/>
          <a:stretch>
            <a:fillRect/>
          </a:stretch>
        </p:blipFill>
        <p:spPr bwMode="auto">
          <a:xfrm>
            <a:off x="3657600" y="0"/>
            <a:ext cx="54864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457200" y="1905000"/>
            <a:ext cx="3008313" cy="4691063"/>
          </a:xfrm>
        </p:spPr>
        <p:txBody>
          <a:bodyPr>
            <a:normAutofit lnSpcReduction="10000"/>
          </a:bodyPr>
          <a:lstStyle/>
          <a:p>
            <a:r>
              <a:rPr lang="mn-MN" sz="1800" dirty="0">
                <a:latin typeface="Arial" pitchFamily="34" charset="0"/>
                <a:cs typeface="Arial" pitchFamily="34" charset="0"/>
              </a:rPr>
              <a:t>Өнхрүүш цааш өнхөрсөөр зальт шар үнэгтэй таарлаа. Үнэг түүнд: </a:t>
            </a:r>
            <a:endParaRPr lang="en-US" sz="1800" dirty="0">
              <a:latin typeface="Arial" pitchFamily="34" charset="0"/>
              <a:cs typeface="Arial" pitchFamily="34" charset="0"/>
            </a:endParaRPr>
          </a:p>
          <a:p>
            <a:r>
              <a:rPr lang="mn-MN" sz="1800" dirty="0">
                <a:latin typeface="Arial" pitchFamily="34" charset="0"/>
                <a:cs typeface="Arial" pitchFamily="34" charset="0"/>
              </a:rPr>
              <a:t>-Ямар сайхан боов вэ? Яг одоо иднэ дээ гэж хэлэхэд</a:t>
            </a:r>
            <a:endParaRPr lang="en-US" sz="1800" dirty="0">
              <a:latin typeface="Arial" pitchFamily="34" charset="0"/>
              <a:cs typeface="Arial" pitchFamily="34" charset="0"/>
            </a:endParaRPr>
          </a:p>
          <a:p>
            <a:r>
              <a:rPr lang="mn-MN" sz="1800" dirty="0">
                <a:latin typeface="Arial" pitchFamily="34" charset="0"/>
                <a:cs typeface="Arial" pitchFamily="34" charset="0"/>
              </a:rPr>
              <a:t>-Намайг битгий идээч, би таньд дуу дуулж өгье </a:t>
            </a:r>
            <a:endParaRPr lang="en-US" sz="1800" dirty="0">
              <a:latin typeface="Arial" pitchFamily="34" charset="0"/>
              <a:cs typeface="Arial" pitchFamily="34" charset="0"/>
            </a:endParaRPr>
          </a:p>
          <a:p>
            <a:r>
              <a:rPr lang="mn-MN" sz="1800" dirty="0">
                <a:latin typeface="Arial" pitchFamily="34" charset="0"/>
                <a:cs typeface="Arial" pitchFamily="34" charset="0"/>
              </a:rPr>
              <a:t>Дэлдэн туулайг таарахад дэгдэн зайлж чадсан </a:t>
            </a:r>
            <a:endParaRPr lang="en-US" sz="1800" dirty="0">
              <a:latin typeface="Arial" pitchFamily="34" charset="0"/>
              <a:cs typeface="Arial" pitchFamily="34" charset="0"/>
            </a:endParaRPr>
          </a:p>
          <a:p>
            <a:r>
              <a:rPr lang="mn-MN" sz="1800" dirty="0">
                <a:latin typeface="Arial" pitchFamily="34" charset="0"/>
                <a:cs typeface="Arial" pitchFamily="34" charset="0"/>
              </a:rPr>
              <a:t>Өлөн чоно таарахад өнхрөн зугтаж чадсан </a:t>
            </a:r>
            <a:endParaRPr lang="en-US" sz="1800" dirty="0">
              <a:latin typeface="Arial" pitchFamily="34" charset="0"/>
              <a:cs typeface="Arial" pitchFamily="34" charset="0"/>
            </a:endParaRPr>
          </a:p>
          <a:p>
            <a:r>
              <a:rPr lang="mn-MN" sz="1800" dirty="0">
                <a:latin typeface="Arial" pitchFamily="34" charset="0"/>
                <a:cs typeface="Arial" pitchFamily="34" charset="0"/>
              </a:rPr>
              <a:t>Майга баавгайтай таараад  мадаггүй  зугтаж чадсан </a:t>
            </a:r>
            <a:endParaRPr lang="en-US" sz="1800" dirty="0">
              <a:latin typeface="Arial" pitchFamily="34" charset="0"/>
              <a:cs typeface="Arial" pitchFamily="34" charset="0"/>
            </a:endParaRPr>
          </a:p>
          <a:p>
            <a:r>
              <a:rPr lang="mn-MN" sz="1800" dirty="0">
                <a:latin typeface="Arial" pitchFamily="34" charset="0"/>
                <a:cs typeface="Arial" pitchFamily="34" charset="0"/>
              </a:rPr>
              <a:t>Зальт үнэг чамаас зайлж зугтаж чадна гэж дууллаа. </a:t>
            </a:r>
            <a:endParaRPr lang="en-US" sz="1800" dirty="0">
              <a:latin typeface="Arial" pitchFamily="34" charset="0"/>
              <a:cs typeface="Arial" pitchFamily="34" charset="0"/>
            </a:endParaRPr>
          </a:p>
          <a:p>
            <a:endParaRPr lang="en-US" dirty="0"/>
          </a:p>
        </p:txBody>
      </p:sp>
      <p:pic>
        <p:nvPicPr>
          <p:cNvPr id="5" name="Picture 4" descr="D:\ajil\yanjaa\ангиас\flash disknees\Zurag busad 95\20100107042951AMCartoonheroesPSD.jpg"/>
          <p:cNvPicPr/>
          <p:nvPr/>
        </p:nvPicPr>
        <p:blipFill>
          <a:blip r:embed="rId2" cstate="print"/>
          <a:srcRect l="74885" t="57237"/>
          <a:stretch>
            <a:fillRect/>
          </a:stretch>
        </p:blipFill>
        <p:spPr bwMode="auto">
          <a:xfrm>
            <a:off x="228600" y="228600"/>
            <a:ext cx="3352800" cy="1676400"/>
          </a:xfrm>
          <a:prstGeom prst="rect">
            <a:avLst/>
          </a:prstGeom>
          <a:noFill/>
          <a:ln w="9525">
            <a:noFill/>
            <a:miter lim="800000"/>
            <a:headEnd/>
            <a:tailEnd/>
          </a:ln>
        </p:spPr>
      </p:pic>
      <p:pic>
        <p:nvPicPr>
          <p:cNvPr id="6" name="Content Placeholder 5" descr="D:\тест\2013-01-23 н\2013-02-09 17.51.10.jpg"/>
          <p:cNvPicPr>
            <a:picLocks noGrp="1"/>
          </p:cNvPicPr>
          <p:nvPr>
            <p:ph idx="1"/>
          </p:nvPr>
        </p:nvPicPr>
        <p:blipFill>
          <a:blip r:embed="rId3" cstate="print"/>
          <a:srcRect l="38604" t="49409" r="33389" b="8983"/>
          <a:stretch>
            <a:fillRect/>
          </a:stretch>
        </p:blipFill>
        <p:spPr bwMode="auto">
          <a:xfrm>
            <a:off x="3962401" y="228600"/>
            <a:ext cx="5029200"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381000" y="1905000"/>
            <a:ext cx="3008313" cy="4691063"/>
          </a:xfrm>
        </p:spPr>
        <p:txBody>
          <a:bodyPr>
            <a:normAutofit fontScale="92500"/>
          </a:bodyPr>
          <a:lstStyle/>
          <a:p>
            <a:r>
              <a:rPr lang="mn-MN" sz="2400" dirty="0">
                <a:latin typeface="Arial" pitchFamily="34" charset="0"/>
                <a:cs typeface="Arial" pitchFamily="34" charset="0"/>
              </a:rPr>
              <a:t>Ямар сайхан дуу вэ? Даанч эгч нь нас хөгшрөөд чих хатуутай болсон тул сайн сонсож чадсангүй. Чи миний хэл дээр минь гараад дахин дуулаач гэж хэлээ гаргалаа. Өнхрүүш түүний хэл дээр гарахад үнэг түүнийг ганцхан хм гээд идчихжээ.  </a:t>
            </a:r>
            <a:endParaRPr lang="en-US" sz="2400" dirty="0">
              <a:latin typeface="Arial" pitchFamily="34" charset="0"/>
              <a:cs typeface="Arial" pitchFamily="34" charset="0"/>
            </a:endParaRPr>
          </a:p>
          <a:p>
            <a:endParaRPr lang="en-US" dirty="0"/>
          </a:p>
        </p:txBody>
      </p:sp>
      <p:pic>
        <p:nvPicPr>
          <p:cNvPr id="5" name="Picture 4" descr="D:\ajil\yanjaa\ангиас\flash disknees\Zurag busad 95\20100107042951AMCartoonheroesPSD.jpg"/>
          <p:cNvPicPr/>
          <p:nvPr/>
        </p:nvPicPr>
        <p:blipFill>
          <a:blip r:embed="rId2" cstate="print"/>
          <a:srcRect l="74885" t="57237"/>
          <a:stretch>
            <a:fillRect/>
          </a:stretch>
        </p:blipFill>
        <p:spPr bwMode="auto">
          <a:xfrm>
            <a:off x="228600" y="228600"/>
            <a:ext cx="3352800" cy="1676400"/>
          </a:xfrm>
          <a:prstGeom prst="rect">
            <a:avLst/>
          </a:prstGeom>
          <a:noFill/>
          <a:ln w="9525">
            <a:noFill/>
            <a:miter lim="800000"/>
            <a:headEnd/>
            <a:tailEnd/>
          </a:ln>
        </p:spPr>
      </p:pic>
      <p:pic>
        <p:nvPicPr>
          <p:cNvPr id="6146" name="Picture 2" descr="D:\тест\2013-01-23 н\2013-02-21 14.10.24.jpg"/>
          <p:cNvPicPr>
            <a:picLocks noGrp="1" noChangeAspect="1" noChangeArrowheads="1"/>
          </p:cNvPicPr>
          <p:nvPr>
            <p:ph idx="1"/>
          </p:nvPr>
        </p:nvPicPr>
        <p:blipFill>
          <a:blip r:embed="rId3" cstate="print"/>
          <a:srcRect/>
          <a:stretch>
            <a:fillRect/>
          </a:stretch>
        </p:blipFill>
        <p:spPr bwMode="auto">
          <a:xfrm>
            <a:off x="4054866" y="273050"/>
            <a:ext cx="4555734" cy="620395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274</Words>
  <Application>Microsoft Office PowerPoint</Application>
  <PresentationFormat>On-screen Show (4:3)</PresentationFormat>
  <Paragraphs>35</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Өнхрүүш </vt:lpstr>
      <vt:lpstr>Эрт урьдын цагт өвгөн эмгэн хоёр амьдран суудаг байжээ.</vt:lpstr>
      <vt:lpstr>Slide 3</vt:lpstr>
      <vt:lpstr>Slide 4</vt:lpstr>
      <vt:lpstr>  </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28</cp:revision>
  <dcterms:created xsi:type="dcterms:W3CDTF">2013-02-14T18:57:35Z</dcterms:created>
  <dcterms:modified xsi:type="dcterms:W3CDTF">2013-03-12T02:03:19Z</dcterms:modified>
</cp:coreProperties>
</file>