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61" r:id="rId4"/>
    <p:sldId id="263" r:id="rId5"/>
    <p:sldId id="258" r:id="rId6"/>
    <p:sldId id="259" r:id="rId7"/>
    <p:sldId id="260" r:id="rId8"/>
    <p:sldId id="262"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5" d="100"/>
          <a:sy n="55" d="100"/>
        </p:scale>
        <p:origin x="-10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ADD066-A974-4BCB-AD32-5547DD2D2DA8}" type="datetimeFigureOut">
              <a:rPr lang="en-US" smtClean="0"/>
              <a:pPr/>
              <a:t>3/21/2015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7F08D7-04D9-40F8-8776-6BCCB35E38E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7F08D7-04D9-40F8-8776-6BCCB35E38E1}"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A2B79C0-95CC-4A86-9A8C-063FDE6A5404}" type="datetimeFigureOut">
              <a:rPr lang="en-US" smtClean="0"/>
              <a:pPr/>
              <a:t>3/21/2015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B295D8B-9520-4664-8C17-F2879878194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A2B79C0-95CC-4A86-9A8C-063FDE6A5404}" type="datetimeFigureOut">
              <a:rPr lang="en-US" smtClean="0"/>
              <a:pPr/>
              <a:t>3/21/2015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95D8B-9520-4664-8C17-F2879878194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A2B79C0-95CC-4A86-9A8C-063FDE6A5404}" type="datetimeFigureOut">
              <a:rPr lang="en-US" smtClean="0"/>
              <a:pPr/>
              <a:t>3/21/2015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95D8B-9520-4664-8C17-F2879878194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A2B79C0-95CC-4A86-9A8C-063FDE6A5404}" type="datetimeFigureOut">
              <a:rPr lang="en-US" smtClean="0"/>
              <a:pPr/>
              <a:t>3/21/2015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295D8B-9520-4664-8C17-F2879878194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A2B79C0-95CC-4A86-9A8C-063FDE6A5404}" type="datetimeFigureOut">
              <a:rPr lang="en-US" smtClean="0"/>
              <a:pPr/>
              <a:t>3/21/2015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295D8B-9520-4664-8C17-F2879878194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A2B79C0-95CC-4A86-9A8C-063FDE6A5404}" type="datetimeFigureOut">
              <a:rPr lang="en-US" smtClean="0"/>
              <a:pPr/>
              <a:t>3/21/2015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295D8B-9520-4664-8C17-F2879878194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2B79C0-95CC-4A86-9A8C-063FDE6A5404}" type="datetimeFigureOut">
              <a:rPr lang="en-US" smtClean="0"/>
              <a:pPr/>
              <a:t>3/21/2015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295D8B-9520-4664-8C17-F2879878194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A2B79C0-95CC-4A86-9A8C-063FDE6A5404}" type="datetimeFigureOut">
              <a:rPr lang="en-US" smtClean="0"/>
              <a:pPr/>
              <a:t>3/21/2015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295D8B-9520-4664-8C17-F2879878194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A2B79C0-95CC-4A86-9A8C-063FDE6A5404}" type="datetimeFigureOut">
              <a:rPr lang="en-US" smtClean="0"/>
              <a:pPr/>
              <a:t>3/21/2015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4B295D8B-9520-4664-8C17-F28798781940}"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A2B79C0-95CC-4A86-9A8C-063FDE6A5404}" type="datetimeFigureOut">
              <a:rPr lang="en-US" smtClean="0"/>
              <a:pPr/>
              <a:t>3/21/2015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95D8B-9520-4664-8C17-F2879878194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A2B79C0-95CC-4A86-9A8C-063FDE6A5404}" type="datetimeFigureOut">
              <a:rPr lang="en-US" smtClean="0"/>
              <a:pPr/>
              <a:t>3/21/2015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95D8B-9520-4664-8C17-F2879878194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A2B79C0-95CC-4A86-9A8C-063FDE6A5404}" type="datetimeFigureOut">
              <a:rPr lang="en-US" smtClean="0"/>
              <a:pPr/>
              <a:t>3/21/2015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B295D8B-9520-4664-8C17-F28798781940}"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2057400"/>
          </a:xfrm>
        </p:spPr>
        <p:txBody>
          <a:bodyPr>
            <a:normAutofit/>
          </a:bodyPr>
          <a:lstStyle/>
          <a:p>
            <a:pPr algn="ctr"/>
            <a:r>
              <a:rPr lang="mn-MN" sz="8000" dirty="0" smtClean="0">
                <a:latin typeface="Times New Roman" pitchFamily="18" charset="0"/>
                <a:cs typeface="Times New Roman" pitchFamily="18" charset="0"/>
              </a:rPr>
              <a:t>ИНКОТЕРМС</a:t>
            </a:r>
            <a:endParaRPr lang="en-US" sz="8000" dirty="0">
              <a:latin typeface="Times New Roman" pitchFamily="18" charset="0"/>
              <a:cs typeface="Times New Roman" pitchFamily="18" charset="0"/>
            </a:endParaRPr>
          </a:p>
        </p:txBody>
      </p:sp>
      <p:sp>
        <p:nvSpPr>
          <p:cNvPr id="3" name="Subtitle 2"/>
          <p:cNvSpPr>
            <a:spLocks noGrp="1"/>
          </p:cNvSpPr>
          <p:nvPr>
            <p:ph type="subTitle" idx="1"/>
          </p:nvPr>
        </p:nvSpPr>
        <p:spPr>
          <a:xfrm>
            <a:off x="609600" y="4114800"/>
            <a:ext cx="7854696" cy="1933136"/>
          </a:xfrm>
        </p:spPr>
        <p:txBody>
          <a:bodyPr>
            <a:normAutofit/>
          </a:bodyPr>
          <a:lstStyle/>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447800"/>
          </a:xfrm>
        </p:spPr>
        <p:txBody>
          <a:bodyPr/>
          <a:lstStyle/>
          <a:p>
            <a:pPr algn="ctr"/>
            <a:r>
              <a:rPr lang="mn-MN" dirty="0" smtClean="0">
                <a:latin typeface="Times New Roman" pitchFamily="18" charset="0"/>
                <a:cs typeface="Times New Roman" pitchFamily="18" charset="0"/>
              </a:rPr>
              <a:t>Инкотермс</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447800"/>
            <a:ext cx="8229600" cy="4876800"/>
          </a:xfrm>
        </p:spPr>
        <p:txBody>
          <a:bodyPr>
            <a:normAutofit/>
          </a:bodyPr>
          <a:lstStyle/>
          <a:p>
            <a:pPr algn="just"/>
            <a:r>
              <a:rPr lang="en-US" dirty="0" smtClean="0">
                <a:latin typeface="Times New Roman" pitchFamily="18" charset="0"/>
                <a:cs typeface="Times New Roman" pitchFamily="18" charset="0"/>
              </a:rPr>
              <a:t>International Commercial Terms </a:t>
            </a:r>
            <a:r>
              <a:rPr lang="mn-MN" dirty="0" smtClean="0">
                <a:latin typeface="Times New Roman" pitchFamily="18" charset="0"/>
                <a:cs typeface="Times New Roman" pitchFamily="18" charset="0"/>
              </a:rPr>
              <a:t>буюу Олон Улсын Худалдааны гэрээний нийлүүлэлтийн нөхцөл </a:t>
            </a:r>
          </a:p>
          <a:p>
            <a:pPr algn="just"/>
            <a:r>
              <a:rPr lang="mn-MN" dirty="0" smtClean="0">
                <a:latin typeface="Times New Roman" pitchFamily="18" charset="0"/>
                <a:cs typeface="Times New Roman" pitchFamily="18" charset="0"/>
              </a:rPr>
              <a:t>1936 онд олон улсын хэмжээнд худалдааны нэр томъёог нэг мөр болгох зорилгоор анх Инкотермс нэр томъёог олон улсын худалдааны танхимаас гаргасан бөгөөд 1953, 1967, 1976, 1980, 1990, 1999 онуудад өөрчлөлт оруулсан ба одоо Инкотермс-2000 мөрдөж байгаа. </a:t>
            </a:r>
          </a:p>
          <a:p>
            <a:pPr algn="just"/>
            <a:r>
              <a:rPr lang="mn-MN" dirty="0" smtClean="0">
                <a:latin typeface="Times New Roman" pitchFamily="18" charset="0"/>
                <a:cs typeface="Times New Roman" pitchFamily="18" charset="0"/>
              </a:rPr>
              <a:t>Бүтцийн хувьд 22 хэсгээс бүрдсэн удиртгал хэсэг, худалдааны </a:t>
            </a:r>
            <a:r>
              <a:rPr lang="en-US" dirty="0" smtClean="0">
                <a:latin typeface="Times New Roman" pitchFamily="18" charset="0"/>
                <a:cs typeface="Times New Roman" pitchFamily="18" charset="0"/>
              </a:rPr>
              <a:t>4 </a:t>
            </a:r>
            <a:r>
              <a:rPr lang="mn-MN" dirty="0" smtClean="0">
                <a:latin typeface="Times New Roman" pitchFamily="18" charset="0"/>
                <a:cs typeface="Times New Roman" pitchFamily="18" charset="0"/>
              </a:rPr>
              <a:t>бүлэг  буюу13 нөхцлийг дэлгэрэнгүй тайлбарласан журмуудаас бүрдсэн. </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62600"/>
          </a:xfrm>
        </p:spPr>
        <p:txBody>
          <a:bodyPr>
            <a:normAutofit fontScale="85000" lnSpcReduction="10000"/>
          </a:bodyPr>
          <a:lstStyle/>
          <a:p>
            <a:pPr algn="just"/>
            <a:r>
              <a:rPr lang="en-US" dirty="0" err="1" smtClean="0"/>
              <a:t>Инкотермс</a:t>
            </a:r>
            <a:r>
              <a:rPr lang="en-US" dirty="0" smtClean="0"/>
              <a:t> </a:t>
            </a:r>
            <a:r>
              <a:rPr lang="en-US" dirty="0" err="1" smtClean="0"/>
              <a:t>нь</a:t>
            </a:r>
            <a:r>
              <a:rPr lang="en-US" dirty="0" smtClean="0"/>
              <a:t> </a:t>
            </a:r>
            <a:r>
              <a:rPr lang="en-US" dirty="0" err="1" smtClean="0"/>
              <a:t>гадаад</a:t>
            </a:r>
            <a:r>
              <a:rPr lang="en-US" dirty="0" smtClean="0"/>
              <a:t> </a:t>
            </a:r>
            <a:r>
              <a:rPr lang="en-US" dirty="0" err="1" smtClean="0"/>
              <a:t>худалдааны</a:t>
            </a:r>
            <a:r>
              <a:rPr lang="en-US" dirty="0" smtClean="0"/>
              <a:t> </a:t>
            </a:r>
            <a:r>
              <a:rPr lang="en-US" dirty="0" err="1" smtClean="0"/>
              <a:t>салбарт</a:t>
            </a:r>
            <a:r>
              <a:rPr lang="en-US" dirty="0" smtClean="0"/>
              <a:t> </a:t>
            </a:r>
            <a:r>
              <a:rPr lang="en-US" dirty="0" err="1" smtClean="0"/>
              <a:t>өргөн</a:t>
            </a:r>
            <a:r>
              <a:rPr lang="en-US" dirty="0" smtClean="0"/>
              <a:t> </a:t>
            </a:r>
            <a:r>
              <a:rPr lang="en-US" dirty="0" err="1" smtClean="0"/>
              <a:t>хэрэглэгдэх</a:t>
            </a:r>
            <a:r>
              <a:rPr lang="en-US" dirty="0" smtClean="0"/>
              <a:t> </a:t>
            </a:r>
            <a:r>
              <a:rPr lang="en-US" dirty="0" err="1" smtClean="0"/>
              <a:t>худалдааны</a:t>
            </a:r>
            <a:r>
              <a:rPr lang="en-US" dirty="0" smtClean="0"/>
              <a:t> </a:t>
            </a:r>
            <a:r>
              <a:rPr lang="en-US" dirty="0" err="1" smtClean="0"/>
              <a:t>нөхцлүүдийг</a:t>
            </a:r>
            <a:r>
              <a:rPr lang="en-US" dirty="0" smtClean="0"/>
              <a:t>  </a:t>
            </a:r>
            <a:r>
              <a:rPr lang="en-US" dirty="0" err="1" smtClean="0"/>
              <a:t>тайлбарлах</a:t>
            </a:r>
            <a:r>
              <a:rPr lang="en-US" dirty="0" smtClean="0"/>
              <a:t> </a:t>
            </a:r>
            <a:r>
              <a:rPr lang="en-US" dirty="0" err="1" smtClean="0"/>
              <a:t>олон</a:t>
            </a:r>
            <a:r>
              <a:rPr lang="en-US" dirty="0" smtClean="0"/>
              <a:t> </a:t>
            </a:r>
            <a:r>
              <a:rPr lang="en-US" dirty="0" err="1" smtClean="0"/>
              <a:t>улсын</a:t>
            </a:r>
            <a:r>
              <a:rPr lang="en-US" dirty="0" smtClean="0"/>
              <a:t> </a:t>
            </a:r>
            <a:r>
              <a:rPr lang="en-US" dirty="0" err="1" smtClean="0"/>
              <a:t>эрхзүйгээр</a:t>
            </a:r>
            <a:r>
              <a:rPr lang="en-US" dirty="0" smtClean="0"/>
              <a:t> </a:t>
            </a:r>
            <a:r>
              <a:rPr lang="en-US" dirty="0" err="1" smtClean="0"/>
              <a:t>хангахад</a:t>
            </a:r>
            <a:r>
              <a:rPr lang="en-US" dirty="0" smtClean="0"/>
              <a:t>  </a:t>
            </a:r>
            <a:r>
              <a:rPr lang="en-US" dirty="0" err="1" smtClean="0"/>
              <a:t>бөгөөд</a:t>
            </a:r>
            <a:r>
              <a:rPr lang="en-US" dirty="0" smtClean="0"/>
              <a:t> </a:t>
            </a:r>
            <a:r>
              <a:rPr lang="en-US" dirty="0" err="1" smtClean="0"/>
              <a:t>дараах</a:t>
            </a:r>
            <a:r>
              <a:rPr lang="en-US" dirty="0" smtClean="0"/>
              <a:t> </a:t>
            </a:r>
            <a:r>
              <a:rPr lang="en-US" dirty="0" err="1" smtClean="0"/>
              <a:t>асуудлуудыг</a:t>
            </a:r>
            <a:r>
              <a:rPr lang="en-US" dirty="0" smtClean="0"/>
              <a:t> </a:t>
            </a:r>
            <a:r>
              <a:rPr lang="en-US" dirty="0" err="1" smtClean="0"/>
              <a:t>зохицуулна</a:t>
            </a:r>
            <a:r>
              <a:rPr lang="en-US" dirty="0" smtClean="0"/>
              <a:t>.</a:t>
            </a:r>
            <a:br>
              <a:rPr lang="en-US" dirty="0" smtClean="0"/>
            </a:br>
            <a:r>
              <a:rPr lang="en-US" dirty="0" smtClean="0"/>
              <a:t>•</a:t>
            </a:r>
            <a:r>
              <a:rPr lang="mn-MN" dirty="0" smtClean="0"/>
              <a:t>   Х</a:t>
            </a:r>
            <a:r>
              <a:rPr lang="en-US" dirty="0" err="1" smtClean="0"/>
              <a:t>удалдагч</a:t>
            </a:r>
            <a:r>
              <a:rPr lang="en-US" dirty="0" smtClean="0"/>
              <a:t>, </a:t>
            </a:r>
            <a:r>
              <a:rPr lang="en-US" dirty="0" err="1" smtClean="0"/>
              <a:t>худалдан</a:t>
            </a:r>
            <a:r>
              <a:rPr lang="en-US" dirty="0" smtClean="0"/>
              <a:t> </a:t>
            </a:r>
            <a:r>
              <a:rPr lang="en-US" dirty="0" err="1" smtClean="0"/>
              <a:t>авагчийн</a:t>
            </a:r>
            <a:r>
              <a:rPr lang="en-US" dirty="0" smtClean="0"/>
              <a:t> </a:t>
            </a:r>
            <a:r>
              <a:rPr lang="en-US" dirty="0" err="1" smtClean="0"/>
              <a:t>хоорондын</a:t>
            </a:r>
            <a:r>
              <a:rPr lang="en-US" dirty="0" smtClean="0"/>
              <a:t> </a:t>
            </a:r>
            <a:endParaRPr lang="mn-MN" dirty="0" smtClean="0"/>
          </a:p>
          <a:p>
            <a:pPr algn="just">
              <a:buNone/>
            </a:pPr>
            <a:r>
              <a:rPr lang="mn-MN" dirty="0" smtClean="0"/>
              <a:t>        </a:t>
            </a:r>
            <a:r>
              <a:rPr lang="en-US" dirty="0" err="1" smtClean="0"/>
              <a:t>төлбөрийн</a:t>
            </a:r>
            <a:r>
              <a:rPr lang="mn-MN" dirty="0" smtClean="0"/>
              <a:t> </a:t>
            </a:r>
            <a:r>
              <a:rPr lang="en-US" dirty="0" err="1" smtClean="0"/>
              <a:t>асуу</a:t>
            </a:r>
            <a:r>
              <a:rPr lang="mn-MN" dirty="0" smtClean="0"/>
              <a:t>дал</a:t>
            </a:r>
          </a:p>
          <a:p>
            <a:pPr algn="just">
              <a:buNone/>
            </a:pPr>
            <a:r>
              <a:rPr lang="mn-MN" dirty="0" smtClean="0"/>
              <a:t>    </a:t>
            </a:r>
            <a:r>
              <a:rPr lang="en-US" dirty="0" smtClean="0"/>
              <a:t>•</a:t>
            </a:r>
            <a:r>
              <a:rPr lang="mn-MN" dirty="0" smtClean="0"/>
              <a:t>   </a:t>
            </a:r>
            <a:r>
              <a:rPr lang="en-US" dirty="0" err="1" smtClean="0"/>
              <a:t>Барааг</a:t>
            </a:r>
            <a:r>
              <a:rPr lang="mn-MN" dirty="0" smtClean="0"/>
              <a:t> </a:t>
            </a:r>
            <a:r>
              <a:rPr lang="en-US" dirty="0" err="1" smtClean="0"/>
              <a:t>хүргэх</a:t>
            </a:r>
            <a:r>
              <a:rPr lang="en-US" dirty="0" smtClean="0"/>
              <a:t> </a:t>
            </a:r>
            <a:r>
              <a:rPr lang="en-US" dirty="0" err="1" smtClean="0"/>
              <a:t>газар</a:t>
            </a:r>
            <a:r>
              <a:rPr lang="en-US" dirty="0" smtClean="0"/>
              <a:t> </a:t>
            </a:r>
            <a:endParaRPr lang="mn-MN" dirty="0" smtClean="0"/>
          </a:p>
          <a:p>
            <a:pPr algn="just">
              <a:buNone/>
            </a:pPr>
            <a:r>
              <a:rPr lang="mn-MN" dirty="0" smtClean="0"/>
              <a:t>    </a:t>
            </a:r>
            <a:r>
              <a:rPr lang="en-US" dirty="0" smtClean="0"/>
              <a:t>•</a:t>
            </a:r>
            <a:r>
              <a:rPr lang="mn-MN" dirty="0" smtClean="0"/>
              <a:t>   </a:t>
            </a:r>
            <a:r>
              <a:rPr lang="en-US" dirty="0" err="1" smtClean="0"/>
              <a:t>Экспортлогч</a:t>
            </a:r>
            <a:r>
              <a:rPr lang="en-US" dirty="0" smtClean="0"/>
              <a:t> </a:t>
            </a:r>
            <a:r>
              <a:rPr lang="en-US" dirty="0" err="1" smtClean="0"/>
              <a:t>импортлогчид</a:t>
            </a:r>
            <a:r>
              <a:rPr lang="en-US" dirty="0" smtClean="0"/>
              <a:t> </a:t>
            </a:r>
            <a:r>
              <a:rPr lang="en-US" dirty="0" err="1" smtClean="0"/>
              <a:t>бүрдүүлж</a:t>
            </a:r>
            <a:r>
              <a:rPr lang="en-US" dirty="0" smtClean="0"/>
              <a:t> </a:t>
            </a:r>
            <a:r>
              <a:rPr lang="en-US" dirty="0" err="1" smtClean="0"/>
              <a:t>өгөх</a:t>
            </a:r>
            <a:r>
              <a:rPr lang="en-US" dirty="0" smtClean="0"/>
              <a:t> </a:t>
            </a:r>
            <a:r>
              <a:rPr lang="en-US" dirty="0" err="1" smtClean="0"/>
              <a:t>баримт</a:t>
            </a:r>
            <a:r>
              <a:rPr lang="en-US" dirty="0" smtClean="0"/>
              <a:t> </a:t>
            </a:r>
            <a:r>
              <a:rPr lang="en-US" dirty="0" err="1" smtClean="0"/>
              <a:t>бичиг</a:t>
            </a:r>
            <a:endParaRPr lang="mn-MN" dirty="0" smtClean="0"/>
          </a:p>
          <a:p>
            <a:pPr algn="just">
              <a:buNone/>
            </a:pPr>
            <a:r>
              <a:rPr lang="mn-MN" dirty="0" smtClean="0"/>
              <a:t>    </a:t>
            </a:r>
            <a:r>
              <a:rPr lang="en-US" dirty="0" smtClean="0"/>
              <a:t>•</a:t>
            </a:r>
            <a:r>
              <a:rPr lang="mn-MN" dirty="0" smtClean="0"/>
              <a:t> </a:t>
            </a:r>
            <a:r>
              <a:rPr lang="en-US" dirty="0" err="1" smtClean="0"/>
              <a:t>Экспортлогч</a:t>
            </a:r>
            <a:r>
              <a:rPr lang="en-US" dirty="0" smtClean="0"/>
              <a:t>, </a:t>
            </a:r>
            <a:r>
              <a:rPr lang="en-US" dirty="0" err="1" smtClean="0"/>
              <a:t>импортлогчийн</a:t>
            </a:r>
            <a:r>
              <a:rPr lang="en-US" dirty="0" smtClean="0"/>
              <a:t> </a:t>
            </a:r>
            <a:r>
              <a:rPr lang="en-US" dirty="0" err="1" smtClean="0"/>
              <a:t>хоорондын</a:t>
            </a:r>
            <a:r>
              <a:rPr lang="en-US" dirty="0" smtClean="0"/>
              <a:t> </a:t>
            </a:r>
            <a:r>
              <a:rPr lang="en-US" dirty="0" err="1" smtClean="0"/>
              <a:t>тээвэрлэлтийн</a:t>
            </a:r>
            <a:r>
              <a:rPr lang="en-US" dirty="0" smtClean="0"/>
              <a:t> </a:t>
            </a:r>
            <a:r>
              <a:rPr lang="mn-MN" dirty="0" smtClean="0"/>
              <a:t>          </a:t>
            </a:r>
            <a:r>
              <a:rPr lang="en-US" dirty="0" err="1" smtClean="0"/>
              <a:t>явц</a:t>
            </a:r>
            <a:r>
              <a:rPr lang="en-US" dirty="0" smtClean="0"/>
              <a:t> </a:t>
            </a:r>
            <a:r>
              <a:rPr lang="en-US" dirty="0" err="1" smtClean="0"/>
              <a:t>дахь</a:t>
            </a:r>
            <a:r>
              <a:rPr lang="en-US" dirty="0" smtClean="0"/>
              <a:t> </a:t>
            </a:r>
            <a:r>
              <a:rPr lang="en-US" dirty="0" err="1" smtClean="0"/>
              <a:t>зардал</a:t>
            </a:r>
            <a:r>
              <a:rPr lang="en-US" dirty="0" smtClean="0"/>
              <a:t> </a:t>
            </a:r>
            <a:r>
              <a:rPr lang="en-US" dirty="0" err="1" smtClean="0"/>
              <a:t>эрсдлийн</a:t>
            </a:r>
            <a:r>
              <a:rPr lang="en-US" dirty="0" smtClean="0"/>
              <a:t> </a:t>
            </a:r>
            <a:r>
              <a:rPr lang="en-US" dirty="0" err="1" smtClean="0"/>
              <a:t>хариуцлага</a:t>
            </a:r>
            <a:endParaRPr lang="mn-MN" dirty="0" smtClean="0"/>
          </a:p>
          <a:p>
            <a:pPr algn="just">
              <a:buNone/>
            </a:pPr>
            <a:r>
              <a:rPr lang="mn-MN" dirty="0" smtClean="0"/>
              <a:t>    </a:t>
            </a:r>
            <a:r>
              <a:rPr lang="en-US" dirty="0" err="1" smtClean="0"/>
              <a:t>Ерөнхийдөө</a:t>
            </a:r>
            <a:r>
              <a:rPr lang="en-US" dirty="0" smtClean="0"/>
              <a:t> </a:t>
            </a:r>
            <a:r>
              <a:rPr lang="en-US" dirty="0" err="1" smtClean="0"/>
              <a:t>инкотермсийн</a:t>
            </a:r>
            <a:r>
              <a:rPr lang="en-US" dirty="0" smtClean="0"/>
              <a:t>  </a:t>
            </a:r>
            <a:r>
              <a:rPr lang="en-US" dirty="0" err="1" smtClean="0"/>
              <a:t>хамгийн</a:t>
            </a:r>
            <a:r>
              <a:rPr lang="en-US" dirty="0" smtClean="0"/>
              <a:t> </a:t>
            </a:r>
            <a:r>
              <a:rPr lang="en-US" dirty="0" err="1" smtClean="0"/>
              <a:t>гол</a:t>
            </a:r>
            <a:r>
              <a:rPr lang="en-US" dirty="0" smtClean="0"/>
              <a:t> </a:t>
            </a:r>
            <a:r>
              <a:rPr lang="en-US" dirty="0" err="1" smtClean="0"/>
              <a:t>зорилго</a:t>
            </a:r>
            <a:r>
              <a:rPr lang="en-US" dirty="0" smtClean="0"/>
              <a:t> </a:t>
            </a:r>
            <a:r>
              <a:rPr lang="en-US" dirty="0" err="1" smtClean="0"/>
              <a:t>бол</a:t>
            </a:r>
            <a:r>
              <a:rPr lang="en-US" dirty="0" smtClean="0"/>
              <a:t> </a:t>
            </a:r>
            <a:r>
              <a:rPr lang="en-US" dirty="0" err="1" smtClean="0"/>
              <a:t>улс</a:t>
            </a:r>
            <a:r>
              <a:rPr lang="en-US" dirty="0" smtClean="0"/>
              <a:t> </a:t>
            </a:r>
            <a:r>
              <a:rPr lang="en-US" dirty="0" err="1" smtClean="0"/>
              <a:t>орнуудын</a:t>
            </a:r>
            <a:r>
              <a:rPr lang="en-US" dirty="0" smtClean="0"/>
              <a:t> </a:t>
            </a:r>
            <a:r>
              <a:rPr lang="en-US" dirty="0" err="1" smtClean="0"/>
              <a:t>хооронд</a:t>
            </a:r>
            <a:r>
              <a:rPr lang="en-US" dirty="0" smtClean="0"/>
              <a:t> </a:t>
            </a:r>
            <a:r>
              <a:rPr lang="en-US" dirty="0" err="1" smtClean="0"/>
              <a:t>худалдаа</a:t>
            </a:r>
            <a:r>
              <a:rPr lang="en-US" dirty="0" smtClean="0"/>
              <a:t> </a:t>
            </a:r>
            <a:r>
              <a:rPr lang="en-US" dirty="0" err="1" smtClean="0"/>
              <a:t>хийхэд</a:t>
            </a:r>
            <a:r>
              <a:rPr lang="en-US" dirty="0" smtClean="0"/>
              <a:t> </a:t>
            </a:r>
            <a:r>
              <a:rPr lang="en-US" dirty="0" err="1" smtClean="0"/>
              <a:t>барааг</a:t>
            </a:r>
            <a:r>
              <a:rPr lang="en-US" dirty="0" smtClean="0"/>
              <a:t> </a:t>
            </a:r>
            <a:r>
              <a:rPr lang="en-US" dirty="0" err="1" smtClean="0"/>
              <a:t>савлах</a:t>
            </a:r>
            <a:r>
              <a:rPr lang="en-US" dirty="0" smtClean="0"/>
              <a:t>, </a:t>
            </a:r>
            <a:r>
              <a:rPr lang="en-US" dirty="0" err="1" smtClean="0"/>
              <a:t>үйлдвэрт</a:t>
            </a:r>
            <a:r>
              <a:rPr lang="en-US" dirty="0" smtClean="0"/>
              <a:t> </a:t>
            </a:r>
            <a:r>
              <a:rPr lang="en-US" dirty="0" err="1" smtClean="0"/>
              <a:t>цуглуулах</a:t>
            </a:r>
            <a:r>
              <a:rPr lang="en-US" dirty="0" smtClean="0"/>
              <a:t>, </a:t>
            </a:r>
            <a:r>
              <a:rPr lang="en-US" dirty="0" err="1" smtClean="0"/>
              <a:t>складанд</a:t>
            </a:r>
            <a:r>
              <a:rPr lang="en-US" dirty="0" smtClean="0"/>
              <a:t> </a:t>
            </a:r>
            <a:r>
              <a:rPr lang="en-US" dirty="0" err="1" smtClean="0"/>
              <a:t>хадгалах</a:t>
            </a:r>
            <a:r>
              <a:rPr lang="en-US" dirty="0" smtClean="0"/>
              <a:t>, </a:t>
            </a:r>
            <a:r>
              <a:rPr lang="en-US" dirty="0" err="1" smtClean="0"/>
              <a:t>дотоодын</a:t>
            </a:r>
            <a:r>
              <a:rPr lang="en-US" dirty="0" smtClean="0"/>
              <a:t> </a:t>
            </a:r>
            <a:r>
              <a:rPr lang="en-US" dirty="0" err="1" smtClean="0"/>
              <a:t>болон</a:t>
            </a:r>
            <a:r>
              <a:rPr lang="en-US" dirty="0" smtClean="0"/>
              <a:t> </a:t>
            </a:r>
            <a:r>
              <a:rPr lang="en-US" dirty="0" err="1" smtClean="0"/>
              <a:t>олон</a:t>
            </a:r>
            <a:r>
              <a:rPr lang="en-US" dirty="0" smtClean="0"/>
              <a:t> </a:t>
            </a:r>
            <a:r>
              <a:rPr lang="en-US" dirty="0" err="1" smtClean="0"/>
              <a:t>улсын</a:t>
            </a:r>
            <a:r>
              <a:rPr lang="en-US" dirty="0" smtClean="0"/>
              <a:t> </a:t>
            </a:r>
            <a:r>
              <a:rPr lang="en-US" dirty="0" err="1" smtClean="0"/>
              <a:t>тээвэрлэлтийн</a:t>
            </a:r>
            <a:r>
              <a:rPr lang="en-US" dirty="0" smtClean="0"/>
              <a:t> </a:t>
            </a:r>
            <a:r>
              <a:rPr lang="en-US" dirty="0" err="1" smtClean="0"/>
              <a:t>хөлс</a:t>
            </a:r>
            <a:r>
              <a:rPr lang="en-US" dirty="0" smtClean="0"/>
              <a:t>, </a:t>
            </a:r>
            <a:r>
              <a:rPr lang="en-US" dirty="0" err="1" smtClean="0"/>
              <a:t>логистиктийн</a:t>
            </a:r>
            <a:r>
              <a:rPr lang="en-US" dirty="0" smtClean="0"/>
              <a:t> </a:t>
            </a:r>
            <a:r>
              <a:rPr lang="en-US" dirty="0" err="1" smtClean="0"/>
              <a:t>зардал</a:t>
            </a:r>
            <a:r>
              <a:rPr lang="en-US" dirty="0" smtClean="0"/>
              <a:t>, </a:t>
            </a:r>
            <a:r>
              <a:rPr lang="en-US" dirty="0" err="1" smtClean="0"/>
              <a:t>даатгал</a:t>
            </a:r>
            <a:r>
              <a:rPr lang="en-US" dirty="0" smtClean="0"/>
              <a:t>, </a:t>
            </a:r>
            <a:r>
              <a:rPr lang="en-US" dirty="0" err="1" smtClean="0"/>
              <a:t>гаалийн</a:t>
            </a:r>
            <a:r>
              <a:rPr lang="en-US" dirty="0" smtClean="0"/>
              <a:t> </a:t>
            </a:r>
            <a:r>
              <a:rPr lang="en-US" dirty="0" err="1" smtClean="0"/>
              <a:t>үзлэг</a:t>
            </a:r>
            <a:r>
              <a:rPr lang="en-US" dirty="0" smtClean="0"/>
              <a:t>, </a:t>
            </a:r>
            <a:r>
              <a:rPr lang="en-US" dirty="0" err="1" smtClean="0"/>
              <a:t>татвар</a:t>
            </a:r>
            <a:r>
              <a:rPr lang="en-US" dirty="0" smtClean="0"/>
              <a:t> </a:t>
            </a:r>
            <a:r>
              <a:rPr lang="en-US" dirty="0" err="1" smtClean="0"/>
              <a:t>зэрэг</a:t>
            </a:r>
            <a:r>
              <a:rPr lang="en-US" dirty="0" smtClean="0"/>
              <a:t> </a:t>
            </a:r>
            <a:r>
              <a:rPr lang="en-US" dirty="0" err="1" smtClean="0"/>
              <a:t>барааг</a:t>
            </a:r>
            <a:r>
              <a:rPr lang="en-US" dirty="0" smtClean="0"/>
              <a:t> </a:t>
            </a:r>
            <a:r>
              <a:rPr lang="en-US" dirty="0" err="1" smtClean="0"/>
              <a:t>худалдах</a:t>
            </a:r>
            <a:r>
              <a:rPr lang="en-US" dirty="0" smtClean="0"/>
              <a:t>, </a:t>
            </a:r>
            <a:r>
              <a:rPr lang="en-US" dirty="0" err="1" smtClean="0"/>
              <a:t>худалдан</a:t>
            </a:r>
            <a:r>
              <a:rPr lang="en-US" dirty="0" smtClean="0"/>
              <a:t> </a:t>
            </a:r>
            <a:r>
              <a:rPr lang="en-US" dirty="0" err="1" smtClean="0"/>
              <a:t>авахтай</a:t>
            </a:r>
            <a:r>
              <a:rPr lang="en-US" dirty="0" smtClean="0"/>
              <a:t> </a:t>
            </a:r>
            <a:r>
              <a:rPr lang="en-US" dirty="0" err="1" smtClean="0"/>
              <a:t>холбогдсон</a:t>
            </a:r>
            <a:r>
              <a:rPr lang="en-US" dirty="0" smtClean="0"/>
              <a:t> </a:t>
            </a:r>
            <a:r>
              <a:rPr lang="en-US" dirty="0" err="1" smtClean="0"/>
              <a:t>бүх</a:t>
            </a:r>
            <a:r>
              <a:rPr lang="en-US" dirty="0" smtClean="0"/>
              <a:t> </a:t>
            </a:r>
            <a:r>
              <a:rPr lang="en-US" dirty="0" err="1" smtClean="0"/>
              <a:t>төлбөрийг</a:t>
            </a:r>
            <a:r>
              <a:rPr lang="en-US" dirty="0" smtClean="0"/>
              <a:t> </a:t>
            </a:r>
            <a:r>
              <a:rPr lang="en-US" dirty="0" err="1" smtClean="0"/>
              <a:t>талуудын</a:t>
            </a:r>
            <a:r>
              <a:rPr lang="en-US" dirty="0" smtClean="0"/>
              <a:t> </a:t>
            </a:r>
            <a:r>
              <a:rPr lang="en-US" dirty="0" err="1" smtClean="0"/>
              <a:t>аль</a:t>
            </a:r>
            <a:r>
              <a:rPr lang="en-US" dirty="0" smtClean="0"/>
              <a:t> </a:t>
            </a:r>
            <a:r>
              <a:rPr lang="en-US" dirty="0" err="1" smtClean="0"/>
              <a:t>нь</a:t>
            </a:r>
            <a:r>
              <a:rPr lang="en-US" dirty="0" smtClean="0"/>
              <a:t> </a:t>
            </a:r>
            <a:r>
              <a:rPr lang="en-US" dirty="0" err="1" smtClean="0"/>
              <a:t>төлөх</a:t>
            </a:r>
            <a:r>
              <a:rPr lang="en-US" dirty="0" smtClean="0"/>
              <a:t> </a:t>
            </a:r>
            <a:r>
              <a:rPr lang="en-US" dirty="0" err="1" smtClean="0"/>
              <a:t>вэ</a:t>
            </a:r>
            <a:r>
              <a:rPr lang="en-US" dirty="0" smtClean="0"/>
              <a:t> </a:t>
            </a:r>
            <a:r>
              <a:rPr lang="en-US" dirty="0" err="1" smtClean="0"/>
              <a:t>гэдгийг</a:t>
            </a:r>
            <a:r>
              <a:rPr lang="en-US" dirty="0" smtClean="0"/>
              <a:t> </a:t>
            </a:r>
            <a:r>
              <a:rPr lang="en-US" dirty="0" err="1" smtClean="0"/>
              <a:t>нарийвчлан</a:t>
            </a:r>
            <a:r>
              <a:rPr lang="en-US" dirty="0" smtClean="0"/>
              <a:t> </a:t>
            </a:r>
            <a:r>
              <a:rPr lang="en-US" dirty="0" err="1" smtClean="0"/>
              <a:t>зааж</a:t>
            </a:r>
            <a:r>
              <a:rPr lang="en-US" dirty="0" smtClean="0"/>
              <a:t> </a:t>
            </a:r>
            <a:r>
              <a:rPr lang="en-US" dirty="0" err="1" smtClean="0"/>
              <a:t>өгөхөд</a:t>
            </a:r>
            <a:r>
              <a:rPr lang="en-US" dirty="0" smtClean="0"/>
              <a:t> </a:t>
            </a:r>
            <a:r>
              <a:rPr lang="en-US" dirty="0" err="1" smtClean="0"/>
              <a:t>оршиж</a:t>
            </a:r>
            <a:r>
              <a:rPr lang="en-US" dirty="0" smtClean="0"/>
              <a:t> </a:t>
            </a:r>
            <a:r>
              <a:rPr lang="en-US" dirty="0" err="1" smtClean="0"/>
              <a:t>байгаа</a:t>
            </a:r>
            <a:r>
              <a:rPr lang="en-US" dirty="0" smtClean="0"/>
              <a:t> </a:t>
            </a:r>
            <a:r>
              <a:rPr lang="en-US" dirty="0" err="1" smtClean="0"/>
              <a:t>юм</a:t>
            </a:r>
            <a:r>
              <a:rPr lang="en-US" dirty="0" smtClean="0"/>
              <a:t>.</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www.bluesky-logistics.mn/images/stories/bsl/incoterms2000.jpg"/>
          <p:cNvPicPr>
            <a:picLocks noGrp="1"/>
          </p:cNvPicPr>
          <p:nvPr>
            <p:ph idx="1"/>
          </p:nvPr>
        </p:nvPicPr>
        <p:blipFill>
          <a:blip r:embed="rId2"/>
          <a:srcRect/>
          <a:stretch>
            <a:fillRect/>
          </a:stretch>
        </p:blipFill>
        <p:spPr bwMode="auto">
          <a:xfrm>
            <a:off x="0" y="914400"/>
            <a:ext cx="9144000" cy="594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457200"/>
          <a:ext cx="9144001" cy="6400800"/>
        </p:xfrm>
        <a:graphic>
          <a:graphicData uri="http://schemas.openxmlformats.org/drawingml/2006/table">
            <a:tbl>
              <a:tblPr firstRow="1" bandRow="1">
                <a:tableStyleId>{5DA37D80-6434-44D0-A028-1B22A696006F}</a:tableStyleId>
              </a:tblPr>
              <a:tblGrid>
                <a:gridCol w="903111"/>
                <a:gridCol w="3951111"/>
                <a:gridCol w="4289779"/>
              </a:tblGrid>
              <a:tr h="656440">
                <a:tc>
                  <a:txBody>
                    <a:bodyPr/>
                    <a:lstStyle/>
                    <a:p>
                      <a:pPr algn="ctr"/>
                      <a:r>
                        <a:rPr lang="mn-MN" dirty="0" smtClean="0"/>
                        <a:t>№</a:t>
                      </a:r>
                      <a:endParaRPr lang="en-US" dirty="0">
                        <a:latin typeface="Times New Roman" pitchFamily="18" charset="0"/>
                        <a:cs typeface="Times New Roman" pitchFamily="18" charset="0"/>
                      </a:endParaRPr>
                    </a:p>
                  </a:txBody>
                  <a:tcPr anchor="ctr"/>
                </a:tc>
                <a:tc>
                  <a:txBody>
                    <a:bodyPr/>
                    <a:lstStyle/>
                    <a:p>
                      <a:pPr algn="ctr"/>
                      <a:r>
                        <a:rPr lang="mn-MN" dirty="0" smtClean="0"/>
                        <a:t>Нөхцлүүдийн</a:t>
                      </a:r>
                      <a:r>
                        <a:rPr lang="mn-MN" baseline="0" dirty="0" smtClean="0"/>
                        <a:t> нэр</a:t>
                      </a:r>
                      <a:endParaRPr lang="en-US" dirty="0">
                        <a:latin typeface="Times New Roman" pitchFamily="18" charset="0"/>
                        <a:cs typeface="Times New Roman" pitchFamily="18" charset="0"/>
                      </a:endParaRPr>
                    </a:p>
                  </a:txBody>
                  <a:tcPr anchor="ctr"/>
                </a:tc>
                <a:tc>
                  <a:txBody>
                    <a:bodyPr/>
                    <a:lstStyle/>
                    <a:p>
                      <a:pPr algn="ctr"/>
                      <a:r>
                        <a:rPr lang="mn-MN" dirty="0" smtClean="0"/>
                        <a:t>Монгол</a:t>
                      </a:r>
                      <a:r>
                        <a:rPr lang="mn-MN" baseline="0" dirty="0" smtClean="0"/>
                        <a:t>  хэлээр </a:t>
                      </a:r>
                      <a:endParaRPr lang="en-US" dirty="0">
                        <a:latin typeface="Times New Roman" pitchFamily="18" charset="0"/>
                        <a:cs typeface="Times New Roman" pitchFamily="18" charset="0"/>
                      </a:endParaRPr>
                    </a:p>
                  </a:txBody>
                  <a:tcPr anchor="ctr"/>
                </a:tc>
              </a:tr>
              <a:tr h="820293">
                <a:tc>
                  <a:txBody>
                    <a:bodyPr/>
                    <a:lstStyle/>
                    <a:p>
                      <a:pPr algn="ctr"/>
                      <a:r>
                        <a:rPr lang="mn-MN" dirty="0" smtClean="0"/>
                        <a:t>1</a:t>
                      </a:r>
                      <a:endParaRPr lang="en-US" dirty="0">
                        <a:latin typeface="Times New Roman" pitchFamily="18" charset="0"/>
                        <a:cs typeface="Times New Roman" pitchFamily="18" charset="0"/>
                      </a:endParaRPr>
                    </a:p>
                  </a:txBody>
                  <a:tcPr anchor="ctr"/>
                </a:tc>
                <a:tc>
                  <a:txBody>
                    <a:bodyPr/>
                    <a:lstStyle/>
                    <a:p>
                      <a:pPr algn="ctr"/>
                      <a:r>
                        <a:rPr lang="en-US" dirty="0" smtClean="0"/>
                        <a:t>EXW-Ex</a:t>
                      </a:r>
                      <a:r>
                        <a:rPr lang="en-US" baseline="0" dirty="0" smtClean="0"/>
                        <a:t> works  /…named place/</a:t>
                      </a:r>
                      <a:endParaRPr lang="en-US" dirty="0">
                        <a:latin typeface="Times New Roman" pitchFamily="18" charset="0"/>
                        <a:cs typeface="Times New Roman" pitchFamily="18" charset="0"/>
                      </a:endParaRPr>
                    </a:p>
                  </a:txBody>
                  <a:tcPr anchor="ctr"/>
                </a:tc>
                <a:tc>
                  <a:txBody>
                    <a:bodyPr/>
                    <a:lstStyle/>
                    <a:p>
                      <a:pPr algn="ctr"/>
                      <a:r>
                        <a:rPr lang="mn-MN" dirty="0" smtClean="0"/>
                        <a:t>Үйлдвэрээс</a:t>
                      </a:r>
                      <a:r>
                        <a:rPr lang="mn-MN" baseline="0" dirty="0" smtClean="0"/>
                        <a:t> ачих</a:t>
                      </a:r>
                      <a:endParaRPr lang="en-US" dirty="0">
                        <a:latin typeface="Times New Roman" pitchFamily="18" charset="0"/>
                        <a:cs typeface="Times New Roman" pitchFamily="18" charset="0"/>
                      </a:endParaRPr>
                    </a:p>
                  </a:txBody>
                  <a:tcPr anchor="ctr"/>
                </a:tc>
              </a:tr>
              <a:tr h="820293">
                <a:tc>
                  <a:txBody>
                    <a:bodyPr/>
                    <a:lstStyle/>
                    <a:p>
                      <a:pPr algn="ctr"/>
                      <a:r>
                        <a:rPr lang="en-US" dirty="0" smtClean="0"/>
                        <a:t>2</a:t>
                      </a:r>
                      <a:endParaRPr lang="en-US" dirty="0">
                        <a:latin typeface="Times New Roman" pitchFamily="18" charset="0"/>
                        <a:cs typeface="Times New Roman" pitchFamily="18" charset="0"/>
                      </a:endParaRPr>
                    </a:p>
                  </a:txBody>
                  <a:tcPr anchor="ctr"/>
                </a:tc>
                <a:tc>
                  <a:txBody>
                    <a:bodyPr/>
                    <a:lstStyle/>
                    <a:p>
                      <a:pPr algn="ctr"/>
                      <a:r>
                        <a:rPr lang="en-US" dirty="0" smtClean="0"/>
                        <a:t>FCA-Free career </a:t>
                      </a:r>
                      <a:r>
                        <a:rPr lang="en-US" baseline="0" dirty="0" smtClean="0"/>
                        <a:t>/…named place/</a:t>
                      </a:r>
                      <a:endParaRPr lang="en-US" dirty="0">
                        <a:latin typeface="Times New Roman" pitchFamily="18" charset="0"/>
                        <a:cs typeface="Times New Roman" pitchFamily="18" charset="0"/>
                      </a:endParaRPr>
                    </a:p>
                  </a:txBody>
                  <a:tcPr anchor="ctr"/>
                </a:tc>
                <a:tc>
                  <a:txBody>
                    <a:bodyPr/>
                    <a:lstStyle/>
                    <a:p>
                      <a:pPr algn="ctr"/>
                      <a:r>
                        <a:rPr lang="mn-MN" dirty="0" smtClean="0"/>
                        <a:t>Тээвэрлэгчид өгснөөр чөлөөтэй</a:t>
                      </a:r>
                      <a:endParaRPr lang="en-US" dirty="0">
                        <a:latin typeface="Times New Roman" pitchFamily="18" charset="0"/>
                        <a:cs typeface="Times New Roman" pitchFamily="18" charset="0"/>
                      </a:endParaRPr>
                    </a:p>
                  </a:txBody>
                  <a:tcPr anchor="ctr"/>
                </a:tc>
              </a:tr>
              <a:tr h="776390">
                <a:tc>
                  <a:txBody>
                    <a:bodyPr/>
                    <a:lstStyle/>
                    <a:p>
                      <a:pPr algn="ctr"/>
                      <a:r>
                        <a:rPr lang="en-US" dirty="0" smtClean="0"/>
                        <a:t>3</a:t>
                      </a:r>
                      <a:endParaRPr lang="en-US" dirty="0">
                        <a:latin typeface="Times New Roman" pitchFamily="18" charset="0"/>
                        <a:cs typeface="Times New Roman" pitchFamily="18" charset="0"/>
                      </a:endParaRPr>
                    </a:p>
                  </a:txBody>
                  <a:tcPr anchor="ctr"/>
                </a:tc>
                <a:tc>
                  <a:txBody>
                    <a:bodyPr/>
                    <a:lstStyle/>
                    <a:p>
                      <a:pPr algn="ctr"/>
                      <a:r>
                        <a:rPr lang="en-US" dirty="0" smtClean="0"/>
                        <a:t>FAS-Free alongside ship /named port</a:t>
                      </a:r>
                      <a:r>
                        <a:rPr lang="en-US" baseline="0" dirty="0" smtClean="0"/>
                        <a:t> of shipment/</a:t>
                      </a:r>
                      <a:endParaRPr lang="en-US" dirty="0">
                        <a:latin typeface="Times New Roman" pitchFamily="18" charset="0"/>
                        <a:cs typeface="Times New Roman" pitchFamily="18" charset="0"/>
                      </a:endParaRPr>
                    </a:p>
                  </a:txBody>
                  <a:tcPr anchor="ctr"/>
                </a:tc>
                <a:tc>
                  <a:txBody>
                    <a:bodyPr/>
                    <a:lstStyle/>
                    <a:p>
                      <a:pPr algn="ctr"/>
                      <a:r>
                        <a:rPr lang="mn-MN" dirty="0" smtClean="0"/>
                        <a:t>Хөлөг онгоцны</a:t>
                      </a:r>
                      <a:r>
                        <a:rPr lang="mn-MN" baseline="0" dirty="0" smtClean="0"/>
                        <a:t> хашлагын дагуу тавьснаар чөлөөэй</a:t>
                      </a:r>
                      <a:endParaRPr lang="en-US" dirty="0">
                        <a:latin typeface="Times New Roman" pitchFamily="18" charset="0"/>
                        <a:cs typeface="Times New Roman" pitchFamily="18" charset="0"/>
                      </a:endParaRPr>
                    </a:p>
                  </a:txBody>
                  <a:tcPr anchor="ctr"/>
                </a:tc>
              </a:tr>
              <a:tr h="1109128">
                <a:tc>
                  <a:txBody>
                    <a:bodyPr/>
                    <a:lstStyle/>
                    <a:p>
                      <a:pPr algn="ctr"/>
                      <a:r>
                        <a:rPr lang="en-US" dirty="0" smtClean="0"/>
                        <a:t>4</a:t>
                      </a:r>
                      <a:endParaRPr lang="en-US" dirty="0">
                        <a:latin typeface="Times New Roman" pitchFamily="18" charset="0"/>
                        <a:cs typeface="Times New Roman" pitchFamily="18" charset="0"/>
                      </a:endParaRPr>
                    </a:p>
                  </a:txBody>
                  <a:tcPr anchor="ctr"/>
                </a:tc>
                <a:tc>
                  <a:txBody>
                    <a:bodyPr/>
                    <a:lstStyle/>
                    <a:p>
                      <a:pPr algn="ctr"/>
                      <a:r>
                        <a:rPr lang="en-US" dirty="0" smtClean="0"/>
                        <a:t>FOB-Free on board /…named port of destination/</a:t>
                      </a:r>
                      <a:endParaRPr lang="en-US" dirty="0">
                        <a:latin typeface="Times New Roman" pitchFamily="18" charset="0"/>
                        <a:cs typeface="Times New Roman" pitchFamily="18" charset="0"/>
                      </a:endParaRPr>
                    </a:p>
                  </a:txBody>
                  <a:tcPr anchor="ctr"/>
                </a:tc>
                <a:tc>
                  <a:txBody>
                    <a:bodyPr/>
                    <a:lstStyle/>
                    <a:p>
                      <a:pPr algn="ctr"/>
                      <a:r>
                        <a:rPr lang="mn-MN" dirty="0" smtClean="0"/>
                        <a:t>Хөлөг онгоцны тавцан дээр тавьснаар</a:t>
                      </a:r>
                      <a:r>
                        <a:rPr lang="mn-MN" baseline="0" dirty="0" smtClean="0"/>
                        <a:t> чөлөөтэй</a:t>
                      </a:r>
                      <a:endParaRPr lang="mn-MN" baseline="0" dirty="0" smtClean="0">
                        <a:latin typeface="Times New Roman" pitchFamily="18" charset="0"/>
                        <a:cs typeface="Times New Roman" pitchFamily="18" charset="0"/>
                      </a:endParaRPr>
                    </a:p>
                  </a:txBody>
                  <a:tcPr anchor="ctr"/>
                </a:tc>
              </a:tr>
              <a:tr h="1109128">
                <a:tc>
                  <a:txBody>
                    <a:bodyPr/>
                    <a:lstStyle/>
                    <a:p>
                      <a:pPr algn="ctr"/>
                      <a:r>
                        <a:rPr lang="en-US" dirty="0" smtClean="0"/>
                        <a:t>5</a:t>
                      </a:r>
                      <a:endParaRPr lang="en-US" dirty="0">
                        <a:latin typeface="Times New Roman" pitchFamily="18" charset="0"/>
                        <a:cs typeface="Times New Roman" pitchFamily="18" charset="0"/>
                      </a:endParaRPr>
                    </a:p>
                  </a:txBody>
                  <a:tcPr anchor="ctr"/>
                </a:tc>
                <a:tc>
                  <a:txBody>
                    <a:bodyPr/>
                    <a:lstStyle/>
                    <a:p>
                      <a:pPr algn="ctr"/>
                      <a:r>
                        <a:rPr lang="en-US" dirty="0" smtClean="0"/>
                        <a:t>CIF-Cost, insurance and freight /…import</a:t>
                      </a:r>
                      <a:r>
                        <a:rPr lang="en-US" baseline="0" dirty="0" smtClean="0"/>
                        <a:t> of destination/</a:t>
                      </a:r>
                      <a:endParaRPr lang="en-US" dirty="0">
                        <a:latin typeface="Times New Roman" pitchFamily="18" charset="0"/>
                        <a:cs typeface="Times New Roman" pitchFamily="18" charset="0"/>
                      </a:endParaRPr>
                    </a:p>
                  </a:txBody>
                  <a:tcPr anchor="ctr"/>
                </a:tc>
                <a:tc>
                  <a:txBody>
                    <a:bodyPr/>
                    <a:lstStyle/>
                    <a:p>
                      <a:pPr algn="ctr"/>
                      <a:r>
                        <a:rPr lang="mn-MN" dirty="0" smtClean="0"/>
                        <a:t>Өртөг,</a:t>
                      </a:r>
                      <a:r>
                        <a:rPr lang="mn-MN" baseline="0" dirty="0" smtClean="0"/>
                        <a:t> даатгал тээврийн зардал</a:t>
                      </a:r>
                      <a:endParaRPr lang="en-US" dirty="0">
                        <a:latin typeface="Times New Roman" pitchFamily="18" charset="0"/>
                        <a:cs typeface="Times New Roman" pitchFamily="18" charset="0"/>
                      </a:endParaRPr>
                    </a:p>
                  </a:txBody>
                  <a:tcPr anchor="ctr"/>
                </a:tc>
              </a:tr>
              <a:tr h="1109128">
                <a:tc>
                  <a:txBody>
                    <a:bodyPr/>
                    <a:lstStyle/>
                    <a:p>
                      <a:pPr algn="ctr"/>
                      <a:r>
                        <a:rPr lang="en-US" dirty="0" smtClean="0"/>
                        <a:t>6</a:t>
                      </a:r>
                      <a:endParaRPr lang="en-US" dirty="0">
                        <a:latin typeface="Times New Roman" pitchFamily="18" charset="0"/>
                        <a:cs typeface="Times New Roman" pitchFamily="18" charset="0"/>
                      </a:endParaRPr>
                    </a:p>
                  </a:txBody>
                  <a:tcPr anchor="ctr"/>
                </a:tc>
                <a:tc>
                  <a:txBody>
                    <a:bodyPr/>
                    <a:lstStyle/>
                    <a:p>
                      <a:pPr algn="ctr"/>
                      <a:r>
                        <a:rPr lang="en-US" dirty="0" smtClean="0"/>
                        <a:t>CPT-Carriage</a:t>
                      </a:r>
                      <a:r>
                        <a:rPr lang="en-US" baseline="0" dirty="0" smtClean="0"/>
                        <a:t> paid to /…named place of destination </a:t>
                      </a:r>
                      <a:endParaRPr lang="en-US" dirty="0">
                        <a:latin typeface="Times New Roman" pitchFamily="18" charset="0"/>
                        <a:cs typeface="Times New Roman" pitchFamily="18" charset="0"/>
                      </a:endParaRPr>
                    </a:p>
                  </a:txBody>
                  <a:tcPr anchor="ctr"/>
                </a:tc>
                <a:tc>
                  <a:txBody>
                    <a:bodyPr/>
                    <a:lstStyle/>
                    <a:p>
                      <a:pPr algn="ctr"/>
                      <a:r>
                        <a:rPr lang="mn-MN" dirty="0" smtClean="0"/>
                        <a:t>Нэрлэсэн өртөө хүртэл тээврийн</a:t>
                      </a:r>
                      <a:r>
                        <a:rPr lang="mn-MN" baseline="0" dirty="0" smtClean="0"/>
                        <a:t> зардал төлөгдсөн</a:t>
                      </a:r>
                      <a:endParaRPr lang="en-US" dirty="0">
                        <a:latin typeface="Times New Roman" pitchFamily="18" charset="0"/>
                        <a:cs typeface="Times New Roman" pitchFamily="18" charset="0"/>
                      </a:endParaRPr>
                    </a:p>
                  </a:txBody>
                  <a:tcPr anchor="ct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nvGraphicFramePr>
        <p:xfrm>
          <a:off x="0" y="542397"/>
          <a:ext cx="9144001" cy="6315603"/>
        </p:xfrm>
        <a:graphic>
          <a:graphicData uri="http://schemas.openxmlformats.org/drawingml/2006/table">
            <a:tbl>
              <a:tblPr firstRow="1" bandRow="1">
                <a:tableStyleId>{5DA37D80-6434-44D0-A028-1B22A696006F}</a:tableStyleId>
              </a:tblPr>
              <a:tblGrid>
                <a:gridCol w="903111"/>
                <a:gridCol w="3951111"/>
                <a:gridCol w="4289779"/>
              </a:tblGrid>
              <a:tr h="753004">
                <a:tc>
                  <a:txBody>
                    <a:bodyPr/>
                    <a:lstStyle/>
                    <a:p>
                      <a:pPr algn="ctr"/>
                      <a:r>
                        <a:rPr lang="en-US" dirty="0" smtClean="0"/>
                        <a:t>7</a:t>
                      </a:r>
                      <a:endParaRPr lang="en-US" dirty="0">
                        <a:latin typeface="Times New Roman" pitchFamily="18" charset="0"/>
                        <a:cs typeface="Times New Roman" pitchFamily="18" charset="0"/>
                      </a:endParaRPr>
                    </a:p>
                  </a:txBody>
                  <a:tcPr anchor="ctr"/>
                </a:tc>
                <a:tc>
                  <a:txBody>
                    <a:bodyPr/>
                    <a:lstStyle/>
                    <a:p>
                      <a:pPr algn="ctr"/>
                      <a:r>
                        <a:rPr lang="en-US" dirty="0" smtClean="0"/>
                        <a:t>CIP-Carriage and insurance paid to /… named place of destination</a:t>
                      </a:r>
                      <a:endParaRPr lang="en-US" dirty="0">
                        <a:latin typeface="Times New Roman" pitchFamily="18" charset="0"/>
                        <a:cs typeface="Times New Roman" pitchFamily="18" charset="0"/>
                      </a:endParaRPr>
                    </a:p>
                  </a:txBody>
                  <a:tcPr anchor="ctr"/>
                </a:tc>
                <a:tc>
                  <a:txBody>
                    <a:bodyPr/>
                    <a:lstStyle/>
                    <a:p>
                      <a:pPr algn="ctr"/>
                      <a:r>
                        <a:rPr lang="mn-MN" dirty="0" smtClean="0"/>
                        <a:t>Хэрлэсэн өртөө хүртэлл зардал, даатгал төлөгдсөн</a:t>
                      </a:r>
                      <a:endParaRPr lang="en-US" dirty="0">
                        <a:latin typeface="Times New Roman" pitchFamily="18" charset="0"/>
                        <a:cs typeface="Times New Roman" pitchFamily="18" charset="0"/>
                      </a:endParaRPr>
                    </a:p>
                  </a:txBody>
                  <a:tcPr anchor="ctr"/>
                </a:tc>
              </a:tr>
              <a:tr h="753004">
                <a:tc>
                  <a:txBody>
                    <a:bodyPr/>
                    <a:lstStyle/>
                    <a:p>
                      <a:pPr algn="ctr"/>
                      <a:r>
                        <a:rPr lang="mn-MN" dirty="0" smtClean="0"/>
                        <a:t>8</a:t>
                      </a:r>
                      <a:endParaRPr lang="en-US" dirty="0">
                        <a:latin typeface="Times New Roman" pitchFamily="18" charset="0"/>
                        <a:cs typeface="Times New Roman" pitchFamily="18" charset="0"/>
                      </a:endParaRPr>
                    </a:p>
                  </a:txBody>
                  <a:tcPr anchor="ctr"/>
                </a:tc>
                <a:tc>
                  <a:txBody>
                    <a:bodyPr/>
                    <a:lstStyle/>
                    <a:p>
                      <a:pPr algn="ctr"/>
                      <a:r>
                        <a:rPr lang="en-US" dirty="0" smtClean="0"/>
                        <a:t>CFR-Cost and freight /…named port of destination/</a:t>
                      </a:r>
                      <a:endParaRPr lang="en-US" dirty="0">
                        <a:latin typeface="Times New Roman" pitchFamily="18" charset="0"/>
                        <a:cs typeface="Times New Roman" pitchFamily="18" charset="0"/>
                      </a:endParaRPr>
                    </a:p>
                  </a:txBody>
                  <a:tcPr anchor="ctr"/>
                </a:tc>
                <a:tc>
                  <a:txBody>
                    <a:bodyPr/>
                    <a:lstStyle/>
                    <a:p>
                      <a:pPr algn="ctr"/>
                      <a:r>
                        <a:rPr lang="mn-MN" dirty="0" smtClean="0"/>
                        <a:t>Үнэ</a:t>
                      </a:r>
                      <a:r>
                        <a:rPr lang="mn-MN" baseline="0" dirty="0" smtClean="0"/>
                        <a:t> ба фрахт нэрлэсэн боомтын </a:t>
                      </a:r>
                      <a:endParaRPr lang="en-US" dirty="0">
                        <a:latin typeface="Times New Roman" pitchFamily="18" charset="0"/>
                        <a:cs typeface="Times New Roman" pitchFamily="18" charset="0"/>
                      </a:endParaRPr>
                    </a:p>
                  </a:txBody>
                  <a:tcPr anchor="ctr"/>
                </a:tc>
              </a:tr>
              <a:tr h="851056">
                <a:tc>
                  <a:txBody>
                    <a:bodyPr/>
                    <a:lstStyle/>
                    <a:p>
                      <a:pPr algn="ctr"/>
                      <a:r>
                        <a:rPr lang="mn-MN" dirty="0" smtClean="0"/>
                        <a:t>9</a:t>
                      </a:r>
                      <a:endParaRPr lang="en-US" dirty="0">
                        <a:latin typeface="Times New Roman" pitchFamily="18" charset="0"/>
                        <a:cs typeface="Times New Roman" pitchFamily="18" charset="0"/>
                      </a:endParaRPr>
                    </a:p>
                  </a:txBody>
                  <a:tcPr anchor="ctr"/>
                </a:tc>
                <a:tc>
                  <a:txBody>
                    <a:bodyPr/>
                    <a:lstStyle/>
                    <a:p>
                      <a:pPr algn="ctr"/>
                      <a:r>
                        <a:rPr lang="en-US" dirty="0" smtClean="0"/>
                        <a:t>DAF-Delivered at frontier /…named place/</a:t>
                      </a:r>
                      <a:endParaRPr lang="en-US" dirty="0">
                        <a:latin typeface="Times New Roman" pitchFamily="18" charset="0"/>
                        <a:cs typeface="Times New Roman" pitchFamily="18" charset="0"/>
                      </a:endParaRPr>
                    </a:p>
                  </a:txBody>
                  <a:tcPr anchor="ctr"/>
                </a:tc>
                <a:tc>
                  <a:txBody>
                    <a:bodyPr/>
                    <a:lstStyle/>
                    <a:p>
                      <a:pPr algn="ctr"/>
                      <a:r>
                        <a:rPr lang="mn-MN" dirty="0" smtClean="0"/>
                        <a:t>Хил хүртэл нийлүүлсэн</a:t>
                      </a:r>
                      <a:endParaRPr lang="en-US" dirty="0">
                        <a:latin typeface="Times New Roman" pitchFamily="18" charset="0"/>
                        <a:cs typeface="Times New Roman" pitchFamily="18" charset="0"/>
                      </a:endParaRPr>
                    </a:p>
                  </a:txBody>
                  <a:tcPr anchor="ctr"/>
                </a:tc>
              </a:tr>
              <a:tr h="851587">
                <a:tc>
                  <a:txBody>
                    <a:bodyPr/>
                    <a:lstStyle/>
                    <a:p>
                      <a:pPr algn="ctr"/>
                      <a:r>
                        <a:rPr lang="mn-MN" dirty="0" smtClean="0"/>
                        <a:t>10</a:t>
                      </a:r>
                      <a:endParaRPr lang="en-US" dirty="0">
                        <a:latin typeface="Times New Roman" pitchFamily="18" charset="0"/>
                        <a:cs typeface="Times New Roman" pitchFamily="18" charset="0"/>
                      </a:endParaRPr>
                    </a:p>
                  </a:txBody>
                  <a:tcPr anchor="ctr"/>
                </a:tc>
                <a:tc>
                  <a:txBody>
                    <a:bodyPr/>
                    <a:lstStyle/>
                    <a:p>
                      <a:pPr algn="ctr"/>
                      <a:r>
                        <a:rPr lang="en-US" dirty="0" smtClean="0"/>
                        <a:t>DDU-Delivered duty</a:t>
                      </a:r>
                      <a:r>
                        <a:rPr lang="en-US" baseline="0" dirty="0" smtClean="0"/>
                        <a:t> unpaid /… named place of destination/</a:t>
                      </a:r>
                      <a:endParaRPr lang="en-US" dirty="0">
                        <a:latin typeface="Times New Roman" pitchFamily="18" charset="0"/>
                        <a:cs typeface="Times New Roman" pitchFamily="18" charset="0"/>
                      </a:endParaRPr>
                    </a:p>
                  </a:txBody>
                  <a:tcPr anchor="ctr"/>
                </a:tc>
                <a:tc>
                  <a:txBody>
                    <a:bodyPr/>
                    <a:lstStyle/>
                    <a:p>
                      <a:pPr algn="ctr"/>
                      <a:r>
                        <a:rPr lang="mn-MN" dirty="0" smtClean="0"/>
                        <a:t>Хураамж төлөгдөөгүй нийлүүлэлт </a:t>
                      </a:r>
                      <a:endParaRPr lang="en-US" dirty="0">
                        <a:latin typeface="Times New Roman" pitchFamily="18" charset="0"/>
                        <a:cs typeface="Times New Roman" pitchFamily="18" charset="0"/>
                      </a:endParaRPr>
                    </a:p>
                  </a:txBody>
                  <a:tcPr anchor="ctr"/>
                </a:tc>
              </a:tr>
              <a:tr h="805506">
                <a:tc>
                  <a:txBody>
                    <a:bodyPr/>
                    <a:lstStyle/>
                    <a:p>
                      <a:pPr algn="ctr"/>
                      <a:r>
                        <a:rPr lang="mn-MN" dirty="0" smtClean="0"/>
                        <a:t>11</a:t>
                      </a:r>
                      <a:endParaRPr lang="en-US" dirty="0">
                        <a:latin typeface="Times New Roman" pitchFamily="18" charset="0"/>
                        <a:cs typeface="Times New Roman" pitchFamily="18" charset="0"/>
                      </a:endParaRPr>
                    </a:p>
                  </a:txBody>
                  <a:tcPr anchor="ctr"/>
                </a:tc>
                <a:tc>
                  <a:txBody>
                    <a:bodyPr/>
                    <a:lstStyle/>
                    <a:p>
                      <a:pPr algn="ctr"/>
                      <a:r>
                        <a:rPr lang="en-US" dirty="0" smtClean="0"/>
                        <a:t>DDP-Delivered duty paid  </a:t>
                      </a:r>
                      <a:r>
                        <a:rPr lang="en-US" baseline="0" dirty="0" smtClean="0"/>
                        <a:t>/… named place of destination/</a:t>
                      </a:r>
                      <a:r>
                        <a:rPr lang="en-US" dirty="0" smtClean="0"/>
                        <a:t> </a:t>
                      </a:r>
                      <a:endParaRPr lang="en-US" dirty="0">
                        <a:latin typeface="Times New Roman" pitchFamily="18" charset="0"/>
                        <a:cs typeface="Times New Roman" pitchFamily="18" charset="0"/>
                      </a:endParaRPr>
                    </a:p>
                  </a:txBody>
                  <a:tcPr anchor="ctr"/>
                </a:tc>
                <a:tc>
                  <a:txBody>
                    <a:bodyPr/>
                    <a:lstStyle/>
                    <a:p>
                      <a:pPr algn="ctr"/>
                      <a:r>
                        <a:rPr lang="mn-MN" dirty="0" smtClean="0"/>
                        <a:t>Хураамж</a:t>
                      </a:r>
                      <a:r>
                        <a:rPr lang="mn-MN" baseline="0" dirty="0" smtClean="0"/>
                        <a:t> төлөгдсөн нийлүүлэлт</a:t>
                      </a:r>
                      <a:endParaRPr lang="en-US" dirty="0">
                        <a:latin typeface="Times New Roman" pitchFamily="18" charset="0"/>
                        <a:cs typeface="Times New Roman" pitchFamily="18" charset="0"/>
                      </a:endParaRPr>
                    </a:p>
                  </a:txBody>
                  <a:tcPr anchor="ctr"/>
                </a:tc>
              </a:tr>
              <a:tr h="1150723">
                <a:tc>
                  <a:txBody>
                    <a:bodyPr/>
                    <a:lstStyle/>
                    <a:p>
                      <a:pPr algn="ctr"/>
                      <a:r>
                        <a:rPr lang="mn-MN" dirty="0" smtClean="0"/>
                        <a:t>12</a:t>
                      </a:r>
                      <a:endParaRPr lang="en-US" dirty="0">
                        <a:latin typeface="Times New Roman" pitchFamily="18" charset="0"/>
                        <a:cs typeface="Times New Roman" pitchFamily="18" charset="0"/>
                      </a:endParaRPr>
                    </a:p>
                  </a:txBody>
                  <a:tcPr anchor="ctr"/>
                </a:tc>
                <a:tc>
                  <a:txBody>
                    <a:bodyPr/>
                    <a:lstStyle/>
                    <a:p>
                      <a:pPr algn="ctr"/>
                      <a:r>
                        <a:rPr lang="en-US" dirty="0" smtClean="0"/>
                        <a:t>DES-Delivered</a:t>
                      </a:r>
                      <a:r>
                        <a:rPr lang="en-US" baseline="0" dirty="0" smtClean="0"/>
                        <a:t> ex ship /… named place of destination/</a:t>
                      </a:r>
                      <a:endParaRPr lang="en-US" dirty="0">
                        <a:latin typeface="Times New Roman" pitchFamily="18" charset="0"/>
                        <a:cs typeface="Times New Roman" pitchFamily="18" charset="0"/>
                      </a:endParaRPr>
                    </a:p>
                  </a:txBody>
                  <a:tcPr anchor="ctr"/>
                </a:tc>
                <a:tc>
                  <a:txBody>
                    <a:bodyPr/>
                    <a:lstStyle/>
                    <a:p>
                      <a:pPr algn="ctr"/>
                      <a:r>
                        <a:rPr lang="mn-MN" dirty="0" smtClean="0"/>
                        <a:t>Хөлөг онгоцноос</a:t>
                      </a:r>
                      <a:r>
                        <a:rPr lang="mn-MN" baseline="0" dirty="0" smtClean="0"/>
                        <a:t> нийлүүлсэн</a:t>
                      </a:r>
                      <a:endParaRPr lang="en-US" dirty="0">
                        <a:latin typeface="Times New Roman" pitchFamily="18" charset="0"/>
                        <a:cs typeface="Times New Roman" pitchFamily="18" charset="0"/>
                      </a:endParaRPr>
                    </a:p>
                  </a:txBody>
                  <a:tcPr anchor="ctr"/>
                </a:tc>
              </a:tr>
              <a:tr h="1150723">
                <a:tc>
                  <a:txBody>
                    <a:bodyPr/>
                    <a:lstStyle/>
                    <a:p>
                      <a:pPr algn="ctr"/>
                      <a:r>
                        <a:rPr lang="mn-MN" dirty="0" smtClean="0"/>
                        <a:t>13</a:t>
                      </a:r>
                      <a:endParaRPr lang="en-US" dirty="0">
                        <a:latin typeface="Times New Roman" pitchFamily="18" charset="0"/>
                        <a:cs typeface="Times New Roman" pitchFamily="18" charset="0"/>
                      </a:endParaRPr>
                    </a:p>
                  </a:txBody>
                  <a:tcPr anchor="ctr"/>
                </a:tc>
                <a:tc>
                  <a:txBody>
                    <a:bodyPr/>
                    <a:lstStyle/>
                    <a:p>
                      <a:pPr algn="ctr"/>
                      <a:r>
                        <a:rPr lang="en-US" dirty="0" smtClean="0"/>
                        <a:t>DEQ-Delivered ex quay </a:t>
                      </a:r>
                      <a:r>
                        <a:rPr lang="en-US" baseline="0" dirty="0" smtClean="0"/>
                        <a:t>/… named place of destination/</a:t>
                      </a:r>
                      <a:endParaRPr lang="en-US" dirty="0">
                        <a:latin typeface="Times New Roman" pitchFamily="18" charset="0"/>
                        <a:cs typeface="Times New Roman" pitchFamily="18" charset="0"/>
                      </a:endParaRPr>
                    </a:p>
                  </a:txBody>
                  <a:tcPr anchor="ctr"/>
                </a:tc>
                <a:tc>
                  <a:txBody>
                    <a:bodyPr/>
                    <a:lstStyle/>
                    <a:p>
                      <a:pPr algn="ctr"/>
                      <a:r>
                        <a:rPr lang="mn-MN" dirty="0" smtClean="0"/>
                        <a:t>Зогсоолоос нийлүүлсэн</a:t>
                      </a:r>
                      <a:endParaRPr lang="en-US" dirty="0">
                        <a:latin typeface="Times New Roman" pitchFamily="18" charset="0"/>
                        <a:cs typeface="Times New Roman" pitchFamily="18" charset="0"/>
                      </a:endParaRPr>
                    </a:p>
                  </a:txBody>
                  <a:tcPr anchor="ct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6248400"/>
          </a:xfrm>
        </p:spPr>
        <p:txBody>
          <a:bodyPr>
            <a:normAutofit lnSpcReduction="10000"/>
          </a:bodyPr>
          <a:lstStyle/>
          <a:p>
            <a:pPr algn="just"/>
            <a:r>
              <a:rPr lang="mn-MN" b="1" u="sng" dirty="0" smtClean="0">
                <a:latin typeface="Times New Roman" pitchFamily="18" charset="0"/>
                <a:cs typeface="Times New Roman" pitchFamily="18" charset="0"/>
              </a:rPr>
              <a:t>Е-бүлгийн нөхцөл</a:t>
            </a:r>
            <a:r>
              <a:rPr lang="en-US" dirty="0" smtClean="0">
                <a:latin typeface="Times New Roman" pitchFamily="18" charset="0"/>
                <a:cs typeface="Times New Roman" pitchFamily="18" charset="0"/>
              </a:rPr>
              <a:t> </a:t>
            </a:r>
          </a:p>
          <a:p>
            <a:pPr algn="just">
              <a:buNone/>
            </a:pPr>
            <a:r>
              <a:rPr lang="en-US" dirty="0" smtClean="0">
                <a:latin typeface="Times New Roman" pitchFamily="18" charset="0"/>
                <a:cs typeface="Times New Roman" pitchFamily="18" charset="0"/>
              </a:rPr>
              <a:t>   </a:t>
            </a:r>
            <a:r>
              <a:rPr lang="en-US" b="1" u="sng" dirty="0" smtClean="0">
                <a:latin typeface="Times New Roman" pitchFamily="18" charset="0"/>
                <a:cs typeface="Times New Roman" pitchFamily="18" charset="0"/>
              </a:rPr>
              <a:t>EXW-Ex works</a:t>
            </a:r>
            <a:r>
              <a:rPr lang="mn-MN" dirty="0" smtClean="0">
                <a:latin typeface="Times New Roman" pitchFamily="18" charset="0"/>
                <a:cs typeface="Times New Roman" pitchFamily="18" charset="0"/>
              </a:rPr>
              <a:t> гэсэн ганцхан нөхцөл хамаардаг.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ганц</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vvрэг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энэ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тохиолдолд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өөрийн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vйлдвэр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дотор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хvлээлгэн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өгөх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барааг нийлүүлэхэд шаардлагатай шалгалтыг хийхэд зарцуулсан болон баглаа боодлын зардлыг хариуцдаг бол </a:t>
            </a:r>
            <a:r>
              <a:rPr lang="en-US" dirty="0" err="1" smtClean="0">
                <a:latin typeface="Times New Roman" pitchFamily="18" charset="0"/>
                <a:cs typeface="Times New Roman" pitchFamily="18" charset="0"/>
              </a:rPr>
              <a:t>бусад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бv</a:t>
            </a:r>
            <a:r>
              <a:rPr lang="mn-MN" dirty="0" smtClean="0">
                <a:latin typeface="Times New Roman" pitchFamily="18" charset="0"/>
                <a:cs typeface="Times New Roman" pitchFamily="18" charset="0"/>
              </a:rPr>
              <a:t>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vйл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ажиллагааг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өөрөө</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хариуцна</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Худалдан авагч төлбөрийг урьдчилан бэлнээр төлдөг. </a:t>
            </a:r>
          </a:p>
          <a:p>
            <a:pPr algn="just"/>
            <a:r>
              <a:rPr lang="mn-MN" b="1" dirty="0" smtClean="0">
                <a:latin typeface="Times New Roman" pitchFamily="18" charset="0"/>
                <a:cs typeface="Times New Roman" pitchFamily="18" charset="0"/>
              </a:rPr>
              <a:t> </a:t>
            </a:r>
            <a:r>
              <a:rPr lang="en-US" b="1" u="sng" dirty="0" smtClean="0">
                <a:latin typeface="Times New Roman" pitchFamily="18" charset="0"/>
                <a:cs typeface="Times New Roman" pitchFamily="18" charset="0"/>
              </a:rPr>
              <a:t>F</a:t>
            </a:r>
            <a:r>
              <a:rPr lang="mn-MN" b="1" u="sng" dirty="0" smtClean="0">
                <a:latin typeface="Times New Roman" pitchFamily="18" charset="0"/>
                <a:cs typeface="Times New Roman" pitchFamily="18" charset="0"/>
              </a:rPr>
              <a:t> бүлгийн нөхцлүүд</a:t>
            </a:r>
            <a:r>
              <a:rPr lang="en-US" dirty="0" smtClean="0">
                <a:latin typeface="Times New Roman" pitchFamily="18" charset="0"/>
                <a:cs typeface="Times New Roman" pitchFamily="18" charset="0"/>
              </a:rPr>
              <a:t> </a:t>
            </a:r>
          </a:p>
          <a:p>
            <a:pPr algn="just">
              <a:buNone/>
            </a:pP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энэ бүлгийн нөхцлүүдийн онцлог нь худалдагч, худалдан авагчтай харилцан тохиролцсоны үндсэнд тээвэрлэгчид бараа бүтээгдэхүүнийг хүлээлгэн өгсөн үеэс үүргээ биелүүлсэнд тооцно. Энэ тохиолдолд тээврийн үндсэн ажиллагааг зохион байгуулах үүргийг худалдан авагч хариуцна.</a:t>
            </a:r>
            <a:r>
              <a:rPr lang="en-US" b="1"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838200"/>
            <a:ext cx="8229600" cy="6019800"/>
          </a:xfrm>
        </p:spPr>
        <p:txBody>
          <a:bodyPr>
            <a:normAutofit fontScale="92500" lnSpcReduction="10000"/>
          </a:bodyPr>
          <a:lstStyle/>
          <a:p>
            <a:pPr algn="just"/>
            <a:r>
              <a:rPr lang="en-US" b="1" dirty="0" smtClean="0">
                <a:latin typeface="Times New Roman" pitchFamily="18" charset="0"/>
                <a:cs typeface="Times New Roman" pitchFamily="18" charset="0"/>
              </a:rPr>
              <a:t>FCA</a:t>
            </a:r>
            <a:r>
              <a:rPr lang="en-US" dirty="0" smtClean="0">
                <a:latin typeface="Times New Roman" pitchFamily="18" charset="0"/>
                <a:cs typeface="Times New Roman" pitchFamily="18" charset="0"/>
              </a:rPr>
              <a:t> – Free Career: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зөөвөрлөх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тээвэрлэх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хэлбэрийг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сонгоно</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тээвэрлэгч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байгууллагад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хvлээлгэн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өгсөнөөр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хариуцлага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дуусах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vvнээс</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хойш</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өөрөө</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хариуцна</a:t>
            </a:r>
            <a:r>
              <a:rPr lang="en-US" dirty="0" smtClean="0">
                <a:latin typeface="Times New Roman" pitchFamily="18" charset="0"/>
                <a:cs typeface="Times New Roman" pitchFamily="18" charset="0"/>
              </a:rPr>
              <a:t>..</a:t>
            </a:r>
            <a:endParaRPr lang="mn-MN" dirty="0" smtClean="0">
              <a:latin typeface="Times New Roman" pitchFamily="18" charset="0"/>
              <a:cs typeface="Times New Roman" pitchFamily="18" charset="0"/>
            </a:endParaRPr>
          </a:p>
          <a:p>
            <a:pPr algn="just"/>
            <a:r>
              <a:rPr lang="en-US" b="1" dirty="0" smtClean="0"/>
              <a:t>FAS</a:t>
            </a:r>
            <a:r>
              <a:rPr lang="en-US" dirty="0" smtClean="0"/>
              <a:t> – Free Alongside Ship: </a:t>
            </a:r>
            <a:r>
              <a:rPr lang="en-US" dirty="0" err="1" smtClean="0"/>
              <a:t>Бараа</a:t>
            </a:r>
            <a:r>
              <a:rPr lang="en-US" dirty="0" smtClean="0"/>
              <a:t> </a:t>
            </a:r>
            <a:r>
              <a:rPr lang="en-US" dirty="0" err="1" smtClean="0"/>
              <a:t>таваарыг</a:t>
            </a:r>
            <a:r>
              <a:rPr lang="en-US" dirty="0" smtClean="0"/>
              <a:t> </a:t>
            </a:r>
            <a:r>
              <a:rPr lang="en-US" dirty="0" err="1" smtClean="0"/>
              <a:t>усан</a:t>
            </a:r>
            <a:r>
              <a:rPr lang="en-US" dirty="0" smtClean="0"/>
              <a:t> </a:t>
            </a:r>
            <a:r>
              <a:rPr lang="en-US" dirty="0" err="1" smtClean="0"/>
              <a:t>онгоцны</a:t>
            </a:r>
            <a:r>
              <a:rPr lang="en-US" dirty="0" smtClean="0"/>
              <a:t> </a:t>
            </a:r>
            <a:r>
              <a:rPr lang="en-US" dirty="0" err="1" smtClean="0"/>
              <a:t>боомтод</a:t>
            </a:r>
            <a:r>
              <a:rPr lang="en-US" dirty="0" smtClean="0"/>
              <a:t> </a:t>
            </a:r>
            <a:r>
              <a:rPr lang="en-US" dirty="0" err="1" smtClean="0"/>
              <a:t>хvргэж</a:t>
            </a:r>
            <a:r>
              <a:rPr lang="en-US" dirty="0" smtClean="0"/>
              <a:t>, </a:t>
            </a:r>
            <a:r>
              <a:rPr lang="en-US" dirty="0" err="1" smtClean="0"/>
              <a:t>хvлээлгэн</a:t>
            </a:r>
            <a:r>
              <a:rPr lang="en-US" dirty="0" smtClean="0"/>
              <a:t> </a:t>
            </a:r>
            <a:r>
              <a:rPr lang="en-US" dirty="0" err="1" smtClean="0"/>
              <a:t>өгсөнөөр</a:t>
            </a:r>
            <a:r>
              <a:rPr lang="en-US" dirty="0" smtClean="0"/>
              <a:t> </a:t>
            </a:r>
            <a:r>
              <a:rPr lang="en-US" dirty="0" err="1" smtClean="0"/>
              <a:t>худалдагчийн</a:t>
            </a:r>
            <a:r>
              <a:rPr lang="en-US" dirty="0" smtClean="0"/>
              <a:t> </a:t>
            </a:r>
            <a:r>
              <a:rPr lang="en-US" dirty="0" err="1" smtClean="0"/>
              <a:t>хариуцлага</a:t>
            </a:r>
            <a:r>
              <a:rPr lang="en-US" dirty="0" smtClean="0"/>
              <a:t> </a:t>
            </a:r>
            <a:r>
              <a:rPr lang="en-US" dirty="0" err="1" smtClean="0"/>
              <a:t>дуусч</a:t>
            </a:r>
            <a:r>
              <a:rPr lang="en-US" dirty="0" smtClean="0"/>
              <a:t>, </a:t>
            </a:r>
            <a:r>
              <a:rPr lang="en-US" dirty="0" err="1" smtClean="0"/>
              <a:t>энэ</a:t>
            </a:r>
            <a:r>
              <a:rPr lang="en-US" dirty="0" smtClean="0"/>
              <a:t> </a:t>
            </a:r>
            <a:r>
              <a:rPr lang="en-US" dirty="0" err="1" smtClean="0"/>
              <a:t>vеэс</a:t>
            </a:r>
            <a:r>
              <a:rPr lang="en-US" dirty="0" smtClean="0"/>
              <a:t> </a:t>
            </a:r>
            <a:r>
              <a:rPr lang="en-US" dirty="0" err="1" smtClean="0"/>
              <a:t>хойш</a:t>
            </a:r>
            <a:r>
              <a:rPr lang="en-US" dirty="0" smtClean="0"/>
              <a:t> </a:t>
            </a:r>
            <a:r>
              <a:rPr lang="en-US" dirty="0" err="1" smtClean="0"/>
              <a:t>худалдан</a:t>
            </a:r>
            <a:r>
              <a:rPr lang="en-US" dirty="0" smtClean="0"/>
              <a:t> </a:t>
            </a:r>
            <a:r>
              <a:rPr lang="en-US" dirty="0" err="1" smtClean="0"/>
              <a:t>авагч</a:t>
            </a:r>
            <a:r>
              <a:rPr lang="en-US" dirty="0" smtClean="0"/>
              <a:t> </a:t>
            </a:r>
            <a:r>
              <a:rPr lang="en-US" dirty="0" err="1" smtClean="0"/>
              <a:t>тал</a:t>
            </a:r>
            <a:r>
              <a:rPr lang="en-US" dirty="0" smtClean="0"/>
              <a:t> </a:t>
            </a:r>
            <a:r>
              <a:rPr lang="en-US" dirty="0" err="1" smtClean="0"/>
              <a:t>хариуцна</a:t>
            </a:r>
            <a:r>
              <a:rPr lang="en-US" dirty="0" smtClean="0"/>
              <a:t>. </a:t>
            </a:r>
            <a:r>
              <a:rPr lang="en-US" dirty="0" err="1" smtClean="0"/>
              <a:t>Худалдан</a:t>
            </a:r>
            <a:r>
              <a:rPr lang="en-US" dirty="0" smtClean="0"/>
              <a:t> </a:t>
            </a:r>
            <a:r>
              <a:rPr lang="en-US" dirty="0" err="1" smtClean="0"/>
              <a:t>авагч</a:t>
            </a:r>
            <a:r>
              <a:rPr lang="en-US" dirty="0" smtClean="0"/>
              <a:t> </a:t>
            </a:r>
            <a:r>
              <a:rPr lang="en-US" dirty="0" err="1" smtClean="0"/>
              <a:t>тээвэрлэх</a:t>
            </a:r>
            <a:r>
              <a:rPr lang="en-US" dirty="0" smtClean="0"/>
              <a:t> </a:t>
            </a:r>
            <a:r>
              <a:rPr lang="en-US" dirty="0" err="1" smtClean="0"/>
              <a:t>усан</a:t>
            </a:r>
            <a:r>
              <a:rPr lang="en-US" dirty="0" smtClean="0"/>
              <a:t> </a:t>
            </a:r>
            <a:r>
              <a:rPr lang="en-US" dirty="0" err="1" smtClean="0"/>
              <a:t>онгоцыг</a:t>
            </a:r>
            <a:r>
              <a:rPr lang="en-US" dirty="0" smtClean="0"/>
              <a:t> </a:t>
            </a:r>
            <a:r>
              <a:rPr lang="en-US" dirty="0" err="1" smtClean="0"/>
              <a:t>сонгох</a:t>
            </a:r>
            <a:r>
              <a:rPr lang="en-US" dirty="0" smtClean="0"/>
              <a:t> </a:t>
            </a:r>
            <a:r>
              <a:rPr lang="en-US" dirty="0" err="1" smtClean="0"/>
              <a:t>ба</a:t>
            </a:r>
            <a:r>
              <a:rPr lang="en-US" dirty="0" smtClean="0"/>
              <a:t> </a:t>
            </a:r>
            <a:r>
              <a:rPr lang="en-US" dirty="0" err="1" smtClean="0"/>
              <a:t>бараа</a:t>
            </a:r>
            <a:r>
              <a:rPr lang="en-US" dirty="0" smtClean="0"/>
              <a:t> </a:t>
            </a:r>
            <a:r>
              <a:rPr lang="en-US" dirty="0" err="1" smtClean="0"/>
              <a:t>таваарын</a:t>
            </a:r>
            <a:r>
              <a:rPr lang="en-US" dirty="0" smtClean="0"/>
              <a:t> </a:t>
            </a:r>
            <a:r>
              <a:rPr lang="en-US" dirty="0" err="1" smtClean="0"/>
              <a:t>гаалийн</a:t>
            </a:r>
            <a:r>
              <a:rPr lang="en-US" dirty="0" smtClean="0"/>
              <a:t> </a:t>
            </a:r>
            <a:r>
              <a:rPr lang="en-US" dirty="0" err="1" smtClean="0"/>
              <a:t>асуудлыг</a:t>
            </a:r>
            <a:r>
              <a:rPr lang="en-US" dirty="0" smtClean="0"/>
              <a:t> </a:t>
            </a:r>
            <a:r>
              <a:rPr lang="en-US" dirty="0" err="1" smtClean="0"/>
              <a:t>хариуцна</a:t>
            </a:r>
            <a:r>
              <a:rPr lang="en-US" dirty="0" smtClean="0"/>
              <a:t>.</a:t>
            </a:r>
            <a:endParaRPr lang="mn-MN" dirty="0" smtClean="0"/>
          </a:p>
          <a:p>
            <a:pPr algn="just"/>
            <a:r>
              <a:rPr lang="en-US" b="1" dirty="0" smtClean="0"/>
              <a:t>FOB</a:t>
            </a:r>
            <a:r>
              <a:rPr lang="en-US" dirty="0" smtClean="0"/>
              <a:t> – Free on Board: </a:t>
            </a:r>
            <a:r>
              <a:rPr lang="en-US" dirty="0" err="1" smtClean="0"/>
              <a:t>Худалдагч</a:t>
            </a:r>
            <a:r>
              <a:rPr lang="en-US" dirty="0" smtClean="0"/>
              <a:t> </a:t>
            </a:r>
            <a:r>
              <a:rPr lang="en-US" dirty="0" err="1" smtClean="0"/>
              <a:t>тал</a:t>
            </a:r>
            <a:r>
              <a:rPr lang="en-US" dirty="0" smtClean="0"/>
              <a:t> </a:t>
            </a:r>
            <a:r>
              <a:rPr lang="en-US" dirty="0" err="1" smtClean="0"/>
              <a:t>энэ</a:t>
            </a:r>
            <a:r>
              <a:rPr lang="en-US" dirty="0" smtClean="0"/>
              <a:t> </a:t>
            </a:r>
            <a:r>
              <a:rPr lang="en-US" dirty="0" err="1" smtClean="0"/>
              <a:t>гэрээгээр</a:t>
            </a:r>
            <a:r>
              <a:rPr lang="en-US" dirty="0" smtClean="0"/>
              <a:t> </a:t>
            </a:r>
            <a:r>
              <a:rPr lang="en-US" dirty="0" err="1" smtClean="0"/>
              <a:t>бараа</a:t>
            </a:r>
            <a:r>
              <a:rPr lang="en-US" dirty="0" smtClean="0"/>
              <a:t> </a:t>
            </a:r>
            <a:r>
              <a:rPr lang="en-US" dirty="0" err="1" smtClean="0"/>
              <a:t>таваарыг</a:t>
            </a:r>
            <a:r>
              <a:rPr lang="en-US" dirty="0" smtClean="0"/>
              <a:t> </a:t>
            </a:r>
            <a:r>
              <a:rPr lang="en-US" dirty="0" err="1" smtClean="0"/>
              <a:t>худалдан</a:t>
            </a:r>
            <a:r>
              <a:rPr lang="en-US" dirty="0" smtClean="0"/>
              <a:t> </a:t>
            </a:r>
            <a:r>
              <a:rPr lang="en-US" dirty="0" err="1" smtClean="0"/>
              <a:t>авагч</a:t>
            </a:r>
            <a:r>
              <a:rPr lang="en-US" dirty="0" smtClean="0"/>
              <a:t> </a:t>
            </a:r>
            <a:r>
              <a:rPr lang="en-US" dirty="0" err="1" smtClean="0"/>
              <a:t>талын</a:t>
            </a:r>
            <a:r>
              <a:rPr lang="en-US" dirty="0" smtClean="0"/>
              <a:t> </a:t>
            </a:r>
            <a:r>
              <a:rPr lang="en-US" dirty="0" err="1" smtClean="0"/>
              <a:t>сонгосон</a:t>
            </a:r>
            <a:r>
              <a:rPr lang="en-US" dirty="0" smtClean="0"/>
              <a:t> </a:t>
            </a:r>
            <a:r>
              <a:rPr lang="en-US" dirty="0" err="1" smtClean="0"/>
              <a:t>усан</a:t>
            </a:r>
            <a:r>
              <a:rPr lang="en-US" dirty="0" smtClean="0"/>
              <a:t> </a:t>
            </a:r>
            <a:r>
              <a:rPr lang="en-US" dirty="0" err="1" smtClean="0"/>
              <a:t>онгоцонд</a:t>
            </a:r>
            <a:r>
              <a:rPr lang="en-US" dirty="0" smtClean="0"/>
              <a:t> </a:t>
            </a:r>
            <a:r>
              <a:rPr lang="en-US" dirty="0" err="1" smtClean="0"/>
              <a:t>ачиж</a:t>
            </a:r>
            <a:r>
              <a:rPr lang="en-US" dirty="0" smtClean="0"/>
              <a:t>, </a:t>
            </a:r>
            <a:r>
              <a:rPr lang="en-US" dirty="0" err="1" smtClean="0"/>
              <a:t>худалдан</a:t>
            </a:r>
            <a:r>
              <a:rPr lang="en-US" dirty="0" smtClean="0"/>
              <a:t> </a:t>
            </a:r>
            <a:r>
              <a:rPr lang="en-US" dirty="0" err="1" smtClean="0"/>
              <a:t>авагч</a:t>
            </a:r>
            <a:r>
              <a:rPr lang="en-US" dirty="0" smtClean="0"/>
              <a:t> </a:t>
            </a:r>
            <a:r>
              <a:rPr lang="en-US" dirty="0" err="1" smtClean="0"/>
              <a:t>тал</a:t>
            </a:r>
            <a:r>
              <a:rPr lang="en-US" dirty="0" smtClean="0"/>
              <a:t> </a:t>
            </a:r>
            <a:r>
              <a:rPr lang="en-US" dirty="0" err="1" smtClean="0"/>
              <a:t>далайн</a:t>
            </a:r>
            <a:r>
              <a:rPr lang="en-US" dirty="0" smtClean="0"/>
              <a:t> </a:t>
            </a:r>
            <a:r>
              <a:rPr lang="en-US" dirty="0" err="1" smtClean="0"/>
              <a:t>тээврийн</a:t>
            </a:r>
            <a:r>
              <a:rPr lang="en-US" dirty="0" smtClean="0"/>
              <a:t> </a:t>
            </a:r>
            <a:r>
              <a:rPr lang="en-US" dirty="0" err="1" smtClean="0"/>
              <a:t>зардал</a:t>
            </a:r>
            <a:r>
              <a:rPr lang="en-US" dirty="0" smtClean="0"/>
              <a:t> </a:t>
            </a:r>
            <a:r>
              <a:rPr lang="en-US" dirty="0" err="1" smtClean="0"/>
              <a:t>болон</a:t>
            </a:r>
            <a:r>
              <a:rPr lang="en-US" dirty="0" smtClean="0"/>
              <a:t> </a:t>
            </a:r>
            <a:r>
              <a:rPr lang="en-US" dirty="0" err="1" smtClean="0"/>
              <a:t>энэ</a:t>
            </a:r>
            <a:r>
              <a:rPr lang="en-US" dirty="0" smtClean="0"/>
              <a:t> </a:t>
            </a:r>
            <a:r>
              <a:rPr lang="en-US" dirty="0" err="1" smtClean="0"/>
              <a:t>мөчөөс</a:t>
            </a:r>
            <a:r>
              <a:rPr lang="en-US" dirty="0" smtClean="0"/>
              <a:t> </a:t>
            </a:r>
            <a:r>
              <a:rPr lang="en-US" dirty="0" err="1" smtClean="0"/>
              <a:t>хойшхи</a:t>
            </a:r>
            <a:r>
              <a:rPr lang="en-US" dirty="0" smtClean="0"/>
              <a:t> </a:t>
            </a:r>
            <a:r>
              <a:rPr lang="en-US" dirty="0" err="1" smtClean="0"/>
              <a:t>бvх</a:t>
            </a:r>
            <a:r>
              <a:rPr lang="en-US" dirty="0" smtClean="0"/>
              <a:t> </a:t>
            </a:r>
            <a:r>
              <a:rPr lang="en-US" dirty="0" err="1" smtClean="0"/>
              <a:t>зардал</a:t>
            </a:r>
            <a:r>
              <a:rPr lang="en-US" dirty="0" smtClean="0"/>
              <a:t> </a:t>
            </a:r>
            <a:r>
              <a:rPr lang="en-US" dirty="0" err="1" smtClean="0"/>
              <a:t>эрсдлийг</a:t>
            </a:r>
            <a:r>
              <a:rPr lang="en-US" dirty="0" smtClean="0"/>
              <a:t> </a:t>
            </a:r>
            <a:r>
              <a:rPr lang="en-US" dirty="0" err="1" smtClean="0"/>
              <a:t>хариуцна</a:t>
            </a:r>
            <a:r>
              <a:rPr lang="en-US" dirty="0" smtClean="0"/>
              <a:t>. </a:t>
            </a:r>
            <a:r>
              <a:rPr lang="en-US" dirty="0" err="1" smtClean="0"/>
              <a:t>Энд</a:t>
            </a:r>
            <a:r>
              <a:rPr lang="en-US" dirty="0" smtClean="0"/>
              <a:t> </a:t>
            </a:r>
            <a:r>
              <a:rPr lang="en-US" dirty="0" err="1" smtClean="0"/>
              <a:t>бараа</a:t>
            </a:r>
            <a:r>
              <a:rPr lang="en-US" dirty="0" smtClean="0"/>
              <a:t> </a:t>
            </a:r>
            <a:r>
              <a:rPr lang="en-US" dirty="0" err="1" smtClean="0"/>
              <a:t>таваар</a:t>
            </a:r>
            <a:r>
              <a:rPr lang="en-US" dirty="0" smtClean="0"/>
              <a:t> </a:t>
            </a:r>
            <a:r>
              <a:rPr lang="en-US" dirty="0" err="1" smtClean="0"/>
              <a:t>экспортлохтой</a:t>
            </a:r>
            <a:r>
              <a:rPr lang="en-US" dirty="0" smtClean="0"/>
              <a:t> </a:t>
            </a:r>
            <a:r>
              <a:rPr lang="en-US" dirty="0" err="1" smtClean="0"/>
              <a:t>холбоотой</a:t>
            </a:r>
            <a:r>
              <a:rPr lang="en-US" dirty="0" smtClean="0"/>
              <a:t> </a:t>
            </a:r>
            <a:r>
              <a:rPr lang="en-US" dirty="0" err="1" smtClean="0"/>
              <a:t>бvх</a:t>
            </a:r>
            <a:r>
              <a:rPr lang="en-US" dirty="0" smtClean="0"/>
              <a:t> </a:t>
            </a:r>
            <a:r>
              <a:rPr lang="en-US" dirty="0" err="1" smtClean="0"/>
              <a:t>баримт</a:t>
            </a:r>
            <a:r>
              <a:rPr lang="en-US" dirty="0" smtClean="0"/>
              <a:t> </a:t>
            </a:r>
            <a:r>
              <a:rPr lang="en-US" dirty="0" err="1" smtClean="0"/>
              <a:t>бичиг</a:t>
            </a:r>
            <a:r>
              <a:rPr lang="en-US" dirty="0" smtClean="0"/>
              <a:t>, </a:t>
            </a:r>
            <a:r>
              <a:rPr lang="en-US" dirty="0" err="1" smtClean="0"/>
              <a:t>гаалийн</a:t>
            </a:r>
            <a:r>
              <a:rPr lang="en-US" dirty="0" smtClean="0"/>
              <a:t> </a:t>
            </a:r>
            <a:r>
              <a:rPr lang="en-US" dirty="0" err="1" smtClean="0"/>
              <a:t>асуудлыг</a:t>
            </a:r>
            <a:r>
              <a:rPr lang="en-US" dirty="0" smtClean="0"/>
              <a:t> </a:t>
            </a:r>
            <a:r>
              <a:rPr lang="en-US" dirty="0" err="1" smtClean="0"/>
              <a:t>худалдагч</a:t>
            </a:r>
            <a:r>
              <a:rPr lang="en-US" dirty="0" smtClean="0"/>
              <a:t> </a:t>
            </a:r>
            <a:r>
              <a:rPr lang="en-US" dirty="0" err="1" smtClean="0"/>
              <a:t>тал</a:t>
            </a:r>
            <a:r>
              <a:rPr lang="en-US" dirty="0" smtClean="0"/>
              <a:t> </a:t>
            </a:r>
            <a:r>
              <a:rPr lang="en-US" dirty="0" err="1" smtClean="0"/>
              <a:t>хариуцна</a:t>
            </a:r>
            <a:r>
              <a:rPr lang="en-US" dirty="0" smtClean="0"/>
              <a:t>.</a:t>
            </a:r>
          </a:p>
          <a:p>
            <a:pPr algn="just"/>
            <a:endParaRPr lang="en-US" dirty="0" smtClean="0">
              <a:latin typeface="Times New Roman" pitchFamily="18" charset="0"/>
              <a:cs typeface="Times New Roman" pitchFamily="18" charset="0"/>
            </a:endParaRPr>
          </a:p>
          <a:p>
            <a:pPr algn="just"/>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38800"/>
          </a:xfrm>
        </p:spPr>
        <p:txBody>
          <a:bodyPr>
            <a:normAutofit lnSpcReduction="10000"/>
          </a:bodyPr>
          <a:lstStyle/>
          <a:p>
            <a:r>
              <a:rPr lang="mn-MN" b="1" u="sng" dirty="0" smtClean="0">
                <a:latin typeface="Times New Roman" pitchFamily="18" charset="0"/>
                <a:cs typeface="Times New Roman" pitchFamily="18" charset="0"/>
              </a:rPr>
              <a:t>С бүлгийн нөхцлүүд</a:t>
            </a:r>
          </a:p>
          <a:p>
            <a:pPr algn="just">
              <a:buNone/>
            </a:pPr>
            <a:r>
              <a:rPr lang="mn-MN" dirty="0" smtClean="0">
                <a:latin typeface="Times New Roman" pitchFamily="18" charset="0"/>
                <a:cs typeface="Times New Roman" pitchFamily="18" charset="0"/>
              </a:rPr>
              <a:t>    энэ бүлгийн нөхцөл ёсоор үндсэн тээвэрлэлтийн хөлс төлөгдсөн, худалдагч бараа бүтээгдэхүүнийг худалдан авагчтай харилцан тохиролцсон газарт өмчлөлд нь шилжүүлснээр үүргээ гүйцэтгэсэнд тооцно.</a:t>
            </a:r>
            <a:endParaRPr lang="mn-MN" b="1" u="sng" dirty="0" smtClean="0">
              <a:latin typeface="Times New Roman" pitchFamily="18" charset="0"/>
              <a:cs typeface="Times New Roman" pitchFamily="18" charset="0"/>
            </a:endParaRPr>
          </a:p>
          <a:p>
            <a:pPr algn="just"/>
            <a:r>
              <a:rPr lang="en-US" b="1" dirty="0" smtClean="0"/>
              <a:t>CFR</a:t>
            </a:r>
            <a:r>
              <a:rPr lang="en-US" dirty="0" smtClean="0"/>
              <a:t> – Cost and Freight: </a:t>
            </a:r>
            <a:r>
              <a:rPr lang="en-US" dirty="0" err="1" smtClean="0"/>
              <a:t>Худалдагч</a:t>
            </a:r>
            <a:r>
              <a:rPr lang="en-US" dirty="0" smtClean="0"/>
              <a:t> </a:t>
            </a:r>
            <a:r>
              <a:rPr lang="en-US" dirty="0" err="1" smtClean="0"/>
              <a:t>тал</a:t>
            </a:r>
            <a:r>
              <a:rPr lang="en-US" dirty="0" smtClean="0"/>
              <a:t> </a:t>
            </a:r>
            <a:r>
              <a:rPr lang="en-US" dirty="0" err="1" smtClean="0"/>
              <a:t>тээвэрлэх</a:t>
            </a:r>
            <a:r>
              <a:rPr lang="en-US" dirty="0" smtClean="0"/>
              <a:t> </a:t>
            </a:r>
            <a:r>
              <a:rPr lang="en-US" dirty="0" err="1" smtClean="0"/>
              <a:t>усан</a:t>
            </a:r>
            <a:r>
              <a:rPr lang="en-US" dirty="0" smtClean="0"/>
              <a:t> </a:t>
            </a:r>
            <a:r>
              <a:rPr lang="en-US" dirty="0" err="1" smtClean="0"/>
              <a:t>онгоцыг</a:t>
            </a:r>
            <a:r>
              <a:rPr lang="en-US" dirty="0" smtClean="0"/>
              <a:t> </a:t>
            </a:r>
            <a:r>
              <a:rPr lang="en-US" dirty="0" err="1" smtClean="0"/>
              <a:t>сонгох</a:t>
            </a:r>
            <a:r>
              <a:rPr lang="en-US" dirty="0" smtClean="0"/>
              <a:t> </a:t>
            </a:r>
            <a:r>
              <a:rPr lang="en-US" dirty="0" err="1" smtClean="0"/>
              <a:t>ба</a:t>
            </a:r>
            <a:r>
              <a:rPr lang="en-US" dirty="0" smtClean="0"/>
              <a:t> </a:t>
            </a:r>
            <a:r>
              <a:rPr lang="en-US" dirty="0" err="1" smtClean="0"/>
              <a:t>бараа</a:t>
            </a:r>
            <a:r>
              <a:rPr lang="en-US" dirty="0" smtClean="0"/>
              <a:t> </a:t>
            </a:r>
            <a:r>
              <a:rPr lang="en-US" dirty="0" err="1" smtClean="0"/>
              <a:t>таваарыг</a:t>
            </a:r>
            <a:r>
              <a:rPr lang="en-US" dirty="0" smtClean="0"/>
              <a:t> </a:t>
            </a:r>
            <a:r>
              <a:rPr lang="en-US" dirty="0" err="1" smtClean="0"/>
              <a:t>ачиж</a:t>
            </a:r>
            <a:r>
              <a:rPr lang="en-US" dirty="0" smtClean="0"/>
              <a:t> </a:t>
            </a:r>
            <a:r>
              <a:rPr lang="en-US" dirty="0" err="1" smtClean="0"/>
              <a:t>дараагийн</a:t>
            </a:r>
            <a:r>
              <a:rPr lang="en-US" dirty="0" smtClean="0"/>
              <a:t> </a:t>
            </a:r>
            <a:r>
              <a:rPr lang="en-US" dirty="0" err="1" smtClean="0"/>
              <a:t>боомт</a:t>
            </a:r>
            <a:r>
              <a:rPr lang="en-US" dirty="0" smtClean="0"/>
              <a:t> </a:t>
            </a:r>
            <a:r>
              <a:rPr lang="en-US" dirty="0" err="1" smtClean="0"/>
              <a:t>хvртэлх</a:t>
            </a:r>
            <a:r>
              <a:rPr lang="en-US" dirty="0" smtClean="0"/>
              <a:t> </a:t>
            </a:r>
            <a:r>
              <a:rPr lang="en-US" dirty="0" err="1" smtClean="0"/>
              <a:t>далайн</a:t>
            </a:r>
            <a:r>
              <a:rPr lang="en-US" dirty="0" smtClean="0"/>
              <a:t> </a:t>
            </a:r>
            <a:r>
              <a:rPr lang="en-US" dirty="0" err="1" smtClean="0"/>
              <a:t>тээврийн</a:t>
            </a:r>
            <a:r>
              <a:rPr lang="en-US" dirty="0" smtClean="0"/>
              <a:t> </a:t>
            </a:r>
            <a:r>
              <a:rPr lang="en-US" dirty="0" err="1" smtClean="0"/>
              <a:t>зардлыг</a:t>
            </a:r>
            <a:r>
              <a:rPr lang="en-US" dirty="0" smtClean="0"/>
              <a:t> </a:t>
            </a:r>
            <a:r>
              <a:rPr lang="en-US" dirty="0" err="1" smtClean="0"/>
              <a:t>төлнө</a:t>
            </a:r>
            <a:r>
              <a:rPr lang="en-US" dirty="0" smtClean="0"/>
              <a:t>. </a:t>
            </a:r>
            <a:r>
              <a:rPr lang="en-US" dirty="0" err="1" smtClean="0"/>
              <a:t>Худалдагч</a:t>
            </a:r>
            <a:r>
              <a:rPr lang="en-US" dirty="0" smtClean="0"/>
              <a:t> </a:t>
            </a:r>
            <a:r>
              <a:rPr lang="en-US" dirty="0" err="1" smtClean="0"/>
              <a:t>тал</a:t>
            </a:r>
            <a:r>
              <a:rPr lang="en-US" dirty="0" smtClean="0"/>
              <a:t> </a:t>
            </a:r>
            <a:r>
              <a:rPr lang="en-US" dirty="0" err="1" smtClean="0"/>
              <a:t>бараа</a:t>
            </a:r>
            <a:r>
              <a:rPr lang="en-US" dirty="0" smtClean="0"/>
              <a:t> </a:t>
            </a:r>
            <a:r>
              <a:rPr lang="en-US" dirty="0" err="1" smtClean="0"/>
              <a:t>таваар</a:t>
            </a:r>
            <a:r>
              <a:rPr lang="en-US" dirty="0" smtClean="0"/>
              <a:t> </a:t>
            </a:r>
            <a:r>
              <a:rPr lang="en-US" dirty="0" err="1" smtClean="0"/>
              <a:t>ачих</a:t>
            </a:r>
            <a:r>
              <a:rPr lang="en-US" dirty="0" smtClean="0"/>
              <a:t> </a:t>
            </a:r>
            <a:r>
              <a:rPr lang="en-US" dirty="0" err="1" smtClean="0"/>
              <a:t>болон</a:t>
            </a:r>
            <a:r>
              <a:rPr lang="en-US" dirty="0" smtClean="0"/>
              <a:t> </a:t>
            </a:r>
            <a:r>
              <a:rPr lang="en-US" dirty="0" err="1" smtClean="0"/>
              <a:t>экспортлоход</a:t>
            </a:r>
            <a:r>
              <a:rPr lang="en-US" dirty="0" smtClean="0"/>
              <a:t> </a:t>
            </a:r>
            <a:r>
              <a:rPr lang="en-US" dirty="0" err="1" smtClean="0"/>
              <a:t>шаардлагатай</a:t>
            </a:r>
            <a:r>
              <a:rPr lang="en-US" dirty="0" smtClean="0"/>
              <a:t> </a:t>
            </a:r>
            <a:r>
              <a:rPr lang="en-US" dirty="0" err="1" smtClean="0"/>
              <a:t>бvх</a:t>
            </a:r>
            <a:r>
              <a:rPr lang="en-US" dirty="0" smtClean="0"/>
              <a:t> </a:t>
            </a:r>
            <a:r>
              <a:rPr lang="en-US" dirty="0" err="1" smtClean="0"/>
              <a:t>баримт</a:t>
            </a:r>
            <a:r>
              <a:rPr lang="en-US" dirty="0" smtClean="0"/>
              <a:t> </a:t>
            </a:r>
            <a:r>
              <a:rPr lang="en-US" dirty="0" err="1" smtClean="0"/>
              <a:t>бичиг</a:t>
            </a:r>
            <a:r>
              <a:rPr lang="en-US" dirty="0" smtClean="0"/>
              <a:t> </a:t>
            </a:r>
            <a:r>
              <a:rPr lang="en-US" dirty="0" err="1" smtClean="0"/>
              <a:t>болон</a:t>
            </a:r>
            <a:r>
              <a:rPr lang="en-US" dirty="0" smtClean="0"/>
              <a:t> </a:t>
            </a:r>
            <a:r>
              <a:rPr lang="en-US" dirty="0" err="1" smtClean="0"/>
              <a:t>төлбөрийг</a:t>
            </a:r>
            <a:r>
              <a:rPr lang="en-US" dirty="0" smtClean="0"/>
              <a:t> </a:t>
            </a:r>
            <a:r>
              <a:rPr lang="en-US" dirty="0" err="1" smtClean="0"/>
              <a:t>хариуцна</a:t>
            </a:r>
            <a:r>
              <a:rPr lang="en-US" dirty="0" smtClean="0"/>
              <a:t>. </a:t>
            </a:r>
            <a:r>
              <a:rPr lang="en-US" dirty="0" err="1" smtClean="0"/>
              <a:t>Худалдагч</a:t>
            </a:r>
            <a:r>
              <a:rPr lang="en-US" dirty="0" smtClean="0"/>
              <a:t> </a:t>
            </a:r>
            <a:r>
              <a:rPr lang="en-US" dirty="0" err="1" smtClean="0"/>
              <a:t>тал</a:t>
            </a:r>
            <a:r>
              <a:rPr lang="en-US" dirty="0" smtClean="0"/>
              <a:t> </a:t>
            </a:r>
            <a:r>
              <a:rPr lang="en-US" dirty="0" err="1" smtClean="0"/>
              <a:t>хvлээлгэн</a:t>
            </a:r>
            <a:r>
              <a:rPr lang="en-US" dirty="0" smtClean="0"/>
              <a:t> </a:t>
            </a:r>
            <a:r>
              <a:rPr lang="en-US" dirty="0" err="1" smtClean="0"/>
              <a:t>өгсөн</a:t>
            </a:r>
            <a:r>
              <a:rPr lang="en-US" dirty="0" smtClean="0"/>
              <a:t> </a:t>
            </a:r>
            <a:r>
              <a:rPr lang="en-US" dirty="0" err="1" smtClean="0"/>
              <a:t>боомтоос</a:t>
            </a:r>
            <a:r>
              <a:rPr lang="en-US" dirty="0" smtClean="0"/>
              <a:t> </a:t>
            </a:r>
            <a:r>
              <a:rPr lang="en-US" dirty="0" err="1" smtClean="0"/>
              <a:t>хойш</a:t>
            </a:r>
            <a:r>
              <a:rPr lang="en-US" dirty="0" smtClean="0"/>
              <a:t> </a:t>
            </a:r>
            <a:r>
              <a:rPr lang="en-US" dirty="0" err="1" smtClean="0"/>
              <a:t>бараа</a:t>
            </a:r>
            <a:r>
              <a:rPr lang="en-US" dirty="0" smtClean="0"/>
              <a:t> </a:t>
            </a:r>
            <a:r>
              <a:rPr lang="en-US" dirty="0" err="1" smtClean="0"/>
              <a:t>таваар</a:t>
            </a:r>
            <a:r>
              <a:rPr lang="en-US" dirty="0" smtClean="0"/>
              <a:t> </a:t>
            </a:r>
            <a:r>
              <a:rPr lang="en-US" dirty="0" err="1" smtClean="0"/>
              <a:t>алдагдах</a:t>
            </a:r>
            <a:r>
              <a:rPr lang="en-US" dirty="0" smtClean="0"/>
              <a:t>, </a:t>
            </a:r>
            <a:r>
              <a:rPr lang="en-US" dirty="0" err="1" smtClean="0"/>
              <a:t>эвдэрч</a:t>
            </a:r>
            <a:r>
              <a:rPr lang="en-US" dirty="0" smtClean="0"/>
              <a:t> </a:t>
            </a:r>
            <a:r>
              <a:rPr lang="en-US" dirty="0" err="1" smtClean="0"/>
              <a:t>хэмхрэх</a:t>
            </a:r>
            <a:r>
              <a:rPr lang="en-US" dirty="0" smtClean="0"/>
              <a:t> </a:t>
            </a:r>
            <a:r>
              <a:rPr lang="en-US" dirty="0" err="1" smtClean="0"/>
              <a:t>болон</a:t>
            </a:r>
            <a:r>
              <a:rPr lang="en-US" dirty="0" smtClean="0"/>
              <a:t> </a:t>
            </a:r>
            <a:r>
              <a:rPr lang="en-US" dirty="0" err="1" smtClean="0"/>
              <a:t>ямар</a:t>
            </a:r>
            <a:r>
              <a:rPr lang="en-US" dirty="0" smtClean="0"/>
              <a:t> </a:t>
            </a:r>
            <a:r>
              <a:rPr lang="en-US" dirty="0" err="1" smtClean="0"/>
              <a:t>нэг</a:t>
            </a:r>
            <a:r>
              <a:rPr lang="en-US" dirty="0" smtClean="0"/>
              <a:t> </a:t>
            </a:r>
            <a:r>
              <a:rPr lang="en-US" dirty="0" err="1" smtClean="0"/>
              <a:t>илvv</a:t>
            </a:r>
            <a:r>
              <a:rPr lang="en-US" dirty="0" smtClean="0"/>
              <a:t> </a:t>
            </a:r>
            <a:r>
              <a:rPr lang="en-US" dirty="0" err="1" smtClean="0"/>
              <a:t>зардал</a:t>
            </a:r>
            <a:r>
              <a:rPr lang="en-US" dirty="0" smtClean="0"/>
              <a:t> </a:t>
            </a:r>
            <a:r>
              <a:rPr lang="en-US" dirty="0" err="1" smtClean="0"/>
              <a:t>гарвал</a:t>
            </a:r>
            <a:r>
              <a:rPr lang="en-US" dirty="0" smtClean="0"/>
              <a:t> </a:t>
            </a:r>
            <a:r>
              <a:rPr lang="en-US" dirty="0" err="1" smtClean="0"/>
              <a:t>худалдан</a:t>
            </a:r>
            <a:r>
              <a:rPr lang="en-US" dirty="0" smtClean="0"/>
              <a:t> </a:t>
            </a:r>
            <a:r>
              <a:rPr lang="en-US" dirty="0" err="1" smtClean="0"/>
              <a:t>авагч</a:t>
            </a:r>
            <a:r>
              <a:rPr lang="en-US" dirty="0" smtClean="0"/>
              <a:t> </a:t>
            </a:r>
            <a:r>
              <a:rPr lang="en-US" dirty="0" err="1" smtClean="0"/>
              <a:t>тал</a:t>
            </a:r>
            <a:r>
              <a:rPr lang="en-US" dirty="0" smtClean="0"/>
              <a:t> </a:t>
            </a:r>
            <a:r>
              <a:rPr lang="en-US" dirty="0" err="1" smtClean="0"/>
              <a:t>өөрөө</a:t>
            </a:r>
            <a:r>
              <a:rPr lang="en-US" dirty="0" smtClean="0"/>
              <a:t> </a:t>
            </a:r>
            <a:r>
              <a:rPr lang="en-US" dirty="0" err="1" smtClean="0"/>
              <a:t>хариуцна</a:t>
            </a:r>
            <a:r>
              <a:rPr lang="en-US" dirty="0" smtClean="0"/>
              <a:t>.</a:t>
            </a:r>
            <a:endParaRPr lang="mn-MN"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p:spPr>
        <p:txBody>
          <a:bodyPr/>
          <a:lstStyle/>
          <a:p>
            <a:pPr algn="just"/>
            <a:r>
              <a:rPr lang="en-US" b="1" dirty="0" smtClean="0"/>
              <a:t>CPT</a:t>
            </a:r>
            <a:r>
              <a:rPr lang="en-US" dirty="0" smtClean="0"/>
              <a:t> -Carriage Paid To: </a:t>
            </a:r>
            <a:r>
              <a:rPr lang="en-US" dirty="0" err="1" smtClean="0"/>
              <a:t>Худалдагч</a:t>
            </a:r>
            <a:r>
              <a:rPr lang="en-US" dirty="0" smtClean="0"/>
              <a:t> </a:t>
            </a:r>
            <a:r>
              <a:rPr lang="en-US" dirty="0" err="1" smtClean="0"/>
              <a:t>тал</a:t>
            </a:r>
            <a:r>
              <a:rPr lang="en-US" dirty="0" smtClean="0"/>
              <a:t> </a:t>
            </a:r>
            <a:r>
              <a:rPr lang="en-US" dirty="0" err="1" smtClean="0"/>
              <a:t>тээвэрлэгчийг</a:t>
            </a:r>
            <a:r>
              <a:rPr lang="en-US" dirty="0" smtClean="0"/>
              <a:t> </a:t>
            </a:r>
            <a:r>
              <a:rPr lang="en-US" dirty="0" err="1" smtClean="0"/>
              <a:t>сонгон</a:t>
            </a:r>
            <a:r>
              <a:rPr lang="en-US" dirty="0" smtClean="0"/>
              <a:t> </a:t>
            </a:r>
            <a:r>
              <a:rPr lang="en-US" dirty="0" err="1" smtClean="0"/>
              <a:t>нөгөө</a:t>
            </a:r>
            <a:r>
              <a:rPr lang="en-US" dirty="0" smtClean="0"/>
              <a:t> </a:t>
            </a:r>
            <a:r>
              <a:rPr lang="en-US" dirty="0" err="1" smtClean="0"/>
              <a:t>талтай</a:t>
            </a:r>
            <a:r>
              <a:rPr lang="en-US" dirty="0" smtClean="0"/>
              <a:t> </a:t>
            </a:r>
            <a:r>
              <a:rPr lang="en-US" dirty="0" err="1" smtClean="0"/>
              <a:t>тохиролсон</a:t>
            </a:r>
            <a:r>
              <a:rPr lang="en-US" dirty="0" smtClean="0"/>
              <a:t> </a:t>
            </a:r>
            <a:r>
              <a:rPr lang="en-US" dirty="0" err="1" smtClean="0"/>
              <a:t>газар</a:t>
            </a:r>
            <a:r>
              <a:rPr lang="en-US" dirty="0" smtClean="0"/>
              <a:t> </a:t>
            </a:r>
            <a:r>
              <a:rPr lang="en-US" dirty="0" err="1" smtClean="0"/>
              <a:t>хvртэлх</a:t>
            </a:r>
            <a:r>
              <a:rPr lang="en-US" dirty="0" smtClean="0"/>
              <a:t> </a:t>
            </a:r>
            <a:r>
              <a:rPr lang="en-US" dirty="0" err="1" smtClean="0"/>
              <a:t>бараа</a:t>
            </a:r>
            <a:r>
              <a:rPr lang="en-US" dirty="0" smtClean="0"/>
              <a:t> </a:t>
            </a:r>
            <a:r>
              <a:rPr lang="en-US" dirty="0" err="1" smtClean="0"/>
              <a:t>таваартай</a:t>
            </a:r>
            <a:r>
              <a:rPr lang="en-US" dirty="0" smtClean="0"/>
              <a:t> </a:t>
            </a:r>
            <a:r>
              <a:rPr lang="en-US" dirty="0" err="1" smtClean="0"/>
              <a:t>холбоотой</a:t>
            </a:r>
            <a:r>
              <a:rPr lang="en-US" dirty="0" smtClean="0"/>
              <a:t> </a:t>
            </a:r>
            <a:r>
              <a:rPr lang="en-US" dirty="0" err="1" smtClean="0"/>
              <a:t>бvх</a:t>
            </a:r>
            <a:r>
              <a:rPr lang="en-US" dirty="0" smtClean="0"/>
              <a:t> </a:t>
            </a:r>
            <a:r>
              <a:rPr lang="en-US" dirty="0" err="1" smtClean="0"/>
              <a:t>зардлыг</a:t>
            </a:r>
            <a:r>
              <a:rPr lang="en-US" dirty="0" smtClean="0"/>
              <a:t> </a:t>
            </a:r>
            <a:r>
              <a:rPr lang="en-US" dirty="0" err="1" smtClean="0"/>
              <a:t>хариуцна</a:t>
            </a:r>
            <a:r>
              <a:rPr lang="en-US" dirty="0" smtClean="0"/>
              <a:t>. </a:t>
            </a:r>
            <a:r>
              <a:rPr lang="en-US" dirty="0" err="1" smtClean="0"/>
              <a:t>Харин</a:t>
            </a:r>
            <a:r>
              <a:rPr lang="en-US" dirty="0" smtClean="0"/>
              <a:t> </a:t>
            </a:r>
            <a:r>
              <a:rPr lang="en-US" dirty="0" err="1" smtClean="0"/>
              <a:t>эхний</a:t>
            </a:r>
            <a:r>
              <a:rPr lang="en-US" dirty="0" smtClean="0"/>
              <a:t> </a:t>
            </a:r>
            <a:r>
              <a:rPr lang="en-US" dirty="0" err="1" smtClean="0"/>
              <a:t>тээвэрлэгч</a:t>
            </a:r>
            <a:r>
              <a:rPr lang="en-US" dirty="0" smtClean="0"/>
              <a:t> </a:t>
            </a:r>
            <a:r>
              <a:rPr lang="en-US" dirty="0" err="1" smtClean="0"/>
              <a:t>байгууллагад</a:t>
            </a:r>
            <a:r>
              <a:rPr lang="en-US" dirty="0" smtClean="0"/>
              <a:t> </a:t>
            </a:r>
            <a:r>
              <a:rPr lang="en-US" dirty="0" err="1" smtClean="0"/>
              <a:t>бараа</a:t>
            </a:r>
            <a:r>
              <a:rPr lang="en-US" dirty="0" smtClean="0"/>
              <a:t> </a:t>
            </a:r>
            <a:r>
              <a:rPr lang="en-US" dirty="0" err="1" smtClean="0"/>
              <a:t>таваарыг</a:t>
            </a:r>
            <a:r>
              <a:rPr lang="en-US" dirty="0" smtClean="0"/>
              <a:t> </a:t>
            </a:r>
            <a:r>
              <a:rPr lang="en-US" dirty="0" err="1" smtClean="0"/>
              <a:t>хvлээлгэн</a:t>
            </a:r>
            <a:r>
              <a:rPr lang="en-US" dirty="0" smtClean="0"/>
              <a:t> </a:t>
            </a:r>
            <a:r>
              <a:rPr lang="en-US" dirty="0" err="1" smtClean="0"/>
              <a:t>өгсөн</a:t>
            </a:r>
            <a:r>
              <a:rPr lang="en-US" dirty="0" smtClean="0"/>
              <a:t> </a:t>
            </a:r>
            <a:r>
              <a:rPr lang="en-US" dirty="0" err="1" smtClean="0"/>
              <a:t>мөчөөс</a:t>
            </a:r>
            <a:r>
              <a:rPr lang="en-US" dirty="0" smtClean="0"/>
              <a:t> </a:t>
            </a:r>
            <a:r>
              <a:rPr lang="en-US" dirty="0" err="1" smtClean="0"/>
              <a:t>хойших</a:t>
            </a:r>
            <a:r>
              <a:rPr lang="en-US" dirty="0" smtClean="0"/>
              <a:t> </a:t>
            </a:r>
            <a:r>
              <a:rPr lang="en-US" dirty="0" err="1" smtClean="0"/>
              <a:t>бараа</a:t>
            </a:r>
            <a:r>
              <a:rPr lang="en-US" dirty="0" smtClean="0"/>
              <a:t> </a:t>
            </a:r>
            <a:r>
              <a:rPr lang="en-US" dirty="0" err="1" smtClean="0"/>
              <a:t>таваар</a:t>
            </a:r>
            <a:r>
              <a:rPr lang="en-US" dirty="0" smtClean="0"/>
              <a:t> </a:t>
            </a:r>
            <a:r>
              <a:rPr lang="en-US" dirty="0" err="1" smtClean="0"/>
              <a:t>алдагдах</a:t>
            </a:r>
            <a:r>
              <a:rPr lang="en-US" dirty="0" smtClean="0"/>
              <a:t>, </a:t>
            </a:r>
            <a:r>
              <a:rPr lang="en-US" dirty="0" err="1" smtClean="0"/>
              <a:t>эвдэрч</a:t>
            </a:r>
            <a:r>
              <a:rPr lang="en-US" dirty="0" smtClean="0"/>
              <a:t> </a:t>
            </a:r>
            <a:r>
              <a:rPr lang="en-US" dirty="0" err="1" smtClean="0"/>
              <a:t>хэмхрэх</a:t>
            </a:r>
            <a:r>
              <a:rPr lang="en-US" dirty="0" smtClean="0"/>
              <a:t> </a:t>
            </a:r>
            <a:r>
              <a:rPr lang="en-US" dirty="0" err="1" smtClean="0"/>
              <a:t>болон</a:t>
            </a:r>
            <a:r>
              <a:rPr lang="en-US" dirty="0" smtClean="0"/>
              <a:t> </a:t>
            </a:r>
            <a:r>
              <a:rPr lang="en-US" dirty="0" err="1" smtClean="0"/>
              <a:t>ямар</a:t>
            </a:r>
            <a:r>
              <a:rPr lang="en-US" dirty="0" smtClean="0"/>
              <a:t> </a:t>
            </a:r>
            <a:r>
              <a:rPr lang="en-US" dirty="0" err="1" smtClean="0"/>
              <a:t>нэг</a:t>
            </a:r>
            <a:r>
              <a:rPr lang="en-US" dirty="0" smtClean="0"/>
              <a:t> </a:t>
            </a:r>
            <a:r>
              <a:rPr lang="en-US" dirty="0" err="1" smtClean="0"/>
              <a:t>илvv</a:t>
            </a:r>
            <a:r>
              <a:rPr lang="en-US" dirty="0" smtClean="0"/>
              <a:t> </a:t>
            </a:r>
            <a:r>
              <a:rPr lang="en-US" dirty="0" err="1" smtClean="0"/>
              <a:t>зардлын</a:t>
            </a:r>
            <a:r>
              <a:rPr lang="en-US" dirty="0" smtClean="0"/>
              <a:t> </a:t>
            </a:r>
            <a:r>
              <a:rPr lang="en-US" dirty="0" err="1" smtClean="0"/>
              <a:t>бvх</a:t>
            </a:r>
            <a:r>
              <a:rPr lang="en-US" dirty="0" smtClean="0"/>
              <a:t> </a:t>
            </a:r>
            <a:r>
              <a:rPr lang="en-US" dirty="0" err="1" smtClean="0"/>
              <a:t>эрсдлийг</a:t>
            </a:r>
            <a:r>
              <a:rPr lang="en-US" dirty="0" smtClean="0"/>
              <a:t> </a:t>
            </a:r>
            <a:r>
              <a:rPr lang="en-US" dirty="0" err="1" smtClean="0"/>
              <a:t>худалдан</a:t>
            </a:r>
            <a:r>
              <a:rPr lang="en-US" dirty="0" smtClean="0"/>
              <a:t> </a:t>
            </a:r>
            <a:r>
              <a:rPr lang="en-US" dirty="0" err="1" smtClean="0"/>
              <a:t>авагч</a:t>
            </a:r>
            <a:r>
              <a:rPr lang="en-US" dirty="0" smtClean="0"/>
              <a:t> </a:t>
            </a:r>
            <a:r>
              <a:rPr lang="en-US" dirty="0" err="1" smtClean="0"/>
              <a:t>тал</a:t>
            </a:r>
            <a:r>
              <a:rPr lang="en-US" dirty="0" smtClean="0"/>
              <a:t> </a:t>
            </a:r>
            <a:r>
              <a:rPr lang="en-US" dirty="0" err="1" smtClean="0"/>
              <a:t>хариуцна</a:t>
            </a:r>
            <a:r>
              <a:rPr lang="en-US" dirty="0" smtClean="0"/>
              <a:t>.</a:t>
            </a:r>
            <a:endParaRPr lang="mn-MN" b="1" dirty="0" smtClean="0"/>
          </a:p>
          <a:p>
            <a:pPr algn="just"/>
            <a:r>
              <a:rPr lang="en-US" b="1" dirty="0" smtClean="0"/>
              <a:t>CIP</a:t>
            </a:r>
            <a:r>
              <a:rPr lang="en-US" dirty="0" smtClean="0"/>
              <a:t> – Cost, Insurance, and Freight: </a:t>
            </a:r>
            <a:r>
              <a:rPr lang="en-US" dirty="0" err="1" smtClean="0"/>
              <a:t>Энд</a:t>
            </a:r>
            <a:r>
              <a:rPr lang="en-US" dirty="0" smtClean="0"/>
              <a:t> </a:t>
            </a:r>
            <a:r>
              <a:rPr lang="en-US" dirty="0" err="1" smtClean="0"/>
              <a:t>худалдагч</a:t>
            </a:r>
            <a:r>
              <a:rPr lang="en-US" dirty="0" smtClean="0"/>
              <a:t> </a:t>
            </a:r>
            <a:r>
              <a:rPr lang="en-US" dirty="0" err="1" smtClean="0"/>
              <a:t>тал</a:t>
            </a:r>
            <a:r>
              <a:rPr lang="en-US" dirty="0" smtClean="0"/>
              <a:t> </a:t>
            </a:r>
            <a:r>
              <a:rPr lang="en-US" dirty="0" err="1" smtClean="0"/>
              <a:t>өмнөх</a:t>
            </a:r>
            <a:r>
              <a:rPr lang="en-US" dirty="0" smtClean="0"/>
              <a:t> CFR- </a:t>
            </a:r>
            <a:r>
              <a:rPr lang="en-US" dirty="0" err="1" smtClean="0"/>
              <a:t>тэй</a:t>
            </a:r>
            <a:r>
              <a:rPr lang="en-US" dirty="0" smtClean="0"/>
              <a:t> </a:t>
            </a:r>
            <a:r>
              <a:rPr lang="en-US" dirty="0" err="1" smtClean="0"/>
              <a:t>ижил</a:t>
            </a:r>
            <a:r>
              <a:rPr lang="en-US" dirty="0" smtClean="0"/>
              <a:t> </a:t>
            </a:r>
            <a:r>
              <a:rPr lang="en-US" dirty="0" err="1" smtClean="0"/>
              <a:t>нөхцөлөөр</a:t>
            </a:r>
            <a:r>
              <a:rPr lang="en-US" dirty="0" smtClean="0"/>
              <a:t> </a:t>
            </a:r>
            <a:r>
              <a:rPr lang="en-US" dirty="0" err="1" smtClean="0"/>
              <a:t>хариуцлага</a:t>
            </a:r>
            <a:r>
              <a:rPr lang="en-US" dirty="0" smtClean="0"/>
              <a:t> </a:t>
            </a:r>
            <a:r>
              <a:rPr lang="en-US" dirty="0" err="1" smtClean="0"/>
              <a:t>хvлээх</a:t>
            </a:r>
            <a:r>
              <a:rPr lang="en-US" dirty="0" smtClean="0"/>
              <a:t> </a:t>
            </a:r>
            <a:r>
              <a:rPr lang="en-US" dirty="0" err="1" smtClean="0"/>
              <a:t>ба</a:t>
            </a:r>
            <a:r>
              <a:rPr lang="en-US" dirty="0" smtClean="0"/>
              <a:t> </a:t>
            </a:r>
            <a:r>
              <a:rPr lang="en-US" dirty="0" err="1" smtClean="0"/>
              <a:t>vvн</a:t>
            </a:r>
            <a:r>
              <a:rPr lang="en-US" dirty="0" smtClean="0"/>
              <a:t> </a:t>
            </a:r>
            <a:r>
              <a:rPr lang="en-US" dirty="0" err="1" smtClean="0"/>
              <a:t>дээр</a:t>
            </a:r>
            <a:r>
              <a:rPr lang="en-US" dirty="0" smtClean="0"/>
              <a:t> </a:t>
            </a:r>
            <a:r>
              <a:rPr lang="en-US" dirty="0" err="1" smtClean="0"/>
              <a:t>нэмж</a:t>
            </a:r>
            <a:r>
              <a:rPr lang="en-US" dirty="0" smtClean="0"/>
              <a:t> </a:t>
            </a:r>
            <a:r>
              <a:rPr lang="en-US" dirty="0" err="1" smtClean="0"/>
              <a:t>дараагийн</a:t>
            </a:r>
            <a:r>
              <a:rPr lang="en-US" dirty="0" smtClean="0"/>
              <a:t> </a:t>
            </a:r>
            <a:r>
              <a:rPr lang="en-US" dirty="0" err="1" smtClean="0"/>
              <a:t>боомт</a:t>
            </a:r>
            <a:r>
              <a:rPr lang="en-US" dirty="0" smtClean="0"/>
              <a:t> </a:t>
            </a:r>
            <a:r>
              <a:rPr lang="en-US" dirty="0" err="1" smtClean="0"/>
              <a:t>хvртэлх</a:t>
            </a:r>
            <a:r>
              <a:rPr lang="en-US" dirty="0" smtClean="0"/>
              <a:t> </a:t>
            </a:r>
            <a:r>
              <a:rPr lang="en-US" dirty="0" err="1" smtClean="0"/>
              <a:t>тээвэрлэлтийн</a:t>
            </a:r>
            <a:r>
              <a:rPr lang="en-US" dirty="0" smtClean="0"/>
              <a:t> </a:t>
            </a:r>
            <a:r>
              <a:rPr lang="en-US" dirty="0" err="1" smtClean="0"/>
              <a:t>явцад</a:t>
            </a:r>
            <a:r>
              <a:rPr lang="en-US" dirty="0" smtClean="0"/>
              <a:t> </a:t>
            </a:r>
            <a:r>
              <a:rPr lang="en-US" dirty="0" err="1" smtClean="0"/>
              <a:t>бараа</a:t>
            </a:r>
            <a:r>
              <a:rPr lang="en-US" dirty="0" smtClean="0"/>
              <a:t> </a:t>
            </a:r>
            <a:r>
              <a:rPr lang="en-US" dirty="0" err="1" smtClean="0"/>
              <a:t>таваар</a:t>
            </a:r>
            <a:r>
              <a:rPr lang="en-US" dirty="0" smtClean="0"/>
              <a:t> </a:t>
            </a:r>
            <a:r>
              <a:rPr lang="en-US" dirty="0" err="1" smtClean="0"/>
              <a:t>алдагдах</a:t>
            </a:r>
            <a:r>
              <a:rPr lang="en-US" dirty="0" smtClean="0"/>
              <a:t>, </a:t>
            </a:r>
            <a:r>
              <a:rPr lang="en-US" dirty="0" err="1" smtClean="0"/>
              <a:t>эвдэрч</a:t>
            </a:r>
            <a:r>
              <a:rPr lang="en-US" dirty="0" smtClean="0"/>
              <a:t> </a:t>
            </a:r>
            <a:r>
              <a:rPr lang="en-US" dirty="0" err="1" smtClean="0"/>
              <a:t>хэмхрэхийн</a:t>
            </a:r>
            <a:r>
              <a:rPr lang="en-US" dirty="0" smtClean="0"/>
              <a:t> </a:t>
            </a:r>
            <a:r>
              <a:rPr lang="en-US" dirty="0" err="1" smtClean="0"/>
              <a:t>эсрэг</a:t>
            </a:r>
            <a:r>
              <a:rPr lang="en-US" dirty="0" smtClean="0"/>
              <a:t> </a:t>
            </a:r>
            <a:r>
              <a:rPr lang="en-US" dirty="0" err="1" smtClean="0"/>
              <a:t>даатгалын</a:t>
            </a:r>
            <a:r>
              <a:rPr lang="en-US" dirty="0" smtClean="0"/>
              <a:t> </a:t>
            </a:r>
            <a:r>
              <a:rPr lang="en-US" dirty="0" err="1" smtClean="0"/>
              <a:t>зардлыг</a:t>
            </a:r>
            <a:r>
              <a:rPr lang="en-US" dirty="0" smtClean="0"/>
              <a:t> </a:t>
            </a:r>
            <a:r>
              <a:rPr lang="en-US" dirty="0" err="1" smtClean="0"/>
              <a:t>хариуцна</a:t>
            </a:r>
            <a:r>
              <a:rPr lang="en-US" dirty="0" smtClean="0"/>
              <a:t>.</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6172200"/>
          </a:xfrm>
        </p:spPr>
        <p:txBody>
          <a:bodyPr>
            <a:normAutofit lnSpcReduction="10000"/>
          </a:bodyPr>
          <a:lstStyle/>
          <a:p>
            <a:pPr algn="just"/>
            <a:r>
              <a:rPr lang="en-US" b="1" u="sng" dirty="0" smtClean="0">
                <a:latin typeface="Times New Roman" pitchFamily="18" charset="0"/>
                <a:cs typeface="Times New Roman" pitchFamily="18" charset="0"/>
              </a:rPr>
              <a:t>D</a:t>
            </a:r>
            <a:r>
              <a:rPr lang="mn-MN" b="1" u="sng" dirty="0" smtClean="0">
                <a:latin typeface="Times New Roman" pitchFamily="18" charset="0"/>
                <a:cs typeface="Times New Roman" pitchFamily="18" charset="0"/>
              </a:rPr>
              <a:t> бүлгийн нөхцлүүд</a:t>
            </a:r>
          </a:p>
          <a:p>
            <a:pPr algn="just">
              <a:buNone/>
            </a:pPr>
            <a:r>
              <a:rPr lang="mn-MN" dirty="0" smtClean="0">
                <a:latin typeface="Times New Roman" pitchFamily="18" charset="0"/>
                <a:cs typeface="Times New Roman" pitchFamily="18" charset="0"/>
              </a:rPr>
              <a:t>    Ихэвчлэн тусгай зориулалтын барааг тээвэрлэхэд өргөн хэрэглэгддэг. Худалдагч өөрийн зардлаар бараа бүтээгдэхүүнийг худалдан авагчийн заасан газарт эрсдэлийг хариуцан хүргэнэ. Худалдагч хил дээр эсвэл импортлогч улсын тохиролцсон газарт буюу цэгт бараа бүтээгдэхүүнийг хүргэхээс гадна ийнхүү хүргэх хүртэлх бүх зардлыг эрсдэлийг хариуцна.</a:t>
            </a:r>
          </a:p>
          <a:p>
            <a:pPr algn="just"/>
            <a:r>
              <a:rPr lang="en-US" b="1" dirty="0" smtClean="0">
                <a:latin typeface="Times New Roman" pitchFamily="18" charset="0"/>
                <a:cs typeface="Times New Roman" pitchFamily="18" charset="0"/>
              </a:rPr>
              <a:t>DAF</a:t>
            </a:r>
            <a:r>
              <a:rPr lang="en-US" dirty="0" smtClean="0">
                <a:latin typeface="Times New Roman" pitchFamily="18" charset="0"/>
                <a:cs typeface="Times New Roman" pitchFamily="18" charset="0"/>
              </a:rPr>
              <a:t> - Delivered at Frontier: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эрсдлийн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хариуцлагыг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улсын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хил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дээр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шилжvvлнэ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бvрэн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бvтэн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экспорт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гаалийн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бичиг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баримт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хил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хvртэлх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тээврийн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зардлыг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хариуцна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импортын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дотоодын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гааль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тээврийн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бусад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эрсдлий</a:t>
            </a:r>
            <a:r>
              <a:rPr lang="mn-MN" dirty="0" smtClean="0">
                <a:latin typeface="Times New Roman" pitchFamily="18" charset="0"/>
                <a:cs typeface="Times New Roman" pitchFamily="18" charset="0"/>
              </a:rPr>
              <a:t>г </a:t>
            </a:r>
            <a:r>
              <a:rPr lang="en-US" dirty="0" err="1" smtClean="0">
                <a:latin typeface="Times New Roman" pitchFamily="18" charset="0"/>
                <a:cs typeface="Times New Roman" pitchFamily="18" charset="0"/>
              </a:rPr>
              <a:t>хариуцн</a:t>
            </a:r>
            <a:r>
              <a:rPr lang="mn-MN" dirty="0" smtClean="0">
                <a:latin typeface="Times New Roman" pitchFamily="18" charset="0"/>
                <a:cs typeface="Times New Roman" pitchFamily="18" charset="0"/>
              </a:rPr>
              <a:t>а.</a:t>
            </a:r>
            <a:endParaRPr lang="en-US"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715000"/>
          </a:xfrm>
        </p:spPr>
        <p:txBody>
          <a:bodyPr>
            <a:normAutofit fontScale="92500" lnSpcReduction="20000"/>
          </a:bodyPr>
          <a:lstStyle/>
          <a:p>
            <a:pPr algn="just"/>
            <a:r>
              <a:rPr lang="en-US" b="1" dirty="0" smtClean="0">
                <a:latin typeface="Times New Roman" pitchFamily="18" charset="0"/>
                <a:cs typeface="Times New Roman" pitchFamily="18" charset="0"/>
              </a:rPr>
              <a:t>DES</a:t>
            </a:r>
            <a:r>
              <a:rPr lang="en-US" dirty="0" smtClean="0">
                <a:latin typeface="Times New Roman" pitchFamily="18" charset="0"/>
                <a:cs typeface="Times New Roman" pitchFamily="18" charset="0"/>
              </a:rPr>
              <a:t> - Delivered Ex-Ship: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усан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онгоцыг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сонгох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далайгаар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тээвэрлэх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эрсдлийг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хариуцна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эрсдлийг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хариуцлагыг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буулгах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боомтод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шилжvvлнэ</a:t>
            </a:r>
            <a:r>
              <a:rPr lang="en-US" dirty="0" smtClean="0">
                <a:latin typeface="Times New Roman" pitchFamily="18" charset="0"/>
                <a:cs typeface="Times New Roman" pitchFamily="18" charset="0"/>
              </a:rPr>
              <a:t>.</a:t>
            </a:r>
          </a:p>
          <a:p>
            <a:pPr algn="just"/>
            <a:r>
              <a:rPr lang="en-US" b="1" dirty="0" smtClean="0">
                <a:latin typeface="Times New Roman" pitchFamily="18" charset="0"/>
                <a:cs typeface="Times New Roman" pitchFamily="18" charset="0"/>
              </a:rPr>
              <a:t>DEQ</a:t>
            </a:r>
            <a:r>
              <a:rPr lang="en-US" dirty="0" smtClean="0">
                <a:latin typeface="Times New Roman" pitchFamily="18" charset="0"/>
                <a:cs typeface="Times New Roman" pitchFamily="18" charset="0"/>
              </a:rPr>
              <a:t> - Delivered Ex-Quay: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таваартай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холбоотой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бvх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эрсдлийн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хариуцлагыг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очих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боомт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дээр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шилжvvлнэ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Мөн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гааль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импортын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бvх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бичиг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баримт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зардлыг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хариуцна</a:t>
            </a:r>
            <a:r>
              <a:rPr lang="en-US" dirty="0" smtClean="0">
                <a:latin typeface="Times New Roman" pitchFamily="18" charset="0"/>
                <a:cs typeface="Times New Roman" pitchFamily="18" charset="0"/>
              </a:rPr>
              <a:t>.</a:t>
            </a:r>
            <a:endParaRPr lang="mn-MN" dirty="0" smtClean="0">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DDU</a:t>
            </a:r>
            <a:r>
              <a:rPr lang="en-US" dirty="0" smtClean="0">
                <a:latin typeface="Times New Roman" pitchFamily="18" charset="0"/>
                <a:cs typeface="Times New Roman" pitchFamily="18" charset="0"/>
              </a:rPr>
              <a:t> -- Delivered Duty Unpaid: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тээвэрлэн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хvргэж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даатгал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ачиж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буулгах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бvх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экспортын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тээврийн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бvх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зардлыг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хариуцна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зөвхөн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импорт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гаалийн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импорттой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холбоотой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бусад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зардлыг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хариуцна</a:t>
            </a:r>
            <a:r>
              <a:rPr lang="en-US" dirty="0" smtClean="0">
                <a:latin typeface="Times New Roman" pitchFamily="18" charset="0"/>
                <a:cs typeface="Times New Roman" pitchFamily="18" charset="0"/>
              </a:rPr>
              <a:t>.</a:t>
            </a:r>
            <a:endParaRPr lang="mn-MN" dirty="0" smtClean="0">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DDP</a:t>
            </a:r>
            <a:r>
              <a:rPr lang="en-US" dirty="0" smtClean="0">
                <a:latin typeface="Times New Roman" pitchFamily="18" charset="0"/>
                <a:cs typeface="Times New Roman" pitchFamily="18" charset="0"/>
              </a:rPr>
              <a:t> - Delivered Duty Paid: </a:t>
            </a:r>
            <a:r>
              <a:rPr lang="en-US" dirty="0" err="1" smtClean="0">
                <a:latin typeface="Times New Roman" pitchFamily="18" charset="0"/>
                <a:cs typeface="Times New Roman" pitchFamily="18" charset="0"/>
              </a:rPr>
              <a:t>Энд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vйлдвэрээс</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гараад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буулган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хvлээлгэн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өгөх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хvртэл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гарах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бvх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зардлыг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хариуцна</a:t>
            </a:r>
            <a:r>
              <a:rPr lang="en-US" dirty="0" smtClean="0">
                <a:latin typeface="Times New Roman" pitchFamily="18" charset="0"/>
                <a:cs typeface="Times New Roman" pitchFamily="18" charset="0"/>
              </a:rPr>
              <a:t>.</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15000"/>
          </a:xfrm>
        </p:spPr>
        <p:txBody>
          <a:bodyPr>
            <a:normAutofit fontScale="92500" lnSpcReduction="10000"/>
          </a:bodyPr>
          <a:lstStyle/>
          <a:p>
            <a:pPr algn="ctr">
              <a:buNone/>
            </a:pPr>
            <a:r>
              <a:rPr lang="mn-MN" sz="4800" dirty="0" smtClean="0">
                <a:latin typeface="Times New Roman" pitchFamily="18" charset="0"/>
                <a:cs typeface="Times New Roman" pitchFamily="18" charset="0"/>
              </a:rPr>
              <a:t>Дүгнэлт</a:t>
            </a:r>
          </a:p>
          <a:p>
            <a:pPr algn="just">
              <a:buNone/>
            </a:pPr>
            <a:r>
              <a:rPr lang="mn-MN" sz="2800" dirty="0" smtClean="0">
                <a:latin typeface="Times New Roman" pitchFamily="18" charset="0"/>
                <a:cs typeface="Times New Roman" pitchFamily="18" charset="0"/>
              </a:rPr>
              <a:t>     </a:t>
            </a:r>
            <a:r>
              <a:rPr lang="en-US" sz="2800" dirty="0" err="1" smtClean="0"/>
              <a:t>Инкотермс</a:t>
            </a:r>
            <a:r>
              <a:rPr lang="en-US" sz="2800" dirty="0" smtClean="0"/>
              <a:t> </a:t>
            </a:r>
            <a:r>
              <a:rPr lang="en-US" sz="2800" dirty="0" err="1" smtClean="0"/>
              <a:t>нь</a:t>
            </a:r>
            <a:r>
              <a:rPr lang="en-US" sz="2800" dirty="0" smtClean="0"/>
              <a:t> </a:t>
            </a:r>
            <a:r>
              <a:rPr lang="en-US" sz="2800" dirty="0" err="1" smtClean="0"/>
              <a:t>гадаад</a:t>
            </a:r>
            <a:r>
              <a:rPr lang="en-US" sz="2800" dirty="0" smtClean="0"/>
              <a:t> </a:t>
            </a:r>
            <a:r>
              <a:rPr lang="en-US" sz="2800" dirty="0" err="1" smtClean="0"/>
              <a:t>худалдааны</a:t>
            </a:r>
            <a:r>
              <a:rPr lang="en-US" sz="2800" dirty="0" smtClean="0"/>
              <a:t> </a:t>
            </a:r>
            <a:r>
              <a:rPr lang="en-US" sz="2800" dirty="0" err="1" smtClean="0"/>
              <a:t>салбарт</a:t>
            </a:r>
            <a:r>
              <a:rPr lang="en-US" sz="2800" dirty="0" smtClean="0"/>
              <a:t> </a:t>
            </a:r>
            <a:r>
              <a:rPr lang="en-US" sz="2800" dirty="0" err="1" smtClean="0"/>
              <a:t>өргөн</a:t>
            </a:r>
            <a:r>
              <a:rPr lang="en-US" sz="2800" dirty="0" smtClean="0"/>
              <a:t> </a:t>
            </a:r>
            <a:r>
              <a:rPr lang="en-US" sz="2800" dirty="0" err="1" smtClean="0"/>
              <a:t>хэрэглэгдэх</a:t>
            </a:r>
            <a:r>
              <a:rPr lang="en-US" sz="2800" dirty="0" smtClean="0"/>
              <a:t> </a:t>
            </a:r>
            <a:r>
              <a:rPr lang="en-US" sz="2800" dirty="0" err="1" smtClean="0"/>
              <a:t>худалдааны</a:t>
            </a:r>
            <a:r>
              <a:rPr lang="en-US" sz="2800" dirty="0" smtClean="0"/>
              <a:t> </a:t>
            </a:r>
            <a:r>
              <a:rPr lang="en-US" sz="2800" dirty="0" err="1" smtClean="0"/>
              <a:t>нөхцлүүдийг</a:t>
            </a:r>
            <a:r>
              <a:rPr lang="en-US" sz="2800" dirty="0" smtClean="0"/>
              <a:t>  </a:t>
            </a:r>
            <a:r>
              <a:rPr lang="en-US" sz="2800" dirty="0" err="1" smtClean="0"/>
              <a:t>тайлбарлах</a:t>
            </a:r>
            <a:r>
              <a:rPr lang="en-US" sz="2800" dirty="0" smtClean="0"/>
              <a:t> </a:t>
            </a:r>
            <a:r>
              <a:rPr lang="en-US" sz="2800" dirty="0" err="1" smtClean="0"/>
              <a:t>олон</a:t>
            </a:r>
            <a:r>
              <a:rPr lang="en-US" sz="2800" dirty="0" smtClean="0"/>
              <a:t> </a:t>
            </a:r>
            <a:r>
              <a:rPr lang="en-US" sz="2800" dirty="0" err="1" smtClean="0"/>
              <a:t>улсын</a:t>
            </a:r>
            <a:r>
              <a:rPr lang="en-US" sz="2800" dirty="0" smtClean="0"/>
              <a:t> </a:t>
            </a:r>
            <a:r>
              <a:rPr lang="en-US" sz="2800" dirty="0" err="1" smtClean="0"/>
              <a:t>эрхзүйгээр</a:t>
            </a:r>
            <a:r>
              <a:rPr lang="en-US" sz="2800" dirty="0" smtClean="0"/>
              <a:t> </a:t>
            </a:r>
            <a:r>
              <a:rPr lang="en-US" sz="2800" dirty="0" err="1" smtClean="0"/>
              <a:t>хангахад</a:t>
            </a:r>
            <a:r>
              <a:rPr lang="en-US" sz="2800" dirty="0" smtClean="0"/>
              <a:t>  </a:t>
            </a:r>
            <a:r>
              <a:rPr lang="en-US" sz="2800" dirty="0" err="1" smtClean="0"/>
              <a:t>бөгөөд</a:t>
            </a:r>
            <a:r>
              <a:rPr lang="en-US" sz="2800" dirty="0" smtClean="0"/>
              <a:t> </a:t>
            </a:r>
            <a:r>
              <a:rPr lang="en-US" sz="2800" dirty="0" err="1" smtClean="0"/>
              <a:t>дараах</a:t>
            </a:r>
            <a:r>
              <a:rPr lang="en-US" sz="2800" dirty="0" smtClean="0"/>
              <a:t> </a:t>
            </a:r>
            <a:r>
              <a:rPr lang="en-US" sz="2800" dirty="0" err="1" smtClean="0"/>
              <a:t>асуудлуудыг</a:t>
            </a:r>
            <a:r>
              <a:rPr lang="en-US" sz="2800" dirty="0" smtClean="0"/>
              <a:t> </a:t>
            </a:r>
            <a:r>
              <a:rPr lang="en-US" sz="2800" dirty="0" err="1" smtClean="0"/>
              <a:t>зохицуулна</a:t>
            </a:r>
            <a:r>
              <a:rPr lang="en-US" sz="2800" dirty="0" smtClean="0"/>
              <a:t>.</a:t>
            </a:r>
            <a:endParaRPr lang="mn-MN" sz="2800" dirty="0" smtClean="0"/>
          </a:p>
          <a:p>
            <a:pPr algn="just"/>
            <a:r>
              <a:rPr lang="en-US" sz="2800" dirty="0" err="1" smtClean="0"/>
              <a:t>Худалдагч</a:t>
            </a:r>
            <a:r>
              <a:rPr lang="en-US" sz="2800" dirty="0" smtClean="0"/>
              <a:t>, </a:t>
            </a:r>
            <a:r>
              <a:rPr lang="en-US" sz="2800" dirty="0" err="1" smtClean="0"/>
              <a:t>худалдан</a:t>
            </a:r>
            <a:r>
              <a:rPr lang="en-US" sz="2800" dirty="0" smtClean="0"/>
              <a:t> </a:t>
            </a:r>
            <a:r>
              <a:rPr lang="en-US" sz="2800" dirty="0" err="1" smtClean="0"/>
              <a:t>авагчийн</a:t>
            </a:r>
            <a:r>
              <a:rPr lang="en-US" sz="2800" dirty="0" smtClean="0"/>
              <a:t> </a:t>
            </a:r>
            <a:r>
              <a:rPr lang="en-US" sz="2800" dirty="0" err="1" smtClean="0"/>
              <a:t>хоорондын</a:t>
            </a:r>
            <a:r>
              <a:rPr lang="en-US" sz="2800" dirty="0" smtClean="0"/>
              <a:t> </a:t>
            </a:r>
            <a:r>
              <a:rPr lang="en-US" sz="2800" dirty="0" err="1" smtClean="0"/>
              <a:t>төлбөрийн</a:t>
            </a:r>
            <a:r>
              <a:rPr lang="en-US" sz="2800" dirty="0" smtClean="0"/>
              <a:t> </a:t>
            </a:r>
            <a:r>
              <a:rPr lang="en-US" sz="2800" dirty="0" err="1" smtClean="0"/>
              <a:t>асуудал</a:t>
            </a:r>
            <a:endParaRPr lang="mn-MN" sz="2800" dirty="0" smtClean="0"/>
          </a:p>
          <a:p>
            <a:pPr algn="just"/>
            <a:r>
              <a:rPr lang="en-US" sz="2800" dirty="0" err="1" smtClean="0"/>
              <a:t>Барааг</a:t>
            </a:r>
            <a:r>
              <a:rPr lang="en-US" sz="2800" dirty="0" smtClean="0"/>
              <a:t> </a:t>
            </a:r>
            <a:r>
              <a:rPr lang="en-US" sz="2800" dirty="0" err="1" smtClean="0"/>
              <a:t>хүргэх</a:t>
            </a:r>
            <a:r>
              <a:rPr lang="en-US" sz="2800" dirty="0" smtClean="0"/>
              <a:t> </a:t>
            </a:r>
            <a:r>
              <a:rPr lang="en-US" sz="2800" dirty="0" err="1" smtClean="0"/>
              <a:t>газар</a:t>
            </a:r>
            <a:r>
              <a:rPr lang="en-US" sz="2800" dirty="0" smtClean="0"/>
              <a:t> </a:t>
            </a:r>
            <a:endParaRPr lang="mn-MN" sz="2800" dirty="0" smtClean="0"/>
          </a:p>
          <a:p>
            <a:pPr algn="just"/>
            <a:r>
              <a:rPr lang="en-US" sz="2800" dirty="0" err="1" smtClean="0"/>
              <a:t>Экспортлогч</a:t>
            </a:r>
            <a:r>
              <a:rPr lang="en-US" sz="2800" dirty="0" smtClean="0"/>
              <a:t> </a:t>
            </a:r>
            <a:r>
              <a:rPr lang="en-US" sz="2800" dirty="0" err="1" smtClean="0"/>
              <a:t>импортлогчид</a:t>
            </a:r>
            <a:r>
              <a:rPr lang="en-US" sz="2800" dirty="0" smtClean="0"/>
              <a:t> </a:t>
            </a:r>
            <a:r>
              <a:rPr lang="en-US" sz="2800" dirty="0" err="1" smtClean="0"/>
              <a:t>бүрдүүлж</a:t>
            </a:r>
            <a:r>
              <a:rPr lang="en-US" sz="2800" dirty="0" smtClean="0"/>
              <a:t> </a:t>
            </a:r>
            <a:r>
              <a:rPr lang="en-US" sz="2800" dirty="0" err="1" smtClean="0"/>
              <a:t>өгөх</a:t>
            </a:r>
            <a:r>
              <a:rPr lang="en-US" sz="2800" dirty="0" smtClean="0"/>
              <a:t> </a:t>
            </a:r>
            <a:r>
              <a:rPr lang="en-US" sz="2800" dirty="0" err="1" smtClean="0"/>
              <a:t>баримт</a:t>
            </a:r>
            <a:r>
              <a:rPr lang="en-US" sz="2800" dirty="0" smtClean="0"/>
              <a:t> </a:t>
            </a:r>
            <a:r>
              <a:rPr lang="en-US" sz="2800" dirty="0" err="1" smtClean="0"/>
              <a:t>бичи</a:t>
            </a:r>
            <a:r>
              <a:rPr lang="mn-MN" sz="2800" dirty="0" smtClean="0"/>
              <a:t>г</a:t>
            </a:r>
          </a:p>
          <a:p>
            <a:pPr algn="just"/>
            <a:r>
              <a:rPr lang="en-US" sz="2800" dirty="0" err="1" smtClean="0"/>
              <a:t>Экспортлогч</a:t>
            </a:r>
            <a:r>
              <a:rPr lang="en-US" sz="2800" dirty="0" smtClean="0"/>
              <a:t>, </a:t>
            </a:r>
            <a:r>
              <a:rPr lang="en-US" sz="2800" dirty="0" err="1" smtClean="0"/>
              <a:t>импортлогчийн</a:t>
            </a:r>
            <a:r>
              <a:rPr lang="en-US" sz="2800" dirty="0" smtClean="0"/>
              <a:t> </a:t>
            </a:r>
            <a:r>
              <a:rPr lang="en-US" sz="2800" dirty="0" err="1" smtClean="0"/>
              <a:t>хоорондын</a:t>
            </a:r>
            <a:r>
              <a:rPr lang="en-US" sz="2800" dirty="0" smtClean="0"/>
              <a:t> </a:t>
            </a:r>
            <a:r>
              <a:rPr lang="en-US" sz="2800" dirty="0" err="1" smtClean="0"/>
              <a:t>тээвэрлэлтийн</a:t>
            </a:r>
            <a:r>
              <a:rPr lang="en-US" sz="2800" dirty="0" smtClean="0"/>
              <a:t> </a:t>
            </a:r>
            <a:r>
              <a:rPr lang="en-US" sz="2800" dirty="0" err="1" smtClean="0"/>
              <a:t>явц</a:t>
            </a:r>
            <a:r>
              <a:rPr lang="en-US" sz="2800" dirty="0" smtClean="0"/>
              <a:t> </a:t>
            </a:r>
            <a:r>
              <a:rPr lang="en-US" sz="2800" dirty="0" err="1" smtClean="0"/>
              <a:t>дахь</a:t>
            </a:r>
            <a:r>
              <a:rPr lang="en-US" sz="2800" dirty="0" smtClean="0"/>
              <a:t> </a:t>
            </a:r>
            <a:r>
              <a:rPr lang="en-US" sz="2800" dirty="0" err="1" smtClean="0"/>
              <a:t>зардал</a:t>
            </a:r>
            <a:r>
              <a:rPr lang="en-US" sz="2800" dirty="0" smtClean="0"/>
              <a:t> </a:t>
            </a:r>
            <a:r>
              <a:rPr lang="en-US" sz="2800" dirty="0" err="1" smtClean="0"/>
              <a:t>эрсдлийн</a:t>
            </a:r>
            <a:r>
              <a:rPr lang="en-US" sz="2800" dirty="0" smtClean="0"/>
              <a:t> </a:t>
            </a:r>
            <a:r>
              <a:rPr lang="en-US" sz="2800" dirty="0" err="1" smtClean="0"/>
              <a:t>хариуцлага</a:t>
            </a:r>
            <a:endParaRPr lang="en-US" sz="28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38800"/>
          </a:xfrm>
        </p:spPr>
        <p:txBody>
          <a:bodyPr>
            <a:normAutofit lnSpcReduction="10000"/>
          </a:bodyPr>
          <a:lstStyle/>
          <a:p>
            <a:pPr algn="just"/>
            <a:r>
              <a:rPr lang="en-US" sz="2400" dirty="0" err="1" smtClean="0"/>
              <a:t>Олон</a:t>
            </a:r>
            <a:r>
              <a:rPr lang="en-US" sz="2400" dirty="0" smtClean="0"/>
              <a:t> </a:t>
            </a:r>
            <a:r>
              <a:rPr lang="en-US" sz="2400" dirty="0" err="1" smtClean="0"/>
              <a:t>улсын</a:t>
            </a:r>
            <a:r>
              <a:rPr lang="en-US" sz="2400" dirty="0" smtClean="0"/>
              <a:t> </a:t>
            </a:r>
            <a:r>
              <a:rPr lang="en-US" sz="2400" dirty="0" err="1" smtClean="0"/>
              <a:t>худалдааны</a:t>
            </a:r>
            <a:r>
              <a:rPr lang="en-US" sz="2400" dirty="0" smtClean="0"/>
              <a:t> </a:t>
            </a:r>
            <a:r>
              <a:rPr lang="en-US" sz="2400" dirty="0" err="1" smtClean="0"/>
              <a:t>танхимын</a:t>
            </a:r>
            <a:r>
              <a:rPr lang="en-US" sz="2400" dirty="0" smtClean="0"/>
              <a:t> </a:t>
            </a:r>
            <a:r>
              <a:rPr lang="en-US" sz="2400" dirty="0" err="1" smtClean="0"/>
              <a:t>томьёолсноор</a:t>
            </a:r>
            <a:r>
              <a:rPr lang="en-US" sz="2400" dirty="0" smtClean="0"/>
              <a:t> </a:t>
            </a:r>
            <a:r>
              <a:rPr lang="en-US" sz="2400" dirty="0" err="1" smtClean="0"/>
              <a:t>Инкотермс</a:t>
            </a:r>
            <a:r>
              <a:rPr lang="en-US" sz="2400" dirty="0" smtClean="0"/>
              <a:t> </a:t>
            </a:r>
            <a:r>
              <a:rPr lang="en-US" sz="2400" dirty="0" err="1" smtClean="0"/>
              <a:t>худалдагч</a:t>
            </a:r>
            <a:r>
              <a:rPr lang="en-US" sz="2400" dirty="0" smtClean="0"/>
              <a:t>, </a:t>
            </a:r>
            <a:r>
              <a:rPr lang="en-US" sz="2400" dirty="0" err="1" smtClean="0"/>
              <a:t>худалдан</a:t>
            </a:r>
            <a:r>
              <a:rPr lang="en-US" sz="2400" dirty="0" smtClean="0"/>
              <a:t> </a:t>
            </a:r>
            <a:r>
              <a:rPr lang="en-US" sz="2400" dirty="0" err="1" smtClean="0"/>
              <a:t>авагчын</a:t>
            </a:r>
            <a:r>
              <a:rPr lang="en-US" sz="2400" dirty="0" smtClean="0"/>
              <a:t> </a:t>
            </a:r>
            <a:r>
              <a:rPr lang="en-US" sz="2400" dirty="0" err="1" smtClean="0"/>
              <a:t>хоорондын</a:t>
            </a:r>
            <a:r>
              <a:rPr lang="en-US" sz="2400" dirty="0" smtClean="0"/>
              <a:t> </a:t>
            </a:r>
            <a:r>
              <a:rPr lang="en-US" sz="2400" dirty="0" err="1" smtClean="0"/>
              <a:t>гэрээ</a:t>
            </a:r>
            <a:r>
              <a:rPr lang="en-US" sz="2400" dirty="0" smtClean="0"/>
              <a:t> </a:t>
            </a:r>
            <a:r>
              <a:rPr lang="en-US" sz="2400" dirty="0" err="1" smtClean="0"/>
              <a:t>байгуулсан</a:t>
            </a:r>
            <a:r>
              <a:rPr lang="en-US" sz="2400" dirty="0" smtClean="0"/>
              <a:t> </a:t>
            </a:r>
            <a:r>
              <a:rPr lang="en-US" sz="2400" dirty="0" err="1" smtClean="0"/>
              <a:t>тохиолдолд</a:t>
            </a:r>
            <a:r>
              <a:rPr lang="en-US" sz="2400" dirty="0" smtClean="0"/>
              <a:t> л </a:t>
            </a:r>
            <a:r>
              <a:rPr lang="en-US" sz="2400" dirty="0" err="1" smtClean="0"/>
              <a:t>тэдгээрийн</a:t>
            </a:r>
            <a:r>
              <a:rPr lang="en-US" sz="2400" dirty="0" smtClean="0"/>
              <a:t> </a:t>
            </a:r>
            <a:r>
              <a:rPr lang="en-US" sz="2400" dirty="0" err="1" smtClean="0"/>
              <a:t>хоорондын</a:t>
            </a:r>
            <a:r>
              <a:rPr lang="en-US" sz="2400" dirty="0" smtClean="0"/>
              <a:t> </a:t>
            </a:r>
            <a:r>
              <a:rPr lang="en-US" sz="2400" dirty="0" err="1" smtClean="0"/>
              <a:t>харилцааг</a:t>
            </a:r>
            <a:r>
              <a:rPr lang="en-US" sz="2400" dirty="0" smtClean="0"/>
              <a:t> </a:t>
            </a:r>
            <a:r>
              <a:rPr lang="en-US" sz="2400" dirty="0" err="1" smtClean="0"/>
              <a:t>зохицуулна</a:t>
            </a:r>
            <a:r>
              <a:rPr lang="en-US" sz="2400" dirty="0" smtClean="0"/>
              <a:t>.</a:t>
            </a:r>
          </a:p>
          <a:p>
            <a:pPr algn="just"/>
            <a:r>
              <a:rPr lang="en-US" dirty="0" err="1" smtClean="0"/>
              <a:t>Инкотермсийг</a:t>
            </a:r>
            <a:r>
              <a:rPr lang="en-US" dirty="0" smtClean="0"/>
              <a:t> </a:t>
            </a:r>
            <a:r>
              <a:rPr lang="en-US" dirty="0" err="1" smtClean="0"/>
              <a:t>гурван</a:t>
            </a:r>
            <a:r>
              <a:rPr lang="en-US" dirty="0" smtClean="0"/>
              <a:t> </a:t>
            </a:r>
            <a:r>
              <a:rPr lang="en-US" dirty="0" err="1" smtClean="0"/>
              <a:t>үндсэн</a:t>
            </a:r>
            <a:r>
              <a:rPr lang="en-US" dirty="0" smtClean="0"/>
              <a:t> </a:t>
            </a:r>
            <a:r>
              <a:rPr lang="en-US" dirty="0" err="1" smtClean="0"/>
              <a:t>хүчин</a:t>
            </a:r>
            <a:r>
              <a:rPr lang="en-US" dirty="0" smtClean="0"/>
              <a:t> </a:t>
            </a:r>
            <a:r>
              <a:rPr lang="en-US" dirty="0" err="1" smtClean="0"/>
              <a:t>зүйлээр</a:t>
            </a:r>
            <a:r>
              <a:rPr lang="en-US" dirty="0" smtClean="0"/>
              <a:t>: </a:t>
            </a:r>
            <a:r>
              <a:rPr lang="en-US" dirty="0" err="1" smtClean="0"/>
              <a:t>ачааг</a:t>
            </a:r>
            <a:r>
              <a:rPr lang="en-US" dirty="0" smtClean="0"/>
              <a:t> </a:t>
            </a:r>
            <a:r>
              <a:rPr lang="en-US" dirty="0" err="1" smtClean="0"/>
              <a:t>тээвэрлэх</a:t>
            </a:r>
            <a:r>
              <a:rPr lang="en-US" dirty="0" smtClean="0"/>
              <a:t> </a:t>
            </a:r>
            <a:r>
              <a:rPr lang="en-US" dirty="0" err="1" smtClean="0"/>
              <a:t>хэлбэрээр</a:t>
            </a:r>
            <a:r>
              <a:rPr lang="en-US" dirty="0" smtClean="0"/>
              <a:t>, </a:t>
            </a:r>
            <a:r>
              <a:rPr lang="en-US" dirty="0" err="1" smtClean="0"/>
              <a:t>тээвэрлэлтийн</a:t>
            </a:r>
            <a:r>
              <a:rPr lang="en-US" dirty="0" smtClean="0"/>
              <a:t> </a:t>
            </a:r>
            <a:r>
              <a:rPr lang="en-US" dirty="0" err="1" smtClean="0"/>
              <a:t>хөлсийг</a:t>
            </a:r>
            <a:r>
              <a:rPr lang="en-US" dirty="0" smtClean="0"/>
              <a:t> </a:t>
            </a:r>
            <a:r>
              <a:rPr lang="en-US" dirty="0" err="1" smtClean="0"/>
              <a:t>аль</a:t>
            </a:r>
            <a:r>
              <a:rPr lang="en-US" dirty="0" smtClean="0"/>
              <a:t> </a:t>
            </a:r>
            <a:r>
              <a:rPr lang="en-US" dirty="0" err="1" smtClean="0"/>
              <a:t>тал</a:t>
            </a:r>
            <a:r>
              <a:rPr lang="en-US" dirty="0" smtClean="0"/>
              <a:t> </a:t>
            </a:r>
            <a:r>
              <a:rPr lang="en-US" dirty="0" err="1" smtClean="0"/>
              <a:t>төлж</a:t>
            </a:r>
            <a:r>
              <a:rPr lang="en-US" dirty="0" smtClean="0"/>
              <a:t> </a:t>
            </a:r>
            <a:r>
              <a:rPr lang="en-US" dirty="0" err="1" smtClean="0"/>
              <a:t>байгаагаар</a:t>
            </a:r>
            <a:r>
              <a:rPr lang="en-US" dirty="0" smtClean="0"/>
              <a:t>, </a:t>
            </a:r>
            <a:r>
              <a:rPr lang="en-US" dirty="0" err="1" smtClean="0"/>
              <a:t>барааг</a:t>
            </a:r>
            <a:r>
              <a:rPr lang="en-US" dirty="0" smtClean="0"/>
              <a:t> </a:t>
            </a:r>
            <a:r>
              <a:rPr lang="en-US" dirty="0" err="1" smtClean="0"/>
              <a:t>хүргэж</a:t>
            </a:r>
            <a:r>
              <a:rPr lang="en-US" dirty="0" smtClean="0"/>
              <a:t> </a:t>
            </a:r>
            <a:r>
              <a:rPr lang="en-US" dirty="0" err="1" smtClean="0"/>
              <a:t>өгөх</a:t>
            </a:r>
            <a:r>
              <a:rPr lang="en-US" dirty="0" smtClean="0"/>
              <a:t> </a:t>
            </a:r>
            <a:r>
              <a:rPr lang="en-US" dirty="0" err="1" smtClean="0"/>
              <a:t>үүргээр</a:t>
            </a:r>
            <a:r>
              <a:rPr lang="en-US" dirty="0" smtClean="0"/>
              <a:t> </a:t>
            </a:r>
            <a:r>
              <a:rPr lang="en-US" dirty="0" err="1" smtClean="0"/>
              <a:t>тус</a:t>
            </a:r>
            <a:r>
              <a:rPr lang="en-US" dirty="0" smtClean="0"/>
              <a:t> </a:t>
            </a:r>
            <a:r>
              <a:rPr lang="en-US" dirty="0" err="1" smtClean="0"/>
              <a:t>тус</a:t>
            </a:r>
            <a:r>
              <a:rPr lang="en-US" dirty="0" smtClean="0"/>
              <a:t> </a:t>
            </a:r>
            <a:r>
              <a:rPr lang="en-US" dirty="0" err="1" smtClean="0"/>
              <a:t>ангилж</a:t>
            </a:r>
            <a:r>
              <a:rPr lang="en-US" dirty="0" smtClean="0"/>
              <a:t> </a:t>
            </a:r>
            <a:r>
              <a:rPr lang="en-US" dirty="0" err="1" smtClean="0"/>
              <a:t>болно</a:t>
            </a:r>
            <a:r>
              <a:rPr lang="en-US" dirty="0" smtClean="0"/>
              <a:t>.</a:t>
            </a:r>
          </a:p>
          <a:p>
            <a:pPr algn="just"/>
            <a:r>
              <a:rPr lang="en-US" i="1" dirty="0" err="1" smtClean="0"/>
              <a:t>Нэгдүгээрт</a:t>
            </a:r>
            <a:r>
              <a:rPr lang="en-US" dirty="0" smtClean="0"/>
              <a:t>, </a:t>
            </a:r>
            <a:r>
              <a:rPr lang="en-US" dirty="0" err="1" smtClean="0"/>
              <a:t>Инкотермсийн</a:t>
            </a:r>
            <a:r>
              <a:rPr lang="en-US" dirty="0" smtClean="0"/>
              <a:t> </a:t>
            </a:r>
            <a:r>
              <a:rPr lang="en-US" dirty="0" err="1" smtClean="0"/>
              <a:t>аль</a:t>
            </a:r>
            <a:r>
              <a:rPr lang="en-US" dirty="0" smtClean="0"/>
              <a:t> </a:t>
            </a:r>
            <a:r>
              <a:rPr lang="en-US" dirty="0" err="1" smtClean="0"/>
              <a:t>нөхцлийг</a:t>
            </a:r>
            <a:r>
              <a:rPr lang="en-US" dirty="0" smtClean="0"/>
              <a:t> </a:t>
            </a:r>
            <a:r>
              <a:rPr lang="en-US" dirty="0" err="1" smtClean="0"/>
              <a:t>хэрэглэх</a:t>
            </a:r>
            <a:r>
              <a:rPr lang="en-US" dirty="0" smtClean="0"/>
              <a:t> </a:t>
            </a:r>
            <a:r>
              <a:rPr lang="en-US" dirty="0" err="1" smtClean="0"/>
              <a:t>вэ</a:t>
            </a:r>
            <a:r>
              <a:rPr lang="en-US" dirty="0" smtClean="0"/>
              <a:t> </a:t>
            </a:r>
            <a:r>
              <a:rPr lang="en-US" dirty="0" err="1" smtClean="0"/>
              <a:t>гэдэг</a:t>
            </a:r>
            <a:r>
              <a:rPr lang="en-US" dirty="0" smtClean="0"/>
              <a:t> </a:t>
            </a:r>
            <a:r>
              <a:rPr lang="en-US" dirty="0" err="1" smtClean="0"/>
              <a:t>нь</a:t>
            </a:r>
            <a:r>
              <a:rPr lang="en-US" dirty="0" smtClean="0"/>
              <a:t> </a:t>
            </a:r>
            <a:r>
              <a:rPr lang="en-US" dirty="0" err="1" smtClean="0"/>
              <a:t>ачааг</a:t>
            </a:r>
            <a:r>
              <a:rPr lang="en-US" dirty="0" smtClean="0"/>
              <a:t> </a:t>
            </a:r>
            <a:r>
              <a:rPr lang="en-US" dirty="0" err="1" smtClean="0"/>
              <a:t>ямар</a:t>
            </a:r>
            <a:r>
              <a:rPr lang="en-US" dirty="0" smtClean="0"/>
              <a:t> </a:t>
            </a:r>
            <a:r>
              <a:rPr lang="en-US" dirty="0" err="1" smtClean="0"/>
              <a:t>хэлбэрээр</a:t>
            </a:r>
            <a:r>
              <a:rPr lang="en-US" dirty="0" smtClean="0"/>
              <a:t> </a:t>
            </a:r>
            <a:r>
              <a:rPr lang="en-US" dirty="0" err="1" smtClean="0"/>
              <a:t>тээвэрлэхээс</a:t>
            </a:r>
            <a:r>
              <a:rPr lang="en-US" dirty="0" smtClean="0"/>
              <a:t> </a:t>
            </a:r>
            <a:r>
              <a:rPr lang="en-US" dirty="0" err="1" smtClean="0"/>
              <a:t>хамаардаг</a:t>
            </a:r>
            <a:r>
              <a:rPr lang="en-US" dirty="0" smtClean="0"/>
              <a:t>. </a:t>
            </a:r>
            <a:r>
              <a:rPr lang="en-US" dirty="0" err="1" smtClean="0"/>
              <a:t>Зарим</a:t>
            </a:r>
            <a:r>
              <a:rPr lang="en-US" dirty="0" smtClean="0"/>
              <a:t> </a:t>
            </a:r>
            <a:r>
              <a:rPr lang="en-US" dirty="0" err="1" smtClean="0"/>
              <a:t>нөхцөл</a:t>
            </a:r>
            <a:r>
              <a:rPr lang="en-US" dirty="0" smtClean="0"/>
              <a:t> </a:t>
            </a:r>
            <a:r>
              <a:rPr lang="en-US" dirty="0" err="1" smtClean="0"/>
              <a:t>нь</a:t>
            </a:r>
            <a:r>
              <a:rPr lang="en-US" dirty="0" smtClean="0"/>
              <a:t> </a:t>
            </a:r>
            <a:r>
              <a:rPr lang="en-US" dirty="0" err="1" smtClean="0"/>
              <a:t>бүх</a:t>
            </a:r>
            <a:r>
              <a:rPr lang="en-US" dirty="0" smtClean="0"/>
              <a:t> </a:t>
            </a:r>
            <a:r>
              <a:rPr lang="en-US" dirty="0" err="1" smtClean="0"/>
              <a:t>төрлийн</a:t>
            </a:r>
            <a:r>
              <a:rPr lang="en-US" dirty="0" smtClean="0"/>
              <a:t> </a:t>
            </a:r>
            <a:r>
              <a:rPr lang="en-US" dirty="0" err="1" smtClean="0"/>
              <a:t>тээвэрт</a:t>
            </a:r>
            <a:r>
              <a:rPr lang="en-US" dirty="0" smtClean="0"/>
              <a:t> </a:t>
            </a:r>
            <a:r>
              <a:rPr lang="en-US" dirty="0" err="1" smtClean="0"/>
              <a:t>хэрэглэгддэг</a:t>
            </a:r>
            <a:r>
              <a:rPr lang="en-US" dirty="0" smtClean="0"/>
              <a:t> </a:t>
            </a:r>
            <a:r>
              <a:rPr lang="en-US" dirty="0" err="1" smtClean="0"/>
              <a:t>бөгөөд</a:t>
            </a:r>
            <a:r>
              <a:rPr lang="en-US" dirty="0" smtClean="0"/>
              <a:t> </a:t>
            </a:r>
            <a:r>
              <a:rPr lang="en-US" dirty="0" err="1" smtClean="0"/>
              <a:t>тэдгээрийг</a:t>
            </a:r>
            <a:r>
              <a:rPr lang="en-US" dirty="0" smtClean="0"/>
              <a:t> Versatile </a:t>
            </a:r>
            <a:r>
              <a:rPr lang="en-US" dirty="0" err="1" smtClean="0"/>
              <a:t>incoterms</a:t>
            </a:r>
            <a:r>
              <a:rPr lang="en-US" dirty="0" smtClean="0"/>
              <a:t> </a:t>
            </a:r>
            <a:r>
              <a:rPr lang="en-US" dirty="0" err="1" smtClean="0"/>
              <a:t>буюу</a:t>
            </a:r>
            <a:r>
              <a:rPr lang="en-US" dirty="0" smtClean="0"/>
              <a:t>  </a:t>
            </a:r>
            <a:r>
              <a:rPr lang="en-US" dirty="0" err="1" smtClean="0"/>
              <a:t>өргөн</a:t>
            </a:r>
            <a:r>
              <a:rPr lang="en-US" dirty="0" smtClean="0"/>
              <a:t> </a:t>
            </a:r>
            <a:r>
              <a:rPr lang="en-US" dirty="0" err="1" smtClean="0"/>
              <a:t>хэрэглэгдэх</a:t>
            </a:r>
            <a:r>
              <a:rPr lang="en-US" dirty="0" smtClean="0"/>
              <a:t> </a:t>
            </a:r>
            <a:r>
              <a:rPr lang="en-US" dirty="0" err="1" smtClean="0"/>
              <a:t>нөхцлүүд</a:t>
            </a:r>
            <a:r>
              <a:rPr lang="en-US" dirty="0" smtClean="0"/>
              <a:t> </a:t>
            </a:r>
            <a:r>
              <a:rPr lang="en-US" dirty="0" err="1" smtClean="0"/>
              <a:t>гэнэ.Бусад</a:t>
            </a:r>
            <a:r>
              <a:rPr lang="en-US" dirty="0" smtClean="0"/>
              <a:t> </a:t>
            </a:r>
            <a:r>
              <a:rPr lang="en-US" dirty="0" err="1" smtClean="0"/>
              <a:t>нөхцлүүд</a:t>
            </a:r>
            <a:r>
              <a:rPr lang="en-US" dirty="0" smtClean="0"/>
              <a:t> </a:t>
            </a:r>
            <a:r>
              <a:rPr lang="en-US" dirty="0" err="1" smtClean="0"/>
              <a:t>нь</a:t>
            </a:r>
            <a:r>
              <a:rPr lang="en-US" dirty="0" smtClean="0"/>
              <a:t> </a:t>
            </a:r>
            <a:r>
              <a:rPr lang="en-US" dirty="0" err="1" smtClean="0"/>
              <a:t>зөвхөн</a:t>
            </a:r>
            <a:r>
              <a:rPr lang="en-US" dirty="0" smtClean="0"/>
              <a:t> </a:t>
            </a:r>
            <a:r>
              <a:rPr lang="en-US" dirty="0" err="1" smtClean="0"/>
              <a:t>далайн</a:t>
            </a:r>
            <a:r>
              <a:rPr lang="en-US" dirty="0" smtClean="0"/>
              <a:t> </a:t>
            </a:r>
            <a:r>
              <a:rPr lang="en-US" dirty="0" err="1" smtClean="0"/>
              <a:t>тээвэрлэлтийн</a:t>
            </a:r>
            <a:r>
              <a:rPr lang="en-US" dirty="0" smtClean="0"/>
              <a:t> </a:t>
            </a:r>
            <a:r>
              <a:rPr lang="en-US" dirty="0" err="1" smtClean="0"/>
              <a:t>үед</a:t>
            </a:r>
            <a:r>
              <a:rPr lang="en-US" dirty="0" smtClean="0"/>
              <a:t> </a:t>
            </a:r>
            <a:r>
              <a:rPr lang="en-US" dirty="0" err="1" smtClean="0"/>
              <a:t>хэрэглэгддэг</a:t>
            </a:r>
            <a:r>
              <a:rPr lang="en-US" dirty="0" smtClean="0"/>
              <a:t> </a:t>
            </a:r>
            <a:r>
              <a:rPr lang="en-US" dirty="0" err="1" smtClean="0"/>
              <a:t>байна</a:t>
            </a:r>
            <a:r>
              <a:rPr lang="en-US" dirty="0" smtClean="0"/>
              <a:t>.</a:t>
            </a:r>
          </a:p>
          <a:p>
            <a:pPr algn="just"/>
            <a:endParaRPr lang="mn-MN" dirty="0" smtClean="0"/>
          </a:p>
          <a:p>
            <a:pPr algn="just"/>
            <a:endParaRPr lang="en-US" dirty="0" smtClean="0"/>
          </a:p>
          <a:p>
            <a:pPr algn="just"/>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62600"/>
          </a:xfrm>
        </p:spPr>
        <p:txBody>
          <a:bodyPr/>
          <a:lstStyle/>
          <a:p>
            <a:pPr algn="just"/>
            <a:r>
              <a:rPr lang="en-US" dirty="0" err="1" smtClean="0"/>
              <a:t>Бүх</a:t>
            </a:r>
            <a:r>
              <a:rPr lang="en-US" dirty="0" smtClean="0"/>
              <a:t> </a:t>
            </a:r>
            <a:r>
              <a:rPr lang="en-US" dirty="0" err="1" smtClean="0"/>
              <a:t>төрлийн</a:t>
            </a:r>
            <a:r>
              <a:rPr lang="en-US" dirty="0" smtClean="0"/>
              <a:t> </a:t>
            </a:r>
            <a:r>
              <a:rPr lang="en-US" dirty="0" err="1" smtClean="0"/>
              <a:t>тээвэрлэлтэд</a:t>
            </a:r>
            <a:r>
              <a:rPr lang="en-US" dirty="0" smtClean="0"/>
              <a:t> </a:t>
            </a:r>
            <a:r>
              <a:rPr lang="en-US" dirty="0" err="1" smtClean="0"/>
              <a:t>хэрэглэгдэх</a:t>
            </a:r>
            <a:r>
              <a:rPr lang="en-US" dirty="0" smtClean="0"/>
              <a:t> </a:t>
            </a:r>
            <a:r>
              <a:rPr lang="en-US" dirty="0" err="1" smtClean="0"/>
              <a:t>нөхцлүүд</a:t>
            </a:r>
            <a:r>
              <a:rPr lang="en-US" dirty="0" smtClean="0"/>
              <a:t>: EXW, FCA, CPT, CIP, DAF, DDU, DDP</a:t>
            </a:r>
          </a:p>
          <a:p>
            <a:pPr algn="just"/>
            <a:r>
              <a:rPr lang="en-US" dirty="0" err="1" smtClean="0"/>
              <a:t>Далайн</a:t>
            </a:r>
            <a:r>
              <a:rPr lang="en-US" dirty="0" smtClean="0"/>
              <a:t> </a:t>
            </a:r>
            <a:r>
              <a:rPr lang="en-US" dirty="0" err="1" smtClean="0"/>
              <a:t>тээвэрлэлтэд</a:t>
            </a:r>
            <a:r>
              <a:rPr lang="en-US" dirty="0" smtClean="0"/>
              <a:t> </a:t>
            </a:r>
            <a:r>
              <a:rPr lang="en-US" dirty="0" err="1" smtClean="0"/>
              <a:t>хэрэглэгдэх</a:t>
            </a:r>
            <a:r>
              <a:rPr lang="en-US" dirty="0" smtClean="0"/>
              <a:t> </a:t>
            </a:r>
            <a:r>
              <a:rPr lang="en-US" dirty="0" err="1" smtClean="0"/>
              <a:t>нөхцлүүд:FAS</a:t>
            </a:r>
            <a:r>
              <a:rPr lang="en-US" dirty="0" smtClean="0"/>
              <a:t>, FOB, CFR, CIF, DES, DEQ</a:t>
            </a:r>
          </a:p>
          <a:p>
            <a:pPr algn="just"/>
            <a:r>
              <a:rPr lang="en-US" i="1" dirty="0" err="1" smtClean="0"/>
              <a:t>Хоёрдугаарт</a:t>
            </a:r>
            <a:r>
              <a:rPr lang="en-US" dirty="0" smtClean="0"/>
              <a:t>, </a:t>
            </a:r>
            <a:r>
              <a:rPr lang="en-US" dirty="0" err="1" smtClean="0"/>
              <a:t>аль</a:t>
            </a:r>
            <a:r>
              <a:rPr lang="en-US" dirty="0" smtClean="0"/>
              <a:t> </a:t>
            </a:r>
            <a:r>
              <a:rPr lang="en-US" dirty="0" err="1" smtClean="0"/>
              <a:t>тал</a:t>
            </a:r>
            <a:r>
              <a:rPr lang="en-US" dirty="0" smtClean="0"/>
              <a:t> </a:t>
            </a:r>
            <a:r>
              <a:rPr lang="en-US" dirty="0" err="1" smtClean="0"/>
              <a:t>тээвэрлэлтийн</a:t>
            </a:r>
            <a:r>
              <a:rPr lang="en-US" dirty="0" smtClean="0"/>
              <a:t> </a:t>
            </a:r>
            <a:r>
              <a:rPr lang="en-US" dirty="0" err="1" smtClean="0"/>
              <a:t>зардлыг</a:t>
            </a:r>
            <a:r>
              <a:rPr lang="en-US" dirty="0" smtClean="0"/>
              <a:t> </a:t>
            </a:r>
            <a:r>
              <a:rPr lang="en-US" dirty="0" err="1" smtClean="0"/>
              <a:t>төлж</a:t>
            </a:r>
            <a:r>
              <a:rPr lang="en-US" dirty="0" smtClean="0"/>
              <a:t> </a:t>
            </a:r>
            <a:r>
              <a:rPr lang="en-US" dirty="0" err="1" smtClean="0"/>
              <a:t>байна</a:t>
            </a:r>
            <a:r>
              <a:rPr lang="en-US" dirty="0" smtClean="0"/>
              <a:t> </a:t>
            </a:r>
            <a:r>
              <a:rPr lang="en-US" dirty="0" err="1" smtClean="0"/>
              <a:t>гэдгээр</a:t>
            </a:r>
            <a:r>
              <a:rPr lang="en-US" dirty="0" smtClean="0"/>
              <a:t> </a:t>
            </a:r>
            <a:r>
              <a:rPr lang="en-US" dirty="0" err="1" smtClean="0"/>
              <a:t>нь</a:t>
            </a:r>
            <a:r>
              <a:rPr lang="en-US" dirty="0" smtClean="0"/>
              <a:t>:</a:t>
            </a:r>
          </a:p>
          <a:p>
            <a:pPr algn="just"/>
            <a:r>
              <a:rPr lang="en-US" dirty="0" err="1" smtClean="0"/>
              <a:t>Худалдагч</a:t>
            </a:r>
            <a:r>
              <a:rPr lang="en-US" dirty="0" smtClean="0"/>
              <a:t> </a:t>
            </a:r>
            <a:r>
              <a:rPr lang="en-US" dirty="0" err="1" smtClean="0"/>
              <a:t>тал</a:t>
            </a:r>
            <a:r>
              <a:rPr lang="en-US" dirty="0" smtClean="0"/>
              <a:t> </a:t>
            </a:r>
            <a:r>
              <a:rPr lang="en-US" dirty="0" err="1" smtClean="0"/>
              <a:t>тээврийн</a:t>
            </a:r>
            <a:r>
              <a:rPr lang="en-US" dirty="0" smtClean="0"/>
              <a:t> </a:t>
            </a:r>
            <a:r>
              <a:rPr lang="en-US" dirty="0" err="1" smtClean="0"/>
              <a:t>зардлыг</a:t>
            </a:r>
            <a:r>
              <a:rPr lang="en-US" dirty="0" smtClean="0"/>
              <a:t> </a:t>
            </a:r>
            <a:r>
              <a:rPr lang="en-US" dirty="0" err="1" smtClean="0"/>
              <a:t>хариуцах</a:t>
            </a:r>
            <a:r>
              <a:rPr lang="en-US" dirty="0" smtClean="0"/>
              <a:t> </a:t>
            </a:r>
            <a:r>
              <a:rPr lang="en-US" dirty="0" err="1" smtClean="0"/>
              <a:t>нөхцлүүд</a:t>
            </a:r>
            <a:r>
              <a:rPr lang="en-US" dirty="0" smtClean="0"/>
              <a:t>: EXW, FCA, FAS, FOB</a:t>
            </a:r>
          </a:p>
          <a:p>
            <a:pPr algn="just"/>
            <a:r>
              <a:rPr lang="en-US" dirty="0" err="1" smtClean="0"/>
              <a:t>Худалдан</a:t>
            </a:r>
            <a:r>
              <a:rPr lang="en-US" dirty="0" smtClean="0"/>
              <a:t> </a:t>
            </a:r>
            <a:r>
              <a:rPr lang="en-US" dirty="0" err="1" smtClean="0"/>
              <a:t>авагч</a:t>
            </a:r>
            <a:r>
              <a:rPr lang="en-US" dirty="0" smtClean="0"/>
              <a:t> </a:t>
            </a:r>
            <a:r>
              <a:rPr lang="en-US" dirty="0" err="1" smtClean="0"/>
              <a:t>тал</a:t>
            </a:r>
            <a:r>
              <a:rPr lang="en-US" dirty="0" smtClean="0"/>
              <a:t> </a:t>
            </a:r>
            <a:r>
              <a:rPr lang="en-US" dirty="0" err="1" smtClean="0"/>
              <a:t>тээврийн</a:t>
            </a:r>
            <a:r>
              <a:rPr lang="en-US" dirty="0" smtClean="0"/>
              <a:t> </a:t>
            </a:r>
            <a:r>
              <a:rPr lang="en-US" dirty="0" err="1" smtClean="0"/>
              <a:t>зардлыг</a:t>
            </a:r>
            <a:r>
              <a:rPr lang="en-US" dirty="0" smtClean="0"/>
              <a:t> </a:t>
            </a:r>
            <a:r>
              <a:rPr lang="en-US" dirty="0" err="1" smtClean="0"/>
              <a:t>хариуцах</a:t>
            </a:r>
            <a:r>
              <a:rPr lang="en-US" dirty="0" smtClean="0"/>
              <a:t> </a:t>
            </a:r>
            <a:r>
              <a:rPr lang="en-US" dirty="0" err="1" smtClean="0"/>
              <a:t>нөхцлүүд</a:t>
            </a:r>
            <a:r>
              <a:rPr lang="en-US" dirty="0" smtClean="0"/>
              <a:t>: CFR, CFT, CIP,CIF,DAF, DES, DEQ, DDU, DDP</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p:spPr>
        <p:txBody>
          <a:bodyPr/>
          <a:lstStyle/>
          <a:p>
            <a:pPr algn="ctr">
              <a:buNone/>
            </a:pPr>
            <a:r>
              <a:rPr lang="mn-MN" sz="5400" dirty="0" smtClean="0">
                <a:latin typeface="Times New Roman" pitchFamily="18" charset="0"/>
                <a:cs typeface="Times New Roman" pitchFamily="18" charset="0"/>
              </a:rPr>
              <a:t>Ашигласан материал</a:t>
            </a:r>
            <a:endParaRPr lang="en-US" sz="5400" dirty="0" smtClean="0">
              <a:latin typeface="Times New Roman" pitchFamily="18" charset="0"/>
              <a:cs typeface="Times New Roman" pitchFamily="18" charset="0"/>
            </a:endParaRPr>
          </a:p>
          <a:p>
            <a:pPr algn="ctr">
              <a:buNone/>
            </a:pPr>
            <a:endParaRPr lang="mn-MN" dirty="0" smtClean="0">
              <a:latin typeface="Times New Roman" pitchFamily="18" charset="0"/>
              <a:cs typeface="Times New Roman" pitchFamily="18" charset="0"/>
            </a:endParaRPr>
          </a:p>
          <a:p>
            <a:pPr algn="just"/>
            <a:r>
              <a:rPr lang="mn-MN" dirty="0" smtClean="0">
                <a:latin typeface="Times New Roman" pitchFamily="18" charset="0"/>
                <a:cs typeface="Times New Roman" pitchFamily="18" charset="0"/>
              </a:rPr>
              <a:t>“Олон Улсын Худалдааны Онол” </a:t>
            </a:r>
          </a:p>
          <a:p>
            <a:pPr algn="just"/>
            <a:r>
              <a:rPr lang="mn-MN" dirty="0" smtClean="0">
                <a:latin typeface="Times New Roman" pitchFamily="18" charset="0"/>
                <a:cs typeface="Times New Roman" pitchFamily="18" charset="0"/>
              </a:rPr>
              <a:t>Олон улсын бараа худалдах, худалдан авах гэрээний  тухай Нэгдсэн Үндэстний Байгууллагын Конвенц</a:t>
            </a:r>
          </a:p>
          <a:p>
            <a:pPr algn="just"/>
            <a:r>
              <a:rPr lang="en-US" dirty="0" smtClean="0">
                <a:latin typeface="Times New Roman" pitchFamily="18" charset="0"/>
                <a:cs typeface="Times New Roman" pitchFamily="18" charset="0"/>
              </a:rPr>
              <a:t>www.google.com</a:t>
            </a:r>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245</TotalTime>
  <Words>624</Words>
  <Application>Microsoft Office PowerPoint</Application>
  <PresentationFormat>On-screen Show (4:3)</PresentationFormat>
  <Paragraphs>93</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Flow</vt:lpstr>
      <vt:lpstr>ИНКОТЕРМС</vt:lpstr>
      <vt:lpstr>Инкотермс</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ИНКОТЕРМС</dc:title>
  <dc:creator>User</dc:creator>
  <cp:lastModifiedBy>davaa</cp:lastModifiedBy>
  <cp:revision>29</cp:revision>
  <dcterms:created xsi:type="dcterms:W3CDTF">2012-09-14T14:57:48Z</dcterms:created>
  <dcterms:modified xsi:type="dcterms:W3CDTF">2015-03-20T17:54:08Z</dcterms:modified>
</cp:coreProperties>
</file>