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57" r:id="rId4"/>
    <p:sldId id="264" r:id="rId5"/>
    <p:sldId id="258" r:id="rId6"/>
    <p:sldId id="259" r:id="rId7"/>
    <p:sldId id="260" r:id="rId8"/>
    <p:sldId id="261" r:id="rId9"/>
    <p:sldId id="262" r:id="rId10"/>
    <p:sldId id="265" r:id="rId11"/>
    <p:sldId id="263" r:id="rId12"/>
    <p:sldId id="266"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autoAdjust="0"/>
    <p:restoredTop sz="94638" autoAdjust="0"/>
  </p:normalViewPr>
  <p:slideViewPr>
    <p:cSldViewPr>
      <p:cViewPr varScale="1">
        <p:scale>
          <a:sx n="86" d="100"/>
          <a:sy n="86" d="100"/>
        </p:scale>
        <p:origin x="-1092" y="-90"/>
      </p:cViewPr>
      <p:guideLst>
        <p:guide orient="horz" pos="2160"/>
        <p:guide pos="2880"/>
      </p:guideLst>
    </p:cSldViewPr>
  </p:slideViewPr>
  <p:outlineViewPr>
    <p:cViewPr>
      <p:scale>
        <a:sx n="33" d="100"/>
        <a:sy n="33" d="100"/>
      </p:scale>
      <p:origin x="0" y="93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A9678E86-0CCB-464A-8047-B13E13DFE656}" type="datetimeFigureOut">
              <a:rPr lang="en-US" smtClean="0"/>
              <a:pPr/>
              <a:t>10/22/2014</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A5C383BA-D521-491F-BBEB-BA1774741EF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A9678E86-0CCB-464A-8047-B13E13DFE656}" type="datetimeFigureOut">
              <a:rPr lang="en-US" smtClean="0"/>
              <a:pPr/>
              <a:t>10/22/2014</a:t>
            </a:fld>
            <a:endParaRPr lang="en-US"/>
          </a:p>
        </p:txBody>
      </p:sp>
      <p:sp>
        <p:nvSpPr>
          <p:cNvPr id="9" name="Slide Number Placeholder 8"/>
          <p:cNvSpPr>
            <a:spLocks noGrp="1"/>
          </p:cNvSpPr>
          <p:nvPr>
            <p:ph type="sldNum" sz="quarter" idx="15"/>
          </p:nvPr>
        </p:nvSpPr>
        <p:spPr/>
        <p:txBody>
          <a:bodyPr rtlCol="0"/>
          <a:lstStyle/>
          <a:p>
            <a:fld id="{A5C383BA-D521-491F-BBEB-BA1774741EFD}"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A9678E86-0CCB-464A-8047-B13E13DFE656}" type="datetimeFigureOut">
              <a:rPr lang="en-US" smtClean="0"/>
              <a:pPr/>
              <a:t>10/22/2014</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A5C383BA-D521-491F-BBEB-BA1774741EF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9678E86-0CCB-464A-8047-B13E13DFE656}" type="datetimeFigureOut">
              <a:rPr lang="en-US" smtClean="0"/>
              <a:pPr/>
              <a:t>10/22/2014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C383BA-D521-491F-BBEB-BA1774741EFD}"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A9678E86-0CCB-464A-8047-B13E13DFE656}" type="datetimeFigureOut">
              <a:rPr lang="en-US" smtClean="0"/>
              <a:pPr/>
              <a:t>10/22/2014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C383BA-D521-491F-BBEB-BA1774741EFD}"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A9678E86-0CCB-464A-8047-B13E13DFE656}" type="datetimeFigureOut">
              <a:rPr lang="en-US" smtClean="0"/>
              <a:pPr/>
              <a:t>10/22/2014</a:t>
            </a:fld>
            <a:endParaRPr lang="en-US"/>
          </a:p>
        </p:txBody>
      </p:sp>
      <p:sp>
        <p:nvSpPr>
          <p:cNvPr id="7" name="Slide Number Placeholder 6"/>
          <p:cNvSpPr>
            <a:spLocks noGrp="1"/>
          </p:cNvSpPr>
          <p:nvPr>
            <p:ph type="sldNum" sz="quarter" idx="11"/>
          </p:nvPr>
        </p:nvSpPr>
        <p:spPr/>
        <p:txBody>
          <a:bodyPr rtlCol="0"/>
          <a:lstStyle/>
          <a:p>
            <a:fld id="{A5C383BA-D521-491F-BBEB-BA1774741EFD}"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678E86-0CCB-464A-8047-B13E13DFE656}" type="datetimeFigureOut">
              <a:rPr lang="en-US" smtClean="0"/>
              <a:pPr/>
              <a:t>10/22/2014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C383BA-D521-491F-BBEB-BA1774741EF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A9678E86-0CCB-464A-8047-B13E13DFE656}" type="datetimeFigureOut">
              <a:rPr lang="en-US" smtClean="0"/>
              <a:pPr/>
              <a:t>10/22/2014</a:t>
            </a:fld>
            <a:endParaRPr lang="en-US"/>
          </a:p>
        </p:txBody>
      </p:sp>
      <p:sp>
        <p:nvSpPr>
          <p:cNvPr id="22" name="Slide Number Placeholder 21"/>
          <p:cNvSpPr>
            <a:spLocks noGrp="1"/>
          </p:cNvSpPr>
          <p:nvPr>
            <p:ph type="sldNum" sz="quarter" idx="15"/>
          </p:nvPr>
        </p:nvSpPr>
        <p:spPr/>
        <p:txBody>
          <a:bodyPr rtlCol="0"/>
          <a:lstStyle/>
          <a:p>
            <a:fld id="{A5C383BA-D521-491F-BBEB-BA1774741EFD}"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A9678E86-0CCB-464A-8047-B13E13DFE656}" type="datetimeFigureOut">
              <a:rPr lang="en-US" smtClean="0"/>
              <a:pPr/>
              <a:t>10/22/2014</a:t>
            </a:fld>
            <a:endParaRPr lang="en-US"/>
          </a:p>
        </p:txBody>
      </p:sp>
      <p:sp>
        <p:nvSpPr>
          <p:cNvPr id="18" name="Slide Number Placeholder 17"/>
          <p:cNvSpPr>
            <a:spLocks noGrp="1"/>
          </p:cNvSpPr>
          <p:nvPr>
            <p:ph type="sldNum" sz="quarter" idx="11"/>
          </p:nvPr>
        </p:nvSpPr>
        <p:spPr/>
        <p:txBody>
          <a:bodyPr rtlCol="0"/>
          <a:lstStyle/>
          <a:p>
            <a:fld id="{A5C383BA-D521-491F-BBEB-BA1774741EFD}"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9678E86-0CCB-464A-8047-B13E13DFE656}" type="datetimeFigureOut">
              <a:rPr lang="en-US" smtClean="0"/>
              <a:pPr/>
              <a:t>10/22/2014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C383BA-D521-491F-BBEB-BA1774741EF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9678E86-0CCB-464A-8047-B13E13DFE656}" type="datetimeFigureOut">
              <a:rPr lang="en-US" smtClean="0"/>
              <a:pPr/>
              <a:t>10/22/2014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C383BA-D521-491F-BBEB-BA1774741EF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9678E86-0CCB-464A-8047-B13E13DFE656}" type="datetimeFigureOut">
              <a:rPr lang="en-US" smtClean="0"/>
              <a:pPr/>
              <a:t>10/22/2014</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5C383BA-D521-491F-BBEB-BA1774741E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mn-MN" sz="5400" dirty="0" smtClean="0">
                <a:latin typeface="Arial" pitchFamily="34" charset="0"/>
                <a:cs typeface="Arial" pitchFamily="34" charset="0"/>
              </a:rPr>
              <a:t>Бидний ирээдүй-Бидний гарт</a:t>
            </a:r>
            <a:endParaRPr lang="en-US" sz="5400"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Энэхүү сэдвийн хүрээнд бид:</a:t>
            </a:r>
            <a:endParaRPr lang="en-US" dirty="0"/>
          </a:p>
        </p:txBody>
      </p:sp>
      <p:sp>
        <p:nvSpPr>
          <p:cNvPr id="3" name="Content Placeholder 2"/>
          <p:cNvSpPr>
            <a:spLocks noGrp="1"/>
          </p:cNvSpPr>
          <p:nvPr>
            <p:ph sz="quarter" idx="1"/>
          </p:nvPr>
        </p:nvSpPr>
        <p:spPr/>
        <p:txBody>
          <a:bodyPr/>
          <a:lstStyle/>
          <a:p>
            <a:r>
              <a:rPr lang="mn-MN" dirty="0" smtClean="0"/>
              <a:t>Мэргэжил сонгоход яагаад маш их анхаарал хандуулах ёстой вэ?</a:t>
            </a:r>
          </a:p>
          <a:p>
            <a:r>
              <a:rPr lang="mn-MN" dirty="0" smtClean="0"/>
              <a:t>Энэхүү сонголтоо яаж хийвэл илүү оновчтой болох вэ?Өөрөө эсвэл бусдаар шийдвэрлэсэн дээр үү?</a:t>
            </a:r>
          </a:p>
          <a:p>
            <a:r>
              <a:rPr lang="mn-MN" dirty="0" smtClean="0"/>
              <a:t>Би ямар мэргэжил сонгосон бэ? Яагаад ? Энэ гурван асуултад хариулах болно.</a:t>
            </a:r>
          </a:p>
          <a:p>
            <a:endParaRPr lang="mn-MN"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Arial" pitchFamily="34" charset="0"/>
                <a:cs typeface="Arial" pitchFamily="34" charset="0"/>
              </a:rPr>
              <a:t>Оршил</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mn-MN" dirty="0" smtClean="0">
                <a:latin typeface="Arial" pitchFamily="34" charset="0"/>
                <a:cs typeface="Arial" pitchFamily="34" charset="0"/>
              </a:rPr>
              <a:t>Сайн байна уу? Та бүхэнд энэ өдрийн мэндийг хүргэе. </a:t>
            </a:r>
            <a:r>
              <a:rPr lang="mn-MN" dirty="0" smtClean="0">
                <a:latin typeface="Arial" pitchFamily="34" charset="0"/>
                <a:cs typeface="Arial" pitchFamily="34" charset="0"/>
              </a:rPr>
              <a:t>Өнөөдөр </a:t>
            </a:r>
            <a:r>
              <a:rPr lang="mn-MN" dirty="0" smtClean="0">
                <a:latin typeface="Arial" pitchFamily="34" charset="0"/>
                <a:cs typeface="Arial" pitchFamily="34" charset="0"/>
              </a:rPr>
              <a:t>энэ “Миний мэргэжил-Миний ирээдүй” илтгэлийн уралдаанд оролцож байгаадаа маш их баяртай байна. Ингээд би энэхүү сэдвийг бусдад зөвлөгөө өгөх, илүү хүртээмжтэй болгохын тулд Бидний ирээдүй-Бидний гарт болгон өөрчилсөн. Ингээд эхэлье:</a:t>
            </a:r>
            <a:endParaRPr lang="en-US"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Мэргэжил сонгоход яагаад маш их анхаарал хандуулах ёстой вэ?</a:t>
            </a:r>
            <a:br>
              <a:rPr lang="mn-MN" dirty="0" smtClean="0"/>
            </a:br>
            <a:endParaRPr lang="en-US" dirty="0"/>
          </a:p>
        </p:txBody>
      </p:sp>
      <p:sp>
        <p:nvSpPr>
          <p:cNvPr id="3" name="Content Placeholder 2"/>
          <p:cNvSpPr>
            <a:spLocks noGrp="1"/>
          </p:cNvSpPr>
          <p:nvPr>
            <p:ph sz="quarter" idx="1"/>
          </p:nvPr>
        </p:nvSpPr>
        <p:spPr/>
        <p:txBody>
          <a:bodyPr>
            <a:normAutofit/>
          </a:bodyPr>
          <a:lstStyle/>
          <a:p>
            <a:r>
              <a:rPr lang="mn-MN" dirty="0" smtClean="0">
                <a:latin typeface="Arial" pitchFamily="34" charset="0"/>
                <a:cs typeface="Arial" pitchFamily="34" charset="0"/>
              </a:rPr>
              <a:t>Бидний ирээдүй-Бидний гарт. </a:t>
            </a:r>
          </a:p>
          <a:p>
            <a:r>
              <a:rPr lang="mn-MN" dirty="0" smtClean="0">
                <a:latin typeface="Arial" pitchFamily="34" charset="0"/>
                <a:cs typeface="Arial" pitchFamily="34" charset="0"/>
              </a:rPr>
              <a:t>Бид бүгд хамгийн эхлээд арван жилийн сургуульд суралцаж, дараа нь их сургууль, коллэжид ордог. Харин арван жилээ төгсөх дөхөхөд гэнэт ямар мэргэжилээр суралцавал дээр бол? гэсэн асуулт бид бүгдийн өмнө тулгардаг. Энэ сонголтыг хийх зайлшгүй шаардлагатай болдог.  Яагаад энэ сонголт маш чухал гэдгийг тайлбарлая:</a:t>
            </a:r>
          </a:p>
          <a:p>
            <a:r>
              <a:rPr lang="mn-MN" dirty="0" smtClean="0">
                <a:latin typeface="Arial" pitchFamily="34" charset="0"/>
                <a:cs typeface="Arial" pitchFamily="34" charset="0"/>
              </a:rPr>
              <a:t>Бид Их сургуульд сонгосон мэргэжилээрээ суралцаж сургуулиа төгсөөд түүнийхээ дагуу ажил хийж амьдарна. </a:t>
            </a:r>
            <a:endParaRPr lang="en-US" dirty="0" smtClean="0">
              <a:latin typeface="Arial" pitchFamily="34" charset="0"/>
              <a:cs typeface="Arial" pitchFamily="34" charset="0"/>
            </a:endParaRP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Мэргэжил сонгоход яагаад маш их анхаарал хандуулах ёстой вэ?</a:t>
            </a:r>
            <a:br>
              <a:rPr lang="mn-MN" dirty="0" smtClean="0"/>
            </a:b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mn-MN" dirty="0" smtClean="0">
                <a:latin typeface="Arial" pitchFamily="34" charset="0"/>
                <a:cs typeface="Arial" pitchFamily="34" charset="0"/>
              </a:rPr>
              <a:t>Хүн 5 жилийн турш сурсан зүйлээ сууриа болгон дундажаар 25 аас 40 жилийг ажиллаж өнгөрүүлдэг. Энэ их хугацааг өөрийнхөө дуртай зүйлийг хийж өнгөрүүлвэл дараа нь харамсахгүй шүү дээ. Таны сонгосон мэргэжил таны амьдралын хамгийн зөв сонголт болж таньд баяр хөөр, аз жаргал авчирч таньд дандаа таашаал өгч байвал үнэхээр сайхан. </a:t>
            </a:r>
            <a:endParaRPr lang="en-US"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153400" cy="884238"/>
          </a:xfrm>
        </p:spPr>
        <p:txBody>
          <a:bodyPr>
            <a:normAutofit fontScale="90000"/>
          </a:bodyPr>
          <a:lstStyle/>
          <a:p>
            <a:r>
              <a:rPr lang="mn-MN" sz="2000" dirty="0" smtClean="0"/>
              <a:t>Энэхүү сонголтоо яаж хийвэл илүү оновчтой болох вэ?Өөрөө эсвэл бусдаар шийдвэрлэсэн дээр үү?</a:t>
            </a:r>
            <a:r>
              <a:rPr lang="mn-MN" dirty="0" smtClean="0"/>
              <a:t/>
            </a:r>
            <a:br>
              <a:rPr lang="mn-MN" dirty="0" smtClean="0"/>
            </a:br>
            <a:r>
              <a:rPr lang="mn-MN" dirty="0" smtClean="0"/>
              <a:t/>
            </a:r>
            <a:br>
              <a:rPr lang="mn-MN" dirty="0" smtClean="0"/>
            </a:b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mn-MN" dirty="0" smtClean="0">
                <a:latin typeface="Arial" pitchFamily="34" charset="0"/>
                <a:cs typeface="Arial" pitchFamily="34" charset="0"/>
              </a:rPr>
              <a:t>Ийм чухал шийдвэрийг тухайн үеийн сэтгэл хөөрөл, бусдын нөлөө эсвэл шалгалтын оноо зэргээс шууд хамаарч богинохон хугацаанд  хэт хөнгөн гаргаж таарахгүй. Аажуу тайвнаар бодож судалж, сонирхлоо олж мэдэн, хүсэж орвол илүү зөв сонголтыг хийж чадна. Бусдаас бага зэрэг зөвлөгөө авбал илүүдэхгүй болохоор бусдыг бас сонсоорой. </a:t>
            </a:r>
            <a:r>
              <a:rPr lang="mn-MN" dirty="0">
                <a:latin typeface="Arial" pitchFamily="34" charset="0"/>
                <a:cs typeface="Arial" pitchFamily="34" charset="0"/>
              </a:rPr>
              <a:t> </a:t>
            </a:r>
            <a:r>
              <a:rPr lang="mn-MN" dirty="0" smtClean="0">
                <a:latin typeface="Arial" pitchFamily="34" charset="0"/>
                <a:cs typeface="Arial" pitchFamily="34" charset="0"/>
              </a:rPr>
              <a:t>Монголд дэлхийн бусад улсад байдаг  мэргэжил сонгоход тусалдаг оюутнуудын холбоо байдаг тийшээ очиж ч болно. </a:t>
            </a:r>
            <a:endParaRPr lang="en-US"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Энэхүү сонголтоо яаж хийвэл илүү оновчтой болох вэ?Өөрөө эсвэл бусдаар шийдвэрлэсэн дээр үү?</a:t>
            </a:r>
            <a:br>
              <a:rPr lang="mn-MN" dirty="0" smtClean="0"/>
            </a:b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mn-MN" dirty="0" smtClean="0">
                <a:latin typeface="Arial" pitchFamily="34" charset="0"/>
                <a:cs typeface="Arial" pitchFamily="34" charset="0"/>
              </a:rPr>
              <a:t>Өөрийн бодлоо 60% бусдынхад 40% анхаараарай. Хэн нэгний албадлагаар мэргэжилээ сонгох гэж байгаа, үүнд та сонирхолгүй, дургүй бол бас л хэрэггүй. Учир нь өөрийн дургүй,  ажил бол тамлал болж хувирдаг/Зүйр үг/. Үүний нэг жишээ та бүхэнд яхиж өгье : </a:t>
            </a:r>
            <a:endParaRPr lang="en-US"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Мэргэжил сонгоход яагаад маш их анхаарал хандуулах ёстой вэ?</a:t>
            </a:r>
            <a:br>
              <a:rPr lang="mn-MN" dirty="0" smtClean="0"/>
            </a:b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fontScale="85000" lnSpcReduction="10000"/>
          </a:bodyPr>
          <a:lstStyle/>
          <a:p>
            <a:r>
              <a:rPr lang="mn-MN" dirty="0" smtClean="0">
                <a:latin typeface="Arial" pitchFamily="34" charset="0"/>
                <a:cs typeface="Arial" pitchFamily="34" charset="0"/>
              </a:rPr>
              <a:t>Миний төрсөн ах 10 жилээ онц дүнтэй төгсөөд их сургуульд орох болоход шалгалтынхаа оноог харж, өөрөө дургүй байсан ч ээжийн сонирхлоор “Ирээдүйтэй мэргэжил” хэмээн ШУТИС-ийн Уул Уурхайн инженерийн ангид орсон.  Ах минь “Би хөдөө ажилладаг хүн болохыг хүсэхгүй байна” гэж хэлдэг  байлаа.Жил энэ сургуульдаа сураад  2дахь күрсдээ байхдаа Америкийн нэгдсэн улс руу очиж суралцах хүсэлтэй болж шаргуу хичээл үзэн тэтгэлэг аван явсан юм. Өдгөө 4 дэх жилдээ тэнд сурч байгаа бөгөөд коллежээ төгсөөд их сургуульд суралцаж байгаа.</a:t>
            </a:r>
          </a:p>
          <a:p>
            <a:r>
              <a:rPr lang="mn-MN" dirty="0" smtClean="0">
                <a:latin typeface="Arial" pitchFamily="34" charset="0"/>
                <a:cs typeface="Arial" pitchFamily="34" charset="0"/>
              </a:rPr>
              <a:t>Ахын минь суралцаж байгаа чиглэл нь уул уурхайгаас шал өөр  нийгэм ,хууль эрх зүйн чиглэлээр суралцдаг. Сурахынхаа хажуугаар цагийн ажил хийн завгүй байдаг ч гэсэн өөрөө хичээлдээ сонирхолтой болохоор хичээлээ, даалгавараа хийхээс төвөгшөөдөггүй гэсэн.Ийм завгүй ч гэсэн дандаа эрч хүчтэй байдаг болохоор удахгуй ахыгаа амжилтанд хүрнэ гэж би боддог.  </a:t>
            </a:r>
            <a:endParaRPr lang="en-US" dirty="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Энэхүү сонголтоо яаж хийвэл илүү оновчтой болох вэ?Өөрөө эсвэл бусдаар шийдвэрлэсэн дээр үү?</a:t>
            </a:r>
            <a:br>
              <a:rPr lang="mn-MN" dirty="0" smtClean="0"/>
            </a:br>
            <a:endParaRPr lang="en-US" dirty="0"/>
          </a:p>
        </p:txBody>
      </p:sp>
      <p:sp>
        <p:nvSpPr>
          <p:cNvPr id="3" name="Content Placeholder 2"/>
          <p:cNvSpPr>
            <a:spLocks noGrp="1"/>
          </p:cNvSpPr>
          <p:nvPr>
            <p:ph sz="quarter" idx="1"/>
          </p:nvPr>
        </p:nvSpPr>
        <p:spPr/>
        <p:txBody>
          <a:bodyPr>
            <a:normAutofit/>
          </a:bodyPr>
          <a:lstStyle/>
          <a:p>
            <a:r>
              <a:rPr lang="mn-MN" dirty="0" smtClean="0"/>
              <a:t>Дур сонирхол гэдэг ийм хүчтэй. Ах минь хуучин сургуулидаа сурч төгсөөд ажил хийсэн ч сонирхолгүй болохоор эрч хүчгүй цалин авахын л төлөө хүсээгүй зүйлээ хийж 30 жилийг өнгөрүүлж болох байсан, гэхдээ тэр өөрийн алдаагаа залруулан ойлгосон.  </a:t>
            </a:r>
          </a:p>
          <a:p>
            <a:r>
              <a:rPr lang="mn-MN" dirty="0" smtClean="0"/>
              <a:t>Та бүхий л сэтгэл зүрхээ ажилдаа зориулж байж амжилтанд хүрнэ/</a:t>
            </a:r>
            <a:r>
              <a:rPr lang="en-US" dirty="0" smtClean="0"/>
              <a:t>Elbert Hubbard/</a:t>
            </a:r>
            <a:r>
              <a:rPr lang="mn-MN" dirty="0" smtClean="0"/>
              <a:t>. Хэрвээ та хүсээгүй мэргэжлээ сонговол бүхий л сэтгэл зүрхээ ажилдаа зориулж чадах уу?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Би ямар мэргэжил сонгосон бэ? Яагаад ?</a:t>
            </a:r>
            <a:endParaRPr lang="en-US" dirty="0"/>
          </a:p>
        </p:txBody>
      </p:sp>
      <p:sp>
        <p:nvSpPr>
          <p:cNvPr id="3" name="Content Placeholder 2"/>
          <p:cNvSpPr>
            <a:spLocks noGrp="1"/>
          </p:cNvSpPr>
          <p:nvPr>
            <p:ph sz="quarter" idx="1"/>
          </p:nvPr>
        </p:nvSpPr>
        <p:spPr/>
        <p:txBody>
          <a:bodyPr>
            <a:normAutofit/>
          </a:bodyPr>
          <a:lstStyle/>
          <a:p>
            <a:r>
              <a:rPr lang="mn-MN" dirty="0" smtClean="0"/>
              <a:t>Одоо өөрийнхөө ямар мэргэжилтэй хүн болохыг хүсэж байгаа, ямар ямар зорилгыг өмнөө тависан байгаагаа та бүхэнд хэлье. </a:t>
            </a:r>
          </a:p>
          <a:p>
            <a:r>
              <a:rPr lang="mn-MN" dirty="0" smtClean="0"/>
              <a:t>Миний сонгосон мэргэжил: гадаад харилцааны багш, дипломатч.</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Би  ямар мэргэжил сонгосон бэ? Яагаад ?</a:t>
            </a:r>
            <a:endParaRPr lang="en-US" dirty="0"/>
          </a:p>
        </p:txBody>
      </p:sp>
      <p:sp>
        <p:nvSpPr>
          <p:cNvPr id="3" name="Content Placeholder 2"/>
          <p:cNvSpPr>
            <a:spLocks noGrp="1"/>
          </p:cNvSpPr>
          <p:nvPr>
            <p:ph sz="quarter" idx="1"/>
          </p:nvPr>
        </p:nvSpPr>
        <p:spPr/>
        <p:txBody>
          <a:bodyPr>
            <a:normAutofit fontScale="55000" lnSpcReduction="20000"/>
          </a:bodyPr>
          <a:lstStyle/>
          <a:p>
            <a:pPr>
              <a:buNone/>
            </a:pPr>
            <a:r>
              <a:rPr lang="mn-MN" dirty="0" smtClean="0"/>
              <a:t>        Би өөрөө арван жилд сурдаг энгийн л нэгэн , гэхдээ би дандаа ирээдүйгээ төсөөлөн бодож төлөвлөх дуртай. Ингэснээр ирээдүйгээ өөрөө бүтээж чадна гэж итгэдэг. Би ирээдүйд сургуулиа төгсөөд МУИС-ийн Гадаад Харилцааны ангид орно. Яагаад гэвэл би багаасаа л илүү хүмүүстэй харилцах, зөвлөгөө өгөх дуртай байсан. Үүнээс гадна хүчирхэг нэр хүндтэй дипломатч хүн болохыг хүсдэг болж, үүний зэрэгцээ сурагчиддаа өөрийн мэддэг бүхнээ зааж сурагчид нь талархаж  үргэлж хүндэлж хайрлаж явдаг бусдын хүндэтгэл хайрыг хүлээдэг багшийгаа хараад бас мундаг багш  болохыг мөрөөддөг болсон . Үүнээс би энэ хоёр мэргэжилийг яагаад хоёулангийн эзэмшиж болохгүй гэж ? Хэмээн бодон Гадаад харилцааны багш, дипломатч болохоор сэтгэл шулуудсан юм. </a:t>
            </a:r>
          </a:p>
          <a:p>
            <a:pPr>
              <a:buNone/>
            </a:pPr>
            <a:r>
              <a:rPr lang="mn-MN" dirty="0" smtClean="0"/>
              <a:t>  Сургууль маань Англи хэлийг 75% , түүхийг 25% хамааран элсүүлдэг болохоор энэ хоёр хичээлдээ түрүү жилээс анхаарал хандуулаж эхэлсэн. Энэхүү сургуулид ороод 4 жил сурахдаа Англи хэл маш сайн үзэхийн хажуугаар өөр нэг хэл сонгодог . Би Хятад хэлийг сонгоно, яагаад гэвэл би одоо Хятад хэлийг 3 дахь хэлээр сонгон сургуулидаа үзэж байгаа, мөн надад маш сонирхолтой, бусад хэлнээс өвөрмөц санагддаг учираас илүү гүнзгийрүүлж үзмээр байна.  </a:t>
            </a:r>
          </a:p>
          <a:p>
            <a:pPr>
              <a:buNone/>
            </a:pPr>
            <a:r>
              <a:rPr lang="mn-MN" dirty="0" smtClean="0"/>
              <a:t>Сургуулидаа 4 жил шамдан суралцах хугацаандаа Англи, Хятад хэлээр чөлөөтэй хүнтэй яриж, ном сонин уншиж ойлгодог чадвартай болж мэдээж онц дүнтэй төгсөхийг хичээх болно. Цаашаа Америкийн Нэгдсэн улсад  Магистр хамгаалахаар явна гэж боддог. Мэдээж ахтайгаа очиж уулзаад  </a:t>
            </a:r>
            <a:r>
              <a:rPr lang="en-US" dirty="0" smtClean="0"/>
              <a:t>Seattle </a:t>
            </a:r>
            <a:r>
              <a:rPr lang="mn-MN" dirty="0" smtClean="0"/>
              <a:t>хотын их сургуульд магистр хамгаалаад  Монголдоо буцаж ирээд багшилах арга суралцаж, гадаад харилцаа, олон улсын харилцааны чиглэлээр багшилаад цаашдаа судалгаа хийж , доктор хамгаалаад Монгол улсдаа, Азидаа Гадаад харилцааны чиглэлээр хамгийн шилдэг багш болно гэж би боддог.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Миний мэргэжил</a:t>
            </a:r>
            <a:endParaRPr lang="en-US" dirty="0"/>
          </a:p>
        </p:txBody>
      </p:sp>
      <p:sp>
        <p:nvSpPr>
          <p:cNvPr id="3" name="Content Placeholder 2"/>
          <p:cNvSpPr>
            <a:spLocks noGrp="1"/>
          </p:cNvSpPr>
          <p:nvPr>
            <p:ph sz="quarter" idx="1"/>
          </p:nvPr>
        </p:nvSpPr>
        <p:spPr/>
        <p:txBody>
          <a:bodyPr>
            <a:normAutofit/>
          </a:bodyPr>
          <a:lstStyle/>
          <a:p>
            <a:r>
              <a:rPr lang="mn-MN" dirty="0" smtClean="0"/>
              <a:t>Өөрийнхөө амьдралыг ганцхан </a:t>
            </a:r>
            <a:r>
              <a:rPr lang="en-US" dirty="0" smtClean="0"/>
              <a:t>slide</a:t>
            </a:r>
            <a:r>
              <a:rPr lang="mn-MN" dirty="0" smtClean="0"/>
              <a:t>-нд багтаана гэдэг бол боломжгүй. Маш олон төлөвлөөгүй зүйлс тулгарах л байх.Гэхдээ миний амьдралд олон саад даваа тулгарсан ч би заавал өөрийнхөө  мөрөөдөлдөө  хүрнэ , хичээл зүтгэлээрээ биелүүлнэ ээ.</a:t>
            </a:r>
          </a:p>
          <a:p>
            <a:r>
              <a:rPr lang="mn-MN" dirty="0" smtClean="0"/>
              <a:t>Энэ бол миний мөрөөдөл хэтэрхий том зүйл юм шиг санагдаж байгаа л байх, гэхдээ миний бодлоор хичнээн боломжгүй мэт харагдах том зүйл байсан ч үүнийхээ төлөө хичээвэл хэзээд боломжийг өөрөө бүтээж, заримдаа боломж өөрөө гарч ирж мөрөөдөл минь биелэх болно .  </a:t>
            </a: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buNone/>
            </a:pPr>
            <a:endParaRPr lang="mn-MN" dirty="0" smtClean="0"/>
          </a:p>
          <a:p>
            <a:pPr lvl="4"/>
            <a:r>
              <a:rPr lang="mn-MN" sz="2800" dirty="0" smtClean="0"/>
              <a:t>Бидний ирээдүй- зөвхөн бид бүгдийн өөрдийн маань гарт байдаг юм шүү.  </a:t>
            </a:r>
          </a:p>
          <a:p>
            <a:pPr lvl="4"/>
            <a:endParaRPr lang="mn-MN" sz="2800"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172</TotalTime>
  <Words>1015</Words>
  <Application>Microsoft Office PowerPoint</Application>
  <PresentationFormat>On-screen Show (4:3)</PresentationFormat>
  <Paragraphs>35</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Oriel</vt:lpstr>
      <vt:lpstr>Бидний ирээдүй-Бидний гарт</vt:lpstr>
      <vt:lpstr>Энэхүү сэдвийн хүрээнд бид:</vt:lpstr>
      <vt:lpstr>Оршил</vt:lpstr>
      <vt:lpstr>Мэргэжил сонгоход яагаад маш их анхаарал хандуулах ёстой вэ? </vt:lpstr>
      <vt:lpstr>Мэргэжил сонгоход яагаад маш их анхаарал хандуулах ёстой вэ? </vt:lpstr>
      <vt:lpstr>Энэхүү сонголтоо яаж хийвэл илүү оновчтой болох вэ?Өөрөө эсвэл бусдаар шийдвэрлэсэн дээр үү?  </vt:lpstr>
      <vt:lpstr>Энэхүү сонголтоо яаж хийвэл илүү оновчтой болох вэ?Өөрөө эсвэл бусдаар шийдвэрлэсэн дээр үү? </vt:lpstr>
      <vt:lpstr>Мэргэжил сонгоход яагаад маш их анхаарал хандуулах ёстой вэ? </vt:lpstr>
      <vt:lpstr>Энэхүү сонголтоо яаж хийвэл илүү оновчтой болох вэ?Өөрөө эсвэл бусдаар шийдвэрлэсэн дээр үү? </vt:lpstr>
      <vt:lpstr>Би ямар мэргэжил сонгосон бэ? Яагаад ?</vt:lpstr>
      <vt:lpstr>Би  ямар мэргэжил сонгосон бэ? Яагаад ?</vt:lpstr>
      <vt:lpstr>Миний мэргэжил</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HOME</dc:creator>
  <cp:lastModifiedBy>HOME</cp:lastModifiedBy>
  <cp:revision>27</cp:revision>
  <dcterms:created xsi:type="dcterms:W3CDTF">2014-04-02T09:56:53Z</dcterms:created>
  <dcterms:modified xsi:type="dcterms:W3CDTF">2014-10-22T12:16:05Z</dcterms:modified>
</cp:coreProperties>
</file>