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645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36404-16EB-2C4A-BDB1-236D52EFE942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19500-FADD-CC4E-9242-151537F5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3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19500-FADD-CC4E-9242-151537F56A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3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D3E41-E2DE-48B7-AD25-2C05D8372D60}" type="datetime4">
              <a:rPr lang="en-US" smtClean="0"/>
              <a:pPr/>
              <a:t>October 5, 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8D1B-BB73-41B2-8202-C6678B761557}" type="datetime4">
              <a:rPr lang="en-US" smtClean="0"/>
              <a:pPr/>
              <a:t>October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9DB64C1E-128A-9C47-8359-AB2DF8326AE8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AEA3CE2-93F5-0E4A-A9AA-6AEF8EC316E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646" r:id="rId1"/>
    <p:sldLayoutId id="2147485647" r:id="rId2"/>
    <p:sldLayoutId id="2147485648" r:id="rId3"/>
    <p:sldLayoutId id="2147485649" r:id="rId4"/>
    <p:sldLayoutId id="2147485650" r:id="rId5"/>
    <p:sldLayoutId id="2147485651" r:id="rId6"/>
    <p:sldLayoutId id="2147485652" r:id="rId7"/>
    <p:sldLayoutId id="2147485653" r:id="rId8"/>
    <p:sldLayoutId id="2147485654" r:id="rId9"/>
    <p:sldLayoutId id="2147485655" r:id="rId10"/>
    <p:sldLayoutId id="214748565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n-MN" dirty="0"/>
              <a:t>Франчайсинг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Ж.Баянмөнх</a:t>
            </a:r>
            <a:r>
              <a:rPr lang="ru-RU" dirty="0"/>
              <a:t> </a:t>
            </a:r>
            <a:r>
              <a:rPr lang="en-US" dirty="0" smtClean="0"/>
              <a:t>A.BA14M710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9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b="1" dirty="0"/>
              <a:t>Агуулга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mn-MN" dirty="0"/>
              <a:t>Оршил</a:t>
            </a:r>
            <a:endParaRPr lang="en-US" dirty="0"/>
          </a:p>
          <a:p>
            <a:pPr lvl="0"/>
            <a:r>
              <a:rPr lang="mn-MN" dirty="0"/>
              <a:t>Франчайсинг гэж юу вэ?</a:t>
            </a:r>
            <a:endParaRPr lang="en-US" dirty="0"/>
          </a:p>
          <a:p>
            <a:pPr lvl="0"/>
            <a:r>
              <a:rPr lang="mn-MN" dirty="0" smtClean="0"/>
              <a:t>Үндэсний </a:t>
            </a:r>
            <a:r>
              <a:rPr lang="mn-MN" dirty="0"/>
              <a:t>үйлдвэрлэл ба брэндийн хоорондын тэмцэл</a:t>
            </a:r>
            <a:endParaRPr lang="en-US" dirty="0"/>
          </a:p>
          <a:p>
            <a:pPr lvl="0"/>
            <a:r>
              <a:rPr lang="mn-MN" dirty="0" smtClean="0"/>
              <a:t>Худалдааны </a:t>
            </a:r>
            <a:r>
              <a:rPr lang="mn-MN" dirty="0"/>
              <a:t>франчайсинг</a:t>
            </a:r>
            <a:endParaRPr lang="en-US" dirty="0"/>
          </a:p>
          <a:p>
            <a:pPr lvl="0"/>
            <a:r>
              <a:rPr lang="mn-MN" dirty="0"/>
              <a:t>Худалдааны франчайсингийн давуу ба сул талууд</a:t>
            </a:r>
            <a:endParaRPr lang="en-US" dirty="0"/>
          </a:p>
          <a:p>
            <a:pPr lvl="0"/>
            <a:r>
              <a:rPr lang="mn-MN" dirty="0"/>
              <a:t>Худалдааны франчайсинг ба дистрибьютер, лицензийн ялгаа</a:t>
            </a:r>
            <a:endParaRPr lang="en-US" dirty="0"/>
          </a:p>
          <a:p>
            <a:pPr lvl="0"/>
            <a:r>
              <a:rPr lang="mn-MN" dirty="0"/>
              <a:t>Дүгнэлт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9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6571"/>
            <a:ext cx="7315200" cy="1136953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Оршил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4857"/>
            <a:ext cx="7315200" cy="5184503"/>
          </a:xfrm>
        </p:spPr>
        <p:txBody>
          <a:bodyPr/>
          <a:lstStyle/>
          <a:p>
            <a:r>
              <a:rPr lang="mn-MN" dirty="0"/>
              <a:t>Ө</a:t>
            </a:r>
            <a:r>
              <a:rPr lang="en-US" dirty="0" err="1"/>
              <a:t>н</a:t>
            </a:r>
            <a:r>
              <a:rPr lang="mn-MN" dirty="0"/>
              <a:t>өө</a:t>
            </a:r>
            <a:r>
              <a:rPr lang="en-US" dirty="0" err="1"/>
              <a:t>д</a:t>
            </a:r>
            <a:r>
              <a:rPr lang="mn-MN" dirty="0"/>
              <a:t>ө</a:t>
            </a:r>
            <a:r>
              <a:rPr lang="en-US" dirty="0" err="1"/>
              <a:t>р</a:t>
            </a:r>
            <a:r>
              <a:rPr lang="en-US" dirty="0"/>
              <a:t> </a:t>
            </a:r>
            <a:r>
              <a:rPr lang="en-US" dirty="0" err="1"/>
              <a:t>бид</a:t>
            </a:r>
            <a:r>
              <a:rPr lang="en-US" dirty="0"/>
              <a:t> „</a:t>
            </a:r>
            <a:r>
              <a:rPr lang="en-US" b="1" i="1" dirty="0" err="1"/>
              <a:t>Хэрэглэгч</a:t>
            </a:r>
            <a:r>
              <a:rPr lang="en-US" b="1" i="1" dirty="0"/>
              <a:t> </a:t>
            </a:r>
            <a:r>
              <a:rPr lang="en-US" b="1" i="1" dirty="0" err="1"/>
              <a:t>бол</a:t>
            </a:r>
            <a:r>
              <a:rPr lang="en-US" b="1" i="1" dirty="0"/>
              <a:t> </a:t>
            </a:r>
            <a:r>
              <a:rPr lang="en-US" b="1" i="1" dirty="0" err="1"/>
              <a:t>хаан</a:t>
            </a:r>
            <a:r>
              <a:rPr lang="en-US" b="1" i="1" dirty="0"/>
              <a:t> </a:t>
            </a:r>
            <a:r>
              <a:rPr lang="en-US" b="1" i="1" dirty="0" err="1"/>
              <a:t>хэмээх</a:t>
            </a:r>
            <a:r>
              <a:rPr lang="en-US" dirty="0"/>
              <a:t>”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зээлийн</a:t>
            </a:r>
            <a:r>
              <a:rPr lang="en-US" dirty="0"/>
              <a:t> </a:t>
            </a:r>
            <a:r>
              <a:rPr lang="en-US" dirty="0" err="1"/>
              <a:t>алтан</a:t>
            </a:r>
            <a:r>
              <a:rPr lang="en-US" dirty="0"/>
              <a:t> </a:t>
            </a:r>
            <a:r>
              <a:rPr lang="en-US" dirty="0" err="1"/>
              <a:t>зарчимд</a:t>
            </a:r>
            <a:r>
              <a:rPr lang="en-US" dirty="0"/>
              <a:t> </a:t>
            </a:r>
            <a:r>
              <a:rPr lang="en-US" dirty="0" err="1"/>
              <a:t>захирагдаж</a:t>
            </a:r>
            <a:r>
              <a:rPr lang="en-US" dirty="0"/>
              <a:t> </a:t>
            </a:r>
            <a:r>
              <a:rPr lang="en-US" dirty="0" err="1"/>
              <a:t>хэрэглэгчийн</a:t>
            </a:r>
            <a:r>
              <a:rPr lang="en-US" dirty="0"/>
              <a:t> </a:t>
            </a:r>
            <a:r>
              <a:rPr lang="en-US" dirty="0" err="1"/>
              <a:t>нийгэмд</a:t>
            </a:r>
            <a:r>
              <a:rPr lang="en-US" dirty="0"/>
              <a:t> </a:t>
            </a:r>
            <a:r>
              <a:rPr lang="en-US" dirty="0" err="1"/>
              <a:t>амьдарч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/>
              <a:t>Иймээс</a:t>
            </a:r>
            <a:r>
              <a:rPr lang="en-US" dirty="0"/>
              <a:t> </a:t>
            </a:r>
            <a:r>
              <a:rPr lang="en-US" dirty="0" err="1"/>
              <a:t>ч</a:t>
            </a:r>
            <a:r>
              <a:rPr lang="en-US" dirty="0"/>
              <a:t> </a:t>
            </a:r>
            <a:r>
              <a:rPr lang="en-US" dirty="0" err="1"/>
              <a:t>зєвхєн</a:t>
            </a:r>
            <a:r>
              <a:rPr lang="en-US" dirty="0"/>
              <a:t> </a:t>
            </a:r>
            <a:r>
              <a:rPr lang="en-US" dirty="0" err="1"/>
              <a:t>хэрэглэгчийн</a:t>
            </a:r>
            <a:r>
              <a:rPr lang="en-US" dirty="0"/>
              <a:t> </a:t>
            </a:r>
            <a:r>
              <a:rPr lang="en-US" dirty="0" err="1"/>
              <a:t>эрх</a:t>
            </a:r>
            <a:r>
              <a:rPr lang="en-US" dirty="0"/>
              <a:t> </a:t>
            </a:r>
            <a:r>
              <a:rPr lang="en-US" dirty="0" err="1"/>
              <a:t>ашиг-сонирхолд</a:t>
            </a:r>
            <a:r>
              <a:rPr lang="en-US" dirty="0"/>
              <a:t> </a:t>
            </a:r>
            <a:r>
              <a:rPr lang="en-US" dirty="0" err="1"/>
              <a:t>нийцэх</a:t>
            </a:r>
            <a:r>
              <a:rPr lang="en-US" dirty="0"/>
              <a:t> </a:t>
            </a:r>
            <a:r>
              <a:rPr lang="en-US" dirty="0" err="1"/>
              <a:t>бараа</a:t>
            </a:r>
            <a:r>
              <a:rPr lang="en-US" dirty="0"/>
              <a:t> </a:t>
            </a:r>
            <a:r>
              <a:rPr lang="en-US" dirty="0" err="1"/>
              <a:t>нийлvvлж</a:t>
            </a:r>
            <a:r>
              <a:rPr lang="en-US" dirty="0"/>
              <a:t>, </a:t>
            </a:r>
            <a:r>
              <a:rPr lang="en-US" dirty="0" err="1"/>
              <a:t>vйлчилгээ</a:t>
            </a:r>
            <a:r>
              <a:rPr lang="en-US" dirty="0"/>
              <a:t> </a:t>
            </a:r>
            <a:r>
              <a:rPr lang="en-US" dirty="0" err="1"/>
              <a:t>vзvvлж</a:t>
            </a:r>
            <a:r>
              <a:rPr lang="en-US" dirty="0"/>
              <a:t> </a:t>
            </a:r>
            <a:r>
              <a:rPr lang="en-US" dirty="0" err="1"/>
              <a:t>чадах</a:t>
            </a:r>
            <a:r>
              <a:rPr lang="en-US" dirty="0"/>
              <a:t> </a:t>
            </a:r>
            <a:r>
              <a:rPr lang="en-US" dirty="0" err="1"/>
              <a:t>аж</a:t>
            </a:r>
            <a:r>
              <a:rPr lang="en-US" dirty="0"/>
              <a:t> </a:t>
            </a:r>
            <a:r>
              <a:rPr lang="en-US" dirty="0" err="1"/>
              <a:t>ахуйн</a:t>
            </a:r>
            <a:r>
              <a:rPr lang="en-US" dirty="0"/>
              <a:t> </a:t>
            </a:r>
            <a:r>
              <a:rPr lang="en-US" dirty="0" err="1"/>
              <a:t>нэгж</a:t>
            </a:r>
            <a:r>
              <a:rPr lang="en-US" dirty="0"/>
              <a:t>, </a:t>
            </a:r>
            <a:r>
              <a:rPr lang="en-US" dirty="0" err="1"/>
              <a:t>компаниуд</a:t>
            </a:r>
            <a:r>
              <a:rPr lang="en-US" dirty="0"/>
              <a:t> </a:t>
            </a:r>
            <a:r>
              <a:rPr lang="en-US" dirty="0" err="1"/>
              <a:t>єєрийн</a:t>
            </a:r>
            <a:r>
              <a:rPr lang="en-US" dirty="0"/>
              <a:t> </a:t>
            </a:r>
            <a:r>
              <a:rPr lang="en-US" dirty="0" err="1"/>
              <a:t>хvрээгээ</a:t>
            </a:r>
            <a:r>
              <a:rPr lang="en-US" dirty="0"/>
              <a:t> </a:t>
            </a:r>
            <a:r>
              <a:rPr lang="en-US" dirty="0" err="1"/>
              <a:t>тэлж</a:t>
            </a:r>
            <a:r>
              <a:rPr lang="en-US" dirty="0"/>
              <a:t>,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зээлээ</a:t>
            </a:r>
            <a:r>
              <a:rPr lang="en-US" dirty="0"/>
              <a:t> </a:t>
            </a:r>
            <a:r>
              <a:rPr lang="en-US" dirty="0" err="1"/>
              <a:t>бататган</a:t>
            </a:r>
            <a:r>
              <a:rPr lang="en-US" dirty="0"/>
              <a:t> </a:t>
            </a:r>
            <a:r>
              <a:rPr lang="en-US" dirty="0" err="1"/>
              <a:t>хамгаалж</a:t>
            </a:r>
            <a:r>
              <a:rPr lang="en-US" dirty="0"/>
              <a:t> </a:t>
            </a:r>
            <a:r>
              <a:rPr lang="en-US" dirty="0" err="1"/>
              <a:t>чадна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Yvний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олон</a:t>
            </a:r>
            <a:r>
              <a:rPr lang="en-US" dirty="0"/>
              <a:t> </a:t>
            </a:r>
            <a:r>
              <a:rPr lang="en-US" dirty="0" err="1"/>
              <a:t>улсын</a:t>
            </a:r>
            <a:r>
              <a:rPr lang="en-US" dirty="0"/>
              <a:t> </a:t>
            </a:r>
            <a:r>
              <a:rPr lang="en-US" dirty="0" err="1"/>
              <a:t>хэмжээнд</a:t>
            </a:r>
            <a:r>
              <a:rPr lang="en-US" dirty="0"/>
              <a:t> </a:t>
            </a:r>
            <a:r>
              <a:rPr lang="en-US" dirty="0" err="1"/>
              <a:t>хvлээн</a:t>
            </a:r>
            <a:r>
              <a:rPr lang="en-US" dirty="0"/>
              <a:t> </a:t>
            </a:r>
            <a:r>
              <a:rPr lang="en-US" dirty="0" err="1"/>
              <a:t>зєвшєєрєгдсєн</a:t>
            </a:r>
            <a:r>
              <a:rPr lang="en-US" dirty="0"/>
              <a:t> </a:t>
            </a:r>
            <a:r>
              <a:rPr lang="en-US" dirty="0" err="1"/>
              <a:t>Франч</a:t>
            </a:r>
            <a:r>
              <a:rPr lang="mn-MN" dirty="0"/>
              <a:t>айзингийн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 smtClean="0"/>
              <a:t>юм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9921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75619"/>
            <a:ext cx="7315200" cy="4833741"/>
          </a:xfrm>
        </p:spPr>
        <p:txBody>
          <a:bodyPr>
            <a:normAutofit/>
          </a:bodyPr>
          <a:lstStyle/>
          <a:p>
            <a:r>
              <a:rPr lang="en-US" dirty="0" err="1"/>
              <a:t>Франч</a:t>
            </a:r>
            <a:r>
              <a:rPr lang="mn-MN" dirty="0"/>
              <a:t>айз</a:t>
            </a:r>
            <a:r>
              <a:rPr lang="en-US" dirty="0"/>
              <a:t> </a:t>
            </a:r>
            <a:r>
              <a:rPr lang="en-US" dirty="0" err="1"/>
              <a:t>системийг</a:t>
            </a:r>
            <a:r>
              <a:rPr lang="en-US" dirty="0"/>
              <a:t> </a:t>
            </a:r>
            <a:r>
              <a:rPr lang="en-US" dirty="0" err="1"/>
              <a:t>єнєєдєр</a:t>
            </a:r>
            <a:r>
              <a:rPr lang="en-US" dirty="0"/>
              <a:t> </a:t>
            </a:r>
            <a:r>
              <a:rPr lang="en-US" dirty="0" err="1"/>
              <a:t>тvргэн</a:t>
            </a:r>
            <a:r>
              <a:rPr lang="en-US" dirty="0"/>
              <a:t> </a:t>
            </a:r>
            <a:r>
              <a:rPr lang="en-US" dirty="0" err="1"/>
              <a:t>vйлчилгээний</a:t>
            </a:r>
            <a:r>
              <a:rPr lang="en-US" dirty="0"/>
              <a:t> </a:t>
            </a:r>
            <a:r>
              <a:rPr lang="en-US" dirty="0" err="1"/>
              <a:t>газрууд</a:t>
            </a:r>
            <a:r>
              <a:rPr lang="en-US" dirty="0"/>
              <a:t>, </a:t>
            </a:r>
            <a:r>
              <a:rPr lang="en-US" dirty="0" err="1" smtClean="0"/>
              <a:t>гоо</a:t>
            </a:r>
            <a:r>
              <a:rPr lang="en-US" dirty="0" smtClean="0"/>
              <a:t> </a:t>
            </a:r>
            <a:r>
              <a:rPr lang="en-US" dirty="0" err="1"/>
              <a:t>сайхны</a:t>
            </a:r>
            <a:r>
              <a:rPr lang="en-US" dirty="0"/>
              <a:t> </a:t>
            </a:r>
            <a:r>
              <a:rPr lang="en-US" dirty="0" err="1"/>
              <a:t>салон-ууд</a:t>
            </a:r>
            <a:r>
              <a:rPr lang="en-US" dirty="0" smtClean="0"/>
              <a:t>, </a:t>
            </a:r>
            <a:r>
              <a:rPr lang="en-US" dirty="0" err="1"/>
              <a:t>эмчилгээний</a:t>
            </a:r>
            <a:r>
              <a:rPr lang="en-US" dirty="0"/>
              <a:t> </a:t>
            </a:r>
            <a:r>
              <a:rPr lang="en-US" dirty="0" err="1"/>
              <a:t>цэгvvд</a:t>
            </a:r>
            <a:r>
              <a:rPr lang="en-US" dirty="0"/>
              <a:t>, </a:t>
            </a:r>
            <a:r>
              <a:rPr lang="en-US" dirty="0" err="1"/>
              <a:t>жолооны</a:t>
            </a:r>
            <a:r>
              <a:rPr lang="en-US" dirty="0"/>
              <a:t> </a:t>
            </a:r>
            <a:r>
              <a:rPr lang="en-US" dirty="0" err="1"/>
              <a:t>сургуулиуд</a:t>
            </a:r>
            <a:r>
              <a:rPr lang="en-US" dirty="0"/>
              <a:t>, </a:t>
            </a:r>
            <a:r>
              <a:rPr lang="en-US" dirty="0" err="1" smtClean="0"/>
              <a:t>ажил</a:t>
            </a:r>
            <a:r>
              <a:rPr lang="en-US" dirty="0" smtClean="0"/>
              <a:t> </a:t>
            </a:r>
            <a:r>
              <a:rPr lang="en-US" dirty="0" err="1"/>
              <a:t>жуулчлагчид</a:t>
            </a:r>
            <a:r>
              <a:rPr lang="en-US" dirty="0"/>
              <a:t>, </a:t>
            </a:r>
            <a:r>
              <a:rPr lang="en-US" dirty="0" err="1"/>
              <a:t>vнэртэй</a:t>
            </a:r>
            <a:r>
              <a:rPr lang="en-US" dirty="0"/>
              <a:t> </a:t>
            </a:r>
            <a:r>
              <a:rPr lang="en-US" dirty="0" err="1"/>
              <a:t>усны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тавилгын</a:t>
            </a:r>
            <a:r>
              <a:rPr lang="en-US" dirty="0"/>
              <a:t> </a:t>
            </a:r>
            <a:r>
              <a:rPr lang="en-US" dirty="0" err="1"/>
              <a:t>дэлгvvрvvд</a:t>
            </a:r>
            <a:r>
              <a:rPr lang="en-US" dirty="0"/>
              <a:t> </a:t>
            </a:r>
            <a:r>
              <a:rPr lang="en-US" dirty="0" err="1"/>
              <a:t>єргєнєєр</a:t>
            </a:r>
            <a:r>
              <a:rPr lang="en-US" dirty="0"/>
              <a:t> </a:t>
            </a:r>
            <a:r>
              <a:rPr lang="en-US" dirty="0" err="1"/>
              <a:t>хэрэглэж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 smtClean="0"/>
              <a:t>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Тvvнчлэн</a:t>
            </a:r>
            <a:r>
              <a:rPr lang="en-US" dirty="0"/>
              <a:t> </a:t>
            </a:r>
            <a:r>
              <a:rPr lang="en-US" dirty="0" err="1"/>
              <a:t>франчизе</a:t>
            </a:r>
            <a:r>
              <a:rPr lang="en-US" dirty="0"/>
              <a:t> </a:t>
            </a:r>
            <a:r>
              <a:rPr lang="en-US" dirty="0" err="1"/>
              <a:t>системд</a:t>
            </a:r>
            <a:r>
              <a:rPr lang="en-US" dirty="0"/>
              <a:t> </a:t>
            </a:r>
            <a:r>
              <a:rPr lang="en-US" dirty="0" err="1"/>
              <a:t>хамрагдах</a:t>
            </a:r>
            <a:r>
              <a:rPr lang="en-US" dirty="0"/>
              <a:t> </a:t>
            </a:r>
            <a:r>
              <a:rPr lang="en-US" dirty="0" err="1"/>
              <a:t>vйлдвэр</a:t>
            </a:r>
            <a:r>
              <a:rPr lang="en-US" dirty="0"/>
              <a:t>, </a:t>
            </a:r>
            <a:r>
              <a:rPr lang="en-US" dirty="0" err="1"/>
              <a:t>vйлчилгээний</a:t>
            </a:r>
            <a:r>
              <a:rPr lang="en-US" dirty="0"/>
              <a:t> </a:t>
            </a:r>
            <a:r>
              <a:rPr lang="en-US" dirty="0" err="1"/>
              <a:t>газруудын</a:t>
            </a:r>
            <a:r>
              <a:rPr lang="en-US" dirty="0"/>
              <a:t> </a:t>
            </a:r>
            <a:r>
              <a:rPr lang="en-US" dirty="0" err="1"/>
              <a:t>дампуурах</a:t>
            </a:r>
            <a:r>
              <a:rPr lang="en-US" dirty="0"/>
              <a:t> </a:t>
            </a:r>
            <a:r>
              <a:rPr lang="en-US" dirty="0" err="1"/>
              <a:t>магадлал</a:t>
            </a:r>
            <a:r>
              <a:rPr lang="en-US" dirty="0"/>
              <a:t> </a:t>
            </a:r>
            <a:r>
              <a:rPr lang="en-US" dirty="0" err="1"/>
              <a:t>тун</a:t>
            </a:r>
            <a:r>
              <a:rPr lang="en-US" dirty="0"/>
              <a:t> </a:t>
            </a:r>
            <a:r>
              <a:rPr lang="en-US" dirty="0" err="1"/>
              <a:t>бага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 </a:t>
            </a:r>
            <a:r>
              <a:rPr lang="en-US" dirty="0" err="1"/>
              <a:t>ба</a:t>
            </a:r>
            <a:r>
              <a:rPr lang="en-US" dirty="0"/>
              <a:t> </a:t>
            </a:r>
            <a:r>
              <a:rPr lang="en-US" dirty="0" err="1"/>
              <a:t>дундаж</a:t>
            </a:r>
            <a:r>
              <a:rPr lang="en-US" dirty="0"/>
              <a:t> </a:t>
            </a:r>
            <a:r>
              <a:rPr lang="en-US" dirty="0" err="1"/>
              <a:t>Америк</a:t>
            </a:r>
            <a:r>
              <a:rPr lang="en-US" dirty="0"/>
              <a:t> </a:t>
            </a:r>
            <a:r>
              <a:rPr lang="en-US" dirty="0" err="1"/>
              <a:t>хvн</a:t>
            </a:r>
            <a:r>
              <a:rPr lang="en-US" dirty="0"/>
              <a:t> 3 </a:t>
            </a:r>
            <a:r>
              <a:rPr lang="en-US" dirty="0" err="1"/>
              <a:t>доллар</a:t>
            </a:r>
            <a:r>
              <a:rPr lang="en-US" dirty="0"/>
              <a:t> </a:t>
            </a:r>
            <a:r>
              <a:rPr lang="en-US" dirty="0" err="1"/>
              <a:t>бvрийнхээ</a:t>
            </a:r>
            <a:r>
              <a:rPr lang="en-US" dirty="0"/>
              <a:t> </a:t>
            </a:r>
            <a:r>
              <a:rPr lang="en-US" dirty="0" err="1"/>
              <a:t>нэгийг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нэгэн</a:t>
            </a:r>
            <a:r>
              <a:rPr lang="en-US" dirty="0"/>
              <a:t> </a:t>
            </a:r>
            <a:r>
              <a:rPr lang="en-US" dirty="0" err="1"/>
              <a:t>франчизе</a:t>
            </a:r>
            <a:r>
              <a:rPr lang="en-US" dirty="0"/>
              <a:t> </a:t>
            </a:r>
            <a:r>
              <a:rPr lang="en-US" dirty="0" err="1"/>
              <a:t>системийн</a:t>
            </a:r>
            <a:r>
              <a:rPr lang="en-US" dirty="0"/>
              <a:t> </a:t>
            </a:r>
            <a:r>
              <a:rPr lang="en-US" dirty="0" err="1"/>
              <a:t>худалдаа</a:t>
            </a:r>
            <a:r>
              <a:rPr lang="en-US" dirty="0"/>
              <a:t>, </a:t>
            </a:r>
            <a:r>
              <a:rPr lang="en-US" dirty="0" err="1"/>
              <a:t>vйлчилгээнд</a:t>
            </a:r>
            <a:r>
              <a:rPr lang="en-US" dirty="0"/>
              <a:t> </a:t>
            </a:r>
            <a:r>
              <a:rPr lang="en-US" dirty="0" err="1"/>
              <a:t>зарцуулдаг</a:t>
            </a:r>
            <a:r>
              <a:rPr lang="en-US" dirty="0"/>
              <a:t> </a:t>
            </a:r>
            <a:r>
              <a:rPr lang="en-US" dirty="0" err="1"/>
              <a:t>зэрэг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энэхvv</a:t>
            </a:r>
            <a:r>
              <a:rPr lang="en-US" dirty="0"/>
              <a:t> </a:t>
            </a:r>
            <a:r>
              <a:rPr lang="en-US" dirty="0" err="1"/>
              <a:t>эдийн</a:t>
            </a:r>
            <a:r>
              <a:rPr lang="en-US" dirty="0"/>
              <a:t> </a:t>
            </a:r>
            <a:r>
              <a:rPr lang="en-US" dirty="0" err="1"/>
              <a:t>засаг-эрх</a:t>
            </a:r>
            <a:r>
              <a:rPr lang="en-US" dirty="0"/>
              <a:t> </a:t>
            </a:r>
            <a:r>
              <a:rPr lang="en-US" dirty="0" err="1"/>
              <a:t>зvйн</a:t>
            </a:r>
            <a:r>
              <a:rPr lang="en-US" dirty="0"/>
              <a:t> </a:t>
            </a:r>
            <a:r>
              <a:rPr lang="en-US" dirty="0" err="1"/>
              <a:t>институци</a:t>
            </a:r>
            <a:r>
              <a:rPr lang="en-US" dirty="0"/>
              <a:t> </a:t>
            </a:r>
            <a:r>
              <a:rPr lang="en-US" dirty="0" err="1"/>
              <a:t>тухайн</a:t>
            </a:r>
            <a:r>
              <a:rPr lang="en-US" dirty="0"/>
              <a:t> </a:t>
            </a:r>
            <a:r>
              <a:rPr lang="en-US" dirty="0" err="1"/>
              <a:t>улс</a:t>
            </a:r>
            <a:r>
              <a:rPr lang="en-US" dirty="0"/>
              <a:t> </a:t>
            </a:r>
            <a:r>
              <a:rPr lang="en-US" dirty="0" err="1"/>
              <a:t>орны</a:t>
            </a:r>
            <a:r>
              <a:rPr lang="en-US" dirty="0"/>
              <a:t> </a:t>
            </a:r>
            <a:r>
              <a:rPr lang="en-US" dirty="0" err="1"/>
              <a:t>хєгжил</a:t>
            </a:r>
            <a:r>
              <a:rPr lang="en-US" dirty="0"/>
              <a:t>, </a:t>
            </a:r>
            <a:r>
              <a:rPr lang="en-US" dirty="0" err="1"/>
              <a:t>эдийн</a:t>
            </a:r>
            <a:r>
              <a:rPr lang="en-US" dirty="0"/>
              <a:t> </a:t>
            </a:r>
            <a:r>
              <a:rPr lang="en-US" dirty="0" err="1"/>
              <a:t>засгийн</a:t>
            </a:r>
            <a:r>
              <a:rPr lang="en-US" dirty="0"/>
              <a:t> </a:t>
            </a:r>
            <a:r>
              <a:rPr lang="en-US" dirty="0" err="1"/>
              <a:t>єсєлтєд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нєлєєтэй</a:t>
            </a:r>
            <a:r>
              <a:rPr lang="en-US" dirty="0"/>
              <a:t> </a:t>
            </a:r>
            <a:r>
              <a:rPr lang="en-US" dirty="0" err="1"/>
              <a:t>болохыг</a:t>
            </a:r>
            <a:r>
              <a:rPr lang="en-US" dirty="0"/>
              <a:t> </a:t>
            </a:r>
            <a:r>
              <a:rPr lang="en-US" dirty="0" err="1"/>
              <a:t>батлан</a:t>
            </a:r>
            <a:r>
              <a:rPr lang="en-US" dirty="0"/>
              <a:t> </a:t>
            </a:r>
            <a:r>
              <a:rPr lang="en-US" dirty="0" err="1"/>
              <a:t>харуулж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355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4001"/>
            <a:ext cx="7315200" cy="1100666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Франчайсинг гэж юу вэ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54667"/>
            <a:ext cx="7315200" cy="4954693"/>
          </a:xfrm>
        </p:spPr>
        <p:txBody>
          <a:bodyPr/>
          <a:lstStyle/>
          <a:p>
            <a:r>
              <a:rPr lang="en-US" dirty="0" err="1"/>
              <a:t>Франч</a:t>
            </a:r>
            <a:r>
              <a:rPr lang="mn-MN" dirty="0"/>
              <a:t>айз</a:t>
            </a:r>
            <a:r>
              <a:rPr lang="en-US" dirty="0"/>
              <a:t> </a:t>
            </a:r>
            <a:r>
              <a:rPr lang="en-US" dirty="0" err="1"/>
              <a:t>хэмээх</a:t>
            </a:r>
            <a:r>
              <a:rPr lang="en-US" dirty="0"/>
              <a:t> </a:t>
            </a:r>
            <a:r>
              <a:rPr lang="en-US" dirty="0" err="1"/>
              <a:t>vг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утгын</a:t>
            </a:r>
            <a:r>
              <a:rPr lang="en-US" dirty="0"/>
              <a:t> </a:t>
            </a:r>
            <a:r>
              <a:rPr lang="en-US" dirty="0" err="1"/>
              <a:t>хувьд</a:t>
            </a:r>
            <a:r>
              <a:rPr lang="en-US" dirty="0"/>
              <a:t> </a:t>
            </a:r>
            <a:r>
              <a:rPr lang="en-US" dirty="0" err="1"/>
              <a:t>дундад</a:t>
            </a:r>
            <a:r>
              <a:rPr lang="en-US" dirty="0"/>
              <a:t> </a:t>
            </a:r>
            <a:r>
              <a:rPr lang="en-US" dirty="0" err="1"/>
              <a:t>зууны</a:t>
            </a:r>
            <a:r>
              <a:rPr lang="en-US" dirty="0"/>
              <a:t> </a:t>
            </a:r>
            <a:r>
              <a:rPr lang="en-US" dirty="0" err="1"/>
              <a:t>vеийн</a:t>
            </a:r>
            <a:r>
              <a:rPr lang="en-US" dirty="0"/>
              <a:t> </a:t>
            </a:r>
            <a:r>
              <a:rPr lang="en-US" dirty="0" err="1"/>
              <a:t>Францын</a:t>
            </a:r>
            <a:r>
              <a:rPr lang="en-US" dirty="0"/>
              <a:t> “</a:t>
            </a:r>
            <a:r>
              <a:rPr lang="en-US" dirty="0" err="1"/>
              <a:t>chartres</a:t>
            </a:r>
            <a:r>
              <a:rPr lang="en-US" dirty="0"/>
              <a:t> de franchise” </a:t>
            </a:r>
            <a:r>
              <a:rPr lang="en-US" dirty="0" err="1"/>
              <a:t>гэгдэх</a:t>
            </a:r>
            <a:r>
              <a:rPr lang="en-US" dirty="0"/>
              <a:t> </a:t>
            </a:r>
            <a:r>
              <a:rPr lang="en-US" dirty="0" err="1"/>
              <a:t>зєвшєєрлийн</a:t>
            </a:r>
            <a:r>
              <a:rPr lang="en-US" dirty="0"/>
              <a:t> </a:t>
            </a:r>
            <a:r>
              <a:rPr lang="en-US" dirty="0" err="1"/>
              <a:t>бичгээс</a:t>
            </a:r>
            <a:r>
              <a:rPr lang="en-US" dirty="0"/>
              <a:t> </a:t>
            </a:r>
            <a:r>
              <a:rPr lang="en-US" dirty="0" err="1"/>
              <a:t>гаралтай</a:t>
            </a:r>
            <a:r>
              <a:rPr lang="en-US" dirty="0"/>
              <a:t> </a:t>
            </a:r>
            <a:r>
              <a:rPr lang="en-US" dirty="0" err="1"/>
              <a:t>гэгддэг</a:t>
            </a:r>
            <a:r>
              <a:rPr lang="en-US" dirty="0"/>
              <a:t>. </a:t>
            </a:r>
            <a:r>
              <a:rPr lang="en-US" dirty="0" err="1"/>
              <a:t>Энгийн</a:t>
            </a:r>
            <a:r>
              <a:rPr lang="en-US" dirty="0"/>
              <a:t> </a:t>
            </a:r>
            <a:r>
              <a:rPr lang="en-US" dirty="0" err="1"/>
              <a:t>утгаараа</a:t>
            </a:r>
            <a:r>
              <a:rPr lang="en-US" dirty="0"/>
              <a:t> </a:t>
            </a:r>
            <a:r>
              <a:rPr lang="en-US" dirty="0" err="1"/>
              <a:t>Франчизинг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талаас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худалдагч</a:t>
            </a:r>
            <a:r>
              <a:rPr lang="en-US" dirty="0"/>
              <a:t> (franchisor) </a:t>
            </a:r>
            <a:r>
              <a:rPr lang="en-US" dirty="0" err="1"/>
              <a:t>нєгєє</a:t>
            </a:r>
            <a:r>
              <a:rPr lang="en-US" dirty="0"/>
              <a:t> </a:t>
            </a:r>
            <a:r>
              <a:rPr lang="en-US" dirty="0" err="1"/>
              <a:t>талаас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(franchisee) </a:t>
            </a:r>
            <a:r>
              <a:rPr lang="en-US" dirty="0" err="1"/>
              <a:t>хоёрын</a:t>
            </a:r>
            <a:r>
              <a:rPr lang="en-US" dirty="0"/>
              <a:t> </a:t>
            </a:r>
            <a:r>
              <a:rPr lang="en-US" dirty="0" err="1"/>
              <a:t>хооронд</a:t>
            </a:r>
            <a:r>
              <a:rPr lang="en-US" dirty="0"/>
              <a:t> </a:t>
            </a:r>
            <a:r>
              <a:rPr lang="en-US" dirty="0" err="1"/>
              <a:t>vvссэн</a:t>
            </a:r>
            <a:r>
              <a:rPr lang="en-US" dirty="0"/>
              <a:t> </a:t>
            </a:r>
            <a:r>
              <a:rPr lang="en-US" dirty="0" err="1"/>
              <a:t>худалдааны</a:t>
            </a:r>
            <a:r>
              <a:rPr lang="en-US" dirty="0"/>
              <a:t> </a:t>
            </a:r>
            <a:r>
              <a:rPr lang="en-US" dirty="0" err="1"/>
              <a:t>гэрээ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/>
              <a:t>Франчизингийн</a:t>
            </a:r>
            <a:r>
              <a:rPr lang="en-US" dirty="0"/>
              <a:t> </a:t>
            </a:r>
            <a:r>
              <a:rPr lang="en-US" dirty="0" err="1"/>
              <a:t>гэрээг</a:t>
            </a:r>
            <a:r>
              <a:rPr lang="en-US" dirty="0"/>
              <a:t> </a:t>
            </a:r>
            <a:r>
              <a:rPr lang="en-US" dirty="0" err="1"/>
              <a:t>дотоод</a:t>
            </a:r>
            <a:r>
              <a:rPr lang="en-US" dirty="0"/>
              <a:t> </a:t>
            </a:r>
            <a:r>
              <a:rPr lang="en-US" dirty="0" err="1"/>
              <a:t>агуулгынх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хувьд</a:t>
            </a:r>
            <a:r>
              <a:rPr lang="en-US" dirty="0"/>
              <a:t> </a:t>
            </a:r>
          </a:p>
          <a:p>
            <a:pPr marL="45720" indent="0">
              <a:buNone/>
            </a:pPr>
            <a:r>
              <a:rPr lang="en-US" dirty="0" smtClean="0"/>
              <a:t> 1. </a:t>
            </a:r>
            <a:r>
              <a:rPr lang="en-US" dirty="0" err="1"/>
              <a:t>Vйлдвэрлэлийн</a:t>
            </a:r>
            <a:r>
              <a:rPr lang="mn-MN" dirty="0"/>
              <a:t> франчайзинг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 2.</a:t>
            </a:r>
            <a:r>
              <a:rPr lang="mn-MN" dirty="0"/>
              <a:t> Ү</a:t>
            </a:r>
            <a:r>
              <a:rPr lang="en-US" dirty="0" err="1"/>
              <a:t>йлчилгээний</a:t>
            </a:r>
            <a:r>
              <a:rPr lang="mn-MN" dirty="0"/>
              <a:t> </a:t>
            </a:r>
            <a:r>
              <a:rPr lang="mn-MN" dirty="0" smtClean="0"/>
              <a:t>франчайзинг</a:t>
            </a:r>
            <a:endParaRPr lang="en-US" dirty="0" smtClean="0"/>
          </a:p>
          <a:p>
            <a:pPr marL="45720" lvl="0" indent="0">
              <a:buNone/>
            </a:pPr>
            <a:r>
              <a:rPr lang="en-US" dirty="0"/>
              <a:t> </a:t>
            </a:r>
            <a:r>
              <a:rPr lang="en-US" dirty="0" smtClean="0"/>
              <a:t>3.</a:t>
            </a:r>
            <a:r>
              <a:rPr lang="mn-MN" dirty="0"/>
              <a:t> Х</a:t>
            </a:r>
            <a:r>
              <a:rPr lang="en-US" dirty="0" err="1"/>
              <a:t>удалдааны</a:t>
            </a:r>
            <a:r>
              <a:rPr lang="en-US" dirty="0"/>
              <a:t> </a:t>
            </a:r>
            <a:r>
              <a:rPr lang="en-US" dirty="0" err="1"/>
              <a:t>франч</a:t>
            </a:r>
            <a:r>
              <a:rPr lang="mn-MN" dirty="0"/>
              <a:t>айзинг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 </a:t>
            </a:r>
            <a:r>
              <a:rPr lang="en-US" dirty="0" err="1"/>
              <a:t>гурван</a:t>
            </a:r>
            <a:r>
              <a:rPr lang="en-US" dirty="0"/>
              <a:t> </a:t>
            </a:r>
            <a:r>
              <a:rPr lang="en-US" dirty="0" err="1"/>
              <a:t>хэсэгт</a:t>
            </a:r>
            <a:r>
              <a:rPr lang="en-US" dirty="0"/>
              <a:t> </a:t>
            </a:r>
            <a:r>
              <a:rPr lang="en-US" dirty="0" err="1"/>
              <a:t>хуваадаг</a:t>
            </a:r>
            <a:r>
              <a:rPr lang="en-US" dirty="0"/>
              <a:t> .</a:t>
            </a:r>
          </a:p>
          <a:p>
            <a:pPr marL="45720" lv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3524" y="24674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2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8857"/>
            <a:ext cx="7315200" cy="4930503"/>
          </a:xfrm>
        </p:spPr>
        <p:txBody>
          <a:bodyPr/>
          <a:lstStyle/>
          <a:p>
            <a:r>
              <a:rPr lang="en-US" b="1" dirty="0" err="1"/>
              <a:t>Yйлдвэрлэлийн</a:t>
            </a:r>
            <a:r>
              <a:rPr lang="en-US" b="1" dirty="0"/>
              <a:t> </a:t>
            </a:r>
            <a:r>
              <a:rPr lang="en-US" b="1" dirty="0" err="1"/>
              <a:t>франчизинг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худалдагчаас</a:t>
            </a:r>
            <a:r>
              <a:rPr lang="en-US" dirty="0"/>
              <a:t> </a:t>
            </a:r>
            <a:r>
              <a:rPr lang="en-US" dirty="0" err="1"/>
              <a:t>олгосон</a:t>
            </a:r>
            <a:r>
              <a:rPr lang="en-US" dirty="0"/>
              <a:t> </a:t>
            </a:r>
            <a:r>
              <a:rPr lang="en-US" dirty="0" err="1"/>
              <a:t>эрхийн</a:t>
            </a:r>
            <a:r>
              <a:rPr lang="en-US" dirty="0"/>
              <a:t> </a:t>
            </a:r>
            <a:r>
              <a:rPr lang="en-US" dirty="0" err="1"/>
              <a:t>дагуу</a:t>
            </a:r>
            <a:r>
              <a:rPr lang="en-US" dirty="0"/>
              <a:t> </a:t>
            </a:r>
            <a:r>
              <a:rPr lang="en-US" dirty="0" err="1"/>
              <a:t>ямар</a:t>
            </a:r>
            <a:r>
              <a:rPr lang="en-US" dirty="0"/>
              <a:t> </a:t>
            </a:r>
            <a:r>
              <a:rPr lang="en-US" dirty="0" err="1"/>
              <a:t>нэгэн</a:t>
            </a:r>
            <a:r>
              <a:rPr lang="en-US" dirty="0"/>
              <a:t> </a:t>
            </a:r>
            <a:r>
              <a:rPr lang="en-US" dirty="0" err="1"/>
              <a:t>бvтээгдэхvvн</a:t>
            </a:r>
            <a:r>
              <a:rPr lang="en-US" dirty="0"/>
              <a:t> </a:t>
            </a:r>
            <a:r>
              <a:rPr lang="en-US" dirty="0" err="1"/>
              <a:t>vйлдвэрлэх</a:t>
            </a:r>
            <a:r>
              <a:rPr lang="en-US" dirty="0"/>
              <a:t>, </a:t>
            </a:r>
            <a:r>
              <a:rPr lang="en-US" dirty="0" err="1"/>
              <a:t>борлуулахад</a:t>
            </a:r>
            <a:r>
              <a:rPr lang="en-US" dirty="0"/>
              <a:t> </a:t>
            </a:r>
            <a:r>
              <a:rPr lang="en-US" dirty="0" err="1"/>
              <a:t>чиглэдэг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b="1" dirty="0" err="1"/>
              <a:t>vйлчилгээний</a:t>
            </a:r>
            <a:r>
              <a:rPr lang="en-US" b="1" dirty="0"/>
              <a:t> </a:t>
            </a:r>
            <a:r>
              <a:rPr lang="en-US" b="1" dirty="0" err="1"/>
              <a:t>франчизинг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янз</a:t>
            </a:r>
            <a:r>
              <a:rPr lang="en-US" dirty="0"/>
              <a:t> </a:t>
            </a:r>
            <a:r>
              <a:rPr lang="en-US" dirty="0" err="1"/>
              <a:t>бvрийн</a:t>
            </a:r>
            <a:r>
              <a:rPr lang="en-US" dirty="0"/>
              <a:t> </a:t>
            </a:r>
            <a:r>
              <a:rPr lang="en-US" dirty="0" err="1"/>
              <a:t>vйлчилгээг</a:t>
            </a:r>
            <a:r>
              <a:rPr lang="en-US" dirty="0"/>
              <a:t> (</a:t>
            </a:r>
            <a:r>
              <a:rPr lang="en-US" dirty="0" err="1"/>
              <a:t>зочид</a:t>
            </a:r>
            <a:r>
              <a:rPr lang="en-US" dirty="0"/>
              <a:t> </a:t>
            </a:r>
            <a:r>
              <a:rPr lang="en-US" dirty="0" err="1"/>
              <a:t>буудлын</a:t>
            </a:r>
            <a:r>
              <a:rPr lang="en-US" dirty="0"/>
              <a:t>, </a:t>
            </a:r>
            <a:r>
              <a:rPr lang="en-US" dirty="0" err="1"/>
              <a:t>тvргэн</a:t>
            </a:r>
            <a:r>
              <a:rPr lang="en-US" dirty="0"/>
              <a:t> </a:t>
            </a:r>
            <a:r>
              <a:rPr lang="en-US" dirty="0" err="1"/>
              <a:t>засварын</a:t>
            </a:r>
            <a:r>
              <a:rPr lang="en-US" dirty="0"/>
              <a:t>, </a:t>
            </a:r>
            <a:r>
              <a:rPr lang="en-US" dirty="0" err="1"/>
              <a:t>гоо</a:t>
            </a:r>
            <a:r>
              <a:rPr lang="en-US" dirty="0"/>
              <a:t> </a:t>
            </a:r>
            <a:r>
              <a:rPr lang="en-US" dirty="0" err="1"/>
              <a:t>сайхны</a:t>
            </a:r>
            <a:r>
              <a:rPr lang="en-US" dirty="0"/>
              <a:t>, </a:t>
            </a:r>
            <a:r>
              <a:rPr lang="en-US" dirty="0" err="1"/>
              <a:t>vс</a:t>
            </a:r>
            <a:r>
              <a:rPr lang="en-US" dirty="0"/>
              <a:t> </a:t>
            </a:r>
            <a:r>
              <a:rPr lang="en-US" dirty="0" err="1"/>
              <a:t>засах</a:t>
            </a:r>
            <a:r>
              <a:rPr lang="en-US" dirty="0"/>
              <a:t> </a:t>
            </a:r>
            <a:r>
              <a:rPr lang="en-US" dirty="0" err="1"/>
              <a:t>салоны</a:t>
            </a:r>
            <a:r>
              <a:rPr lang="en-US" dirty="0"/>
              <a:t> </a:t>
            </a:r>
            <a:r>
              <a:rPr lang="en-US" dirty="0" err="1"/>
              <a:t>гэх</a:t>
            </a:r>
            <a:r>
              <a:rPr lang="en-US" dirty="0"/>
              <a:t> </a:t>
            </a:r>
            <a:r>
              <a:rPr lang="en-US" dirty="0" err="1"/>
              <a:t>мэт</a:t>
            </a:r>
            <a:r>
              <a:rPr lang="en-US" dirty="0"/>
              <a:t>) </a:t>
            </a:r>
            <a:r>
              <a:rPr lang="en-US" dirty="0" err="1"/>
              <a:t>аль</a:t>
            </a:r>
            <a:r>
              <a:rPr lang="en-US" dirty="0"/>
              <a:t> </a:t>
            </a:r>
            <a:r>
              <a:rPr lang="en-US" dirty="0" err="1"/>
              <a:t>болох</a:t>
            </a:r>
            <a:r>
              <a:rPr lang="en-US" dirty="0"/>
              <a:t> </a:t>
            </a:r>
            <a:r>
              <a:rPr lang="en-US" dirty="0" err="1"/>
              <a:t>єргєн</a:t>
            </a:r>
            <a:r>
              <a:rPr lang="en-US" dirty="0"/>
              <a:t> </a:t>
            </a:r>
            <a:r>
              <a:rPr lang="en-US" dirty="0" err="1"/>
              <a:t>хvрээнд</a:t>
            </a:r>
            <a:r>
              <a:rPr lang="en-US" dirty="0"/>
              <a:t> </a:t>
            </a:r>
            <a:r>
              <a:rPr lang="en-US" dirty="0" err="1"/>
              <a:t>vзvvлэх</a:t>
            </a:r>
            <a:r>
              <a:rPr lang="en-US" dirty="0"/>
              <a:t> </a:t>
            </a:r>
            <a:r>
              <a:rPr lang="en-US" dirty="0" err="1"/>
              <a:t>зорилготой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 smtClean="0"/>
              <a:t>.</a:t>
            </a:r>
          </a:p>
          <a:p>
            <a:r>
              <a:rPr lang="en-US" dirty="0" err="1"/>
              <a:t>Харин</a:t>
            </a:r>
            <a:r>
              <a:rPr lang="en-US" dirty="0"/>
              <a:t> </a:t>
            </a:r>
            <a:r>
              <a:rPr lang="en-US" b="1" dirty="0" err="1"/>
              <a:t>худалдааны</a:t>
            </a:r>
            <a:r>
              <a:rPr lang="en-US" b="1" dirty="0"/>
              <a:t> </a:t>
            </a:r>
            <a:r>
              <a:rPr lang="en-US" b="1" dirty="0" err="1"/>
              <a:t>франчизинг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зарим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онцлог</a:t>
            </a:r>
            <a:r>
              <a:rPr lang="en-US" dirty="0"/>
              <a:t> </a:t>
            </a:r>
            <a:r>
              <a:rPr lang="en-US" dirty="0" err="1"/>
              <a:t>шинжтэй</a:t>
            </a:r>
            <a:r>
              <a:rPr lang="en-US" dirty="0"/>
              <a:t> </a:t>
            </a:r>
            <a:r>
              <a:rPr lang="en-US" dirty="0" err="1"/>
              <a:t>бvтээгдэхvvн</a:t>
            </a:r>
            <a:r>
              <a:rPr lang="en-US" dirty="0"/>
              <a:t>, </a:t>
            </a:r>
            <a:r>
              <a:rPr lang="en-US" dirty="0" err="1"/>
              <a:t>бvтээгдэхvvний</a:t>
            </a:r>
            <a:r>
              <a:rPr lang="en-US" dirty="0"/>
              <a:t> </a:t>
            </a:r>
            <a:r>
              <a:rPr lang="en-US" dirty="0" err="1"/>
              <a:t>тєрлийг</a:t>
            </a:r>
            <a:r>
              <a:rPr lang="en-US" dirty="0"/>
              <a:t> </a:t>
            </a:r>
            <a:r>
              <a:rPr lang="en-US" dirty="0" err="1"/>
              <a:t>борлуулахад</a:t>
            </a:r>
            <a:r>
              <a:rPr lang="en-US" dirty="0"/>
              <a:t> </a:t>
            </a:r>
            <a:r>
              <a:rPr lang="en-US" dirty="0" err="1"/>
              <a:t>чиглэдэг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41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87714"/>
            <a:ext cx="7315200" cy="4821646"/>
          </a:xfrm>
        </p:spPr>
        <p:txBody>
          <a:bodyPr>
            <a:normAutofit/>
          </a:bodyPr>
          <a:lstStyle/>
          <a:p>
            <a:r>
              <a:rPr lang="en-US" dirty="0" err="1"/>
              <a:t>Франчизингийн</a:t>
            </a:r>
            <a:r>
              <a:rPr lang="en-US" dirty="0"/>
              <a:t> </a:t>
            </a:r>
            <a:r>
              <a:rPr lang="en-US" dirty="0" err="1"/>
              <a:t>системд</a:t>
            </a:r>
            <a:r>
              <a:rPr lang="en-US" dirty="0"/>
              <a:t> </a:t>
            </a:r>
            <a:r>
              <a:rPr lang="en-US" dirty="0" err="1"/>
              <a:t>франчизее</a:t>
            </a:r>
            <a:r>
              <a:rPr lang="en-US" dirty="0"/>
              <a:t>, </a:t>
            </a:r>
            <a:r>
              <a:rPr lang="en-US" dirty="0" err="1"/>
              <a:t>франчизор</a:t>
            </a:r>
            <a:r>
              <a:rPr lang="en-US" dirty="0"/>
              <a:t> </a:t>
            </a:r>
            <a:r>
              <a:rPr lang="en-US" dirty="0" err="1"/>
              <a:t>хоёр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эрх</a:t>
            </a:r>
            <a:r>
              <a:rPr lang="en-US" dirty="0"/>
              <a:t> </a:t>
            </a:r>
            <a:r>
              <a:rPr lang="en-US" dirty="0" err="1"/>
              <a:t>зvй</a:t>
            </a:r>
            <a:r>
              <a:rPr lang="en-US" dirty="0"/>
              <a:t>, </a:t>
            </a:r>
            <a:r>
              <a:rPr lang="en-US" dirty="0" err="1"/>
              <a:t>эдийн</a:t>
            </a:r>
            <a:r>
              <a:rPr lang="en-US" dirty="0"/>
              <a:t> </a:t>
            </a:r>
            <a:r>
              <a:rPr lang="en-US" dirty="0" err="1"/>
              <a:t>засгийн</a:t>
            </a:r>
            <a:r>
              <a:rPr lang="en-US" dirty="0"/>
              <a:t> </a:t>
            </a:r>
            <a:r>
              <a:rPr lang="en-US" dirty="0" err="1"/>
              <a:t>хувьд</a:t>
            </a:r>
            <a:r>
              <a:rPr lang="en-US" dirty="0"/>
              <a:t> </a:t>
            </a:r>
            <a:r>
              <a:rPr lang="en-US" dirty="0" err="1"/>
              <a:t>хэдийгээр</a:t>
            </a:r>
            <a:r>
              <a:rPr lang="en-US" dirty="0"/>
              <a:t> </a:t>
            </a:r>
            <a:r>
              <a:rPr lang="en-US" dirty="0" err="1"/>
              <a:t>бие</a:t>
            </a:r>
            <a:r>
              <a:rPr lang="en-US" dirty="0"/>
              <a:t> </a:t>
            </a:r>
            <a:r>
              <a:rPr lang="en-US" dirty="0" err="1"/>
              <a:t>даасан</a:t>
            </a:r>
            <a:r>
              <a:rPr lang="en-US" dirty="0"/>
              <a:t> </a:t>
            </a:r>
            <a:r>
              <a:rPr lang="en-US" dirty="0" err="1"/>
              <a:t>байдалтай</a:t>
            </a:r>
            <a:r>
              <a:rPr lang="en-US" dirty="0"/>
              <a:t> </a:t>
            </a:r>
            <a:r>
              <a:rPr lang="en-US" dirty="0" err="1"/>
              <a:t>авч</a:t>
            </a:r>
            <a:r>
              <a:rPr lang="en-US" dirty="0"/>
              <a:t> </a:t>
            </a:r>
            <a:r>
              <a:rPr lang="en-US" dirty="0" err="1"/>
              <a:t>тэдний</a:t>
            </a:r>
            <a:r>
              <a:rPr lang="en-US" dirty="0"/>
              <a:t> </a:t>
            </a:r>
            <a:r>
              <a:rPr lang="en-US" dirty="0" err="1"/>
              <a:t>хамтын</a:t>
            </a:r>
            <a:r>
              <a:rPr lang="en-US" dirty="0"/>
              <a:t> </a:t>
            </a:r>
            <a:r>
              <a:rPr lang="en-US" dirty="0" err="1"/>
              <a:t>ажиллагаа</a:t>
            </a:r>
            <a:r>
              <a:rPr lang="en-US" dirty="0"/>
              <a:t>, </a:t>
            </a:r>
            <a:r>
              <a:rPr lang="en-US" dirty="0" err="1"/>
              <a:t>харилцан</a:t>
            </a:r>
            <a:r>
              <a:rPr lang="en-US" dirty="0"/>
              <a:t> </a:t>
            </a:r>
            <a:r>
              <a:rPr lang="en-US" dirty="0" err="1"/>
              <a:t>хамаарал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гэрээний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чухал</a:t>
            </a:r>
            <a:r>
              <a:rPr lang="en-US" dirty="0"/>
              <a:t> </a:t>
            </a:r>
            <a:r>
              <a:rPr lang="en-US" dirty="0" err="1"/>
              <a:t>элемент</a:t>
            </a:r>
            <a:r>
              <a:rPr lang="en-US" dirty="0"/>
              <a:t> </a:t>
            </a:r>
            <a:r>
              <a:rPr lang="en-US" dirty="0" err="1"/>
              <a:t>болдог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</a:t>
            </a:r>
          </a:p>
          <a:p>
            <a:r>
              <a:rPr lang="en-US" dirty="0" err="1"/>
              <a:t>Иймээс</a:t>
            </a:r>
            <a:r>
              <a:rPr lang="en-US" dirty="0"/>
              <a:t> </a:t>
            </a:r>
            <a:r>
              <a:rPr lang="en-US" dirty="0" err="1"/>
              <a:t>ч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(</a:t>
            </a:r>
            <a:r>
              <a:rPr lang="en-US" dirty="0" err="1"/>
              <a:t>франчизее</a:t>
            </a:r>
            <a:r>
              <a:rPr lang="en-US" dirty="0"/>
              <a:t>)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бvх</a:t>
            </a:r>
            <a:r>
              <a:rPr lang="en-US" dirty="0"/>
              <a:t> </a:t>
            </a:r>
            <a:r>
              <a:rPr lang="en-US" dirty="0" err="1"/>
              <a:t>хариуцлагыг</a:t>
            </a:r>
            <a:r>
              <a:rPr lang="en-US" dirty="0"/>
              <a:t> </a:t>
            </a:r>
            <a:r>
              <a:rPr lang="en-US" dirty="0" err="1"/>
              <a:t>єєртєє</a:t>
            </a:r>
            <a:r>
              <a:rPr lang="en-US" dirty="0"/>
              <a:t> </a:t>
            </a:r>
            <a:r>
              <a:rPr lang="en-US" dirty="0" err="1"/>
              <a:t>хvлээж</a:t>
            </a:r>
            <a:r>
              <a:rPr lang="en-US" dirty="0"/>
              <a:t> </a:t>
            </a:r>
            <a:r>
              <a:rPr lang="en-US" dirty="0" err="1"/>
              <a:t>єєрийн</a:t>
            </a:r>
            <a:r>
              <a:rPr lang="en-US" dirty="0"/>
              <a:t> </a:t>
            </a:r>
            <a:r>
              <a:rPr lang="en-US" dirty="0" err="1"/>
              <a:t>нэр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франчизе</a:t>
            </a:r>
            <a:r>
              <a:rPr lang="en-US" dirty="0"/>
              <a:t> </a:t>
            </a:r>
            <a:r>
              <a:rPr lang="en-US" dirty="0" err="1"/>
              <a:t>системийг</a:t>
            </a:r>
            <a:r>
              <a:rPr lang="en-US" dirty="0"/>
              <a:t> </a:t>
            </a:r>
            <a:r>
              <a:rPr lang="en-US" dirty="0" err="1"/>
              <a:t>ажилуулах</a:t>
            </a:r>
            <a:r>
              <a:rPr lang="en-US" dirty="0"/>
              <a:t> </a:t>
            </a:r>
            <a:r>
              <a:rPr lang="en-US" dirty="0" err="1"/>
              <a:t>бvрэн</a:t>
            </a:r>
            <a:r>
              <a:rPr lang="en-US" dirty="0"/>
              <a:t> </a:t>
            </a:r>
            <a:r>
              <a:rPr lang="en-US" dirty="0" err="1"/>
              <a:t>эрхтэй</a:t>
            </a:r>
            <a:r>
              <a:rPr lang="en-US" dirty="0"/>
              <a:t> </a:t>
            </a:r>
            <a:r>
              <a:rPr lang="en-US" dirty="0" err="1"/>
              <a:t>ба</a:t>
            </a:r>
            <a:r>
              <a:rPr lang="en-US" dirty="0"/>
              <a:t> </a:t>
            </a:r>
            <a:r>
              <a:rPr lang="en-US" dirty="0" err="1"/>
              <a:t>хэрэглэгчидтэй</a:t>
            </a:r>
            <a:r>
              <a:rPr lang="en-US" dirty="0"/>
              <a:t> </a:t>
            </a:r>
            <a:r>
              <a:rPr lang="en-US" dirty="0" err="1"/>
              <a:t>шууд</a:t>
            </a:r>
            <a:r>
              <a:rPr lang="en-US" dirty="0"/>
              <a:t> </a:t>
            </a:r>
            <a:r>
              <a:rPr lang="en-US" dirty="0" err="1"/>
              <a:t>харилцаанд</a:t>
            </a:r>
            <a:r>
              <a:rPr lang="en-US" dirty="0"/>
              <a:t> </a:t>
            </a:r>
            <a:r>
              <a:rPr lang="en-US" dirty="0" err="1"/>
              <a:t>орж</a:t>
            </a:r>
            <a:r>
              <a:rPr lang="en-US" dirty="0"/>
              <a:t> </a:t>
            </a:r>
            <a:r>
              <a:rPr lang="en-US" dirty="0" err="1"/>
              <a:t>гэрээний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хуулийн</a:t>
            </a:r>
            <a:r>
              <a:rPr lang="en-US" dirty="0"/>
              <a:t> </a:t>
            </a:r>
            <a:r>
              <a:rPr lang="en-US" dirty="0" err="1"/>
              <a:t>vvргийг</a:t>
            </a:r>
            <a:r>
              <a:rPr lang="en-US" dirty="0"/>
              <a:t> </a:t>
            </a:r>
            <a:r>
              <a:rPr lang="en-US" dirty="0" err="1"/>
              <a:t>дангаараа</a:t>
            </a:r>
            <a:r>
              <a:rPr lang="en-US" dirty="0"/>
              <a:t> </a:t>
            </a:r>
            <a:r>
              <a:rPr lang="en-US" dirty="0" err="1"/>
              <a:t>хариуцдаг</a:t>
            </a:r>
            <a:r>
              <a:rPr lang="en-US" dirty="0"/>
              <a:t>.</a:t>
            </a:r>
          </a:p>
          <a:p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худалдагч</a:t>
            </a:r>
            <a:r>
              <a:rPr lang="en-US" dirty="0"/>
              <a:t> (</a:t>
            </a:r>
            <a:r>
              <a:rPr lang="en-US" dirty="0" err="1"/>
              <a:t>франчизор</a:t>
            </a:r>
            <a:r>
              <a:rPr lang="en-US" dirty="0"/>
              <a:t>)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систем</a:t>
            </a:r>
            <a:r>
              <a:rPr lang="en-US" dirty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авагчийн</a:t>
            </a:r>
            <a:r>
              <a:rPr lang="en-US" dirty="0"/>
              <a:t> (</a:t>
            </a:r>
            <a:r>
              <a:rPr lang="en-US" dirty="0" err="1"/>
              <a:t>франчизее</a:t>
            </a:r>
            <a:r>
              <a:rPr lang="en-US" dirty="0"/>
              <a:t>) </a:t>
            </a:r>
            <a:r>
              <a:rPr lang="en-US" dirty="0" err="1"/>
              <a:t>vйл</a:t>
            </a:r>
            <a:r>
              <a:rPr lang="en-US" dirty="0"/>
              <a:t> </a:t>
            </a:r>
            <a:r>
              <a:rPr lang="en-US" dirty="0" err="1"/>
              <a:t>ажиллагаанд</a:t>
            </a:r>
            <a:r>
              <a:rPr lang="en-US" dirty="0"/>
              <a:t> </a:t>
            </a:r>
            <a:r>
              <a:rPr lang="en-US" dirty="0" err="1"/>
              <a:t>хяналт</a:t>
            </a:r>
            <a:r>
              <a:rPr lang="en-US" dirty="0"/>
              <a:t> </a:t>
            </a:r>
            <a:r>
              <a:rPr lang="en-US" dirty="0" err="1"/>
              <a:t>таваих</a:t>
            </a:r>
            <a:r>
              <a:rPr lang="en-US" dirty="0"/>
              <a:t> </a:t>
            </a:r>
            <a:r>
              <a:rPr lang="en-US" dirty="0" err="1"/>
              <a:t>эрхтэй</a:t>
            </a:r>
            <a:r>
              <a:rPr lang="en-US" dirty="0"/>
              <a:t> </a:t>
            </a:r>
            <a:r>
              <a:rPr lang="en-US" dirty="0" err="1"/>
              <a:t>тєдийгvй</a:t>
            </a:r>
            <a:r>
              <a:rPr lang="en-US" dirty="0"/>
              <a:t> </a:t>
            </a:r>
            <a:r>
              <a:rPr lang="en-US" dirty="0" err="1"/>
              <a:t>шаардлагатай</a:t>
            </a:r>
            <a:r>
              <a:rPr lang="en-US" dirty="0"/>
              <a:t> </a:t>
            </a:r>
            <a:r>
              <a:rPr lang="en-US" dirty="0" err="1"/>
              <a:t>тохиолдолд</a:t>
            </a:r>
            <a:r>
              <a:rPr lang="en-US" dirty="0"/>
              <a:t> </a:t>
            </a:r>
            <a:r>
              <a:rPr lang="en-US" dirty="0" err="1"/>
              <a:t>заавар</a:t>
            </a:r>
            <a:r>
              <a:rPr lang="en-US" dirty="0"/>
              <a:t>. </a:t>
            </a:r>
            <a:r>
              <a:rPr lang="en-US" dirty="0" err="1"/>
              <a:t>зєвлєлгєє</a:t>
            </a:r>
            <a:r>
              <a:rPr lang="en-US" dirty="0"/>
              <a:t> </a:t>
            </a:r>
            <a:r>
              <a:rPr lang="en-US" dirty="0" err="1"/>
              <a:t>єгєх</a:t>
            </a:r>
            <a:r>
              <a:rPr lang="en-US" dirty="0"/>
              <a:t> </a:t>
            </a:r>
            <a:r>
              <a:rPr lang="en-US" dirty="0" err="1"/>
              <a:t>бvрэн</a:t>
            </a:r>
            <a:r>
              <a:rPr lang="en-US" dirty="0"/>
              <a:t> </a:t>
            </a:r>
            <a:r>
              <a:rPr lang="en-US" dirty="0" err="1"/>
              <a:t>эрхтэй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62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4953"/>
            <a:ext cx="7315200" cy="157238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Үндэсний</a:t>
            </a:r>
            <a:r>
              <a:rPr lang="en-US" b="1" dirty="0"/>
              <a:t> </a:t>
            </a:r>
            <a:r>
              <a:rPr lang="en-US" b="1" dirty="0" err="1"/>
              <a:t>үйлдвэрлэл</a:t>
            </a:r>
            <a:r>
              <a:rPr lang="en-US" b="1" dirty="0"/>
              <a:t> </a:t>
            </a:r>
            <a:r>
              <a:rPr lang="en-US" b="1" dirty="0" err="1"/>
              <a:t>ба</a:t>
            </a:r>
            <a:r>
              <a:rPr lang="en-US" b="1" dirty="0"/>
              <a:t> </a:t>
            </a:r>
            <a:r>
              <a:rPr lang="en-US" b="1" dirty="0" err="1"/>
              <a:t>брэндийн</a:t>
            </a:r>
            <a:r>
              <a:rPr lang="en-US" b="1" dirty="0"/>
              <a:t> </a:t>
            </a:r>
            <a:r>
              <a:rPr lang="en-US" b="1" dirty="0" err="1"/>
              <a:t>хоорондын</a:t>
            </a:r>
            <a:r>
              <a:rPr lang="en-US" b="1" dirty="0"/>
              <a:t> </a:t>
            </a:r>
            <a:r>
              <a:rPr lang="en-US" b="1" dirty="0" err="1"/>
              <a:t>тэмцэл</a:t>
            </a: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75619"/>
            <a:ext cx="7315200" cy="4833741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Эдгээр</a:t>
            </a:r>
            <a:r>
              <a:rPr lang="en-US" dirty="0"/>
              <a:t> </a:t>
            </a:r>
            <a:r>
              <a:rPr lang="en-US" dirty="0" err="1"/>
              <a:t>хоёр</a:t>
            </a:r>
            <a:r>
              <a:rPr lang="en-US" dirty="0"/>
              <a:t> </a:t>
            </a:r>
            <a:r>
              <a:rPr lang="en-US" dirty="0" err="1"/>
              <a:t>төрлийн</a:t>
            </a:r>
            <a:r>
              <a:rPr lang="en-US" dirty="0"/>
              <a:t> </a:t>
            </a:r>
            <a:r>
              <a:rPr lang="en-US" dirty="0" err="1"/>
              <a:t>бүтээгдэхүүнүүд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зэрэгцэн</a:t>
            </a:r>
            <a:r>
              <a:rPr lang="en-US" dirty="0"/>
              <a:t> </a:t>
            </a:r>
            <a:r>
              <a:rPr lang="en-US" dirty="0" err="1"/>
              <a:t>орших</a:t>
            </a:r>
            <a:r>
              <a:rPr lang="en-US" dirty="0"/>
              <a:t> </a:t>
            </a:r>
            <a:r>
              <a:rPr lang="en-US" dirty="0" err="1"/>
              <a:t>болсноос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зээлийн</a:t>
            </a:r>
            <a:r>
              <a:rPr lang="en-US" dirty="0"/>
              <a:t> </a:t>
            </a:r>
            <a:r>
              <a:rPr lang="en-US" dirty="0" err="1"/>
              <a:t>төлөөх</a:t>
            </a:r>
            <a:r>
              <a:rPr lang="en-US" dirty="0"/>
              <a:t> </a:t>
            </a:r>
            <a:r>
              <a:rPr lang="en-US" dirty="0" err="1"/>
              <a:t>тэмцэл</a:t>
            </a:r>
            <a:r>
              <a:rPr lang="en-US" dirty="0"/>
              <a:t> </a:t>
            </a:r>
            <a:r>
              <a:rPr lang="en-US" dirty="0" err="1"/>
              <a:t>хурцаар</a:t>
            </a:r>
            <a:r>
              <a:rPr lang="en-US" dirty="0"/>
              <a:t> </a:t>
            </a:r>
            <a:r>
              <a:rPr lang="en-US" dirty="0" err="1"/>
              <a:t>явагддаг.Брэнд</a:t>
            </a:r>
            <a:r>
              <a:rPr lang="en-US" dirty="0"/>
              <a:t> </a:t>
            </a:r>
            <a:r>
              <a:rPr lang="en-US" dirty="0" err="1"/>
              <a:t>бүтээгдэхүүн</a:t>
            </a:r>
            <a:r>
              <a:rPr lang="en-US" dirty="0"/>
              <a:t> </a:t>
            </a:r>
            <a:r>
              <a:rPr lang="en-US" dirty="0" err="1"/>
              <a:t>үндэсний</a:t>
            </a:r>
            <a:r>
              <a:rPr lang="en-US" dirty="0"/>
              <a:t> </a:t>
            </a:r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хоорондын</a:t>
            </a:r>
            <a:r>
              <a:rPr lang="en-US" dirty="0"/>
              <a:t> </a:t>
            </a:r>
            <a:r>
              <a:rPr lang="en-US" dirty="0" err="1"/>
              <a:t>тэмцэл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хүчтэй</a:t>
            </a:r>
            <a:r>
              <a:rPr lang="en-US" dirty="0"/>
              <a:t> </a:t>
            </a:r>
            <a:r>
              <a:rPr lang="en-US" dirty="0" err="1"/>
              <a:t>илэрдэг</a:t>
            </a:r>
            <a:r>
              <a:rPr lang="en-US" dirty="0"/>
              <a:t>. </a:t>
            </a:r>
          </a:p>
          <a:p>
            <a:pPr marL="45720" indent="0">
              <a:buNone/>
            </a:pPr>
            <a:r>
              <a:rPr lang="mn-MN" dirty="0"/>
              <a:t> </a:t>
            </a:r>
            <a:endParaRPr lang="en-US" dirty="0"/>
          </a:p>
          <a:p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байр</a:t>
            </a:r>
            <a:r>
              <a:rPr lang="en-US" dirty="0"/>
              <a:t> </a:t>
            </a:r>
            <a:r>
              <a:rPr lang="en-US" dirty="0" err="1"/>
              <a:t>суурийг</a:t>
            </a:r>
            <a:r>
              <a:rPr lang="en-US" dirty="0"/>
              <a:t> </a:t>
            </a:r>
            <a:r>
              <a:rPr lang="en-US" dirty="0" err="1"/>
              <a:t>дараах</a:t>
            </a:r>
            <a:r>
              <a:rPr lang="en-US" dirty="0"/>
              <a:t> </a:t>
            </a:r>
            <a:r>
              <a:rPr lang="en-US" dirty="0" err="1"/>
              <a:t>дөрвөн</a:t>
            </a:r>
            <a:r>
              <a:rPr lang="en-US" dirty="0"/>
              <a:t> </a:t>
            </a:r>
            <a:r>
              <a:rPr lang="en-US" dirty="0" err="1"/>
              <a:t>шинжээр</a:t>
            </a:r>
            <a:r>
              <a:rPr lang="en-US" dirty="0"/>
              <a:t> </a:t>
            </a:r>
            <a:r>
              <a:rPr lang="en-US" dirty="0" err="1"/>
              <a:t>тодорхойлно</a:t>
            </a:r>
            <a:r>
              <a:rPr lang="en-US" dirty="0"/>
              <a:t>. </a:t>
            </a:r>
          </a:p>
          <a:p>
            <a:pPr marL="45720" indent="0">
              <a:buNone/>
            </a:pPr>
            <a:r>
              <a:rPr lang="en-US" dirty="0" smtClean="0"/>
              <a:t>  1</a:t>
            </a:r>
            <a:r>
              <a:rPr lang="en-US" dirty="0"/>
              <a:t>.    </a:t>
            </a:r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ялгаварлал</a:t>
            </a:r>
            <a:r>
              <a:rPr lang="en-US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2</a:t>
            </a:r>
            <a:r>
              <a:rPr lang="en-US" dirty="0"/>
              <a:t>.    </a:t>
            </a:r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давуу</a:t>
            </a:r>
            <a:r>
              <a:rPr lang="en-US" dirty="0"/>
              <a:t> </a:t>
            </a:r>
            <a:r>
              <a:rPr lang="en-US" dirty="0" err="1"/>
              <a:t>ашигтай</a:t>
            </a:r>
            <a:r>
              <a:rPr lang="en-US" dirty="0"/>
              <a:t> </a:t>
            </a:r>
            <a:r>
              <a:rPr lang="en-US" dirty="0" err="1"/>
              <a:t>байдал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  3</a:t>
            </a:r>
            <a:r>
              <a:rPr lang="en-US" dirty="0"/>
              <a:t>.    </a:t>
            </a:r>
            <a:r>
              <a:rPr lang="en-US" dirty="0" err="1"/>
              <a:t>Хэрэглэгчийн</a:t>
            </a:r>
            <a:r>
              <a:rPr lang="en-US" dirty="0"/>
              <a:t> </a:t>
            </a:r>
            <a:r>
              <a:rPr lang="en-US" dirty="0" err="1"/>
              <a:t>үнэлгээ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  4</a:t>
            </a:r>
            <a:r>
              <a:rPr lang="en-US" dirty="0"/>
              <a:t>.    </a:t>
            </a:r>
            <a:r>
              <a:rPr lang="en-US" dirty="0" err="1"/>
              <a:t>Өрсөлдөх</a:t>
            </a:r>
            <a:r>
              <a:rPr lang="en-US" dirty="0"/>
              <a:t> </a:t>
            </a:r>
            <a:r>
              <a:rPr lang="en-US" dirty="0" err="1"/>
              <a:t>чадвар</a:t>
            </a:r>
            <a:endParaRPr lang="en-US" dirty="0"/>
          </a:p>
          <a:p>
            <a:pPr marL="45720" indent="0">
              <a:buNone/>
            </a:pPr>
            <a:r>
              <a:rPr lang="mn-MN" dirty="0"/>
              <a:t> </a:t>
            </a:r>
            <a:endParaRPr lang="en-US" dirty="0"/>
          </a:p>
          <a:p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стандартчилалын</a:t>
            </a:r>
            <a:r>
              <a:rPr lang="en-US" dirty="0"/>
              <a:t> </a:t>
            </a:r>
            <a:r>
              <a:rPr lang="en-US" dirty="0" err="1"/>
              <a:t>дөрвөн</a:t>
            </a:r>
            <a:r>
              <a:rPr lang="en-US" dirty="0"/>
              <a:t> </a:t>
            </a:r>
            <a:r>
              <a:rPr lang="en-US" dirty="0" err="1"/>
              <a:t>түвшин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 </a:t>
            </a:r>
          </a:p>
          <a:p>
            <a:pPr marL="45720" indent="0">
              <a:buNone/>
            </a:pPr>
            <a:r>
              <a:rPr lang="en-US" dirty="0" smtClean="0"/>
              <a:t>  1</a:t>
            </a:r>
            <a:r>
              <a:rPr lang="en-US" dirty="0"/>
              <a:t>.    </a:t>
            </a:r>
            <a:r>
              <a:rPr lang="en-US" dirty="0" err="1"/>
              <a:t>Стандартад</a:t>
            </a:r>
            <a:r>
              <a:rPr lang="en-US" dirty="0"/>
              <a:t> </a:t>
            </a:r>
            <a:r>
              <a:rPr lang="en-US" dirty="0" err="1"/>
              <a:t>тохирох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  2</a:t>
            </a:r>
            <a:r>
              <a:rPr lang="en-US" dirty="0"/>
              <a:t>.    </a:t>
            </a:r>
            <a:r>
              <a:rPr lang="en-US" dirty="0" err="1"/>
              <a:t>Ашиглалтанд</a:t>
            </a:r>
            <a:r>
              <a:rPr lang="en-US" dirty="0"/>
              <a:t> </a:t>
            </a:r>
            <a:r>
              <a:rPr lang="en-US" dirty="0" err="1"/>
              <a:t>тохирох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  3</a:t>
            </a:r>
            <a:r>
              <a:rPr lang="en-US" dirty="0"/>
              <a:t>.   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зээлийн</a:t>
            </a:r>
            <a:r>
              <a:rPr lang="en-US" dirty="0"/>
              <a:t> </a:t>
            </a:r>
            <a:r>
              <a:rPr lang="en-US" dirty="0" err="1"/>
              <a:t>шаардлаганд</a:t>
            </a:r>
            <a:r>
              <a:rPr lang="en-US" dirty="0"/>
              <a:t> </a:t>
            </a:r>
            <a:r>
              <a:rPr lang="en-US" dirty="0" err="1"/>
              <a:t>тохирох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  4</a:t>
            </a:r>
            <a:r>
              <a:rPr lang="en-US" dirty="0"/>
              <a:t>.    </a:t>
            </a:r>
            <a:r>
              <a:rPr lang="en-US" dirty="0" err="1"/>
              <a:t>Патентэд</a:t>
            </a:r>
            <a:r>
              <a:rPr lang="en-US" dirty="0"/>
              <a:t> </a:t>
            </a:r>
            <a:r>
              <a:rPr lang="en-US" dirty="0" err="1"/>
              <a:t>тохирох</a:t>
            </a:r>
            <a:r>
              <a:rPr lang="en-US" dirty="0"/>
              <a:t> </a:t>
            </a:r>
          </a:p>
          <a:p>
            <a:r>
              <a:rPr lang="en-US" dirty="0" err="1"/>
              <a:t>Эдгээр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бүтээгдэхүүний</a:t>
            </a:r>
            <a:r>
              <a:rPr lang="en-US" dirty="0"/>
              <a:t> </a:t>
            </a:r>
            <a:r>
              <a:rPr lang="en-US" dirty="0" err="1"/>
              <a:t>чанарыг</a:t>
            </a:r>
            <a:r>
              <a:rPr lang="en-US" dirty="0"/>
              <a:t> </a:t>
            </a:r>
            <a:r>
              <a:rPr lang="en-US" dirty="0" err="1"/>
              <a:t>илэрхийлнэ</a:t>
            </a:r>
            <a:r>
              <a:rPr lang="en-US" dirty="0"/>
              <a:t> </a:t>
            </a:r>
            <a:r>
              <a:rPr lang="en-US" dirty="0" err="1"/>
              <a:t>гэсэн</a:t>
            </a:r>
            <a:r>
              <a:rPr lang="en-US" dirty="0"/>
              <a:t> </a:t>
            </a:r>
            <a:r>
              <a:rPr lang="en-US" dirty="0" err="1"/>
              <a:t>үг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0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590" y="48033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Худалдааны франчайсинг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34431"/>
            <a:ext cx="7315200" cy="4674929"/>
          </a:xfrm>
        </p:spPr>
        <p:txBody>
          <a:bodyPr/>
          <a:lstStyle/>
          <a:p>
            <a:r>
              <a:rPr lang="mn-MN" dirty="0"/>
              <a:t>Худалдааны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эзэмшигчийн</a:t>
            </a:r>
            <a:r>
              <a:rPr lang="en-US" dirty="0"/>
              <a:t> </a:t>
            </a:r>
            <a:r>
              <a:rPr lang="en-US" dirty="0" err="1"/>
              <a:t>бүтээгдэхүүнийг</a:t>
            </a:r>
            <a:r>
              <a:rPr lang="en-US" dirty="0"/>
              <a:t> </a:t>
            </a:r>
            <a:r>
              <a:rPr lang="en-US" dirty="0" err="1"/>
              <a:t>борлуулах</a:t>
            </a:r>
            <a:r>
              <a:rPr lang="en-US" dirty="0"/>
              <a:t> </a:t>
            </a:r>
            <a:r>
              <a:rPr lang="en-US" dirty="0" err="1"/>
              <a:t>бөгөөд</a:t>
            </a:r>
            <a:r>
              <a:rPr lang="en-US" dirty="0"/>
              <a:t> </a:t>
            </a:r>
            <a:r>
              <a:rPr lang="en-US" dirty="0" err="1"/>
              <a:t>нийлүүлэгч</a:t>
            </a:r>
            <a:r>
              <a:rPr lang="en-US" dirty="0"/>
              <a:t> </a:t>
            </a:r>
            <a:r>
              <a:rPr lang="en-US" dirty="0" err="1"/>
              <a:t>диллерийн</a:t>
            </a:r>
            <a:r>
              <a:rPr lang="en-US" dirty="0"/>
              <a:t> </a:t>
            </a:r>
            <a:r>
              <a:rPr lang="en-US" dirty="0" err="1"/>
              <a:t>харилцаа</a:t>
            </a:r>
            <a:r>
              <a:rPr lang="en-US" dirty="0"/>
              <a:t> </a:t>
            </a:r>
            <a:r>
              <a:rPr lang="en-US" dirty="0" err="1"/>
              <a:t>гэж</a:t>
            </a:r>
            <a:r>
              <a:rPr lang="en-US" dirty="0"/>
              <a:t> </a:t>
            </a:r>
            <a:r>
              <a:rPr lang="en-US" dirty="0" err="1"/>
              <a:t>ойлгож</a:t>
            </a:r>
            <a:r>
              <a:rPr lang="en-US" dirty="0"/>
              <a:t> </a:t>
            </a:r>
            <a:r>
              <a:rPr lang="en-US" dirty="0" err="1"/>
              <a:t>болно</a:t>
            </a:r>
            <a:r>
              <a:rPr lang="en-US" dirty="0"/>
              <a:t>. </a:t>
            </a:r>
            <a:r>
              <a:rPr lang="mn-MN" dirty="0"/>
              <a:t>Худалдааны</a:t>
            </a:r>
            <a:r>
              <a:rPr lang="en-US" dirty="0"/>
              <a:t> </a:t>
            </a:r>
            <a:r>
              <a:rPr lang="en-US" dirty="0" err="1"/>
              <a:t>франчайзын</a:t>
            </a:r>
            <a:r>
              <a:rPr lang="en-US" dirty="0"/>
              <a:t> </a:t>
            </a:r>
            <a:r>
              <a:rPr lang="en-US" dirty="0" err="1"/>
              <a:t>хувьд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</a:t>
            </a:r>
            <a:r>
              <a:rPr lang="en-US" dirty="0"/>
              <a:t>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тэмдэг</a:t>
            </a:r>
            <a:r>
              <a:rPr lang="en-US" dirty="0"/>
              <a:t>, </a:t>
            </a:r>
            <a:r>
              <a:rPr lang="en-US" dirty="0" err="1"/>
              <a:t>логогоо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mn-MN" dirty="0"/>
              <a:t>и</a:t>
            </a:r>
            <a:r>
              <a:rPr lang="en-US" dirty="0" err="1"/>
              <a:t>д</a:t>
            </a:r>
            <a:r>
              <a:rPr lang="en-US" dirty="0"/>
              <a:t> </a:t>
            </a:r>
            <a:r>
              <a:rPr lang="en-US" dirty="0" err="1"/>
              <a:t>лицензээр</a:t>
            </a:r>
            <a:r>
              <a:rPr lang="en-US" dirty="0"/>
              <a:t> </a:t>
            </a:r>
            <a:r>
              <a:rPr lang="en-US" dirty="0" err="1"/>
              <a:t>өгөх</a:t>
            </a:r>
            <a:r>
              <a:rPr lang="en-US" dirty="0"/>
              <a:t> </a:t>
            </a:r>
            <a:r>
              <a:rPr lang="en-US" dirty="0" err="1"/>
              <a:t>боловч</a:t>
            </a:r>
            <a:r>
              <a:rPr lang="en-US" dirty="0"/>
              <a:t> </a:t>
            </a:r>
            <a:r>
              <a:rPr lang="en-US" dirty="0" err="1"/>
              <a:t>ерөнхийдөө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явуулах</a:t>
            </a:r>
            <a:r>
              <a:rPr lang="en-US" dirty="0"/>
              <a:t> </a:t>
            </a:r>
            <a:r>
              <a:rPr lang="en-US" dirty="0" err="1"/>
              <a:t>бүхэл</a:t>
            </a:r>
            <a:r>
              <a:rPr lang="en-US" dirty="0"/>
              <a:t> </a:t>
            </a:r>
            <a:r>
              <a:rPr lang="en-US" dirty="0" err="1"/>
              <a:t>бүтэн</a:t>
            </a:r>
            <a:r>
              <a:rPr lang="en-US" dirty="0"/>
              <a:t> </a:t>
            </a:r>
            <a:r>
              <a:rPr lang="en-US" dirty="0" err="1"/>
              <a:t>системээр</a:t>
            </a:r>
            <a:r>
              <a:rPr lang="en-US" dirty="0"/>
              <a:t> </a:t>
            </a:r>
            <a:r>
              <a:rPr lang="en-US" dirty="0" err="1"/>
              <a:t>хангадаггүй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төрлийн</a:t>
            </a:r>
            <a:r>
              <a:rPr lang="en-US" dirty="0"/>
              <a:t> </a:t>
            </a:r>
            <a:r>
              <a:rPr lang="en-US" dirty="0" err="1"/>
              <a:t>франчайзыг</a:t>
            </a:r>
            <a:r>
              <a:rPr lang="en-US" dirty="0"/>
              <a:t> </a:t>
            </a:r>
            <a:r>
              <a:rPr lang="en-US" dirty="0" err="1"/>
              <a:t>ихэвчлэн</a:t>
            </a:r>
            <a:r>
              <a:rPr lang="en-US" dirty="0"/>
              <a:t> </a:t>
            </a:r>
            <a:r>
              <a:rPr lang="en-US" dirty="0" err="1"/>
              <a:t>ундааны</a:t>
            </a:r>
            <a:r>
              <a:rPr lang="en-US" dirty="0"/>
              <a:t> </a:t>
            </a:r>
            <a:r>
              <a:rPr lang="en-US" dirty="0" err="1"/>
              <a:t>дистрибьютер</a:t>
            </a:r>
            <a:r>
              <a:rPr lang="en-US" dirty="0"/>
              <a:t>, </a:t>
            </a:r>
            <a:r>
              <a:rPr lang="en-US" dirty="0" err="1"/>
              <a:t>автомашины</a:t>
            </a:r>
            <a:r>
              <a:rPr lang="en-US" dirty="0"/>
              <a:t> </a:t>
            </a:r>
            <a:r>
              <a:rPr lang="en-US" dirty="0" err="1"/>
              <a:t>диллер</a:t>
            </a:r>
            <a:r>
              <a:rPr lang="en-US" dirty="0"/>
              <a:t>, </a:t>
            </a:r>
            <a:r>
              <a:rPr lang="en-US" dirty="0" err="1"/>
              <a:t>бензин</a:t>
            </a:r>
            <a:r>
              <a:rPr lang="en-US" dirty="0"/>
              <a:t> </a:t>
            </a:r>
            <a:r>
              <a:rPr lang="en-US" dirty="0" err="1"/>
              <a:t>түгээгүүрээс</a:t>
            </a:r>
            <a:r>
              <a:rPr lang="en-US" dirty="0"/>
              <a:t> </a:t>
            </a:r>
            <a:r>
              <a:rPr lang="en-US" dirty="0" err="1"/>
              <a:t>харж</a:t>
            </a:r>
            <a:r>
              <a:rPr lang="en-US" dirty="0"/>
              <a:t> </a:t>
            </a:r>
            <a:r>
              <a:rPr lang="en-US" dirty="0" err="1"/>
              <a:t>болно</a:t>
            </a:r>
            <a:r>
              <a:rPr lang="en-US" dirty="0"/>
              <a:t>.</a:t>
            </a:r>
          </a:p>
          <a:p>
            <a:r>
              <a:rPr lang="mn-MN" dirty="0"/>
              <a:t>Худалдааны</a:t>
            </a:r>
            <a:r>
              <a:rPr lang="en-US" dirty="0"/>
              <a:t> </a:t>
            </a:r>
            <a:r>
              <a:rPr lang="en-US" dirty="0" err="1"/>
              <a:t>франчайзын</a:t>
            </a:r>
            <a:r>
              <a:rPr lang="en-US" dirty="0"/>
              <a:t> </a:t>
            </a:r>
            <a:r>
              <a:rPr lang="en-US" dirty="0" err="1"/>
              <a:t>зарим</a:t>
            </a:r>
            <a:r>
              <a:rPr lang="en-US" dirty="0"/>
              <a:t> </a:t>
            </a:r>
            <a:r>
              <a:rPr lang="en-US" dirty="0" err="1"/>
              <a:t>жишээ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: </a:t>
            </a:r>
            <a:br>
              <a:rPr lang="en-US" dirty="0"/>
            </a:br>
            <a:r>
              <a:rPr lang="en-US" dirty="0"/>
              <a:t>✔ </a:t>
            </a:r>
            <a:r>
              <a:rPr lang="en-US" dirty="0" err="1" smtClean="0"/>
              <a:t>Oriflame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✔ Ford Motor Company </a:t>
            </a:r>
          </a:p>
        </p:txBody>
      </p:sp>
    </p:spTree>
    <p:extLst>
      <p:ext uri="{BB962C8B-B14F-4D97-AF65-F5344CB8AC3E}">
        <p14:creationId xmlns:p14="http://schemas.microsoft.com/office/powerpoint/2010/main" val="424474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66761"/>
            <a:ext cx="7315200" cy="4942599"/>
          </a:xfrm>
        </p:spPr>
        <p:txBody>
          <a:bodyPr/>
          <a:lstStyle/>
          <a:p>
            <a:r>
              <a:rPr lang="mn-MN" dirty="0"/>
              <a:t>Худалдааны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mn-MN" dirty="0"/>
              <a:t>нь </a:t>
            </a:r>
            <a:r>
              <a:rPr lang="en-US" dirty="0" err="1"/>
              <a:t>нийт</a:t>
            </a:r>
            <a:r>
              <a:rPr lang="en-US" dirty="0"/>
              <a:t> </a:t>
            </a:r>
            <a:r>
              <a:rPr lang="en-US" dirty="0" err="1"/>
              <a:t>жижиглэн</a:t>
            </a:r>
            <a:r>
              <a:rPr lang="en-US" dirty="0"/>
              <a:t> </a:t>
            </a:r>
            <a:r>
              <a:rPr lang="en-US" dirty="0" err="1"/>
              <a:t>худалдааны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хувийг</a:t>
            </a:r>
            <a:r>
              <a:rPr lang="en-US" dirty="0"/>
              <a:t> </a:t>
            </a:r>
            <a:r>
              <a:rPr lang="en-US" dirty="0" err="1"/>
              <a:t>төлөөлж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хэдийч</a:t>
            </a:r>
            <a:r>
              <a:rPr lang="en-US" dirty="0"/>
              <a:t> </a:t>
            </a:r>
            <a:r>
              <a:rPr lang="en-US" dirty="0" err="1"/>
              <a:t>одоо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ихэнхи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хэлбэртэй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хэлбэрийн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гэдэг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зөвхөн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эзэмшигчийн</a:t>
            </a:r>
            <a:r>
              <a:rPr lang="en-US" dirty="0"/>
              <a:t> </a:t>
            </a:r>
            <a:r>
              <a:rPr lang="en-US" dirty="0" err="1"/>
              <a:t>бүтээгдэхүүн</a:t>
            </a:r>
            <a:r>
              <a:rPr lang="en-US" dirty="0"/>
              <a:t>, </a:t>
            </a:r>
            <a:r>
              <a:rPr lang="en-US" dirty="0" err="1"/>
              <a:t>үйлчилгээ</a:t>
            </a:r>
            <a:r>
              <a:rPr lang="en-US" dirty="0"/>
              <a:t>,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тэмдэгээс</a:t>
            </a:r>
            <a:r>
              <a:rPr lang="en-US" dirty="0"/>
              <a:t> </a:t>
            </a:r>
            <a:r>
              <a:rPr lang="en-US" dirty="0" err="1"/>
              <a:t>гадна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явуулах</a:t>
            </a:r>
            <a:r>
              <a:rPr lang="en-US" dirty="0"/>
              <a:t> </a:t>
            </a:r>
            <a:r>
              <a:rPr lang="en-US" dirty="0" err="1"/>
              <a:t>бүрэн</a:t>
            </a:r>
            <a:r>
              <a:rPr lang="en-US" dirty="0"/>
              <a:t> </a:t>
            </a:r>
            <a:r>
              <a:rPr lang="en-US" dirty="0" err="1"/>
              <a:t>аргыг</a:t>
            </a:r>
            <a:r>
              <a:rPr lang="en-US" dirty="0"/>
              <a:t> </a:t>
            </a:r>
            <a:r>
              <a:rPr lang="en-US" dirty="0" err="1"/>
              <a:t>хэрэглэдэг</a:t>
            </a:r>
            <a:r>
              <a:rPr lang="en-US" dirty="0"/>
              <a:t>. </a:t>
            </a:r>
            <a:r>
              <a:rPr lang="en-US" dirty="0" err="1"/>
              <a:t>Жишээ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: </a:t>
            </a:r>
            <a:r>
              <a:rPr lang="en-US" dirty="0" err="1"/>
              <a:t>маркетингийн</a:t>
            </a:r>
            <a:r>
              <a:rPr lang="en-US" dirty="0"/>
              <a:t> </a:t>
            </a:r>
            <a:r>
              <a:rPr lang="en-US" dirty="0" err="1"/>
              <a:t>төлөвлөгөө</a:t>
            </a:r>
            <a:r>
              <a:rPr lang="en-US" dirty="0"/>
              <a:t>, </a:t>
            </a:r>
            <a:r>
              <a:rPr lang="en-US" dirty="0" err="1"/>
              <a:t>үйл</a:t>
            </a:r>
            <a:r>
              <a:rPr lang="en-US" dirty="0"/>
              <a:t> </a:t>
            </a:r>
            <a:r>
              <a:rPr lang="en-US" dirty="0" err="1"/>
              <a:t>ажиллагааны</a:t>
            </a:r>
            <a:r>
              <a:rPr lang="en-US" dirty="0"/>
              <a:t> </a:t>
            </a:r>
            <a:r>
              <a:rPr lang="en-US" dirty="0" err="1"/>
              <a:t>аргачлал</a:t>
            </a:r>
            <a:r>
              <a:rPr lang="en-US" dirty="0"/>
              <a:t> </a:t>
            </a:r>
            <a:r>
              <a:rPr lang="en-US" dirty="0" err="1"/>
              <a:t>гэх</a:t>
            </a:r>
            <a:r>
              <a:rPr lang="en-US" dirty="0"/>
              <a:t> </a:t>
            </a:r>
            <a:r>
              <a:rPr lang="en-US" dirty="0" err="1"/>
              <a:t>мэт</a:t>
            </a:r>
            <a:r>
              <a:rPr lang="en-US" dirty="0"/>
              <a:t>. </a:t>
            </a:r>
            <a:r>
              <a:rPr lang="en-US" dirty="0" err="1"/>
              <a:t>Энэ</a:t>
            </a:r>
            <a:r>
              <a:rPr lang="en-US" dirty="0"/>
              <a:t> </a:t>
            </a:r>
            <a:r>
              <a:rPr lang="en-US" dirty="0" err="1"/>
              <a:t>төрөл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франчайзын</a:t>
            </a:r>
            <a:r>
              <a:rPr lang="en-US" dirty="0"/>
              <a:t> </a:t>
            </a:r>
            <a:r>
              <a:rPr lang="en-US" dirty="0" err="1"/>
              <a:t>хамгийн</a:t>
            </a:r>
            <a:r>
              <a:rPr lang="en-US" dirty="0"/>
              <a:t> </a:t>
            </a:r>
            <a:r>
              <a:rPr lang="en-US" dirty="0" err="1"/>
              <a:t>түгээмэл</a:t>
            </a:r>
            <a:r>
              <a:rPr lang="en-US" dirty="0"/>
              <a:t> </a:t>
            </a:r>
            <a:r>
              <a:rPr lang="en-US" dirty="0" err="1"/>
              <a:t>хэлбэр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6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22477"/>
            <a:ext cx="7315200" cy="1173237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Худалдааны франчайсингийн давуу ба сул талууд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691735"/>
              </p:ext>
            </p:extLst>
          </p:nvPr>
        </p:nvGraphicFramePr>
        <p:xfrm>
          <a:off x="914400" y="1705431"/>
          <a:ext cx="7315200" cy="49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7171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Давуу тал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Сул тал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1475619">
                <a:tc>
                  <a:txBody>
                    <a:bodyPr/>
                    <a:lstStyle/>
                    <a:p>
                      <a:r>
                        <a:rPr lang="mn-MN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Франчайз эзэмшигч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өрөнгө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оруулалт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хийхгүйгээр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эсвэл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ХО-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аар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бизнесээ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өргөжүүлэх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боломж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огино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хугацаанд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зээлд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тэлэх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нэр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хүндээ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өсгөх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олгосны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төлбөр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авах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авагч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хэр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амжилттай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ажиллах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чадамжтай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эсэх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цсийн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харилцагчдаа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шууд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хүрэхгүй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бусдын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үйл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ажиллагаанаас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хараат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эмжлэг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үзүүлж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явцын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зардал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гаргадаг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1475619">
                <a:tc>
                  <a:txBody>
                    <a:bodyPr/>
                    <a:lstStyle/>
                    <a:p>
                      <a:r>
                        <a:rPr lang="mn-MN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Франчайз хүлээн авагч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анигдсан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брэнд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бараа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үйлчилгээг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шууд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ашиглан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зээлд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амжилт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олох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огино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хугацаанд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зээлд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тэлэх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нэр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хүндээ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өсгөх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изнесийн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арга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ажиллагаа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,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маркетингийн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төлөвлөгөө зэрэг  бизнес явуулах бүрэн аргыг нь хэрэглэдэг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өрөнгө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оруулалт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шаардагдана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эрээ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болон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лицензийн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төлбөр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төлөх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ие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даан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ажиллах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эрх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шийдвэр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гаргалт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хязгаарлагдмал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ашиглах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нь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хугацаатай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mn-MN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Тухайн компаны дэлхийн зах зээл дэх нэр хүндээс шууд хамаарна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03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1715"/>
            <a:ext cx="7315200" cy="2227098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Худалдааны франчайзинг ба дистрибьютер, лицензийн ялгаа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Франчайзингаас</a:t>
            </a:r>
            <a:r>
              <a:rPr lang="en-US" dirty="0"/>
              <a:t> </a:t>
            </a:r>
            <a:r>
              <a:rPr lang="en-US" dirty="0" err="1"/>
              <a:t>гадна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хуваарилалтын</a:t>
            </a:r>
            <a:r>
              <a:rPr lang="en-US" dirty="0"/>
              <a:t> </a:t>
            </a:r>
            <a:r>
              <a:rPr lang="en-US" dirty="0" err="1"/>
              <a:t>сувгаа</a:t>
            </a:r>
            <a:r>
              <a:rPr lang="en-US" dirty="0"/>
              <a:t> </a:t>
            </a:r>
            <a:r>
              <a:rPr lang="en-US" dirty="0" err="1"/>
              <a:t>өргөжүүлэх</a:t>
            </a:r>
            <a:r>
              <a:rPr lang="en-US" dirty="0"/>
              <a:t> </a:t>
            </a:r>
            <a:r>
              <a:rPr lang="en-US" dirty="0" err="1"/>
              <a:t>бизнесийн</a:t>
            </a:r>
            <a:r>
              <a:rPr lang="en-US" dirty="0"/>
              <a:t> </a:t>
            </a:r>
            <a:r>
              <a:rPr lang="en-US" dirty="0" err="1"/>
              <a:t>түгээмэл</a:t>
            </a:r>
            <a:r>
              <a:rPr lang="en-US" dirty="0"/>
              <a:t> 2 </a:t>
            </a:r>
            <a:r>
              <a:rPr lang="en-US" dirty="0" err="1"/>
              <a:t>арга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 smtClean="0"/>
              <a:t>: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mn-MN" dirty="0"/>
              <a:t>           </a:t>
            </a:r>
            <a:r>
              <a:rPr lang="en-US" dirty="0" smtClean="0"/>
              <a:t>• </a:t>
            </a:r>
            <a:r>
              <a:rPr lang="en-US" dirty="0" err="1"/>
              <a:t>Дистрибьютер</a:t>
            </a:r>
            <a:r>
              <a:rPr lang="en-US" dirty="0"/>
              <a:t/>
            </a:r>
            <a:br>
              <a:rPr lang="en-US" dirty="0"/>
            </a:br>
            <a:r>
              <a:rPr lang="mn-MN" dirty="0"/>
              <a:t>           </a:t>
            </a:r>
            <a:r>
              <a:rPr lang="en-US" dirty="0"/>
              <a:t>• </a:t>
            </a:r>
            <a:r>
              <a:rPr lang="en-US" dirty="0" err="1"/>
              <a:t>Лиценз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29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4953"/>
            <a:ext cx="7315200" cy="907142"/>
          </a:xfrm>
        </p:spPr>
        <p:txBody>
          <a:bodyPr>
            <a:normAutofit/>
          </a:bodyPr>
          <a:lstStyle/>
          <a:p>
            <a:r>
              <a:rPr lang="en-US" b="1" dirty="0" err="1"/>
              <a:t>Дистрибьютер</a:t>
            </a:r>
            <a:r>
              <a:rPr lang="en-US" b="1" dirty="0"/>
              <a:t> </a:t>
            </a:r>
            <a:r>
              <a:rPr lang="en-US" b="1" dirty="0" err="1"/>
              <a:t>нь</a:t>
            </a:r>
            <a:r>
              <a:rPr lang="en-US" b="1" dirty="0"/>
              <a:t>: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69143"/>
            <a:ext cx="7315200" cy="4640217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 smtClean="0"/>
              <a:t> </a:t>
            </a:r>
            <a:r>
              <a:rPr lang="en-US" dirty="0"/>
              <a:t>•</a:t>
            </a:r>
            <a:r>
              <a:rPr lang="en-US" dirty="0" smtClean="0"/>
              <a:t> </a:t>
            </a:r>
            <a:r>
              <a:rPr lang="en-US" dirty="0" err="1" smtClean="0"/>
              <a:t>Нийлүүлэгчтэй</a:t>
            </a:r>
            <a:r>
              <a:rPr lang="en-US" dirty="0" smtClean="0"/>
              <a:t> </a:t>
            </a:r>
            <a:r>
              <a:rPr lang="en-US" dirty="0" err="1"/>
              <a:t>гэрээ</a:t>
            </a:r>
            <a:r>
              <a:rPr lang="en-US" dirty="0"/>
              <a:t> </a:t>
            </a:r>
            <a:r>
              <a:rPr lang="en-US" dirty="0" err="1"/>
              <a:t>байгуулдаг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smtClean="0"/>
              <a:t> • </a:t>
            </a:r>
            <a:r>
              <a:rPr lang="en-US" dirty="0" err="1"/>
              <a:t>Барааг</a:t>
            </a:r>
            <a:r>
              <a:rPr lang="en-US" dirty="0"/>
              <a:t> </a:t>
            </a:r>
            <a:r>
              <a:rPr lang="en-US" dirty="0" err="1"/>
              <a:t>нийлүүлэгчээс</a:t>
            </a:r>
            <a:r>
              <a:rPr lang="en-US" dirty="0"/>
              <a:t> </a:t>
            </a:r>
            <a:r>
              <a:rPr lang="en-US" dirty="0" err="1"/>
              <a:t>бөөнөөр</a:t>
            </a:r>
            <a:r>
              <a:rPr lang="en-US" dirty="0"/>
              <a:t> </a:t>
            </a:r>
            <a:r>
              <a:rPr lang="en-US" dirty="0" err="1"/>
              <a:t>худалдан</a:t>
            </a:r>
            <a:r>
              <a:rPr lang="en-US" dirty="0"/>
              <a:t> </a:t>
            </a:r>
            <a:r>
              <a:rPr lang="en-US" dirty="0" err="1"/>
              <a:t>авч</a:t>
            </a:r>
            <a:r>
              <a:rPr lang="en-US" dirty="0"/>
              <a:t>, </a:t>
            </a:r>
            <a:r>
              <a:rPr lang="en-US" dirty="0" err="1"/>
              <a:t>жижиглэнгээр</a:t>
            </a:r>
            <a:r>
              <a:rPr lang="en-US" dirty="0"/>
              <a:t> </a:t>
            </a:r>
            <a:r>
              <a:rPr lang="en-US" dirty="0" err="1"/>
              <a:t>худалддаг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Орон</a:t>
            </a:r>
            <a:r>
              <a:rPr lang="en-US" dirty="0"/>
              <a:t> </a:t>
            </a:r>
            <a:r>
              <a:rPr lang="en-US" dirty="0" err="1"/>
              <a:t>нутгийн</a:t>
            </a:r>
            <a:r>
              <a:rPr lang="en-US" dirty="0"/>
              <a:t> </a:t>
            </a:r>
            <a:r>
              <a:rPr lang="en-US" dirty="0" err="1"/>
              <a:t>зах</a:t>
            </a:r>
            <a:r>
              <a:rPr lang="en-US" dirty="0"/>
              <a:t> </a:t>
            </a:r>
            <a:r>
              <a:rPr lang="en-US" dirty="0" err="1"/>
              <a:t>зээл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хэрэглэгчдээ</a:t>
            </a:r>
            <a:r>
              <a:rPr lang="en-US" dirty="0"/>
              <a:t> </a:t>
            </a:r>
            <a:r>
              <a:rPr lang="en-US" dirty="0" err="1"/>
              <a:t>сайн</a:t>
            </a:r>
            <a:r>
              <a:rPr lang="en-US" dirty="0"/>
              <a:t> </a:t>
            </a:r>
            <a:r>
              <a:rPr lang="en-US" dirty="0" err="1"/>
              <a:t>мэддэг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Нийлүүлэгч</a:t>
            </a:r>
            <a:r>
              <a:rPr lang="en-US" dirty="0"/>
              <a:t>, </a:t>
            </a:r>
            <a:r>
              <a:rPr lang="en-US" dirty="0" err="1"/>
              <a:t>үйлдвэрлэгчээс</a:t>
            </a:r>
            <a:r>
              <a:rPr lang="en-US" dirty="0"/>
              <a:t> </a:t>
            </a:r>
            <a:r>
              <a:rPr lang="en-US" dirty="0" err="1"/>
              <a:t>гадна</a:t>
            </a:r>
            <a:r>
              <a:rPr lang="en-US" dirty="0"/>
              <a:t> </a:t>
            </a:r>
            <a:r>
              <a:rPr lang="en-US" dirty="0" err="1"/>
              <a:t>олон</a:t>
            </a:r>
            <a:r>
              <a:rPr lang="en-US" dirty="0"/>
              <a:t> </a:t>
            </a:r>
            <a:r>
              <a:rPr lang="en-US" dirty="0" err="1"/>
              <a:t>компаниудтай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харилцаатай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авагчдын</a:t>
            </a:r>
            <a:r>
              <a:rPr lang="en-US" dirty="0"/>
              <a:t> </a:t>
            </a:r>
            <a:r>
              <a:rPr lang="en-US" dirty="0" err="1"/>
              <a:t>адил</a:t>
            </a:r>
            <a:r>
              <a:rPr lang="en-US" dirty="0"/>
              <a:t> </a:t>
            </a:r>
            <a:r>
              <a:rPr lang="en-US" dirty="0" err="1"/>
              <a:t>нийлүүлэгч</a:t>
            </a:r>
            <a:r>
              <a:rPr lang="en-US" dirty="0"/>
              <a:t>, </a:t>
            </a:r>
            <a:r>
              <a:rPr lang="en-US" dirty="0" err="1"/>
              <a:t>үйлдвэрлэгчдээс</a:t>
            </a:r>
            <a:r>
              <a:rPr lang="en-US" dirty="0"/>
              <a:t> </a:t>
            </a:r>
            <a:r>
              <a:rPr lang="en-US" dirty="0" err="1"/>
              <a:t>гэрээний</a:t>
            </a:r>
            <a:r>
              <a:rPr lang="en-US" dirty="0"/>
              <a:t> </a:t>
            </a:r>
            <a:r>
              <a:rPr lang="en-US" dirty="0" err="1"/>
              <a:t>дагуу</a:t>
            </a:r>
            <a:r>
              <a:rPr lang="en-US" dirty="0"/>
              <a:t> </a:t>
            </a:r>
            <a:r>
              <a:rPr lang="en-US" dirty="0" err="1"/>
              <a:t>тусламж</a:t>
            </a:r>
            <a:r>
              <a:rPr lang="en-US" dirty="0"/>
              <a:t>, </a:t>
            </a:r>
            <a:r>
              <a:rPr lang="en-US" dirty="0" err="1"/>
              <a:t>сургалтыг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авахгүй</a:t>
            </a:r>
            <a:r>
              <a:rPr lang="en-US" dirty="0"/>
              <a:t> </a:t>
            </a:r>
            <a:r>
              <a:rPr lang="en-US" dirty="0" err="1"/>
              <a:t>байж</a:t>
            </a:r>
            <a:r>
              <a:rPr lang="en-US" dirty="0"/>
              <a:t> </a:t>
            </a:r>
            <a:r>
              <a:rPr lang="en-US" dirty="0" err="1"/>
              <a:t>болно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Зарим</a:t>
            </a:r>
            <a:r>
              <a:rPr lang="en-US" dirty="0"/>
              <a:t> </a:t>
            </a:r>
            <a:r>
              <a:rPr lang="en-US" dirty="0" err="1"/>
              <a:t>дитрибьютрийн</a:t>
            </a:r>
            <a:r>
              <a:rPr lang="en-US" dirty="0"/>
              <a:t> </a:t>
            </a:r>
            <a:r>
              <a:rPr lang="en-US" dirty="0" err="1"/>
              <a:t>гэрээ</a:t>
            </a:r>
            <a:r>
              <a:rPr lang="en-US" dirty="0"/>
              <a:t> </a:t>
            </a:r>
            <a:r>
              <a:rPr lang="en-US" dirty="0" err="1"/>
              <a:t>франчайзтай</a:t>
            </a:r>
            <a:r>
              <a:rPr lang="en-US" dirty="0"/>
              <a:t> </a:t>
            </a:r>
            <a:r>
              <a:rPr lang="en-US" dirty="0" err="1"/>
              <a:t>төстэй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/>
              <a:t>. </a:t>
            </a:r>
            <a:r>
              <a:rPr lang="en-US" dirty="0" err="1"/>
              <a:t>Бизнесээ</a:t>
            </a:r>
            <a:r>
              <a:rPr lang="en-US" dirty="0"/>
              <a:t> </a:t>
            </a:r>
            <a:r>
              <a:rPr lang="en-US" dirty="0" err="1"/>
              <a:t>хэрхэн</a:t>
            </a:r>
            <a:r>
              <a:rPr lang="en-US" dirty="0"/>
              <a:t> </a:t>
            </a:r>
            <a:r>
              <a:rPr lang="en-US" dirty="0" err="1"/>
              <a:t>явуулах</a:t>
            </a:r>
            <a:r>
              <a:rPr lang="en-US" dirty="0"/>
              <a:t> </a:t>
            </a:r>
            <a:r>
              <a:rPr lang="en-US" dirty="0" err="1"/>
              <a:t>тал</a:t>
            </a:r>
            <a:r>
              <a:rPr lang="en-US" dirty="0"/>
              <a:t> </a:t>
            </a:r>
            <a:r>
              <a:rPr lang="en-US" dirty="0" err="1"/>
              <a:t>дээр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эрх</a:t>
            </a:r>
            <a:r>
              <a:rPr lang="en-US" dirty="0"/>
              <a:t> </a:t>
            </a:r>
            <a:r>
              <a:rPr lang="en-US" dirty="0" err="1"/>
              <a:t>чөлөөтэй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</a:t>
            </a:r>
            <a:r>
              <a:rPr lang="en-US" dirty="0" err="1"/>
              <a:t>бие</a:t>
            </a:r>
            <a:r>
              <a:rPr lang="en-US" dirty="0"/>
              <a:t> </a:t>
            </a:r>
            <a:r>
              <a:rPr lang="en-US" dirty="0" err="1"/>
              <a:t>даассан</a:t>
            </a:r>
            <a:r>
              <a:rPr lang="en-US" dirty="0"/>
              <a:t> </a:t>
            </a:r>
            <a:r>
              <a:rPr lang="en-US" dirty="0" err="1"/>
              <a:t>дистрибьютертэй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адилхан</a:t>
            </a:r>
            <a:r>
              <a:rPr lang="en-US" dirty="0"/>
              <a:t> </a:t>
            </a:r>
            <a:r>
              <a:rPr lang="en-US" dirty="0" err="1"/>
              <a:t>байна</a:t>
            </a:r>
            <a:r>
              <a:rPr lang="en-US" dirty="0"/>
              <a:t>. </a:t>
            </a:r>
            <a:r>
              <a:rPr lang="en-US" dirty="0" err="1"/>
              <a:t>Мөн</a:t>
            </a:r>
            <a:r>
              <a:rPr lang="en-US" dirty="0"/>
              <a:t> </a:t>
            </a:r>
            <a:r>
              <a:rPr lang="en-US" dirty="0" err="1"/>
              <a:t>нийлүүлэгч</a:t>
            </a:r>
            <a:r>
              <a:rPr lang="en-US" dirty="0"/>
              <a:t>/</a:t>
            </a:r>
            <a:r>
              <a:rPr lang="en-US" dirty="0" err="1"/>
              <a:t>үйлдвэрлэгчийн</a:t>
            </a:r>
            <a:r>
              <a:rPr lang="en-US" dirty="0"/>
              <a:t> </a:t>
            </a:r>
            <a:r>
              <a:rPr lang="en-US" dirty="0" err="1"/>
              <a:t>маш</a:t>
            </a:r>
            <a:r>
              <a:rPr lang="en-US" dirty="0"/>
              <a:t> </a:t>
            </a:r>
            <a:r>
              <a:rPr lang="en-US" dirty="0" err="1"/>
              <a:t>их</a:t>
            </a:r>
            <a:r>
              <a:rPr lang="en-US" dirty="0"/>
              <a:t> </a:t>
            </a:r>
            <a:r>
              <a:rPr lang="en-US" dirty="0" err="1"/>
              <a:t>хяналтанд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дистрибьютер</a:t>
            </a:r>
            <a:r>
              <a:rPr lang="en-US" dirty="0"/>
              <a:t> </a:t>
            </a:r>
            <a:r>
              <a:rPr lang="en-US" dirty="0" err="1"/>
              <a:t>франчайзтай</a:t>
            </a:r>
            <a:r>
              <a:rPr lang="en-US" dirty="0"/>
              <a:t> </a:t>
            </a:r>
            <a:r>
              <a:rPr lang="en-US" dirty="0" err="1"/>
              <a:t>төстэй</a:t>
            </a:r>
            <a:r>
              <a:rPr lang="en-US" dirty="0"/>
              <a:t> </a:t>
            </a:r>
            <a:r>
              <a:rPr lang="en-US" dirty="0" err="1"/>
              <a:t>болж</a:t>
            </a:r>
            <a:r>
              <a:rPr lang="en-US" dirty="0"/>
              <a:t> </a:t>
            </a:r>
            <a:r>
              <a:rPr lang="en-US" dirty="0" err="1"/>
              <a:t>эхэлдэг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384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5619"/>
            <a:ext cx="7315200" cy="176590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Лицензчлэл</a:t>
            </a:r>
            <a:r>
              <a:rPr lang="en-US" b="1" dirty="0" smtClean="0"/>
              <a:t> </a:t>
            </a:r>
            <a:r>
              <a:rPr lang="mn-MN" b="1" dirty="0" smtClean="0"/>
              <a:t>нь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17525"/>
            <a:ext cx="7315200" cy="45918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mn-MN" dirty="0" smtClean="0"/>
              <a:t>Н</a:t>
            </a:r>
            <a:r>
              <a:rPr lang="en-US" dirty="0" err="1"/>
              <a:t>эг</a:t>
            </a:r>
            <a:r>
              <a:rPr lang="en-US" dirty="0"/>
              <a:t> </a:t>
            </a:r>
            <a:r>
              <a:rPr lang="en-US" dirty="0" err="1"/>
              <a:t>талаас</a:t>
            </a:r>
            <a:r>
              <a:rPr lang="en-US" dirty="0"/>
              <a:t> </a:t>
            </a:r>
            <a:r>
              <a:rPr lang="en-US" dirty="0" err="1"/>
              <a:t>тодорхой</a:t>
            </a:r>
            <a:r>
              <a:rPr lang="en-US" dirty="0"/>
              <a:t> </a:t>
            </a:r>
            <a:r>
              <a:rPr lang="en-US" dirty="0" err="1"/>
              <a:t>нэг</a:t>
            </a:r>
            <a:r>
              <a:rPr lang="en-US" dirty="0"/>
              <a:t>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тэмдэгийн</a:t>
            </a:r>
            <a:r>
              <a:rPr lang="en-US" dirty="0"/>
              <a:t> </a:t>
            </a:r>
            <a:r>
              <a:rPr lang="en-US" dirty="0" err="1"/>
              <a:t>ашиглах</a:t>
            </a:r>
            <a:r>
              <a:rPr lang="en-US" dirty="0"/>
              <a:t> </a:t>
            </a:r>
            <a:r>
              <a:rPr lang="en-US" dirty="0" err="1"/>
              <a:t>эрхийг</a:t>
            </a:r>
            <a:r>
              <a:rPr lang="en-US" dirty="0"/>
              <a:t> </a:t>
            </a:r>
            <a:r>
              <a:rPr lang="en-US" dirty="0" err="1"/>
              <a:t>төлбөр</a:t>
            </a:r>
            <a:r>
              <a:rPr lang="en-US" dirty="0"/>
              <a:t> </a:t>
            </a:r>
            <a:r>
              <a:rPr lang="en-US" dirty="0" err="1"/>
              <a:t>төлж</a:t>
            </a:r>
            <a:r>
              <a:rPr lang="en-US" dirty="0"/>
              <a:t> </a:t>
            </a:r>
            <a:r>
              <a:rPr lang="en-US" dirty="0" err="1"/>
              <a:t>авахыг</a:t>
            </a:r>
            <a:r>
              <a:rPr lang="en-US" dirty="0"/>
              <a:t> </a:t>
            </a:r>
            <a:r>
              <a:rPr lang="en-US" dirty="0" err="1"/>
              <a:t>лиценз</a:t>
            </a:r>
            <a:r>
              <a:rPr lang="en-US" dirty="0"/>
              <a:t> </a:t>
            </a:r>
            <a:r>
              <a:rPr lang="en-US" dirty="0" err="1"/>
              <a:t>авагчдад</a:t>
            </a:r>
            <a:r>
              <a:rPr lang="en-US" dirty="0"/>
              <a:t> </a:t>
            </a:r>
            <a:r>
              <a:rPr lang="en-US" dirty="0" err="1"/>
              <a:t>зөвшөөрдөг</a:t>
            </a:r>
            <a:r>
              <a:rPr lang="en-US" dirty="0"/>
              <a:t>. </a:t>
            </a:r>
            <a:r>
              <a:rPr lang="en-US" dirty="0" err="1"/>
              <a:t>Франчайзаас</a:t>
            </a:r>
            <a:r>
              <a:rPr lang="en-US" dirty="0"/>
              <a:t> </a:t>
            </a:r>
            <a:r>
              <a:rPr lang="en-US" dirty="0" err="1"/>
              <a:t>ялгаатай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авагчийн</a:t>
            </a:r>
            <a:r>
              <a:rPr lang="en-US" dirty="0"/>
              <a:t> </a:t>
            </a:r>
            <a:r>
              <a:rPr lang="en-US" dirty="0" err="1"/>
              <a:t>үйл</a:t>
            </a:r>
            <a:r>
              <a:rPr lang="en-US" dirty="0"/>
              <a:t> </a:t>
            </a:r>
            <a:r>
              <a:rPr lang="en-US" dirty="0" err="1"/>
              <a:t>ажиллагаанд</a:t>
            </a:r>
            <a:r>
              <a:rPr lang="en-US" dirty="0"/>
              <a:t> </a:t>
            </a:r>
            <a:r>
              <a:rPr lang="en-US" dirty="0" err="1"/>
              <a:t>хяналт</a:t>
            </a:r>
            <a:r>
              <a:rPr lang="en-US" dirty="0"/>
              <a:t> </a:t>
            </a:r>
            <a:r>
              <a:rPr lang="en-US" dirty="0" err="1"/>
              <a:t>тавихад</a:t>
            </a:r>
            <a:r>
              <a:rPr lang="en-US" dirty="0"/>
              <a:t> </a:t>
            </a:r>
            <a:r>
              <a:rPr lang="en-US" dirty="0" err="1"/>
              <a:t>ихээхэн</a:t>
            </a:r>
            <a:r>
              <a:rPr lang="en-US" dirty="0"/>
              <a:t> </a:t>
            </a:r>
            <a:r>
              <a:rPr lang="en-US" dirty="0" err="1"/>
              <a:t>анхаардаг</a:t>
            </a:r>
            <a:r>
              <a:rPr lang="en-US" dirty="0"/>
              <a:t> </a:t>
            </a:r>
            <a:r>
              <a:rPr lang="en-US" dirty="0" err="1"/>
              <a:t>бол</a:t>
            </a:r>
            <a:r>
              <a:rPr lang="en-US" dirty="0"/>
              <a:t> </a:t>
            </a:r>
            <a:r>
              <a:rPr lang="en-US" dirty="0" err="1"/>
              <a:t>лиценз</a:t>
            </a:r>
            <a:r>
              <a:rPr lang="en-US" dirty="0"/>
              <a:t> </a:t>
            </a:r>
            <a:r>
              <a:rPr lang="en-US" dirty="0" err="1"/>
              <a:t>олгогч</a:t>
            </a:r>
            <a:r>
              <a:rPr lang="en-US" dirty="0"/>
              <a:t> </a:t>
            </a:r>
            <a:r>
              <a:rPr lang="en-US" dirty="0" err="1"/>
              <a:t>бизнесийн</a:t>
            </a:r>
            <a:r>
              <a:rPr lang="en-US" dirty="0"/>
              <a:t> </a:t>
            </a:r>
            <a:r>
              <a:rPr lang="en-US" dirty="0" err="1"/>
              <a:t>үйл</a:t>
            </a:r>
            <a:r>
              <a:rPr lang="en-US" dirty="0"/>
              <a:t> </a:t>
            </a:r>
            <a:r>
              <a:rPr lang="en-US" dirty="0" err="1"/>
              <a:t>ажиллагаанд</a:t>
            </a:r>
            <a:r>
              <a:rPr lang="en-US" dirty="0"/>
              <a:t> </a:t>
            </a:r>
            <a:r>
              <a:rPr lang="en-US" dirty="0" err="1"/>
              <a:t>нөлөөлөхөөс</a:t>
            </a:r>
            <a:r>
              <a:rPr lang="en-US" dirty="0"/>
              <a:t> </a:t>
            </a:r>
            <a:r>
              <a:rPr lang="en-US" dirty="0" err="1"/>
              <a:t>илүүтэйгээр</a:t>
            </a:r>
            <a:r>
              <a:rPr lang="en-US" dirty="0"/>
              <a:t> </a:t>
            </a:r>
            <a:r>
              <a:rPr lang="en-US" dirty="0" err="1"/>
              <a:t>лиценз</a:t>
            </a:r>
            <a:r>
              <a:rPr lang="en-US" dirty="0"/>
              <a:t> </a:t>
            </a:r>
            <a:r>
              <a:rPr lang="en-US" dirty="0" err="1"/>
              <a:t>ашиглалтыг</a:t>
            </a:r>
            <a:r>
              <a:rPr lang="en-US" dirty="0"/>
              <a:t> </a:t>
            </a:r>
            <a:r>
              <a:rPr lang="en-US" dirty="0" err="1"/>
              <a:t>шалгаж</a:t>
            </a:r>
            <a:r>
              <a:rPr lang="en-US" dirty="0"/>
              <a:t>, </a:t>
            </a:r>
            <a:r>
              <a:rPr lang="en-US" dirty="0" err="1"/>
              <a:t>төлбөр</a:t>
            </a:r>
            <a:r>
              <a:rPr lang="en-US" dirty="0"/>
              <a:t> </a:t>
            </a:r>
            <a:r>
              <a:rPr lang="en-US" dirty="0" err="1"/>
              <a:t>хураамж</a:t>
            </a:r>
            <a:r>
              <a:rPr lang="en-US" dirty="0"/>
              <a:t> </a:t>
            </a:r>
            <a:r>
              <a:rPr lang="en-US" dirty="0" err="1"/>
              <a:t>авах</a:t>
            </a:r>
            <a:r>
              <a:rPr lang="en-US" dirty="0"/>
              <a:t> </a:t>
            </a:r>
            <a:r>
              <a:rPr lang="en-US" dirty="0" err="1"/>
              <a:t>сонирхолтой</a:t>
            </a:r>
            <a:r>
              <a:rPr lang="en-US" dirty="0"/>
              <a:t> </a:t>
            </a:r>
            <a:r>
              <a:rPr lang="en-US" dirty="0" err="1"/>
              <a:t>байдаг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• </a:t>
            </a:r>
            <a:r>
              <a:rPr lang="en-US" dirty="0"/>
              <a:t>Apple </a:t>
            </a:r>
            <a:r>
              <a:rPr lang="en-US" dirty="0" err="1"/>
              <a:t>компьютер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33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7714"/>
            <a:ext cx="7315200" cy="1233715"/>
          </a:xfrm>
        </p:spPr>
        <p:txBody>
          <a:bodyPr>
            <a:normAutofit fontScale="90000"/>
          </a:bodyPr>
          <a:lstStyle/>
          <a:p>
            <a:r>
              <a:rPr lang="mn-MN" b="1" dirty="0"/>
              <a:t>Дүгнэлт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06287"/>
            <a:ext cx="7315200" cy="5003074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- </a:t>
            </a:r>
            <a:r>
              <a:rPr lang="mn-MN" dirty="0" smtClean="0"/>
              <a:t>Худалдааны </a:t>
            </a:r>
            <a:r>
              <a:rPr lang="mn-MN" dirty="0"/>
              <a:t>франчайзинг гэдэг нь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</a:t>
            </a:r>
            <a:r>
              <a:rPr lang="en-US" dirty="0" err="1"/>
              <a:t>нь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эзэмшигчийн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эрхлэх</a:t>
            </a:r>
            <a:r>
              <a:rPr lang="en-US" dirty="0"/>
              <a:t> </a:t>
            </a:r>
            <a:r>
              <a:rPr lang="en-US" dirty="0" err="1"/>
              <a:t>аргыг</a:t>
            </a:r>
            <a:r>
              <a:rPr lang="en-US" dirty="0"/>
              <a:t> </a:t>
            </a:r>
            <a:r>
              <a:rPr lang="en-US" dirty="0" err="1"/>
              <a:t>ашиглахгүйгээр</a:t>
            </a:r>
            <a:r>
              <a:rPr lang="en-US" dirty="0"/>
              <a:t> </a:t>
            </a:r>
            <a:r>
              <a:rPr lang="en-US" dirty="0" err="1"/>
              <a:t>зөвхөн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эзэмшигчийн</a:t>
            </a:r>
            <a:r>
              <a:rPr lang="en-US" dirty="0"/>
              <a:t> </a:t>
            </a:r>
            <a:r>
              <a:rPr lang="en-US" dirty="0" err="1"/>
              <a:t>бүтээгдэхүүнийг</a:t>
            </a:r>
            <a:r>
              <a:rPr lang="en-US" dirty="0"/>
              <a:t> </a:t>
            </a:r>
            <a:r>
              <a:rPr lang="en-US" dirty="0" err="1"/>
              <a:t>худалдаалдаг</a:t>
            </a:r>
            <a:r>
              <a:rPr lang="en-US" dirty="0"/>
              <a:t> </a:t>
            </a:r>
            <a:r>
              <a:rPr lang="en-US" dirty="0" err="1"/>
              <a:t>хэлбэр</a:t>
            </a:r>
            <a:r>
              <a:rPr lang="mn-MN" dirty="0"/>
              <a:t> юм. 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- </a:t>
            </a:r>
            <a:r>
              <a:rPr lang="mn-MN" dirty="0" smtClean="0"/>
              <a:t>Харин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mn-MN" dirty="0"/>
              <a:t>гэдэг нь 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</a:t>
            </a:r>
            <a:r>
              <a:rPr lang="mn-MN" dirty="0"/>
              <a:t> болон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</a:t>
            </a:r>
            <a:r>
              <a:rPr lang="en-US" dirty="0" err="1"/>
              <a:t>хоёрын</a:t>
            </a:r>
            <a:r>
              <a:rPr lang="en-US" dirty="0"/>
              <a:t> </a:t>
            </a:r>
            <a:r>
              <a:rPr lang="en-US" dirty="0" err="1"/>
              <a:t>хоорондын</a:t>
            </a:r>
            <a:r>
              <a:rPr lang="en-US" dirty="0"/>
              <a:t> </a:t>
            </a:r>
            <a:r>
              <a:rPr lang="en-US" dirty="0" err="1"/>
              <a:t>харилцааг</a:t>
            </a:r>
            <a:r>
              <a:rPr lang="en-US" dirty="0"/>
              <a:t> </a:t>
            </a:r>
            <a:r>
              <a:rPr lang="en-US" dirty="0" err="1"/>
              <a:t>илэрхийлдэг</a:t>
            </a:r>
            <a:r>
              <a:rPr lang="en-US" dirty="0"/>
              <a:t> </a:t>
            </a:r>
            <a:r>
              <a:rPr lang="en-US" dirty="0" err="1"/>
              <a:t>түүнчлэн</a:t>
            </a:r>
            <a:r>
              <a:rPr lang="en-US" dirty="0"/>
              <a:t> </a:t>
            </a:r>
            <a:r>
              <a:rPr lang="en-US" dirty="0" err="1"/>
              <a:t>хяналт</a:t>
            </a:r>
            <a:r>
              <a:rPr lang="en-US" dirty="0"/>
              <a:t>, </a:t>
            </a:r>
            <a:r>
              <a:rPr lang="en-US" dirty="0" err="1"/>
              <a:t>дэмлэг</a:t>
            </a:r>
            <a:r>
              <a:rPr lang="en-US" dirty="0"/>
              <a:t>,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тэмдэг</a:t>
            </a:r>
            <a:r>
              <a:rPr lang="en-US" dirty="0"/>
              <a:t>, </a:t>
            </a:r>
            <a:r>
              <a:rPr lang="en-US" dirty="0" err="1"/>
              <a:t>төлбөр</a:t>
            </a:r>
            <a:r>
              <a:rPr lang="en-US" dirty="0"/>
              <a:t> </a:t>
            </a:r>
            <a:r>
              <a:rPr lang="en-US" dirty="0" err="1"/>
              <a:t>зэргийг</a:t>
            </a:r>
            <a:r>
              <a:rPr lang="en-US" dirty="0"/>
              <a:t> </a:t>
            </a:r>
            <a:r>
              <a:rPr lang="en-US" dirty="0" err="1"/>
              <a:t>багтаасан</a:t>
            </a:r>
            <a:r>
              <a:rPr lang="en-US" dirty="0"/>
              <a:t> </a:t>
            </a:r>
            <a:r>
              <a:rPr lang="en-US" dirty="0" err="1"/>
              <a:t>лиценз</a:t>
            </a:r>
            <a:r>
              <a:rPr lang="en-US" dirty="0"/>
              <a:t> </a:t>
            </a:r>
            <a:r>
              <a:rPr lang="en-US" dirty="0" err="1"/>
              <a:t>юм</a:t>
            </a:r>
            <a:r>
              <a:rPr lang="en-US" dirty="0"/>
              <a:t>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- </a:t>
            </a:r>
            <a:r>
              <a:rPr lang="mn-MN" dirty="0" smtClean="0"/>
              <a:t>Ф</a:t>
            </a:r>
            <a:r>
              <a:rPr lang="en-US" dirty="0" err="1"/>
              <a:t>ранчайзын</a:t>
            </a:r>
            <a:r>
              <a:rPr lang="en-US" dirty="0"/>
              <a:t> </a:t>
            </a:r>
            <a:r>
              <a:rPr lang="en-US" dirty="0" err="1"/>
              <a:t>гэрээ</a:t>
            </a:r>
            <a:r>
              <a:rPr lang="en-US" dirty="0"/>
              <a:t> </a:t>
            </a:r>
            <a:r>
              <a:rPr lang="mn-MN" dirty="0"/>
              <a:t>гэдэг нь </a:t>
            </a:r>
            <a:r>
              <a:rPr lang="en-US" dirty="0" err="1"/>
              <a:t>тал</a:t>
            </a:r>
            <a:r>
              <a:rPr lang="en-US" dirty="0"/>
              <a:t> </a:t>
            </a:r>
            <a:r>
              <a:rPr lang="en-US" dirty="0" err="1"/>
              <a:t>тус</a:t>
            </a:r>
            <a:r>
              <a:rPr lang="en-US" dirty="0"/>
              <a:t> </a:t>
            </a:r>
            <a:r>
              <a:rPr lang="en-US" dirty="0" err="1"/>
              <a:t>бүр</a:t>
            </a:r>
            <a:r>
              <a:rPr lang="en-US" dirty="0"/>
              <a:t> </a:t>
            </a:r>
            <a:r>
              <a:rPr lang="en-US" dirty="0" err="1"/>
              <a:t>юу</a:t>
            </a:r>
            <a:r>
              <a:rPr lang="en-US" dirty="0"/>
              <a:t> </a:t>
            </a:r>
            <a:r>
              <a:rPr lang="en-US" dirty="0" err="1"/>
              <a:t>хийх</a:t>
            </a:r>
            <a:r>
              <a:rPr lang="en-US" dirty="0"/>
              <a:t> </a:t>
            </a:r>
            <a:r>
              <a:rPr lang="en-US" dirty="0" err="1"/>
              <a:t>ёстойг</a:t>
            </a:r>
            <a:r>
              <a:rPr lang="en-US" dirty="0"/>
              <a:t> </a:t>
            </a:r>
            <a:r>
              <a:rPr lang="en-US" dirty="0" err="1"/>
              <a:t>дурьдсан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</a:t>
            </a:r>
            <a:r>
              <a:rPr lang="en-US" dirty="0"/>
              <a:t>,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en-US" dirty="0"/>
              <a:t> </a:t>
            </a:r>
            <a:r>
              <a:rPr lang="en-US" dirty="0" err="1"/>
              <a:t>хоёрын</a:t>
            </a:r>
            <a:r>
              <a:rPr lang="en-US" dirty="0"/>
              <a:t> </a:t>
            </a:r>
            <a:r>
              <a:rPr lang="en-US" dirty="0" err="1"/>
              <a:t>хооронд</a:t>
            </a:r>
            <a:r>
              <a:rPr lang="en-US" dirty="0"/>
              <a:t> </a:t>
            </a:r>
            <a:r>
              <a:rPr lang="en-US" dirty="0" err="1"/>
              <a:t>хуулийн</a:t>
            </a:r>
            <a:r>
              <a:rPr lang="en-US" dirty="0"/>
              <a:t> </a:t>
            </a:r>
            <a:r>
              <a:rPr lang="en-US" dirty="0" err="1"/>
              <a:t>дагуу</a:t>
            </a:r>
            <a:r>
              <a:rPr lang="en-US" dirty="0"/>
              <a:t> </a:t>
            </a:r>
            <a:r>
              <a:rPr lang="en-US" dirty="0" err="1"/>
              <a:t>бичгээр</a:t>
            </a:r>
            <a:r>
              <a:rPr lang="en-US" dirty="0"/>
              <a:t> </a:t>
            </a:r>
            <a:r>
              <a:rPr lang="en-US" dirty="0" err="1"/>
              <a:t>хийгдсэн</a:t>
            </a:r>
            <a:r>
              <a:rPr lang="en-US" dirty="0"/>
              <a:t> </a:t>
            </a:r>
            <a:r>
              <a:rPr lang="en-US" dirty="0" err="1"/>
              <a:t>гэрээ</a:t>
            </a:r>
            <a:r>
              <a:rPr lang="mn-MN" dirty="0"/>
              <a:t>г хэлнэ.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59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70001"/>
            <a:ext cx="7315200" cy="503936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mn-MN" dirty="0"/>
              <a:t>Ф</a:t>
            </a:r>
            <a:r>
              <a:rPr lang="en-US" dirty="0" err="1"/>
              <a:t>ранчайз</a:t>
            </a:r>
            <a:r>
              <a:rPr lang="en-US" dirty="0"/>
              <a:t> </a:t>
            </a:r>
            <a:r>
              <a:rPr lang="en-US" dirty="0" err="1"/>
              <a:t>эзэмшигчийн</a:t>
            </a:r>
            <a:r>
              <a:rPr lang="en-US" dirty="0"/>
              <a:t>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болон</a:t>
            </a:r>
            <a:r>
              <a:rPr lang="en-US" dirty="0"/>
              <a:t> </a:t>
            </a:r>
            <a:r>
              <a:rPr lang="en-US" dirty="0" err="1"/>
              <a:t>худалдааны</a:t>
            </a:r>
            <a:r>
              <a:rPr lang="en-US" dirty="0"/>
              <a:t> </a:t>
            </a:r>
            <a:r>
              <a:rPr lang="en-US" dirty="0" err="1"/>
              <a:t>тэмдэгийг</a:t>
            </a:r>
            <a:r>
              <a:rPr lang="en-US" dirty="0"/>
              <a:t> </a:t>
            </a:r>
            <a:r>
              <a:rPr lang="en-US" dirty="0" err="1"/>
              <a:t>бизнез</a:t>
            </a:r>
            <a:r>
              <a:rPr lang="en-US" dirty="0"/>
              <a:t> </a:t>
            </a:r>
            <a:r>
              <a:rPr lang="en-US" dirty="0" err="1"/>
              <a:t>эрхлэхдээ</a:t>
            </a:r>
            <a:r>
              <a:rPr lang="en-US" dirty="0"/>
              <a:t> </a:t>
            </a:r>
            <a:r>
              <a:rPr lang="en-US" dirty="0" err="1"/>
              <a:t>ашиглахаар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эзэмшигчээс</a:t>
            </a:r>
            <a:r>
              <a:rPr lang="en-US" dirty="0"/>
              <a:t> </a:t>
            </a:r>
            <a:r>
              <a:rPr lang="en-US" dirty="0" err="1"/>
              <a:t>эрх</a:t>
            </a:r>
            <a:r>
              <a:rPr lang="en-US" dirty="0"/>
              <a:t> </a:t>
            </a:r>
            <a:r>
              <a:rPr lang="en-US" dirty="0" err="1"/>
              <a:t>авсан</a:t>
            </a:r>
            <a:r>
              <a:rPr lang="en-US" dirty="0"/>
              <a:t> </a:t>
            </a:r>
            <a:r>
              <a:rPr lang="en-US" dirty="0" err="1"/>
              <a:t>хувь</a:t>
            </a:r>
            <a:r>
              <a:rPr lang="en-US" dirty="0"/>
              <a:t> </a:t>
            </a:r>
            <a:r>
              <a:rPr lang="en-US" dirty="0" err="1"/>
              <a:t>хүн</a:t>
            </a:r>
            <a:r>
              <a:rPr lang="en-US" dirty="0"/>
              <a:t> </a:t>
            </a:r>
            <a:r>
              <a:rPr lang="en-US" dirty="0" err="1"/>
              <a:t>эсвэл</a:t>
            </a:r>
            <a:r>
              <a:rPr lang="en-US" dirty="0"/>
              <a:t> </a:t>
            </a:r>
            <a:r>
              <a:rPr lang="en-US" dirty="0" err="1"/>
              <a:t>компан</a:t>
            </a:r>
            <a:r>
              <a:rPr lang="mn-MN" dirty="0"/>
              <a:t>ийг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mn-MN" dirty="0"/>
              <a:t> харин </a:t>
            </a:r>
            <a:r>
              <a:rPr lang="en-US" dirty="0" err="1"/>
              <a:t>барааны</a:t>
            </a:r>
            <a:r>
              <a:rPr lang="en-US" dirty="0"/>
              <a:t> </a:t>
            </a:r>
            <a:r>
              <a:rPr lang="en-US" dirty="0" err="1"/>
              <a:t>тэмдэг</a:t>
            </a:r>
            <a:r>
              <a:rPr lang="en-US" dirty="0"/>
              <a:t>, </a:t>
            </a:r>
            <a:r>
              <a:rPr lang="en-US" dirty="0" err="1"/>
              <a:t>худалдааны</a:t>
            </a:r>
            <a:r>
              <a:rPr lang="en-US" dirty="0"/>
              <a:t> </a:t>
            </a:r>
            <a:r>
              <a:rPr lang="en-US" dirty="0" err="1"/>
              <a:t>тэмдэгийг</a:t>
            </a:r>
            <a:r>
              <a:rPr lang="en-US" dirty="0"/>
              <a:t> </a:t>
            </a:r>
            <a:r>
              <a:rPr lang="en-US" dirty="0" err="1"/>
              <a:t>ашиглуулж</a:t>
            </a:r>
            <a:r>
              <a:rPr lang="en-US" dirty="0"/>
              <a:t> </a:t>
            </a:r>
            <a:r>
              <a:rPr lang="en-US" dirty="0" err="1"/>
              <a:t>бизнес</a:t>
            </a:r>
            <a:r>
              <a:rPr lang="en-US" dirty="0"/>
              <a:t> </a:t>
            </a:r>
            <a:r>
              <a:rPr lang="en-US" dirty="0" err="1"/>
              <a:t>хийх</a:t>
            </a:r>
            <a:r>
              <a:rPr lang="en-US" dirty="0"/>
              <a:t> </a:t>
            </a:r>
            <a:r>
              <a:rPr lang="en-US" dirty="0" err="1"/>
              <a:t>эрхийг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авагчдад</a:t>
            </a:r>
            <a:r>
              <a:rPr lang="en-US" dirty="0"/>
              <a:t> </a:t>
            </a:r>
            <a:r>
              <a:rPr lang="en-US" dirty="0" err="1"/>
              <a:t>шилжүүлж</a:t>
            </a:r>
            <a:r>
              <a:rPr lang="en-US" dirty="0"/>
              <a:t> </a:t>
            </a:r>
            <a:r>
              <a:rPr lang="en-US" dirty="0" err="1"/>
              <a:t>байгаа</a:t>
            </a:r>
            <a:r>
              <a:rPr lang="en-US" dirty="0"/>
              <a:t> </a:t>
            </a:r>
            <a:r>
              <a:rPr lang="en-US" dirty="0" err="1"/>
              <a:t>хувь</a:t>
            </a:r>
            <a:r>
              <a:rPr lang="en-US" dirty="0"/>
              <a:t> </a:t>
            </a:r>
            <a:r>
              <a:rPr lang="en-US" dirty="0" err="1"/>
              <a:t>хүн</a:t>
            </a:r>
            <a:r>
              <a:rPr lang="en-US" dirty="0"/>
              <a:t> </a:t>
            </a:r>
            <a:r>
              <a:rPr lang="en-US" dirty="0" err="1"/>
              <a:t>эсвэл</a:t>
            </a:r>
            <a:r>
              <a:rPr lang="en-US" dirty="0"/>
              <a:t> </a:t>
            </a:r>
            <a:r>
              <a:rPr lang="en-US" dirty="0" err="1"/>
              <a:t>компан</a:t>
            </a:r>
            <a:r>
              <a:rPr lang="mn-MN" dirty="0"/>
              <a:t>ийг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</a:t>
            </a:r>
            <a:r>
              <a:rPr lang="mn-MN" dirty="0"/>
              <a:t> гэнэ. 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mn-MN" dirty="0" smtClean="0"/>
              <a:t>Ф</a:t>
            </a:r>
            <a:r>
              <a:rPr lang="en-US" dirty="0" err="1"/>
              <a:t>ранчайз</a:t>
            </a:r>
            <a:r>
              <a:rPr lang="en-US" dirty="0"/>
              <a:t> </a:t>
            </a:r>
            <a:r>
              <a:rPr lang="en-US" dirty="0" err="1"/>
              <a:t>хүлээн</a:t>
            </a:r>
            <a:r>
              <a:rPr lang="en-US" dirty="0"/>
              <a:t> </a:t>
            </a:r>
            <a:r>
              <a:rPr lang="en-US" dirty="0" err="1"/>
              <a:t>авагч</a:t>
            </a:r>
            <a:r>
              <a:rPr lang="mn-MN" dirty="0"/>
              <a:t> нь </a:t>
            </a:r>
            <a:r>
              <a:rPr lang="en-US" dirty="0"/>
              <a:t> </a:t>
            </a:r>
            <a:r>
              <a:rPr lang="en-US" dirty="0" err="1"/>
              <a:t>франчайз</a:t>
            </a:r>
            <a:r>
              <a:rPr lang="en-US" dirty="0"/>
              <a:t> </a:t>
            </a:r>
            <a:r>
              <a:rPr lang="en-US" dirty="0" err="1"/>
              <a:t>эзэмшигчид</a:t>
            </a:r>
            <a:r>
              <a:rPr lang="mn-MN" dirty="0"/>
              <a:t> тогтмол төлбөр төлөх ба үүнийг патент ашигласны төлбөр </a:t>
            </a:r>
            <a:r>
              <a:rPr lang="mn-MN" dirty="0" smtClean="0"/>
              <a:t>гэнэ.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mn-MN" dirty="0" smtClean="0"/>
              <a:t>Зарим </a:t>
            </a:r>
            <a:r>
              <a:rPr lang="mn-MN" dirty="0"/>
              <a:t>тохиолдолд дистрибьютер, лицензийн үйл ажиллагааг франчайзингтай андуурч ойлгох явдал байдагч эдгээр нь хоорондоо ялгаатай бизнесийн аргууд юм.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79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46361"/>
            <a:ext cx="7315200" cy="3237548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/>
              <a:t>Анхаарал</a:t>
            </a:r>
            <a:r>
              <a:rPr lang="ru-RU" sz="4800" dirty="0"/>
              <a:t> </a:t>
            </a:r>
            <a:r>
              <a:rPr lang="ru-RU" sz="4800" dirty="0" err="1"/>
              <a:t>хандуулсанд</a:t>
            </a:r>
            <a:r>
              <a:rPr lang="ru-RU" sz="4800" dirty="0"/>
              <a:t> </a:t>
            </a:r>
            <a:r>
              <a:rPr lang="ru-RU" sz="4800" dirty="0" err="1"/>
              <a:t>баярлалаа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58258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66</TotalTime>
  <Words>788</Words>
  <Application>Microsoft Macintosh PowerPoint</Application>
  <PresentationFormat>On-screen Show (4:3)</PresentationFormat>
  <Paragraphs>77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Perspective</vt:lpstr>
      <vt:lpstr>Франчайсинг </vt:lpstr>
      <vt:lpstr>Агуулга </vt:lpstr>
      <vt:lpstr>Оршил </vt:lpstr>
      <vt:lpstr>PowerPoint Presentation</vt:lpstr>
      <vt:lpstr>Франчайсинг гэж юу вэ </vt:lpstr>
      <vt:lpstr>PowerPoint Presentation</vt:lpstr>
      <vt:lpstr>PowerPoint Presentation</vt:lpstr>
      <vt:lpstr>Үндэсний үйлдвэрлэл ба брэндийн хоорондын тэмцэл  </vt:lpstr>
      <vt:lpstr>Худалдааны франчайсинг </vt:lpstr>
      <vt:lpstr>PowerPoint Presentation</vt:lpstr>
      <vt:lpstr>Худалдааны франчайсингийн давуу ба сул талууд </vt:lpstr>
      <vt:lpstr>Худалдааны франчайзинг ба дистрибьютер, лицензийн ялгаа </vt:lpstr>
      <vt:lpstr>Дистрибьютер нь: </vt:lpstr>
      <vt:lpstr>Лицензчлэл нь: </vt:lpstr>
      <vt:lpstr>Дүгнэлт </vt:lpstr>
      <vt:lpstr>PowerPoint Presentation</vt:lpstr>
      <vt:lpstr>Анхаарал хандуулсанд баярлалаа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Франчайсинг </dc:title>
  <dc:creator>User</dc:creator>
  <cp:lastModifiedBy>User</cp:lastModifiedBy>
  <cp:revision>9</cp:revision>
  <dcterms:created xsi:type="dcterms:W3CDTF">2015-10-05T00:35:28Z</dcterms:created>
  <dcterms:modified xsi:type="dcterms:W3CDTF">2015-10-05T02:00:48Z</dcterms:modified>
</cp:coreProperties>
</file>