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5" r:id="rId19"/>
    <p:sldId id="274" r:id="rId20"/>
    <p:sldId id="277" r:id="rId21"/>
    <p:sldId id="278" r:id="rId22"/>
    <p:sldId id="279" r:id="rId23"/>
    <p:sldId id="280" r:id="rId24"/>
    <p:sldId id="281" r:id="rId25"/>
    <p:sldId id="282" r:id="rId26"/>
    <p:sldId id="283" r:id="rId27"/>
    <p:sldId id="284" r:id="rId28"/>
    <p:sldId id="285" r:id="rId29"/>
    <p:sldId id="287" r:id="rId30"/>
    <p:sldId id="288" r:id="rId31"/>
    <p:sldId id="286" r:id="rId32"/>
    <p:sldId id="289" r:id="rId33"/>
    <p:sldId id="290" r:id="rId34"/>
    <p:sldId id="291" r:id="rId35"/>
    <p:sldId id="292" r:id="rId36"/>
    <p:sldId id="293" r:id="rId37"/>
    <p:sldId id="310" r:id="rId38"/>
    <p:sldId id="311" r:id="rId39"/>
    <p:sldId id="312" r:id="rId40"/>
    <p:sldId id="313" r:id="rId41"/>
    <p:sldId id="314" r:id="rId42"/>
    <p:sldId id="315" r:id="rId43"/>
    <p:sldId id="304" r:id="rId44"/>
    <p:sldId id="305" r:id="rId45"/>
    <p:sldId id="306" r:id="rId46"/>
    <p:sldId id="307" r:id="rId47"/>
    <p:sldId id="308" r:id="rId48"/>
    <p:sldId id="309" r:id="rId49"/>
    <p:sldId id="299" r:id="rId50"/>
    <p:sldId id="300" r:id="rId51"/>
    <p:sldId id="301" r:id="rId52"/>
    <p:sldId id="302" r:id="rId53"/>
    <p:sldId id="303" r:id="rId54"/>
    <p:sldId id="295" r:id="rId55"/>
    <p:sldId id="296" r:id="rId56"/>
    <p:sldId id="297" r:id="rId57"/>
  </p:sldIdLst>
  <p:sldSz cx="12192000" cy="6858000"/>
  <p:notesSz cx="6858000" cy="9144000"/>
  <p:defaultTextStyle>
    <a:defPPr>
      <a:defRPr lang="mn-M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926" autoAdjust="0"/>
    <p:restoredTop sz="94660"/>
  </p:normalViewPr>
  <p:slideViewPr>
    <p:cSldViewPr snapToGrid="0">
      <p:cViewPr varScale="1">
        <p:scale>
          <a:sx n="70" d="100"/>
          <a:sy n="70" d="100"/>
        </p:scale>
        <p:origin x="33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dirty="0"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F01BB14-537F-4501-86DD-5E2A29A53D59}" type="datetimeFigureOut">
              <a:rPr lang="mn-MN" smtClean="0"/>
              <a:t>14.12.01</a:t>
            </a:fld>
            <a:endParaRPr lang="mn-MN"/>
          </a:p>
        </p:txBody>
      </p:sp>
      <p:sp>
        <p:nvSpPr>
          <p:cNvPr id="5" name="Footer Placeholder 4"/>
          <p:cNvSpPr>
            <a:spLocks noGrp="1"/>
          </p:cNvSpPr>
          <p:nvPr>
            <p:ph type="ftr" sz="quarter" idx="11"/>
          </p:nvPr>
        </p:nvSpPr>
        <p:spPr/>
        <p:txBody>
          <a:bodyPr/>
          <a:lstStyle/>
          <a:p>
            <a:endParaRPr lang="mn-MN"/>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C87B6200-A855-401C-B27D-4E52834C121D}" type="slidenum">
              <a:rPr lang="mn-MN" smtClean="0"/>
              <a:t>‹#›</a:t>
            </a:fld>
            <a:endParaRPr lang="mn-MN" dirty="0"/>
          </a:p>
        </p:txBody>
      </p:sp>
    </p:spTree>
    <p:extLst>
      <p:ext uri="{BB962C8B-B14F-4D97-AF65-F5344CB8AC3E}">
        <p14:creationId xmlns:p14="http://schemas.microsoft.com/office/powerpoint/2010/main" val="11538395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F01BB14-537F-4501-86DD-5E2A29A53D59}" type="datetimeFigureOut">
              <a:rPr lang="mn-MN" smtClean="0"/>
              <a:t>14.12.01</a:t>
            </a:fld>
            <a:endParaRPr lang="mn-MN"/>
          </a:p>
        </p:txBody>
      </p:sp>
      <p:sp>
        <p:nvSpPr>
          <p:cNvPr id="5" name="Footer Placeholder 4"/>
          <p:cNvSpPr>
            <a:spLocks noGrp="1"/>
          </p:cNvSpPr>
          <p:nvPr>
            <p:ph type="ftr" sz="quarter" idx="11"/>
          </p:nvPr>
        </p:nvSpPr>
        <p:spPr/>
        <p:txBody>
          <a:bodyPr/>
          <a:lstStyle/>
          <a:p>
            <a:endParaRPr lang="mn-M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87B6200-A855-401C-B27D-4E52834C121D}" type="slidenum">
              <a:rPr lang="mn-MN" smtClean="0"/>
              <a:t>‹#›</a:t>
            </a:fld>
            <a:endParaRPr lang="mn-MN"/>
          </a:p>
        </p:txBody>
      </p:sp>
    </p:spTree>
    <p:extLst>
      <p:ext uri="{BB962C8B-B14F-4D97-AF65-F5344CB8AC3E}">
        <p14:creationId xmlns:p14="http://schemas.microsoft.com/office/powerpoint/2010/main" val="35544818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F01BB14-537F-4501-86DD-5E2A29A53D59}" type="datetimeFigureOut">
              <a:rPr lang="mn-MN" smtClean="0"/>
              <a:t>14.12.01</a:t>
            </a:fld>
            <a:endParaRPr lang="mn-MN"/>
          </a:p>
        </p:txBody>
      </p:sp>
      <p:sp>
        <p:nvSpPr>
          <p:cNvPr id="5" name="Footer Placeholder 4"/>
          <p:cNvSpPr>
            <a:spLocks noGrp="1"/>
          </p:cNvSpPr>
          <p:nvPr>
            <p:ph type="ftr" sz="quarter" idx="11"/>
          </p:nvPr>
        </p:nvSpPr>
        <p:spPr/>
        <p:txBody>
          <a:bodyPr/>
          <a:lstStyle/>
          <a:p>
            <a:endParaRPr lang="mn-MN"/>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87B6200-A855-401C-B27D-4E52834C121D}" type="slidenum">
              <a:rPr lang="mn-MN" smtClean="0"/>
              <a:t>‹#›</a:t>
            </a:fld>
            <a:endParaRPr lang="mn-MN"/>
          </a:p>
        </p:txBody>
      </p:sp>
    </p:spTree>
    <p:extLst>
      <p:ext uri="{BB962C8B-B14F-4D97-AF65-F5344CB8AC3E}">
        <p14:creationId xmlns:p14="http://schemas.microsoft.com/office/powerpoint/2010/main" val="30956083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F01BB14-537F-4501-86DD-5E2A29A53D59}" type="datetimeFigureOut">
              <a:rPr lang="mn-MN" smtClean="0"/>
              <a:t>14.12.01</a:t>
            </a:fld>
            <a:endParaRPr lang="mn-MN"/>
          </a:p>
        </p:txBody>
      </p:sp>
      <p:sp>
        <p:nvSpPr>
          <p:cNvPr id="6" name="Footer Placeholder 5"/>
          <p:cNvSpPr>
            <a:spLocks noGrp="1"/>
          </p:cNvSpPr>
          <p:nvPr>
            <p:ph type="ftr" sz="quarter" idx="11"/>
          </p:nvPr>
        </p:nvSpPr>
        <p:spPr/>
        <p:txBody>
          <a:bodyPr/>
          <a:lstStyle/>
          <a:p>
            <a:endParaRPr lang="mn-MN"/>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C87B6200-A855-401C-B27D-4E52834C121D}" type="slidenum">
              <a:rPr lang="mn-MN" smtClean="0"/>
              <a:t>‹#›</a:t>
            </a:fld>
            <a:endParaRPr lang="mn-MN"/>
          </a:p>
        </p:txBody>
      </p:sp>
    </p:spTree>
    <p:extLst>
      <p:ext uri="{BB962C8B-B14F-4D97-AF65-F5344CB8AC3E}">
        <p14:creationId xmlns:p14="http://schemas.microsoft.com/office/powerpoint/2010/main" val="3166960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F01BB14-537F-4501-86DD-5E2A29A53D59}" type="datetimeFigureOut">
              <a:rPr lang="mn-MN" smtClean="0"/>
              <a:t>14.12.01</a:t>
            </a:fld>
            <a:endParaRPr lang="mn-MN"/>
          </a:p>
        </p:txBody>
      </p:sp>
      <p:sp>
        <p:nvSpPr>
          <p:cNvPr id="8" name="Footer Placeholder 7"/>
          <p:cNvSpPr>
            <a:spLocks noGrp="1"/>
          </p:cNvSpPr>
          <p:nvPr>
            <p:ph type="ftr" sz="quarter" idx="11"/>
          </p:nvPr>
        </p:nvSpPr>
        <p:spPr/>
        <p:txBody>
          <a:bodyPr/>
          <a:lstStyle/>
          <a:p>
            <a:endParaRPr lang="mn-MN"/>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C87B6200-A855-401C-B27D-4E52834C121D}" type="slidenum">
              <a:rPr lang="mn-MN" smtClean="0"/>
              <a:t>‹#›</a:t>
            </a:fld>
            <a:endParaRPr lang="mn-MN"/>
          </a:p>
        </p:txBody>
      </p:sp>
    </p:spTree>
    <p:extLst>
      <p:ext uri="{BB962C8B-B14F-4D97-AF65-F5344CB8AC3E}">
        <p14:creationId xmlns:p14="http://schemas.microsoft.com/office/powerpoint/2010/main" val="128759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F01BB14-537F-4501-86DD-5E2A29A53D59}" type="datetimeFigureOut">
              <a:rPr lang="mn-MN" smtClean="0"/>
              <a:t>14.12.01</a:t>
            </a:fld>
            <a:endParaRPr lang="mn-MN"/>
          </a:p>
        </p:txBody>
      </p:sp>
      <p:sp>
        <p:nvSpPr>
          <p:cNvPr id="4" name="Footer Placeholder 3"/>
          <p:cNvSpPr>
            <a:spLocks noGrp="1"/>
          </p:cNvSpPr>
          <p:nvPr>
            <p:ph type="ftr" sz="quarter" idx="11"/>
          </p:nvPr>
        </p:nvSpPr>
        <p:spPr/>
        <p:txBody>
          <a:bodyPr/>
          <a:lstStyle/>
          <a:p>
            <a:endParaRPr lang="mn-MN"/>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C87B6200-A855-401C-B27D-4E52834C121D}" type="slidenum">
              <a:rPr lang="mn-MN" smtClean="0"/>
              <a:t>‹#›</a:t>
            </a:fld>
            <a:endParaRPr lang="mn-MN"/>
          </a:p>
        </p:txBody>
      </p:sp>
    </p:spTree>
    <p:extLst>
      <p:ext uri="{BB962C8B-B14F-4D97-AF65-F5344CB8AC3E}">
        <p14:creationId xmlns:p14="http://schemas.microsoft.com/office/powerpoint/2010/main" val="31356249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01BB14-537F-4501-86DD-5E2A29A53D59}" type="datetimeFigureOut">
              <a:rPr lang="mn-MN" smtClean="0"/>
              <a:t>14.12.01</a:t>
            </a:fld>
            <a:endParaRPr lang="mn-MN"/>
          </a:p>
        </p:txBody>
      </p:sp>
      <p:sp>
        <p:nvSpPr>
          <p:cNvPr id="3" name="Footer Placeholder 2"/>
          <p:cNvSpPr>
            <a:spLocks noGrp="1"/>
          </p:cNvSpPr>
          <p:nvPr>
            <p:ph type="ftr" sz="quarter" idx="11"/>
          </p:nvPr>
        </p:nvSpPr>
        <p:spPr/>
        <p:txBody>
          <a:bodyPr/>
          <a:lstStyle/>
          <a:p>
            <a:endParaRPr lang="mn-MN"/>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C87B6200-A855-401C-B27D-4E52834C121D}" type="slidenum">
              <a:rPr lang="mn-MN" smtClean="0"/>
              <a:t>‹#›</a:t>
            </a:fld>
            <a:endParaRPr lang="mn-MN"/>
          </a:p>
        </p:txBody>
      </p:sp>
    </p:spTree>
    <p:extLst>
      <p:ext uri="{BB962C8B-B14F-4D97-AF65-F5344CB8AC3E}">
        <p14:creationId xmlns:p14="http://schemas.microsoft.com/office/powerpoint/2010/main" val="2148568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01BB14-537F-4501-86DD-5E2A29A53D59}" type="datetimeFigureOut">
              <a:rPr lang="mn-MN" smtClean="0"/>
              <a:t>14.12.01</a:t>
            </a:fld>
            <a:endParaRPr lang="mn-MN"/>
          </a:p>
        </p:txBody>
      </p:sp>
      <p:sp>
        <p:nvSpPr>
          <p:cNvPr id="6" name="Footer Placeholder 5"/>
          <p:cNvSpPr>
            <a:spLocks noGrp="1"/>
          </p:cNvSpPr>
          <p:nvPr>
            <p:ph type="ftr" sz="quarter" idx="11"/>
          </p:nvPr>
        </p:nvSpPr>
        <p:spPr/>
        <p:txBody>
          <a:bodyPr/>
          <a:lstStyle/>
          <a:p>
            <a:endParaRPr lang="mn-MN"/>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C87B6200-A855-401C-B27D-4E52834C121D}" type="slidenum">
              <a:rPr lang="mn-MN" smtClean="0"/>
              <a:t>‹#›</a:t>
            </a:fld>
            <a:endParaRPr lang="mn-MN"/>
          </a:p>
        </p:txBody>
      </p:sp>
    </p:spTree>
    <p:extLst>
      <p:ext uri="{BB962C8B-B14F-4D97-AF65-F5344CB8AC3E}">
        <p14:creationId xmlns:p14="http://schemas.microsoft.com/office/powerpoint/2010/main" val="9770245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01BB14-537F-4501-86DD-5E2A29A53D59}" type="datetimeFigureOut">
              <a:rPr lang="mn-MN" smtClean="0"/>
              <a:t>14.12.01</a:t>
            </a:fld>
            <a:endParaRPr lang="mn-MN"/>
          </a:p>
        </p:txBody>
      </p:sp>
      <p:sp>
        <p:nvSpPr>
          <p:cNvPr id="6" name="Footer Placeholder 5"/>
          <p:cNvSpPr>
            <a:spLocks noGrp="1"/>
          </p:cNvSpPr>
          <p:nvPr>
            <p:ph type="ftr" sz="quarter" idx="11"/>
          </p:nvPr>
        </p:nvSpPr>
        <p:spPr/>
        <p:txBody>
          <a:bodyPr/>
          <a:lstStyle/>
          <a:p>
            <a:endParaRPr lang="mn-M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87B6200-A855-401C-B27D-4E52834C121D}" type="slidenum">
              <a:rPr lang="mn-MN" smtClean="0"/>
              <a:t>‹#›</a:t>
            </a:fld>
            <a:endParaRPr lang="mn-MN"/>
          </a:p>
        </p:txBody>
      </p:sp>
    </p:spTree>
    <p:extLst>
      <p:ext uri="{BB962C8B-B14F-4D97-AF65-F5344CB8AC3E}">
        <p14:creationId xmlns:p14="http://schemas.microsoft.com/office/powerpoint/2010/main" val="41096435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F01BB14-537F-4501-86DD-5E2A29A53D59}" type="datetimeFigureOut">
              <a:rPr lang="mn-MN" smtClean="0"/>
              <a:t>14.12.01</a:t>
            </a:fld>
            <a:endParaRPr lang="mn-MN"/>
          </a:p>
        </p:txBody>
      </p:sp>
      <p:sp>
        <p:nvSpPr>
          <p:cNvPr id="5" name="Footer Placeholder 4"/>
          <p:cNvSpPr>
            <a:spLocks noGrp="1"/>
          </p:cNvSpPr>
          <p:nvPr>
            <p:ph type="ftr" sz="quarter" idx="11"/>
          </p:nvPr>
        </p:nvSpPr>
        <p:spPr/>
        <p:txBody>
          <a:bodyPr/>
          <a:lstStyle/>
          <a:p>
            <a:endParaRPr lang="mn-MN"/>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87B6200-A855-401C-B27D-4E52834C121D}" type="slidenum">
              <a:rPr lang="mn-MN" smtClean="0"/>
              <a:t>‹#›</a:t>
            </a:fld>
            <a:endParaRPr lang="mn-MN"/>
          </a:p>
        </p:txBody>
      </p:sp>
    </p:spTree>
    <p:extLst>
      <p:ext uri="{BB962C8B-B14F-4D97-AF65-F5344CB8AC3E}">
        <p14:creationId xmlns:p14="http://schemas.microsoft.com/office/powerpoint/2010/main" val="35303291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F01BB14-537F-4501-86DD-5E2A29A53D59}" type="datetimeFigureOut">
              <a:rPr lang="mn-MN" smtClean="0"/>
              <a:t>14.12.01</a:t>
            </a:fld>
            <a:endParaRPr lang="mn-MN"/>
          </a:p>
        </p:txBody>
      </p:sp>
      <p:sp>
        <p:nvSpPr>
          <p:cNvPr id="5" name="Footer Placeholder 4"/>
          <p:cNvSpPr>
            <a:spLocks noGrp="1"/>
          </p:cNvSpPr>
          <p:nvPr>
            <p:ph type="ftr" sz="quarter" idx="11"/>
          </p:nvPr>
        </p:nvSpPr>
        <p:spPr/>
        <p:txBody>
          <a:bodyPr/>
          <a:lstStyle/>
          <a:p>
            <a:endParaRPr lang="mn-MN"/>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87B6200-A855-401C-B27D-4E52834C121D}" type="slidenum">
              <a:rPr lang="mn-MN" smtClean="0"/>
              <a:t>‹#›</a:t>
            </a:fld>
            <a:endParaRPr lang="mn-MN"/>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644308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CF01BB14-537F-4501-86DD-5E2A29A53D59}" type="datetimeFigureOut">
              <a:rPr lang="mn-MN" smtClean="0"/>
              <a:t>14.12.01</a:t>
            </a:fld>
            <a:endParaRPr lang="mn-MN"/>
          </a:p>
        </p:txBody>
      </p:sp>
      <p:sp>
        <p:nvSpPr>
          <p:cNvPr id="6" name="Footer Placeholder 5"/>
          <p:cNvSpPr>
            <a:spLocks noGrp="1"/>
          </p:cNvSpPr>
          <p:nvPr>
            <p:ph type="ftr" sz="quarter" idx="11"/>
          </p:nvPr>
        </p:nvSpPr>
        <p:spPr/>
        <p:txBody>
          <a:bodyPr/>
          <a:lstStyle/>
          <a:p>
            <a:endParaRPr lang="mn-M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87B6200-A855-401C-B27D-4E52834C121D}" type="slidenum">
              <a:rPr lang="mn-MN" smtClean="0"/>
              <a:t>‹#›</a:t>
            </a:fld>
            <a:endParaRPr lang="mn-MN"/>
          </a:p>
        </p:txBody>
      </p:sp>
    </p:spTree>
    <p:extLst>
      <p:ext uri="{BB962C8B-B14F-4D97-AF65-F5344CB8AC3E}">
        <p14:creationId xmlns:p14="http://schemas.microsoft.com/office/powerpoint/2010/main" val="5836705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CF01BB14-537F-4501-86DD-5E2A29A53D59}" type="datetimeFigureOut">
              <a:rPr lang="mn-MN" smtClean="0"/>
              <a:t>14.12.01</a:t>
            </a:fld>
            <a:endParaRPr lang="mn-MN"/>
          </a:p>
        </p:txBody>
      </p:sp>
      <p:sp>
        <p:nvSpPr>
          <p:cNvPr id="6" name="Footer Placeholder 5"/>
          <p:cNvSpPr>
            <a:spLocks noGrp="1"/>
          </p:cNvSpPr>
          <p:nvPr>
            <p:ph type="ftr" sz="quarter" idx="11"/>
          </p:nvPr>
        </p:nvSpPr>
        <p:spPr/>
        <p:txBody>
          <a:bodyPr/>
          <a:lstStyle/>
          <a:p>
            <a:endParaRPr lang="mn-MN"/>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87B6200-A855-401C-B27D-4E52834C121D}" type="slidenum">
              <a:rPr lang="mn-MN" smtClean="0"/>
              <a:t>‹#›</a:t>
            </a:fld>
            <a:endParaRPr lang="mn-MN"/>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5981924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CF01BB14-537F-4501-86DD-5E2A29A53D59}" type="datetimeFigureOut">
              <a:rPr lang="mn-MN" smtClean="0"/>
              <a:t>14.12.01</a:t>
            </a:fld>
            <a:endParaRPr lang="mn-MN"/>
          </a:p>
        </p:txBody>
      </p:sp>
      <p:sp>
        <p:nvSpPr>
          <p:cNvPr id="6" name="Footer Placeholder 5"/>
          <p:cNvSpPr>
            <a:spLocks noGrp="1"/>
          </p:cNvSpPr>
          <p:nvPr>
            <p:ph type="ftr" sz="quarter" idx="11"/>
          </p:nvPr>
        </p:nvSpPr>
        <p:spPr/>
        <p:txBody>
          <a:bodyPr/>
          <a:lstStyle/>
          <a:p>
            <a:endParaRPr lang="mn-M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87B6200-A855-401C-B27D-4E52834C121D}" type="slidenum">
              <a:rPr lang="mn-MN" smtClean="0"/>
              <a:t>‹#›</a:t>
            </a:fld>
            <a:endParaRPr lang="mn-MN"/>
          </a:p>
        </p:txBody>
      </p:sp>
    </p:spTree>
    <p:extLst>
      <p:ext uri="{BB962C8B-B14F-4D97-AF65-F5344CB8AC3E}">
        <p14:creationId xmlns:p14="http://schemas.microsoft.com/office/powerpoint/2010/main" val="33428662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F01BB14-537F-4501-86DD-5E2A29A53D59}" type="datetimeFigureOut">
              <a:rPr lang="mn-MN" smtClean="0"/>
              <a:t>14.12.01</a:t>
            </a:fld>
            <a:endParaRPr lang="mn-MN"/>
          </a:p>
        </p:txBody>
      </p:sp>
      <p:sp>
        <p:nvSpPr>
          <p:cNvPr id="5" name="Footer Placeholder 4"/>
          <p:cNvSpPr>
            <a:spLocks noGrp="1"/>
          </p:cNvSpPr>
          <p:nvPr>
            <p:ph type="ftr" sz="quarter" idx="11"/>
          </p:nvPr>
        </p:nvSpPr>
        <p:spPr/>
        <p:txBody>
          <a:bodyPr/>
          <a:lstStyle/>
          <a:p>
            <a:endParaRPr lang="mn-M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87B6200-A855-401C-B27D-4E52834C121D}" type="slidenum">
              <a:rPr lang="mn-MN" smtClean="0"/>
              <a:t>‹#›</a:t>
            </a:fld>
            <a:endParaRPr lang="mn-MN"/>
          </a:p>
        </p:txBody>
      </p:sp>
    </p:spTree>
    <p:extLst>
      <p:ext uri="{BB962C8B-B14F-4D97-AF65-F5344CB8AC3E}">
        <p14:creationId xmlns:p14="http://schemas.microsoft.com/office/powerpoint/2010/main" val="11530208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F01BB14-537F-4501-86DD-5E2A29A53D59}" type="datetimeFigureOut">
              <a:rPr lang="mn-MN" smtClean="0"/>
              <a:t>14.12.01</a:t>
            </a:fld>
            <a:endParaRPr lang="mn-MN"/>
          </a:p>
        </p:txBody>
      </p:sp>
      <p:sp>
        <p:nvSpPr>
          <p:cNvPr id="5" name="Footer Placeholder 4"/>
          <p:cNvSpPr>
            <a:spLocks noGrp="1"/>
          </p:cNvSpPr>
          <p:nvPr>
            <p:ph type="ftr" sz="quarter" idx="11"/>
          </p:nvPr>
        </p:nvSpPr>
        <p:spPr/>
        <p:txBody>
          <a:bodyPr/>
          <a:lstStyle/>
          <a:p>
            <a:endParaRPr lang="mn-M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87B6200-A855-401C-B27D-4E52834C121D}" type="slidenum">
              <a:rPr lang="mn-MN" smtClean="0"/>
              <a:t>‹#›</a:t>
            </a:fld>
            <a:endParaRPr lang="mn-MN"/>
          </a:p>
        </p:txBody>
      </p:sp>
    </p:spTree>
    <p:extLst>
      <p:ext uri="{BB962C8B-B14F-4D97-AF65-F5344CB8AC3E}">
        <p14:creationId xmlns:p14="http://schemas.microsoft.com/office/powerpoint/2010/main" val="31574188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CF01BB14-537F-4501-86DD-5E2A29A53D59}" type="datetimeFigureOut">
              <a:rPr lang="mn-MN" smtClean="0"/>
              <a:t>14.12.01</a:t>
            </a:fld>
            <a:endParaRPr lang="mn-MN"/>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mn-MN"/>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C87B6200-A855-401C-B27D-4E52834C121D}" type="slidenum">
              <a:rPr lang="mn-MN" smtClean="0"/>
              <a:t>‹#›</a:t>
            </a:fld>
            <a:endParaRPr lang="mn-MN"/>
          </a:p>
        </p:txBody>
      </p:sp>
    </p:spTree>
    <p:extLst>
      <p:ext uri="{BB962C8B-B14F-4D97-AF65-F5344CB8AC3E}">
        <p14:creationId xmlns:p14="http://schemas.microsoft.com/office/powerpoint/2010/main" val="376256743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2">
              <a:lumMod val="75000"/>
            </a:schemeClr>
          </a:solidFill>
          <a:latin typeface="Book Antiqua" panose="02040602050305030304" pitchFamily="18"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2800" kern="1200">
          <a:solidFill>
            <a:schemeClr val="tx1">
              <a:lumMod val="75000"/>
              <a:lumOff val="25000"/>
            </a:schemeClr>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ts val="1000"/>
        </a:spcBef>
        <a:spcAft>
          <a:spcPts val="0"/>
        </a:spcAft>
        <a:buClr>
          <a:schemeClr val="accent1"/>
        </a:buClr>
        <a:buFont typeface="Wingdings 3" charset="2"/>
        <a:buChar char=""/>
        <a:defRPr sz="2800" kern="1200">
          <a:solidFill>
            <a:schemeClr val="tx1">
              <a:lumMod val="75000"/>
              <a:lumOff val="25000"/>
            </a:schemeClr>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ts val="1000"/>
        </a:spcBef>
        <a:spcAft>
          <a:spcPts val="0"/>
        </a:spcAft>
        <a:buClr>
          <a:schemeClr val="accent1"/>
        </a:buClr>
        <a:buFont typeface="Wingdings 3" charset="2"/>
        <a:buChar char=""/>
        <a:defRPr sz="2800" kern="1200">
          <a:solidFill>
            <a:schemeClr val="tx1">
              <a:lumMod val="75000"/>
              <a:lumOff val="25000"/>
            </a:schemeClr>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ts val="1000"/>
        </a:spcBef>
        <a:spcAft>
          <a:spcPts val="0"/>
        </a:spcAft>
        <a:buClr>
          <a:schemeClr val="accent1"/>
        </a:buClr>
        <a:buFont typeface="Wingdings 3" charset="2"/>
        <a:buChar char=""/>
        <a:defRPr sz="2800" kern="1200">
          <a:solidFill>
            <a:schemeClr val="tx1">
              <a:lumMod val="75000"/>
              <a:lumOff val="25000"/>
            </a:schemeClr>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ts val="1000"/>
        </a:spcBef>
        <a:spcAft>
          <a:spcPts val="0"/>
        </a:spcAft>
        <a:buClr>
          <a:schemeClr val="accent1"/>
        </a:buClr>
        <a:buFont typeface="Wingdings 3" charset="2"/>
        <a:buChar char=""/>
        <a:defRPr sz="2800" kern="1200">
          <a:solidFill>
            <a:schemeClr val="tx1">
              <a:lumMod val="75000"/>
              <a:lumOff val="25000"/>
            </a:schemeClr>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hyperlink" Target="https://mn.wikipedia.org/wiki/%D0%90%D0%BC%D0%B5%D1%80%D0%B8%D0%BA"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043303" y="535675"/>
            <a:ext cx="4248315" cy="106111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mn-MN" sz="4400" dirty="0" smtClean="0">
                <a:latin typeface="Book Antiqua" panose="02040602050305030304" pitchFamily="18" charset="0"/>
              </a:rPr>
              <a:t>Дейл Карнеги</a:t>
            </a:r>
            <a:endParaRPr lang="mn-MN" sz="4400" dirty="0">
              <a:latin typeface="Book Antiqua" panose="02040602050305030304" pitchFamily="18" charset="0"/>
            </a:endParaRPr>
          </a:p>
        </p:txBody>
      </p:sp>
      <p:sp>
        <p:nvSpPr>
          <p:cNvPr id="5" name="Subtitle 2"/>
          <p:cNvSpPr txBox="1">
            <a:spLocks/>
          </p:cNvSpPr>
          <p:nvPr/>
        </p:nvSpPr>
        <p:spPr>
          <a:xfrm>
            <a:off x="1947768" y="2565779"/>
            <a:ext cx="8915399" cy="355624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gn="r"/>
            <a:r>
              <a:rPr lang="en-US" sz="4400" dirty="0" smtClean="0">
                <a:latin typeface="Book Antiqua" panose="02040602050305030304" pitchFamily="18" charset="0"/>
              </a:rPr>
              <a:t>II </a:t>
            </a:r>
            <a:r>
              <a:rPr lang="mn-MN" sz="4400" dirty="0" smtClean="0">
                <a:latin typeface="Book Antiqua" panose="02040602050305030304" pitchFamily="18" charset="0"/>
              </a:rPr>
              <a:t>боть – </a:t>
            </a:r>
            <a:endParaRPr lang="en-US" sz="4400" dirty="0" smtClean="0">
              <a:latin typeface="Book Antiqua" panose="02040602050305030304" pitchFamily="18" charset="0"/>
            </a:endParaRPr>
          </a:p>
          <a:p>
            <a:pPr marL="0" indent="0" algn="r">
              <a:buNone/>
            </a:pPr>
            <a:r>
              <a:rPr lang="mn-MN" sz="4400" dirty="0" smtClean="0">
                <a:latin typeface="Book Antiqua" panose="02040602050305030304" pitchFamily="18" charset="0"/>
              </a:rPr>
              <a:t>ӨӨРТӨӨ ИТГЭЖ БУСДЫГ ДАГУУЛАХ </a:t>
            </a:r>
            <a:endParaRPr lang="mn-MN" sz="4400" dirty="0">
              <a:latin typeface="Book Antiqua" panose="02040602050305030304" pitchFamily="18" charset="0"/>
            </a:endParaRPr>
          </a:p>
        </p:txBody>
      </p:sp>
    </p:spTree>
    <p:extLst>
      <p:ext uri="{BB962C8B-B14F-4D97-AF65-F5344CB8AC3E}">
        <p14:creationId xmlns:p14="http://schemas.microsoft.com/office/powerpoint/2010/main" val="2591274103"/>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1483919"/>
            <a:ext cx="8911687" cy="699723"/>
          </a:xfrm>
        </p:spPr>
        <p:txBody>
          <a:bodyPr/>
          <a:lstStyle/>
          <a:p>
            <a:r>
              <a:rPr lang="mn-MN" dirty="0" smtClean="0"/>
              <a:t>Олны өмнө үг хэлэхдээ	</a:t>
            </a:r>
            <a:endParaRPr lang="mn-MN" dirty="0"/>
          </a:p>
        </p:txBody>
      </p:sp>
      <p:sp>
        <p:nvSpPr>
          <p:cNvPr id="3" name="Content Placeholder 2"/>
          <p:cNvSpPr>
            <a:spLocks noGrp="1"/>
          </p:cNvSpPr>
          <p:nvPr>
            <p:ph idx="1"/>
          </p:nvPr>
        </p:nvSpPr>
        <p:spPr>
          <a:xfrm>
            <a:off x="2493678" y="2297373"/>
            <a:ext cx="8915400" cy="4390030"/>
          </a:xfrm>
        </p:spPr>
        <p:txBody>
          <a:bodyPr>
            <a:noAutofit/>
          </a:bodyPr>
          <a:lstStyle/>
          <a:p>
            <a:r>
              <a:rPr lang="mn-MN" sz="2800" dirty="0" smtClean="0"/>
              <a:t>1. Тайван тодорхой ярих зоригтой, яадварлаг, өөртөө итгэлтэй болох нь олон хүний төсөөлөн боддог бэрхшээлийн арваны нэгэд ч хүрэхгүй юм. </a:t>
            </a:r>
          </a:p>
          <a:p>
            <a:r>
              <a:rPr lang="mn-MN" sz="2800" dirty="0" smtClean="0"/>
              <a:t>2. </a:t>
            </a:r>
            <a:r>
              <a:rPr lang="mn-MN" sz="2800" dirty="0"/>
              <a:t>Э</a:t>
            </a:r>
            <a:r>
              <a:rPr lang="mn-MN" sz="2800" dirty="0" smtClean="0"/>
              <a:t>нэ бол зарим гарамгай хүмүүст л бурхнаас заяасан авьяас ерөөсөө биш </a:t>
            </a:r>
          </a:p>
          <a:p>
            <a:r>
              <a:rPr lang="mn-MN" sz="2800" dirty="0" smtClean="0"/>
              <a:t>3. Олны өмнө үг хэл</a:t>
            </a:r>
            <a:r>
              <a:rPr lang="mn-MN" dirty="0" smtClean="0"/>
              <a:t>ж сурах</a:t>
            </a:r>
            <a:r>
              <a:rPr lang="mn-MN" sz="2800" dirty="0" smtClean="0"/>
              <a:t> нь шинэ спортоор хичээлж, сурч байгаатай л адил.</a:t>
            </a:r>
          </a:p>
          <a:p>
            <a:r>
              <a:rPr lang="mn-MN" sz="2800" dirty="0" smtClean="0"/>
              <a:t>4. Хэн нэгэн хүсэх л юм бол нуудмал чадвараа хөгжүүлж чадна.</a:t>
            </a:r>
            <a:endParaRPr lang="mn-MN" sz="2800" dirty="0"/>
          </a:p>
        </p:txBody>
      </p:sp>
      <p:sp>
        <p:nvSpPr>
          <p:cNvPr id="4" name="Title 1"/>
          <p:cNvSpPr txBox="1">
            <a:spLocks/>
          </p:cNvSpPr>
          <p:nvPr/>
        </p:nvSpPr>
        <p:spPr>
          <a:xfrm>
            <a:off x="1530674" y="667328"/>
            <a:ext cx="8911687" cy="6997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2">
                    <a:lumMod val="75000"/>
                  </a:schemeClr>
                </a:solidFill>
                <a:latin typeface="Book Antiqua" panose="02040602050305030304" pitchFamily="18"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mn-MN" dirty="0" smtClean="0"/>
              <a:t>Нэг дүгээр бүлэг</a:t>
            </a:r>
            <a:endParaRPr lang="mn-MN" dirty="0"/>
          </a:p>
        </p:txBody>
      </p:sp>
    </p:spTree>
    <p:extLst>
      <p:ext uri="{BB962C8B-B14F-4D97-AF65-F5344CB8AC3E}">
        <p14:creationId xmlns:p14="http://schemas.microsoft.com/office/powerpoint/2010/main" val="626033572"/>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Байнгын тэлтгэл бол чадвар хөгжүүлэгч</a:t>
            </a:r>
            <a:endParaRPr lang="mn-MN" dirty="0"/>
          </a:p>
        </p:txBody>
      </p:sp>
      <p:sp>
        <p:nvSpPr>
          <p:cNvPr id="3" name="Content Placeholder 2"/>
          <p:cNvSpPr>
            <a:spLocks noGrp="1"/>
          </p:cNvSpPr>
          <p:nvPr>
            <p:ph idx="1"/>
          </p:nvPr>
        </p:nvSpPr>
        <p:spPr/>
        <p:txBody>
          <a:bodyPr/>
          <a:lstStyle/>
          <a:p>
            <a:pPr algn="just"/>
            <a:r>
              <a:rPr lang="mn-MN" dirty="0" smtClean="0"/>
              <a:t>Байнгын бэлтгэл бол таныг өмнө эмээхээ болиход хүргэж, улмаар бат итгэлтэй байдал, гуйвашгүй зоригийг өгнө. </a:t>
            </a:r>
            <a:endParaRPr lang="mn-MN" dirty="0"/>
          </a:p>
        </p:txBody>
      </p:sp>
    </p:spTree>
    <p:extLst>
      <p:ext uri="{BB962C8B-B14F-4D97-AF65-F5344CB8AC3E}">
        <p14:creationId xmlns:p14="http://schemas.microsoft.com/office/powerpoint/2010/main" val="3059047189"/>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a:t>Байлдааны баатар</a:t>
            </a:r>
            <a:r>
              <a:rPr lang="mn-MN" dirty="0" smtClean="0"/>
              <a:t>, </a:t>
            </a:r>
            <a:r>
              <a:rPr lang="mn-MN" dirty="0"/>
              <a:t>улс төрийн зүтгэлтэн </a:t>
            </a:r>
            <a:r>
              <a:rPr lang="ru-RU" b="1" dirty="0"/>
              <a:t>Брайан, Уильям Дженнингс</a:t>
            </a:r>
            <a:r>
              <a:rPr lang="mn-MN" b="1" dirty="0"/>
              <a:t> </a:t>
            </a:r>
            <a:r>
              <a:rPr lang="ru-RU" b="1" dirty="0"/>
              <a:t/>
            </a:r>
            <a:br>
              <a:rPr lang="ru-RU" b="1" dirty="0"/>
            </a:br>
            <a:endParaRPr lang="mn-MN"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29896" y="2270078"/>
            <a:ext cx="2506239" cy="3778250"/>
          </a:xfrm>
        </p:spPr>
      </p:pic>
      <p:sp>
        <p:nvSpPr>
          <p:cNvPr id="8" name="Content Placeholder 2"/>
          <p:cNvSpPr txBox="1">
            <a:spLocks/>
          </p:cNvSpPr>
          <p:nvPr/>
        </p:nvSpPr>
        <p:spPr>
          <a:xfrm>
            <a:off x="6100548" y="3357349"/>
            <a:ext cx="5417711" cy="215808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2800" kern="1200">
                <a:solidFill>
                  <a:schemeClr val="tx1">
                    <a:lumMod val="75000"/>
                    <a:lumOff val="25000"/>
                  </a:schemeClr>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ts val="1000"/>
              </a:spcBef>
              <a:spcAft>
                <a:spcPts val="0"/>
              </a:spcAft>
              <a:buClr>
                <a:schemeClr val="accent1"/>
              </a:buClr>
              <a:buFont typeface="Wingdings 3" charset="2"/>
              <a:buChar char=""/>
              <a:defRPr sz="2800" kern="1200">
                <a:solidFill>
                  <a:schemeClr val="tx1">
                    <a:lumMod val="75000"/>
                    <a:lumOff val="25000"/>
                  </a:schemeClr>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ts val="1000"/>
              </a:spcBef>
              <a:spcAft>
                <a:spcPts val="0"/>
              </a:spcAft>
              <a:buClr>
                <a:schemeClr val="accent1"/>
              </a:buClr>
              <a:buFont typeface="Wingdings 3" charset="2"/>
              <a:buChar char=""/>
              <a:defRPr sz="2800" kern="1200">
                <a:solidFill>
                  <a:schemeClr val="tx1">
                    <a:lumMod val="75000"/>
                    <a:lumOff val="25000"/>
                  </a:schemeClr>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ts val="1000"/>
              </a:spcBef>
              <a:spcAft>
                <a:spcPts val="0"/>
              </a:spcAft>
              <a:buClr>
                <a:schemeClr val="accent1"/>
              </a:buClr>
              <a:buFont typeface="Wingdings 3" charset="2"/>
              <a:buChar char=""/>
              <a:defRPr sz="2800" kern="1200">
                <a:solidFill>
                  <a:schemeClr val="tx1">
                    <a:lumMod val="75000"/>
                    <a:lumOff val="25000"/>
                  </a:schemeClr>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ts val="1000"/>
              </a:spcBef>
              <a:spcAft>
                <a:spcPts val="0"/>
              </a:spcAft>
              <a:buClr>
                <a:schemeClr val="accent1"/>
              </a:buClr>
              <a:buFont typeface="Wingdings 3" charset="2"/>
              <a:buChar char=""/>
              <a:defRPr sz="2800" kern="1200">
                <a:solidFill>
                  <a:schemeClr val="tx1">
                    <a:lumMod val="75000"/>
                    <a:lumOff val="25000"/>
                  </a:schemeClr>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gn="just"/>
            <a:r>
              <a:rPr lang="mn-MN" dirty="0" smtClean="0"/>
              <a:t>Анх үг хэлэхдээ өвдөг нь чичирснээ хүлээн зөвшөөрч ээ.</a:t>
            </a:r>
            <a:endParaRPr lang="mn-MN" dirty="0"/>
          </a:p>
        </p:txBody>
      </p:sp>
    </p:spTree>
    <p:extLst>
      <p:ext uri="{BB962C8B-B14F-4D97-AF65-F5344CB8AC3E}">
        <p14:creationId xmlns:p14="http://schemas.microsoft.com/office/powerpoint/2010/main" val="1334136840"/>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2800" y="501280"/>
            <a:ext cx="8911687" cy="1280890"/>
          </a:xfrm>
        </p:spPr>
        <p:txBody>
          <a:bodyPr/>
          <a:lstStyle/>
          <a:p>
            <a:r>
              <a:rPr lang="mn-MN" dirty="0">
                <a:hlinkClick r:id="rId2" tooltip="Америк"/>
              </a:rPr>
              <a:t>Америкийн</a:t>
            </a:r>
            <a:r>
              <a:rPr lang="mn-MN" dirty="0"/>
              <a:t> алдартай </a:t>
            </a:r>
            <a:r>
              <a:rPr lang="mn-MN" dirty="0" smtClean="0"/>
              <a:t>зохиолч Марк Твен</a:t>
            </a:r>
            <a:endParaRPr lang="mn-MN" dirty="0"/>
          </a:p>
        </p:txBody>
      </p:sp>
      <p:sp>
        <p:nvSpPr>
          <p:cNvPr id="3" name="Content Placeholder 2"/>
          <p:cNvSpPr>
            <a:spLocks noGrp="1"/>
          </p:cNvSpPr>
          <p:nvPr>
            <p:ph idx="1"/>
          </p:nvPr>
        </p:nvSpPr>
        <p:spPr>
          <a:xfrm>
            <a:off x="7369790" y="1942532"/>
            <a:ext cx="3889161" cy="3777622"/>
          </a:xfrm>
        </p:spPr>
        <p:txBody>
          <a:bodyPr/>
          <a:lstStyle/>
          <a:p>
            <a:r>
              <a:rPr lang="mn-MN" dirty="0" smtClean="0"/>
              <a:t>Хэлэхдээ: </a:t>
            </a:r>
            <a:r>
              <a:rPr lang="mn-MN" dirty="0"/>
              <a:t>А</a:t>
            </a:r>
            <a:r>
              <a:rPr lang="mn-MN" dirty="0" smtClean="0"/>
              <a:t>мандаа хөвөн чихчихсэн юм шиг, судасны цохилт нь цомын төлөө тэмцээнд оролцож байгаа мэт болсон байсан.</a:t>
            </a:r>
            <a:endParaRPr lang="mn-MN" dirty="0"/>
          </a:p>
        </p:txBody>
      </p:sp>
      <p:sp>
        <p:nvSpPr>
          <p:cNvPr id="4" name="Content Placeholder 2"/>
          <p:cNvSpPr txBox="1">
            <a:spLocks/>
          </p:cNvSpPr>
          <p:nvPr/>
        </p:nvSpPr>
        <p:spPr>
          <a:xfrm>
            <a:off x="2936542" y="2231410"/>
            <a:ext cx="3889161" cy="377762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2800" kern="1200">
                <a:solidFill>
                  <a:schemeClr val="tx1">
                    <a:lumMod val="75000"/>
                    <a:lumOff val="25000"/>
                  </a:schemeClr>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ts val="1000"/>
              </a:spcBef>
              <a:spcAft>
                <a:spcPts val="0"/>
              </a:spcAft>
              <a:buClr>
                <a:schemeClr val="accent1"/>
              </a:buClr>
              <a:buFont typeface="Wingdings 3" charset="2"/>
              <a:buChar char=""/>
              <a:defRPr sz="2800" kern="1200">
                <a:solidFill>
                  <a:schemeClr val="tx1">
                    <a:lumMod val="75000"/>
                    <a:lumOff val="25000"/>
                  </a:schemeClr>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ts val="1000"/>
              </a:spcBef>
              <a:spcAft>
                <a:spcPts val="0"/>
              </a:spcAft>
              <a:buClr>
                <a:schemeClr val="accent1"/>
              </a:buClr>
              <a:buFont typeface="Wingdings 3" charset="2"/>
              <a:buChar char=""/>
              <a:defRPr sz="2800" kern="1200">
                <a:solidFill>
                  <a:schemeClr val="tx1">
                    <a:lumMod val="75000"/>
                    <a:lumOff val="25000"/>
                  </a:schemeClr>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ts val="1000"/>
              </a:spcBef>
              <a:spcAft>
                <a:spcPts val="0"/>
              </a:spcAft>
              <a:buClr>
                <a:schemeClr val="accent1"/>
              </a:buClr>
              <a:buFont typeface="Wingdings 3" charset="2"/>
              <a:buChar char=""/>
              <a:defRPr sz="2800" kern="1200">
                <a:solidFill>
                  <a:schemeClr val="tx1">
                    <a:lumMod val="75000"/>
                    <a:lumOff val="25000"/>
                  </a:schemeClr>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ts val="1000"/>
              </a:spcBef>
              <a:spcAft>
                <a:spcPts val="0"/>
              </a:spcAft>
              <a:buClr>
                <a:schemeClr val="accent1"/>
              </a:buClr>
              <a:buFont typeface="Wingdings 3" charset="2"/>
              <a:buChar char=""/>
              <a:defRPr sz="2800" kern="1200">
                <a:solidFill>
                  <a:schemeClr val="tx1">
                    <a:lumMod val="75000"/>
                    <a:lumOff val="25000"/>
                  </a:schemeClr>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mn-MN"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92406" y="1922891"/>
            <a:ext cx="3148836" cy="3998725"/>
          </a:xfrm>
          <a:prstGeom prst="rect">
            <a:avLst/>
          </a:prstGeom>
        </p:spPr>
      </p:pic>
    </p:spTree>
    <p:extLst>
      <p:ext uri="{BB962C8B-B14F-4D97-AF65-F5344CB8AC3E}">
        <p14:creationId xmlns:p14="http://schemas.microsoft.com/office/powerpoint/2010/main" val="4111815726"/>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8674" y="446687"/>
            <a:ext cx="9866881" cy="1723307"/>
          </a:xfrm>
        </p:spPr>
        <p:txBody>
          <a:bodyPr>
            <a:noAutofit/>
          </a:bodyPr>
          <a:lstStyle/>
          <a:p>
            <a:r>
              <a:rPr lang="mn-MN" dirty="0" smtClean="0"/>
              <a:t>Дэлхий дахинд бий болсон аугаа их армийн нэгийг ялалтанд хүрсэн </a:t>
            </a:r>
            <a:r>
              <a:rPr lang="mn-MN" dirty="0"/>
              <a:t>Генерал Грант  Виксберг</a:t>
            </a:r>
          </a:p>
        </p:txBody>
      </p:sp>
      <p:sp>
        <p:nvSpPr>
          <p:cNvPr id="3" name="Content Placeholder 2"/>
          <p:cNvSpPr>
            <a:spLocks noGrp="1"/>
          </p:cNvSpPr>
          <p:nvPr>
            <p:ph idx="1"/>
          </p:nvPr>
        </p:nvSpPr>
        <p:spPr>
          <a:xfrm>
            <a:off x="7165075" y="2420204"/>
            <a:ext cx="4189412" cy="3777622"/>
          </a:xfrm>
        </p:spPr>
        <p:txBody>
          <a:bodyPr>
            <a:normAutofit/>
          </a:bodyPr>
          <a:lstStyle/>
          <a:p>
            <a:r>
              <a:rPr lang="mn-MN" sz="3200" dirty="0" smtClean="0"/>
              <a:t>Хэлэхдээ: Ширүүн давшилтанд орсонтой тун төстөй байдалд орсон.</a:t>
            </a:r>
            <a:endParaRPr lang="mn-MN" sz="32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06722" y="2212593"/>
            <a:ext cx="3397156" cy="4105706"/>
          </a:xfrm>
          <a:prstGeom prst="rect">
            <a:avLst/>
          </a:prstGeom>
        </p:spPr>
      </p:pic>
    </p:spTree>
    <p:extLst>
      <p:ext uri="{BB962C8B-B14F-4D97-AF65-F5344CB8AC3E}">
        <p14:creationId xmlns:p14="http://schemas.microsoft.com/office/powerpoint/2010/main" val="653142611"/>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Францын хамгийн гарамгай улс төрийн илтгэгч Жан Жорес</a:t>
            </a:r>
            <a:endParaRPr lang="mn-MN" dirty="0"/>
          </a:p>
        </p:txBody>
      </p:sp>
      <p:sp>
        <p:nvSpPr>
          <p:cNvPr id="3" name="Content Placeholder 2"/>
          <p:cNvSpPr>
            <a:spLocks noGrp="1"/>
          </p:cNvSpPr>
          <p:nvPr>
            <p:ph idx="1"/>
          </p:nvPr>
        </p:nvSpPr>
        <p:spPr>
          <a:xfrm>
            <a:off x="7533564" y="2133600"/>
            <a:ext cx="3971048" cy="3777622"/>
          </a:xfrm>
        </p:spPr>
        <p:txBody>
          <a:bodyPr/>
          <a:lstStyle/>
          <a:p>
            <a:r>
              <a:rPr lang="mn-MN" dirty="0" smtClean="0"/>
              <a:t>Үг хэлэх хүтлээ зоригжтлоо нэг ч үг дуугаралгүй бүтэн нэг жил депутатуудын хуралд суусан ажээ.</a:t>
            </a:r>
            <a:endParaRPr lang="mn-MN" dirty="0"/>
          </a:p>
        </p:txBody>
      </p:sp>
      <p:pic>
        <p:nvPicPr>
          <p:cNvPr id="5"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89500" y="2202810"/>
            <a:ext cx="3333750" cy="3667125"/>
          </a:xfrm>
          <a:prstGeom prst="rect">
            <a:avLst/>
          </a:prstGeom>
        </p:spPr>
      </p:pic>
    </p:spTree>
    <p:extLst>
      <p:ext uri="{BB962C8B-B14F-4D97-AF65-F5344CB8AC3E}">
        <p14:creationId xmlns:p14="http://schemas.microsoft.com/office/powerpoint/2010/main" val="2577030134"/>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Нэрт улс төрч Ллойд Джордж</a:t>
            </a:r>
            <a:endParaRPr lang="mn-MN" dirty="0"/>
          </a:p>
        </p:txBody>
      </p:sp>
      <p:sp>
        <p:nvSpPr>
          <p:cNvPr id="3" name="Content Placeholder 2"/>
          <p:cNvSpPr>
            <a:spLocks noGrp="1"/>
          </p:cNvSpPr>
          <p:nvPr>
            <p:ph idx="1"/>
          </p:nvPr>
        </p:nvSpPr>
        <p:spPr>
          <a:xfrm>
            <a:off x="7151426" y="2133600"/>
            <a:ext cx="4353185" cy="3777622"/>
          </a:xfrm>
        </p:spPr>
        <p:txBody>
          <a:bodyPr/>
          <a:lstStyle/>
          <a:p>
            <a:r>
              <a:rPr lang="mn-MN" dirty="0" smtClean="0"/>
              <a:t>Хэлэхдээ: Хэл мань тагнаандаа наалдчихаад, нэг ч үг хэлж чадаагүй гэжээ.</a:t>
            </a:r>
            <a:endParaRPr lang="mn-MN"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1153" y="1774423"/>
            <a:ext cx="3262101" cy="4338594"/>
          </a:xfrm>
          <a:prstGeom prst="rect">
            <a:avLst/>
          </a:prstGeom>
        </p:spPr>
      </p:pic>
    </p:spTree>
    <p:extLst>
      <p:ext uri="{BB962C8B-B14F-4D97-AF65-F5344CB8AC3E}">
        <p14:creationId xmlns:p14="http://schemas.microsoft.com/office/powerpoint/2010/main" val="1385829145"/>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5629" y="160086"/>
            <a:ext cx="8911687" cy="2241920"/>
          </a:xfrm>
        </p:spPr>
        <p:txBody>
          <a:bodyPr>
            <a:noAutofit/>
          </a:bodyPr>
          <a:lstStyle/>
          <a:p>
            <a:pPr algn="just"/>
            <a:r>
              <a:rPr lang="mn-MN" sz="3200" dirty="0" smtClean="0"/>
              <a:t>АНУ-н иргэний дайны үед Англид юниончуудын талд орж, боолчуудыг чөлөөлөхийн төлөө тэмцэж байсан Английн улс төрийн нэгт зтгэлтэйн Жон </a:t>
            </a:r>
            <a:r>
              <a:rPr lang="mn-MN" sz="3200" dirty="0"/>
              <a:t>Брайт</a:t>
            </a:r>
          </a:p>
        </p:txBody>
      </p:sp>
      <p:sp>
        <p:nvSpPr>
          <p:cNvPr id="3" name="Content Placeholder 2"/>
          <p:cNvSpPr>
            <a:spLocks noGrp="1"/>
          </p:cNvSpPr>
          <p:nvPr>
            <p:ph idx="1"/>
          </p:nvPr>
        </p:nvSpPr>
        <p:spPr>
          <a:xfrm>
            <a:off x="6933062" y="2543033"/>
            <a:ext cx="4571549" cy="4144370"/>
          </a:xfrm>
        </p:spPr>
        <p:txBody>
          <a:bodyPr>
            <a:normAutofit/>
          </a:bodyPr>
          <a:lstStyle/>
          <a:p>
            <a:r>
              <a:rPr lang="mn-MN" dirty="0" smtClean="0"/>
              <a:t>Тэрээр илтгэл тавихаар очих замдаа их догдолж бүтэлгүйтэхээс айж байсан бөгөөд илэрхий догдолж ирмэгцээ өөрийг нь дэмжин алга дашихыг хамт явсан хүнээсээ хичээнгүйлэн гуйж байжээ.</a:t>
            </a:r>
            <a:endParaRPr lang="mn-MN"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3701" y="2559260"/>
            <a:ext cx="3181881" cy="3834715"/>
          </a:xfrm>
          <a:prstGeom prst="rect">
            <a:avLst/>
          </a:prstGeom>
        </p:spPr>
      </p:pic>
    </p:spTree>
    <p:extLst>
      <p:ext uri="{BB962C8B-B14F-4D97-AF65-F5344CB8AC3E}">
        <p14:creationId xmlns:p14="http://schemas.microsoft.com/office/powerpoint/2010/main" val="1400546059"/>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09"/>
            <a:ext cx="8379875" cy="5831281"/>
          </a:xfrm>
        </p:spPr>
        <p:txBody>
          <a:bodyPr>
            <a:normAutofit/>
          </a:bodyPr>
          <a:lstStyle/>
          <a:p>
            <a:pPr algn="just"/>
            <a:r>
              <a:rPr lang="mn-MN" dirty="0" smtClean="0"/>
              <a:t>	Английн маш олон нэрт, уран илтгэгч гараагаа бүтэл муутай эхэлж байсны улмаас хэрэв залуу хүний </a:t>
            </a:r>
            <a:r>
              <a:rPr lang="mn-MN" dirty="0" smtClean="0">
                <a:solidFill>
                  <a:schemeClr val="accent4">
                    <a:lumMod val="75000"/>
                  </a:schemeClr>
                </a:solidFill>
              </a:rPr>
              <a:t>анхны илтгэл мэдэгдхүйц амжилттай </a:t>
            </a:r>
            <a:r>
              <a:rPr lang="mn-MN" dirty="0" smtClean="0"/>
              <a:t>болчихвол парламентад </a:t>
            </a:r>
            <a:r>
              <a:rPr lang="mn-MN" dirty="0" smtClean="0">
                <a:solidFill>
                  <a:srgbClr val="FF0000"/>
                </a:solidFill>
              </a:rPr>
              <a:t>муу ёр </a:t>
            </a:r>
            <a:r>
              <a:rPr lang="mn-MN" dirty="0" smtClean="0"/>
              <a:t>гэж үздэг болжээ. Тэгэхлээр эхний илтгэл муу байлаа гээд гутрах хэрэггүй.</a:t>
            </a:r>
            <a:br>
              <a:rPr lang="mn-MN" dirty="0" smtClean="0"/>
            </a:br>
            <a:r>
              <a:rPr lang="mn-MN" dirty="0" smtClean="0"/>
              <a:t>	</a:t>
            </a:r>
            <a:endParaRPr lang="mn-MN" dirty="0"/>
          </a:p>
        </p:txBody>
      </p:sp>
    </p:spTree>
    <p:extLst>
      <p:ext uri="{BB962C8B-B14F-4D97-AF65-F5344CB8AC3E}">
        <p14:creationId xmlns:p14="http://schemas.microsoft.com/office/powerpoint/2010/main" val="1578778368"/>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1881" y="624110"/>
            <a:ext cx="9252731" cy="1559532"/>
          </a:xfrm>
        </p:spPr>
        <p:txBody>
          <a:bodyPr>
            <a:normAutofit fontScale="90000"/>
          </a:bodyPr>
          <a:lstStyle/>
          <a:p>
            <a:r>
              <a:rPr lang="mn-MN" dirty="0" smtClean="0"/>
              <a:t>Сайн илтгэгч болох гэсэн эргэлзээ амьдралд түргэн хийгээд амьжилттай хэрэгжүүлэхийн тулд дөрвөн зүйлийг ёсчлон  мөрдөх хэрэгтэй.</a:t>
            </a:r>
            <a:endParaRPr lang="mn-MN" dirty="0"/>
          </a:p>
        </p:txBody>
      </p:sp>
      <p:sp>
        <p:nvSpPr>
          <p:cNvPr id="3" name="Content Placeholder 2"/>
          <p:cNvSpPr>
            <a:spLocks noGrp="1"/>
          </p:cNvSpPr>
          <p:nvPr>
            <p:ph idx="1"/>
          </p:nvPr>
        </p:nvSpPr>
        <p:spPr>
          <a:xfrm>
            <a:off x="2589212" y="2320119"/>
            <a:ext cx="8915400" cy="3591103"/>
          </a:xfrm>
        </p:spPr>
        <p:txBody>
          <a:bodyPr/>
          <a:lstStyle/>
          <a:p>
            <a:r>
              <a:rPr lang="mn-MN" dirty="0" smtClean="0"/>
              <a:t>1. Яриагаа зорилгодоо хүрэхүйц зоримог хийгээд тэмүүлэлтэй эхлээрэй. </a:t>
            </a:r>
          </a:p>
          <a:p>
            <a:r>
              <a:rPr lang="mn-MN" dirty="0" smtClean="0"/>
              <a:t>2. Ярих зүйлийнхээ талаар яв цав мэдлэгтэй байх хэрэгтэй.</a:t>
            </a:r>
          </a:p>
          <a:p>
            <a:r>
              <a:rPr lang="mn-MN" dirty="0" smtClean="0"/>
              <a:t>3. Өөртөө итгэлтэй бай.</a:t>
            </a:r>
          </a:p>
          <a:p>
            <a:r>
              <a:rPr lang="mn-MN" dirty="0" smtClean="0"/>
              <a:t>4. Байнга дадлага хий</a:t>
            </a:r>
            <a:endParaRPr lang="mn-MN" dirty="0"/>
          </a:p>
        </p:txBody>
      </p:sp>
    </p:spTree>
    <p:extLst>
      <p:ext uri="{BB962C8B-B14F-4D97-AF65-F5344CB8AC3E}">
        <p14:creationId xmlns:p14="http://schemas.microsoft.com/office/powerpoint/2010/main" val="2232102377"/>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t>	Нэгдүгээрт: </a:t>
            </a:r>
            <a:r>
              <a:rPr lang="mn-MN" dirty="0"/>
              <a:t>Яриагаа зорилгодоо хүрэхүйц зоримог хийгээд тэмүүлэлтэй эхлээрэй. </a:t>
            </a:r>
          </a:p>
        </p:txBody>
      </p:sp>
      <p:sp>
        <p:nvSpPr>
          <p:cNvPr id="3" name="Content Placeholder 2"/>
          <p:cNvSpPr>
            <a:spLocks noGrp="1"/>
          </p:cNvSpPr>
          <p:nvPr>
            <p:ph idx="1"/>
          </p:nvPr>
        </p:nvSpPr>
        <p:spPr/>
        <p:txBody>
          <a:bodyPr/>
          <a:lstStyle/>
          <a:p>
            <a:r>
              <a:rPr lang="mn-MN" dirty="0" smtClean="0"/>
              <a:t>Энэ нь таны санаж байгаагаас хавьгүй их ач холбогдолтой. Хэрэв хүсэл чинь сул бол амьжилт чинь мөн л тийм байна. Хэрэв та өөрийн зорилгодоо шаргуу тэмүүлж байгаа бол таныг юу ч зогсоож чадахгүй.</a:t>
            </a:r>
          </a:p>
          <a:p>
            <a:r>
              <a:rPr lang="mn-MN" dirty="0" smtClean="0"/>
              <a:t>Иймд туйлын ӨӨДРӨГ БОДОЛТОЙгоор биеэ бэлдвэл зохино. Үр дүнгийн талаар байнга бод. ӨӨРТӨӨ ИТГЭж, олны өмнө үнэмшилтэй ярих чадвартай болох нь танд ямар ч ач холбогдолтой байх тухай бод.</a:t>
            </a:r>
            <a:endParaRPr lang="mn-MN" dirty="0"/>
          </a:p>
        </p:txBody>
      </p:sp>
    </p:spTree>
    <p:extLst>
      <p:ext uri="{BB962C8B-B14F-4D97-AF65-F5344CB8AC3E}">
        <p14:creationId xmlns:p14="http://schemas.microsoft.com/office/powerpoint/2010/main" val="366968114"/>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699723"/>
          </a:xfrm>
        </p:spPr>
        <p:txBody>
          <a:bodyPr/>
          <a:lstStyle/>
          <a:p>
            <a:r>
              <a:rPr lang="mn-MN" dirty="0" smtClean="0"/>
              <a:t>Нэгэнт саятан болсон </a:t>
            </a:r>
            <a:r>
              <a:rPr lang="mn-MN" dirty="0"/>
              <a:t>Чойси М. Депью </a:t>
            </a:r>
          </a:p>
        </p:txBody>
      </p:sp>
      <p:sp>
        <p:nvSpPr>
          <p:cNvPr id="3" name="Content Placeholder 2"/>
          <p:cNvSpPr>
            <a:spLocks noGrp="1"/>
          </p:cNvSpPr>
          <p:nvPr>
            <p:ph idx="1"/>
          </p:nvPr>
        </p:nvSpPr>
        <p:spPr>
          <a:xfrm>
            <a:off x="7165073" y="3184478"/>
            <a:ext cx="4380481" cy="1592239"/>
          </a:xfrm>
        </p:spPr>
        <p:txBody>
          <a:bodyPr/>
          <a:lstStyle/>
          <a:p>
            <a:r>
              <a:rPr lang="mn-MN" dirty="0" smtClean="0"/>
              <a:t>Их хөрөнгөтөн байснаас илтгэгч байхыг илүүд үзнэ гэжээ</a:t>
            </a:r>
            <a:endParaRPr lang="mn-MN"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9773" y="1931022"/>
            <a:ext cx="2927946" cy="3972902"/>
          </a:xfrm>
          <a:prstGeom prst="rect">
            <a:avLst/>
          </a:prstGeom>
        </p:spPr>
      </p:pic>
    </p:spTree>
    <p:extLst>
      <p:ext uri="{BB962C8B-B14F-4D97-AF65-F5344CB8AC3E}">
        <p14:creationId xmlns:p14="http://schemas.microsoft.com/office/powerpoint/2010/main" val="2801175552"/>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t>Хоёрдугааарт: Ярих </a:t>
            </a:r>
            <a:r>
              <a:rPr lang="mn-MN" dirty="0"/>
              <a:t>зүйлийнхээ талаар яв цав мэдлэгтэй байх хэрэгтэй.</a:t>
            </a:r>
            <a:br>
              <a:rPr lang="mn-MN" dirty="0"/>
            </a:br>
            <a:endParaRPr lang="mn-MN" dirty="0"/>
          </a:p>
        </p:txBody>
      </p:sp>
      <p:sp>
        <p:nvSpPr>
          <p:cNvPr id="3" name="Content Placeholder 2"/>
          <p:cNvSpPr>
            <a:spLocks noGrp="1"/>
          </p:cNvSpPr>
          <p:nvPr>
            <p:ph idx="1"/>
          </p:nvPr>
        </p:nvSpPr>
        <p:spPr>
          <a:xfrm>
            <a:off x="6673754" y="2133600"/>
            <a:ext cx="4830857" cy="3777622"/>
          </a:xfrm>
        </p:spPr>
        <p:txBody>
          <a:bodyPr/>
          <a:lstStyle/>
          <a:p>
            <a:r>
              <a:rPr lang="mn-MN" dirty="0" smtClean="0"/>
              <a:t>Хэрэв илтгэг хүн яриагаа урьдчилан бодож төлөвлөөгүй бол юу ярихаа ч мэдэхгүй, сонсогчдын өмнө итгэлээ алдана. Тэрээр нэг хараагүй хөтөлсөн нөгөө сохрыг санагдуулана.</a:t>
            </a:r>
            <a:endParaRPr lang="mn-MN"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0841" y="1908909"/>
            <a:ext cx="3253356" cy="4321124"/>
          </a:xfrm>
          <a:prstGeom prst="rect">
            <a:avLst/>
          </a:prstGeom>
        </p:spPr>
      </p:pic>
    </p:spTree>
    <p:extLst>
      <p:ext uri="{BB962C8B-B14F-4D97-AF65-F5344CB8AC3E}">
        <p14:creationId xmlns:p14="http://schemas.microsoft.com/office/powerpoint/2010/main" val="1055682644"/>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0220" y="0"/>
            <a:ext cx="8911687" cy="1280890"/>
          </a:xfrm>
        </p:spPr>
        <p:txBody>
          <a:bodyPr/>
          <a:lstStyle/>
          <a:p>
            <a:r>
              <a:rPr lang="mn-MN" dirty="0" smtClean="0"/>
              <a:t>Гуравдугаарт: Өөртөө </a:t>
            </a:r>
            <a:r>
              <a:rPr lang="mn-MN" dirty="0"/>
              <a:t>итгэлтэй бай.</a:t>
            </a:r>
            <a:br>
              <a:rPr lang="mn-MN" dirty="0"/>
            </a:br>
            <a:endParaRPr lang="mn-MN" dirty="0"/>
          </a:p>
        </p:txBody>
      </p:sp>
      <p:sp>
        <p:nvSpPr>
          <p:cNvPr id="3" name="Content Placeholder 2"/>
          <p:cNvSpPr>
            <a:spLocks noGrp="1"/>
          </p:cNvSpPr>
          <p:nvPr>
            <p:ph idx="1"/>
          </p:nvPr>
        </p:nvSpPr>
        <p:spPr>
          <a:xfrm>
            <a:off x="5923128" y="887104"/>
            <a:ext cx="5731608" cy="5800299"/>
          </a:xfrm>
        </p:spPr>
        <p:txBody>
          <a:bodyPr>
            <a:normAutofit/>
          </a:bodyPr>
          <a:lstStyle/>
          <a:p>
            <a:pPr marL="0" indent="0" algn="just">
              <a:buNone/>
            </a:pPr>
            <a:r>
              <a:rPr lang="mn-MN" dirty="0" smtClean="0"/>
              <a:t>	Хэзээд ч, бүх улс оронд эр зоригийг байнга шагшин гайхдаг, иймд таны зүрх яаж ч цохилж байсан  урагш зоригтой гарж, тайван зогсоод, энэ нь өөртөө чинь аятайхан байгаа мэт бай.</a:t>
            </a:r>
          </a:p>
          <a:p>
            <a:pPr marL="0" indent="0" algn="just">
              <a:spcBef>
                <a:spcPts val="0"/>
              </a:spcBef>
              <a:buNone/>
            </a:pPr>
            <a:r>
              <a:rPr lang="mn-MN" dirty="0" smtClean="0"/>
              <a:t>	Бүх биеэ цэх болгож сонсогчид руугаа эгц харж, тэд бүгдээрэй </a:t>
            </a:r>
            <a:r>
              <a:rPr lang="mn-MN" dirty="0" smtClean="0">
                <a:solidFill>
                  <a:srgbClr val="FF0000"/>
                </a:solidFill>
              </a:rPr>
              <a:t>ТАНД МӨНГӨНИЙ ӨРТЭЙ</a:t>
            </a:r>
            <a:r>
              <a:rPr lang="mn-MN" dirty="0" smtClean="0"/>
              <a:t> юм шиг л тийм бат итгэлтэйгээр ярьж эхлээрэй. Тэд өрөө төлөх хугацааг хойшлуулахаар энд цугларсан гээд бодоорой.</a:t>
            </a:r>
            <a:endParaRPr lang="mn-MN"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7780" y="1711846"/>
            <a:ext cx="4356858" cy="3691447"/>
          </a:xfrm>
          <a:prstGeom prst="rect">
            <a:avLst/>
          </a:prstGeom>
        </p:spPr>
      </p:pic>
    </p:spTree>
    <p:extLst>
      <p:ext uri="{BB962C8B-B14F-4D97-AF65-F5344CB8AC3E}">
        <p14:creationId xmlns:p14="http://schemas.microsoft.com/office/powerpoint/2010/main" val="3464854877"/>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Сандралаа хэрхэн дарах вэ?</a:t>
            </a:r>
            <a:endParaRPr lang="mn-MN" dirty="0"/>
          </a:p>
        </p:txBody>
      </p:sp>
      <p:sp>
        <p:nvSpPr>
          <p:cNvPr id="3" name="Content Placeholder 2"/>
          <p:cNvSpPr>
            <a:spLocks noGrp="1"/>
          </p:cNvSpPr>
          <p:nvPr>
            <p:ph idx="1"/>
          </p:nvPr>
        </p:nvSpPr>
        <p:spPr/>
        <p:txBody>
          <a:bodyPr/>
          <a:lstStyle/>
          <a:p>
            <a:r>
              <a:rPr lang="mn-MN" dirty="0" smtClean="0"/>
              <a:t>Илтгэгч хүн юмны ард зогсох нь зохисгүй боловч, хэрэв анхныхаа ярианы үед та ширээ юм уу, сандлын ард зогсвол түүнээс чанга барь, эсвэл гартаа зоос атга, ингэвэл бага зэрэг зоригжиход тань дөхөм болно. Энэ ч тус болохгүй бол хөлнийхөө хурууг хөдөлгөөд үзээрэй.</a:t>
            </a:r>
            <a:endParaRPr lang="mn-MN" dirty="0"/>
          </a:p>
        </p:txBody>
      </p:sp>
    </p:spTree>
    <p:extLst>
      <p:ext uri="{BB962C8B-B14F-4D97-AF65-F5344CB8AC3E}">
        <p14:creationId xmlns:p14="http://schemas.microsoft.com/office/powerpoint/2010/main" val="2932006630"/>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713371"/>
          </a:xfrm>
        </p:spPr>
        <p:txBody>
          <a:bodyPr/>
          <a:lstStyle/>
          <a:p>
            <a:r>
              <a:rPr lang="mn-MN" dirty="0" smtClean="0"/>
              <a:t>Дөрөвдүгээрт: </a:t>
            </a:r>
            <a:r>
              <a:rPr lang="mn-MN" dirty="0"/>
              <a:t>Байнга дадлага </a:t>
            </a:r>
            <a:r>
              <a:rPr lang="mn-MN" dirty="0" smtClean="0"/>
              <a:t>хий</a:t>
            </a:r>
            <a:endParaRPr lang="mn-MN" dirty="0"/>
          </a:p>
        </p:txBody>
      </p:sp>
      <p:sp>
        <p:nvSpPr>
          <p:cNvPr id="3" name="Content Placeholder 2"/>
          <p:cNvSpPr>
            <a:spLocks noGrp="1"/>
          </p:cNvSpPr>
          <p:nvPr>
            <p:ph idx="1"/>
          </p:nvPr>
        </p:nvSpPr>
        <p:spPr>
          <a:xfrm>
            <a:off x="1746914" y="1542197"/>
            <a:ext cx="9757698" cy="4749421"/>
          </a:xfrm>
        </p:spPr>
        <p:txBody>
          <a:bodyPr>
            <a:normAutofit/>
          </a:bodyPr>
          <a:lstStyle/>
          <a:p>
            <a:pPr algn="just"/>
            <a:r>
              <a:rPr lang="mn-MN" sz="3600" dirty="0" smtClean="0"/>
              <a:t>Зорилгодоо хүрэх явдал бол хагийн чухал зүйл. Айдас бол өөртөө итгэх итгэлгүйн үр дагавар бөгөөд та юунд чадвартайгаа мэдэхгүйгээс бат итгэлгүй дагалдана энэ нь туршлага хангалтгүйн үр дүн. Ийм учраас амжилттай туршилтыг өөртөө бий болго, тэгвэл таны айдас үгүй болно.</a:t>
            </a:r>
            <a:endParaRPr lang="mn-MN" sz="3600" dirty="0"/>
          </a:p>
        </p:txBody>
      </p:sp>
    </p:spTree>
    <p:extLst>
      <p:ext uri="{BB962C8B-B14F-4D97-AF65-F5344CB8AC3E}">
        <p14:creationId xmlns:p14="http://schemas.microsoft.com/office/powerpoint/2010/main" val="4100776595"/>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345" y="2193602"/>
            <a:ext cx="8911687" cy="4179901"/>
          </a:xfrm>
        </p:spPr>
        <p:txBody>
          <a:bodyPr>
            <a:normAutofit/>
          </a:bodyPr>
          <a:lstStyle/>
          <a:p>
            <a:r>
              <a:rPr lang="mn-MN" sz="4000" dirty="0" smtClean="0"/>
              <a:t>	Усанд </a:t>
            </a:r>
            <a:r>
              <a:rPr lang="mn-MN" sz="4000" dirty="0"/>
              <a:t>сэлж сурахын тулд ус руу орох хэрэгтэй гэдэг нь эргэлзээгүй. Үүнийг бүгд хүлээн зөвшөөрдөг</a:t>
            </a:r>
            <a:r>
              <a:rPr lang="mn-MN" sz="4000" dirty="0" smtClean="0"/>
              <a:t>.</a:t>
            </a:r>
            <a:r>
              <a:rPr lang="mn-MN" sz="4000" dirty="0"/>
              <a:t/>
            </a:r>
            <a:br>
              <a:rPr lang="mn-MN" sz="4000" dirty="0"/>
            </a:br>
            <a:endParaRPr lang="mn-MN" sz="4000" dirty="0"/>
          </a:p>
        </p:txBody>
      </p:sp>
    </p:spTree>
    <p:extLst>
      <p:ext uri="{BB962C8B-B14F-4D97-AF65-F5344CB8AC3E}">
        <p14:creationId xmlns:p14="http://schemas.microsoft.com/office/powerpoint/2010/main" val="854922338"/>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3267" y="624110"/>
            <a:ext cx="9771346" cy="1280890"/>
          </a:xfrm>
        </p:spPr>
        <p:txBody>
          <a:bodyPr/>
          <a:lstStyle/>
          <a:p>
            <a:r>
              <a:rPr lang="en-US" dirty="0" smtClean="0"/>
              <a:t>II </a:t>
            </a:r>
            <a:r>
              <a:rPr lang="mn-MN" dirty="0" smtClean="0"/>
              <a:t>бүлэг – Итгэлийг зүтгэлээр хэрэгжүүлдэг</a:t>
            </a:r>
            <a:endParaRPr lang="mn-MN" dirty="0"/>
          </a:p>
        </p:txBody>
      </p:sp>
      <p:sp>
        <p:nvSpPr>
          <p:cNvPr id="4" name="Content Placeholder 3"/>
          <p:cNvSpPr>
            <a:spLocks noGrp="1"/>
          </p:cNvSpPr>
          <p:nvPr>
            <p:ph idx="1"/>
          </p:nvPr>
        </p:nvSpPr>
        <p:spPr/>
        <p:txBody>
          <a:bodyPr/>
          <a:lstStyle/>
          <a:p>
            <a:pPr algn="just">
              <a:lnSpc>
                <a:spcPct val="150000"/>
              </a:lnSpc>
            </a:pPr>
            <a:r>
              <a:rPr lang="mn-MN" dirty="0"/>
              <a:t>Олон хүн үгээ бэлтгэхэд зав гаргаагүйгээс засашгүй алдаа гаргадаг. Чийгтэй дарьтай, сумгүй юм уу эсвэл бүр зэвсэггүйгээр тулалдаанд орвол айж сандрахгүй байна гэж байх уу?</a:t>
            </a:r>
          </a:p>
        </p:txBody>
      </p:sp>
    </p:spTree>
    <p:extLst>
      <p:ext uri="{BB962C8B-B14F-4D97-AF65-F5344CB8AC3E}">
        <p14:creationId xmlns:p14="http://schemas.microsoft.com/office/powerpoint/2010/main" val="747813032"/>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795257"/>
          </a:xfrm>
        </p:spPr>
        <p:txBody>
          <a:bodyPr>
            <a:normAutofit/>
          </a:bodyPr>
          <a:lstStyle/>
          <a:p>
            <a:r>
              <a:rPr lang="mn-MN" dirty="0" smtClean="0"/>
              <a:t>Зөв бэлтгэх</a:t>
            </a:r>
            <a:endParaRPr lang="mn-MN" dirty="0"/>
          </a:p>
        </p:txBody>
      </p:sp>
      <p:sp>
        <p:nvSpPr>
          <p:cNvPr id="3" name="Content Placeholder 2"/>
          <p:cNvSpPr>
            <a:spLocks noGrp="1"/>
          </p:cNvSpPr>
          <p:nvPr>
            <p:ph idx="1"/>
          </p:nvPr>
        </p:nvSpPr>
        <p:spPr>
          <a:xfrm>
            <a:off x="2589212" y="1433015"/>
            <a:ext cx="8915400" cy="4478207"/>
          </a:xfrm>
        </p:spPr>
        <p:txBody>
          <a:bodyPr/>
          <a:lstStyle/>
          <a:p>
            <a:pPr algn="just">
              <a:lnSpc>
                <a:spcPct val="150000"/>
              </a:lnSpc>
            </a:pPr>
            <a:r>
              <a:rPr lang="mn-MN" dirty="0" smtClean="0"/>
              <a:t>Бэлтгэл гэж юу вэ? Ном уншихыг хэлэх уу? Энэ нь бэлгэлийн нэг төрөл боловч хамгийн шилдэг нь биш юм. Унших нь ашиг тустай хэдий ч хүн номонд “хуримтлагдсан” санаануудыг дариу өөрийнх мэтээр хэлбэл түүний яриа ямар нэг хэмжээгээр дутуу дулим болно.</a:t>
            </a:r>
            <a:endParaRPr lang="mn-MN" dirty="0"/>
          </a:p>
        </p:txBody>
      </p:sp>
    </p:spTree>
    <p:extLst>
      <p:ext uri="{BB962C8B-B14F-4D97-AF65-F5344CB8AC3E}">
        <p14:creationId xmlns:p14="http://schemas.microsoft.com/office/powerpoint/2010/main" val="2101170009"/>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5820" y="665053"/>
            <a:ext cx="8911687" cy="1280890"/>
          </a:xfrm>
        </p:spPr>
        <p:txBody>
          <a:bodyPr/>
          <a:lstStyle/>
          <a:p>
            <a:r>
              <a:rPr lang="mn-MN" dirty="0" smtClean="0"/>
              <a:t>МОДНЫ ЦААДАХ ОЙГ ХАР</a:t>
            </a:r>
            <a:endParaRPr lang="mn-MN" dirty="0"/>
          </a:p>
        </p:txBody>
      </p:sp>
      <p:sp>
        <p:nvSpPr>
          <p:cNvPr id="3" name="Content Placeholder 2"/>
          <p:cNvSpPr>
            <a:spLocks noGrp="1"/>
          </p:cNvSpPr>
          <p:nvPr>
            <p:ph idx="1"/>
          </p:nvPr>
        </p:nvSpPr>
        <p:spPr/>
        <p:txBody>
          <a:bodyPr/>
          <a:lstStyle/>
          <a:p>
            <a:pPr algn="just"/>
            <a:r>
              <a:rPr lang="mn-MN" dirty="0" smtClean="0"/>
              <a:t>Амьдралынхаа турш өөрийнхөөрөө бодож сэтгэн, өөрийн итгэл үнэмшилтэй болсон бөгөөд юмс үзэгдлийг үзэл бодлынхоо үүднээс цэгнэж, өөрийн гэх туршлагатаа ч хуримтлуулах замаар материал цулуулсан аж. </a:t>
            </a:r>
            <a:endParaRPr lang="mn-MN" dirty="0"/>
          </a:p>
        </p:txBody>
      </p:sp>
    </p:spTree>
    <p:extLst>
      <p:ext uri="{BB962C8B-B14F-4D97-AF65-F5344CB8AC3E}">
        <p14:creationId xmlns:p14="http://schemas.microsoft.com/office/powerpoint/2010/main" val="2492622433"/>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Жинхэнэ бэлтгэл гэж юу вэ?	</a:t>
            </a:r>
            <a:endParaRPr lang="mn-MN" dirty="0"/>
          </a:p>
        </p:txBody>
      </p:sp>
      <p:sp>
        <p:nvSpPr>
          <p:cNvPr id="3" name="Content Placeholder 2"/>
          <p:cNvSpPr>
            <a:spLocks noGrp="1"/>
          </p:cNvSpPr>
          <p:nvPr>
            <p:ph idx="1"/>
          </p:nvPr>
        </p:nvSpPr>
        <p:spPr/>
        <p:txBody>
          <a:bodyPr/>
          <a:lstStyle/>
          <a:p>
            <a:pPr algn="just"/>
            <a:r>
              <a:rPr lang="mn-MN" dirty="0" smtClean="0"/>
              <a:t>Хэлэх үгээ бэлтгэнэ гэж цаасан дээр бичсэн буюу цээжилсэн тогтоосон хоосон үгийг ярихыг хэлэхгүй. Бэлтгэл гэдэг нь бодол санаагаа цэгнэх, дурсан санах, энэ бодлоо таны анхаарлыг татсаныг нь ялган цэгцэлж, тодорхой журамд оруулж нэгэн янзын шигтгээ бүхнийг хэлнэ.</a:t>
            </a:r>
            <a:endParaRPr lang="mn-MN" dirty="0"/>
          </a:p>
        </p:txBody>
      </p:sp>
    </p:spTree>
    <p:extLst>
      <p:ext uri="{BB962C8B-B14F-4D97-AF65-F5344CB8AC3E}">
        <p14:creationId xmlns:p14="http://schemas.microsoft.com/office/powerpoint/2010/main" val="2955434235"/>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Нөөц мэдлэгийн нууц</a:t>
            </a:r>
            <a:endParaRPr lang="mn-MN" dirty="0"/>
          </a:p>
        </p:txBody>
      </p:sp>
      <p:sp>
        <p:nvSpPr>
          <p:cNvPr id="3" name="Content Placeholder 2"/>
          <p:cNvSpPr>
            <a:spLocks noGrp="1"/>
          </p:cNvSpPr>
          <p:nvPr>
            <p:ph idx="1"/>
          </p:nvPr>
        </p:nvSpPr>
        <p:spPr>
          <a:xfrm>
            <a:off x="2647666" y="1392072"/>
            <a:ext cx="8598089" cy="4287138"/>
          </a:xfrm>
        </p:spPr>
        <p:txBody>
          <a:bodyPr/>
          <a:lstStyle/>
          <a:p>
            <a:pPr algn="just"/>
            <a:r>
              <a:rPr lang="mn-MN" dirty="0" smtClean="0"/>
              <a:t>Лютер Бербанк - Гойд шинжтэй нэг буюу хоёр ургамлыг сонгож авахын тулд би голдуу сая сая ургамал ургуулдаг, харин дараа нь муу бүхнийг устгадаг гаж хэлжээ. </a:t>
            </a:r>
          </a:p>
          <a:p>
            <a:pPr algn="just"/>
            <a:r>
              <a:rPr lang="mn-MN" dirty="0" smtClean="0"/>
              <a:t>Ашиглахаасаа арав дахин их мэдээлэлийг яагаад цуглуулах хэрэгтэй гэж үү? </a:t>
            </a:r>
          </a:p>
          <a:p>
            <a:pPr marL="0" indent="0" algn="just">
              <a:buNone/>
            </a:pPr>
            <a:r>
              <a:rPr lang="mn-MN" dirty="0"/>
              <a:t>	</a:t>
            </a:r>
            <a:r>
              <a:rPr lang="mn-MN" dirty="0" smtClean="0"/>
              <a:t>		Хэрэглэгдэхгүй боловч тэр мэдээлэл нь таныг 			улам үнэмшилэтэй, итгэлтэй болгоно.</a:t>
            </a:r>
            <a:endParaRPr lang="mn-MN" dirty="0"/>
          </a:p>
        </p:txBody>
      </p:sp>
    </p:spTree>
    <p:extLst>
      <p:ext uri="{BB962C8B-B14F-4D97-AF65-F5344CB8AC3E}">
        <p14:creationId xmlns:p14="http://schemas.microsoft.com/office/powerpoint/2010/main" val="3555334583"/>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b="1" dirty="0"/>
              <a:t>ГУРАВДУГААР </a:t>
            </a:r>
            <a:r>
              <a:rPr lang="mn-MN" b="1" dirty="0" smtClean="0"/>
              <a:t>БҮЛЭГ- Нэрт  </a:t>
            </a:r>
            <a:r>
              <a:rPr lang="mn-MN" b="1" dirty="0"/>
              <a:t>илтгэгчид хэлэх үгээ хэрхэн бэлтгэдэг вэ? </a:t>
            </a:r>
            <a:r>
              <a:rPr lang="mn-MN" dirty="0"/>
              <a:t/>
            </a:r>
            <a:br>
              <a:rPr lang="mn-MN" dirty="0"/>
            </a:br>
            <a:endParaRPr lang="mn-MN" dirty="0"/>
          </a:p>
        </p:txBody>
      </p:sp>
      <p:sp>
        <p:nvSpPr>
          <p:cNvPr id="3" name="Content Placeholder 2"/>
          <p:cNvSpPr>
            <a:spLocks noGrp="1"/>
          </p:cNvSpPr>
          <p:nvPr>
            <p:ph idx="1"/>
          </p:nvPr>
        </p:nvSpPr>
        <p:spPr/>
        <p:txBody>
          <a:bodyPr/>
          <a:lstStyle/>
          <a:p>
            <a:r>
              <a:rPr lang="mn-MN" dirty="0"/>
              <a:t>Олны өмнө үг хэлнэ гэдэг бол тодорхой зорилго бүхий аялал учраас зураг дээр буулгасан маршруттай  байх ёстой. Хаана хүрэх гэж байгаагаа мэдэхгүй хэн боловч  хаа хамаанүй газар хүрдэг. Үүнтэй адил үгээ цэгцэлж бэлдээгүй бол юу ч ярьж болж мэднэ.                                                                   Хэрэв хүний мэдлэг цэгцрээгүй бол тэрээр хэдий чинээ их мэддэг байх тусам бодолд нь төдий чинээ их будлиантай байдаг гэж Герберт  Спенсер хэлсэн байна</a:t>
            </a:r>
            <a:r>
              <a:rPr lang="mn-MN" dirty="0" smtClean="0"/>
              <a:t>.</a:t>
            </a:r>
            <a:endParaRPr lang="mn-MN" dirty="0"/>
          </a:p>
        </p:txBody>
      </p:sp>
    </p:spTree>
    <p:extLst>
      <p:ext uri="{BB962C8B-B14F-4D97-AF65-F5344CB8AC3E}">
        <p14:creationId xmlns:p14="http://schemas.microsoft.com/office/powerpoint/2010/main" val="1733177907"/>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b="1" dirty="0"/>
              <a:t>Шагнал хүртсэн үгийг хэрхэн найруулсан бэ? </a:t>
            </a:r>
            <a:endParaRPr lang="mn-MN" dirty="0"/>
          </a:p>
        </p:txBody>
      </p:sp>
      <p:sp>
        <p:nvSpPr>
          <p:cNvPr id="3" name="Content Placeholder 2"/>
          <p:cNvSpPr>
            <a:spLocks noGrp="1"/>
          </p:cNvSpPr>
          <p:nvPr>
            <p:ph idx="1"/>
          </p:nvPr>
        </p:nvSpPr>
        <p:spPr/>
        <p:txBody>
          <a:bodyPr>
            <a:normAutofit lnSpcReduction="10000"/>
          </a:bodyPr>
          <a:lstStyle/>
          <a:p>
            <a:r>
              <a:rPr lang="mn-MN" dirty="0"/>
              <a:t>Илтгэл тавих гэж байгаа сэдвийн үг агуулга нь хэдий сайн ч, хэрэв түүнийг хайхрамжгүй, урамгүй, үлбэгэр яриваас сонсогчидод сонирхолгүй байна.Бодлоо цэгцлэх, үгээ найруулах, алдаа эндэгдэлгүй ярих төмөр мэт журам гэж байдаггүй. Хэлэх үг бүр өөрийн гэсэн онцгой асуудлыг бий болгодог. Илтгэгч  ярих гэж байгаа зүйлээ сайн найруулсан шигээ сэтгэлийн гүнээс төрсөн мэт сэтгэл хөдлөлтэй өөдрөгөөр яривал бусдад ойлгомжтой байна.</a:t>
            </a:r>
          </a:p>
          <a:p>
            <a:endParaRPr lang="mn-MN" dirty="0"/>
          </a:p>
        </p:txBody>
      </p:sp>
    </p:spTree>
    <p:extLst>
      <p:ext uri="{BB962C8B-B14F-4D97-AF65-F5344CB8AC3E}">
        <p14:creationId xmlns:p14="http://schemas.microsoft.com/office/powerpoint/2010/main" val="3526511051"/>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b="1" dirty="0"/>
              <a:t>Доктор Конуэлл үгээ хэрхэн найруулдаг байсан бэ?    </a:t>
            </a:r>
            <a:endParaRPr lang="mn-MN" dirty="0"/>
          </a:p>
        </p:txBody>
      </p:sp>
      <p:sp>
        <p:nvSpPr>
          <p:cNvPr id="3" name="Content Placeholder 2"/>
          <p:cNvSpPr>
            <a:spLocks noGrp="1"/>
          </p:cNvSpPr>
          <p:nvPr>
            <p:ph idx="1"/>
          </p:nvPr>
        </p:nvSpPr>
        <p:spPr>
          <a:xfrm>
            <a:off x="2589212" y="1849120"/>
            <a:ext cx="8915400" cy="4531360"/>
          </a:xfrm>
        </p:spPr>
        <p:txBody>
          <a:bodyPr>
            <a:normAutofit/>
          </a:bodyPr>
          <a:lstStyle/>
          <a:p>
            <a:pPr algn="just"/>
            <a:r>
              <a:rPr lang="mn-MN" dirty="0"/>
              <a:t>Үгийг нэн  сайн найруулах асуудлыг шийдвэрлэж чадах алдаагүй дүрэм гэж байхгүй билээ.Бүх үгэнд буюу тэдгээрт таарах зураглал, бүдүүвч, жор гэж байдаггүй. Зарим тохиолдолд хэрэглэж болох, хэлэх үгийн хэд хэдэн төлөвлөгөөг бид гаргаж үзье.                                                  Жишээлбэл :                                      </a:t>
            </a:r>
          </a:p>
          <a:p>
            <a:pPr lvl="2" algn="just">
              <a:buFont typeface="Arial" panose="020B0604020202020204" pitchFamily="34" charset="0"/>
              <a:buChar char="•"/>
            </a:pPr>
            <a:r>
              <a:rPr lang="mn-MN" dirty="0"/>
              <a:t>Мэдээ баримт өгүүлэх </a:t>
            </a:r>
          </a:p>
          <a:p>
            <a:pPr lvl="2" algn="just">
              <a:buFont typeface="Arial" panose="020B0604020202020204" pitchFamily="34" charset="0"/>
              <a:buChar char="•"/>
            </a:pPr>
            <a:r>
              <a:rPr lang="mn-MN" dirty="0"/>
              <a:t>Тэдгээрээс урган гарах бодлоо илэрхийлэх </a:t>
            </a:r>
          </a:p>
          <a:p>
            <a:pPr lvl="2" algn="just">
              <a:buFont typeface="Arial" panose="020B0604020202020204" pitchFamily="34" charset="0"/>
              <a:buChar char="•"/>
            </a:pPr>
            <a:r>
              <a:rPr lang="mn-MN" dirty="0"/>
              <a:t>Үйл ажиллагаанд уриалах </a:t>
            </a:r>
          </a:p>
        </p:txBody>
      </p:sp>
    </p:spTree>
    <p:extLst>
      <p:ext uri="{BB962C8B-B14F-4D97-AF65-F5344CB8AC3E}">
        <p14:creationId xmlns:p14="http://schemas.microsoft.com/office/powerpoint/2010/main" val="4065154062"/>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833120"/>
            <a:ext cx="8915400" cy="5078102"/>
          </a:xfrm>
        </p:spPr>
        <p:txBody>
          <a:bodyPr/>
          <a:lstStyle/>
          <a:p>
            <a:pPr>
              <a:buFont typeface="Wingdings" panose="05000000000000000000" pitchFamily="2" charset="2"/>
              <a:buChar char="Ø"/>
            </a:pPr>
            <a:r>
              <a:rPr lang="mn-MN" dirty="0"/>
              <a:t>Энэ төлөвлөгөөг  олон хүн, зүйд нийцэхээр, зориг төрүүлэхүйц  гэж үзсэн байна.</a:t>
            </a:r>
          </a:p>
          <a:p>
            <a:pPr lvl="0">
              <a:buFont typeface="Wingdings" panose="05000000000000000000" pitchFamily="2" charset="2"/>
              <a:buChar char="Ø"/>
            </a:pPr>
            <a:r>
              <a:rPr lang="mn-MN" dirty="0"/>
              <a:t>Ямар нэгэн муу  зүйлийг жишээ болгох </a:t>
            </a:r>
          </a:p>
          <a:p>
            <a:pPr lvl="0">
              <a:buFont typeface="Wingdings" panose="05000000000000000000" pitchFamily="2" charset="2"/>
              <a:buChar char="Ø"/>
            </a:pPr>
            <a:r>
              <a:rPr lang="mn-MN" dirty="0"/>
              <a:t>Үүнийг хэрхэн засахыг тайлбарлан таниулах </a:t>
            </a:r>
          </a:p>
          <a:p>
            <a:pPr lvl="0">
              <a:buFont typeface="Wingdings" panose="05000000000000000000" pitchFamily="2" charset="2"/>
              <a:buChar char="Ø"/>
            </a:pPr>
            <a:r>
              <a:rPr lang="mn-MN" dirty="0"/>
              <a:t>Хамтран ажиллах талаар хүсэх</a:t>
            </a:r>
          </a:p>
          <a:p>
            <a:pPr>
              <a:buFont typeface="Wingdings" panose="05000000000000000000" pitchFamily="2" charset="2"/>
              <a:buChar char="Ø"/>
            </a:pPr>
            <a:r>
              <a:rPr lang="mn-MN" dirty="0"/>
              <a:t>Энэ төлөвлөгөөг их ашигтайд тооцож болно.   г.м  </a:t>
            </a:r>
          </a:p>
        </p:txBody>
      </p:sp>
    </p:spTree>
    <p:extLst>
      <p:ext uri="{BB962C8B-B14F-4D97-AF65-F5344CB8AC3E}">
        <p14:creationId xmlns:p14="http://schemas.microsoft.com/office/powerpoint/2010/main" val="4186115564"/>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b="1" dirty="0"/>
              <a:t>Нэрт  хүмүүс  үгээ хэрхэн найруулдаг байсан бэ?</a:t>
            </a:r>
            <a:r>
              <a:rPr lang="mn-MN" dirty="0"/>
              <a:t/>
            </a:r>
            <a:br>
              <a:rPr lang="mn-MN" dirty="0"/>
            </a:br>
            <a:endParaRPr lang="mn-MN" dirty="0"/>
          </a:p>
        </p:txBody>
      </p:sp>
      <p:sp>
        <p:nvSpPr>
          <p:cNvPr id="3" name="Content Placeholder 2"/>
          <p:cNvSpPr>
            <a:spLocks noGrp="1"/>
          </p:cNvSpPr>
          <p:nvPr>
            <p:ph idx="1"/>
          </p:nvPr>
        </p:nvSpPr>
        <p:spPr/>
        <p:txBody>
          <a:bodyPr>
            <a:normAutofit fontScale="92500" lnSpcReduction="10000"/>
          </a:bodyPr>
          <a:lstStyle/>
          <a:p>
            <a:pPr marL="0" indent="0" algn="just">
              <a:buNone/>
            </a:pPr>
            <a:r>
              <a:rPr lang="mn-MN" dirty="0" smtClean="0"/>
              <a:t>Сенатч </a:t>
            </a:r>
            <a:r>
              <a:rPr lang="mn-MN" dirty="0"/>
              <a:t>агсан  </a:t>
            </a:r>
            <a:r>
              <a:rPr lang="mn-MN" b="1" dirty="0"/>
              <a:t>Альберт Ж.Бевериж</a:t>
            </a:r>
            <a:r>
              <a:rPr lang="mn-MN" dirty="0"/>
              <a:t>  Илтгэгч сэдвээ эзэмших ёстой. Энэ нь бүх баримт мэдээг цуглуулж,эмхлэн цэгцэлж, судалж цэгнэн үзсэн байх</a:t>
            </a:r>
            <a:r>
              <a:rPr lang="mn-MN" dirty="0" smtClean="0"/>
              <a:t>.</a:t>
            </a:r>
          </a:p>
          <a:p>
            <a:pPr marL="0" indent="0" algn="just">
              <a:buNone/>
            </a:pPr>
            <a:r>
              <a:rPr lang="mn-MN" b="1" dirty="0" smtClean="0"/>
              <a:t>Вудро </a:t>
            </a:r>
            <a:r>
              <a:rPr lang="mn-MN" b="1" dirty="0"/>
              <a:t>Вильсон</a:t>
            </a:r>
            <a:r>
              <a:rPr lang="mn-MN" dirty="0"/>
              <a:t>: Таниулах гэж байгаа асуудлуудынхаа жагсаалтаас эхлэн тэдгээрийг зүй ёсны харилцан холбоонд нь бодож, авч үздэг, ингэж л хэлэх үгний яс босч ирдэг.                                                  </a:t>
            </a:r>
            <a:r>
              <a:rPr lang="mn-MN" b="1" dirty="0"/>
              <a:t>Теодор Рузвельт</a:t>
            </a:r>
            <a:r>
              <a:rPr lang="mn-MN" dirty="0"/>
              <a:t>: Бүх баримт мэдээг сонгон авч, судалж, үнэлэлт өгч, ач холбогдлыг нь тодруулж, дүгнэлт гаргаж, тэгээд ч үүнийгээ бат итгэлтэйгээр үйлддэг. </a:t>
            </a:r>
          </a:p>
        </p:txBody>
      </p:sp>
    </p:spTree>
    <p:extLst>
      <p:ext uri="{BB962C8B-B14F-4D97-AF65-F5344CB8AC3E}">
        <p14:creationId xmlns:p14="http://schemas.microsoft.com/office/powerpoint/2010/main" val="3338598280"/>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920210"/>
          </a:xfrm>
        </p:spPr>
        <p:txBody>
          <a:bodyPr/>
          <a:lstStyle/>
          <a:p>
            <a:r>
              <a:rPr lang="mn-MN" b="1" dirty="0"/>
              <a:t>Бичсэн зүйлсээ хэрхэн дэлгэн тавих          </a:t>
            </a:r>
            <a:endParaRPr lang="mn-MN" dirty="0"/>
          </a:p>
        </p:txBody>
      </p:sp>
      <p:sp>
        <p:nvSpPr>
          <p:cNvPr id="3" name="Content Placeholder 2"/>
          <p:cNvSpPr>
            <a:spLocks noGrp="1"/>
          </p:cNvSpPr>
          <p:nvPr>
            <p:ph idx="1"/>
          </p:nvPr>
        </p:nvSpPr>
        <p:spPr/>
        <p:txBody>
          <a:bodyPr/>
          <a:lstStyle/>
          <a:p>
            <a:pPr marL="0" indent="0" algn="just">
              <a:buNone/>
            </a:pPr>
            <a:r>
              <a:rPr lang="mn-MN" dirty="0" smtClean="0"/>
              <a:t>	Үгээ </a:t>
            </a:r>
            <a:r>
              <a:rPr lang="mn-MN" dirty="0"/>
              <a:t>хэлэн хэлтлээ нягталж үзэх, сонгох үйлдлийг зогсоох нь зохимжгүй ба үгээ хэлснийхээ дараа  ч  засварсайжруулалтыг  хийх хэрэгтэй. Сайн илтгэгчид үгээ хэлж дуусгаад түүний бэлтгэсэн, хэлсэн, хойшид хэлэхээр төсөөлсөн үгэнд нь дөрвөнм хувилбар байдаг гэдэгт итгэдэг.</a:t>
            </a:r>
          </a:p>
          <a:p>
            <a:pPr algn="just"/>
            <a:endParaRPr lang="mn-MN" dirty="0"/>
          </a:p>
        </p:txBody>
      </p:sp>
    </p:spTree>
    <p:extLst>
      <p:ext uri="{BB962C8B-B14F-4D97-AF65-F5344CB8AC3E}">
        <p14:creationId xmlns:p14="http://schemas.microsoft.com/office/powerpoint/2010/main" val="1110312712"/>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b="1" dirty="0"/>
              <a:t>Ярьж байх үедээ бичиж бэлтгэснээ ашиглах хэрэгтэй юу?   </a:t>
            </a:r>
            <a:endParaRPr lang="mn-MN" dirty="0"/>
          </a:p>
        </p:txBody>
      </p:sp>
      <p:sp>
        <p:nvSpPr>
          <p:cNvPr id="3" name="Content Placeholder 2"/>
          <p:cNvSpPr>
            <a:spLocks noGrp="1"/>
          </p:cNvSpPr>
          <p:nvPr>
            <p:ph idx="1"/>
          </p:nvPr>
        </p:nvSpPr>
        <p:spPr/>
        <p:txBody>
          <a:bodyPr/>
          <a:lstStyle/>
          <a:p>
            <a:r>
              <a:rPr lang="mn-MN" dirty="0"/>
              <a:t>Бэлтгэл хийх үедээ дэлгэрэнгүй  гүнзгий тэмдэглэл хийх хэрэгтэй. Харин илтгэл тавих үед гарцаагүй будаа идэх хэрэгтэй болвол аль болох жижиг цаасан дээр  том үсгээр бичих хэрэгтэй. Болж өгвөл бичиж бэлтгэсэн зүйлээ харахгүй ашиглахгүй байсан  нь дээр шүү.</a:t>
            </a:r>
          </a:p>
          <a:p>
            <a:endParaRPr lang="mn-MN" dirty="0"/>
          </a:p>
        </p:txBody>
      </p:sp>
    </p:spTree>
    <p:extLst>
      <p:ext uri="{BB962C8B-B14F-4D97-AF65-F5344CB8AC3E}">
        <p14:creationId xmlns:p14="http://schemas.microsoft.com/office/powerpoint/2010/main" val="3364962089"/>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b="1" dirty="0"/>
              <a:t>Сэдвээ үсэгчлэн бүү цээжлээрэй</a:t>
            </a:r>
            <a:endParaRPr lang="mn-MN" dirty="0"/>
          </a:p>
        </p:txBody>
      </p:sp>
      <p:sp>
        <p:nvSpPr>
          <p:cNvPr id="3" name="Content Placeholder 2"/>
          <p:cNvSpPr>
            <a:spLocks noGrp="1"/>
          </p:cNvSpPr>
          <p:nvPr>
            <p:ph idx="1"/>
          </p:nvPr>
        </p:nvSpPr>
        <p:spPr/>
        <p:txBody>
          <a:bodyPr/>
          <a:lstStyle/>
          <a:p>
            <a:pPr algn="just"/>
            <a:r>
              <a:rPr lang="mn-MN" dirty="0"/>
              <a:t>Илтгэгч үгээ бодож найруулсныхаа дараа гадуур явж байхдаа дотроо сургуулилаарай.Сэдвийнхээ ерөнхий утга агуулгыг нь дараалалтай гаргаж байвал заавал үсэгчлэн цээжлэх шаардлагагүй</a:t>
            </a:r>
            <a:r>
              <a:rPr lang="mn-MN" dirty="0" smtClean="0"/>
              <a:t>.</a:t>
            </a:r>
            <a:endParaRPr lang="mn-MN" dirty="0"/>
          </a:p>
        </p:txBody>
      </p:sp>
    </p:spTree>
    <p:extLst>
      <p:ext uri="{BB962C8B-B14F-4D97-AF65-F5344CB8AC3E}">
        <p14:creationId xmlns:p14="http://schemas.microsoft.com/office/powerpoint/2010/main" val="3976644910"/>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a:t>ДӨРӨВДҮГЭЭР </a:t>
            </a:r>
            <a:r>
              <a:rPr lang="mn-MN" dirty="0" smtClean="0"/>
              <a:t>БҮЛЭГ - </a:t>
            </a:r>
            <a:r>
              <a:rPr lang="mn-MN" b="1" dirty="0"/>
              <a:t>Ой ухаанаа хэрхэн сайжруулах вэ?</a:t>
            </a:r>
            <a:r>
              <a:rPr lang="mn-MN" dirty="0"/>
              <a:t/>
            </a:r>
            <a:br>
              <a:rPr lang="mn-MN" dirty="0"/>
            </a:br>
            <a:endParaRPr lang="mn-MN" dirty="0"/>
          </a:p>
        </p:txBody>
      </p:sp>
      <p:sp>
        <p:nvSpPr>
          <p:cNvPr id="3" name="Content Placeholder 2"/>
          <p:cNvSpPr>
            <a:spLocks noGrp="1"/>
          </p:cNvSpPr>
          <p:nvPr>
            <p:ph idx="1"/>
          </p:nvPr>
        </p:nvSpPr>
        <p:spPr>
          <a:xfrm>
            <a:off x="2052320" y="2194560"/>
            <a:ext cx="9631680" cy="4328160"/>
          </a:xfrm>
        </p:spPr>
        <p:txBody>
          <a:bodyPr>
            <a:normAutofit fontScale="92500" lnSpcReduction="10000"/>
          </a:bodyPr>
          <a:lstStyle/>
          <a:p>
            <a:pPr algn="just"/>
            <a:r>
              <a:rPr lang="mn-MN" dirty="0"/>
              <a:t>Нэрт сэтгэл судлаач, профессор Карл Сипор: “Ердийн хүн байгалаас заяасан ой </a:t>
            </a:r>
            <a:r>
              <a:rPr lang="mn-MN" dirty="0" smtClean="0"/>
              <a:t>ухааныхаа арваас </a:t>
            </a:r>
            <a:r>
              <a:rPr lang="mn-MN" dirty="0"/>
              <a:t>хэтрэхгүй хувийг ашигладаг. Цээжлэн тогтоох  байгалийн хуулиудыг зөрчсөнөөс үлдсэн ерөн хувь нь дэмий үрэгддэг” гэж хэлсэн байна.Цээжлэн тогтоох байгалийн хуулиуд гэдэг нь сэтгэгдэл төрүүлэх, давтах, холбон бодохыг хэлнэ. Цээжлэн тогтоох анхны нөхцөл бол цээжлэн тогтоох гэж буй тэр зүйлийнхээ талаар тодорхой, гүн сэтгэгдэлтэй байх хэрэгтэй. Харин үүний тулд та оюун ухаанаа төвлөрүүлэх ёстой. Таван минут л санаагаа бүрэн , гүнзгий төвлөрүүлэх нь ухаан санааны мухралд төөрч бүтэн өдөр болсноос илүү өгөөжтэй байдаг. </a:t>
            </a:r>
          </a:p>
          <a:p>
            <a:pPr algn="just"/>
            <a:endParaRPr lang="mn-MN" dirty="0"/>
          </a:p>
        </p:txBody>
      </p:sp>
    </p:spTree>
    <p:extLst>
      <p:ext uri="{BB962C8B-B14F-4D97-AF65-F5344CB8AC3E}">
        <p14:creationId xmlns:p14="http://schemas.microsoft.com/office/powerpoint/2010/main" val="3743764834"/>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b="1" dirty="0"/>
              <a:t>Тэд яагаад модыг ажигласангүй вэ?   </a:t>
            </a:r>
            <a:endParaRPr lang="mn-MN" dirty="0"/>
          </a:p>
        </p:txBody>
      </p:sp>
      <p:sp>
        <p:nvSpPr>
          <p:cNvPr id="3" name="Content Placeholder 2"/>
          <p:cNvSpPr>
            <a:spLocks noGrp="1"/>
          </p:cNvSpPr>
          <p:nvPr>
            <p:ph idx="1"/>
          </p:nvPr>
        </p:nvSpPr>
        <p:spPr>
          <a:xfrm>
            <a:off x="2589212" y="1564640"/>
            <a:ext cx="8915400" cy="4346582"/>
          </a:xfrm>
        </p:spPr>
        <p:txBody>
          <a:bodyPr/>
          <a:lstStyle/>
          <a:p>
            <a:pPr algn="just"/>
            <a:r>
              <a:rPr lang="mn-MN" dirty="0"/>
              <a:t>Замын хажуугаар интоорын мод ургадаг боловч энэ хорин долоон хүнээс асуухад тэдний нэг нь ч анзаараагүй байсан байна. Харин үүнийг Томас Эдисон хэлэхдээ “Ердийн хүний тархи нүдээр харж буй зүйлийнхээ мянганы нэгийг ч хүлээн авдаггүй аж Бидний үнэнхүү ажиглах чадвар ийм л өчүүхэн юм” гэсэн байна. </a:t>
            </a:r>
          </a:p>
        </p:txBody>
      </p:sp>
    </p:spTree>
    <p:extLst>
      <p:ext uri="{BB962C8B-B14F-4D97-AF65-F5344CB8AC3E}">
        <p14:creationId xmlns:p14="http://schemas.microsoft.com/office/powerpoint/2010/main" val="209811238"/>
      </p:ext>
    </p:extLst>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b="1" dirty="0"/>
              <a:t>Линкольн яагаад чанга уншдаг байв</a:t>
            </a:r>
            <a:r>
              <a:rPr lang="mn-MN" b="1" dirty="0" smtClean="0"/>
              <a:t>?</a:t>
            </a:r>
            <a:endParaRPr lang="mn-MN" dirty="0"/>
          </a:p>
        </p:txBody>
      </p:sp>
      <p:sp>
        <p:nvSpPr>
          <p:cNvPr id="3" name="Content Placeholder 2"/>
          <p:cNvSpPr>
            <a:spLocks noGrp="1"/>
          </p:cNvSpPr>
          <p:nvPr>
            <p:ph idx="1"/>
          </p:nvPr>
        </p:nvSpPr>
        <p:spPr/>
        <p:txBody>
          <a:bodyPr/>
          <a:lstStyle/>
          <a:p>
            <a:pPr algn="just"/>
            <a:r>
              <a:rPr lang="mn-MN" dirty="0"/>
              <a:t>Линкольн энэ зөгийн дүнгэнэсэн үүрт бүх амьдралынхаа турш хадгалагдсан дадлыг авчээ. Тэр уншиж байгаа  болон цээжлэх зүйлээ чанга дуугаар уншдаг байна. Нэг удаа та яагаад иинхүү чанга уншдаг юм бэ? гэж асуухад  “Би чанга уншихад утгыг нь мэдрэхүйн хоёр эрхтэнээрээ хүлээн авдаг.Нэгдүгээрт юу уншиж байгаагаа хардаг, хоёрдугаарт сонсдог “ гэжээ. </a:t>
            </a:r>
          </a:p>
        </p:txBody>
      </p:sp>
    </p:spTree>
    <p:extLst>
      <p:ext uri="{BB962C8B-B14F-4D97-AF65-F5344CB8AC3E}">
        <p14:creationId xmlns:p14="http://schemas.microsoft.com/office/powerpoint/2010/main" val="2427455700"/>
      </p:ext>
    </p:extLst>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b="1" dirty="0"/>
              <a:t>Марк Твен тэмдэглэж бичихгүйгээр хэрхэн ярьж сурсан бэ? </a:t>
            </a:r>
            <a:endParaRPr lang="mn-MN" dirty="0"/>
          </a:p>
        </p:txBody>
      </p:sp>
      <p:sp>
        <p:nvSpPr>
          <p:cNvPr id="3" name="Content Placeholder 2"/>
          <p:cNvSpPr>
            <a:spLocks noGrp="1"/>
          </p:cNvSpPr>
          <p:nvPr>
            <p:ph idx="1"/>
          </p:nvPr>
        </p:nvSpPr>
        <p:spPr/>
        <p:txBody>
          <a:bodyPr>
            <a:normAutofit/>
          </a:bodyPr>
          <a:lstStyle/>
          <a:p>
            <a:r>
              <a:rPr lang="mn-MN" sz="3200" dirty="0"/>
              <a:t>Харах ой </a:t>
            </a:r>
            <a:r>
              <a:rPr lang="mn-MN" sz="3200" dirty="0" smtClean="0"/>
              <a:t>тогтоомжоо</a:t>
            </a:r>
            <a:r>
              <a:rPr lang="en-US" sz="3200" dirty="0" smtClean="0"/>
              <a:t> </a:t>
            </a:r>
            <a:r>
              <a:rPr lang="mn-MN" sz="3200" dirty="0" smtClean="0"/>
              <a:t>ашиглаж </a:t>
            </a:r>
            <a:r>
              <a:rPr lang="mn-MN" sz="3200" dirty="0"/>
              <a:t>сурмагц  л Марк Твен олон жил түүний хэлсэн үгийг муутгасан тэмдэглэлээс татгалзаж чаджээ. Голдуу өөрт эвтэйхэн байхыг бодож дүрслэлийн нэрийг тооны нэртэй нийлэмжтэй байхаар сонгон авч нэгээс хорь хүртлэх тоог үзэгдэхүйц болгоно</a:t>
            </a:r>
            <a:r>
              <a:rPr lang="mn-MN" sz="3200" dirty="0" smtClean="0"/>
              <a:t>.</a:t>
            </a:r>
            <a:endParaRPr lang="mn-MN" sz="3200" dirty="0"/>
          </a:p>
        </p:txBody>
      </p:sp>
    </p:spTree>
    <p:extLst>
      <p:ext uri="{BB962C8B-B14F-4D97-AF65-F5344CB8AC3E}">
        <p14:creationId xmlns:p14="http://schemas.microsoft.com/office/powerpoint/2010/main" val="2908376783"/>
      </p:ext>
    </p:extLst>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b="1" dirty="0"/>
              <a:t>Бүтэн номыг хэрхэн цээжлэн тогтоох вэ?</a:t>
            </a:r>
            <a:endParaRPr lang="mn-MN" dirty="0"/>
          </a:p>
        </p:txBody>
      </p:sp>
      <p:sp>
        <p:nvSpPr>
          <p:cNvPr id="3" name="Content Placeholder 2"/>
          <p:cNvSpPr>
            <a:spLocks noGrp="1"/>
          </p:cNvSpPr>
          <p:nvPr>
            <p:ph idx="1"/>
          </p:nvPr>
        </p:nvSpPr>
        <p:spPr/>
        <p:txBody>
          <a:bodyPr/>
          <a:lstStyle/>
          <a:p>
            <a:pPr algn="just"/>
            <a:r>
              <a:rPr lang="mn-MN" dirty="0"/>
              <a:t>Цээжлэн тогтоох байгалийн хуулийн  хоёрдугаарх буюу давтах аргаар  үүнд хүрдэг байна. Хэрэв байн байн давтаад байвал тоо тоймгүй олон зүйлийг цээжилж чадна. </a:t>
            </a:r>
          </a:p>
        </p:txBody>
      </p:sp>
    </p:spTree>
    <p:extLst>
      <p:ext uri="{BB962C8B-B14F-4D97-AF65-F5344CB8AC3E}">
        <p14:creationId xmlns:p14="http://schemas.microsoft.com/office/powerpoint/2010/main" val="3955355558"/>
      </p:ext>
    </p:extLst>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n-MN" dirty="0" smtClean="0"/>
              <a:t>Тавдугаар бүлэг - Олны </a:t>
            </a:r>
            <a:r>
              <a:rPr lang="mn-MN" dirty="0"/>
              <a:t>өмнө ярьхад амжилт олох гол нөхцөлүүд</a:t>
            </a:r>
          </a:p>
        </p:txBody>
      </p:sp>
      <p:sp>
        <p:nvSpPr>
          <p:cNvPr id="3" name="Content Placeholder 2"/>
          <p:cNvSpPr>
            <a:spLocks noGrp="1"/>
          </p:cNvSpPr>
          <p:nvPr>
            <p:ph idx="1"/>
          </p:nvPr>
        </p:nvSpPr>
        <p:spPr>
          <a:xfrm>
            <a:off x="2110154" y="2133600"/>
            <a:ext cx="9394458" cy="4501662"/>
          </a:xfrm>
        </p:spPr>
        <p:txBody>
          <a:bodyPr>
            <a:normAutofit/>
          </a:bodyPr>
          <a:lstStyle/>
          <a:p>
            <a:pPr lvl="0"/>
            <a:r>
              <a:rPr lang="mn-MN" dirty="0"/>
              <a:t>Бид юуг ч хэдиид ч хийж чадна. Тийм учраас хүн өөрөө дуртай зүйлээрээ төсөөлөн аажим аажмаар сайжруулах замаар сурдаггүй юм. Иим учраас хэдэн долоо хоног нэг байрандаа зогсдог буюу түүгээр ч барахгүй үрьд нь олж авсан туршлагаа алддаг байна. Бид бүхэн удаан хугацаагаар шаргуу ажилсан ч хэвэндээ байдаг. Энэ тухай мэдэхгүй учраас сэтгэлээр унаж бүх зүйлээ идэвх чармайлтаа зогсоодог. Энэ нь маш харамсалтай зүйл юм. Хэрвээ тэр нэгэн хүн зогсолтгүй явсаар байвал нэг л өдөр амжилтанд хүрдэг. </a:t>
            </a:r>
          </a:p>
          <a:p>
            <a:endParaRPr lang="mn-MN" dirty="0"/>
          </a:p>
        </p:txBody>
      </p:sp>
    </p:spTree>
    <p:extLst>
      <p:ext uri="{BB962C8B-B14F-4D97-AF65-F5344CB8AC3E}">
        <p14:creationId xmlns:p14="http://schemas.microsoft.com/office/powerpoint/2010/main" val="2772915786"/>
      </p:ext>
    </p:extLst>
  </p:cSld>
  <p:clrMapOvr>
    <a:masterClrMapping/>
  </p:clrMapOvr>
  <p:transition spd="slow">
    <p:push di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09"/>
            <a:ext cx="8911687" cy="4698167"/>
          </a:xfrm>
        </p:spPr>
        <p:txBody>
          <a:bodyPr>
            <a:normAutofit/>
          </a:bodyPr>
          <a:lstStyle/>
          <a:p>
            <a:pPr lvl="0" algn="just"/>
            <a:r>
              <a:rPr lang="en-US" sz="4000" dirty="0" smtClean="0"/>
              <a:t>	</a:t>
            </a:r>
            <a:r>
              <a:rPr lang="mn-MN" sz="4000" dirty="0" smtClean="0"/>
              <a:t>Яг </a:t>
            </a:r>
            <a:r>
              <a:rPr lang="mn-MN" sz="4000" dirty="0"/>
              <a:t>эхлэхийн өмнө та хэзээ ч түгшилгүйгээр үгээ хэлдэггүй. Хэрэв чармайх л юм </a:t>
            </a:r>
            <a:r>
              <a:rPr lang="mn-MN" sz="4000" dirty="0" smtClean="0"/>
              <a:t>бол </a:t>
            </a:r>
            <a:r>
              <a:rPr lang="mn-MN" sz="4000" dirty="0"/>
              <a:t>бүр эхнээс нь бүх айдсаасаа салах хэргэтэй. </a:t>
            </a:r>
          </a:p>
        </p:txBody>
      </p:sp>
    </p:spTree>
    <p:extLst>
      <p:ext uri="{BB962C8B-B14F-4D97-AF65-F5344CB8AC3E}">
        <p14:creationId xmlns:p14="http://schemas.microsoft.com/office/powerpoint/2010/main" val="1766755625"/>
      </p:ext>
    </p:extLst>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633046"/>
            <a:ext cx="8915400" cy="5278176"/>
          </a:xfrm>
        </p:spPr>
        <p:txBody>
          <a:bodyPr/>
          <a:lstStyle/>
          <a:p>
            <a:pPr marL="0" lvl="0" indent="0">
              <a:buNone/>
            </a:pPr>
            <a:r>
              <a:rPr lang="en-US" dirty="0" smtClean="0"/>
              <a:t>	</a:t>
            </a:r>
            <a:r>
              <a:rPr lang="mn-MN" dirty="0" smtClean="0"/>
              <a:t>Профессор </a:t>
            </a:r>
            <a:r>
              <a:rPr lang="mn-MN" dirty="0"/>
              <a:t>Жеймс залуучууд ШУ-н нь эзэмших өөрийн чадвартаа эргэлзэх хэрэггүй гэж хэлжээ. Хэрвээ ямар нэгэн хүн магадгүй оюутан нэг л өдөр сэрээд хархад ямар ч салбарт ажилласанамжилттай байна гэсэн үг юм. Харвардын их сургуулийн эрдэмтэний тунхагласан сэтгэл санааны энэ үнэн үг бол тэнд мөн адил ярьж сурах гэсэн эрмэлзэлд нь хамаатай. Энэ салбарт амжилтанд хүрсэн хүмүүс хэзээнээ ер бусын чадварлаг байгаагүй. Харин цөхрөлтгүй мохошгүй шийдвэртэй байсан хүмүүс. Тэд ухарсангүй зорилгодоо хүрдэг</a:t>
            </a:r>
            <a:r>
              <a:rPr lang="mn-MN" dirty="0" smtClean="0"/>
              <a:t>.</a:t>
            </a:r>
            <a:endParaRPr lang="mn-MN" dirty="0"/>
          </a:p>
        </p:txBody>
      </p:sp>
    </p:spTree>
    <p:extLst>
      <p:ext uri="{BB962C8B-B14F-4D97-AF65-F5344CB8AC3E}">
        <p14:creationId xmlns:p14="http://schemas.microsoft.com/office/powerpoint/2010/main" val="1467193258"/>
      </p:ext>
    </p:extLst>
  </p:cSld>
  <p:clrMapOvr>
    <a:masterClrMapping/>
  </p:clrMapOvr>
  <p:transition spd="slow">
    <p:push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3663" y="1139925"/>
            <a:ext cx="8911687" cy="5354660"/>
          </a:xfrm>
        </p:spPr>
        <p:txBody>
          <a:bodyPr>
            <a:normAutofit/>
          </a:bodyPr>
          <a:lstStyle/>
          <a:p>
            <a:pPr lvl="0">
              <a:lnSpc>
                <a:spcPct val="150000"/>
              </a:lnSpc>
            </a:pPr>
            <a:r>
              <a:rPr lang="mn-MN" dirty="0"/>
              <a:t>Илтгэх урлагт олох амжилтийнхаа тухай бодогтун. Тэгвэл та амжилтанд хүрхэд хэрэгтэй зүйлээ хийх болно. </a:t>
            </a:r>
            <a:br>
              <a:rPr lang="mn-MN" dirty="0"/>
            </a:br>
            <a:endParaRPr lang="mn-MN" dirty="0"/>
          </a:p>
        </p:txBody>
      </p:sp>
    </p:spTree>
    <p:extLst>
      <p:ext uri="{BB962C8B-B14F-4D97-AF65-F5344CB8AC3E}">
        <p14:creationId xmlns:p14="http://schemas.microsoft.com/office/powerpoint/2010/main" val="2209302747"/>
      </p:ext>
    </p:extLst>
  </p:cSld>
  <p:clrMapOvr>
    <a:masterClrMapping/>
  </p:clrMapOvr>
  <p:transition spd="slow">
    <p:push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263" y="624109"/>
            <a:ext cx="9441350" cy="4346475"/>
          </a:xfrm>
        </p:spPr>
        <p:txBody>
          <a:bodyPr/>
          <a:lstStyle/>
          <a:p>
            <a:pPr lvl="0">
              <a:lnSpc>
                <a:spcPct val="150000"/>
              </a:lnSpc>
            </a:pPr>
            <a:r>
              <a:rPr lang="mn-MN" dirty="0"/>
              <a:t>Хэрэв та санаагаар унавал ЛИНКОЛЬнын хөрөгрүү хараад ийм байдалд тэр хэрхэн хандах байсан бол гэж өөрөөсөө асуудаг Тедди Рузвельтны адил туршаад үзээрэй </a:t>
            </a:r>
          </a:p>
        </p:txBody>
      </p:sp>
    </p:spTree>
    <p:extLst>
      <p:ext uri="{BB962C8B-B14F-4D97-AF65-F5344CB8AC3E}">
        <p14:creationId xmlns:p14="http://schemas.microsoft.com/office/powerpoint/2010/main" val="520847372"/>
      </p:ext>
    </p:extLst>
  </p:cSld>
  <p:clrMapOvr>
    <a:masterClrMapping/>
  </p:clrMapOvr>
  <p:transition spd="slow">
    <p:push di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4862290"/>
          </a:xfrm>
        </p:spPr>
        <p:txBody>
          <a:bodyPr>
            <a:normAutofit fontScale="90000"/>
          </a:bodyPr>
          <a:lstStyle/>
          <a:p>
            <a:pPr lvl="0" algn="just">
              <a:lnSpc>
                <a:spcPct val="150000"/>
              </a:lnSpc>
            </a:pPr>
            <a:r>
              <a:rPr lang="mn-MN" dirty="0"/>
              <a:t>Дэлхийн 1-р дайны үед АНУ-ын Тэнгисийн цэргийн хүчний тэргүүн номлогч амжилтанд хүрэхэд хэрэгтэй 3н үгийг хэлсэн байдаг</a:t>
            </a:r>
            <a:r>
              <a:rPr lang="mn-MN" dirty="0" smtClean="0"/>
              <a:t>.</a:t>
            </a:r>
            <a:r>
              <a:rPr lang="en-US" dirty="0" smtClean="0"/>
              <a:t/>
            </a:r>
            <a:br>
              <a:rPr lang="en-US" dirty="0" smtClean="0"/>
            </a:br>
            <a:r>
              <a:rPr lang="mn-MN" dirty="0" smtClean="0"/>
              <a:t> </a:t>
            </a:r>
            <a:r>
              <a:rPr lang="mn-MN" dirty="0"/>
              <a:t/>
            </a:r>
            <a:br>
              <a:rPr lang="mn-MN" dirty="0"/>
            </a:br>
            <a:r>
              <a:rPr lang="en-US" dirty="0"/>
              <a:t>(</a:t>
            </a:r>
            <a:r>
              <a:rPr lang="mn-MN" dirty="0"/>
              <a:t>гаргуун авъяас, тэвчээр, эр зориг</a:t>
            </a:r>
            <a:r>
              <a:rPr lang="en-US" dirty="0" smtClean="0"/>
              <a:t>)</a:t>
            </a:r>
            <a:endParaRPr lang="mn-MN" dirty="0"/>
          </a:p>
        </p:txBody>
      </p:sp>
    </p:spTree>
    <p:extLst>
      <p:ext uri="{BB962C8B-B14F-4D97-AF65-F5344CB8AC3E}">
        <p14:creationId xmlns:p14="http://schemas.microsoft.com/office/powerpoint/2010/main" val="162198505"/>
      </p:ext>
    </p:extLst>
  </p:cSld>
  <p:clrMapOvr>
    <a:masterClrMapping/>
  </p:clrMapOvr>
  <p:transition spd="slow">
    <p:push dir="u"/>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n-MN" dirty="0" smtClean="0"/>
              <a:t>Наймдугаар бүлэг - </a:t>
            </a:r>
            <a:r>
              <a:rPr lang="mn-MN" dirty="0"/>
              <a:t>Тайзан дээр илүү дутуу юу ч бүү </a:t>
            </a:r>
            <a:r>
              <a:rPr lang="mn-MN" dirty="0" smtClean="0"/>
              <a:t>байг</a:t>
            </a:r>
            <a:endParaRPr lang="mn-MN" dirty="0"/>
          </a:p>
        </p:txBody>
      </p:sp>
      <p:sp>
        <p:nvSpPr>
          <p:cNvPr id="3" name="Content Placeholder 2"/>
          <p:cNvSpPr>
            <a:spLocks noGrp="1"/>
          </p:cNvSpPr>
          <p:nvPr>
            <p:ph idx="1"/>
          </p:nvPr>
        </p:nvSpPr>
        <p:spPr/>
        <p:txBody>
          <a:bodyPr/>
          <a:lstStyle/>
          <a:p>
            <a:r>
              <a:rPr lang="mn-MN" dirty="0"/>
              <a:t>Ярьж байхдаа ширээн дээр бүү суу. Хүмүүс таныг бүхэлд нь харахыг хүсдэг. Хэрэв хоолой чинь хатах юм бол чимх давс, хэрчим нимбэг л хангалттай. Илтгэл тавьх индэр огт тавилгагүй байх нь сайн байдаг. Ярьж буй хүний ар талд, хажуу талаар ч анхаарал татахуйц өөр юу ч байх ёсгүй. Хар өнгийн хэлэн хөшиг зохистой гэж үздэг. </a:t>
            </a:r>
          </a:p>
        </p:txBody>
      </p:sp>
    </p:spTree>
    <p:extLst>
      <p:ext uri="{BB962C8B-B14F-4D97-AF65-F5344CB8AC3E}">
        <p14:creationId xmlns:p14="http://schemas.microsoft.com/office/powerpoint/2010/main" val="2209129665"/>
      </p:ext>
    </p:extLst>
  </p:cSld>
  <p:clrMapOvr>
    <a:masterClrMapping/>
  </p:clrMapOvr>
  <p:transition spd="slow">
    <p:push dir="u"/>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a:t>Тайзан дээр илтгэгчээс өөр хэн ч байх ёсгүй</a:t>
            </a:r>
          </a:p>
        </p:txBody>
      </p:sp>
      <p:sp>
        <p:nvSpPr>
          <p:cNvPr id="3" name="Content Placeholder 2"/>
          <p:cNvSpPr>
            <a:spLocks noGrp="1"/>
          </p:cNvSpPr>
          <p:nvPr>
            <p:ph idx="1"/>
          </p:nvPr>
        </p:nvSpPr>
        <p:spPr/>
        <p:txBody>
          <a:bodyPr/>
          <a:lstStyle/>
          <a:p>
            <a:r>
              <a:rPr lang="mn-MN" dirty="0"/>
              <a:t>Анхаарал татсан зүйлийг сонсогчид анхаарахгүй өнгөрч чадахгүй. Ярьж буй зүйлээс нь хөндийрүүлсэн хуруугаа атгах, хувцасаа засах, бусад бүх дэмий хөдөлгөөнүүдийг хийхгүй байх хэрэгтэй. Мөн тайзан дээр улаан  цэцэг хүний анхаарлыг хэт их татдаг тул тайзан дээр тавьхийг хориглоно. </a:t>
            </a:r>
          </a:p>
        </p:txBody>
      </p:sp>
    </p:spTree>
    <p:extLst>
      <p:ext uri="{BB962C8B-B14F-4D97-AF65-F5344CB8AC3E}">
        <p14:creationId xmlns:p14="http://schemas.microsoft.com/office/powerpoint/2010/main" val="3235243892"/>
      </p:ext>
    </p:extLst>
  </p:cSld>
  <p:clrMapOvr>
    <a:masterClrMapping/>
  </p:clrMapOvr>
  <p:transition spd="slow">
    <p:push dir="u"/>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a:t>Суудлаа эзлэх соёл </a:t>
            </a:r>
          </a:p>
        </p:txBody>
      </p:sp>
      <p:sp>
        <p:nvSpPr>
          <p:cNvPr id="3" name="Content Placeholder 2"/>
          <p:cNvSpPr>
            <a:spLocks noGrp="1"/>
          </p:cNvSpPr>
          <p:nvPr>
            <p:ph idx="1"/>
          </p:nvPr>
        </p:nvSpPr>
        <p:spPr/>
        <p:txBody>
          <a:bodyPr/>
          <a:lstStyle/>
          <a:p>
            <a:r>
              <a:rPr lang="mn-MN" dirty="0"/>
              <a:t>Яриагаа эхэлтлээ илтгэгч сонсогчдод хаагдахгүй байх нь зүйтэй. Суулаа яааж эзлэхийг мэддэг хүн нуруугаа сандалруу эргүүлэн, хөлөөрөө тэмтрэн, толгойноосоо ташаа хүртэлх биеэ цэгцлэн чөлөөтэй нягт нямбай хөдлөн сандал дээр аажухан суудаг. </a:t>
            </a:r>
          </a:p>
        </p:txBody>
      </p:sp>
    </p:spTree>
    <p:extLst>
      <p:ext uri="{BB962C8B-B14F-4D97-AF65-F5344CB8AC3E}">
        <p14:creationId xmlns:p14="http://schemas.microsoft.com/office/powerpoint/2010/main" val="3510091620"/>
      </p:ext>
    </p:extLst>
  </p:cSld>
  <p:clrMapOvr>
    <a:masterClrMapping/>
  </p:clrMapOvr>
  <p:transition spd="slow">
    <p:push dir="u"/>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a:t>Төлөв төвшин байдал</a:t>
            </a:r>
          </a:p>
        </p:txBody>
      </p:sp>
      <p:sp>
        <p:nvSpPr>
          <p:cNvPr id="3" name="Content Placeholder 2"/>
          <p:cNvSpPr>
            <a:spLocks noGrp="1"/>
          </p:cNvSpPr>
          <p:nvPr>
            <p:ph idx="1"/>
          </p:nvPr>
        </p:nvSpPr>
        <p:spPr/>
        <p:txBody>
          <a:bodyPr>
            <a:normAutofit lnSpcReduction="10000"/>
          </a:bodyPr>
          <a:lstStyle/>
          <a:p>
            <a:r>
              <a:rPr lang="mn-MN" dirty="0"/>
              <a:t>Тайзан дээр тайван зогсож өөрийгөө хянах хэрэгтэй энэ нь таний сэтгэл санаа хийгээд биеийн хувьд төлөв төвшин байна гэсэн сэтгэгдлийг төрүүлнэ. Сонсогчдын өмнө гармагцаа яриагаа эхлэх эж бүү яаар. Энэ нь хөнгөн хуумгай хүнд л байдаг зан. Гүн амьсгалаад сонсогчдоо хальт ажигла. Тэгээд хаа нэгтээ гарч буй чимээ шуугианыг намдтал дуугүй байх хэрэгтэй. Эцэст нь олны өмнө ярьж байхад гар хөлийн байдал бус арин сэтгэлийн төлөв илүү чухал байдаг.</a:t>
            </a:r>
          </a:p>
        </p:txBody>
      </p:sp>
    </p:spTree>
    <p:extLst>
      <p:ext uri="{BB962C8B-B14F-4D97-AF65-F5344CB8AC3E}">
        <p14:creationId xmlns:p14="http://schemas.microsoft.com/office/powerpoint/2010/main" val="251706297"/>
      </p:ext>
    </p:extLst>
  </p:cSld>
  <p:clrMapOvr>
    <a:masterClrMapping/>
  </p:clrMapOvr>
  <p:transition spd="slow">
    <p:push dir="u"/>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a:t>Ашигтай </a:t>
            </a:r>
            <a:r>
              <a:rPr lang="mn-MN" dirty="0" smtClean="0"/>
              <a:t>зөвлөгөө</a:t>
            </a:r>
            <a:endParaRPr lang="mn-MN" dirty="0"/>
          </a:p>
        </p:txBody>
      </p:sp>
      <p:sp>
        <p:nvSpPr>
          <p:cNvPr id="3" name="Content Placeholder 2"/>
          <p:cNvSpPr>
            <a:spLocks noGrp="1"/>
          </p:cNvSpPr>
          <p:nvPr>
            <p:ph idx="1"/>
          </p:nvPr>
        </p:nvSpPr>
        <p:spPr/>
        <p:txBody>
          <a:bodyPr/>
          <a:lstStyle/>
          <a:p>
            <a:r>
              <a:rPr lang="mn-MN" dirty="0"/>
              <a:t>Нэгэн хэвийн болчихгүйн тулд нэг зангаагаа бүү давт. </a:t>
            </a:r>
          </a:p>
          <a:p>
            <a:r>
              <a:rPr lang="mn-MN" dirty="0"/>
              <a:t>Сонсогчдын өмнө баг зэрэг мөрөө хөдөлгөх нь аятайхан сэтгэгдэл төрүүлдэг. </a:t>
            </a:r>
            <a:endParaRPr lang="mn-MN" dirty="0" smtClean="0"/>
          </a:p>
          <a:p>
            <a:r>
              <a:rPr lang="mn-MN" dirty="0"/>
              <a:t>Толгойгоо ухас2 хийсэн эрс хөдөлгөөн хийхгүй байх.</a:t>
            </a:r>
          </a:p>
          <a:p>
            <a:pPr marL="0" indent="0">
              <a:buNone/>
            </a:pPr>
            <a:endParaRPr lang="mn-MN" dirty="0"/>
          </a:p>
        </p:txBody>
      </p:sp>
    </p:spTree>
    <p:extLst>
      <p:ext uri="{BB962C8B-B14F-4D97-AF65-F5344CB8AC3E}">
        <p14:creationId xmlns:p14="http://schemas.microsoft.com/office/powerpoint/2010/main" val="491108477"/>
      </p:ext>
    </p:extLst>
  </p:cSld>
  <p:clrMapOvr>
    <a:masterClrMapping/>
  </p:clrMapOvr>
  <p:transition spd="slow">
    <p:push dir="u"/>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mn-MN" dirty="0"/>
              <a:t>Хүнд юм ярих гэж тэгж их сонирхож байгаа бол өөрийн санаагаа сонсогчдын ой ухаанд хүргэхээр хорхойтон, өөрийгөө магтах, үг нь аяндаа ундраад байгаа тохиолдолд, дохио зангаа нь сургууллаагүйч бараг л өө сэвгүй байх болно</a:t>
            </a:r>
            <a:r>
              <a:rPr lang="mn-MN" dirty="0" smtClean="0"/>
              <a:t>.</a:t>
            </a:r>
            <a:endParaRPr lang="mn-MN" dirty="0"/>
          </a:p>
        </p:txBody>
      </p:sp>
    </p:spTree>
    <p:extLst>
      <p:ext uri="{BB962C8B-B14F-4D97-AF65-F5344CB8AC3E}">
        <p14:creationId xmlns:p14="http://schemas.microsoft.com/office/powerpoint/2010/main" val="2936753980"/>
      </p:ext>
    </p:extLst>
  </p:cSld>
  <p:clrMapOvr>
    <a:masterClrMapping/>
  </p:clrMapOvr>
  <p:transition spd="slow">
    <p:push dir="u"/>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n-MN" b="1" dirty="0" smtClean="0"/>
              <a:t>Арав </a:t>
            </a:r>
            <a:r>
              <a:rPr lang="mn-MN" b="1" dirty="0"/>
              <a:t>дугаар бүлэг </a:t>
            </a:r>
            <a:r>
              <a:rPr lang="mn-MN" b="1" dirty="0" smtClean="0"/>
              <a:t>- Илтгэлд </a:t>
            </a:r>
            <a:r>
              <a:rPr lang="mn-MN" b="1" dirty="0"/>
              <a:t>төгсгөл маш чухал байдаг. </a:t>
            </a:r>
            <a:endParaRPr lang="mn-MN" dirty="0"/>
          </a:p>
        </p:txBody>
      </p:sp>
      <p:sp>
        <p:nvSpPr>
          <p:cNvPr id="3" name="Content Placeholder 2"/>
          <p:cNvSpPr>
            <a:spLocks noGrp="1"/>
          </p:cNvSpPr>
          <p:nvPr>
            <p:ph idx="1"/>
          </p:nvPr>
        </p:nvSpPr>
        <p:spPr/>
        <p:txBody>
          <a:bodyPr/>
          <a:lstStyle/>
          <a:p>
            <a:r>
              <a:rPr lang="mn-MN" dirty="0"/>
              <a:t>Хүмүүс Харагдаж байгаа ч харагдадгүй , сонсож байгаа ч сонсогдодгүй. Тэгээд ухаардаггүй учраас тэднийг домог ярьж сургахаас өөр аргагүй байлаа гэж Христос ярьсан.</a:t>
            </a:r>
          </a:p>
          <a:p>
            <a:r>
              <a:rPr lang="mn-MN" dirty="0"/>
              <a:t>Улам тодорхой болгохын тулд харьцуулалт хийгтүн.</a:t>
            </a:r>
          </a:p>
          <a:p>
            <a:r>
              <a:rPr lang="mn-MN" dirty="0"/>
              <a:t>Тодорхой болгоно гээд түүний чухалыг ч, түүнд хүрэх бэрхшээлтэй ч үнэлж болохгүй.</a:t>
            </a:r>
          </a:p>
          <a:p>
            <a:pPr marL="0" indent="0">
              <a:buNone/>
            </a:pPr>
            <a:endParaRPr lang="mn-MN" dirty="0"/>
          </a:p>
        </p:txBody>
      </p:sp>
    </p:spTree>
    <p:extLst>
      <p:ext uri="{BB962C8B-B14F-4D97-AF65-F5344CB8AC3E}">
        <p14:creationId xmlns:p14="http://schemas.microsoft.com/office/powerpoint/2010/main" val="1096771964"/>
      </p:ext>
    </p:extLst>
  </p:cSld>
  <p:clrMapOvr>
    <a:masterClrMapping/>
  </p:clrMapOvr>
  <p:transition spd="slow">
    <p:push dir="u"/>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a:t>Сонсогчдын харах чадварыг </a:t>
            </a:r>
            <a:r>
              <a:rPr lang="mn-MN" dirty="0" smtClean="0"/>
              <a:t>ажиглагтун</a:t>
            </a:r>
            <a:endParaRPr lang="mn-MN" dirty="0"/>
          </a:p>
        </p:txBody>
      </p:sp>
      <p:sp>
        <p:nvSpPr>
          <p:cNvPr id="3" name="Content Placeholder 2"/>
          <p:cNvSpPr>
            <a:spLocks noGrp="1"/>
          </p:cNvSpPr>
          <p:nvPr>
            <p:ph idx="1"/>
          </p:nvPr>
        </p:nvSpPr>
        <p:spPr/>
        <p:txBody>
          <a:bodyPr/>
          <a:lstStyle/>
          <a:p>
            <a:r>
              <a:rPr lang="mn-MN" dirty="0" smtClean="0"/>
              <a:t>Нүднээс </a:t>
            </a:r>
            <a:r>
              <a:rPr lang="mn-MN" dirty="0"/>
              <a:t>тархируу очдог судас нь чихнээс гардгаас олон дахин бүдүүн. Сонсноос харж төрсөн сэтгэгдэлд бид хорин тав дахин анхаарал хандуулдаг болохыг ШУ-н тогтоосон. Зун удаа сонссоноос нэг удаа үзэх нь дээр гэж эртний зүйр үг байдаг.</a:t>
            </a:r>
          </a:p>
          <a:p>
            <a:endParaRPr lang="mn-MN" dirty="0"/>
          </a:p>
        </p:txBody>
      </p:sp>
    </p:spTree>
    <p:extLst>
      <p:ext uri="{BB962C8B-B14F-4D97-AF65-F5344CB8AC3E}">
        <p14:creationId xmlns:p14="http://schemas.microsoft.com/office/powerpoint/2010/main" val="3940789439"/>
      </p:ext>
    </p:extLst>
  </p:cSld>
  <p:clrMapOvr>
    <a:masterClrMapping/>
  </p:clrMapOvr>
  <p:transition spd="slow">
    <p:push dir="u"/>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n-MN" dirty="0"/>
              <a:t>Хорвоогийн хамгийн сонирхолтой гурван </a:t>
            </a:r>
            <a:r>
              <a:rPr lang="mn-MN" dirty="0" smtClean="0"/>
              <a:t>юм</a:t>
            </a:r>
            <a:endParaRPr lang="mn-MN" dirty="0"/>
          </a:p>
        </p:txBody>
      </p:sp>
      <p:sp>
        <p:nvSpPr>
          <p:cNvPr id="3" name="Content Placeholder 2"/>
          <p:cNvSpPr>
            <a:spLocks noGrp="1"/>
          </p:cNvSpPr>
          <p:nvPr>
            <p:ph idx="1"/>
          </p:nvPr>
        </p:nvSpPr>
        <p:spPr/>
        <p:txBody>
          <a:bodyPr/>
          <a:lstStyle/>
          <a:p>
            <a:r>
              <a:rPr lang="mn-MN" dirty="0"/>
              <a:t>Хорвоогын хамгийн сонирхолтой юм гэдгийг та хэрхэн бодож байна вэ</a:t>
            </a:r>
            <a:r>
              <a:rPr lang="en-US" dirty="0"/>
              <a:t>?</a:t>
            </a:r>
            <a:r>
              <a:rPr lang="mn-MN" dirty="0"/>
              <a:t> Эр эмийн ажил, өмч шүтлэг. Эхний тусламжтайгаар бид амьдрал болгож чадна. 2дугаархын тусламжтайгаар түүнийг тулж дэмждэг.</a:t>
            </a:r>
          </a:p>
          <a:p>
            <a:r>
              <a:rPr lang="mn-MN" dirty="0"/>
              <a:t>3дугаархын тусламжаар өөр ертөнцөд түүнийг үргэлжлүүлнэ гэж бид тайлдаг.</a:t>
            </a:r>
          </a:p>
          <a:p>
            <a:pPr marL="0" indent="0">
              <a:buNone/>
            </a:pPr>
            <a:endParaRPr lang="mn-MN" dirty="0"/>
          </a:p>
        </p:txBody>
      </p:sp>
    </p:spTree>
    <p:extLst>
      <p:ext uri="{BB962C8B-B14F-4D97-AF65-F5344CB8AC3E}">
        <p14:creationId xmlns:p14="http://schemas.microsoft.com/office/powerpoint/2010/main" val="2620145129"/>
      </p:ext>
    </p:extLst>
  </p:cSld>
  <p:clrMapOvr>
    <a:masterClrMapping/>
  </p:clrMapOvr>
  <p:transition spd="slow">
    <p:push dir="u"/>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a:t>Яаж сайн ярилцаж чаддаг болох вэ</a:t>
            </a:r>
            <a:r>
              <a:rPr lang="en-US" dirty="0" smtClean="0"/>
              <a:t>?</a:t>
            </a:r>
            <a:endParaRPr lang="mn-MN" dirty="0"/>
          </a:p>
        </p:txBody>
      </p:sp>
      <p:sp>
        <p:nvSpPr>
          <p:cNvPr id="3" name="Content Placeholder 2"/>
          <p:cNvSpPr>
            <a:spLocks noGrp="1"/>
          </p:cNvSpPr>
          <p:nvPr>
            <p:ph idx="1"/>
          </p:nvPr>
        </p:nvSpPr>
        <p:spPr/>
        <p:txBody>
          <a:bodyPr>
            <a:normAutofit fontScale="92500"/>
          </a:bodyPr>
          <a:lstStyle/>
          <a:p>
            <a:r>
              <a:rPr lang="mn-MN" dirty="0"/>
              <a:t>Олон хүн сайн ярилцагч байж чаддаггүй шалтгаан нь тэд зөвхөн өөрсдийн сонирхож буй зүйлийн талаар л ярьдаг, харин тэр бусдын хувьд хамгийн уйтгартай байж болоход л оршдог. Энэ үйл явдлыг урвууан тавьж өөр хүнээр түүний сонирхолын тухай, ажил хэргийн тухай,  амжилтын тухай, хэрэв эх хүн бол түүний хүүхдүүдийн тухай ярьхаар тэгж өдөөгтун. Ингэж хандаад анхааралтай сонсоорой. Тэгвэл та хүмүүст аятайхан сэтгэл төрүүлнэ. Та маш бага ярьсан байлаа ч гэсэн таныг сайн ярилцагч гэж тооцно</a:t>
            </a:r>
            <a:r>
              <a:rPr lang="mn-MN" dirty="0" smtClean="0"/>
              <a:t>.</a:t>
            </a:r>
            <a:endParaRPr lang="mn-MN" dirty="0"/>
          </a:p>
        </p:txBody>
      </p:sp>
    </p:spTree>
    <p:extLst>
      <p:ext uri="{BB962C8B-B14F-4D97-AF65-F5344CB8AC3E}">
        <p14:creationId xmlns:p14="http://schemas.microsoft.com/office/powerpoint/2010/main" val="4116895523"/>
      </p:ext>
    </p:extLst>
  </p:cSld>
  <p:clrMapOvr>
    <a:masterClrMapping/>
  </p:clrMapOvr>
  <p:transition spd="slow">
    <p:push dir="u"/>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n-MN" b="1" dirty="0"/>
              <a:t>Арван нэгдүгээр бүлэг – Сонсогчдоо хэрхэн сонирхолтой болгох вэ</a:t>
            </a:r>
            <a:r>
              <a:rPr lang="mn-MN" b="1" dirty="0" smtClean="0"/>
              <a:t>?</a:t>
            </a:r>
            <a:endParaRPr lang="mn-MN" dirty="0"/>
          </a:p>
        </p:txBody>
      </p:sp>
      <p:sp>
        <p:nvSpPr>
          <p:cNvPr id="3" name="Content Placeholder 2"/>
          <p:cNvSpPr>
            <a:spLocks noGrp="1"/>
          </p:cNvSpPr>
          <p:nvPr>
            <p:ph idx="1"/>
          </p:nvPr>
        </p:nvSpPr>
        <p:spPr/>
        <p:txBody>
          <a:bodyPr/>
          <a:lstStyle/>
          <a:p>
            <a:r>
              <a:rPr lang="mn-MN" dirty="0"/>
              <a:t>Хоёр сая уншигчдыг эзэмдсэн санаа</a:t>
            </a:r>
          </a:p>
          <a:p>
            <a:pPr marL="0" indent="0">
              <a:buNone/>
            </a:pPr>
            <a:r>
              <a:rPr lang="mn-MN" dirty="0" smtClean="0"/>
              <a:t>	Америкен </a:t>
            </a:r>
            <a:r>
              <a:rPr lang="mn-MN" dirty="0"/>
              <a:t>мэгэзин сэтгүүлийн хэвлэх тоо гэнэт нэмэндэж эхэлсэн. Тэр үед энэ хэвлэлийн тоо эрс өссөн нь хэвлэлийн ертөнц дэхь хэмгийн гайхалтай зүйл байсан. Учир нь Жон М Сейтэл буюу түүний гаргасан санаанд байсан. Жон сиетли нь энэ хэвлэлийн газарын орчин үеийн нэрт хүмүүсийн намтарын хэлтэсийг эрхэлдэг байсан.</a:t>
            </a:r>
          </a:p>
          <a:p>
            <a:endParaRPr lang="mn-MN" dirty="0"/>
          </a:p>
        </p:txBody>
      </p:sp>
    </p:spTree>
    <p:extLst>
      <p:ext uri="{BB962C8B-B14F-4D97-AF65-F5344CB8AC3E}">
        <p14:creationId xmlns:p14="http://schemas.microsoft.com/office/powerpoint/2010/main" val="555446951"/>
      </p:ext>
    </p:extLst>
  </p:cSld>
  <p:clrMapOvr>
    <a:masterClrMapping/>
  </p:clrMapOvr>
  <p:transition spd="slow">
    <p:push dir="u"/>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52320" y="345440"/>
            <a:ext cx="9452292" cy="6197600"/>
          </a:xfrm>
        </p:spPr>
        <p:txBody>
          <a:bodyPr>
            <a:normAutofit lnSpcReduction="10000"/>
          </a:bodyPr>
          <a:lstStyle/>
          <a:p>
            <a:r>
              <a:rPr lang="mn-MN" dirty="0"/>
              <a:t>Тэрээр хүмүүм амьчхан. Тэд гол төлөв өөрсдийгөө л сонирходог. Хүмүүс засгийн газар ч юм уу? Төмөр замд нээг их санаа зовдоггүй харин амьжилт яаж олох вэ? Ариа илүү цалин хэрхэн авах вэ? Яаж эрүүл байх вэ гэдгийг мэдэхийг хүсдэг.</a:t>
            </a:r>
          </a:p>
          <a:p>
            <a:r>
              <a:rPr lang="mn-MN" dirty="0"/>
              <a:t>Хэрвээ би энэ сэтгүүлийн эрхлэгч байсан бол шүдээ хэрхэн арьчлах вэ?</a:t>
            </a:r>
          </a:p>
          <a:p>
            <a:r>
              <a:rPr lang="mn-MN" dirty="0"/>
              <a:t>Усанд яаж орох вэ?</a:t>
            </a:r>
          </a:p>
          <a:p>
            <a:r>
              <a:rPr lang="mn-MN" dirty="0"/>
              <a:t>Зуны цагт гэрээ яаж сэрүүн байлгах вэ?</a:t>
            </a:r>
          </a:p>
          <a:p>
            <a:r>
              <a:rPr lang="mn-MN" dirty="0"/>
              <a:t>Аятайхан ажил хэрхэн олох вэ?</a:t>
            </a:r>
          </a:p>
          <a:p>
            <a:r>
              <a:rPr lang="mn-MN" dirty="0"/>
              <a:t>Ажилтнуудда хэрхэн яаж харьцах вэ?</a:t>
            </a:r>
          </a:p>
          <a:p>
            <a:r>
              <a:rPr lang="mn-MN" dirty="0"/>
              <a:t>Орон сууц хэрхэн яаж авах вэ? Гэх мэт олон зүйлийг уншигчдад өгүүлэхсэн.</a:t>
            </a:r>
          </a:p>
        </p:txBody>
      </p:sp>
    </p:spTree>
    <p:extLst>
      <p:ext uri="{BB962C8B-B14F-4D97-AF65-F5344CB8AC3E}">
        <p14:creationId xmlns:p14="http://schemas.microsoft.com/office/powerpoint/2010/main" val="3458512391"/>
      </p:ext>
    </p:extLst>
  </p:cSld>
  <p:clrMapOvr>
    <a:masterClrMapping/>
  </p:clrMapOvr>
  <p:transition spd="slow">
    <p:push dir="u"/>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02080" y="508000"/>
            <a:ext cx="10102532" cy="5811520"/>
          </a:xfrm>
        </p:spPr>
        <p:txBody>
          <a:bodyPr>
            <a:normAutofit fontScale="92500" lnSpcReduction="10000"/>
          </a:bodyPr>
          <a:lstStyle/>
          <a:p>
            <a:pPr algn="just"/>
            <a:r>
              <a:rPr lang="mn-MN" dirty="0" smtClean="0"/>
              <a:t>Намтарчилсан </a:t>
            </a:r>
            <a:r>
              <a:rPr lang="mn-MN" dirty="0"/>
              <a:t>ярианд хүмүүс хэдийд ч дуртай байдаг ийм учраас хэн нэгэн баян хүнийг үл хөдлөх хөрөнгөөр хэрхэн сая саяыг олсон талаар яриая гэж би гуйна.  Мөн банкны нэрт эзэд янз бүрийн корпарацын нэрт ерөнхийлөгчдөөс энгийн нэгэн ажилтнаас засаг ба баялагын оргилд хүрсэн замаа хэрхэн туулсан тухайгаа ярихыг би хүснэ гэж хэлсэн. Үүний дараа төдийл удалгүй Сейтэл эрхлэгчээр томилогдсон тэр үед сэтгүүл цөөн тоогоор хэвлэлгддэг байсан бөгөөд харьцангүй алдагдалд орж байсан. Сейтел ярьдаг байсан зүйлээ хийдэг байсан зүйлээ хийсэн, үр дүн нь амьжилттай болсон. Хэвлэх тоо хоёр бум, гурав, дөрөв, таван бум хувь болтол өссөн. Олны сонирхож байсан тэр зүйл сэтгүүлд гардаг болсон. Удалгүй энэ сэтгүүлийг сар бүр сая тэгээ бүтэн хагас эцэст нь хоёр сая хүн авдаг болсон. Хэвлэх тооны энэ өсөлц зогссонгүй. Олон жилийн турш үргэлжилсээр байсан. Сейтэл уг санаагаараа өөрийн уншигчдаа амьчхан сонирхолд уриалан дууджээ. </a:t>
            </a:r>
          </a:p>
          <a:p>
            <a:pPr algn="just"/>
            <a:endParaRPr lang="mn-MN" dirty="0"/>
          </a:p>
        </p:txBody>
      </p:sp>
    </p:spTree>
    <p:extLst>
      <p:ext uri="{BB962C8B-B14F-4D97-AF65-F5344CB8AC3E}">
        <p14:creationId xmlns:p14="http://schemas.microsoft.com/office/powerpoint/2010/main" val="3631286439"/>
      </p:ext>
    </p:extLst>
  </p:cSld>
  <p:clrMapOvr>
    <a:masterClrMapping/>
  </p:clrMapOvr>
  <p:transition spd="slow">
    <p:push dir="u"/>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33565" y="1762030"/>
            <a:ext cx="8911687" cy="4313650"/>
          </a:xfrm>
        </p:spPr>
        <p:txBody>
          <a:bodyPr/>
          <a:lstStyle/>
          <a:p>
            <a:pPr marL="742950" lvl="0" indent="-742950">
              <a:buFont typeface="+mj-lt"/>
              <a:buAutoNum type="arabicPeriod"/>
            </a:pPr>
            <a:r>
              <a:rPr lang="mn-MN" dirty="0"/>
              <a:t>Ердийн зүйлийн тухай ер бусын баримт мэдээг бид </a:t>
            </a:r>
            <a:r>
              <a:rPr lang="mn-MN" dirty="0" smtClean="0"/>
              <a:t>сонирходог</a:t>
            </a:r>
            <a:br>
              <a:rPr lang="mn-MN" dirty="0" smtClean="0"/>
            </a:br>
            <a:r>
              <a:rPr lang="mn-MN" dirty="0" smtClean="0"/>
              <a:t/>
            </a:r>
            <a:br>
              <a:rPr lang="mn-MN" dirty="0" smtClean="0"/>
            </a:br>
            <a:r>
              <a:rPr lang="mn-MN" dirty="0" smtClean="0"/>
              <a:t>2. Бүхнээс </a:t>
            </a:r>
            <a:r>
              <a:rPr lang="mn-MN" dirty="0"/>
              <a:t>илүү бид өөрсдийгөө </a:t>
            </a:r>
            <a:r>
              <a:rPr lang="mn-MN" dirty="0" smtClean="0"/>
              <a:t>					сонирходог </a:t>
            </a:r>
            <a:r>
              <a:rPr lang="mn-MN" dirty="0"/>
              <a:t/>
            </a:r>
            <a:br>
              <a:rPr lang="mn-MN" dirty="0"/>
            </a:br>
            <a:endParaRPr lang="mn-MN" dirty="0"/>
          </a:p>
        </p:txBody>
      </p:sp>
    </p:spTree>
    <p:extLst>
      <p:ext uri="{BB962C8B-B14F-4D97-AF65-F5344CB8AC3E}">
        <p14:creationId xmlns:p14="http://schemas.microsoft.com/office/powerpoint/2010/main" val="4045163203"/>
      </p:ext>
    </p:extLst>
  </p:cSld>
  <p:clrMapOvr>
    <a:masterClrMapping/>
  </p:clrMapOvr>
  <p:transition spd="slow">
    <p:push dir="u"/>
  </p:transition>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360</TotalTime>
  <Words>2429</Words>
  <Application>Microsoft Office PowerPoint</Application>
  <PresentationFormat>Widescreen</PresentationFormat>
  <Paragraphs>132</Paragraphs>
  <Slides>56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56</vt:i4>
      </vt:variant>
    </vt:vector>
  </HeadingPairs>
  <TitlesOfParts>
    <vt:vector size="63" baseType="lpstr">
      <vt:lpstr>Arial</vt:lpstr>
      <vt:lpstr>Book Antiqua</vt:lpstr>
      <vt:lpstr>Century Gothic</vt:lpstr>
      <vt:lpstr>Times New Roman</vt:lpstr>
      <vt:lpstr>Wingdings</vt:lpstr>
      <vt:lpstr>Wingdings 3</vt:lpstr>
      <vt:lpstr>Wisp</vt:lpstr>
      <vt:lpstr>PowerPoint Presentation</vt:lpstr>
      <vt:lpstr>Олны өмнө үг хэлэхдээ </vt:lpstr>
      <vt:lpstr>Байнгын тэлтгэл бол чадвар хөгжүүлэгч</vt:lpstr>
      <vt:lpstr>Байлдааны баатар, улс төрийн зүтгэлтэн Брайан, Уильям Дженнингс  </vt:lpstr>
      <vt:lpstr>Америкийн алдартай зохиолч Марк Твен</vt:lpstr>
      <vt:lpstr>Дэлхий дахинд бий болсон аугаа их армийн нэгийг ялалтанд хүрсэн Генерал Грант  Виксберг</vt:lpstr>
      <vt:lpstr>Францын хамгийн гарамгай улс төрийн илтгэгч Жан Жорес</vt:lpstr>
      <vt:lpstr>Нэрт улс төрч Ллойд Джордж</vt:lpstr>
      <vt:lpstr>АНУ-н иргэний дайны үед Англид юниончуудын талд орж, боолчуудыг чөлөөлөхийн төлөө тэмцэж байсан Английн улс төрийн нэгт зтгэлтэйн Жон Брайт</vt:lpstr>
      <vt:lpstr> Английн маш олон нэрт, уран илтгэгч гараагаа бүтэл муутай эхэлж байсны улмаас хэрэв залуу хүний анхны илтгэл мэдэгдхүйц амжилттай болчихвол парламентад муу ёр гэж үздэг болжээ. Тэгэхлээр эхний илтгэл муу байлаа гээд гутрах хэрэггүй.  </vt:lpstr>
      <vt:lpstr>Сайн илтгэгч болох гэсэн эргэлзээ амьдралд түргэн хийгээд амьжилттай хэрэгжүүлэхийн тулд дөрвөн зүйлийг ёсчлон  мөрдөх хэрэгтэй.</vt:lpstr>
      <vt:lpstr> Нэгдүгээрт: Яриагаа зорилгодоо хүрэхүйц зоримог хийгээд тэмүүлэлтэй эхлээрэй. </vt:lpstr>
      <vt:lpstr>Нэгэнт саятан болсон Чойси М. Депью </vt:lpstr>
      <vt:lpstr>Хоёрдугааарт: Ярих зүйлийнхээ талаар яв цав мэдлэгтэй байх хэрэгтэй. </vt:lpstr>
      <vt:lpstr>Гуравдугаарт: Өөртөө итгэлтэй бай. </vt:lpstr>
      <vt:lpstr>Сандралаа хэрхэн дарах вэ?</vt:lpstr>
      <vt:lpstr>Дөрөвдүгээрт: Байнга дадлага хий</vt:lpstr>
      <vt:lpstr> Усанд сэлж сурахын тулд ус руу орох хэрэгтэй гэдэг нь эргэлзээгүй. Үүнийг бүгд хүлээн зөвшөөрдөг. </vt:lpstr>
      <vt:lpstr>II бүлэг – Итгэлийг зүтгэлээр хэрэгжүүлдэг</vt:lpstr>
      <vt:lpstr>Зөв бэлтгэх</vt:lpstr>
      <vt:lpstr>МОДНЫ ЦААДАХ ОЙГ ХАР</vt:lpstr>
      <vt:lpstr>Жинхэнэ бэлтгэл гэж юу вэ? </vt:lpstr>
      <vt:lpstr>Нөөц мэдлэгийн нууц</vt:lpstr>
      <vt:lpstr>ГУРАВДУГААР БҮЛЭГ- Нэрт  илтгэгчид хэлэх үгээ хэрхэн бэлтгэдэг вэ?  </vt:lpstr>
      <vt:lpstr>Шагнал хүртсэн үгийг хэрхэн найруулсан бэ? </vt:lpstr>
      <vt:lpstr>Доктор Конуэлл үгээ хэрхэн найруулдаг байсан бэ?    </vt:lpstr>
      <vt:lpstr>PowerPoint Presentation</vt:lpstr>
      <vt:lpstr>Нэрт  хүмүүс  үгээ хэрхэн найруулдаг байсан бэ? </vt:lpstr>
      <vt:lpstr>Бичсэн зүйлсээ хэрхэн дэлгэн тавих          </vt:lpstr>
      <vt:lpstr>Ярьж байх үедээ бичиж бэлтгэснээ ашиглах хэрэгтэй юу?   </vt:lpstr>
      <vt:lpstr>Сэдвээ үсэгчлэн бүү цээжлээрэй</vt:lpstr>
      <vt:lpstr>ДӨРӨВДҮГЭЭР БҮЛЭГ - Ой ухаанаа хэрхэн сайжруулах вэ? </vt:lpstr>
      <vt:lpstr>Тэд яагаад модыг ажигласангүй вэ?   </vt:lpstr>
      <vt:lpstr>Линкольн яагаад чанга уншдаг байв?</vt:lpstr>
      <vt:lpstr>Марк Твен тэмдэглэж бичихгүйгээр хэрхэн ярьж сурсан бэ? </vt:lpstr>
      <vt:lpstr>Бүтэн номыг хэрхэн цээжлэн тогтоох вэ?</vt:lpstr>
      <vt:lpstr>Тавдугаар бүлэг - Олны өмнө ярьхад амжилт олох гол нөхцөлүүд</vt:lpstr>
      <vt:lpstr> Яг эхлэхийн өмнө та хэзээ ч түгшилгүйгээр үгээ хэлдэггүй. Хэрэв чармайх л юм бол бүр эхнээс нь бүх айдсаасаа салах хэргэтэй. </vt:lpstr>
      <vt:lpstr>PowerPoint Presentation</vt:lpstr>
      <vt:lpstr>Илтгэх урлагт олох амжилтийнхаа тухай бодогтун. Тэгвэл та амжилтанд хүрхэд хэрэгтэй зүйлээ хийх болно.  </vt:lpstr>
      <vt:lpstr>Хэрэв та санаагаар унавал ЛИНКОЛЬнын хөрөгрүү хараад ийм байдалд тэр хэрхэн хандах байсан бол гэж өөрөөсөө асуудаг Тедди Рузвельтны адил туршаад үзээрэй </vt:lpstr>
      <vt:lpstr>Дэлхийн 1-р дайны үед АНУ-ын Тэнгисийн цэргийн хүчний тэргүүн номлогч амжилтанд хүрэхэд хэрэгтэй 3н үгийг хэлсэн байдаг.   (гаргуун авъяас, тэвчээр, эр зориг)</vt:lpstr>
      <vt:lpstr>Наймдугаар бүлэг - Тайзан дээр илүү дутуу юу ч бүү байг</vt:lpstr>
      <vt:lpstr>Тайзан дээр илтгэгчээс өөр хэн ч байх ёсгүй</vt:lpstr>
      <vt:lpstr>Суудлаа эзлэх соёл </vt:lpstr>
      <vt:lpstr>Төлөв төвшин байдал</vt:lpstr>
      <vt:lpstr>Ашигтай зөвлөгөө</vt:lpstr>
      <vt:lpstr>PowerPoint Presentation</vt:lpstr>
      <vt:lpstr>Арав дугаар бүлэг - Илтгэлд төгсгөл маш чухал байдаг. </vt:lpstr>
      <vt:lpstr>Сонсогчдын харах чадварыг ажиглагтун</vt:lpstr>
      <vt:lpstr>Хорвоогийн хамгийн сонирхолтой гурван юм</vt:lpstr>
      <vt:lpstr>Яаж сайн ярилцаж чаддаг болох вэ?</vt:lpstr>
      <vt:lpstr>Арван нэгдүгээр бүлэг – Сонсогчдоо хэрхэн сонирхолтой болгох вэ?</vt:lpstr>
      <vt:lpstr>PowerPoint Presentation</vt:lpstr>
      <vt:lpstr>PowerPoint Presentation</vt:lpstr>
      <vt:lpstr>Ердийн зүйлийн тухай ер бусын баримт мэдээг бид сонирходог  2. Бүхнээс илүү бид өөрсдийгөө      сонирходог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“ЧУХАЛ” менежерүүд баг</dc:title>
  <dc:creator>Lenovo</dc:creator>
  <cp:lastModifiedBy>Lenovo</cp:lastModifiedBy>
  <cp:revision>38</cp:revision>
  <dcterms:created xsi:type="dcterms:W3CDTF">2014-11-27T15:21:01Z</dcterms:created>
  <dcterms:modified xsi:type="dcterms:W3CDTF">2014-12-01T11:03:00Z</dcterms:modified>
</cp:coreProperties>
</file>