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8" r:id="rId3"/>
    <p:sldId id="266" r:id="rId4"/>
    <p:sldId id="267" r:id="rId5"/>
    <p:sldId id="263" r:id="rId6"/>
    <p:sldId id="259" r:id="rId7"/>
    <p:sldId id="265" r:id="rId8"/>
    <p:sldId id="261" r:id="rId9"/>
    <p:sldId id="269" r:id="rId10"/>
    <p:sldId id="270" r:id="rId11"/>
    <p:sldId id="286" r:id="rId12"/>
    <p:sldId id="275" r:id="rId13"/>
    <p:sldId id="276" r:id="rId14"/>
    <p:sldId id="288" r:id="rId15"/>
    <p:sldId id="260" r:id="rId16"/>
    <p:sldId id="262" r:id="rId17"/>
    <p:sldId id="283" r:id="rId18"/>
    <p:sldId id="285" r:id="rId19"/>
    <p:sldId id="268" r:id="rId20"/>
    <p:sldId id="280" r:id="rId21"/>
    <p:sldId id="282" r:id="rId22"/>
    <p:sldId id="271" r:id="rId23"/>
    <p:sldId id="287" r:id="rId24"/>
    <p:sldId id="272" r:id="rId25"/>
    <p:sldId id="277" r:id="rId26"/>
    <p:sldId id="278" r:id="rId27"/>
    <p:sldId id="279" r:id="rId28"/>
    <p:sldId id="284" r:id="rId29"/>
    <p:sldId id="273" r:id="rId30"/>
    <p:sldId id="274"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9970" autoAdjust="0"/>
    <p:restoredTop sz="94660"/>
  </p:normalViewPr>
  <p:slideViewPr>
    <p:cSldViewPr>
      <p:cViewPr varScale="1">
        <p:scale>
          <a:sx n="74" d="100"/>
          <a:sy n="74" d="100"/>
        </p:scale>
        <p:origin x="-1716" y="-90"/>
      </p:cViewPr>
      <p:guideLst>
        <p:guide orient="horz" pos="2160"/>
        <p:guide pos="2880"/>
      </p:guideLst>
    </p:cSldViewPr>
  </p:slideViewPr>
  <p:notesTextViewPr>
    <p:cViewPr>
      <p:scale>
        <a:sx n="1" d="1"/>
        <a:sy n="1" d="1"/>
      </p:scale>
      <p:origin x="0" y="0"/>
    </p:cViewPr>
  </p:notesTextViewPr>
  <p:sorterViewPr>
    <p:cViewPr>
      <p:scale>
        <a:sx n="100" d="100"/>
        <a:sy n="100" d="100"/>
      </p:scale>
      <p:origin x="0" y="120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9002F6-B53D-4E24-BDF6-AE51DC7B65EE}" type="doc">
      <dgm:prSet loTypeId="urn:microsoft.com/office/officeart/2005/8/layout/hList7" loCatId="process" qsTypeId="urn:microsoft.com/office/officeart/2005/8/quickstyle/simple5" qsCatId="simple" csTypeId="urn:microsoft.com/office/officeart/2005/8/colors/colorful5" csCatId="colorful" phldr="1"/>
      <dgm:spPr/>
    </dgm:pt>
    <dgm:pt modelId="{621D8C43-5D12-431A-AFDE-2D8B84459A07}">
      <dgm:prSet phldrT="[Text]"/>
      <dgm:spPr/>
      <dgm:t>
        <a:bodyPr/>
        <a:lstStyle/>
        <a:p>
          <a:r>
            <a:rPr lang="mn-MN" dirty="0" smtClean="0"/>
            <a:t>Байгууллага</a:t>
          </a:r>
          <a:endParaRPr lang="en-US" dirty="0"/>
        </a:p>
      </dgm:t>
    </dgm:pt>
    <dgm:pt modelId="{1850885A-509A-468F-BFF9-D86E4F0F12E2}" type="parTrans" cxnId="{E9EA1796-97E1-4CCC-A167-6DEEF002884A}">
      <dgm:prSet/>
      <dgm:spPr/>
      <dgm:t>
        <a:bodyPr/>
        <a:lstStyle/>
        <a:p>
          <a:endParaRPr lang="en-US"/>
        </a:p>
      </dgm:t>
    </dgm:pt>
    <dgm:pt modelId="{83D155EF-D430-4D42-91A8-93ED7589FF3C}" type="sibTrans" cxnId="{E9EA1796-97E1-4CCC-A167-6DEEF002884A}">
      <dgm:prSet/>
      <dgm:spPr/>
      <dgm:t>
        <a:bodyPr/>
        <a:lstStyle/>
        <a:p>
          <a:endParaRPr lang="en-US"/>
        </a:p>
      </dgm:t>
    </dgm:pt>
    <dgm:pt modelId="{A5723167-D30A-4AC6-AEF2-A9028939540B}">
      <dgm:prSet phldrT="[Text]"/>
      <dgm:spPr/>
      <dgm:t>
        <a:bodyPr/>
        <a:lstStyle/>
        <a:p>
          <a:r>
            <a:rPr lang="mn-MN" dirty="0" smtClean="0"/>
            <a:t>Менежмент</a:t>
          </a:r>
          <a:endParaRPr lang="en-US" dirty="0"/>
        </a:p>
      </dgm:t>
    </dgm:pt>
    <dgm:pt modelId="{4707ED74-150A-49EE-B479-761E86934DBC}" type="parTrans" cxnId="{48FC7AE6-E92C-48FD-B725-4489124CED2C}">
      <dgm:prSet/>
      <dgm:spPr/>
      <dgm:t>
        <a:bodyPr/>
        <a:lstStyle/>
        <a:p>
          <a:endParaRPr lang="en-US"/>
        </a:p>
      </dgm:t>
    </dgm:pt>
    <dgm:pt modelId="{35B1068B-B75A-40BD-B2A9-1C85E6907AC2}" type="sibTrans" cxnId="{48FC7AE6-E92C-48FD-B725-4489124CED2C}">
      <dgm:prSet/>
      <dgm:spPr/>
      <dgm:t>
        <a:bodyPr/>
        <a:lstStyle/>
        <a:p>
          <a:endParaRPr lang="en-US"/>
        </a:p>
      </dgm:t>
    </dgm:pt>
    <dgm:pt modelId="{80BB542C-116B-440D-BCE3-2958EE3872EB}">
      <dgm:prSet phldrT="[Text]"/>
      <dgm:spPr/>
      <dgm:t>
        <a:bodyPr/>
        <a:lstStyle/>
        <a:p>
          <a:r>
            <a:rPr lang="mn-MN" dirty="0" smtClean="0"/>
            <a:t>Менежер</a:t>
          </a:r>
          <a:endParaRPr lang="en-US" dirty="0"/>
        </a:p>
      </dgm:t>
    </dgm:pt>
    <dgm:pt modelId="{8B4E4821-491D-4B3C-B0E4-6F09A750DC58}" type="parTrans" cxnId="{F25C509B-897D-49CD-9A21-55233D1154FD}">
      <dgm:prSet/>
      <dgm:spPr/>
      <dgm:t>
        <a:bodyPr/>
        <a:lstStyle/>
        <a:p>
          <a:endParaRPr lang="en-US"/>
        </a:p>
      </dgm:t>
    </dgm:pt>
    <dgm:pt modelId="{96432BC2-1CE7-4C9A-8E17-25B471CB101B}" type="sibTrans" cxnId="{F25C509B-897D-49CD-9A21-55233D1154FD}">
      <dgm:prSet/>
      <dgm:spPr/>
      <dgm:t>
        <a:bodyPr/>
        <a:lstStyle/>
        <a:p>
          <a:endParaRPr lang="en-US"/>
        </a:p>
      </dgm:t>
    </dgm:pt>
    <dgm:pt modelId="{CFA91B76-4916-4313-8EB5-3316C06A836A}" type="pres">
      <dgm:prSet presAssocID="{939002F6-B53D-4E24-BDF6-AE51DC7B65EE}" presName="Name0" presStyleCnt="0">
        <dgm:presLayoutVars>
          <dgm:dir/>
          <dgm:resizeHandles val="exact"/>
        </dgm:presLayoutVars>
      </dgm:prSet>
      <dgm:spPr/>
    </dgm:pt>
    <dgm:pt modelId="{D853A47E-2DA2-4168-8D19-A0DE11E4FF13}" type="pres">
      <dgm:prSet presAssocID="{939002F6-B53D-4E24-BDF6-AE51DC7B65EE}" presName="fgShape" presStyleLbl="fgShp" presStyleIdx="0" presStyleCnt="1"/>
      <dgm:spPr/>
    </dgm:pt>
    <dgm:pt modelId="{F09A5E39-E622-44C2-8B60-A38D3CF099A4}" type="pres">
      <dgm:prSet presAssocID="{939002F6-B53D-4E24-BDF6-AE51DC7B65EE}" presName="linComp" presStyleCnt="0"/>
      <dgm:spPr/>
    </dgm:pt>
    <dgm:pt modelId="{7B499250-D605-4C3D-B32A-E6E4CE655CD0}" type="pres">
      <dgm:prSet presAssocID="{621D8C43-5D12-431A-AFDE-2D8B84459A07}" presName="compNode" presStyleCnt="0"/>
      <dgm:spPr/>
    </dgm:pt>
    <dgm:pt modelId="{A398B7D9-C0AF-4583-91F5-9A20A316D7A3}" type="pres">
      <dgm:prSet presAssocID="{621D8C43-5D12-431A-AFDE-2D8B84459A07}" presName="bkgdShape" presStyleLbl="node1" presStyleIdx="0" presStyleCnt="3"/>
      <dgm:spPr/>
      <dgm:t>
        <a:bodyPr/>
        <a:lstStyle/>
        <a:p>
          <a:endParaRPr lang="en-US"/>
        </a:p>
      </dgm:t>
    </dgm:pt>
    <dgm:pt modelId="{18D2C2C5-F26D-4B69-B3C7-6A6E7FE9DAE5}" type="pres">
      <dgm:prSet presAssocID="{621D8C43-5D12-431A-AFDE-2D8B84459A07}" presName="nodeTx" presStyleLbl="node1" presStyleIdx="0" presStyleCnt="3">
        <dgm:presLayoutVars>
          <dgm:bulletEnabled val="1"/>
        </dgm:presLayoutVars>
      </dgm:prSet>
      <dgm:spPr/>
      <dgm:t>
        <a:bodyPr/>
        <a:lstStyle/>
        <a:p>
          <a:endParaRPr lang="en-US"/>
        </a:p>
      </dgm:t>
    </dgm:pt>
    <dgm:pt modelId="{C0735B8B-A42F-4992-B3F7-FAD0412A4FCD}" type="pres">
      <dgm:prSet presAssocID="{621D8C43-5D12-431A-AFDE-2D8B84459A07}" presName="invisiNode" presStyleLbl="node1" presStyleIdx="0" presStyleCnt="3"/>
      <dgm:spPr/>
    </dgm:pt>
    <dgm:pt modelId="{90DAEAC8-8027-4C90-B8B6-E1CD7973BA6C}" type="pres">
      <dgm:prSet presAssocID="{621D8C43-5D12-431A-AFDE-2D8B84459A07}" presName="imagNode" presStyleLbl="fgImgPlace1" presStyleIdx="0" presStyleCnt="3"/>
      <dgm:spPr/>
    </dgm:pt>
    <dgm:pt modelId="{49EB6D23-C985-4DB2-8F0E-1B0230441829}" type="pres">
      <dgm:prSet presAssocID="{83D155EF-D430-4D42-91A8-93ED7589FF3C}" presName="sibTrans" presStyleLbl="sibTrans2D1" presStyleIdx="0" presStyleCnt="0"/>
      <dgm:spPr/>
      <dgm:t>
        <a:bodyPr/>
        <a:lstStyle/>
        <a:p>
          <a:endParaRPr lang="en-US"/>
        </a:p>
      </dgm:t>
    </dgm:pt>
    <dgm:pt modelId="{D93B74C3-733C-4D5B-BC41-E06D928E4C47}" type="pres">
      <dgm:prSet presAssocID="{A5723167-D30A-4AC6-AEF2-A9028939540B}" presName="compNode" presStyleCnt="0"/>
      <dgm:spPr/>
    </dgm:pt>
    <dgm:pt modelId="{5DE75D06-C98E-43F4-B318-8DF136C1571C}" type="pres">
      <dgm:prSet presAssocID="{A5723167-D30A-4AC6-AEF2-A9028939540B}" presName="bkgdShape" presStyleLbl="node1" presStyleIdx="1" presStyleCnt="3"/>
      <dgm:spPr/>
      <dgm:t>
        <a:bodyPr/>
        <a:lstStyle/>
        <a:p>
          <a:endParaRPr lang="en-US"/>
        </a:p>
      </dgm:t>
    </dgm:pt>
    <dgm:pt modelId="{1BD11EE8-C90B-40D2-9AC3-CC4B9A606BF8}" type="pres">
      <dgm:prSet presAssocID="{A5723167-D30A-4AC6-AEF2-A9028939540B}" presName="nodeTx" presStyleLbl="node1" presStyleIdx="1" presStyleCnt="3">
        <dgm:presLayoutVars>
          <dgm:bulletEnabled val="1"/>
        </dgm:presLayoutVars>
      </dgm:prSet>
      <dgm:spPr/>
      <dgm:t>
        <a:bodyPr/>
        <a:lstStyle/>
        <a:p>
          <a:endParaRPr lang="en-US"/>
        </a:p>
      </dgm:t>
    </dgm:pt>
    <dgm:pt modelId="{ABBF81B7-4BE2-4044-BFAC-91CE0043DCC3}" type="pres">
      <dgm:prSet presAssocID="{A5723167-D30A-4AC6-AEF2-A9028939540B}" presName="invisiNode" presStyleLbl="node1" presStyleIdx="1" presStyleCnt="3"/>
      <dgm:spPr/>
    </dgm:pt>
    <dgm:pt modelId="{CB205E55-3688-48A6-8C40-E0BD23E36F00}" type="pres">
      <dgm:prSet presAssocID="{A5723167-D30A-4AC6-AEF2-A9028939540B}" presName="imagNode" presStyleLbl="fgImgPlace1" presStyleIdx="1" presStyleCnt="3"/>
      <dgm:spPr/>
    </dgm:pt>
    <dgm:pt modelId="{1C7880B1-DFCE-4704-A2D0-B3317C88DEBB}" type="pres">
      <dgm:prSet presAssocID="{35B1068B-B75A-40BD-B2A9-1C85E6907AC2}" presName="sibTrans" presStyleLbl="sibTrans2D1" presStyleIdx="0" presStyleCnt="0"/>
      <dgm:spPr/>
      <dgm:t>
        <a:bodyPr/>
        <a:lstStyle/>
        <a:p>
          <a:endParaRPr lang="en-US"/>
        </a:p>
      </dgm:t>
    </dgm:pt>
    <dgm:pt modelId="{B5DEDF21-1D58-4D6E-B076-9768668CE4F8}" type="pres">
      <dgm:prSet presAssocID="{80BB542C-116B-440D-BCE3-2958EE3872EB}" presName="compNode" presStyleCnt="0"/>
      <dgm:spPr/>
    </dgm:pt>
    <dgm:pt modelId="{CE875A25-0BD4-4957-8CEA-2D1CF4A9BB95}" type="pres">
      <dgm:prSet presAssocID="{80BB542C-116B-440D-BCE3-2958EE3872EB}" presName="bkgdShape" presStyleLbl="node1" presStyleIdx="2" presStyleCnt="3"/>
      <dgm:spPr/>
      <dgm:t>
        <a:bodyPr/>
        <a:lstStyle/>
        <a:p>
          <a:endParaRPr lang="en-US"/>
        </a:p>
      </dgm:t>
    </dgm:pt>
    <dgm:pt modelId="{9F5DC668-DE89-4657-893B-46ED2E23FEA8}" type="pres">
      <dgm:prSet presAssocID="{80BB542C-116B-440D-BCE3-2958EE3872EB}" presName="nodeTx" presStyleLbl="node1" presStyleIdx="2" presStyleCnt="3">
        <dgm:presLayoutVars>
          <dgm:bulletEnabled val="1"/>
        </dgm:presLayoutVars>
      </dgm:prSet>
      <dgm:spPr/>
      <dgm:t>
        <a:bodyPr/>
        <a:lstStyle/>
        <a:p>
          <a:endParaRPr lang="en-US"/>
        </a:p>
      </dgm:t>
    </dgm:pt>
    <dgm:pt modelId="{766A9254-046C-4E66-AD6B-C8C04689FD98}" type="pres">
      <dgm:prSet presAssocID="{80BB542C-116B-440D-BCE3-2958EE3872EB}" presName="invisiNode" presStyleLbl="node1" presStyleIdx="2" presStyleCnt="3"/>
      <dgm:spPr/>
    </dgm:pt>
    <dgm:pt modelId="{81981FB2-3701-48FA-89F3-BF5AA77326DF}" type="pres">
      <dgm:prSet presAssocID="{80BB542C-116B-440D-BCE3-2958EE3872EB}" presName="imagNode" presStyleLbl="fgImgPlace1" presStyleIdx="2" presStyleCnt="3"/>
      <dgm:spPr/>
    </dgm:pt>
  </dgm:ptLst>
  <dgm:cxnLst>
    <dgm:cxn modelId="{DE1D074D-DF89-4E29-BE93-C0F250F88A50}" type="presOf" srcId="{621D8C43-5D12-431A-AFDE-2D8B84459A07}" destId="{A398B7D9-C0AF-4583-91F5-9A20A316D7A3}" srcOrd="0" destOrd="0" presId="urn:microsoft.com/office/officeart/2005/8/layout/hList7"/>
    <dgm:cxn modelId="{43DEB644-10C1-4979-B684-AA5B7989AE5E}" type="presOf" srcId="{80BB542C-116B-440D-BCE3-2958EE3872EB}" destId="{CE875A25-0BD4-4957-8CEA-2D1CF4A9BB95}" srcOrd="0" destOrd="0" presId="urn:microsoft.com/office/officeart/2005/8/layout/hList7"/>
    <dgm:cxn modelId="{D6B35974-5967-4BD3-A5E9-E78B925516DF}" type="presOf" srcId="{939002F6-B53D-4E24-BDF6-AE51DC7B65EE}" destId="{CFA91B76-4916-4313-8EB5-3316C06A836A}" srcOrd="0" destOrd="0" presId="urn:microsoft.com/office/officeart/2005/8/layout/hList7"/>
    <dgm:cxn modelId="{466CC3DC-495C-4A5A-81CE-66D253688A25}" type="presOf" srcId="{35B1068B-B75A-40BD-B2A9-1C85E6907AC2}" destId="{1C7880B1-DFCE-4704-A2D0-B3317C88DEBB}" srcOrd="0" destOrd="0" presId="urn:microsoft.com/office/officeart/2005/8/layout/hList7"/>
    <dgm:cxn modelId="{F25C509B-897D-49CD-9A21-55233D1154FD}" srcId="{939002F6-B53D-4E24-BDF6-AE51DC7B65EE}" destId="{80BB542C-116B-440D-BCE3-2958EE3872EB}" srcOrd="2" destOrd="0" parTransId="{8B4E4821-491D-4B3C-B0E4-6F09A750DC58}" sibTransId="{96432BC2-1CE7-4C9A-8E17-25B471CB101B}"/>
    <dgm:cxn modelId="{96E1FDF9-8662-4012-A0B9-08FC33068ABC}" type="presOf" srcId="{A5723167-D30A-4AC6-AEF2-A9028939540B}" destId="{5DE75D06-C98E-43F4-B318-8DF136C1571C}" srcOrd="0" destOrd="0" presId="urn:microsoft.com/office/officeart/2005/8/layout/hList7"/>
    <dgm:cxn modelId="{48FC7AE6-E92C-48FD-B725-4489124CED2C}" srcId="{939002F6-B53D-4E24-BDF6-AE51DC7B65EE}" destId="{A5723167-D30A-4AC6-AEF2-A9028939540B}" srcOrd="1" destOrd="0" parTransId="{4707ED74-150A-49EE-B479-761E86934DBC}" sibTransId="{35B1068B-B75A-40BD-B2A9-1C85E6907AC2}"/>
    <dgm:cxn modelId="{95BC7AAF-F548-4F9F-9170-D9489002FC98}" type="presOf" srcId="{80BB542C-116B-440D-BCE3-2958EE3872EB}" destId="{9F5DC668-DE89-4657-893B-46ED2E23FEA8}" srcOrd="1" destOrd="0" presId="urn:microsoft.com/office/officeart/2005/8/layout/hList7"/>
    <dgm:cxn modelId="{156E0D8A-53F4-4452-9400-97834A7C468B}" type="presOf" srcId="{83D155EF-D430-4D42-91A8-93ED7589FF3C}" destId="{49EB6D23-C985-4DB2-8F0E-1B0230441829}" srcOrd="0" destOrd="0" presId="urn:microsoft.com/office/officeart/2005/8/layout/hList7"/>
    <dgm:cxn modelId="{E9EA1796-97E1-4CCC-A167-6DEEF002884A}" srcId="{939002F6-B53D-4E24-BDF6-AE51DC7B65EE}" destId="{621D8C43-5D12-431A-AFDE-2D8B84459A07}" srcOrd="0" destOrd="0" parTransId="{1850885A-509A-468F-BFF9-D86E4F0F12E2}" sibTransId="{83D155EF-D430-4D42-91A8-93ED7589FF3C}"/>
    <dgm:cxn modelId="{3F9ADF99-16F8-4C44-A4D2-F1CB75282295}" type="presOf" srcId="{A5723167-D30A-4AC6-AEF2-A9028939540B}" destId="{1BD11EE8-C90B-40D2-9AC3-CC4B9A606BF8}" srcOrd="1" destOrd="0" presId="urn:microsoft.com/office/officeart/2005/8/layout/hList7"/>
    <dgm:cxn modelId="{60E4A957-35BE-4305-8545-C6B10CE9EE9D}" type="presOf" srcId="{621D8C43-5D12-431A-AFDE-2D8B84459A07}" destId="{18D2C2C5-F26D-4B69-B3C7-6A6E7FE9DAE5}" srcOrd="1" destOrd="0" presId="urn:microsoft.com/office/officeart/2005/8/layout/hList7"/>
    <dgm:cxn modelId="{27BBDC6F-C212-485B-A280-201DCC477162}" type="presParOf" srcId="{CFA91B76-4916-4313-8EB5-3316C06A836A}" destId="{D853A47E-2DA2-4168-8D19-A0DE11E4FF13}" srcOrd="0" destOrd="0" presId="urn:microsoft.com/office/officeart/2005/8/layout/hList7"/>
    <dgm:cxn modelId="{D9D6B36C-B170-4784-BC48-BD64CCE65C33}" type="presParOf" srcId="{CFA91B76-4916-4313-8EB5-3316C06A836A}" destId="{F09A5E39-E622-44C2-8B60-A38D3CF099A4}" srcOrd="1" destOrd="0" presId="urn:microsoft.com/office/officeart/2005/8/layout/hList7"/>
    <dgm:cxn modelId="{A02E0765-8D85-4F3E-B8DD-06373B565590}" type="presParOf" srcId="{F09A5E39-E622-44C2-8B60-A38D3CF099A4}" destId="{7B499250-D605-4C3D-B32A-E6E4CE655CD0}" srcOrd="0" destOrd="0" presId="urn:microsoft.com/office/officeart/2005/8/layout/hList7"/>
    <dgm:cxn modelId="{FF4D560B-183D-4B50-A58E-F422D88F568E}" type="presParOf" srcId="{7B499250-D605-4C3D-B32A-E6E4CE655CD0}" destId="{A398B7D9-C0AF-4583-91F5-9A20A316D7A3}" srcOrd="0" destOrd="0" presId="urn:microsoft.com/office/officeart/2005/8/layout/hList7"/>
    <dgm:cxn modelId="{804EE7DC-FCEB-48B0-836E-8DD1B31280D8}" type="presParOf" srcId="{7B499250-D605-4C3D-B32A-E6E4CE655CD0}" destId="{18D2C2C5-F26D-4B69-B3C7-6A6E7FE9DAE5}" srcOrd="1" destOrd="0" presId="urn:microsoft.com/office/officeart/2005/8/layout/hList7"/>
    <dgm:cxn modelId="{5E3A5FE7-C458-4A94-B00F-7CCAF279813D}" type="presParOf" srcId="{7B499250-D605-4C3D-B32A-E6E4CE655CD0}" destId="{C0735B8B-A42F-4992-B3F7-FAD0412A4FCD}" srcOrd="2" destOrd="0" presId="urn:microsoft.com/office/officeart/2005/8/layout/hList7"/>
    <dgm:cxn modelId="{627128E7-6D52-4B2F-9AFA-E228799AD316}" type="presParOf" srcId="{7B499250-D605-4C3D-B32A-E6E4CE655CD0}" destId="{90DAEAC8-8027-4C90-B8B6-E1CD7973BA6C}" srcOrd="3" destOrd="0" presId="urn:microsoft.com/office/officeart/2005/8/layout/hList7"/>
    <dgm:cxn modelId="{A2646400-2E72-4BA2-B4FC-6641A23687F1}" type="presParOf" srcId="{F09A5E39-E622-44C2-8B60-A38D3CF099A4}" destId="{49EB6D23-C985-4DB2-8F0E-1B0230441829}" srcOrd="1" destOrd="0" presId="urn:microsoft.com/office/officeart/2005/8/layout/hList7"/>
    <dgm:cxn modelId="{E577838D-9B46-4EFE-A5F0-9275E2BDBE75}" type="presParOf" srcId="{F09A5E39-E622-44C2-8B60-A38D3CF099A4}" destId="{D93B74C3-733C-4D5B-BC41-E06D928E4C47}" srcOrd="2" destOrd="0" presId="urn:microsoft.com/office/officeart/2005/8/layout/hList7"/>
    <dgm:cxn modelId="{5BEA1372-CE5C-43FD-BC12-029C86C7D8CA}" type="presParOf" srcId="{D93B74C3-733C-4D5B-BC41-E06D928E4C47}" destId="{5DE75D06-C98E-43F4-B318-8DF136C1571C}" srcOrd="0" destOrd="0" presId="urn:microsoft.com/office/officeart/2005/8/layout/hList7"/>
    <dgm:cxn modelId="{86DBF62C-C939-4357-A96A-13E34958BFA2}" type="presParOf" srcId="{D93B74C3-733C-4D5B-BC41-E06D928E4C47}" destId="{1BD11EE8-C90B-40D2-9AC3-CC4B9A606BF8}" srcOrd="1" destOrd="0" presId="urn:microsoft.com/office/officeart/2005/8/layout/hList7"/>
    <dgm:cxn modelId="{C6E188B7-A4CF-4763-97CB-E1236C977AAC}" type="presParOf" srcId="{D93B74C3-733C-4D5B-BC41-E06D928E4C47}" destId="{ABBF81B7-4BE2-4044-BFAC-91CE0043DCC3}" srcOrd="2" destOrd="0" presId="urn:microsoft.com/office/officeart/2005/8/layout/hList7"/>
    <dgm:cxn modelId="{BA8EC18B-646A-4EFD-9B8A-0479636FFE83}" type="presParOf" srcId="{D93B74C3-733C-4D5B-BC41-E06D928E4C47}" destId="{CB205E55-3688-48A6-8C40-E0BD23E36F00}" srcOrd="3" destOrd="0" presId="urn:microsoft.com/office/officeart/2005/8/layout/hList7"/>
    <dgm:cxn modelId="{515AD52A-2832-4263-B039-D6E2DC21060D}" type="presParOf" srcId="{F09A5E39-E622-44C2-8B60-A38D3CF099A4}" destId="{1C7880B1-DFCE-4704-A2D0-B3317C88DEBB}" srcOrd="3" destOrd="0" presId="urn:microsoft.com/office/officeart/2005/8/layout/hList7"/>
    <dgm:cxn modelId="{82205F23-A597-4778-8CFC-890C2FA87148}" type="presParOf" srcId="{F09A5E39-E622-44C2-8B60-A38D3CF099A4}" destId="{B5DEDF21-1D58-4D6E-B076-9768668CE4F8}" srcOrd="4" destOrd="0" presId="urn:microsoft.com/office/officeart/2005/8/layout/hList7"/>
    <dgm:cxn modelId="{2DD3D39C-F54C-4EC5-A065-820CCB55F16F}" type="presParOf" srcId="{B5DEDF21-1D58-4D6E-B076-9768668CE4F8}" destId="{CE875A25-0BD4-4957-8CEA-2D1CF4A9BB95}" srcOrd="0" destOrd="0" presId="urn:microsoft.com/office/officeart/2005/8/layout/hList7"/>
    <dgm:cxn modelId="{DB07E7CF-169C-4BDF-B50B-434FAB00C066}" type="presParOf" srcId="{B5DEDF21-1D58-4D6E-B076-9768668CE4F8}" destId="{9F5DC668-DE89-4657-893B-46ED2E23FEA8}" srcOrd="1" destOrd="0" presId="urn:microsoft.com/office/officeart/2005/8/layout/hList7"/>
    <dgm:cxn modelId="{0983BA26-95BB-46DE-82DC-F60FF91F8851}" type="presParOf" srcId="{B5DEDF21-1D58-4D6E-B076-9768668CE4F8}" destId="{766A9254-046C-4E66-AD6B-C8C04689FD98}" srcOrd="2" destOrd="0" presId="urn:microsoft.com/office/officeart/2005/8/layout/hList7"/>
    <dgm:cxn modelId="{E9678438-57CA-4A33-9085-DD906A6B64B8}" type="presParOf" srcId="{B5DEDF21-1D58-4D6E-B076-9768668CE4F8}" destId="{81981FB2-3701-48FA-89F3-BF5AA77326DF}"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AFCFC3-4802-4704-87F3-05F4F4BF89BE}" type="doc">
      <dgm:prSet loTypeId="urn:microsoft.com/office/officeart/2005/8/layout/chevron2" loCatId="process" qsTypeId="urn:microsoft.com/office/officeart/2005/8/quickstyle/simple1" qsCatId="simple" csTypeId="urn:microsoft.com/office/officeart/2005/8/colors/accent6_1" csCatId="accent6" phldr="1"/>
      <dgm:spPr/>
      <dgm:t>
        <a:bodyPr/>
        <a:lstStyle/>
        <a:p>
          <a:endParaRPr lang="en-US"/>
        </a:p>
      </dgm:t>
    </dgm:pt>
    <dgm:pt modelId="{9DE8A2A9-E2CB-4851-B2B7-B408153F38F2}">
      <dgm:prSet phldrT="[Text]"/>
      <dgm:spPr/>
      <dgm:t>
        <a:bodyPr/>
        <a:lstStyle/>
        <a:p>
          <a:r>
            <a:rPr lang="en-US" dirty="0" smtClean="0"/>
            <a:t>I</a:t>
          </a:r>
          <a:r>
            <a:rPr lang="mn-MN" dirty="0" smtClean="0"/>
            <a:t> үе </a:t>
          </a:r>
          <a:endParaRPr lang="en-US" dirty="0"/>
        </a:p>
      </dgm:t>
    </dgm:pt>
    <dgm:pt modelId="{4C779B7A-5E61-4B79-B250-DC28119B3D6B}" type="parTrans" cxnId="{7A39CDC2-D041-41A1-921F-BFAA7A77AC53}">
      <dgm:prSet/>
      <dgm:spPr/>
      <dgm:t>
        <a:bodyPr/>
        <a:lstStyle/>
        <a:p>
          <a:endParaRPr lang="en-US"/>
        </a:p>
      </dgm:t>
    </dgm:pt>
    <dgm:pt modelId="{E8B3E2AB-29E1-4362-BDED-7162832CB218}" type="sibTrans" cxnId="{7A39CDC2-D041-41A1-921F-BFAA7A77AC53}">
      <dgm:prSet/>
      <dgm:spPr/>
      <dgm:t>
        <a:bodyPr/>
        <a:lstStyle/>
        <a:p>
          <a:endParaRPr lang="en-US"/>
        </a:p>
      </dgm:t>
    </dgm:pt>
    <dgm:pt modelId="{B4E192AB-4726-4568-80F1-7BC2E96CAB6D}">
      <dgm:prSet phldrT="[Text]"/>
      <dgm:spPr/>
      <dgm:t>
        <a:bodyPr/>
        <a:lstStyle/>
        <a:p>
          <a:r>
            <a:rPr lang="en-US" dirty="0" smtClean="0"/>
            <a:t>II </a:t>
          </a:r>
          <a:r>
            <a:rPr lang="mn-MN" dirty="0" smtClean="0"/>
            <a:t>үе</a:t>
          </a:r>
          <a:endParaRPr lang="en-US" dirty="0"/>
        </a:p>
      </dgm:t>
    </dgm:pt>
    <dgm:pt modelId="{8670B23C-5AE4-4922-8C57-41209A367103}" type="parTrans" cxnId="{1E3F953F-D659-4737-A4A8-6345CAED8B1E}">
      <dgm:prSet/>
      <dgm:spPr/>
      <dgm:t>
        <a:bodyPr/>
        <a:lstStyle/>
        <a:p>
          <a:endParaRPr lang="en-US"/>
        </a:p>
      </dgm:t>
    </dgm:pt>
    <dgm:pt modelId="{0A59C637-C682-46CB-BE3D-B13C1BF6F9C2}" type="sibTrans" cxnId="{1E3F953F-D659-4737-A4A8-6345CAED8B1E}">
      <dgm:prSet/>
      <dgm:spPr/>
      <dgm:t>
        <a:bodyPr/>
        <a:lstStyle/>
        <a:p>
          <a:endParaRPr lang="en-US"/>
        </a:p>
      </dgm:t>
    </dgm:pt>
    <dgm:pt modelId="{6BA4E37B-7C57-412B-80D3-80B0A802E89B}">
      <dgm:prSet/>
      <dgm:spPr/>
      <dgm:t>
        <a:bodyPr/>
        <a:lstStyle/>
        <a:p>
          <a:r>
            <a:rPr lang="en-US" dirty="0" smtClean="0"/>
            <a:t>IV </a:t>
          </a:r>
          <a:r>
            <a:rPr lang="mn-MN" dirty="0" smtClean="0"/>
            <a:t>үе</a:t>
          </a:r>
          <a:endParaRPr lang="en-US" dirty="0"/>
        </a:p>
      </dgm:t>
    </dgm:pt>
    <dgm:pt modelId="{5E84326D-AE6C-43AF-8F5D-9CADF712CA9F}" type="parTrans" cxnId="{5C6E7C62-2D3F-4D2B-A9C7-00608509EEE8}">
      <dgm:prSet/>
      <dgm:spPr/>
      <dgm:t>
        <a:bodyPr/>
        <a:lstStyle/>
        <a:p>
          <a:endParaRPr lang="en-US"/>
        </a:p>
      </dgm:t>
    </dgm:pt>
    <dgm:pt modelId="{64C5F2E5-B067-4C79-AD03-7786AFEBE96D}" type="sibTrans" cxnId="{5C6E7C62-2D3F-4D2B-A9C7-00608509EEE8}">
      <dgm:prSet/>
      <dgm:spPr/>
      <dgm:t>
        <a:bodyPr/>
        <a:lstStyle/>
        <a:p>
          <a:endParaRPr lang="en-US"/>
        </a:p>
      </dgm:t>
    </dgm:pt>
    <dgm:pt modelId="{FFBCBC79-C745-4477-B4F4-87AFC9F24D86}">
      <dgm:prSet/>
      <dgm:spPr/>
      <dgm:t>
        <a:bodyPr/>
        <a:lstStyle/>
        <a:p>
          <a:r>
            <a:rPr lang="mn-MN" dirty="0" smtClean="0"/>
            <a:t>Арилжаа наймааг дээдлэн бишрэгчид гэж нэрлэгдэж байсан менежментийн хувьсгалын үе</a:t>
          </a:r>
          <a:endParaRPr lang="en-US" dirty="0"/>
        </a:p>
      </dgm:t>
    </dgm:pt>
    <dgm:pt modelId="{5C293482-4EA7-43E5-87AC-7884313454DF}" type="parTrans" cxnId="{84CF8109-B637-477D-A312-7781517AA7F2}">
      <dgm:prSet/>
      <dgm:spPr/>
      <dgm:t>
        <a:bodyPr/>
        <a:lstStyle/>
        <a:p>
          <a:endParaRPr lang="en-US"/>
        </a:p>
      </dgm:t>
    </dgm:pt>
    <dgm:pt modelId="{A2ED4C7D-A4D4-48B9-82EB-ACB34EC3E3AD}" type="sibTrans" cxnId="{84CF8109-B637-477D-A312-7781517AA7F2}">
      <dgm:prSet/>
      <dgm:spPr/>
      <dgm:t>
        <a:bodyPr/>
        <a:lstStyle/>
        <a:p>
          <a:endParaRPr lang="en-US"/>
        </a:p>
      </dgm:t>
    </dgm:pt>
    <dgm:pt modelId="{B27C67FE-F807-480A-AAF4-17CE25A73F09}">
      <dgm:prSet/>
      <dgm:spPr/>
      <dgm:t>
        <a:bodyPr/>
        <a:lstStyle/>
        <a:p>
          <a:r>
            <a:rPr lang="mn-MN" dirty="0" smtClean="0"/>
            <a:t>Төрийн хууль эрх зүйн акт гарч байсан үе /МЭӨ 1760-аад он/</a:t>
          </a:r>
          <a:endParaRPr lang="en-US" dirty="0"/>
        </a:p>
      </dgm:t>
    </dgm:pt>
    <dgm:pt modelId="{93F6D40B-D3C8-4972-9C9D-9B4A36A262EB}" type="parTrans" cxnId="{0EEAB26D-B33B-4D98-A6A2-ADA9A7E4E24A}">
      <dgm:prSet/>
      <dgm:spPr/>
      <dgm:t>
        <a:bodyPr/>
        <a:lstStyle/>
        <a:p>
          <a:endParaRPr lang="en-US"/>
        </a:p>
      </dgm:t>
    </dgm:pt>
    <dgm:pt modelId="{A26EFC5D-56DE-4B52-96BC-C0AE1B7EECBA}" type="sibTrans" cxnId="{0EEAB26D-B33B-4D98-A6A2-ADA9A7E4E24A}">
      <dgm:prSet/>
      <dgm:spPr/>
      <dgm:t>
        <a:bodyPr/>
        <a:lstStyle/>
        <a:p>
          <a:endParaRPr lang="en-US"/>
        </a:p>
      </dgm:t>
    </dgm:pt>
    <dgm:pt modelId="{8E4F9443-08C3-4790-B28F-DCEFC87D546B}">
      <dgm:prSet/>
      <dgm:spPr/>
      <dgm:t>
        <a:bodyPr/>
        <a:lstStyle/>
        <a:p>
          <a:r>
            <a:rPr lang="mn-MN" dirty="0" smtClean="0"/>
            <a:t>Төрийн хяналтын үйл ажиллагааг нэгтгэхэд чиглэгдсэн үе /МЭӨ 605-682 он/</a:t>
          </a:r>
          <a:endParaRPr lang="en-US" dirty="0"/>
        </a:p>
      </dgm:t>
    </dgm:pt>
    <dgm:pt modelId="{60C62660-52AD-4B6B-8776-674577CCA996}" type="parTrans" cxnId="{70C5CA00-F464-4C88-A836-73012D8A2054}">
      <dgm:prSet/>
      <dgm:spPr/>
      <dgm:t>
        <a:bodyPr/>
        <a:lstStyle/>
        <a:p>
          <a:endParaRPr lang="en-US"/>
        </a:p>
      </dgm:t>
    </dgm:pt>
    <dgm:pt modelId="{90EA4F33-AFAA-47E1-8338-D5627E2301A8}" type="sibTrans" cxnId="{70C5CA00-F464-4C88-A836-73012D8A2054}">
      <dgm:prSet/>
      <dgm:spPr/>
      <dgm:t>
        <a:bodyPr/>
        <a:lstStyle/>
        <a:p>
          <a:endParaRPr lang="en-US"/>
        </a:p>
      </dgm:t>
    </dgm:pt>
    <dgm:pt modelId="{473C3485-101D-4466-922B-784893A10614}">
      <dgm:prSet/>
      <dgm:spPr/>
      <dgm:t>
        <a:bodyPr/>
        <a:lstStyle/>
        <a:p>
          <a:r>
            <a:rPr lang="mn-MN" dirty="0" smtClean="0"/>
            <a:t>Менежмент нь бие даасан урлаг болж хөгжиж эхэлсэн үе /МЭ </a:t>
          </a:r>
          <a:r>
            <a:rPr lang="en-US" dirty="0" smtClean="0"/>
            <a:t>XIII </a:t>
          </a:r>
          <a:r>
            <a:rPr lang="mn-MN" dirty="0" smtClean="0"/>
            <a:t>зуун/</a:t>
          </a:r>
          <a:endParaRPr lang="en-US" dirty="0"/>
        </a:p>
      </dgm:t>
    </dgm:pt>
    <dgm:pt modelId="{099B5EE4-C15A-4202-B102-BB7068A49D19}" type="parTrans" cxnId="{E0B8FA2F-6DEB-4A1E-894D-66B85DAAD26F}">
      <dgm:prSet/>
      <dgm:spPr/>
      <dgm:t>
        <a:bodyPr/>
        <a:lstStyle/>
        <a:p>
          <a:endParaRPr lang="en-US"/>
        </a:p>
      </dgm:t>
    </dgm:pt>
    <dgm:pt modelId="{11CED27A-5C50-480D-865E-82A2A769B951}" type="sibTrans" cxnId="{E0B8FA2F-6DEB-4A1E-894D-66B85DAAD26F}">
      <dgm:prSet/>
      <dgm:spPr/>
      <dgm:t>
        <a:bodyPr/>
        <a:lstStyle/>
        <a:p>
          <a:endParaRPr lang="en-US"/>
        </a:p>
      </dgm:t>
    </dgm:pt>
    <dgm:pt modelId="{1B2A3BD0-B232-45A0-9E1A-F7B12177248A}">
      <dgm:prSet phldrT="[Text]"/>
      <dgm:spPr/>
      <dgm:t>
        <a:bodyPr/>
        <a:lstStyle/>
        <a:p>
          <a:r>
            <a:rPr lang="en-US" dirty="0" smtClean="0"/>
            <a:t>III </a:t>
          </a:r>
          <a:r>
            <a:rPr lang="mn-MN" dirty="0" smtClean="0"/>
            <a:t>үе</a:t>
          </a:r>
          <a:endParaRPr lang="en-US" dirty="0"/>
        </a:p>
      </dgm:t>
    </dgm:pt>
    <dgm:pt modelId="{84542B7E-71BC-4945-A4E6-3F5546CB5B02}" type="sibTrans" cxnId="{5C7178BD-E373-4998-8670-0E5EADAE9F3B}">
      <dgm:prSet/>
      <dgm:spPr/>
      <dgm:t>
        <a:bodyPr/>
        <a:lstStyle/>
        <a:p>
          <a:endParaRPr lang="en-US"/>
        </a:p>
      </dgm:t>
    </dgm:pt>
    <dgm:pt modelId="{37BE713B-BC2F-45C7-9D7B-AF2F1E5A3F7F}" type="parTrans" cxnId="{5C7178BD-E373-4998-8670-0E5EADAE9F3B}">
      <dgm:prSet/>
      <dgm:spPr/>
      <dgm:t>
        <a:bodyPr/>
        <a:lstStyle/>
        <a:p>
          <a:endParaRPr lang="en-US"/>
        </a:p>
      </dgm:t>
    </dgm:pt>
    <dgm:pt modelId="{A8EBD1DE-17F5-4787-AED6-44898B0B832E}" type="pres">
      <dgm:prSet presAssocID="{A5AFCFC3-4802-4704-87F3-05F4F4BF89BE}" presName="linearFlow" presStyleCnt="0">
        <dgm:presLayoutVars>
          <dgm:dir/>
          <dgm:animLvl val="lvl"/>
          <dgm:resizeHandles val="exact"/>
        </dgm:presLayoutVars>
      </dgm:prSet>
      <dgm:spPr/>
      <dgm:t>
        <a:bodyPr/>
        <a:lstStyle/>
        <a:p>
          <a:endParaRPr lang="en-US"/>
        </a:p>
      </dgm:t>
    </dgm:pt>
    <dgm:pt modelId="{D7EDF178-D219-491C-BF36-CA1381F655F5}" type="pres">
      <dgm:prSet presAssocID="{9DE8A2A9-E2CB-4851-B2B7-B408153F38F2}" presName="composite" presStyleCnt="0"/>
      <dgm:spPr/>
    </dgm:pt>
    <dgm:pt modelId="{08072590-A62C-4E3F-A637-6B18C055753C}" type="pres">
      <dgm:prSet presAssocID="{9DE8A2A9-E2CB-4851-B2B7-B408153F38F2}" presName="parentText" presStyleLbl="alignNode1" presStyleIdx="0" presStyleCnt="4">
        <dgm:presLayoutVars>
          <dgm:chMax val="1"/>
          <dgm:bulletEnabled val="1"/>
        </dgm:presLayoutVars>
      </dgm:prSet>
      <dgm:spPr/>
      <dgm:t>
        <a:bodyPr/>
        <a:lstStyle/>
        <a:p>
          <a:endParaRPr lang="en-US"/>
        </a:p>
      </dgm:t>
    </dgm:pt>
    <dgm:pt modelId="{EB658F70-BDB3-47DB-ACEB-2E80322580BE}" type="pres">
      <dgm:prSet presAssocID="{9DE8A2A9-E2CB-4851-B2B7-B408153F38F2}" presName="descendantText" presStyleLbl="alignAcc1" presStyleIdx="0" presStyleCnt="4">
        <dgm:presLayoutVars>
          <dgm:bulletEnabled val="1"/>
        </dgm:presLayoutVars>
      </dgm:prSet>
      <dgm:spPr/>
      <dgm:t>
        <a:bodyPr/>
        <a:lstStyle/>
        <a:p>
          <a:endParaRPr lang="en-US"/>
        </a:p>
      </dgm:t>
    </dgm:pt>
    <dgm:pt modelId="{953DD2BE-EF15-460C-B45A-4CC3AEEF40D5}" type="pres">
      <dgm:prSet presAssocID="{E8B3E2AB-29E1-4362-BDED-7162832CB218}" presName="sp" presStyleCnt="0"/>
      <dgm:spPr/>
    </dgm:pt>
    <dgm:pt modelId="{10550C0F-F5FF-4038-92F3-ACA6EFE8277E}" type="pres">
      <dgm:prSet presAssocID="{B4E192AB-4726-4568-80F1-7BC2E96CAB6D}" presName="composite" presStyleCnt="0"/>
      <dgm:spPr/>
    </dgm:pt>
    <dgm:pt modelId="{E64AF51D-27DC-4A38-80DF-D8767802CE07}" type="pres">
      <dgm:prSet presAssocID="{B4E192AB-4726-4568-80F1-7BC2E96CAB6D}" presName="parentText" presStyleLbl="alignNode1" presStyleIdx="1" presStyleCnt="4">
        <dgm:presLayoutVars>
          <dgm:chMax val="1"/>
          <dgm:bulletEnabled val="1"/>
        </dgm:presLayoutVars>
      </dgm:prSet>
      <dgm:spPr/>
      <dgm:t>
        <a:bodyPr/>
        <a:lstStyle/>
        <a:p>
          <a:endParaRPr lang="en-US"/>
        </a:p>
      </dgm:t>
    </dgm:pt>
    <dgm:pt modelId="{C7B8479E-BD83-4AF3-BA48-91A98D685B55}" type="pres">
      <dgm:prSet presAssocID="{B4E192AB-4726-4568-80F1-7BC2E96CAB6D}" presName="descendantText" presStyleLbl="alignAcc1" presStyleIdx="1" presStyleCnt="4" custLinFactNeighborY="16963">
        <dgm:presLayoutVars>
          <dgm:bulletEnabled val="1"/>
        </dgm:presLayoutVars>
      </dgm:prSet>
      <dgm:spPr/>
      <dgm:t>
        <a:bodyPr/>
        <a:lstStyle/>
        <a:p>
          <a:endParaRPr lang="en-US"/>
        </a:p>
      </dgm:t>
    </dgm:pt>
    <dgm:pt modelId="{77155B2F-5B6F-4A5C-A345-18BCAACF3036}" type="pres">
      <dgm:prSet presAssocID="{0A59C637-C682-46CB-BE3D-B13C1BF6F9C2}" presName="sp" presStyleCnt="0"/>
      <dgm:spPr/>
    </dgm:pt>
    <dgm:pt modelId="{6034EB66-2297-4D73-A364-0B4E796653D3}" type="pres">
      <dgm:prSet presAssocID="{1B2A3BD0-B232-45A0-9E1A-F7B12177248A}" presName="composite" presStyleCnt="0"/>
      <dgm:spPr/>
    </dgm:pt>
    <dgm:pt modelId="{DE1C1DB6-1D55-4154-8F03-7CBC496CD123}" type="pres">
      <dgm:prSet presAssocID="{1B2A3BD0-B232-45A0-9E1A-F7B12177248A}" presName="parentText" presStyleLbl="alignNode1" presStyleIdx="2" presStyleCnt="4">
        <dgm:presLayoutVars>
          <dgm:chMax val="1"/>
          <dgm:bulletEnabled val="1"/>
        </dgm:presLayoutVars>
      </dgm:prSet>
      <dgm:spPr/>
      <dgm:t>
        <a:bodyPr/>
        <a:lstStyle/>
        <a:p>
          <a:endParaRPr lang="en-US"/>
        </a:p>
      </dgm:t>
    </dgm:pt>
    <dgm:pt modelId="{B38B7248-CCE9-46B9-A93D-0167B14A3C08}" type="pres">
      <dgm:prSet presAssocID="{1B2A3BD0-B232-45A0-9E1A-F7B12177248A}" presName="descendantText" presStyleLbl="alignAcc1" presStyleIdx="2" presStyleCnt="4">
        <dgm:presLayoutVars>
          <dgm:bulletEnabled val="1"/>
        </dgm:presLayoutVars>
      </dgm:prSet>
      <dgm:spPr/>
      <dgm:t>
        <a:bodyPr/>
        <a:lstStyle/>
        <a:p>
          <a:endParaRPr lang="en-US"/>
        </a:p>
      </dgm:t>
    </dgm:pt>
    <dgm:pt modelId="{257A9833-F6BE-44ED-A921-9A24BEC76BA9}" type="pres">
      <dgm:prSet presAssocID="{84542B7E-71BC-4945-A4E6-3F5546CB5B02}" presName="sp" presStyleCnt="0"/>
      <dgm:spPr/>
    </dgm:pt>
    <dgm:pt modelId="{3254F1A8-F24A-43F0-ACE3-3F3312D742BF}" type="pres">
      <dgm:prSet presAssocID="{6BA4E37B-7C57-412B-80D3-80B0A802E89B}" presName="composite" presStyleCnt="0"/>
      <dgm:spPr/>
    </dgm:pt>
    <dgm:pt modelId="{1B5B82BB-A5C2-4A9D-8611-5B886A78CF73}" type="pres">
      <dgm:prSet presAssocID="{6BA4E37B-7C57-412B-80D3-80B0A802E89B}" presName="parentText" presStyleLbl="alignNode1" presStyleIdx="3" presStyleCnt="4">
        <dgm:presLayoutVars>
          <dgm:chMax val="1"/>
          <dgm:bulletEnabled val="1"/>
        </dgm:presLayoutVars>
      </dgm:prSet>
      <dgm:spPr/>
      <dgm:t>
        <a:bodyPr/>
        <a:lstStyle/>
        <a:p>
          <a:endParaRPr lang="en-US"/>
        </a:p>
      </dgm:t>
    </dgm:pt>
    <dgm:pt modelId="{D12741EA-631F-4C6B-B6BB-B8BF434D9A85}" type="pres">
      <dgm:prSet presAssocID="{6BA4E37B-7C57-412B-80D3-80B0A802E89B}" presName="descendantText" presStyleLbl="alignAcc1" presStyleIdx="3" presStyleCnt="4">
        <dgm:presLayoutVars>
          <dgm:bulletEnabled val="1"/>
        </dgm:presLayoutVars>
      </dgm:prSet>
      <dgm:spPr/>
      <dgm:t>
        <a:bodyPr/>
        <a:lstStyle/>
        <a:p>
          <a:endParaRPr lang="en-US"/>
        </a:p>
      </dgm:t>
    </dgm:pt>
  </dgm:ptLst>
  <dgm:cxnLst>
    <dgm:cxn modelId="{EDE1B13C-5A89-4A7C-B40A-C426B82697EC}" type="presOf" srcId="{8E4F9443-08C3-4790-B28F-DCEFC87D546B}" destId="{B38B7248-CCE9-46B9-A93D-0167B14A3C08}" srcOrd="0" destOrd="0" presId="urn:microsoft.com/office/officeart/2005/8/layout/chevron2"/>
    <dgm:cxn modelId="{70C5CA00-F464-4C88-A836-73012D8A2054}" srcId="{1B2A3BD0-B232-45A0-9E1A-F7B12177248A}" destId="{8E4F9443-08C3-4790-B28F-DCEFC87D546B}" srcOrd="0" destOrd="0" parTransId="{60C62660-52AD-4B6B-8776-674577CCA996}" sibTransId="{90EA4F33-AFAA-47E1-8338-D5627E2301A8}"/>
    <dgm:cxn modelId="{45172A21-E1A9-40D4-AE1E-FA7786AF7B18}" type="presOf" srcId="{B4E192AB-4726-4568-80F1-7BC2E96CAB6D}" destId="{E64AF51D-27DC-4A38-80DF-D8767802CE07}" srcOrd="0" destOrd="0" presId="urn:microsoft.com/office/officeart/2005/8/layout/chevron2"/>
    <dgm:cxn modelId="{5C7178BD-E373-4998-8670-0E5EADAE9F3B}" srcId="{A5AFCFC3-4802-4704-87F3-05F4F4BF89BE}" destId="{1B2A3BD0-B232-45A0-9E1A-F7B12177248A}" srcOrd="2" destOrd="0" parTransId="{37BE713B-BC2F-45C7-9D7B-AF2F1E5A3F7F}" sibTransId="{84542B7E-71BC-4945-A4E6-3F5546CB5B02}"/>
    <dgm:cxn modelId="{A55DDA67-F7A5-4A57-9847-3B6652338D74}" type="presOf" srcId="{473C3485-101D-4466-922B-784893A10614}" destId="{D12741EA-631F-4C6B-B6BB-B8BF434D9A85}" srcOrd="0" destOrd="0" presId="urn:microsoft.com/office/officeart/2005/8/layout/chevron2"/>
    <dgm:cxn modelId="{7FA57EC3-98FF-4F92-85B8-947306356B7B}" type="presOf" srcId="{FFBCBC79-C745-4477-B4F4-87AFC9F24D86}" destId="{EB658F70-BDB3-47DB-ACEB-2E80322580BE}" srcOrd="0" destOrd="0" presId="urn:microsoft.com/office/officeart/2005/8/layout/chevron2"/>
    <dgm:cxn modelId="{0EEAB26D-B33B-4D98-A6A2-ADA9A7E4E24A}" srcId="{B4E192AB-4726-4568-80F1-7BC2E96CAB6D}" destId="{B27C67FE-F807-480A-AAF4-17CE25A73F09}" srcOrd="0" destOrd="0" parTransId="{93F6D40B-D3C8-4972-9C9D-9B4A36A262EB}" sibTransId="{A26EFC5D-56DE-4B52-96BC-C0AE1B7EECBA}"/>
    <dgm:cxn modelId="{C86161E0-69AE-4AA1-AAA1-AF5470EFA90B}" type="presOf" srcId="{9DE8A2A9-E2CB-4851-B2B7-B408153F38F2}" destId="{08072590-A62C-4E3F-A637-6B18C055753C}" srcOrd="0" destOrd="0" presId="urn:microsoft.com/office/officeart/2005/8/layout/chevron2"/>
    <dgm:cxn modelId="{3485D475-E49D-420B-89EB-8258DCDB2593}" type="presOf" srcId="{B27C67FE-F807-480A-AAF4-17CE25A73F09}" destId="{C7B8479E-BD83-4AF3-BA48-91A98D685B55}" srcOrd="0" destOrd="0" presId="urn:microsoft.com/office/officeart/2005/8/layout/chevron2"/>
    <dgm:cxn modelId="{7A39CDC2-D041-41A1-921F-BFAA7A77AC53}" srcId="{A5AFCFC3-4802-4704-87F3-05F4F4BF89BE}" destId="{9DE8A2A9-E2CB-4851-B2B7-B408153F38F2}" srcOrd="0" destOrd="0" parTransId="{4C779B7A-5E61-4B79-B250-DC28119B3D6B}" sibTransId="{E8B3E2AB-29E1-4362-BDED-7162832CB218}"/>
    <dgm:cxn modelId="{5C6E7C62-2D3F-4D2B-A9C7-00608509EEE8}" srcId="{A5AFCFC3-4802-4704-87F3-05F4F4BF89BE}" destId="{6BA4E37B-7C57-412B-80D3-80B0A802E89B}" srcOrd="3" destOrd="0" parTransId="{5E84326D-AE6C-43AF-8F5D-9CADF712CA9F}" sibTransId="{64C5F2E5-B067-4C79-AD03-7786AFEBE96D}"/>
    <dgm:cxn modelId="{0EE83BEA-4C2C-47AE-B776-4279DAD19A8C}" type="presOf" srcId="{6BA4E37B-7C57-412B-80D3-80B0A802E89B}" destId="{1B5B82BB-A5C2-4A9D-8611-5B886A78CF73}" srcOrd="0" destOrd="0" presId="urn:microsoft.com/office/officeart/2005/8/layout/chevron2"/>
    <dgm:cxn modelId="{1E3F953F-D659-4737-A4A8-6345CAED8B1E}" srcId="{A5AFCFC3-4802-4704-87F3-05F4F4BF89BE}" destId="{B4E192AB-4726-4568-80F1-7BC2E96CAB6D}" srcOrd="1" destOrd="0" parTransId="{8670B23C-5AE4-4922-8C57-41209A367103}" sibTransId="{0A59C637-C682-46CB-BE3D-B13C1BF6F9C2}"/>
    <dgm:cxn modelId="{8E1D9039-8A9E-49DE-9B1E-C13D27C5DF0F}" type="presOf" srcId="{A5AFCFC3-4802-4704-87F3-05F4F4BF89BE}" destId="{A8EBD1DE-17F5-4787-AED6-44898B0B832E}" srcOrd="0" destOrd="0" presId="urn:microsoft.com/office/officeart/2005/8/layout/chevron2"/>
    <dgm:cxn modelId="{E0B8FA2F-6DEB-4A1E-894D-66B85DAAD26F}" srcId="{6BA4E37B-7C57-412B-80D3-80B0A802E89B}" destId="{473C3485-101D-4466-922B-784893A10614}" srcOrd="0" destOrd="0" parTransId="{099B5EE4-C15A-4202-B102-BB7068A49D19}" sibTransId="{11CED27A-5C50-480D-865E-82A2A769B951}"/>
    <dgm:cxn modelId="{84CF8109-B637-477D-A312-7781517AA7F2}" srcId="{9DE8A2A9-E2CB-4851-B2B7-B408153F38F2}" destId="{FFBCBC79-C745-4477-B4F4-87AFC9F24D86}" srcOrd="0" destOrd="0" parTransId="{5C293482-4EA7-43E5-87AC-7884313454DF}" sibTransId="{A2ED4C7D-A4D4-48B9-82EB-ACB34EC3E3AD}"/>
    <dgm:cxn modelId="{D688A39D-D798-44C3-ADEB-EE5743F42938}" type="presOf" srcId="{1B2A3BD0-B232-45A0-9E1A-F7B12177248A}" destId="{DE1C1DB6-1D55-4154-8F03-7CBC496CD123}" srcOrd="0" destOrd="0" presId="urn:microsoft.com/office/officeart/2005/8/layout/chevron2"/>
    <dgm:cxn modelId="{17A2702C-CAB4-4526-8367-B4CFDEA95A4A}" type="presParOf" srcId="{A8EBD1DE-17F5-4787-AED6-44898B0B832E}" destId="{D7EDF178-D219-491C-BF36-CA1381F655F5}" srcOrd="0" destOrd="0" presId="urn:microsoft.com/office/officeart/2005/8/layout/chevron2"/>
    <dgm:cxn modelId="{0E8671EB-6368-4C7F-AFFD-6854AC5D0EF4}" type="presParOf" srcId="{D7EDF178-D219-491C-BF36-CA1381F655F5}" destId="{08072590-A62C-4E3F-A637-6B18C055753C}" srcOrd="0" destOrd="0" presId="urn:microsoft.com/office/officeart/2005/8/layout/chevron2"/>
    <dgm:cxn modelId="{A1FCACD9-7128-46DA-853A-8E867C0E552A}" type="presParOf" srcId="{D7EDF178-D219-491C-BF36-CA1381F655F5}" destId="{EB658F70-BDB3-47DB-ACEB-2E80322580BE}" srcOrd="1" destOrd="0" presId="urn:microsoft.com/office/officeart/2005/8/layout/chevron2"/>
    <dgm:cxn modelId="{9C04C973-7081-4C95-AB24-06427CA21452}" type="presParOf" srcId="{A8EBD1DE-17F5-4787-AED6-44898B0B832E}" destId="{953DD2BE-EF15-460C-B45A-4CC3AEEF40D5}" srcOrd="1" destOrd="0" presId="urn:microsoft.com/office/officeart/2005/8/layout/chevron2"/>
    <dgm:cxn modelId="{0A229034-4356-4434-83AE-3AA088E43569}" type="presParOf" srcId="{A8EBD1DE-17F5-4787-AED6-44898B0B832E}" destId="{10550C0F-F5FF-4038-92F3-ACA6EFE8277E}" srcOrd="2" destOrd="0" presId="urn:microsoft.com/office/officeart/2005/8/layout/chevron2"/>
    <dgm:cxn modelId="{53500BC3-4C64-4BF1-B1B0-ECCACFADF8B0}" type="presParOf" srcId="{10550C0F-F5FF-4038-92F3-ACA6EFE8277E}" destId="{E64AF51D-27DC-4A38-80DF-D8767802CE07}" srcOrd="0" destOrd="0" presId="urn:microsoft.com/office/officeart/2005/8/layout/chevron2"/>
    <dgm:cxn modelId="{628286D4-A9EB-4FB5-8704-89752E1D62ED}" type="presParOf" srcId="{10550C0F-F5FF-4038-92F3-ACA6EFE8277E}" destId="{C7B8479E-BD83-4AF3-BA48-91A98D685B55}" srcOrd="1" destOrd="0" presId="urn:microsoft.com/office/officeart/2005/8/layout/chevron2"/>
    <dgm:cxn modelId="{C862FFDF-9EAC-4715-A698-F8A7D399A3AD}" type="presParOf" srcId="{A8EBD1DE-17F5-4787-AED6-44898B0B832E}" destId="{77155B2F-5B6F-4A5C-A345-18BCAACF3036}" srcOrd="3" destOrd="0" presId="urn:microsoft.com/office/officeart/2005/8/layout/chevron2"/>
    <dgm:cxn modelId="{240127B5-DE0B-442C-8743-C48D88838923}" type="presParOf" srcId="{A8EBD1DE-17F5-4787-AED6-44898B0B832E}" destId="{6034EB66-2297-4D73-A364-0B4E796653D3}" srcOrd="4" destOrd="0" presId="urn:microsoft.com/office/officeart/2005/8/layout/chevron2"/>
    <dgm:cxn modelId="{2219474A-40E7-4C8C-8A55-4648BE7177AA}" type="presParOf" srcId="{6034EB66-2297-4D73-A364-0B4E796653D3}" destId="{DE1C1DB6-1D55-4154-8F03-7CBC496CD123}" srcOrd="0" destOrd="0" presId="urn:microsoft.com/office/officeart/2005/8/layout/chevron2"/>
    <dgm:cxn modelId="{E8FEA2F6-144B-4B0E-AC4D-61FD503DC056}" type="presParOf" srcId="{6034EB66-2297-4D73-A364-0B4E796653D3}" destId="{B38B7248-CCE9-46B9-A93D-0167B14A3C08}" srcOrd="1" destOrd="0" presId="urn:microsoft.com/office/officeart/2005/8/layout/chevron2"/>
    <dgm:cxn modelId="{5DA32C6C-11C1-4F18-A1BC-BF6438902CD7}" type="presParOf" srcId="{A8EBD1DE-17F5-4787-AED6-44898B0B832E}" destId="{257A9833-F6BE-44ED-A921-9A24BEC76BA9}" srcOrd="5" destOrd="0" presId="urn:microsoft.com/office/officeart/2005/8/layout/chevron2"/>
    <dgm:cxn modelId="{FFC04794-E8A1-4E6D-A6B1-1BEB868F7796}" type="presParOf" srcId="{A8EBD1DE-17F5-4787-AED6-44898B0B832E}" destId="{3254F1A8-F24A-43F0-ACE3-3F3312D742BF}" srcOrd="6" destOrd="0" presId="urn:microsoft.com/office/officeart/2005/8/layout/chevron2"/>
    <dgm:cxn modelId="{BC7CFA17-BDF9-4F2A-A012-6BF3B627D751}" type="presParOf" srcId="{3254F1A8-F24A-43F0-ACE3-3F3312D742BF}" destId="{1B5B82BB-A5C2-4A9D-8611-5B886A78CF73}" srcOrd="0" destOrd="0" presId="urn:microsoft.com/office/officeart/2005/8/layout/chevron2"/>
    <dgm:cxn modelId="{8B6A97C7-6B9D-40FB-85FD-FE71418A051C}" type="presParOf" srcId="{3254F1A8-F24A-43F0-ACE3-3F3312D742BF}" destId="{D12741EA-631F-4C6B-B6BB-B8BF434D9A85}"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5AA4C74-172E-443B-BD53-C3071FB50CF3}" type="doc">
      <dgm:prSet loTypeId="urn:microsoft.com/office/officeart/2005/8/layout/chevron2" loCatId="process" qsTypeId="urn:microsoft.com/office/officeart/2005/8/quickstyle/simple1" qsCatId="simple" csTypeId="urn:microsoft.com/office/officeart/2005/8/colors/accent6_1" csCatId="accent6" phldr="1"/>
      <dgm:spPr/>
      <dgm:t>
        <a:bodyPr/>
        <a:lstStyle/>
        <a:p>
          <a:endParaRPr lang="en-US"/>
        </a:p>
      </dgm:t>
    </dgm:pt>
    <dgm:pt modelId="{2972B0C5-9E50-436D-AA04-B1BF7FAA112B}">
      <dgm:prSet phldrT="[Text]"/>
      <dgm:spPr/>
      <dgm:t>
        <a:bodyPr/>
        <a:lstStyle/>
        <a:p>
          <a:r>
            <a:rPr lang="en-US" dirty="0" smtClean="0"/>
            <a:t>V </a:t>
          </a:r>
          <a:r>
            <a:rPr lang="mn-MN" dirty="0" smtClean="0"/>
            <a:t>үе</a:t>
          </a:r>
          <a:endParaRPr lang="en-US" dirty="0"/>
        </a:p>
      </dgm:t>
    </dgm:pt>
    <dgm:pt modelId="{B477E64E-41AD-4207-A4B4-6F445518EDFA}" type="parTrans" cxnId="{8AE5F15F-ACC4-4724-8585-4EC8BA20E10D}">
      <dgm:prSet/>
      <dgm:spPr/>
      <dgm:t>
        <a:bodyPr/>
        <a:lstStyle/>
        <a:p>
          <a:endParaRPr lang="en-US"/>
        </a:p>
      </dgm:t>
    </dgm:pt>
    <dgm:pt modelId="{A9801662-8CE2-4B97-BB68-5CE4A386DE1C}" type="sibTrans" cxnId="{8AE5F15F-ACC4-4724-8585-4EC8BA20E10D}">
      <dgm:prSet/>
      <dgm:spPr/>
      <dgm:t>
        <a:bodyPr/>
        <a:lstStyle/>
        <a:p>
          <a:endParaRPr lang="en-US"/>
        </a:p>
      </dgm:t>
    </dgm:pt>
    <dgm:pt modelId="{3E5F5974-9308-48E1-87CD-019A2FFD7051}">
      <dgm:prSet phldrT="[Text]"/>
      <dgm:spPr/>
      <dgm:t>
        <a:bodyPr/>
        <a:lstStyle/>
        <a:p>
          <a:r>
            <a:rPr lang="mn-MN" dirty="0" smtClean="0"/>
            <a:t>Сонгодог онолын үндэс тавигдсан үе /</a:t>
          </a:r>
          <a:r>
            <a:rPr lang="en-US" dirty="0" smtClean="0"/>
            <a:t>XIV-XVIII</a:t>
          </a:r>
          <a:r>
            <a:rPr lang="mn-MN" dirty="0" smtClean="0"/>
            <a:t> зуун/</a:t>
          </a:r>
          <a:endParaRPr lang="en-US" dirty="0"/>
        </a:p>
      </dgm:t>
    </dgm:pt>
    <dgm:pt modelId="{17661911-0C89-4A9F-8797-C270A1C064BA}" type="parTrans" cxnId="{DE9C5039-EF7E-4B18-9766-26A18A2FDC54}">
      <dgm:prSet/>
      <dgm:spPr/>
      <dgm:t>
        <a:bodyPr/>
        <a:lstStyle/>
        <a:p>
          <a:endParaRPr lang="en-US"/>
        </a:p>
      </dgm:t>
    </dgm:pt>
    <dgm:pt modelId="{D43549BA-269A-427A-8A24-2ECA1BD49191}" type="sibTrans" cxnId="{DE9C5039-EF7E-4B18-9766-26A18A2FDC54}">
      <dgm:prSet/>
      <dgm:spPr/>
      <dgm:t>
        <a:bodyPr/>
        <a:lstStyle/>
        <a:p>
          <a:endParaRPr lang="en-US"/>
        </a:p>
      </dgm:t>
    </dgm:pt>
    <dgm:pt modelId="{A57A4689-4000-4628-9758-D712F72B1791}">
      <dgm:prSet phldrT="[Text]"/>
      <dgm:spPr/>
      <dgm:t>
        <a:bodyPr/>
        <a:lstStyle/>
        <a:p>
          <a:r>
            <a:rPr lang="en-US" dirty="0" smtClean="0"/>
            <a:t>VI </a:t>
          </a:r>
          <a:r>
            <a:rPr lang="mn-MN" dirty="0" smtClean="0"/>
            <a:t>үе</a:t>
          </a:r>
          <a:endParaRPr lang="en-US" dirty="0"/>
        </a:p>
      </dgm:t>
    </dgm:pt>
    <dgm:pt modelId="{8C47384D-DC2B-442A-944C-5E230FCBF9C8}" type="parTrans" cxnId="{DFA697AD-ABCA-4F06-A2CF-8876F9C783B2}">
      <dgm:prSet/>
      <dgm:spPr/>
      <dgm:t>
        <a:bodyPr/>
        <a:lstStyle/>
        <a:p>
          <a:endParaRPr lang="en-US"/>
        </a:p>
      </dgm:t>
    </dgm:pt>
    <dgm:pt modelId="{116D1076-234C-40AE-94E9-D3B895ABA10F}" type="sibTrans" cxnId="{DFA697AD-ABCA-4F06-A2CF-8876F9C783B2}">
      <dgm:prSet/>
      <dgm:spPr/>
      <dgm:t>
        <a:bodyPr/>
        <a:lstStyle/>
        <a:p>
          <a:endParaRPr lang="en-US"/>
        </a:p>
      </dgm:t>
    </dgm:pt>
    <dgm:pt modelId="{3BB67FB1-013B-47AA-A74C-590C963A0500}">
      <dgm:prSet phldrT="[Text]"/>
      <dgm:spPr/>
      <dgm:t>
        <a:bodyPr/>
        <a:lstStyle/>
        <a:p>
          <a:r>
            <a:rPr lang="mn-MN" dirty="0" smtClean="0"/>
            <a:t>“Бюрократ” буюу менежмент шинжлэх ухаан болж төлөвшсөн үе /</a:t>
          </a:r>
          <a:r>
            <a:rPr lang="en-US" dirty="0" smtClean="0"/>
            <a:t>XIX-XX </a:t>
          </a:r>
          <a:r>
            <a:rPr lang="mn-MN" dirty="0" smtClean="0"/>
            <a:t>зуун/ </a:t>
          </a:r>
          <a:endParaRPr lang="en-US" dirty="0"/>
        </a:p>
      </dgm:t>
    </dgm:pt>
    <dgm:pt modelId="{7FDF4217-E1A2-4EFF-829D-697E99201BAD}" type="parTrans" cxnId="{C616AE4E-708F-49A0-89AD-3332ED53D911}">
      <dgm:prSet/>
      <dgm:spPr/>
      <dgm:t>
        <a:bodyPr/>
        <a:lstStyle/>
        <a:p>
          <a:endParaRPr lang="en-US"/>
        </a:p>
      </dgm:t>
    </dgm:pt>
    <dgm:pt modelId="{937AA7EF-0124-4946-AC4F-C04780B68B92}" type="sibTrans" cxnId="{C616AE4E-708F-49A0-89AD-3332ED53D911}">
      <dgm:prSet/>
      <dgm:spPr/>
      <dgm:t>
        <a:bodyPr/>
        <a:lstStyle/>
        <a:p>
          <a:endParaRPr lang="en-US"/>
        </a:p>
      </dgm:t>
    </dgm:pt>
    <dgm:pt modelId="{77AF6D5A-9E30-4AD8-87D2-2B8D6C68240F}">
      <dgm:prSet phldrT="[Text]"/>
      <dgm:spPr/>
      <dgm:t>
        <a:bodyPr/>
        <a:lstStyle/>
        <a:p>
          <a:r>
            <a:rPr lang="en-US" dirty="0" smtClean="0"/>
            <a:t>VII </a:t>
          </a:r>
          <a:r>
            <a:rPr lang="mn-MN" dirty="0" smtClean="0"/>
            <a:t>үе</a:t>
          </a:r>
          <a:endParaRPr lang="en-US" dirty="0"/>
        </a:p>
      </dgm:t>
    </dgm:pt>
    <dgm:pt modelId="{AFE11097-5803-4CC3-AEAB-EDE4C883E82C}" type="parTrans" cxnId="{642B1B52-0E9A-4709-B427-BBA5AABD7D83}">
      <dgm:prSet/>
      <dgm:spPr/>
      <dgm:t>
        <a:bodyPr/>
        <a:lstStyle/>
        <a:p>
          <a:endParaRPr lang="en-US"/>
        </a:p>
      </dgm:t>
    </dgm:pt>
    <dgm:pt modelId="{F1B835CB-1CB6-49C5-8502-696F8FFFFAEB}" type="sibTrans" cxnId="{642B1B52-0E9A-4709-B427-BBA5AABD7D83}">
      <dgm:prSet/>
      <dgm:spPr/>
      <dgm:t>
        <a:bodyPr/>
        <a:lstStyle/>
        <a:p>
          <a:endParaRPr lang="en-US"/>
        </a:p>
      </dgm:t>
    </dgm:pt>
    <dgm:pt modelId="{0898F203-8D37-4139-A070-77871F4AF035}">
      <dgm:prSet phldrT="[Text]"/>
      <dgm:spPr/>
      <dgm:t>
        <a:bodyPr/>
        <a:lstStyle/>
        <a:p>
          <a:r>
            <a:rPr lang="mn-MN" dirty="0" smtClean="0"/>
            <a:t>Мэдлэгийн менежментийн зуун /</a:t>
          </a:r>
          <a:r>
            <a:rPr lang="en-US" dirty="0" smtClean="0"/>
            <a:t>XXI</a:t>
          </a:r>
          <a:r>
            <a:rPr lang="mn-MN" dirty="0" smtClean="0"/>
            <a:t> зуун/</a:t>
          </a:r>
          <a:endParaRPr lang="en-US" dirty="0"/>
        </a:p>
      </dgm:t>
    </dgm:pt>
    <dgm:pt modelId="{255B76DC-1941-4E90-8C5C-D1181CA64FE6}" type="parTrans" cxnId="{FF39DCC7-2D35-4E04-AD22-B546D8499CA6}">
      <dgm:prSet/>
      <dgm:spPr/>
      <dgm:t>
        <a:bodyPr/>
        <a:lstStyle/>
        <a:p>
          <a:endParaRPr lang="en-US"/>
        </a:p>
      </dgm:t>
    </dgm:pt>
    <dgm:pt modelId="{84AC5FB1-2864-481C-8E40-A37619F31FFB}" type="sibTrans" cxnId="{FF39DCC7-2D35-4E04-AD22-B546D8499CA6}">
      <dgm:prSet/>
      <dgm:spPr/>
      <dgm:t>
        <a:bodyPr/>
        <a:lstStyle/>
        <a:p>
          <a:endParaRPr lang="en-US"/>
        </a:p>
      </dgm:t>
    </dgm:pt>
    <dgm:pt modelId="{B2735F29-9964-425E-9C84-90422FB09F80}" type="pres">
      <dgm:prSet presAssocID="{65AA4C74-172E-443B-BD53-C3071FB50CF3}" presName="linearFlow" presStyleCnt="0">
        <dgm:presLayoutVars>
          <dgm:dir/>
          <dgm:animLvl val="lvl"/>
          <dgm:resizeHandles val="exact"/>
        </dgm:presLayoutVars>
      </dgm:prSet>
      <dgm:spPr/>
      <dgm:t>
        <a:bodyPr/>
        <a:lstStyle/>
        <a:p>
          <a:endParaRPr lang="en-US"/>
        </a:p>
      </dgm:t>
    </dgm:pt>
    <dgm:pt modelId="{26F7EFF7-C7E8-4974-AE6C-35FB3B43A320}" type="pres">
      <dgm:prSet presAssocID="{2972B0C5-9E50-436D-AA04-B1BF7FAA112B}" presName="composite" presStyleCnt="0"/>
      <dgm:spPr/>
    </dgm:pt>
    <dgm:pt modelId="{B7D8D045-3B32-4E75-A10A-1CC5DE44EC6A}" type="pres">
      <dgm:prSet presAssocID="{2972B0C5-9E50-436D-AA04-B1BF7FAA112B}" presName="parentText" presStyleLbl="alignNode1" presStyleIdx="0" presStyleCnt="3">
        <dgm:presLayoutVars>
          <dgm:chMax val="1"/>
          <dgm:bulletEnabled val="1"/>
        </dgm:presLayoutVars>
      </dgm:prSet>
      <dgm:spPr/>
      <dgm:t>
        <a:bodyPr/>
        <a:lstStyle/>
        <a:p>
          <a:endParaRPr lang="en-US"/>
        </a:p>
      </dgm:t>
    </dgm:pt>
    <dgm:pt modelId="{41935431-2C8A-4A54-9A35-1F0D987E651F}" type="pres">
      <dgm:prSet presAssocID="{2972B0C5-9E50-436D-AA04-B1BF7FAA112B}" presName="descendantText" presStyleLbl="alignAcc1" presStyleIdx="0" presStyleCnt="3">
        <dgm:presLayoutVars>
          <dgm:bulletEnabled val="1"/>
        </dgm:presLayoutVars>
      </dgm:prSet>
      <dgm:spPr/>
      <dgm:t>
        <a:bodyPr/>
        <a:lstStyle/>
        <a:p>
          <a:endParaRPr lang="en-US"/>
        </a:p>
      </dgm:t>
    </dgm:pt>
    <dgm:pt modelId="{647515C9-7E23-43F4-A58F-87AD1FE621E7}" type="pres">
      <dgm:prSet presAssocID="{A9801662-8CE2-4B97-BB68-5CE4A386DE1C}" presName="sp" presStyleCnt="0"/>
      <dgm:spPr/>
    </dgm:pt>
    <dgm:pt modelId="{75076C9E-A2E7-4D80-8FFC-B0FB4DC71303}" type="pres">
      <dgm:prSet presAssocID="{A57A4689-4000-4628-9758-D712F72B1791}" presName="composite" presStyleCnt="0"/>
      <dgm:spPr/>
    </dgm:pt>
    <dgm:pt modelId="{94296D7F-D4C1-4C31-A630-56F3B6F41AD2}" type="pres">
      <dgm:prSet presAssocID="{A57A4689-4000-4628-9758-D712F72B1791}" presName="parentText" presStyleLbl="alignNode1" presStyleIdx="1" presStyleCnt="3">
        <dgm:presLayoutVars>
          <dgm:chMax val="1"/>
          <dgm:bulletEnabled val="1"/>
        </dgm:presLayoutVars>
      </dgm:prSet>
      <dgm:spPr/>
      <dgm:t>
        <a:bodyPr/>
        <a:lstStyle/>
        <a:p>
          <a:endParaRPr lang="en-US"/>
        </a:p>
      </dgm:t>
    </dgm:pt>
    <dgm:pt modelId="{DA78D24B-E86E-418E-8527-FB2209E8853D}" type="pres">
      <dgm:prSet presAssocID="{A57A4689-4000-4628-9758-D712F72B1791}" presName="descendantText" presStyleLbl="alignAcc1" presStyleIdx="1" presStyleCnt="3">
        <dgm:presLayoutVars>
          <dgm:bulletEnabled val="1"/>
        </dgm:presLayoutVars>
      </dgm:prSet>
      <dgm:spPr/>
      <dgm:t>
        <a:bodyPr/>
        <a:lstStyle/>
        <a:p>
          <a:endParaRPr lang="en-US"/>
        </a:p>
      </dgm:t>
    </dgm:pt>
    <dgm:pt modelId="{B8B7E0CC-6836-4DCB-A1DA-2C6D43B727B6}" type="pres">
      <dgm:prSet presAssocID="{116D1076-234C-40AE-94E9-D3B895ABA10F}" presName="sp" presStyleCnt="0"/>
      <dgm:spPr/>
    </dgm:pt>
    <dgm:pt modelId="{28BB8C55-9F98-4D51-9E85-D584DEB1073F}" type="pres">
      <dgm:prSet presAssocID="{77AF6D5A-9E30-4AD8-87D2-2B8D6C68240F}" presName="composite" presStyleCnt="0"/>
      <dgm:spPr/>
    </dgm:pt>
    <dgm:pt modelId="{59D29A5C-3B6A-466C-8B86-2D0D8FDD81FD}" type="pres">
      <dgm:prSet presAssocID="{77AF6D5A-9E30-4AD8-87D2-2B8D6C68240F}" presName="parentText" presStyleLbl="alignNode1" presStyleIdx="2" presStyleCnt="3">
        <dgm:presLayoutVars>
          <dgm:chMax val="1"/>
          <dgm:bulletEnabled val="1"/>
        </dgm:presLayoutVars>
      </dgm:prSet>
      <dgm:spPr/>
      <dgm:t>
        <a:bodyPr/>
        <a:lstStyle/>
        <a:p>
          <a:endParaRPr lang="en-US"/>
        </a:p>
      </dgm:t>
    </dgm:pt>
    <dgm:pt modelId="{2C445994-AAE6-4E88-8D3F-771C99781377}" type="pres">
      <dgm:prSet presAssocID="{77AF6D5A-9E30-4AD8-87D2-2B8D6C68240F}" presName="descendantText" presStyleLbl="alignAcc1" presStyleIdx="2" presStyleCnt="3">
        <dgm:presLayoutVars>
          <dgm:bulletEnabled val="1"/>
        </dgm:presLayoutVars>
      </dgm:prSet>
      <dgm:spPr/>
      <dgm:t>
        <a:bodyPr/>
        <a:lstStyle/>
        <a:p>
          <a:endParaRPr lang="en-US"/>
        </a:p>
      </dgm:t>
    </dgm:pt>
  </dgm:ptLst>
  <dgm:cxnLst>
    <dgm:cxn modelId="{642B1B52-0E9A-4709-B427-BBA5AABD7D83}" srcId="{65AA4C74-172E-443B-BD53-C3071FB50CF3}" destId="{77AF6D5A-9E30-4AD8-87D2-2B8D6C68240F}" srcOrd="2" destOrd="0" parTransId="{AFE11097-5803-4CC3-AEAB-EDE4C883E82C}" sibTransId="{F1B835CB-1CB6-49C5-8502-696F8FFFFAEB}"/>
    <dgm:cxn modelId="{330C5A46-ED8E-492B-AE69-5083AE678466}" type="presOf" srcId="{0898F203-8D37-4139-A070-77871F4AF035}" destId="{2C445994-AAE6-4E88-8D3F-771C99781377}" srcOrd="0" destOrd="0" presId="urn:microsoft.com/office/officeart/2005/8/layout/chevron2"/>
    <dgm:cxn modelId="{0C2E038B-31E9-4646-9CE2-2160F10ACB3C}" type="presOf" srcId="{77AF6D5A-9E30-4AD8-87D2-2B8D6C68240F}" destId="{59D29A5C-3B6A-466C-8B86-2D0D8FDD81FD}" srcOrd="0" destOrd="0" presId="urn:microsoft.com/office/officeart/2005/8/layout/chevron2"/>
    <dgm:cxn modelId="{E5F01236-A764-4F40-BDB8-619A348F2E83}" type="presOf" srcId="{A57A4689-4000-4628-9758-D712F72B1791}" destId="{94296D7F-D4C1-4C31-A630-56F3B6F41AD2}" srcOrd="0" destOrd="0" presId="urn:microsoft.com/office/officeart/2005/8/layout/chevron2"/>
    <dgm:cxn modelId="{FF39DCC7-2D35-4E04-AD22-B546D8499CA6}" srcId="{77AF6D5A-9E30-4AD8-87D2-2B8D6C68240F}" destId="{0898F203-8D37-4139-A070-77871F4AF035}" srcOrd="0" destOrd="0" parTransId="{255B76DC-1941-4E90-8C5C-D1181CA64FE6}" sibTransId="{84AC5FB1-2864-481C-8E40-A37619F31FFB}"/>
    <dgm:cxn modelId="{B5D2DA4D-EF2B-46EB-AA8A-86B0C145F248}" type="presOf" srcId="{2972B0C5-9E50-436D-AA04-B1BF7FAA112B}" destId="{B7D8D045-3B32-4E75-A10A-1CC5DE44EC6A}" srcOrd="0" destOrd="0" presId="urn:microsoft.com/office/officeart/2005/8/layout/chevron2"/>
    <dgm:cxn modelId="{F59D4A57-8F24-4B54-A5FA-1EC76A2FC471}" type="presOf" srcId="{3BB67FB1-013B-47AA-A74C-590C963A0500}" destId="{DA78D24B-E86E-418E-8527-FB2209E8853D}" srcOrd="0" destOrd="0" presId="urn:microsoft.com/office/officeart/2005/8/layout/chevron2"/>
    <dgm:cxn modelId="{8AE5F15F-ACC4-4724-8585-4EC8BA20E10D}" srcId="{65AA4C74-172E-443B-BD53-C3071FB50CF3}" destId="{2972B0C5-9E50-436D-AA04-B1BF7FAA112B}" srcOrd="0" destOrd="0" parTransId="{B477E64E-41AD-4207-A4B4-6F445518EDFA}" sibTransId="{A9801662-8CE2-4B97-BB68-5CE4A386DE1C}"/>
    <dgm:cxn modelId="{89D0EB49-46C2-4632-B67A-C868183B6714}" type="presOf" srcId="{65AA4C74-172E-443B-BD53-C3071FB50CF3}" destId="{B2735F29-9964-425E-9C84-90422FB09F80}" srcOrd="0" destOrd="0" presId="urn:microsoft.com/office/officeart/2005/8/layout/chevron2"/>
    <dgm:cxn modelId="{DE9C5039-EF7E-4B18-9766-26A18A2FDC54}" srcId="{2972B0C5-9E50-436D-AA04-B1BF7FAA112B}" destId="{3E5F5974-9308-48E1-87CD-019A2FFD7051}" srcOrd="0" destOrd="0" parTransId="{17661911-0C89-4A9F-8797-C270A1C064BA}" sibTransId="{D43549BA-269A-427A-8A24-2ECA1BD49191}"/>
    <dgm:cxn modelId="{7601CB32-844C-493F-AEE7-2D04E20A97A0}" type="presOf" srcId="{3E5F5974-9308-48E1-87CD-019A2FFD7051}" destId="{41935431-2C8A-4A54-9A35-1F0D987E651F}" srcOrd="0" destOrd="0" presId="urn:microsoft.com/office/officeart/2005/8/layout/chevron2"/>
    <dgm:cxn modelId="{C616AE4E-708F-49A0-89AD-3332ED53D911}" srcId="{A57A4689-4000-4628-9758-D712F72B1791}" destId="{3BB67FB1-013B-47AA-A74C-590C963A0500}" srcOrd="0" destOrd="0" parTransId="{7FDF4217-E1A2-4EFF-829D-697E99201BAD}" sibTransId="{937AA7EF-0124-4946-AC4F-C04780B68B92}"/>
    <dgm:cxn modelId="{DFA697AD-ABCA-4F06-A2CF-8876F9C783B2}" srcId="{65AA4C74-172E-443B-BD53-C3071FB50CF3}" destId="{A57A4689-4000-4628-9758-D712F72B1791}" srcOrd="1" destOrd="0" parTransId="{8C47384D-DC2B-442A-944C-5E230FCBF9C8}" sibTransId="{116D1076-234C-40AE-94E9-D3B895ABA10F}"/>
    <dgm:cxn modelId="{626A2BB5-24D3-445B-8E8D-D37B0807B361}" type="presParOf" srcId="{B2735F29-9964-425E-9C84-90422FB09F80}" destId="{26F7EFF7-C7E8-4974-AE6C-35FB3B43A320}" srcOrd="0" destOrd="0" presId="urn:microsoft.com/office/officeart/2005/8/layout/chevron2"/>
    <dgm:cxn modelId="{2C2953E9-DC74-4901-A44A-41DD9B1686C2}" type="presParOf" srcId="{26F7EFF7-C7E8-4974-AE6C-35FB3B43A320}" destId="{B7D8D045-3B32-4E75-A10A-1CC5DE44EC6A}" srcOrd="0" destOrd="0" presId="urn:microsoft.com/office/officeart/2005/8/layout/chevron2"/>
    <dgm:cxn modelId="{DF93BF85-0C1A-4A65-8A60-2EEE44A828AF}" type="presParOf" srcId="{26F7EFF7-C7E8-4974-AE6C-35FB3B43A320}" destId="{41935431-2C8A-4A54-9A35-1F0D987E651F}" srcOrd="1" destOrd="0" presId="urn:microsoft.com/office/officeart/2005/8/layout/chevron2"/>
    <dgm:cxn modelId="{FE44B884-9846-4E66-9C2E-6901EC2DBC16}" type="presParOf" srcId="{B2735F29-9964-425E-9C84-90422FB09F80}" destId="{647515C9-7E23-43F4-A58F-87AD1FE621E7}" srcOrd="1" destOrd="0" presId="urn:microsoft.com/office/officeart/2005/8/layout/chevron2"/>
    <dgm:cxn modelId="{46164ABE-551E-45D5-98DF-122CB9CE9ACF}" type="presParOf" srcId="{B2735F29-9964-425E-9C84-90422FB09F80}" destId="{75076C9E-A2E7-4D80-8FFC-B0FB4DC71303}" srcOrd="2" destOrd="0" presId="urn:microsoft.com/office/officeart/2005/8/layout/chevron2"/>
    <dgm:cxn modelId="{077AC8D4-5121-4320-BCBF-1D59E228E686}" type="presParOf" srcId="{75076C9E-A2E7-4D80-8FFC-B0FB4DC71303}" destId="{94296D7F-D4C1-4C31-A630-56F3B6F41AD2}" srcOrd="0" destOrd="0" presId="urn:microsoft.com/office/officeart/2005/8/layout/chevron2"/>
    <dgm:cxn modelId="{A2FB178C-141C-4F94-A3F3-6EC599004C51}" type="presParOf" srcId="{75076C9E-A2E7-4D80-8FFC-B0FB4DC71303}" destId="{DA78D24B-E86E-418E-8527-FB2209E8853D}" srcOrd="1" destOrd="0" presId="urn:microsoft.com/office/officeart/2005/8/layout/chevron2"/>
    <dgm:cxn modelId="{5992A67F-7B1F-43A2-9F9E-955C053ED482}" type="presParOf" srcId="{B2735F29-9964-425E-9C84-90422FB09F80}" destId="{B8B7E0CC-6836-4DCB-A1DA-2C6D43B727B6}" srcOrd="3" destOrd="0" presId="urn:microsoft.com/office/officeart/2005/8/layout/chevron2"/>
    <dgm:cxn modelId="{8DFA6ABF-877F-4964-BBF5-4ACC00BA1D23}" type="presParOf" srcId="{B2735F29-9964-425E-9C84-90422FB09F80}" destId="{28BB8C55-9F98-4D51-9E85-D584DEB1073F}" srcOrd="4" destOrd="0" presId="urn:microsoft.com/office/officeart/2005/8/layout/chevron2"/>
    <dgm:cxn modelId="{DE07D4C1-B6D4-48C0-995A-F0D175EAD1EF}" type="presParOf" srcId="{28BB8C55-9F98-4D51-9E85-D584DEB1073F}" destId="{59D29A5C-3B6A-466C-8B86-2D0D8FDD81FD}" srcOrd="0" destOrd="0" presId="urn:microsoft.com/office/officeart/2005/8/layout/chevron2"/>
    <dgm:cxn modelId="{E333922C-E85F-4212-8BE2-4AE9C9893265}" type="presParOf" srcId="{28BB8C55-9F98-4D51-9E85-D584DEB1073F}" destId="{2C445994-AAE6-4E88-8D3F-771C99781377}"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985F4BC-955C-4212-9D5C-46CFBA16EA3A}" type="doc">
      <dgm:prSet loTypeId="urn:microsoft.com/office/officeart/2005/8/layout/pyramid2" loCatId="list" qsTypeId="urn:microsoft.com/office/officeart/2005/8/quickstyle/simple1" qsCatId="simple" csTypeId="urn:microsoft.com/office/officeart/2005/8/colors/colorful5" csCatId="colorful" phldr="1"/>
      <dgm:spPr/>
    </dgm:pt>
    <dgm:pt modelId="{E03E14CB-AEAE-49B5-9884-751C500F3350}">
      <dgm:prSet phldrT="[Text]"/>
      <dgm:spPr/>
      <dgm:t>
        <a:bodyPr/>
        <a:lstStyle/>
        <a:p>
          <a:r>
            <a:rPr lang="mn-MN" dirty="0" smtClean="0"/>
            <a:t>стратегийн</a:t>
          </a:r>
          <a:endParaRPr lang="en-US" dirty="0"/>
        </a:p>
      </dgm:t>
    </dgm:pt>
    <dgm:pt modelId="{D4ED5A0F-D8ED-407A-B18A-015BB23CD072}" type="parTrans" cxnId="{3E4C5DA8-E841-4797-A671-4AB962D53A04}">
      <dgm:prSet/>
      <dgm:spPr/>
      <dgm:t>
        <a:bodyPr/>
        <a:lstStyle/>
        <a:p>
          <a:endParaRPr lang="en-US"/>
        </a:p>
      </dgm:t>
    </dgm:pt>
    <dgm:pt modelId="{F9E1464E-6472-4A46-B8A9-07B9A562328C}" type="sibTrans" cxnId="{3E4C5DA8-E841-4797-A671-4AB962D53A04}">
      <dgm:prSet/>
      <dgm:spPr/>
      <dgm:t>
        <a:bodyPr/>
        <a:lstStyle/>
        <a:p>
          <a:endParaRPr lang="en-US"/>
        </a:p>
      </dgm:t>
    </dgm:pt>
    <dgm:pt modelId="{78F01407-EDB4-407A-87D6-1B6A9EB46924}">
      <dgm:prSet phldrT="[Text]"/>
      <dgm:spPr/>
      <dgm:t>
        <a:bodyPr/>
        <a:lstStyle/>
        <a:p>
          <a:r>
            <a:rPr lang="mn-MN" dirty="0" smtClean="0"/>
            <a:t>тактикийн</a:t>
          </a:r>
          <a:endParaRPr lang="en-US" dirty="0"/>
        </a:p>
      </dgm:t>
    </dgm:pt>
    <dgm:pt modelId="{F8B81848-90CC-4633-9809-26E66A783FAC}" type="parTrans" cxnId="{D3791B4E-F59B-4B10-AE14-3CBB40A84104}">
      <dgm:prSet/>
      <dgm:spPr/>
      <dgm:t>
        <a:bodyPr/>
        <a:lstStyle/>
        <a:p>
          <a:endParaRPr lang="en-US"/>
        </a:p>
      </dgm:t>
    </dgm:pt>
    <dgm:pt modelId="{3B91CA20-16AE-4225-AB06-03DCE3BA9D26}" type="sibTrans" cxnId="{D3791B4E-F59B-4B10-AE14-3CBB40A84104}">
      <dgm:prSet/>
      <dgm:spPr/>
      <dgm:t>
        <a:bodyPr/>
        <a:lstStyle/>
        <a:p>
          <a:endParaRPr lang="en-US"/>
        </a:p>
      </dgm:t>
    </dgm:pt>
    <dgm:pt modelId="{9474DB4D-2210-4D76-BD25-109717A432F6}">
      <dgm:prSet phldrT="[Text]"/>
      <dgm:spPr/>
      <dgm:t>
        <a:bodyPr/>
        <a:lstStyle/>
        <a:p>
          <a:r>
            <a:rPr lang="mn-MN" dirty="0" smtClean="0"/>
            <a:t>Үйл ажиллагааны</a:t>
          </a:r>
          <a:endParaRPr lang="en-US" dirty="0"/>
        </a:p>
      </dgm:t>
    </dgm:pt>
    <dgm:pt modelId="{064F6F0E-5CC0-450E-842D-02315F74734E}" type="parTrans" cxnId="{665E4ED0-E097-46DE-92EB-C19376826926}">
      <dgm:prSet/>
      <dgm:spPr/>
      <dgm:t>
        <a:bodyPr/>
        <a:lstStyle/>
        <a:p>
          <a:endParaRPr lang="en-US"/>
        </a:p>
      </dgm:t>
    </dgm:pt>
    <dgm:pt modelId="{5FA5537F-38AB-47A5-BA0F-F6CD11EA5F30}" type="sibTrans" cxnId="{665E4ED0-E097-46DE-92EB-C19376826926}">
      <dgm:prSet/>
      <dgm:spPr/>
      <dgm:t>
        <a:bodyPr/>
        <a:lstStyle/>
        <a:p>
          <a:endParaRPr lang="en-US"/>
        </a:p>
      </dgm:t>
    </dgm:pt>
    <dgm:pt modelId="{C34056DC-B02F-4BA3-95DD-9A1C550562C2}" type="pres">
      <dgm:prSet presAssocID="{3985F4BC-955C-4212-9D5C-46CFBA16EA3A}" presName="compositeShape" presStyleCnt="0">
        <dgm:presLayoutVars>
          <dgm:dir/>
          <dgm:resizeHandles/>
        </dgm:presLayoutVars>
      </dgm:prSet>
      <dgm:spPr/>
    </dgm:pt>
    <dgm:pt modelId="{8B6A9849-E958-418B-AA6D-47C35680BFFA}" type="pres">
      <dgm:prSet presAssocID="{3985F4BC-955C-4212-9D5C-46CFBA16EA3A}" presName="pyramid" presStyleLbl="node1" presStyleIdx="0" presStyleCnt="1" custScaleX="90154" custLinFactNeighborX="-43287"/>
      <dgm:spPr/>
    </dgm:pt>
    <dgm:pt modelId="{A1DB5319-DFA9-45C1-A835-27E1932A8D9C}" type="pres">
      <dgm:prSet presAssocID="{3985F4BC-955C-4212-9D5C-46CFBA16EA3A}" presName="theList" presStyleCnt="0"/>
      <dgm:spPr/>
    </dgm:pt>
    <dgm:pt modelId="{0078B815-E51E-4F5D-A670-2444A43C5CDA}" type="pres">
      <dgm:prSet presAssocID="{E03E14CB-AEAE-49B5-9884-751C500F3350}" presName="aNode" presStyleLbl="fgAcc1" presStyleIdx="0" presStyleCnt="3" custLinFactNeighborX="-67630">
        <dgm:presLayoutVars>
          <dgm:bulletEnabled val="1"/>
        </dgm:presLayoutVars>
      </dgm:prSet>
      <dgm:spPr/>
      <dgm:t>
        <a:bodyPr/>
        <a:lstStyle/>
        <a:p>
          <a:endParaRPr lang="en-US"/>
        </a:p>
      </dgm:t>
    </dgm:pt>
    <dgm:pt modelId="{A5812200-7753-41CF-B6A2-8BD3BEB35B70}" type="pres">
      <dgm:prSet presAssocID="{E03E14CB-AEAE-49B5-9884-751C500F3350}" presName="aSpace" presStyleCnt="0"/>
      <dgm:spPr/>
    </dgm:pt>
    <dgm:pt modelId="{3BFAC30C-D898-43A0-89B5-F303D84F9308}" type="pres">
      <dgm:prSet presAssocID="{78F01407-EDB4-407A-87D6-1B6A9EB46924}" presName="aNode" presStyleLbl="fgAcc1" presStyleIdx="1" presStyleCnt="3" custLinFactNeighborX="-87148">
        <dgm:presLayoutVars>
          <dgm:bulletEnabled val="1"/>
        </dgm:presLayoutVars>
      </dgm:prSet>
      <dgm:spPr/>
      <dgm:t>
        <a:bodyPr/>
        <a:lstStyle/>
        <a:p>
          <a:endParaRPr lang="en-US"/>
        </a:p>
      </dgm:t>
    </dgm:pt>
    <dgm:pt modelId="{F298D4E4-A250-4319-9449-0D8A2CD7AFBF}" type="pres">
      <dgm:prSet presAssocID="{78F01407-EDB4-407A-87D6-1B6A9EB46924}" presName="aSpace" presStyleCnt="0"/>
      <dgm:spPr/>
    </dgm:pt>
    <dgm:pt modelId="{B7B50831-CFDE-4B6D-BBA1-E138DD88FBCA}" type="pres">
      <dgm:prSet presAssocID="{9474DB4D-2210-4D76-BD25-109717A432F6}" presName="aNode" presStyleLbl="fgAcc1" presStyleIdx="2" presStyleCnt="3" custLinFactX="-3414" custLinFactNeighborX="-100000">
        <dgm:presLayoutVars>
          <dgm:bulletEnabled val="1"/>
        </dgm:presLayoutVars>
      </dgm:prSet>
      <dgm:spPr/>
      <dgm:t>
        <a:bodyPr/>
        <a:lstStyle/>
        <a:p>
          <a:endParaRPr lang="en-US"/>
        </a:p>
      </dgm:t>
    </dgm:pt>
    <dgm:pt modelId="{9ECFDA05-B30F-422D-B7D4-854E98AE892F}" type="pres">
      <dgm:prSet presAssocID="{9474DB4D-2210-4D76-BD25-109717A432F6}" presName="aSpace" presStyleCnt="0"/>
      <dgm:spPr/>
    </dgm:pt>
  </dgm:ptLst>
  <dgm:cxnLst>
    <dgm:cxn modelId="{3E4C5DA8-E841-4797-A671-4AB962D53A04}" srcId="{3985F4BC-955C-4212-9D5C-46CFBA16EA3A}" destId="{E03E14CB-AEAE-49B5-9884-751C500F3350}" srcOrd="0" destOrd="0" parTransId="{D4ED5A0F-D8ED-407A-B18A-015BB23CD072}" sibTransId="{F9E1464E-6472-4A46-B8A9-07B9A562328C}"/>
    <dgm:cxn modelId="{47F49D18-0CF8-4607-BCF8-C8015C257873}" type="presOf" srcId="{78F01407-EDB4-407A-87D6-1B6A9EB46924}" destId="{3BFAC30C-D898-43A0-89B5-F303D84F9308}" srcOrd="0" destOrd="0" presId="urn:microsoft.com/office/officeart/2005/8/layout/pyramid2"/>
    <dgm:cxn modelId="{665E4ED0-E097-46DE-92EB-C19376826926}" srcId="{3985F4BC-955C-4212-9D5C-46CFBA16EA3A}" destId="{9474DB4D-2210-4D76-BD25-109717A432F6}" srcOrd="2" destOrd="0" parTransId="{064F6F0E-5CC0-450E-842D-02315F74734E}" sibTransId="{5FA5537F-38AB-47A5-BA0F-F6CD11EA5F30}"/>
    <dgm:cxn modelId="{4EC42638-59E0-44D5-AFFB-BFA7A727E4F7}" type="presOf" srcId="{E03E14CB-AEAE-49B5-9884-751C500F3350}" destId="{0078B815-E51E-4F5D-A670-2444A43C5CDA}" srcOrd="0" destOrd="0" presId="urn:microsoft.com/office/officeart/2005/8/layout/pyramid2"/>
    <dgm:cxn modelId="{DE7643E5-9335-462F-B763-F96955FDECD8}" type="presOf" srcId="{9474DB4D-2210-4D76-BD25-109717A432F6}" destId="{B7B50831-CFDE-4B6D-BBA1-E138DD88FBCA}" srcOrd="0" destOrd="0" presId="urn:microsoft.com/office/officeart/2005/8/layout/pyramid2"/>
    <dgm:cxn modelId="{FCD9A84F-EC2F-4799-99D8-6AC80DCA5B18}" type="presOf" srcId="{3985F4BC-955C-4212-9D5C-46CFBA16EA3A}" destId="{C34056DC-B02F-4BA3-95DD-9A1C550562C2}" srcOrd="0" destOrd="0" presId="urn:microsoft.com/office/officeart/2005/8/layout/pyramid2"/>
    <dgm:cxn modelId="{D3791B4E-F59B-4B10-AE14-3CBB40A84104}" srcId="{3985F4BC-955C-4212-9D5C-46CFBA16EA3A}" destId="{78F01407-EDB4-407A-87D6-1B6A9EB46924}" srcOrd="1" destOrd="0" parTransId="{F8B81848-90CC-4633-9809-26E66A783FAC}" sibTransId="{3B91CA20-16AE-4225-AB06-03DCE3BA9D26}"/>
    <dgm:cxn modelId="{E8885CC2-04DA-4AAF-BE57-B584B37E0556}" type="presParOf" srcId="{C34056DC-B02F-4BA3-95DD-9A1C550562C2}" destId="{8B6A9849-E958-418B-AA6D-47C35680BFFA}" srcOrd="0" destOrd="0" presId="urn:microsoft.com/office/officeart/2005/8/layout/pyramid2"/>
    <dgm:cxn modelId="{7C62EB0D-808F-4CE6-B27A-72AF7F3E7CB6}" type="presParOf" srcId="{C34056DC-B02F-4BA3-95DD-9A1C550562C2}" destId="{A1DB5319-DFA9-45C1-A835-27E1932A8D9C}" srcOrd="1" destOrd="0" presId="urn:microsoft.com/office/officeart/2005/8/layout/pyramid2"/>
    <dgm:cxn modelId="{0FF4F17B-865C-4F2A-A4AC-252CDAC45B42}" type="presParOf" srcId="{A1DB5319-DFA9-45C1-A835-27E1932A8D9C}" destId="{0078B815-E51E-4F5D-A670-2444A43C5CDA}" srcOrd="0" destOrd="0" presId="urn:microsoft.com/office/officeart/2005/8/layout/pyramid2"/>
    <dgm:cxn modelId="{78CD5FDE-CF58-4128-89B7-2623BD30EACD}" type="presParOf" srcId="{A1DB5319-DFA9-45C1-A835-27E1932A8D9C}" destId="{A5812200-7753-41CF-B6A2-8BD3BEB35B70}" srcOrd="1" destOrd="0" presId="urn:microsoft.com/office/officeart/2005/8/layout/pyramid2"/>
    <dgm:cxn modelId="{20E23844-63D4-45E5-BD7C-8289B7FA8D9C}" type="presParOf" srcId="{A1DB5319-DFA9-45C1-A835-27E1932A8D9C}" destId="{3BFAC30C-D898-43A0-89B5-F303D84F9308}" srcOrd="2" destOrd="0" presId="urn:microsoft.com/office/officeart/2005/8/layout/pyramid2"/>
    <dgm:cxn modelId="{112554A7-BA27-4549-A935-1CA26C657EC5}" type="presParOf" srcId="{A1DB5319-DFA9-45C1-A835-27E1932A8D9C}" destId="{F298D4E4-A250-4319-9449-0D8A2CD7AFBF}" srcOrd="3" destOrd="0" presId="urn:microsoft.com/office/officeart/2005/8/layout/pyramid2"/>
    <dgm:cxn modelId="{18A88092-ECCB-4353-A37A-10EE1B8547F6}" type="presParOf" srcId="{A1DB5319-DFA9-45C1-A835-27E1932A8D9C}" destId="{B7B50831-CFDE-4B6D-BBA1-E138DD88FBCA}" srcOrd="4" destOrd="0" presId="urn:microsoft.com/office/officeart/2005/8/layout/pyramid2"/>
    <dgm:cxn modelId="{8B9F4E2C-C5E4-46DC-BDC5-C778FD9F6E38}" type="presParOf" srcId="{A1DB5319-DFA9-45C1-A835-27E1932A8D9C}" destId="{9ECFDA05-B30F-422D-B7D4-854E98AE892F}"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FDDC256-DD5D-48BB-925C-2C020AB340B4}"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41BD376E-642C-4050-8A4F-813421C1EB1D}">
      <dgm:prSet phldrT="[Text]"/>
      <dgm:spPr/>
      <dgm:t>
        <a:bodyPr/>
        <a:lstStyle/>
        <a:p>
          <a:r>
            <a:rPr lang="mn-MN" dirty="0" smtClean="0"/>
            <a:t>Техник /гүйцэтгэх ур чадвар/</a:t>
          </a:r>
          <a:endParaRPr lang="en-US" dirty="0"/>
        </a:p>
      </dgm:t>
    </dgm:pt>
    <dgm:pt modelId="{61901487-A28B-4BF4-85D2-1DE30177D84A}" type="parTrans" cxnId="{32482799-4189-4E67-B726-0D35E633D772}">
      <dgm:prSet/>
      <dgm:spPr/>
      <dgm:t>
        <a:bodyPr/>
        <a:lstStyle/>
        <a:p>
          <a:endParaRPr lang="en-US"/>
        </a:p>
      </dgm:t>
    </dgm:pt>
    <dgm:pt modelId="{FF7E5DE3-588B-4241-A37B-3E608B24B645}" type="sibTrans" cxnId="{32482799-4189-4E67-B726-0D35E633D772}">
      <dgm:prSet/>
      <dgm:spPr/>
      <dgm:t>
        <a:bodyPr/>
        <a:lstStyle/>
        <a:p>
          <a:endParaRPr lang="en-US"/>
        </a:p>
      </dgm:t>
    </dgm:pt>
    <dgm:pt modelId="{45C3F234-9DE8-4061-A411-5690D7148203}">
      <dgm:prSet phldrT="[Text]"/>
      <dgm:spPr/>
      <dgm:t>
        <a:bodyPr/>
        <a:lstStyle/>
        <a:p>
          <a:r>
            <a:rPr lang="mn-MN" dirty="0" smtClean="0"/>
            <a:t>Ногдсон үүрэг даалгаварыг тодорхой арга барилаар эрхлэн гүйцэтгэх ур дүй, дадлага, мэргэжлийн чадварын нийлбэр цогц юм</a:t>
          </a:r>
          <a:endParaRPr lang="en-US" dirty="0"/>
        </a:p>
      </dgm:t>
    </dgm:pt>
    <dgm:pt modelId="{3D7BD096-B078-45E6-95E3-688FE29B9E72}" type="parTrans" cxnId="{032D0D92-2820-413D-B09C-534E62E82B01}">
      <dgm:prSet/>
      <dgm:spPr/>
      <dgm:t>
        <a:bodyPr/>
        <a:lstStyle/>
        <a:p>
          <a:endParaRPr lang="en-US"/>
        </a:p>
      </dgm:t>
    </dgm:pt>
    <dgm:pt modelId="{87EF8518-890B-4B62-AC32-A1576A4FF67D}" type="sibTrans" cxnId="{032D0D92-2820-413D-B09C-534E62E82B01}">
      <dgm:prSet/>
      <dgm:spPr/>
      <dgm:t>
        <a:bodyPr/>
        <a:lstStyle/>
        <a:p>
          <a:endParaRPr lang="en-US"/>
        </a:p>
      </dgm:t>
    </dgm:pt>
    <dgm:pt modelId="{F7B104CE-568E-4EF6-A646-809BAC8B2682}">
      <dgm:prSet phldrT="[Text]"/>
      <dgm:spPr/>
      <dgm:t>
        <a:bodyPr/>
        <a:lstStyle/>
        <a:p>
          <a:r>
            <a:rPr lang="mn-MN" dirty="0" smtClean="0"/>
            <a:t>Харилцааны ур чадвар</a:t>
          </a:r>
          <a:endParaRPr lang="en-US" dirty="0"/>
        </a:p>
      </dgm:t>
    </dgm:pt>
    <dgm:pt modelId="{B1491AF6-8BA8-42D1-901A-5FE05984840F}" type="parTrans" cxnId="{6FA25038-749E-4DCB-AEFC-B8A009478149}">
      <dgm:prSet/>
      <dgm:spPr/>
      <dgm:t>
        <a:bodyPr/>
        <a:lstStyle/>
        <a:p>
          <a:endParaRPr lang="en-US"/>
        </a:p>
      </dgm:t>
    </dgm:pt>
    <dgm:pt modelId="{7ADBE114-3B37-4E7C-BD45-8DA8812F79F8}" type="sibTrans" cxnId="{6FA25038-749E-4DCB-AEFC-B8A009478149}">
      <dgm:prSet/>
      <dgm:spPr/>
      <dgm:t>
        <a:bodyPr/>
        <a:lstStyle/>
        <a:p>
          <a:endParaRPr lang="en-US"/>
        </a:p>
      </dgm:t>
    </dgm:pt>
    <dgm:pt modelId="{B9003D0F-8ABD-41B8-A91F-DF0C4CEEC060}">
      <dgm:prSet phldrT="[Text]"/>
      <dgm:spPr/>
      <dgm:t>
        <a:bodyPr/>
        <a:lstStyle/>
        <a:p>
          <a:r>
            <a:rPr lang="mn-MN" smtClean="0"/>
            <a:t>Хүнтэй ажиллах, тэдгээрийг зөв ойлгох, нөлөөлөх тэдгээртэй нийцэж ажиллах ур дүйг хэлнэ</a:t>
          </a:r>
          <a:endParaRPr lang="en-US" dirty="0"/>
        </a:p>
      </dgm:t>
    </dgm:pt>
    <dgm:pt modelId="{BFDA5A3C-95CA-4B8E-A4CE-E6A1AD0F384A}" type="parTrans" cxnId="{7D10DB0F-DA0F-4908-8CA1-BD1E6CB55231}">
      <dgm:prSet/>
      <dgm:spPr/>
      <dgm:t>
        <a:bodyPr/>
        <a:lstStyle/>
        <a:p>
          <a:endParaRPr lang="en-US"/>
        </a:p>
      </dgm:t>
    </dgm:pt>
    <dgm:pt modelId="{DAF21660-8CA5-47EB-AA28-B18A5FEF9C20}" type="sibTrans" cxnId="{7D10DB0F-DA0F-4908-8CA1-BD1E6CB55231}">
      <dgm:prSet/>
      <dgm:spPr/>
      <dgm:t>
        <a:bodyPr/>
        <a:lstStyle/>
        <a:p>
          <a:endParaRPr lang="en-US"/>
        </a:p>
      </dgm:t>
    </dgm:pt>
    <dgm:pt modelId="{FFA41449-C216-4AD8-BB5E-72F3C733B93D}">
      <dgm:prSet phldrT="[Text]"/>
      <dgm:spPr/>
      <dgm:t>
        <a:bodyPr/>
        <a:lstStyle/>
        <a:p>
          <a:r>
            <a:rPr lang="mn-MN" dirty="0" smtClean="0"/>
            <a:t>Шийдвэр гаргах ур чадвар</a:t>
          </a:r>
          <a:endParaRPr lang="en-US" dirty="0"/>
        </a:p>
      </dgm:t>
    </dgm:pt>
    <dgm:pt modelId="{49C96E55-74AB-4125-9E00-DDC53380E9F8}" type="parTrans" cxnId="{4773DA3E-A8A1-451A-9AC9-2B81E4BA390A}">
      <dgm:prSet/>
      <dgm:spPr/>
      <dgm:t>
        <a:bodyPr/>
        <a:lstStyle/>
        <a:p>
          <a:endParaRPr lang="en-US"/>
        </a:p>
      </dgm:t>
    </dgm:pt>
    <dgm:pt modelId="{D540761C-FB21-4206-8D88-BAACD5FF2F8D}" type="sibTrans" cxnId="{4773DA3E-A8A1-451A-9AC9-2B81E4BA390A}">
      <dgm:prSet/>
      <dgm:spPr/>
      <dgm:t>
        <a:bodyPr/>
        <a:lstStyle/>
        <a:p>
          <a:endParaRPr lang="en-US"/>
        </a:p>
      </dgm:t>
    </dgm:pt>
    <dgm:pt modelId="{F10DF172-2F86-4164-9F16-53E33D0FF01E}">
      <dgm:prSet phldrT="[Text]"/>
      <dgm:spPr/>
      <dgm:t>
        <a:bodyPr/>
        <a:lstStyle/>
        <a:p>
          <a:r>
            <a:rPr lang="mn-MN" dirty="0" smtClean="0"/>
            <a:t>Ерөнхий онол, хийсвэр санааг тодорхой нөхцөл байдалд тохируулан хэрэглэх ур дүй юм</a:t>
          </a:r>
          <a:endParaRPr lang="en-US" dirty="0"/>
        </a:p>
      </dgm:t>
    </dgm:pt>
    <dgm:pt modelId="{C545CB94-6749-4981-982D-ECB2AD09D375}" type="parTrans" cxnId="{36A6535D-C0F8-49A3-8D68-0DAE5B98AE3F}">
      <dgm:prSet/>
      <dgm:spPr/>
      <dgm:t>
        <a:bodyPr/>
        <a:lstStyle/>
        <a:p>
          <a:endParaRPr lang="en-US"/>
        </a:p>
      </dgm:t>
    </dgm:pt>
    <dgm:pt modelId="{00797659-7598-47D4-8C60-8BF6F657EB63}" type="sibTrans" cxnId="{36A6535D-C0F8-49A3-8D68-0DAE5B98AE3F}">
      <dgm:prSet/>
      <dgm:spPr/>
      <dgm:t>
        <a:bodyPr/>
        <a:lstStyle/>
        <a:p>
          <a:endParaRPr lang="en-US"/>
        </a:p>
      </dgm:t>
    </dgm:pt>
    <dgm:pt modelId="{053B4370-6CC0-4ABB-B679-ECB6EA88E7F0}" type="pres">
      <dgm:prSet presAssocID="{8FDDC256-DD5D-48BB-925C-2C020AB340B4}" presName="Name0" presStyleCnt="0">
        <dgm:presLayoutVars>
          <dgm:dir/>
          <dgm:animLvl val="lvl"/>
          <dgm:resizeHandles val="exact"/>
        </dgm:presLayoutVars>
      </dgm:prSet>
      <dgm:spPr/>
      <dgm:t>
        <a:bodyPr/>
        <a:lstStyle/>
        <a:p>
          <a:endParaRPr lang="en-US"/>
        </a:p>
      </dgm:t>
    </dgm:pt>
    <dgm:pt modelId="{07923D33-9F8B-41EB-A364-819133607B02}" type="pres">
      <dgm:prSet presAssocID="{41BD376E-642C-4050-8A4F-813421C1EB1D}" presName="linNode" presStyleCnt="0"/>
      <dgm:spPr/>
    </dgm:pt>
    <dgm:pt modelId="{01D51CCB-6B2D-431C-BD57-A451BDF7B231}" type="pres">
      <dgm:prSet presAssocID="{41BD376E-642C-4050-8A4F-813421C1EB1D}" presName="parentText" presStyleLbl="node1" presStyleIdx="0" presStyleCnt="3">
        <dgm:presLayoutVars>
          <dgm:chMax val="1"/>
          <dgm:bulletEnabled val="1"/>
        </dgm:presLayoutVars>
      </dgm:prSet>
      <dgm:spPr/>
      <dgm:t>
        <a:bodyPr/>
        <a:lstStyle/>
        <a:p>
          <a:endParaRPr lang="en-US"/>
        </a:p>
      </dgm:t>
    </dgm:pt>
    <dgm:pt modelId="{3B5BB332-78C3-49A1-800E-598706A536E3}" type="pres">
      <dgm:prSet presAssocID="{41BD376E-642C-4050-8A4F-813421C1EB1D}" presName="descendantText" presStyleLbl="alignAccFollowNode1" presStyleIdx="0" presStyleCnt="3" custScaleY="146240">
        <dgm:presLayoutVars>
          <dgm:bulletEnabled val="1"/>
        </dgm:presLayoutVars>
      </dgm:prSet>
      <dgm:spPr/>
      <dgm:t>
        <a:bodyPr/>
        <a:lstStyle/>
        <a:p>
          <a:endParaRPr lang="en-US"/>
        </a:p>
      </dgm:t>
    </dgm:pt>
    <dgm:pt modelId="{63E2E23B-3EE7-4B85-A8A4-5B10A53085CC}" type="pres">
      <dgm:prSet presAssocID="{FF7E5DE3-588B-4241-A37B-3E608B24B645}" presName="sp" presStyleCnt="0"/>
      <dgm:spPr/>
    </dgm:pt>
    <dgm:pt modelId="{13696EF6-FA35-4C23-8318-80828D12375F}" type="pres">
      <dgm:prSet presAssocID="{F7B104CE-568E-4EF6-A646-809BAC8B2682}" presName="linNode" presStyleCnt="0"/>
      <dgm:spPr/>
    </dgm:pt>
    <dgm:pt modelId="{55AB5DE1-EF6F-4EDC-9674-460D7CDED623}" type="pres">
      <dgm:prSet presAssocID="{F7B104CE-568E-4EF6-A646-809BAC8B2682}" presName="parentText" presStyleLbl="node1" presStyleIdx="1" presStyleCnt="3">
        <dgm:presLayoutVars>
          <dgm:chMax val="1"/>
          <dgm:bulletEnabled val="1"/>
        </dgm:presLayoutVars>
      </dgm:prSet>
      <dgm:spPr/>
      <dgm:t>
        <a:bodyPr/>
        <a:lstStyle/>
        <a:p>
          <a:endParaRPr lang="en-US"/>
        </a:p>
      </dgm:t>
    </dgm:pt>
    <dgm:pt modelId="{0E835D89-5369-4A03-B240-88127AAAF0BE}" type="pres">
      <dgm:prSet presAssocID="{F7B104CE-568E-4EF6-A646-809BAC8B2682}" presName="descendantText" presStyleLbl="alignAccFollowNode1" presStyleIdx="1" presStyleCnt="3" custScaleY="127094">
        <dgm:presLayoutVars>
          <dgm:bulletEnabled val="1"/>
        </dgm:presLayoutVars>
      </dgm:prSet>
      <dgm:spPr/>
      <dgm:t>
        <a:bodyPr/>
        <a:lstStyle/>
        <a:p>
          <a:endParaRPr lang="en-US"/>
        </a:p>
      </dgm:t>
    </dgm:pt>
    <dgm:pt modelId="{78FFEB6A-8480-4B15-AC2E-72D0F94B22EC}" type="pres">
      <dgm:prSet presAssocID="{7ADBE114-3B37-4E7C-BD45-8DA8812F79F8}" presName="sp" presStyleCnt="0"/>
      <dgm:spPr/>
    </dgm:pt>
    <dgm:pt modelId="{BE532561-3434-4AD2-941B-39B68C2129A2}" type="pres">
      <dgm:prSet presAssocID="{FFA41449-C216-4AD8-BB5E-72F3C733B93D}" presName="linNode" presStyleCnt="0"/>
      <dgm:spPr/>
    </dgm:pt>
    <dgm:pt modelId="{9B3C36A2-3CDD-48DB-B8E5-1D7571FD86A6}" type="pres">
      <dgm:prSet presAssocID="{FFA41449-C216-4AD8-BB5E-72F3C733B93D}" presName="parentText" presStyleLbl="node1" presStyleIdx="2" presStyleCnt="3" custLinFactNeighborX="3443" custLinFactNeighborY="-4959">
        <dgm:presLayoutVars>
          <dgm:chMax val="1"/>
          <dgm:bulletEnabled val="1"/>
        </dgm:presLayoutVars>
      </dgm:prSet>
      <dgm:spPr/>
      <dgm:t>
        <a:bodyPr/>
        <a:lstStyle/>
        <a:p>
          <a:endParaRPr lang="en-US"/>
        </a:p>
      </dgm:t>
    </dgm:pt>
    <dgm:pt modelId="{ECAD91E2-8C2C-434B-A5D7-52BB624E4C78}" type="pres">
      <dgm:prSet presAssocID="{FFA41449-C216-4AD8-BB5E-72F3C733B93D}" presName="descendantText" presStyleLbl="alignAccFollowNode1" presStyleIdx="2" presStyleCnt="3" custScaleY="102642">
        <dgm:presLayoutVars>
          <dgm:bulletEnabled val="1"/>
        </dgm:presLayoutVars>
      </dgm:prSet>
      <dgm:spPr/>
      <dgm:t>
        <a:bodyPr/>
        <a:lstStyle/>
        <a:p>
          <a:endParaRPr lang="en-US"/>
        </a:p>
      </dgm:t>
    </dgm:pt>
  </dgm:ptLst>
  <dgm:cxnLst>
    <dgm:cxn modelId="{6FA25038-749E-4DCB-AEFC-B8A009478149}" srcId="{8FDDC256-DD5D-48BB-925C-2C020AB340B4}" destId="{F7B104CE-568E-4EF6-A646-809BAC8B2682}" srcOrd="1" destOrd="0" parTransId="{B1491AF6-8BA8-42D1-901A-5FE05984840F}" sibTransId="{7ADBE114-3B37-4E7C-BD45-8DA8812F79F8}"/>
    <dgm:cxn modelId="{316E4D6B-EB55-4544-9536-0898D7141624}" type="presOf" srcId="{B9003D0F-8ABD-41B8-A91F-DF0C4CEEC060}" destId="{0E835D89-5369-4A03-B240-88127AAAF0BE}" srcOrd="0" destOrd="0" presId="urn:microsoft.com/office/officeart/2005/8/layout/vList5"/>
    <dgm:cxn modelId="{32482799-4189-4E67-B726-0D35E633D772}" srcId="{8FDDC256-DD5D-48BB-925C-2C020AB340B4}" destId="{41BD376E-642C-4050-8A4F-813421C1EB1D}" srcOrd="0" destOrd="0" parTransId="{61901487-A28B-4BF4-85D2-1DE30177D84A}" sibTransId="{FF7E5DE3-588B-4241-A37B-3E608B24B645}"/>
    <dgm:cxn modelId="{A6A979B3-E5C0-4072-BC4A-121579CF5BC8}" type="presOf" srcId="{F10DF172-2F86-4164-9F16-53E33D0FF01E}" destId="{ECAD91E2-8C2C-434B-A5D7-52BB624E4C78}" srcOrd="0" destOrd="0" presId="urn:microsoft.com/office/officeart/2005/8/layout/vList5"/>
    <dgm:cxn modelId="{7D10DB0F-DA0F-4908-8CA1-BD1E6CB55231}" srcId="{F7B104CE-568E-4EF6-A646-809BAC8B2682}" destId="{B9003D0F-8ABD-41B8-A91F-DF0C4CEEC060}" srcOrd="0" destOrd="0" parTransId="{BFDA5A3C-95CA-4B8E-A4CE-E6A1AD0F384A}" sibTransId="{DAF21660-8CA5-47EB-AA28-B18A5FEF9C20}"/>
    <dgm:cxn modelId="{032D0D92-2820-413D-B09C-534E62E82B01}" srcId="{41BD376E-642C-4050-8A4F-813421C1EB1D}" destId="{45C3F234-9DE8-4061-A411-5690D7148203}" srcOrd="0" destOrd="0" parTransId="{3D7BD096-B078-45E6-95E3-688FE29B9E72}" sibTransId="{87EF8518-890B-4B62-AC32-A1576A4FF67D}"/>
    <dgm:cxn modelId="{20F1267B-3DC9-4981-9AA8-09AF16B42938}" type="presOf" srcId="{8FDDC256-DD5D-48BB-925C-2C020AB340B4}" destId="{053B4370-6CC0-4ABB-B679-ECB6EA88E7F0}" srcOrd="0" destOrd="0" presId="urn:microsoft.com/office/officeart/2005/8/layout/vList5"/>
    <dgm:cxn modelId="{8FBF4AD0-8A89-43BA-9073-C63AA9E7710D}" type="presOf" srcId="{41BD376E-642C-4050-8A4F-813421C1EB1D}" destId="{01D51CCB-6B2D-431C-BD57-A451BDF7B231}" srcOrd="0" destOrd="0" presId="urn:microsoft.com/office/officeart/2005/8/layout/vList5"/>
    <dgm:cxn modelId="{36A6535D-C0F8-49A3-8D68-0DAE5B98AE3F}" srcId="{FFA41449-C216-4AD8-BB5E-72F3C733B93D}" destId="{F10DF172-2F86-4164-9F16-53E33D0FF01E}" srcOrd="0" destOrd="0" parTransId="{C545CB94-6749-4981-982D-ECB2AD09D375}" sibTransId="{00797659-7598-47D4-8C60-8BF6F657EB63}"/>
    <dgm:cxn modelId="{0956F2F5-98B9-48ED-B14E-E23259BE66B4}" type="presOf" srcId="{F7B104CE-568E-4EF6-A646-809BAC8B2682}" destId="{55AB5DE1-EF6F-4EDC-9674-460D7CDED623}" srcOrd="0" destOrd="0" presId="urn:microsoft.com/office/officeart/2005/8/layout/vList5"/>
    <dgm:cxn modelId="{4773DA3E-A8A1-451A-9AC9-2B81E4BA390A}" srcId="{8FDDC256-DD5D-48BB-925C-2C020AB340B4}" destId="{FFA41449-C216-4AD8-BB5E-72F3C733B93D}" srcOrd="2" destOrd="0" parTransId="{49C96E55-74AB-4125-9E00-DDC53380E9F8}" sibTransId="{D540761C-FB21-4206-8D88-BAACD5FF2F8D}"/>
    <dgm:cxn modelId="{D139EFF0-7C9A-4C27-A954-52A26E7767F7}" type="presOf" srcId="{FFA41449-C216-4AD8-BB5E-72F3C733B93D}" destId="{9B3C36A2-3CDD-48DB-B8E5-1D7571FD86A6}" srcOrd="0" destOrd="0" presId="urn:microsoft.com/office/officeart/2005/8/layout/vList5"/>
    <dgm:cxn modelId="{E51D9E60-231F-4CD6-868A-CB402BA7DB62}" type="presOf" srcId="{45C3F234-9DE8-4061-A411-5690D7148203}" destId="{3B5BB332-78C3-49A1-800E-598706A536E3}" srcOrd="0" destOrd="0" presId="urn:microsoft.com/office/officeart/2005/8/layout/vList5"/>
    <dgm:cxn modelId="{80DDBC55-83BB-42DF-96EC-54A7E90EF870}" type="presParOf" srcId="{053B4370-6CC0-4ABB-B679-ECB6EA88E7F0}" destId="{07923D33-9F8B-41EB-A364-819133607B02}" srcOrd="0" destOrd="0" presId="urn:microsoft.com/office/officeart/2005/8/layout/vList5"/>
    <dgm:cxn modelId="{270B4883-8536-443F-801B-F7E4A44B97E2}" type="presParOf" srcId="{07923D33-9F8B-41EB-A364-819133607B02}" destId="{01D51CCB-6B2D-431C-BD57-A451BDF7B231}" srcOrd="0" destOrd="0" presId="urn:microsoft.com/office/officeart/2005/8/layout/vList5"/>
    <dgm:cxn modelId="{6D1B1C2B-4F19-4D3D-B193-7049E9EF96BC}" type="presParOf" srcId="{07923D33-9F8B-41EB-A364-819133607B02}" destId="{3B5BB332-78C3-49A1-800E-598706A536E3}" srcOrd="1" destOrd="0" presId="urn:microsoft.com/office/officeart/2005/8/layout/vList5"/>
    <dgm:cxn modelId="{627A3CBD-25D1-4480-A022-6174A0555B06}" type="presParOf" srcId="{053B4370-6CC0-4ABB-B679-ECB6EA88E7F0}" destId="{63E2E23B-3EE7-4B85-A8A4-5B10A53085CC}" srcOrd="1" destOrd="0" presId="urn:microsoft.com/office/officeart/2005/8/layout/vList5"/>
    <dgm:cxn modelId="{F83C65EA-A6DB-4013-87F6-5192BAE0EF22}" type="presParOf" srcId="{053B4370-6CC0-4ABB-B679-ECB6EA88E7F0}" destId="{13696EF6-FA35-4C23-8318-80828D12375F}" srcOrd="2" destOrd="0" presId="urn:microsoft.com/office/officeart/2005/8/layout/vList5"/>
    <dgm:cxn modelId="{1DA1D952-E03B-4067-881C-2D23399719E9}" type="presParOf" srcId="{13696EF6-FA35-4C23-8318-80828D12375F}" destId="{55AB5DE1-EF6F-4EDC-9674-460D7CDED623}" srcOrd="0" destOrd="0" presId="urn:microsoft.com/office/officeart/2005/8/layout/vList5"/>
    <dgm:cxn modelId="{3D76C63C-A8DE-41B0-BF63-D9E2CF4ED10D}" type="presParOf" srcId="{13696EF6-FA35-4C23-8318-80828D12375F}" destId="{0E835D89-5369-4A03-B240-88127AAAF0BE}" srcOrd="1" destOrd="0" presId="urn:microsoft.com/office/officeart/2005/8/layout/vList5"/>
    <dgm:cxn modelId="{1C25E8B4-0286-49F6-81E7-CD86FCEE921D}" type="presParOf" srcId="{053B4370-6CC0-4ABB-B679-ECB6EA88E7F0}" destId="{78FFEB6A-8480-4B15-AC2E-72D0F94B22EC}" srcOrd="3" destOrd="0" presId="urn:microsoft.com/office/officeart/2005/8/layout/vList5"/>
    <dgm:cxn modelId="{A8810ED2-EF21-4236-9ADA-EE03BB3157F9}" type="presParOf" srcId="{053B4370-6CC0-4ABB-B679-ECB6EA88E7F0}" destId="{BE532561-3434-4AD2-941B-39B68C2129A2}" srcOrd="4" destOrd="0" presId="urn:microsoft.com/office/officeart/2005/8/layout/vList5"/>
    <dgm:cxn modelId="{EE88143C-9E0D-4BAF-8D2E-368DC17B56F5}" type="presParOf" srcId="{BE532561-3434-4AD2-941B-39B68C2129A2}" destId="{9B3C36A2-3CDD-48DB-B8E5-1D7571FD86A6}" srcOrd="0" destOrd="0" presId="urn:microsoft.com/office/officeart/2005/8/layout/vList5"/>
    <dgm:cxn modelId="{91D4608C-6789-4C50-B6A1-FDB926B2807B}" type="presParOf" srcId="{BE532561-3434-4AD2-941B-39B68C2129A2}" destId="{ECAD91E2-8C2C-434B-A5D7-52BB624E4C7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73C3EAE-94D3-436E-A279-A0149E5D680A}" type="doc">
      <dgm:prSet loTypeId="urn:microsoft.com/office/officeart/2005/8/layout/vList5" loCatId="list" qsTypeId="urn:microsoft.com/office/officeart/2005/8/quickstyle/simple1" qsCatId="simple" csTypeId="urn:microsoft.com/office/officeart/2005/8/colors/colorful4" csCatId="colorful" phldr="1"/>
      <dgm:spPr/>
      <dgm:t>
        <a:bodyPr/>
        <a:lstStyle/>
        <a:p>
          <a:endParaRPr lang="en-US"/>
        </a:p>
      </dgm:t>
    </dgm:pt>
    <dgm:pt modelId="{5BE3535F-14B2-47C6-957D-0C1D237B0AF1}">
      <dgm:prSet phldrT="[Text]"/>
      <dgm:spPr/>
      <dgm:t>
        <a:bodyPr/>
        <a:lstStyle/>
        <a:p>
          <a:r>
            <a:rPr lang="mn-MN" dirty="0" smtClean="0"/>
            <a:t>Техник /гүйцэтгэх ур чадвар/</a:t>
          </a:r>
          <a:endParaRPr lang="en-US" dirty="0"/>
        </a:p>
      </dgm:t>
    </dgm:pt>
    <dgm:pt modelId="{97C84CDB-91DD-4784-839E-28A7F9815FA2}" type="parTrans" cxnId="{A01B0991-87E8-462B-A715-9B1F14C3278A}">
      <dgm:prSet/>
      <dgm:spPr/>
      <dgm:t>
        <a:bodyPr/>
        <a:lstStyle/>
        <a:p>
          <a:endParaRPr lang="en-US"/>
        </a:p>
      </dgm:t>
    </dgm:pt>
    <dgm:pt modelId="{718FF36E-45D8-4488-BE07-BD3267CFABB0}" type="sibTrans" cxnId="{A01B0991-87E8-462B-A715-9B1F14C3278A}">
      <dgm:prSet/>
      <dgm:spPr/>
      <dgm:t>
        <a:bodyPr/>
        <a:lstStyle/>
        <a:p>
          <a:endParaRPr lang="en-US"/>
        </a:p>
      </dgm:t>
    </dgm:pt>
    <dgm:pt modelId="{EA9E6C52-7912-4911-BFB7-410E1E7FA1D2}">
      <dgm:prSet phldrT="[Text]"/>
      <dgm:spPr/>
      <dgm:t>
        <a:bodyPr/>
        <a:lstStyle/>
        <a:p>
          <a:r>
            <a:rPr lang="mn-MN" dirty="0" smtClean="0"/>
            <a:t>Менежер нь тогтоол шийдвэр гаргах, гэрээ хэлэлцээр хийх, төсөв төлөвлөгөө боловсруулах, дүн шинжилгээ хийх, хяналт тавих, илтгэх, баланс гаргах зэрэг боловсруулах тодорхой ажилбарыг заавал хийж чаддаг байх хэрэгтэй.</a:t>
          </a:r>
          <a:endParaRPr lang="en-US" dirty="0"/>
        </a:p>
      </dgm:t>
    </dgm:pt>
    <dgm:pt modelId="{8B2ECE4D-227C-413B-AB21-6259BD053F1C}" type="parTrans" cxnId="{53417D58-E974-4F3C-B97D-547E5C9B7BE8}">
      <dgm:prSet/>
      <dgm:spPr/>
      <dgm:t>
        <a:bodyPr/>
        <a:lstStyle/>
        <a:p>
          <a:endParaRPr lang="en-US"/>
        </a:p>
      </dgm:t>
    </dgm:pt>
    <dgm:pt modelId="{59A2EE42-F567-43D1-AF72-F06FCA965F48}" type="sibTrans" cxnId="{53417D58-E974-4F3C-B97D-547E5C9B7BE8}">
      <dgm:prSet/>
      <dgm:spPr/>
      <dgm:t>
        <a:bodyPr/>
        <a:lstStyle/>
        <a:p>
          <a:endParaRPr lang="en-US"/>
        </a:p>
      </dgm:t>
    </dgm:pt>
    <dgm:pt modelId="{14A85197-C467-41D6-A59E-4D08CD10D8F8}">
      <dgm:prSet phldrT="[Text]"/>
      <dgm:spPr/>
      <dgm:t>
        <a:bodyPr/>
        <a:lstStyle/>
        <a:p>
          <a:r>
            <a:rPr lang="mn-MN" dirty="0" smtClean="0"/>
            <a:t>Харилцааны ур чадвар</a:t>
          </a:r>
          <a:endParaRPr lang="en-US" dirty="0"/>
        </a:p>
      </dgm:t>
    </dgm:pt>
    <dgm:pt modelId="{6CAD3678-4A26-4558-B3F5-1B584383A788}" type="parTrans" cxnId="{A049B404-9D1D-4F89-818B-4BEB4D25A1B2}">
      <dgm:prSet/>
      <dgm:spPr/>
      <dgm:t>
        <a:bodyPr/>
        <a:lstStyle/>
        <a:p>
          <a:endParaRPr lang="en-US"/>
        </a:p>
      </dgm:t>
    </dgm:pt>
    <dgm:pt modelId="{320917F0-41A9-45A5-83F4-48F99D883827}" type="sibTrans" cxnId="{A049B404-9D1D-4F89-818B-4BEB4D25A1B2}">
      <dgm:prSet/>
      <dgm:spPr/>
      <dgm:t>
        <a:bodyPr/>
        <a:lstStyle/>
        <a:p>
          <a:endParaRPr lang="en-US"/>
        </a:p>
      </dgm:t>
    </dgm:pt>
    <dgm:pt modelId="{6BC275A2-21A3-499E-A079-1E1E0D2E1B14}">
      <dgm:prSet phldrT="[Text]"/>
      <dgm:spPr/>
      <dgm:t>
        <a:bodyPr/>
        <a:lstStyle/>
        <a:p>
          <a:r>
            <a:rPr lang="mn-MN" dirty="0" smtClean="0"/>
            <a:t>Сургалтын алба.Тэдгээр нь маш олон хүнтэй ажиллаж, тэдгээрийн асуудлыг ойлгож, тэдгээрт нөлөөлөх замаар үргэлж хүмүүстэй харилцаанд орж байдаг. Иймээс тэд харилцааны ур чадвартай байх шаардлагатай.</a:t>
          </a:r>
          <a:endParaRPr lang="en-US" dirty="0"/>
        </a:p>
      </dgm:t>
    </dgm:pt>
    <dgm:pt modelId="{18C204C4-3A87-4435-8795-CC9E6E683E51}" type="parTrans" cxnId="{0FB37C9C-9447-440A-A096-E46773F35833}">
      <dgm:prSet/>
      <dgm:spPr/>
      <dgm:t>
        <a:bodyPr/>
        <a:lstStyle/>
        <a:p>
          <a:endParaRPr lang="en-US"/>
        </a:p>
      </dgm:t>
    </dgm:pt>
    <dgm:pt modelId="{18951777-339A-4F75-856C-603E995A03A9}" type="sibTrans" cxnId="{0FB37C9C-9447-440A-A096-E46773F35833}">
      <dgm:prSet/>
      <dgm:spPr/>
      <dgm:t>
        <a:bodyPr/>
        <a:lstStyle/>
        <a:p>
          <a:endParaRPr lang="en-US"/>
        </a:p>
      </dgm:t>
    </dgm:pt>
    <dgm:pt modelId="{CA837201-8812-4076-8741-52EDF2BDC4B2}">
      <dgm:prSet phldrT="[Text]"/>
      <dgm:spPr/>
      <dgm:t>
        <a:bodyPr/>
        <a:lstStyle/>
        <a:p>
          <a:r>
            <a:rPr lang="mn-MN" dirty="0" smtClean="0"/>
            <a:t>Шийдвэрлэх ур чадвар</a:t>
          </a:r>
          <a:endParaRPr lang="en-US" dirty="0"/>
        </a:p>
      </dgm:t>
    </dgm:pt>
    <dgm:pt modelId="{FCDE183A-1C50-4708-9EDA-C7E7ED938409}" type="parTrans" cxnId="{2A491524-48A5-4E91-9A34-FED6251151C1}">
      <dgm:prSet/>
      <dgm:spPr/>
      <dgm:t>
        <a:bodyPr/>
        <a:lstStyle/>
        <a:p>
          <a:endParaRPr lang="en-US"/>
        </a:p>
      </dgm:t>
    </dgm:pt>
    <dgm:pt modelId="{85248C5C-96AB-4E81-9940-52ADD458A30A}" type="sibTrans" cxnId="{2A491524-48A5-4E91-9A34-FED6251151C1}">
      <dgm:prSet/>
      <dgm:spPr/>
      <dgm:t>
        <a:bodyPr/>
        <a:lstStyle/>
        <a:p>
          <a:endParaRPr lang="en-US"/>
        </a:p>
      </dgm:t>
    </dgm:pt>
    <dgm:pt modelId="{4D80D792-4533-48B4-8A27-40EFA63A8150}">
      <dgm:prSet phldrT="[Text]"/>
      <dgm:spPr/>
      <dgm:t>
        <a:bodyPr/>
        <a:lstStyle/>
        <a:p>
          <a:r>
            <a:rPr lang="mn-MN" dirty="0" smtClean="0"/>
            <a:t>Ерөнхий менежер. Түүний асуудлыг шийдэх, зөв сонголт хийх чадвараас тухайн байгууллагын цаашдын амжилт, ирээдүй удаан амьдрах, оршин тогтнох чадвар ихээхэн шалтгаалдаг. </a:t>
          </a:r>
          <a:endParaRPr lang="en-US" dirty="0"/>
        </a:p>
      </dgm:t>
    </dgm:pt>
    <dgm:pt modelId="{AE503893-3F28-4714-B549-1DFB87B03AAD}" type="parTrans" cxnId="{F90F7A56-72F9-46A8-950A-D22441C8889E}">
      <dgm:prSet/>
      <dgm:spPr/>
      <dgm:t>
        <a:bodyPr/>
        <a:lstStyle/>
        <a:p>
          <a:endParaRPr lang="en-US"/>
        </a:p>
      </dgm:t>
    </dgm:pt>
    <dgm:pt modelId="{09D5A568-25B4-485A-B5CD-C9B04125003C}" type="sibTrans" cxnId="{F90F7A56-72F9-46A8-950A-D22441C8889E}">
      <dgm:prSet/>
      <dgm:spPr/>
      <dgm:t>
        <a:bodyPr/>
        <a:lstStyle/>
        <a:p>
          <a:endParaRPr lang="en-US"/>
        </a:p>
      </dgm:t>
    </dgm:pt>
    <dgm:pt modelId="{642B31E2-B520-4BFF-8B78-BBECEF67FED5}" type="pres">
      <dgm:prSet presAssocID="{973C3EAE-94D3-436E-A279-A0149E5D680A}" presName="Name0" presStyleCnt="0">
        <dgm:presLayoutVars>
          <dgm:dir/>
          <dgm:animLvl val="lvl"/>
          <dgm:resizeHandles val="exact"/>
        </dgm:presLayoutVars>
      </dgm:prSet>
      <dgm:spPr/>
      <dgm:t>
        <a:bodyPr/>
        <a:lstStyle/>
        <a:p>
          <a:endParaRPr lang="en-US"/>
        </a:p>
      </dgm:t>
    </dgm:pt>
    <dgm:pt modelId="{39F2499F-9B8B-4017-977A-7324E2B6F3A4}" type="pres">
      <dgm:prSet presAssocID="{5BE3535F-14B2-47C6-957D-0C1D237B0AF1}" presName="linNode" presStyleCnt="0"/>
      <dgm:spPr/>
    </dgm:pt>
    <dgm:pt modelId="{A036294F-3D32-42A0-ABB5-6A49BB6A7988}" type="pres">
      <dgm:prSet presAssocID="{5BE3535F-14B2-47C6-957D-0C1D237B0AF1}" presName="parentText" presStyleLbl="node1" presStyleIdx="0" presStyleCnt="3">
        <dgm:presLayoutVars>
          <dgm:chMax val="1"/>
          <dgm:bulletEnabled val="1"/>
        </dgm:presLayoutVars>
      </dgm:prSet>
      <dgm:spPr/>
      <dgm:t>
        <a:bodyPr/>
        <a:lstStyle/>
        <a:p>
          <a:endParaRPr lang="en-US"/>
        </a:p>
      </dgm:t>
    </dgm:pt>
    <dgm:pt modelId="{FC58487C-D7B1-43DB-8221-A87146E28778}" type="pres">
      <dgm:prSet presAssocID="{5BE3535F-14B2-47C6-957D-0C1D237B0AF1}" presName="descendantText" presStyleLbl="alignAccFollowNode1" presStyleIdx="0" presStyleCnt="3" custScaleY="122055">
        <dgm:presLayoutVars>
          <dgm:bulletEnabled val="1"/>
        </dgm:presLayoutVars>
      </dgm:prSet>
      <dgm:spPr/>
      <dgm:t>
        <a:bodyPr/>
        <a:lstStyle/>
        <a:p>
          <a:endParaRPr lang="en-US"/>
        </a:p>
      </dgm:t>
    </dgm:pt>
    <dgm:pt modelId="{D5101045-FFFE-43C0-9DCD-C84092C874AB}" type="pres">
      <dgm:prSet presAssocID="{718FF36E-45D8-4488-BE07-BD3267CFABB0}" presName="sp" presStyleCnt="0"/>
      <dgm:spPr/>
    </dgm:pt>
    <dgm:pt modelId="{335F419F-BEDD-4C96-B11C-662AA63A1EF3}" type="pres">
      <dgm:prSet presAssocID="{14A85197-C467-41D6-A59E-4D08CD10D8F8}" presName="linNode" presStyleCnt="0"/>
      <dgm:spPr/>
    </dgm:pt>
    <dgm:pt modelId="{9E585E53-0E1F-45EA-A620-2B9F34BD37FD}" type="pres">
      <dgm:prSet presAssocID="{14A85197-C467-41D6-A59E-4D08CD10D8F8}" presName="parentText" presStyleLbl="node1" presStyleIdx="1" presStyleCnt="3">
        <dgm:presLayoutVars>
          <dgm:chMax val="1"/>
          <dgm:bulletEnabled val="1"/>
        </dgm:presLayoutVars>
      </dgm:prSet>
      <dgm:spPr/>
      <dgm:t>
        <a:bodyPr/>
        <a:lstStyle/>
        <a:p>
          <a:endParaRPr lang="en-US"/>
        </a:p>
      </dgm:t>
    </dgm:pt>
    <dgm:pt modelId="{358248A8-578A-4CDB-9819-6E841EC9A1EA}" type="pres">
      <dgm:prSet presAssocID="{14A85197-C467-41D6-A59E-4D08CD10D8F8}" presName="descendantText" presStyleLbl="alignAccFollowNode1" presStyleIdx="1" presStyleCnt="3" custScaleY="131282">
        <dgm:presLayoutVars>
          <dgm:bulletEnabled val="1"/>
        </dgm:presLayoutVars>
      </dgm:prSet>
      <dgm:spPr/>
      <dgm:t>
        <a:bodyPr/>
        <a:lstStyle/>
        <a:p>
          <a:endParaRPr lang="en-US"/>
        </a:p>
      </dgm:t>
    </dgm:pt>
    <dgm:pt modelId="{5B94C630-C790-47FF-AD96-46E106CD75C8}" type="pres">
      <dgm:prSet presAssocID="{320917F0-41A9-45A5-83F4-48F99D883827}" presName="sp" presStyleCnt="0"/>
      <dgm:spPr/>
    </dgm:pt>
    <dgm:pt modelId="{886B379A-31A3-416B-B01A-6ACCBB037381}" type="pres">
      <dgm:prSet presAssocID="{CA837201-8812-4076-8741-52EDF2BDC4B2}" presName="linNode" presStyleCnt="0"/>
      <dgm:spPr/>
    </dgm:pt>
    <dgm:pt modelId="{BAA3AD85-330C-452E-9742-8548ACF35B79}" type="pres">
      <dgm:prSet presAssocID="{CA837201-8812-4076-8741-52EDF2BDC4B2}" presName="parentText" presStyleLbl="node1" presStyleIdx="2" presStyleCnt="3">
        <dgm:presLayoutVars>
          <dgm:chMax val="1"/>
          <dgm:bulletEnabled val="1"/>
        </dgm:presLayoutVars>
      </dgm:prSet>
      <dgm:spPr/>
      <dgm:t>
        <a:bodyPr/>
        <a:lstStyle/>
        <a:p>
          <a:endParaRPr lang="en-US"/>
        </a:p>
      </dgm:t>
    </dgm:pt>
    <dgm:pt modelId="{F84D335B-C077-4EFF-8353-D5497BA5BA61}" type="pres">
      <dgm:prSet presAssocID="{CA837201-8812-4076-8741-52EDF2BDC4B2}" presName="descendantText" presStyleLbl="alignAccFollowNode1" presStyleIdx="2" presStyleCnt="3" custScaleY="122055">
        <dgm:presLayoutVars>
          <dgm:bulletEnabled val="1"/>
        </dgm:presLayoutVars>
      </dgm:prSet>
      <dgm:spPr/>
      <dgm:t>
        <a:bodyPr/>
        <a:lstStyle/>
        <a:p>
          <a:endParaRPr lang="en-US"/>
        </a:p>
      </dgm:t>
    </dgm:pt>
  </dgm:ptLst>
  <dgm:cxnLst>
    <dgm:cxn modelId="{E370C65E-E06A-4DE3-A3C5-1D141233B3AE}" type="presOf" srcId="{6BC275A2-21A3-499E-A079-1E1E0D2E1B14}" destId="{358248A8-578A-4CDB-9819-6E841EC9A1EA}" srcOrd="0" destOrd="0" presId="urn:microsoft.com/office/officeart/2005/8/layout/vList5"/>
    <dgm:cxn modelId="{EF90311A-DCE7-44E7-9619-7D8DD27C2C7D}" type="presOf" srcId="{4D80D792-4533-48B4-8A27-40EFA63A8150}" destId="{F84D335B-C077-4EFF-8353-D5497BA5BA61}" srcOrd="0" destOrd="0" presId="urn:microsoft.com/office/officeart/2005/8/layout/vList5"/>
    <dgm:cxn modelId="{F90F7A56-72F9-46A8-950A-D22441C8889E}" srcId="{CA837201-8812-4076-8741-52EDF2BDC4B2}" destId="{4D80D792-4533-48B4-8A27-40EFA63A8150}" srcOrd="0" destOrd="0" parTransId="{AE503893-3F28-4714-B549-1DFB87B03AAD}" sibTransId="{09D5A568-25B4-485A-B5CD-C9B04125003C}"/>
    <dgm:cxn modelId="{B2BA8F27-FEED-49BF-BA2B-AD075A23F42A}" type="presOf" srcId="{EA9E6C52-7912-4911-BFB7-410E1E7FA1D2}" destId="{FC58487C-D7B1-43DB-8221-A87146E28778}" srcOrd="0" destOrd="0" presId="urn:microsoft.com/office/officeart/2005/8/layout/vList5"/>
    <dgm:cxn modelId="{3C15C8AA-F5C8-41C2-88D1-80919304DE0A}" type="presOf" srcId="{CA837201-8812-4076-8741-52EDF2BDC4B2}" destId="{BAA3AD85-330C-452E-9742-8548ACF35B79}" srcOrd="0" destOrd="0" presId="urn:microsoft.com/office/officeart/2005/8/layout/vList5"/>
    <dgm:cxn modelId="{A01B0991-87E8-462B-A715-9B1F14C3278A}" srcId="{973C3EAE-94D3-436E-A279-A0149E5D680A}" destId="{5BE3535F-14B2-47C6-957D-0C1D237B0AF1}" srcOrd="0" destOrd="0" parTransId="{97C84CDB-91DD-4784-839E-28A7F9815FA2}" sibTransId="{718FF36E-45D8-4488-BE07-BD3267CFABB0}"/>
    <dgm:cxn modelId="{0FB37C9C-9447-440A-A096-E46773F35833}" srcId="{14A85197-C467-41D6-A59E-4D08CD10D8F8}" destId="{6BC275A2-21A3-499E-A079-1E1E0D2E1B14}" srcOrd="0" destOrd="0" parTransId="{18C204C4-3A87-4435-8795-CC9E6E683E51}" sibTransId="{18951777-339A-4F75-856C-603E995A03A9}"/>
    <dgm:cxn modelId="{9CA6AB8D-7C96-4D82-98AC-F3F5F7D4CDCA}" type="presOf" srcId="{14A85197-C467-41D6-A59E-4D08CD10D8F8}" destId="{9E585E53-0E1F-45EA-A620-2B9F34BD37FD}" srcOrd="0" destOrd="0" presId="urn:microsoft.com/office/officeart/2005/8/layout/vList5"/>
    <dgm:cxn modelId="{A049B404-9D1D-4F89-818B-4BEB4D25A1B2}" srcId="{973C3EAE-94D3-436E-A279-A0149E5D680A}" destId="{14A85197-C467-41D6-A59E-4D08CD10D8F8}" srcOrd="1" destOrd="0" parTransId="{6CAD3678-4A26-4558-B3F5-1B584383A788}" sibTransId="{320917F0-41A9-45A5-83F4-48F99D883827}"/>
    <dgm:cxn modelId="{51C604F0-9FEE-4DBB-92A6-6B65DD1EE921}" type="presOf" srcId="{5BE3535F-14B2-47C6-957D-0C1D237B0AF1}" destId="{A036294F-3D32-42A0-ABB5-6A49BB6A7988}" srcOrd="0" destOrd="0" presId="urn:microsoft.com/office/officeart/2005/8/layout/vList5"/>
    <dgm:cxn modelId="{812B99A7-86BD-48EC-B229-2745D26D83ED}" type="presOf" srcId="{973C3EAE-94D3-436E-A279-A0149E5D680A}" destId="{642B31E2-B520-4BFF-8B78-BBECEF67FED5}" srcOrd="0" destOrd="0" presId="urn:microsoft.com/office/officeart/2005/8/layout/vList5"/>
    <dgm:cxn modelId="{2A491524-48A5-4E91-9A34-FED6251151C1}" srcId="{973C3EAE-94D3-436E-A279-A0149E5D680A}" destId="{CA837201-8812-4076-8741-52EDF2BDC4B2}" srcOrd="2" destOrd="0" parTransId="{FCDE183A-1C50-4708-9EDA-C7E7ED938409}" sibTransId="{85248C5C-96AB-4E81-9940-52ADD458A30A}"/>
    <dgm:cxn modelId="{53417D58-E974-4F3C-B97D-547E5C9B7BE8}" srcId="{5BE3535F-14B2-47C6-957D-0C1D237B0AF1}" destId="{EA9E6C52-7912-4911-BFB7-410E1E7FA1D2}" srcOrd="0" destOrd="0" parTransId="{8B2ECE4D-227C-413B-AB21-6259BD053F1C}" sibTransId="{59A2EE42-F567-43D1-AF72-F06FCA965F48}"/>
    <dgm:cxn modelId="{CE6CBAA2-3FD0-463E-A004-84251EA40E3C}" type="presParOf" srcId="{642B31E2-B520-4BFF-8B78-BBECEF67FED5}" destId="{39F2499F-9B8B-4017-977A-7324E2B6F3A4}" srcOrd="0" destOrd="0" presId="urn:microsoft.com/office/officeart/2005/8/layout/vList5"/>
    <dgm:cxn modelId="{BC016FF1-DC8F-4621-B0EE-3FD56533DCE0}" type="presParOf" srcId="{39F2499F-9B8B-4017-977A-7324E2B6F3A4}" destId="{A036294F-3D32-42A0-ABB5-6A49BB6A7988}" srcOrd="0" destOrd="0" presId="urn:microsoft.com/office/officeart/2005/8/layout/vList5"/>
    <dgm:cxn modelId="{DCFAE8B1-CE8C-4C84-B853-2B8CA78CE37F}" type="presParOf" srcId="{39F2499F-9B8B-4017-977A-7324E2B6F3A4}" destId="{FC58487C-D7B1-43DB-8221-A87146E28778}" srcOrd="1" destOrd="0" presId="urn:microsoft.com/office/officeart/2005/8/layout/vList5"/>
    <dgm:cxn modelId="{85D66D6C-E54F-4A47-B821-45858A5F0C11}" type="presParOf" srcId="{642B31E2-B520-4BFF-8B78-BBECEF67FED5}" destId="{D5101045-FFFE-43C0-9DCD-C84092C874AB}" srcOrd="1" destOrd="0" presId="urn:microsoft.com/office/officeart/2005/8/layout/vList5"/>
    <dgm:cxn modelId="{40808621-5639-4E4F-AA0E-1E96F9648B42}" type="presParOf" srcId="{642B31E2-B520-4BFF-8B78-BBECEF67FED5}" destId="{335F419F-BEDD-4C96-B11C-662AA63A1EF3}" srcOrd="2" destOrd="0" presId="urn:microsoft.com/office/officeart/2005/8/layout/vList5"/>
    <dgm:cxn modelId="{A01B8AF9-420A-41C0-A9BB-E1320F565CE2}" type="presParOf" srcId="{335F419F-BEDD-4C96-B11C-662AA63A1EF3}" destId="{9E585E53-0E1F-45EA-A620-2B9F34BD37FD}" srcOrd="0" destOrd="0" presId="urn:microsoft.com/office/officeart/2005/8/layout/vList5"/>
    <dgm:cxn modelId="{70BFA6A9-7069-4FC6-8416-058C92418BCE}" type="presParOf" srcId="{335F419F-BEDD-4C96-B11C-662AA63A1EF3}" destId="{358248A8-578A-4CDB-9819-6E841EC9A1EA}" srcOrd="1" destOrd="0" presId="urn:microsoft.com/office/officeart/2005/8/layout/vList5"/>
    <dgm:cxn modelId="{3C56469E-227D-41A3-8D52-0898DCBC81C4}" type="presParOf" srcId="{642B31E2-B520-4BFF-8B78-BBECEF67FED5}" destId="{5B94C630-C790-47FF-AD96-46E106CD75C8}" srcOrd="3" destOrd="0" presId="urn:microsoft.com/office/officeart/2005/8/layout/vList5"/>
    <dgm:cxn modelId="{B795E584-8829-4B5B-A4DC-9EBF133084AE}" type="presParOf" srcId="{642B31E2-B520-4BFF-8B78-BBECEF67FED5}" destId="{886B379A-31A3-416B-B01A-6ACCBB037381}" srcOrd="4" destOrd="0" presId="urn:microsoft.com/office/officeart/2005/8/layout/vList5"/>
    <dgm:cxn modelId="{2FE77DC9-80B2-41E8-B8ED-CEEE7D3C3248}" type="presParOf" srcId="{886B379A-31A3-416B-B01A-6ACCBB037381}" destId="{BAA3AD85-330C-452E-9742-8548ACF35B79}" srcOrd="0" destOrd="0" presId="urn:microsoft.com/office/officeart/2005/8/layout/vList5"/>
    <dgm:cxn modelId="{E4ECF2A6-C921-4EF4-A253-CBAE4C82A8D0}" type="presParOf" srcId="{886B379A-31A3-416B-B01A-6ACCBB037381}" destId="{F84D335B-C077-4EFF-8353-D5497BA5BA61}"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A73F1BF-35C5-419D-8B2F-C70210D44619}" type="doc">
      <dgm:prSet loTypeId="urn:microsoft.com/office/officeart/2005/8/layout/radial5" loCatId="cycle" qsTypeId="urn:microsoft.com/office/officeart/2005/8/quickstyle/3d9" qsCatId="3D" csTypeId="urn:microsoft.com/office/officeart/2005/8/colors/accent2_3" csCatId="accent2" phldr="1"/>
      <dgm:spPr/>
      <dgm:t>
        <a:bodyPr/>
        <a:lstStyle/>
        <a:p>
          <a:endParaRPr lang="en-US"/>
        </a:p>
      </dgm:t>
    </dgm:pt>
    <dgm:pt modelId="{10EF207B-0E53-4A83-AE35-4EE84DD95DC1}">
      <dgm:prSet phldrT="[Text]"/>
      <dgm:spPr/>
      <dgm:t>
        <a:bodyPr/>
        <a:lstStyle/>
        <a:p>
          <a:r>
            <a:rPr lang="mn-MN" dirty="0" smtClean="0"/>
            <a:t>Менежерийн үүрэг</a:t>
          </a:r>
          <a:endParaRPr lang="en-US" dirty="0"/>
        </a:p>
      </dgm:t>
    </dgm:pt>
    <dgm:pt modelId="{EA4C6F29-780B-443F-86C4-B081DEFF38A1}" type="parTrans" cxnId="{FE98B7DF-9A9E-4F06-9DD2-C814584E39D0}">
      <dgm:prSet/>
      <dgm:spPr/>
      <dgm:t>
        <a:bodyPr/>
        <a:lstStyle/>
        <a:p>
          <a:endParaRPr lang="en-US"/>
        </a:p>
      </dgm:t>
    </dgm:pt>
    <dgm:pt modelId="{48F0D809-4B4C-4F99-B35E-169EA03975E5}" type="sibTrans" cxnId="{FE98B7DF-9A9E-4F06-9DD2-C814584E39D0}">
      <dgm:prSet/>
      <dgm:spPr/>
      <dgm:t>
        <a:bodyPr/>
        <a:lstStyle/>
        <a:p>
          <a:endParaRPr lang="en-US"/>
        </a:p>
      </dgm:t>
    </dgm:pt>
    <dgm:pt modelId="{9A564C11-5CD5-4722-8B1B-54737E5780B3}">
      <dgm:prSet phldrT="[Text]" custT="1"/>
      <dgm:spPr/>
      <dgm:t>
        <a:bodyPr/>
        <a:lstStyle/>
        <a:p>
          <a:r>
            <a:rPr lang="mn-MN" sz="2400" dirty="0" smtClean="0"/>
            <a:t>Төлөвлөлт</a:t>
          </a:r>
          <a:endParaRPr lang="en-US" sz="2400" dirty="0"/>
        </a:p>
      </dgm:t>
    </dgm:pt>
    <dgm:pt modelId="{CFA85FDC-B5C3-499E-A0CB-805E8810EDF4}" type="parTrans" cxnId="{FC1A464A-ACC2-416D-BD5B-9914883A7E8E}">
      <dgm:prSet/>
      <dgm:spPr/>
      <dgm:t>
        <a:bodyPr/>
        <a:lstStyle/>
        <a:p>
          <a:endParaRPr lang="en-US"/>
        </a:p>
      </dgm:t>
    </dgm:pt>
    <dgm:pt modelId="{B4047B14-BCAF-49D9-A88D-13A0156F50F6}" type="sibTrans" cxnId="{FC1A464A-ACC2-416D-BD5B-9914883A7E8E}">
      <dgm:prSet/>
      <dgm:spPr/>
      <dgm:t>
        <a:bodyPr/>
        <a:lstStyle/>
        <a:p>
          <a:endParaRPr lang="en-US"/>
        </a:p>
      </dgm:t>
    </dgm:pt>
    <dgm:pt modelId="{7A682B64-E886-4C63-802F-F025B81A0140}">
      <dgm:prSet phldrT="[Text]" custT="1"/>
      <dgm:spPr/>
      <dgm:t>
        <a:bodyPr/>
        <a:lstStyle/>
        <a:p>
          <a:r>
            <a:rPr lang="mn-MN" sz="2400" dirty="0" smtClean="0"/>
            <a:t>Зохион байгуулах</a:t>
          </a:r>
          <a:endParaRPr lang="en-US" sz="2400" dirty="0"/>
        </a:p>
      </dgm:t>
    </dgm:pt>
    <dgm:pt modelId="{226A7100-FA33-422D-A3EA-2E78500FFB08}" type="parTrans" cxnId="{D59A4DA6-8AA8-4CD4-A9FD-85FBB9CC6254}">
      <dgm:prSet/>
      <dgm:spPr/>
      <dgm:t>
        <a:bodyPr/>
        <a:lstStyle/>
        <a:p>
          <a:endParaRPr lang="en-US"/>
        </a:p>
      </dgm:t>
    </dgm:pt>
    <dgm:pt modelId="{EFD13C17-3C39-4579-8FF3-260C0EDD416A}" type="sibTrans" cxnId="{D59A4DA6-8AA8-4CD4-A9FD-85FBB9CC6254}">
      <dgm:prSet/>
      <dgm:spPr/>
      <dgm:t>
        <a:bodyPr/>
        <a:lstStyle/>
        <a:p>
          <a:endParaRPr lang="en-US"/>
        </a:p>
      </dgm:t>
    </dgm:pt>
    <dgm:pt modelId="{AAB406F3-DF96-41CD-9F5E-D96659DE6547}">
      <dgm:prSet phldrT="[Text]" custT="1"/>
      <dgm:spPr/>
      <dgm:t>
        <a:bodyPr/>
        <a:lstStyle/>
        <a:p>
          <a:r>
            <a:rPr lang="mn-MN" sz="3600" dirty="0" smtClean="0"/>
            <a:t>Хянах</a:t>
          </a:r>
          <a:endParaRPr lang="en-US" sz="3600" dirty="0"/>
        </a:p>
      </dgm:t>
    </dgm:pt>
    <dgm:pt modelId="{F3987378-6D1D-4A51-98D9-CAF4B7ECD61A}" type="parTrans" cxnId="{10F0CDBF-3D80-414F-8DD0-C9A993856546}">
      <dgm:prSet/>
      <dgm:spPr/>
      <dgm:t>
        <a:bodyPr/>
        <a:lstStyle/>
        <a:p>
          <a:endParaRPr lang="en-US"/>
        </a:p>
      </dgm:t>
    </dgm:pt>
    <dgm:pt modelId="{2EDF932E-963D-4F26-9CE0-789C2ACCF709}" type="sibTrans" cxnId="{10F0CDBF-3D80-414F-8DD0-C9A993856546}">
      <dgm:prSet/>
      <dgm:spPr/>
      <dgm:t>
        <a:bodyPr/>
        <a:lstStyle/>
        <a:p>
          <a:endParaRPr lang="en-US"/>
        </a:p>
      </dgm:t>
    </dgm:pt>
    <dgm:pt modelId="{9FCCBF4A-DE51-4BA7-877D-8FD116098AC7}">
      <dgm:prSet phldrT="[Text]" custT="1"/>
      <dgm:spPr/>
      <dgm:t>
        <a:bodyPr/>
        <a:lstStyle/>
        <a:p>
          <a:r>
            <a:rPr lang="mn-MN" sz="2800" dirty="0" smtClean="0"/>
            <a:t>Мотиваци</a:t>
          </a:r>
          <a:endParaRPr lang="en-US" sz="2800" dirty="0"/>
        </a:p>
      </dgm:t>
    </dgm:pt>
    <dgm:pt modelId="{756C9C24-727C-4E10-B805-67C3008EDADC}" type="parTrans" cxnId="{509A4489-5F89-4441-AABF-A495FB92497A}">
      <dgm:prSet/>
      <dgm:spPr/>
      <dgm:t>
        <a:bodyPr/>
        <a:lstStyle/>
        <a:p>
          <a:endParaRPr lang="en-US"/>
        </a:p>
      </dgm:t>
    </dgm:pt>
    <dgm:pt modelId="{23DD780C-6C44-4AED-A14A-DBCCE9254435}" type="sibTrans" cxnId="{509A4489-5F89-4441-AABF-A495FB92497A}">
      <dgm:prSet/>
      <dgm:spPr/>
      <dgm:t>
        <a:bodyPr/>
        <a:lstStyle/>
        <a:p>
          <a:endParaRPr lang="en-US"/>
        </a:p>
      </dgm:t>
    </dgm:pt>
    <dgm:pt modelId="{8B6A9A7D-EEE4-45DD-829D-14CD9CF16EB2}" type="pres">
      <dgm:prSet presAssocID="{EA73F1BF-35C5-419D-8B2F-C70210D44619}" presName="Name0" presStyleCnt="0">
        <dgm:presLayoutVars>
          <dgm:chMax val="1"/>
          <dgm:dir/>
          <dgm:animLvl val="ctr"/>
          <dgm:resizeHandles val="exact"/>
        </dgm:presLayoutVars>
      </dgm:prSet>
      <dgm:spPr/>
      <dgm:t>
        <a:bodyPr/>
        <a:lstStyle/>
        <a:p>
          <a:endParaRPr lang="en-US"/>
        </a:p>
      </dgm:t>
    </dgm:pt>
    <dgm:pt modelId="{3939BD93-C168-4014-9ACC-CDB0C8945803}" type="pres">
      <dgm:prSet presAssocID="{10EF207B-0E53-4A83-AE35-4EE84DD95DC1}" presName="centerShape" presStyleLbl="node0" presStyleIdx="0" presStyleCnt="1" custScaleX="216720" custScaleY="202164" custLinFactNeighborX="-1217" custLinFactNeighborY="-4109"/>
      <dgm:spPr/>
      <dgm:t>
        <a:bodyPr/>
        <a:lstStyle/>
        <a:p>
          <a:endParaRPr lang="en-US"/>
        </a:p>
      </dgm:t>
    </dgm:pt>
    <dgm:pt modelId="{027F34C3-1325-4744-9236-48477C31847C}" type="pres">
      <dgm:prSet presAssocID="{CFA85FDC-B5C3-499E-A0CB-805E8810EDF4}" presName="parTrans" presStyleLbl="sibTrans2D1" presStyleIdx="0" presStyleCnt="4"/>
      <dgm:spPr/>
      <dgm:t>
        <a:bodyPr/>
        <a:lstStyle/>
        <a:p>
          <a:endParaRPr lang="en-US"/>
        </a:p>
      </dgm:t>
    </dgm:pt>
    <dgm:pt modelId="{F9A09EB3-F1F7-4F2B-BB2D-51F981D9C518}" type="pres">
      <dgm:prSet presAssocID="{CFA85FDC-B5C3-499E-A0CB-805E8810EDF4}" presName="connectorText" presStyleLbl="sibTrans2D1" presStyleIdx="0" presStyleCnt="4"/>
      <dgm:spPr/>
      <dgm:t>
        <a:bodyPr/>
        <a:lstStyle/>
        <a:p>
          <a:endParaRPr lang="en-US"/>
        </a:p>
      </dgm:t>
    </dgm:pt>
    <dgm:pt modelId="{ECC8C4E8-6622-41DD-AE52-A96AEACC2A6A}" type="pres">
      <dgm:prSet presAssocID="{9A564C11-5CD5-4722-8B1B-54737E5780B3}" presName="node" presStyleLbl="node1" presStyleIdx="0" presStyleCnt="4" custScaleX="148325" custScaleY="144107" custRadScaleRad="108737" custRadScaleInc="-8183">
        <dgm:presLayoutVars>
          <dgm:bulletEnabled val="1"/>
        </dgm:presLayoutVars>
      </dgm:prSet>
      <dgm:spPr/>
      <dgm:t>
        <a:bodyPr/>
        <a:lstStyle/>
        <a:p>
          <a:endParaRPr lang="en-US"/>
        </a:p>
      </dgm:t>
    </dgm:pt>
    <dgm:pt modelId="{A9C48DB0-D48E-4AEA-A7AB-C4D2D17CE6EE}" type="pres">
      <dgm:prSet presAssocID="{226A7100-FA33-422D-A3EA-2E78500FFB08}" presName="parTrans" presStyleLbl="sibTrans2D1" presStyleIdx="1" presStyleCnt="4"/>
      <dgm:spPr/>
      <dgm:t>
        <a:bodyPr/>
        <a:lstStyle/>
        <a:p>
          <a:endParaRPr lang="en-US"/>
        </a:p>
      </dgm:t>
    </dgm:pt>
    <dgm:pt modelId="{7F3D149D-19DB-4516-BEE0-EAF05699863F}" type="pres">
      <dgm:prSet presAssocID="{226A7100-FA33-422D-A3EA-2E78500FFB08}" presName="connectorText" presStyleLbl="sibTrans2D1" presStyleIdx="1" presStyleCnt="4"/>
      <dgm:spPr/>
      <dgm:t>
        <a:bodyPr/>
        <a:lstStyle/>
        <a:p>
          <a:endParaRPr lang="en-US"/>
        </a:p>
      </dgm:t>
    </dgm:pt>
    <dgm:pt modelId="{CB9581BD-DD1F-4184-AE75-D99280D40458}" type="pres">
      <dgm:prSet presAssocID="{7A682B64-E886-4C63-802F-F025B81A0140}" presName="node" presStyleLbl="node1" presStyleIdx="1" presStyleCnt="4" custScaleX="162408" custScaleY="141790" custRadScaleRad="115909" custRadScaleInc="7333">
        <dgm:presLayoutVars>
          <dgm:bulletEnabled val="1"/>
        </dgm:presLayoutVars>
      </dgm:prSet>
      <dgm:spPr/>
      <dgm:t>
        <a:bodyPr/>
        <a:lstStyle/>
        <a:p>
          <a:endParaRPr lang="en-US"/>
        </a:p>
      </dgm:t>
    </dgm:pt>
    <dgm:pt modelId="{122B18E0-8D0B-4EB5-8D96-F76CEEFD741B}" type="pres">
      <dgm:prSet presAssocID="{F3987378-6D1D-4A51-98D9-CAF4B7ECD61A}" presName="parTrans" presStyleLbl="sibTrans2D1" presStyleIdx="2" presStyleCnt="4"/>
      <dgm:spPr/>
      <dgm:t>
        <a:bodyPr/>
        <a:lstStyle/>
        <a:p>
          <a:endParaRPr lang="en-US"/>
        </a:p>
      </dgm:t>
    </dgm:pt>
    <dgm:pt modelId="{2E9ED9D8-E3C9-4CC5-B758-2656F6598F55}" type="pres">
      <dgm:prSet presAssocID="{F3987378-6D1D-4A51-98D9-CAF4B7ECD61A}" presName="connectorText" presStyleLbl="sibTrans2D1" presStyleIdx="2" presStyleCnt="4"/>
      <dgm:spPr/>
      <dgm:t>
        <a:bodyPr/>
        <a:lstStyle/>
        <a:p>
          <a:endParaRPr lang="en-US"/>
        </a:p>
      </dgm:t>
    </dgm:pt>
    <dgm:pt modelId="{051B6C22-842B-4EC7-B1D2-EB3F43EAA819}" type="pres">
      <dgm:prSet presAssocID="{AAB406F3-DF96-41CD-9F5E-D96659DE6547}" presName="node" presStyleLbl="node1" presStyleIdx="2" presStyleCnt="4" custScaleX="138449" custScaleY="139073">
        <dgm:presLayoutVars>
          <dgm:bulletEnabled val="1"/>
        </dgm:presLayoutVars>
      </dgm:prSet>
      <dgm:spPr/>
      <dgm:t>
        <a:bodyPr/>
        <a:lstStyle/>
        <a:p>
          <a:endParaRPr lang="en-US"/>
        </a:p>
      </dgm:t>
    </dgm:pt>
    <dgm:pt modelId="{1A74392B-56D1-4F78-85C2-BEB970A1E799}" type="pres">
      <dgm:prSet presAssocID="{756C9C24-727C-4E10-B805-67C3008EDADC}" presName="parTrans" presStyleLbl="sibTrans2D1" presStyleIdx="3" presStyleCnt="4"/>
      <dgm:spPr/>
      <dgm:t>
        <a:bodyPr/>
        <a:lstStyle/>
        <a:p>
          <a:endParaRPr lang="en-US"/>
        </a:p>
      </dgm:t>
    </dgm:pt>
    <dgm:pt modelId="{A81274A0-A53C-4876-8D26-2402185B2B79}" type="pres">
      <dgm:prSet presAssocID="{756C9C24-727C-4E10-B805-67C3008EDADC}" presName="connectorText" presStyleLbl="sibTrans2D1" presStyleIdx="3" presStyleCnt="4"/>
      <dgm:spPr/>
      <dgm:t>
        <a:bodyPr/>
        <a:lstStyle/>
        <a:p>
          <a:endParaRPr lang="en-US"/>
        </a:p>
      </dgm:t>
    </dgm:pt>
    <dgm:pt modelId="{E894A7B5-68F3-43EE-A302-341F57D8DF74}" type="pres">
      <dgm:prSet presAssocID="{9FCCBF4A-DE51-4BA7-877D-8FD116098AC7}" presName="node" presStyleLbl="node1" presStyleIdx="3" presStyleCnt="4" custScaleX="154905" custScaleY="141790" custRadScaleRad="145356" custRadScaleInc="-5846">
        <dgm:presLayoutVars>
          <dgm:bulletEnabled val="1"/>
        </dgm:presLayoutVars>
      </dgm:prSet>
      <dgm:spPr/>
      <dgm:t>
        <a:bodyPr/>
        <a:lstStyle/>
        <a:p>
          <a:endParaRPr lang="en-US"/>
        </a:p>
      </dgm:t>
    </dgm:pt>
  </dgm:ptLst>
  <dgm:cxnLst>
    <dgm:cxn modelId="{FC1A464A-ACC2-416D-BD5B-9914883A7E8E}" srcId="{10EF207B-0E53-4A83-AE35-4EE84DD95DC1}" destId="{9A564C11-5CD5-4722-8B1B-54737E5780B3}" srcOrd="0" destOrd="0" parTransId="{CFA85FDC-B5C3-499E-A0CB-805E8810EDF4}" sibTransId="{B4047B14-BCAF-49D9-A88D-13A0156F50F6}"/>
    <dgm:cxn modelId="{4F723316-04EF-46ED-ADE6-732AFFC40E96}" type="presOf" srcId="{7A682B64-E886-4C63-802F-F025B81A0140}" destId="{CB9581BD-DD1F-4184-AE75-D99280D40458}" srcOrd="0" destOrd="0" presId="urn:microsoft.com/office/officeart/2005/8/layout/radial5"/>
    <dgm:cxn modelId="{5430FA25-0C83-46B5-801E-C7B255938415}" type="presOf" srcId="{AAB406F3-DF96-41CD-9F5E-D96659DE6547}" destId="{051B6C22-842B-4EC7-B1D2-EB3F43EAA819}" srcOrd="0" destOrd="0" presId="urn:microsoft.com/office/officeart/2005/8/layout/radial5"/>
    <dgm:cxn modelId="{D7B68564-C0F3-4387-B0F5-736C987A1145}" type="presOf" srcId="{9A564C11-5CD5-4722-8B1B-54737E5780B3}" destId="{ECC8C4E8-6622-41DD-AE52-A96AEACC2A6A}" srcOrd="0" destOrd="0" presId="urn:microsoft.com/office/officeart/2005/8/layout/radial5"/>
    <dgm:cxn modelId="{17791D9B-033B-42B9-A1DD-013933BBFE62}" type="presOf" srcId="{756C9C24-727C-4E10-B805-67C3008EDADC}" destId="{A81274A0-A53C-4876-8D26-2402185B2B79}" srcOrd="1" destOrd="0" presId="urn:microsoft.com/office/officeart/2005/8/layout/radial5"/>
    <dgm:cxn modelId="{10F0CDBF-3D80-414F-8DD0-C9A993856546}" srcId="{10EF207B-0E53-4A83-AE35-4EE84DD95DC1}" destId="{AAB406F3-DF96-41CD-9F5E-D96659DE6547}" srcOrd="2" destOrd="0" parTransId="{F3987378-6D1D-4A51-98D9-CAF4B7ECD61A}" sibTransId="{2EDF932E-963D-4F26-9CE0-789C2ACCF709}"/>
    <dgm:cxn modelId="{0FB2635C-F542-410E-ABBE-424720D37886}" type="presOf" srcId="{F3987378-6D1D-4A51-98D9-CAF4B7ECD61A}" destId="{122B18E0-8D0B-4EB5-8D96-F76CEEFD741B}" srcOrd="0" destOrd="0" presId="urn:microsoft.com/office/officeart/2005/8/layout/radial5"/>
    <dgm:cxn modelId="{89D6D426-CC15-4024-9AFA-84B8824B173B}" type="presOf" srcId="{226A7100-FA33-422D-A3EA-2E78500FFB08}" destId="{7F3D149D-19DB-4516-BEE0-EAF05699863F}" srcOrd="1" destOrd="0" presId="urn:microsoft.com/office/officeart/2005/8/layout/radial5"/>
    <dgm:cxn modelId="{509A4489-5F89-4441-AABF-A495FB92497A}" srcId="{10EF207B-0E53-4A83-AE35-4EE84DD95DC1}" destId="{9FCCBF4A-DE51-4BA7-877D-8FD116098AC7}" srcOrd="3" destOrd="0" parTransId="{756C9C24-727C-4E10-B805-67C3008EDADC}" sibTransId="{23DD780C-6C44-4AED-A14A-DBCCE9254435}"/>
    <dgm:cxn modelId="{9BD7B198-E1BF-4BA4-A4F4-48336E234E43}" type="presOf" srcId="{EA73F1BF-35C5-419D-8B2F-C70210D44619}" destId="{8B6A9A7D-EEE4-45DD-829D-14CD9CF16EB2}" srcOrd="0" destOrd="0" presId="urn:microsoft.com/office/officeart/2005/8/layout/radial5"/>
    <dgm:cxn modelId="{FE98B7DF-9A9E-4F06-9DD2-C814584E39D0}" srcId="{EA73F1BF-35C5-419D-8B2F-C70210D44619}" destId="{10EF207B-0E53-4A83-AE35-4EE84DD95DC1}" srcOrd="0" destOrd="0" parTransId="{EA4C6F29-780B-443F-86C4-B081DEFF38A1}" sibTransId="{48F0D809-4B4C-4F99-B35E-169EA03975E5}"/>
    <dgm:cxn modelId="{7D4ED5F0-AA5F-4E00-8F0F-78EFE742CBC7}" type="presOf" srcId="{CFA85FDC-B5C3-499E-A0CB-805E8810EDF4}" destId="{F9A09EB3-F1F7-4F2B-BB2D-51F981D9C518}" srcOrd="1" destOrd="0" presId="urn:microsoft.com/office/officeart/2005/8/layout/radial5"/>
    <dgm:cxn modelId="{C3F60712-DC03-405E-BAF7-5AD8AFED768E}" type="presOf" srcId="{226A7100-FA33-422D-A3EA-2E78500FFB08}" destId="{A9C48DB0-D48E-4AEA-A7AB-C4D2D17CE6EE}" srcOrd="0" destOrd="0" presId="urn:microsoft.com/office/officeart/2005/8/layout/radial5"/>
    <dgm:cxn modelId="{0751AC96-A722-49A2-A1EA-38F0A551A03C}" type="presOf" srcId="{F3987378-6D1D-4A51-98D9-CAF4B7ECD61A}" destId="{2E9ED9D8-E3C9-4CC5-B758-2656F6598F55}" srcOrd="1" destOrd="0" presId="urn:microsoft.com/office/officeart/2005/8/layout/radial5"/>
    <dgm:cxn modelId="{90158AAF-B231-419D-B2CB-B3564068F4B5}" type="presOf" srcId="{9FCCBF4A-DE51-4BA7-877D-8FD116098AC7}" destId="{E894A7B5-68F3-43EE-A302-341F57D8DF74}" srcOrd="0" destOrd="0" presId="urn:microsoft.com/office/officeart/2005/8/layout/radial5"/>
    <dgm:cxn modelId="{E600BAB8-56AC-45AF-919A-AF2674058437}" type="presOf" srcId="{756C9C24-727C-4E10-B805-67C3008EDADC}" destId="{1A74392B-56D1-4F78-85C2-BEB970A1E799}" srcOrd="0" destOrd="0" presId="urn:microsoft.com/office/officeart/2005/8/layout/radial5"/>
    <dgm:cxn modelId="{DFF4AC9D-5BCF-45D5-A43D-E54D82B68F5B}" type="presOf" srcId="{10EF207B-0E53-4A83-AE35-4EE84DD95DC1}" destId="{3939BD93-C168-4014-9ACC-CDB0C8945803}" srcOrd="0" destOrd="0" presId="urn:microsoft.com/office/officeart/2005/8/layout/radial5"/>
    <dgm:cxn modelId="{26C7E22A-42A4-4075-9DA7-99F1EE319435}" type="presOf" srcId="{CFA85FDC-B5C3-499E-A0CB-805E8810EDF4}" destId="{027F34C3-1325-4744-9236-48477C31847C}" srcOrd="0" destOrd="0" presId="urn:microsoft.com/office/officeart/2005/8/layout/radial5"/>
    <dgm:cxn modelId="{D59A4DA6-8AA8-4CD4-A9FD-85FBB9CC6254}" srcId="{10EF207B-0E53-4A83-AE35-4EE84DD95DC1}" destId="{7A682B64-E886-4C63-802F-F025B81A0140}" srcOrd="1" destOrd="0" parTransId="{226A7100-FA33-422D-A3EA-2E78500FFB08}" sibTransId="{EFD13C17-3C39-4579-8FF3-260C0EDD416A}"/>
    <dgm:cxn modelId="{1B454233-180A-4D7C-922A-3D7C1D341533}" type="presParOf" srcId="{8B6A9A7D-EEE4-45DD-829D-14CD9CF16EB2}" destId="{3939BD93-C168-4014-9ACC-CDB0C8945803}" srcOrd="0" destOrd="0" presId="urn:microsoft.com/office/officeart/2005/8/layout/radial5"/>
    <dgm:cxn modelId="{866AEB0C-F460-4BFD-AEDE-7B1C097C6E66}" type="presParOf" srcId="{8B6A9A7D-EEE4-45DD-829D-14CD9CF16EB2}" destId="{027F34C3-1325-4744-9236-48477C31847C}" srcOrd="1" destOrd="0" presId="urn:microsoft.com/office/officeart/2005/8/layout/radial5"/>
    <dgm:cxn modelId="{6A10CDC5-27A5-44C4-8D78-8E61EDDE6E2F}" type="presParOf" srcId="{027F34C3-1325-4744-9236-48477C31847C}" destId="{F9A09EB3-F1F7-4F2B-BB2D-51F981D9C518}" srcOrd="0" destOrd="0" presId="urn:microsoft.com/office/officeart/2005/8/layout/radial5"/>
    <dgm:cxn modelId="{E79CE68A-D6B2-4E4B-B676-2FCB10637A9A}" type="presParOf" srcId="{8B6A9A7D-EEE4-45DD-829D-14CD9CF16EB2}" destId="{ECC8C4E8-6622-41DD-AE52-A96AEACC2A6A}" srcOrd="2" destOrd="0" presId="urn:microsoft.com/office/officeart/2005/8/layout/radial5"/>
    <dgm:cxn modelId="{51436174-55CC-459E-A60A-E409C0E7F02E}" type="presParOf" srcId="{8B6A9A7D-EEE4-45DD-829D-14CD9CF16EB2}" destId="{A9C48DB0-D48E-4AEA-A7AB-C4D2D17CE6EE}" srcOrd="3" destOrd="0" presId="urn:microsoft.com/office/officeart/2005/8/layout/radial5"/>
    <dgm:cxn modelId="{6F6F714A-EE79-4A96-8DB4-979D41CD741C}" type="presParOf" srcId="{A9C48DB0-D48E-4AEA-A7AB-C4D2D17CE6EE}" destId="{7F3D149D-19DB-4516-BEE0-EAF05699863F}" srcOrd="0" destOrd="0" presId="urn:microsoft.com/office/officeart/2005/8/layout/radial5"/>
    <dgm:cxn modelId="{45782A6E-5127-4933-ABD2-4DD98EEE1AB7}" type="presParOf" srcId="{8B6A9A7D-EEE4-45DD-829D-14CD9CF16EB2}" destId="{CB9581BD-DD1F-4184-AE75-D99280D40458}" srcOrd="4" destOrd="0" presId="urn:microsoft.com/office/officeart/2005/8/layout/radial5"/>
    <dgm:cxn modelId="{994592A7-6B93-4575-AF05-F9F12F50C2C9}" type="presParOf" srcId="{8B6A9A7D-EEE4-45DD-829D-14CD9CF16EB2}" destId="{122B18E0-8D0B-4EB5-8D96-F76CEEFD741B}" srcOrd="5" destOrd="0" presId="urn:microsoft.com/office/officeart/2005/8/layout/radial5"/>
    <dgm:cxn modelId="{FFCE640B-DC0E-4809-946D-E6260DEB0AD1}" type="presParOf" srcId="{122B18E0-8D0B-4EB5-8D96-F76CEEFD741B}" destId="{2E9ED9D8-E3C9-4CC5-B758-2656F6598F55}" srcOrd="0" destOrd="0" presId="urn:microsoft.com/office/officeart/2005/8/layout/radial5"/>
    <dgm:cxn modelId="{0E654FE8-01F0-4F09-B4DC-C61F7D233A56}" type="presParOf" srcId="{8B6A9A7D-EEE4-45DD-829D-14CD9CF16EB2}" destId="{051B6C22-842B-4EC7-B1D2-EB3F43EAA819}" srcOrd="6" destOrd="0" presId="urn:microsoft.com/office/officeart/2005/8/layout/radial5"/>
    <dgm:cxn modelId="{F50D2E6B-1B36-41ED-9924-67F0AE7CCA70}" type="presParOf" srcId="{8B6A9A7D-EEE4-45DD-829D-14CD9CF16EB2}" destId="{1A74392B-56D1-4F78-85C2-BEB970A1E799}" srcOrd="7" destOrd="0" presId="urn:microsoft.com/office/officeart/2005/8/layout/radial5"/>
    <dgm:cxn modelId="{F42DFD71-84F3-49C5-8BD0-8041F7D3E63C}" type="presParOf" srcId="{1A74392B-56D1-4F78-85C2-BEB970A1E799}" destId="{A81274A0-A53C-4876-8D26-2402185B2B79}" srcOrd="0" destOrd="0" presId="urn:microsoft.com/office/officeart/2005/8/layout/radial5"/>
    <dgm:cxn modelId="{B26DE375-EF90-4530-B395-8B548F485224}" type="presParOf" srcId="{8B6A9A7D-EEE4-45DD-829D-14CD9CF16EB2}" destId="{E894A7B5-68F3-43EE-A302-341F57D8DF74}"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8.xml><?xml version="1.0" encoding="utf-8"?>
<dgm:dataModel xmlns:dgm="http://schemas.openxmlformats.org/drawingml/2006/diagram" xmlns:a="http://schemas.openxmlformats.org/drawingml/2006/main">
  <dgm:ptLst>
    <dgm:pt modelId="{935A20D9-F8B9-4311-A549-7A9FB421CF9B}"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6A9A2D04-F253-4ECA-905E-6350F3C4CC62}">
      <dgm:prSet phldrT="[Text]"/>
      <dgm:spPr/>
      <dgm:t>
        <a:bodyPr/>
        <a:lstStyle/>
        <a:p>
          <a:r>
            <a:rPr lang="mn-MN" dirty="0" smtClean="0"/>
            <a:t>А.Файоль /1841-1925/</a:t>
          </a:r>
          <a:endParaRPr lang="en-US" dirty="0"/>
        </a:p>
      </dgm:t>
    </dgm:pt>
    <dgm:pt modelId="{F6602354-F66A-49EB-B2E5-BA7CFFFDCAD9}" type="parTrans" cxnId="{BB100B39-813D-4F94-89A9-A723CCBEA08F}">
      <dgm:prSet/>
      <dgm:spPr/>
      <dgm:t>
        <a:bodyPr/>
        <a:lstStyle/>
        <a:p>
          <a:endParaRPr lang="en-US"/>
        </a:p>
      </dgm:t>
    </dgm:pt>
    <dgm:pt modelId="{9086A3A5-529D-46B2-B611-853C3DF8C555}" type="sibTrans" cxnId="{BB100B39-813D-4F94-89A9-A723CCBEA08F}">
      <dgm:prSet/>
      <dgm:spPr/>
      <dgm:t>
        <a:bodyPr/>
        <a:lstStyle/>
        <a:p>
          <a:endParaRPr lang="en-US"/>
        </a:p>
      </dgm:t>
    </dgm:pt>
    <dgm:pt modelId="{049B4EF4-FF3F-43FA-B127-C611AD2BFB24}">
      <dgm:prSet phldrT="[Text]"/>
      <dgm:spPr/>
      <dgm:t>
        <a:bodyPr/>
        <a:lstStyle/>
        <a:p>
          <a:pPr algn="ctr"/>
          <a:r>
            <a:rPr lang="mn-MN" dirty="0" smtClean="0"/>
            <a:t> Давуу тал:</a:t>
          </a:r>
        </a:p>
        <a:p>
          <a:pPr algn="ctr"/>
          <a:r>
            <a:rPr lang="mn-MN" dirty="0" smtClean="0"/>
            <a:t> Нэг байгууллага болгон нэгтгэж чадсан</a:t>
          </a:r>
          <a:endParaRPr lang="en-US" dirty="0"/>
        </a:p>
      </dgm:t>
    </dgm:pt>
    <dgm:pt modelId="{35593F94-CE80-42B4-B0C5-D53E367545AE}" type="parTrans" cxnId="{44BCF005-1596-4EF9-936D-42B2B701E78F}">
      <dgm:prSet/>
      <dgm:spPr/>
      <dgm:t>
        <a:bodyPr/>
        <a:lstStyle/>
        <a:p>
          <a:endParaRPr lang="en-US"/>
        </a:p>
      </dgm:t>
    </dgm:pt>
    <dgm:pt modelId="{D35B7F50-C711-4F55-9E97-0DBAF7F6A2D3}" type="sibTrans" cxnId="{44BCF005-1596-4EF9-936D-42B2B701E78F}">
      <dgm:prSet/>
      <dgm:spPr/>
      <dgm:t>
        <a:bodyPr/>
        <a:lstStyle/>
        <a:p>
          <a:endParaRPr lang="en-US"/>
        </a:p>
      </dgm:t>
    </dgm:pt>
    <dgm:pt modelId="{EAA5B592-1E20-4409-8CA5-14506176EF56}">
      <dgm:prSet phldrT="[Text]"/>
      <dgm:spPr/>
      <dgm:t>
        <a:bodyPr/>
        <a:lstStyle/>
        <a:p>
          <a:r>
            <a:rPr lang="mn-MN" dirty="0" smtClean="0"/>
            <a:t>Сул тал:</a:t>
          </a:r>
        </a:p>
        <a:p>
          <a:r>
            <a:rPr lang="mn-MN" dirty="0" smtClean="0"/>
            <a:t> Хэт их захиргаатал нь нэг талаас сул тал юм  </a:t>
          </a:r>
          <a:endParaRPr lang="en-US" dirty="0"/>
        </a:p>
      </dgm:t>
    </dgm:pt>
    <dgm:pt modelId="{9C79DD53-E9F8-4EA7-83D7-C05EA5E9312B}" type="parTrans" cxnId="{3D7147AB-8A95-41BF-9666-BB3695904C17}">
      <dgm:prSet/>
      <dgm:spPr/>
      <dgm:t>
        <a:bodyPr/>
        <a:lstStyle/>
        <a:p>
          <a:endParaRPr lang="en-US"/>
        </a:p>
      </dgm:t>
    </dgm:pt>
    <dgm:pt modelId="{39457266-323A-4FC3-92E1-34EBB4DCCC55}" type="sibTrans" cxnId="{3D7147AB-8A95-41BF-9666-BB3695904C17}">
      <dgm:prSet/>
      <dgm:spPr/>
      <dgm:t>
        <a:bodyPr/>
        <a:lstStyle/>
        <a:p>
          <a:endParaRPr lang="en-US"/>
        </a:p>
      </dgm:t>
    </dgm:pt>
    <dgm:pt modelId="{40FD1114-3392-48A7-B840-DD28ADB29F13}">
      <dgm:prSet phldrT="[Text]"/>
      <dgm:spPr/>
      <dgm:t>
        <a:bodyPr/>
        <a:lstStyle/>
        <a:p>
          <a:r>
            <a:rPr lang="mn-MN" dirty="0" smtClean="0"/>
            <a:t>Федрик, Ц.Тейлор /1815-1915/</a:t>
          </a:r>
          <a:endParaRPr lang="en-US" dirty="0"/>
        </a:p>
      </dgm:t>
    </dgm:pt>
    <dgm:pt modelId="{360649AD-E776-40E8-ABC8-B5D2B917F669}" type="parTrans" cxnId="{4F09FA61-83D3-42E2-BA4B-C67053E0BCBC}">
      <dgm:prSet/>
      <dgm:spPr/>
      <dgm:t>
        <a:bodyPr/>
        <a:lstStyle/>
        <a:p>
          <a:endParaRPr lang="en-US"/>
        </a:p>
      </dgm:t>
    </dgm:pt>
    <dgm:pt modelId="{4E72F93E-1568-468A-8786-247F3F89EAE1}" type="sibTrans" cxnId="{4F09FA61-83D3-42E2-BA4B-C67053E0BCBC}">
      <dgm:prSet/>
      <dgm:spPr/>
      <dgm:t>
        <a:bodyPr/>
        <a:lstStyle/>
        <a:p>
          <a:endParaRPr lang="en-US"/>
        </a:p>
      </dgm:t>
    </dgm:pt>
    <dgm:pt modelId="{FB353593-F3A7-490B-8692-EA070EE90280}">
      <dgm:prSet phldrT="[Text]"/>
      <dgm:spPr/>
      <dgm:t>
        <a:bodyPr/>
        <a:lstStyle/>
        <a:p>
          <a:r>
            <a:rPr lang="mn-MN" dirty="0" smtClean="0"/>
            <a:t>Давуу тал:</a:t>
          </a:r>
        </a:p>
        <a:p>
          <a:r>
            <a:rPr lang="mn-MN" dirty="0" smtClean="0"/>
            <a:t> Ажилтандаа өндөр шалгуур тавьж ажлын үр бүтээмжээ дээшлүүлэх                          </a:t>
          </a:r>
          <a:endParaRPr lang="en-US" dirty="0"/>
        </a:p>
      </dgm:t>
    </dgm:pt>
    <dgm:pt modelId="{84F30C66-2918-4A60-B45E-AFC3BA917DEF}" type="parTrans" cxnId="{1FB811EC-CCE8-497E-AED0-547F5B7F40A0}">
      <dgm:prSet/>
      <dgm:spPr/>
      <dgm:t>
        <a:bodyPr/>
        <a:lstStyle/>
        <a:p>
          <a:endParaRPr lang="en-US"/>
        </a:p>
      </dgm:t>
    </dgm:pt>
    <dgm:pt modelId="{B21AA3F6-D747-4C94-BED4-CAEE16E10DAA}" type="sibTrans" cxnId="{1FB811EC-CCE8-497E-AED0-547F5B7F40A0}">
      <dgm:prSet/>
      <dgm:spPr/>
      <dgm:t>
        <a:bodyPr/>
        <a:lstStyle/>
        <a:p>
          <a:endParaRPr lang="en-US"/>
        </a:p>
      </dgm:t>
    </dgm:pt>
    <dgm:pt modelId="{C06BC04B-1521-4FE9-9ADB-A1E4C0E43EE1}">
      <dgm:prSet phldrT="[Text]"/>
      <dgm:spPr/>
      <dgm:t>
        <a:bodyPr/>
        <a:lstStyle/>
        <a:p>
          <a:r>
            <a:rPr lang="mn-MN" dirty="0" smtClean="0"/>
            <a:t>Сул тал:</a:t>
          </a:r>
        </a:p>
        <a:p>
          <a:r>
            <a:rPr lang="mn-MN" dirty="0" smtClean="0"/>
            <a:t> Хянах зохицуулах чиг үүргийг тодорхойлж өгөөгүй</a:t>
          </a:r>
          <a:endParaRPr lang="en-US" dirty="0"/>
        </a:p>
      </dgm:t>
    </dgm:pt>
    <dgm:pt modelId="{AED2BC42-F96D-40C5-9778-E3730E50A65A}" type="parTrans" cxnId="{4E09A57D-9131-4594-AF51-1E86D6AC1433}">
      <dgm:prSet/>
      <dgm:spPr/>
      <dgm:t>
        <a:bodyPr/>
        <a:lstStyle/>
        <a:p>
          <a:endParaRPr lang="en-US"/>
        </a:p>
      </dgm:t>
    </dgm:pt>
    <dgm:pt modelId="{B0767C00-16E2-49C5-A8EE-3A2BB42347AD}" type="sibTrans" cxnId="{4E09A57D-9131-4594-AF51-1E86D6AC1433}">
      <dgm:prSet/>
      <dgm:spPr/>
      <dgm:t>
        <a:bodyPr/>
        <a:lstStyle/>
        <a:p>
          <a:endParaRPr lang="en-US"/>
        </a:p>
      </dgm:t>
    </dgm:pt>
    <dgm:pt modelId="{1BFF1673-92F6-48D0-8430-F5C3EBDFAFD7}" type="pres">
      <dgm:prSet presAssocID="{935A20D9-F8B9-4311-A549-7A9FB421CF9B}" presName="diagram" presStyleCnt="0">
        <dgm:presLayoutVars>
          <dgm:chPref val="1"/>
          <dgm:dir/>
          <dgm:animOne val="branch"/>
          <dgm:animLvl val="lvl"/>
          <dgm:resizeHandles/>
        </dgm:presLayoutVars>
      </dgm:prSet>
      <dgm:spPr/>
      <dgm:t>
        <a:bodyPr/>
        <a:lstStyle/>
        <a:p>
          <a:endParaRPr lang="en-US"/>
        </a:p>
      </dgm:t>
    </dgm:pt>
    <dgm:pt modelId="{C35D710B-A935-4044-BEC6-BCA238F4B209}" type="pres">
      <dgm:prSet presAssocID="{6A9A2D04-F253-4ECA-905E-6350F3C4CC62}" presName="root" presStyleCnt="0"/>
      <dgm:spPr/>
    </dgm:pt>
    <dgm:pt modelId="{D3D9BAB0-80E8-4E8E-842E-0D890F8DA3FA}" type="pres">
      <dgm:prSet presAssocID="{6A9A2D04-F253-4ECA-905E-6350F3C4CC62}" presName="rootComposite" presStyleCnt="0"/>
      <dgm:spPr/>
    </dgm:pt>
    <dgm:pt modelId="{FFFF4BFA-3D4D-4BC9-A63A-06DFDE8282BA}" type="pres">
      <dgm:prSet presAssocID="{6A9A2D04-F253-4ECA-905E-6350F3C4CC62}" presName="rootText" presStyleLbl="node1" presStyleIdx="0" presStyleCnt="2" custLinFactNeighborX="-2757"/>
      <dgm:spPr/>
      <dgm:t>
        <a:bodyPr/>
        <a:lstStyle/>
        <a:p>
          <a:endParaRPr lang="en-US"/>
        </a:p>
      </dgm:t>
    </dgm:pt>
    <dgm:pt modelId="{387DF9FF-038E-4B20-92D1-36A70BE36731}" type="pres">
      <dgm:prSet presAssocID="{6A9A2D04-F253-4ECA-905E-6350F3C4CC62}" presName="rootConnector" presStyleLbl="node1" presStyleIdx="0" presStyleCnt="2"/>
      <dgm:spPr/>
      <dgm:t>
        <a:bodyPr/>
        <a:lstStyle/>
        <a:p>
          <a:endParaRPr lang="en-US"/>
        </a:p>
      </dgm:t>
    </dgm:pt>
    <dgm:pt modelId="{4EA12FD7-92A0-422F-92FB-B2CC4ECD197E}" type="pres">
      <dgm:prSet presAssocID="{6A9A2D04-F253-4ECA-905E-6350F3C4CC62}" presName="childShape" presStyleCnt="0"/>
      <dgm:spPr/>
    </dgm:pt>
    <dgm:pt modelId="{128A89F7-A4B8-4812-B18B-FB63B5A2D568}" type="pres">
      <dgm:prSet presAssocID="{35593F94-CE80-42B4-B0C5-D53E367545AE}" presName="Name13" presStyleLbl="parChTrans1D2" presStyleIdx="0" presStyleCnt="4"/>
      <dgm:spPr/>
      <dgm:t>
        <a:bodyPr/>
        <a:lstStyle/>
        <a:p>
          <a:endParaRPr lang="en-US"/>
        </a:p>
      </dgm:t>
    </dgm:pt>
    <dgm:pt modelId="{DBBB1788-0E02-47BF-B5A2-177D173681D2}" type="pres">
      <dgm:prSet presAssocID="{049B4EF4-FF3F-43FA-B127-C611AD2BFB24}" presName="childText" presStyleLbl="bgAcc1" presStyleIdx="0" presStyleCnt="4" custScaleY="120804">
        <dgm:presLayoutVars>
          <dgm:bulletEnabled val="1"/>
        </dgm:presLayoutVars>
      </dgm:prSet>
      <dgm:spPr/>
      <dgm:t>
        <a:bodyPr/>
        <a:lstStyle/>
        <a:p>
          <a:endParaRPr lang="en-US"/>
        </a:p>
      </dgm:t>
    </dgm:pt>
    <dgm:pt modelId="{00963A38-8252-4187-B56D-9A79D45015A2}" type="pres">
      <dgm:prSet presAssocID="{9C79DD53-E9F8-4EA7-83D7-C05EA5E9312B}" presName="Name13" presStyleLbl="parChTrans1D2" presStyleIdx="1" presStyleCnt="4"/>
      <dgm:spPr/>
      <dgm:t>
        <a:bodyPr/>
        <a:lstStyle/>
        <a:p>
          <a:endParaRPr lang="en-US"/>
        </a:p>
      </dgm:t>
    </dgm:pt>
    <dgm:pt modelId="{38653B12-0F83-4210-8E42-CB9D66BCCE20}" type="pres">
      <dgm:prSet presAssocID="{EAA5B592-1E20-4409-8CA5-14506176EF56}" presName="childText" presStyleLbl="bgAcc1" presStyleIdx="1" presStyleCnt="4" custScaleY="107202">
        <dgm:presLayoutVars>
          <dgm:bulletEnabled val="1"/>
        </dgm:presLayoutVars>
      </dgm:prSet>
      <dgm:spPr/>
      <dgm:t>
        <a:bodyPr/>
        <a:lstStyle/>
        <a:p>
          <a:endParaRPr lang="en-US"/>
        </a:p>
      </dgm:t>
    </dgm:pt>
    <dgm:pt modelId="{EC0F9B51-A7A7-487B-870D-0DC23657929F}" type="pres">
      <dgm:prSet presAssocID="{40FD1114-3392-48A7-B840-DD28ADB29F13}" presName="root" presStyleCnt="0"/>
      <dgm:spPr/>
    </dgm:pt>
    <dgm:pt modelId="{4F13E5A9-B860-4F20-A769-3B60F0572FAB}" type="pres">
      <dgm:prSet presAssocID="{40FD1114-3392-48A7-B840-DD28ADB29F13}" presName="rootComposite" presStyleCnt="0"/>
      <dgm:spPr/>
    </dgm:pt>
    <dgm:pt modelId="{41EDAE13-A5DB-40B9-8F08-75D22D94796F}" type="pres">
      <dgm:prSet presAssocID="{40FD1114-3392-48A7-B840-DD28ADB29F13}" presName="rootText" presStyleLbl="node1" presStyleIdx="1" presStyleCnt="2"/>
      <dgm:spPr/>
      <dgm:t>
        <a:bodyPr/>
        <a:lstStyle/>
        <a:p>
          <a:endParaRPr lang="en-US"/>
        </a:p>
      </dgm:t>
    </dgm:pt>
    <dgm:pt modelId="{12FF9DAE-E9FA-4F20-94F8-351EAA3DD52D}" type="pres">
      <dgm:prSet presAssocID="{40FD1114-3392-48A7-B840-DD28ADB29F13}" presName="rootConnector" presStyleLbl="node1" presStyleIdx="1" presStyleCnt="2"/>
      <dgm:spPr/>
      <dgm:t>
        <a:bodyPr/>
        <a:lstStyle/>
        <a:p>
          <a:endParaRPr lang="en-US"/>
        </a:p>
      </dgm:t>
    </dgm:pt>
    <dgm:pt modelId="{F7499FE2-1388-4B3E-8487-884A58E1927E}" type="pres">
      <dgm:prSet presAssocID="{40FD1114-3392-48A7-B840-DD28ADB29F13}" presName="childShape" presStyleCnt="0"/>
      <dgm:spPr/>
    </dgm:pt>
    <dgm:pt modelId="{212A99B3-DDCC-4A33-9C95-3E7C5EA19E9B}" type="pres">
      <dgm:prSet presAssocID="{84F30C66-2918-4A60-B45E-AFC3BA917DEF}" presName="Name13" presStyleLbl="parChTrans1D2" presStyleIdx="2" presStyleCnt="4"/>
      <dgm:spPr/>
      <dgm:t>
        <a:bodyPr/>
        <a:lstStyle/>
        <a:p>
          <a:endParaRPr lang="en-US"/>
        </a:p>
      </dgm:t>
    </dgm:pt>
    <dgm:pt modelId="{06BBA4F8-E18A-452A-BE1C-39DA7CDF2436}" type="pres">
      <dgm:prSet presAssocID="{FB353593-F3A7-490B-8692-EA070EE90280}" presName="childText" presStyleLbl="bgAcc1" presStyleIdx="2" presStyleCnt="4" custScaleX="114222" custScaleY="124688">
        <dgm:presLayoutVars>
          <dgm:bulletEnabled val="1"/>
        </dgm:presLayoutVars>
      </dgm:prSet>
      <dgm:spPr/>
      <dgm:t>
        <a:bodyPr/>
        <a:lstStyle/>
        <a:p>
          <a:endParaRPr lang="en-US"/>
        </a:p>
      </dgm:t>
    </dgm:pt>
    <dgm:pt modelId="{C7E1F69B-730A-4CC0-A8B4-29AA1EDDD130}" type="pres">
      <dgm:prSet presAssocID="{AED2BC42-F96D-40C5-9778-E3730E50A65A}" presName="Name13" presStyleLbl="parChTrans1D2" presStyleIdx="3" presStyleCnt="4"/>
      <dgm:spPr/>
      <dgm:t>
        <a:bodyPr/>
        <a:lstStyle/>
        <a:p>
          <a:endParaRPr lang="en-US"/>
        </a:p>
      </dgm:t>
    </dgm:pt>
    <dgm:pt modelId="{9BF4399E-7A9D-4336-9D7E-D5606B6A4997}" type="pres">
      <dgm:prSet presAssocID="{C06BC04B-1521-4FE9-9ADB-A1E4C0E43EE1}" presName="childText" presStyleLbl="bgAcc1" presStyleIdx="3" presStyleCnt="4" custScaleY="99307">
        <dgm:presLayoutVars>
          <dgm:bulletEnabled val="1"/>
        </dgm:presLayoutVars>
      </dgm:prSet>
      <dgm:spPr/>
      <dgm:t>
        <a:bodyPr/>
        <a:lstStyle/>
        <a:p>
          <a:endParaRPr lang="en-US"/>
        </a:p>
      </dgm:t>
    </dgm:pt>
  </dgm:ptLst>
  <dgm:cxnLst>
    <dgm:cxn modelId="{1FB811EC-CCE8-497E-AED0-547F5B7F40A0}" srcId="{40FD1114-3392-48A7-B840-DD28ADB29F13}" destId="{FB353593-F3A7-490B-8692-EA070EE90280}" srcOrd="0" destOrd="0" parTransId="{84F30C66-2918-4A60-B45E-AFC3BA917DEF}" sibTransId="{B21AA3F6-D747-4C94-BED4-CAEE16E10DAA}"/>
    <dgm:cxn modelId="{1B3B9DAC-4ACE-43A2-A6E9-0A5108D09A01}" type="presOf" srcId="{EAA5B592-1E20-4409-8CA5-14506176EF56}" destId="{38653B12-0F83-4210-8E42-CB9D66BCCE20}" srcOrd="0" destOrd="0" presId="urn:microsoft.com/office/officeart/2005/8/layout/hierarchy3"/>
    <dgm:cxn modelId="{DCF2E204-1172-4F59-A180-DE79BADE2ECE}" type="presOf" srcId="{6A9A2D04-F253-4ECA-905E-6350F3C4CC62}" destId="{FFFF4BFA-3D4D-4BC9-A63A-06DFDE8282BA}" srcOrd="0" destOrd="0" presId="urn:microsoft.com/office/officeart/2005/8/layout/hierarchy3"/>
    <dgm:cxn modelId="{FBCA1CE7-1C5F-41F0-AB3A-7F69BD8BF6A5}" type="presOf" srcId="{FB353593-F3A7-490B-8692-EA070EE90280}" destId="{06BBA4F8-E18A-452A-BE1C-39DA7CDF2436}" srcOrd="0" destOrd="0" presId="urn:microsoft.com/office/officeart/2005/8/layout/hierarchy3"/>
    <dgm:cxn modelId="{159D3605-4C3E-4042-9CE0-D5BA06908948}" type="presOf" srcId="{84F30C66-2918-4A60-B45E-AFC3BA917DEF}" destId="{212A99B3-DDCC-4A33-9C95-3E7C5EA19E9B}" srcOrd="0" destOrd="0" presId="urn:microsoft.com/office/officeart/2005/8/layout/hierarchy3"/>
    <dgm:cxn modelId="{F9E3D3BD-3402-4FEC-A064-6B50867840F8}" type="presOf" srcId="{C06BC04B-1521-4FE9-9ADB-A1E4C0E43EE1}" destId="{9BF4399E-7A9D-4336-9D7E-D5606B6A4997}" srcOrd="0" destOrd="0" presId="urn:microsoft.com/office/officeart/2005/8/layout/hierarchy3"/>
    <dgm:cxn modelId="{D2169AF1-FABC-45AF-ADD1-5A25C70C23C3}" type="presOf" srcId="{935A20D9-F8B9-4311-A549-7A9FB421CF9B}" destId="{1BFF1673-92F6-48D0-8430-F5C3EBDFAFD7}" srcOrd="0" destOrd="0" presId="urn:microsoft.com/office/officeart/2005/8/layout/hierarchy3"/>
    <dgm:cxn modelId="{C9A70394-8298-4CD4-A7FF-826377A6CB5C}" type="presOf" srcId="{35593F94-CE80-42B4-B0C5-D53E367545AE}" destId="{128A89F7-A4B8-4812-B18B-FB63B5A2D568}" srcOrd="0" destOrd="0" presId="urn:microsoft.com/office/officeart/2005/8/layout/hierarchy3"/>
    <dgm:cxn modelId="{B40B8B3C-BA0B-42CF-BF2E-2F4E31FF29F2}" type="presOf" srcId="{40FD1114-3392-48A7-B840-DD28ADB29F13}" destId="{12FF9DAE-E9FA-4F20-94F8-351EAA3DD52D}" srcOrd="1" destOrd="0" presId="urn:microsoft.com/office/officeart/2005/8/layout/hierarchy3"/>
    <dgm:cxn modelId="{8CACDDCF-2A41-4C78-B754-01F4466C250E}" type="presOf" srcId="{6A9A2D04-F253-4ECA-905E-6350F3C4CC62}" destId="{387DF9FF-038E-4B20-92D1-36A70BE36731}" srcOrd="1" destOrd="0" presId="urn:microsoft.com/office/officeart/2005/8/layout/hierarchy3"/>
    <dgm:cxn modelId="{BB100B39-813D-4F94-89A9-A723CCBEA08F}" srcId="{935A20D9-F8B9-4311-A549-7A9FB421CF9B}" destId="{6A9A2D04-F253-4ECA-905E-6350F3C4CC62}" srcOrd="0" destOrd="0" parTransId="{F6602354-F66A-49EB-B2E5-BA7CFFFDCAD9}" sibTransId="{9086A3A5-529D-46B2-B611-853C3DF8C555}"/>
    <dgm:cxn modelId="{4E09A57D-9131-4594-AF51-1E86D6AC1433}" srcId="{40FD1114-3392-48A7-B840-DD28ADB29F13}" destId="{C06BC04B-1521-4FE9-9ADB-A1E4C0E43EE1}" srcOrd="1" destOrd="0" parTransId="{AED2BC42-F96D-40C5-9778-E3730E50A65A}" sibTransId="{B0767C00-16E2-49C5-A8EE-3A2BB42347AD}"/>
    <dgm:cxn modelId="{629B7E64-FC65-49C3-801C-E11B99A4C5BA}" type="presOf" srcId="{AED2BC42-F96D-40C5-9778-E3730E50A65A}" destId="{C7E1F69B-730A-4CC0-A8B4-29AA1EDDD130}" srcOrd="0" destOrd="0" presId="urn:microsoft.com/office/officeart/2005/8/layout/hierarchy3"/>
    <dgm:cxn modelId="{A08148FA-D8D2-4C85-AE9A-EB76E65455B0}" type="presOf" srcId="{9C79DD53-E9F8-4EA7-83D7-C05EA5E9312B}" destId="{00963A38-8252-4187-B56D-9A79D45015A2}" srcOrd="0" destOrd="0" presId="urn:microsoft.com/office/officeart/2005/8/layout/hierarchy3"/>
    <dgm:cxn modelId="{4F09FA61-83D3-42E2-BA4B-C67053E0BCBC}" srcId="{935A20D9-F8B9-4311-A549-7A9FB421CF9B}" destId="{40FD1114-3392-48A7-B840-DD28ADB29F13}" srcOrd="1" destOrd="0" parTransId="{360649AD-E776-40E8-ABC8-B5D2B917F669}" sibTransId="{4E72F93E-1568-468A-8786-247F3F89EAE1}"/>
    <dgm:cxn modelId="{44BCF005-1596-4EF9-936D-42B2B701E78F}" srcId="{6A9A2D04-F253-4ECA-905E-6350F3C4CC62}" destId="{049B4EF4-FF3F-43FA-B127-C611AD2BFB24}" srcOrd="0" destOrd="0" parTransId="{35593F94-CE80-42B4-B0C5-D53E367545AE}" sibTransId="{D35B7F50-C711-4F55-9E97-0DBAF7F6A2D3}"/>
    <dgm:cxn modelId="{6BA34270-538B-43AA-B948-75C761B30EB5}" type="presOf" srcId="{049B4EF4-FF3F-43FA-B127-C611AD2BFB24}" destId="{DBBB1788-0E02-47BF-B5A2-177D173681D2}" srcOrd="0" destOrd="0" presId="urn:microsoft.com/office/officeart/2005/8/layout/hierarchy3"/>
    <dgm:cxn modelId="{3D7147AB-8A95-41BF-9666-BB3695904C17}" srcId="{6A9A2D04-F253-4ECA-905E-6350F3C4CC62}" destId="{EAA5B592-1E20-4409-8CA5-14506176EF56}" srcOrd="1" destOrd="0" parTransId="{9C79DD53-E9F8-4EA7-83D7-C05EA5E9312B}" sibTransId="{39457266-323A-4FC3-92E1-34EBB4DCCC55}"/>
    <dgm:cxn modelId="{82C3B942-F9ED-43E6-8904-87CC4DFB8CED}" type="presOf" srcId="{40FD1114-3392-48A7-B840-DD28ADB29F13}" destId="{41EDAE13-A5DB-40B9-8F08-75D22D94796F}" srcOrd="0" destOrd="0" presId="urn:microsoft.com/office/officeart/2005/8/layout/hierarchy3"/>
    <dgm:cxn modelId="{513F4BFC-94FC-4AC5-AC57-0427FF53560E}" type="presParOf" srcId="{1BFF1673-92F6-48D0-8430-F5C3EBDFAFD7}" destId="{C35D710B-A935-4044-BEC6-BCA238F4B209}" srcOrd="0" destOrd="0" presId="urn:microsoft.com/office/officeart/2005/8/layout/hierarchy3"/>
    <dgm:cxn modelId="{8E9BBE82-8B51-4572-AC2B-3F238E32ECF8}" type="presParOf" srcId="{C35D710B-A935-4044-BEC6-BCA238F4B209}" destId="{D3D9BAB0-80E8-4E8E-842E-0D890F8DA3FA}" srcOrd="0" destOrd="0" presId="urn:microsoft.com/office/officeart/2005/8/layout/hierarchy3"/>
    <dgm:cxn modelId="{8457652F-7CB7-4038-AD3A-3DDB3FCF71F9}" type="presParOf" srcId="{D3D9BAB0-80E8-4E8E-842E-0D890F8DA3FA}" destId="{FFFF4BFA-3D4D-4BC9-A63A-06DFDE8282BA}" srcOrd="0" destOrd="0" presId="urn:microsoft.com/office/officeart/2005/8/layout/hierarchy3"/>
    <dgm:cxn modelId="{334E8EB6-2EE3-4A05-A3C9-A575120EF36F}" type="presParOf" srcId="{D3D9BAB0-80E8-4E8E-842E-0D890F8DA3FA}" destId="{387DF9FF-038E-4B20-92D1-36A70BE36731}" srcOrd="1" destOrd="0" presId="urn:microsoft.com/office/officeart/2005/8/layout/hierarchy3"/>
    <dgm:cxn modelId="{DBB118CC-FD1E-42FD-8BD3-9441536C8952}" type="presParOf" srcId="{C35D710B-A935-4044-BEC6-BCA238F4B209}" destId="{4EA12FD7-92A0-422F-92FB-B2CC4ECD197E}" srcOrd="1" destOrd="0" presId="urn:microsoft.com/office/officeart/2005/8/layout/hierarchy3"/>
    <dgm:cxn modelId="{8560CB54-4785-4FEB-83C1-A00FF656F5CE}" type="presParOf" srcId="{4EA12FD7-92A0-422F-92FB-B2CC4ECD197E}" destId="{128A89F7-A4B8-4812-B18B-FB63B5A2D568}" srcOrd="0" destOrd="0" presId="urn:microsoft.com/office/officeart/2005/8/layout/hierarchy3"/>
    <dgm:cxn modelId="{5BC23162-E849-4C02-8D53-66D4818F5D2C}" type="presParOf" srcId="{4EA12FD7-92A0-422F-92FB-B2CC4ECD197E}" destId="{DBBB1788-0E02-47BF-B5A2-177D173681D2}" srcOrd="1" destOrd="0" presId="urn:microsoft.com/office/officeart/2005/8/layout/hierarchy3"/>
    <dgm:cxn modelId="{1BF99ADA-74EA-4EB6-94E0-A7D35A257B85}" type="presParOf" srcId="{4EA12FD7-92A0-422F-92FB-B2CC4ECD197E}" destId="{00963A38-8252-4187-B56D-9A79D45015A2}" srcOrd="2" destOrd="0" presId="urn:microsoft.com/office/officeart/2005/8/layout/hierarchy3"/>
    <dgm:cxn modelId="{EE100A19-3ADE-4AB5-B1EF-0121B0223D05}" type="presParOf" srcId="{4EA12FD7-92A0-422F-92FB-B2CC4ECD197E}" destId="{38653B12-0F83-4210-8E42-CB9D66BCCE20}" srcOrd="3" destOrd="0" presId="urn:microsoft.com/office/officeart/2005/8/layout/hierarchy3"/>
    <dgm:cxn modelId="{55021B67-EBFD-4941-B312-DCEC9EEEEEB0}" type="presParOf" srcId="{1BFF1673-92F6-48D0-8430-F5C3EBDFAFD7}" destId="{EC0F9B51-A7A7-487B-870D-0DC23657929F}" srcOrd="1" destOrd="0" presId="urn:microsoft.com/office/officeart/2005/8/layout/hierarchy3"/>
    <dgm:cxn modelId="{7444A7A3-FB28-4370-ABB8-C6B68D67B093}" type="presParOf" srcId="{EC0F9B51-A7A7-487B-870D-0DC23657929F}" destId="{4F13E5A9-B860-4F20-A769-3B60F0572FAB}" srcOrd="0" destOrd="0" presId="urn:microsoft.com/office/officeart/2005/8/layout/hierarchy3"/>
    <dgm:cxn modelId="{4EB876CA-F768-4665-9F1A-E4D7DDC4B96A}" type="presParOf" srcId="{4F13E5A9-B860-4F20-A769-3B60F0572FAB}" destId="{41EDAE13-A5DB-40B9-8F08-75D22D94796F}" srcOrd="0" destOrd="0" presId="urn:microsoft.com/office/officeart/2005/8/layout/hierarchy3"/>
    <dgm:cxn modelId="{4A52A811-A1DC-4EAE-8391-823C728D8DBC}" type="presParOf" srcId="{4F13E5A9-B860-4F20-A769-3B60F0572FAB}" destId="{12FF9DAE-E9FA-4F20-94F8-351EAA3DD52D}" srcOrd="1" destOrd="0" presId="urn:microsoft.com/office/officeart/2005/8/layout/hierarchy3"/>
    <dgm:cxn modelId="{2DEAC8BA-0B33-4119-AA57-DF101F64BEAE}" type="presParOf" srcId="{EC0F9B51-A7A7-487B-870D-0DC23657929F}" destId="{F7499FE2-1388-4B3E-8487-884A58E1927E}" srcOrd="1" destOrd="0" presId="urn:microsoft.com/office/officeart/2005/8/layout/hierarchy3"/>
    <dgm:cxn modelId="{7441EDC8-3C2C-46B0-9459-9EAD07828E0B}" type="presParOf" srcId="{F7499FE2-1388-4B3E-8487-884A58E1927E}" destId="{212A99B3-DDCC-4A33-9C95-3E7C5EA19E9B}" srcOrd="0" destOrd="0" presId="urn:microsoft.com/office/officeart/2005/8/layout/hierarchy3"/>
    <dgm:cxn modelId="{40F93F3C-C4DC-425C-9672-3CCD26E93493}" type="presParOf" srcId="{F7499FE2-1388-4B3E-8487-884A58E1927E}" destId="{06BBA4F8-E18A-452A-BE1C-39DA7CDF2436}" srcOrd="1" destOrd="0" presId="urn:microsoft.com/office/officeart/2005/8/layout/hierarchy3"/>
    <dgm:cxn modelId="{BADAA1EE-EDA8-4AD3-8C15-1535C277FA5D}" type="presParOf" srcId="{F7499FE2-1388-4B3E-8487-884A58E1927E}" destId="{C7E1F69B-730A-4CC0-A8B4-29AA1EDDD130}" srcOrd="2" destOrd="0" presId="urn:microsoft.com/office/officeart/2005/8/layout/hierarchy3"/>
    <dgm:cxn modelId="{89EF78DE-EB8A-4086-9700-8672F28FDB0E}" type="presParOf" srcId="{F7499FE2-1388-4B3E-8487-884A58E1927E}" destId="{9BF4399E-7A9D-4336-9D7E-D5606B6A4997}"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5026676-A168-4477-B5E4-27C3EB098151}" type="doc">
      <dgm:prSet loTypeId="urn:microsoft.com/office/officeart/2008/layout/RadialCluster" loCatId="relationship" qsTypeId="urn:microsoft.com/office/officeart/2005/8/quickstyle/simple3" qsCatId="simple" csTypeId="urn:microsoft.com/office/officeart/2005/8/colors/accent2_3" csCatId="accent2" phldr="1"/>
      <dgm:spPr/>
      <dgm:t>
        <a:bodyPr/>
        <a:lstStyle/>
        <a:p>
          <a:endParaRPr lang="en-US"/>
        </a:p>
      </dgm:t>
    </dgm:pt>
    <dgm:pt modelId="{A49DAF7A-FDF3-442B-844F-2EB3F810D2F3}">
      <dgm:prSet phldrT="[Text]"/>
      <dgm:spPr/>
      <dgm:t>
        <a:bodyPr/>
        <a:lstStyle/>
        <a:p>
          <a:r>
            <a:rPr lang="en-US" dirty="0" smtClean="0"/>
            <a:t>“J”</a:t>
          </a:r>
          <a:r>
            <a:rPr lang="mn-MN" dirty="0" smtClean="0"/>
            <a:t> маягийн байгуулал /Япон/</a:t>
          </a:r>
          <a:endParaRPr lang="en-US" dirty="0"/>
        </a:p>
      </dgm:t>
    </dgm:pt>
    <dgm:pt modelId="{65EB6DBA-7058-4727-B7D7-D89929198490}">
      <dgm:prSet phldrT="[Text]"/>
      <dgm:spPr/>
      <dgm:t>
        <a:bodyPr/>
        <a:lstStyle/>
        <a:p>
          <a:r>
            <a:rPr lang="en-US" dirty="0" smtClean="0"/>
            <a:t>“A”</a:t>
          </a:r>
          <a:r>
            <a:rPr lang="mn-MN" dirty="0" smtClean="0"/>
            <a:t> маягийн байгуулал /Америк/</a:t>
          </a:r>
          <a:endParaRPr lang="en-US" dirty="0"/>
        </a:p>
      </dgm:t>
    </dgm:pt>
    <dgm:pt modelId="{4F788BE1-BD7B-4EC5-B4FF-069F22775431}">
      <dgm:prSet phldrT="[Text]"/>
      <dgm:spPr/>
      <dgm:t>
        <a:bodyPr/>
        <a:lstStyle/>
        <a:p>
          <a:r>
            <a:rPr lang="en-US" dirty="0" smtClean="0"/>
            <a:t>“Z”</a:t>
          </a:r>
          <a:r>
            <a:rPr lang="mn-MN" dirty="0" smtClean="0"/>
            <a:t> маягийн байгуулал /холимог/</a:t>
          </a:r>
          <a:endParaRPr lang="en-US" dirty="0"/>
        </a:p>
      </dgm:t>
    </dgm:pt>
    <dgm:pt modelId="{40FAB637-3581-4EB5-9834-0CC542B0FFB4}" type="sibTrans" cxnId="{CA2CDCAD-1911-4B6A-A02D-1B77E4A34DDB}">
      <dgm:prSet/>
      <dgm:spPr/>
      <dgm:t>
        <a:bodyPr/>
        <a:lstStyle/>
        <a:p>
          <a:endParaRPr lang="en-US"/>
        </a:p>
      </dgm:t>
    </dgm:pt>
    <dgm:pt modelId="{ABE5E0F5-B478-415A-8991-EF6DDC3C5FC3}" type="parTrans" cxnId="{CA2CDCAD-1911-4B6A-A02D-1B77E4A34DDB}">
      <dgm:prSet/>
      <dgm:spPr/>
      <dgm:t>
        <a:bodyPr/>
        <a:lstStyle/>
        <a:p>
          <a:endParaRPr lang="en-US"/>
        </a:p>
      </dgm:t>
    </dgm:pt>
    <dgm:pt modelId="{F92E1D2E-F7D5-40DF-AE2C-4FF3FFB277F2}" type="sibTrans" cxnId="{AEA3B42A-B079-41E0-BE53-A026BC00DA46}">
      <dgm:prSet/>
      <dgm:spPr/>
      <dgm:t>
        <a:bodyPr/>
        <a:lstStyle/>
        <a:p>
          <a:endParaRPr lang="en-US"/>
        </a:p>
      </dgm:t>
    </dgm:pt>
    <dgm:pt modelId="{48E76DA2-253D-4B4A-AD0A-14CC55645AB2}" type="parTrans" cxnId="{AEA3B42A-B079-41E0-BE53-A026BC00DA46}">
      <dgm:prSet/>
      <dgm:spPr/>
      <dgm:t>
        <a:bodyPr/>
        <a:lstStyle/>
        <a:p>
          <a:endParaRPr lang="en-US"/>
        </a:p>
      </dgm:t>
    </dgm:pt>
    <dgm:pt modelId="{5ABDAC82-C20B-45D7-90D9-A5720BE8BA38}" type="sibTrans" cxnId="{2C4EA1E3-6D07-43D1-87A6-1045C0044508}">
      <dgm:prSet/>
      <dgm:spPr/>
      <dgm:t>
        <a:bodyPr/>
        <a:lstStyle/>
        <a:p>
          <a:endParaRPr lang="en-US"/>
        </a:p>
      </dgm:t>
    </dgm:pt>
    <dgm:pt modelId="{086EB7AB-D6F6-4659-B51C-5C7DA1F820D3}" type="parTrans" cxnId="{2C4EA1E3-6D07-43D1-87A6-1045C0044508}">
      <dgm:prSet/>
      <dgm:spPr/>
      <dgm:t>
        <a:bodyPr/>
        <a:lstStyle/>
        <a:p>
          <a:endParaRPr lang="en-US"/>
        </a:p>
      </dgm:t>
    </dgm:pt>
    <dgm:pt modelId="{ECC16932-3849-4A6F-8B4E-6784C2B08325}" type="pres">
      <dgm:prSet presAssocID="{A5026676-A168-4477-B5E4-27C3EB098151}" presName="Name0" presStyleCnt="0">
        <dgm:presLayoutVars>
          <dgm:chMax val="1"/>
          <dgm:chPref val="1"/>
          <dgm:dir/>
          <dgm:animOne val="branch"/>
          <dgm:animLvl val="lvl"/>
        </dgm:presLayoutVars>
      </dgm:prSet>
      <dgm:spPr/>
      <dgm:t>
        <a:bodyPr/>
        <a:lstStyle/>
        <a:p>
          <a:endParaRPr lang="en-US"/>
        </a:p>
      </dgm:t>
    </dgm:pt>
    <dgm:pt modelId="{6DDCD719-E2A6-422F-BB22-25D1575ADE9D}" type="pres">
      <dgm:prSet presAssocID="{4F788BE1-BD7B-4EC5-B4FF-069F22775431}" presName="singleCycle" presStyleCnt="0"/>
      <dgm:spPr/>
    </dgm:pt>
    <dgm:pt modelId="{B4FCBC2D-94E6-45E4-B414-0883AE8D372A}" type="pres">
      <dgm:prSet presAssocID="{4F788BE1-BD7B-4EC5-B4FF-069F22775431}" presName="singleCenter" presStyleLbl="node1" presStyleIdx="0" presStyleCnt="3" custScaleX="124489" custScaleY="115643" custLinFactNeighborX="-5054" custLinFactNeighborY="23360">
        <dgm:presLayoutVars>
          <dgm:chMax val="7"/>
          <dgm:chPref val="7"/>
        </dgm:presLayoutVars>
      </dgm:prSet>
      <dgm:spPr/>
      <dgm:t>
        <a:bodyPr/>
        <a:lstStyle/>
        <a:p>
          <a:endParaRPr lang="en-US"/>
        </a:p>
      </dgm:t>
    </dgm:pt>
    <dgm:pt modelId="{12B2515E-37D0-4EF0-A5A0-ACDDDA6593BB}" type="pres">
      <dgm:prSet presAssocID="{086EB7AB-D6F6-4659-B51C-5C7DA1F820D3}" presName="Name56" presStyleLbl="parChTrans1D2" presStyleIdx="0" presStyleCnt="2"/>
      <dgm:spPr/>
      <dgm:t>
        <a:bodyPr/>
        <a:lstStyle/>
        <a:p>
          <a:endParaRPr lang="en-US"/>
        </a:p>
      </dgm:t>
    </dgm:pt>
    <dgm:pt modelId="{70A20755-202C-4C8C-BB31-04030F01F552}" type="pres">
      <dgm:prSet presAssocID="{65EB6DBA-7058-4727-B7D7-D89929198490}" presName="text0" presStyleLbl="node1" presStyleIdx="1" presStyleCnt="3" custScaleX="322676" custScaleY="128832" custRadScaleRad="124817" custRadScaleInc="-65565">
        <dgm:presLayoutVars>
          <dgm:bulletEnabled val="1"/>
        </dgm:presLayoutVars>
      </dgm:prSet>
      <dgm:spPr/>
      <dgm:t>
        <a:bodyPr/>
        <a:lstStyle/>
        <a:p>
          <a:endParaRPr lang="en-US"/>
        </a:p>
      </dgm:t>
    </dgm:pt>
    <dgm:pt modelId="{FEF4DADE-1C58-4E45-A664-00A31A725F9D}" type="pres">
      <dgm:prSet presAssocID="{48E76DA2-253D-4B4A-AD0A-14CC55645AB2}" presName="Name56" presStyleLbl="parChTrans1D2" presStyleIdx="1" presStyleCnt="2"/>
      <dgm:spPr/>
      <dgm:t>
        <a:bodyPr/>
        <a:lstStyle/>
        <a:p>
          <a:endParaRPr lang="en-US"/>
        </a:p>
      </dgm:t>
    </dgm:pt>
    <dgm:pt modelId="{2C1F0ED6-7443-4BE4-B2B3-2566D6CF5B7D}" type="pres">
      <dgm:prSet presAssocID="{A49DAF7A-FDF3-442B-844F-2EB3F810D2F3}" presName="text0" presStyleLbl="node1" presStyleIdx="2" presStyleCnt="3" custScaleX="329962" custScaleY="124616" custRadScaleRad="119628" custRadScaleInc="-136778">
        <dgm:presLayoutVars>
          <dgm:bulletEnabled val="1"/>
        </dgm:presLayoutVars>
      </dgm:prSet>
      <dgm:spPr/>
      <dgm:t>
        <a:bodyPr/>
        <a:lstStyle/>
        <a:p>
          <a:endParaRPr lang="en-US"/>
        </a:p>
      </dgm:t>
    </dgm:pt>
  </dgm:ptLst>
  <dgm:cxnLst>
    <dgm:cxn modelId="{CA2CDCAD-1911-4B6A-A02D-1B77E4A34DDB}" srcId="{A5026676-A168-4477-B5E4-27C3EB098151}" destId="{4F788BE1-BD7B-4EC5-B4FF-069F22775431}" srcOrd="0" destOrd="0" parTransId="{ABE5E0F5-B478-415A-8991-EF6DDC3C5FC3}" sibTransId="{40FAB637-3581-4EB5-9834-0CC542B0FFB4}"/>
    <dgm:cxn modelId="{5A48721A-7303-465F-B062-007967DBF6BC}" type="presOf" srcId="{A49DAF7A-FDF3-442B-844F-2EB3F810D2F3}" destId="{2C1F0ED6-7443-4BE4-B2B3-2566D6CF5B7D}" srcOrd="0" destOrd="0" presId="urn:microsoft.com/office/officeart/2008/layout/RadialCluster"/>
    <dgm:cxn modelId="{40427A4B-92FD-418B-9186-C14D1142D1FC}" type="presOf" srcId="{65EB6DBA-7058-4727-B7D7-D89929198490}" destId="{70A20755-202C-4C8C-BB31-04030F01F552}" srcOrd="0" destOrd="0" presId="urn:microsoft.com/office/officeart/2008/layout/RadialCluster"/>
    <dgm:cxn modelId="{249146C6-3BFF-4B01-B364-894DEAB303D2}" type="presOf" srcId="{4F788BE1-BD7B-4EC5-B4FF-069F22775431}" destId="{B4FCBC2D-94E6-45E4-B414-0883AE8D372A}" srcOrd="0" destOrd="0" presId="urn:microsoft.com/office/officeart/2008/layout/RadialCluster"/>
    <dgm:cxn modelId="{1AA4256B-574C-43BD-A9F0-C9DDF3FDA52A}" type="presOf" srcId="{A5026676-A168-4477-B5E4-27C3EB098151}" destId="{ECC16932-3849-4A6F-8B4E-6784C2B08325}" srcOrd="0" destOrd="0" presId="urn:microsoft.com/office/officeart/2008/layout/RadialCluster"/>
    <dgm:cxn modelId="{040891AD-8520-40C6-A548-2BC4D514DCBA}" type="presOf" srcId="{48E76DA2-253D-4B4A-AD0A-14CC55645AB2}" destId="{FEF4DADE-1C58-4E45-A664-00A31A725F9D}" srcOrd="0" destOrd="0" presId="urn:microsoft.com/office/officeart/2008/layout/RadialCluster"/>
    <dgm:cxn modelId="{2C4EA1E3-6D07-43D1-87A6-1045C0044508}" srcId="{4F788BE1-BD7B-4EC5-B4FF-069F22775431}" destId="{65EB6DBA-7058-4727-B7D7-D89929198490}" srcOrd="0" destOrd="0" parTransId="{086EB7AB-D6F6-4659-B51C-5C7DA1F820D3}" sibTransId="{5ABDAC82-C20B-45D7-90D9-A5720BE8BA38}"/>
    <dgm:cxn modelId="{AEA3B42A-B079-41E0-BE53-A026BC00DA46}" srcId="{4F788BE1-BD7B-4EC5-B4FF-069F22775431}" destId="{A49DAF7A-FDF3-442B-844F-2EB3F810D2F3}" srcOrd="1" destOrd="0" parTransId="{48E76DA2-253D-4B4A-AD0A-14CC55645AB2}" sibTransId="{F92E1D2E-F7D5-40DF-AE2C-4FF3FFB277F2}"/>
    <dgm:cxn modelId="{C04F8D15-97DC-4D6C-97DB-388D316BE4E1}" type="presOf" srcId="{086EB7AB-D6F6-4659-B51C-5C7DA1F820D3}" destId="{12B2515E-37D0-4EF0-A5A0-ACDDDA6593BB}" srcOrd="0" destOrd="0" presId="urn:microsoft.com/office/officeart/2008/layout/RadialCluster"/>
    <dgm:cxn modelId="{EFD79947-7C0A-47EA-BEB0-75696DDFC3A1}" type="presParOf" srcId="{ECC16932-3849-4A6F-8B4E-6784C2B08325}" destId="{6DDCD719-E2A6-422F-BB22-25D1575ADE9D}" srcOrd="0" destOrd="0" presId="urn:microsoft.com/office/officeart/2008/layout/RadialCluster"/>
    <dgm:cxn modelId="{C54F3B6B-8B00-490D-860F-EB770BC0106A}" type="presParOf" srcId="{6DDCD719-E2A6-422F-BB22-25D1575ADE9D}" destId="{B4FCBC2D-94E6-45E4-B414-0883AE8D372A}" srcOrd="0" destOrd="0" presId="urn:microsoft.com/office/officeart/2008/layout/RadialCluster"/>
    <dgm:cxn modelId="{C4C1C258-C6E1-44A0-A1B4-BF3C87C67DBD}" type="presParOf" srcId="{6DDCD719-E2A6-422F-BB22-25D1575ADE9D}" destId="{12B2515E-37D0-4EF0-A5A0-ACDDDA6593BB}" srcOrd="1" destOrd="0" presId="urn:microsoft.com/office/officeart/2008/layout/RadialCluster"/>
    <dgm:cxn modelId="{3FD58482-1FA0-414F-B230-624EC23DDA5F}" type="presParOf" srcId="{6DDCD719-E2A6-422F-BB22-25D1575ADE9D}" destId="{70A20755-202C-4C8C-BB31-04030F01F552}" srcOrd="2" destOrd="0" presId="urn:microsoft.com/office/officeart/2008/layout/RadialCluster"/>
    <dgm:cxn modelId="{25221759-031D-4066-B588-99A4AA872D7E}" type="presParOf" srcId="{6DDCD719-E2A6-422F-BB22-25D1575ADE9D}" destId="{FEF4DADE-1C58-4E45-A664-00A31A725F9D}" srcOrd="3" destOrd="0" presId="urn:microsoft.com/office/officeart/2008/layout/RadialCluster"/>
    <dgm:cxn modelId="{7035B210-066A-42F3-8481-9EB4E8267F35}" type="presParOf" srcId="{6DDCD719-E2A6-422F-BB22-25D1575ADE9D}" destId="{2C1F0ED6-7443-4BE4-B2B3-2566D6CF5B7D}" srcOrd="4"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98B7D9-C0AF-4583-91F5-9A20A316D7A3}">
      <dsp:nvSpPr>
        <dsp:cNvPr id="0" name=""/>
        <dsp:cNvSpPr/>
      </dsp:nvSpPr>
      <dsp:spPr>
        <a:xfrm>
          <a:off x="1359" y="0"/>
          <a:ext cx="2115777" cy="4267200"/>
        </a:xfrm>
        <a:prstGeom prst="roundRect">
          <a:avLst>
            <a:gd name="adj" fmla="val 10000"/>
          </a:avLst>
        </a:prstGeom>
        <a:gradFill rotWithShape="0">
          <a:gsLst>
            <a:gs pos="0">
              <a:schemeClr val="accent5">
                <a:hueOff val="0"/>
                <a:satOff val="0"/>
                <a:lumOff val="0"/>
                <a:alphaOff val="0"/>
              </a:schemeClr>
            </a:gs>
            <a:gs pos="100000">
              <a:schemeClr val="accent5">
                <a:hueOff val="0"/>
                <a:satOff val="0"/>
                <a:lumOff val="0"/>
                <a:alphaOff val="0"/>
                <a:shade val="76000"/>
                <a:lumMod val="90000"/>
              </a:schemeClr>
            </a:gs>
          </a:gsLst>
          <a:lin ang="5400000" scaled="0"/>
        </a:gradFill>
        <a:ln>
          <a:noFill/>
        </a:ln>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dsp:spPr>
      <dsp:style>
        <a:lnRef idx="0">
          <a:scrgbClr r="0" g="0" b="0"/>
        </a:lnRef>
        <a:fillRef idx="3">
          <a:scrgbClr r="0" g="0" b="0"/>
        </a:fillRef>
        <a:effectRef idx="3">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mn-MN" sz="2400" kern="1200" dirty="0" smtClean="0"/>
            <a:t>Байгууллага</a:t>
          </a:r>
          <a:endParaRPr lang="en-US" sz="2400" kern="1200" dirty="0"/>
        </a:p>
      </dsp:txBody>
      <dsp:txXfrm>
        <a:off x="1359" y="1706880"/>
        <a:ext cx="2115777" cy="1706880"/>
      </dsp:txXfrm>
    </dsp:sp>
    <dsp:sp modelId="{90DAEAC8-8027-4C90-B8B6-E1CD7973BA6C}">
      <dsp:nvSpPr>
        <dsp:cNvPr id="0" name=""/>
        <dsp:cNvSpPr/>
      </dsp:nvSpPr>
      <dsp:spPr>
        <a:xfrm>
          <a:off x="348760" y="256032"/>
          <a:ext cx="1420977" cy="1420977"/>
        </a:xfrm>
        <a:prstGeom prst="ellipse">
          <a:avLst/>
        </a:prstGeom>
        <a:solidFill>
          <a:schemeClr val="accent5">
            <a:tint val="50000"/>
            <a:hueOff val="0"/>
            <a:satOff val="0"/>
            <a:lumOff val="0"/>
            <a:alphaOff val="0"/>
          </a:schemeClr>
        </a:solidFill>
        <a:ln>
          <a:noFill/>
        </a:ln>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dsp:spPr>
      <dsp:style>
        <a:lnRef idx="0">
          <a:scrgbClr r="0" g="0" b="0"/>
        </a:lnRef>
        <a:fillRef idx="1">
          <a:scrgbClr r="0" g="0" b="0"/>
        </a:fillRef>
        <a:effectRef idx="3">
          <a:scrgbClr r="0" g="0" b="0"/>
        </a:effectRef>
        <a:fontRef idx="minor"/>
      </dsp:style>
    </dsp:sp>
    <dsp:sp modelId="{5DE75D06-C98E-43F4-B318-8DF136C1571C}">
      <dsp:nvSpPr>
        <dsp:cNvPr id="0" name=""/>
        <dsp:cNvSpPr/>
      </dsp:nvSpPr>
      <dsp:spPr>
        <a:xfrm>
          <a:off x="2180611" y="0"/>
          <a:ext cx="2115777" cy="4267200"/>
        </a:xfrm>
        <a:prstGeom prst="roundRect">
          <a:avLst>
            <a:gd name="adj" fmla="val 10000"/>
          </a:avLst>
        </a:prstGeom>
        <a:gradFill rotWithShape="0">
          <a:gsLst>
            <a:gs pos="0">
              <a:schemeClr val="accent5">
                <a:hueOff val="781623"/>
                <a:satOff val="-6931"/>
                <a:lumOff val="0"/>
                <a:alphaOff val="0"/>
              </a:schemeClr>
            </a:gs>
            <a:gs pos="100000">
              <a:schemeClr val="accent5">
                <a:hueOff val="781623"/>
                <a:satOff val="-6931"/>
                <a:lumOff val="0"/>
                <a:alphaOff val="0"/>
                <a:shade val="76000"/>
                <a:lumMod val="90000"/>
              </a:schemeClr>
            </a:gs>
          </a:gsLst>
          <a:lin ang="5400000" scaled="0"/>
        </a:gradFill>
        <a:ln>
          <a:noFill/>
        </a:ln>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dsp:spPr>
      <dsp:style>
        <a:lnRef idx="0">
          <a:scrgbClr r="0" g="0" b="0"/>
        </a:lnRef>
        <a:fillRef idx="3">
          <a:scrgbClr r="0" g="0" b="0"/>
        </a:fillRef>
        <a:effectRef idx="3">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mn-MN" sz="2400" kern="1200" dirty="0" smtClean="0"/>
            <a:t>Менежмент</a:t>
          </a:r>
          <a:endParaRPr lang="en-US" sz="2400" kern="1200" dirty="0"/>
        </a:p>
      </dsp:txBody>
      <dsp:txXfrm>
        <a:off x="2180611" y="1706880"/>
        <a:ext cx="2115777" cy="1706880"/>
      </dsp:txXfrm>
    </dsp:sp>
    <dsp:sp modelId="{CB205E55-3688-48A6-8C40-E0BD23E36F00}">
      <dsp:nvSpPr>
        <dsp:cNvPr id="0" name=""/>
        <dsp:cNvSpPr/>
      </dsp:nvSpPr>
      <dsp:spPr>
        <a:xfrm>
          <a:off x="2528011" y="256032"/>
          <a:ext cx="1420977" cy="1420977"/>
        </a:xfrm>
        <a:prstGeom prst="ellipse">
          <a:avLst/>
        </a:prstGeom>
        <a:solidFill>
          <a:schemeClr val="accent5">
            <a:tint val="50000"/>
            <a:hueOff val="784115"/>
            <a:satOff val="-6007"/>
            <a:lumOff val="-225"/>
            <a:alphaOff val="0"/>
          </a:schemeClr>
        </a:solidFill>
        <a:ln>
          <a:noFill/>
        </a:ln>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dsp:spPr>
      <dsp:style>
        <a:lnRef idx="0">
          <a:scrgbClr r="0" g="0" b="0"/>
        </a:lnRef>
        <a:fillRef idx="1">
          <a:scrgbClr r="0" g="0" b="0"/>
        </a:fillRef>
        <a:effectRef idx="3">
          <a:scrgbClr r="0" g="0" b="0"/>
        </a:effectRef>
        <a:fontRef idx="minor"/>
      </dsp:style>
    </dsp:sp>
    <dsp:sp modelId="{CE875A25-0BD4-4957-8CEA-2D1CF4A9BB95}">
      <dsp:nvSpPr>
        <dsp:cNvPr id="0" name=""/>
        <dsp:cNvSpPr/>
      </dsp:nvSpPr>
      <dsp:spPr>
        <a:xfrm>
          <a:off x="4359862" y="0"/>
          <a:ext cx="2115777" cy="4267200"/>
        </a:xfrm>
        <a:prstGeom prst="roundRect">
          <a:avLst>
            <a:gd name="adj" fmla="val 10000"/>
          </a:avLst>
        </a:prstGeom>
        <a:gradFill rotWithShape="0">
          <a:gsLst>
            <a:gs pos="0">
              <a:schemeClr val="accent5">
                <a:hueOff val="1563246"/>
                <a:satOff val="-13862"/>
                <a:lumOff val="0"/>
                <a:alphaOff val="0"/>
              </a:schemeClr>
            </a:gs>
            <a:gs pos="100000">
              <a:schemeClr val="accent5">
                <a:hueOff val="1563246"/>
                <a:satOff val="-13862"/>
                <a:lumOff val="0"/>
                <a:alphaOff val="0"/>
                <a:shade val="76000"/>
                <a:lumMod val="90000"/>
              </a:schemeClr>
            </a:gs>
          </a:gsLst>
          <a:lin ang="5400000" scaled="0"/>
        </a:gradFill>
        <a:ln>
          <a:noFill/>
        </a:ln>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dsp:spPr>
      <dsp:style>
        <a:lnRef idx="0">
          <a:scrgbClr r="0" g="0" b="0"/>
        </a:lnRef>
        <a:fillRef idx="3">
          <a:scrgbClr r="0" g="0" b="0"/>
        </a:fillRef>
        <a:effectRef idx="3">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mn-MN" sz="2400" kern="1200" dirty="0" smtClean="0"/>
            <a:t>Менежер</a:t>
          </a:r>
          <a:endParaRPr lang="en-US" sz="2400" kern="1200" dirty="0"/>
        </a:p>
      </dsp:txBody>
      <dsp:txXfrm>
        <a:off x="4359862" y="1706880"/>
        <a:ext cx="2115777" cy="1706880"/>
      </dsp:txXfrm>
    </dsp:sp>
    <dsp:sp modelId="{81981FB2-3701-48FA-89F3-BF5AA77326DF}">
      <dsp:nvSpPr>
        <dsp:cNvPr id="0" name=""/>
        <dsp:cNvSpPr/>
      </dsp:nvSpPr>
      <dsp:spPr>
        <a:xfrm>
          <a:off x="4707262" y="256032"/>
          <a:ext cx="1420977" cy="1420977"/>
        </a:xfrm>
        <a:prstGeom prst="ellipse">
          <a:avLst/>
        </a:prstGeom>
        <a:solidFill>
          <a:schemeClr val="accent5">
            <a:tint val="50000"/>
            <a:hueOff val="1568230"/>
            <a:satOff val="-12015"/>
            <a:lumOff val="-451"/>
            <a:alphaOff val="0"/>
          </a:schemeClr>
        </a:solidFill>
        <a:ln>
          <a:noFill/>
        </a:ln>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dsp:spPr>
      <dsp:style>
        <a:lnRef idx="0">
          <a:scrgbClr r="0" g="0" b="0"/>
        </a:lnRef>
        <a:fillRef idx="1">
          <a:scrgbClr r="0" g="0" b="0"/>
        </a:fillRef>
        <a:effectRef idx="3">
          <a:scrgbClr r="0" g="0" b="0"/>
        </a:effectRef>
        <a:fontRef idx="minor"/>
      </dsp:style>
    </dsp:sp>
    <dsp:sp modelId="{D853A47E-2DA2-4168-8D19-A0DE11E4FF13}">
      <dsp:nvSpPr>
        <dsp:cNvPr id="0" name=""/>
        <dsp:cNvSpPr/>
      </dsp:nvSpPr>
      <dsp:spPr>
        <a:xfrm>
          <a:off x="259079" y="3413760"/>
          <a:ext cx="5958840" cy="640080"/>
        </a:xfrm>
        <a:prstGeom prst="leftRightArrow">
          <a:avLst/>
        </a:prstGeom>
        <a:gradFill rotWithShape="0">
          <a:gsLst>
            <a:gs pos="0">
              <a:schemeClr val="accent5">
                <a:tint val="40000"/>
                <a:hueOff val="0"/>
                <a:satOff val="0"/>
                <a:lumOff val="0"/>
                <a:alphaOff val="0"/>
              </a:schemeClr>
            </a:gs>
            <a:gs pos="100000">
              <a:schemeClr val="accent5">
                <a:tint val="40000"/>
                <a:hueOff val="0"/>
                <a:satOff val="0"/>
                <a:lumOff val="0"/>
                <a:alphaOff val="0"/>
                <a:shade val="76000"/>
                <a:lumMod val="90000"/>
              </a:schemeClr>
            </a:gs>
          </a:gsLst>
          <a:lin ang="5400000" scaled="0"/>
        </a:gradFill>
        <a:ln>
          <a:noFill/>
        </a:ln>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dsp:spPr>
      <dsp:style>
        <a:lnRef idx="0">
          <a:scrgbClr r="0" g="0" b="0"/>
        </a:lnRef>
        <a:fillRef idx="3">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072590-A62C-4E3F-A637-6B18C055753C}">
      <dsp:nvSpPr>
        <dsp:cNvPr id="0" name=""/>
        <dsp:cNvSpPr/>
      </dsp:nvSpPr>
      <dsp:spPr>
        <a:xfrm rot="5400000">
          <a:off x="-202927" y="206950"/>
          <a:ext cx="1352850" cy="946995"/>
        </a:xfrm>
        <a:prstGeom prst="chevron">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t>I</a:t>
          </a:r>
          <a:r>
            <a:rPr lang="mn-MN" sz="2800" kern="1200" dirty="0" smtClean="0"/>
            <a:t> үе </a:t>
          </a:r>
          <a:endParaRPr lang="en-US" sz="2800" kern="1200" dirty="0"/>
        </a:p>
      </dsp:txBody>
      <dsp:txXfrm rot="-5400000">
        <a:off x="1" y="477521"/>
        <a:ext cx="946995" cy="405855"/>
      </dsp:txXfrm>
    </dsp:sp>
    <dsp:sp modelId="{EB658F70-BDB3-47DB-ACEB-2E80322580BE}">
      <dsp:nvSpPr>
        <dsp:cNvPr id="0" name=""/>
        <dsp:cNvSpPr/>
      </dsp:nvSpPr>
      <dsp:spPr>
        <a:xfrm rot="5400000">
          <a:off x="3615221" y="-2664202"/>
          <a:ext cx="879352" cy="6215804"/>
        </a:xfrm>
        <a:prstGeom prst="round2SameRect">
          <a:avLst/>
        </a:prstGeom>
        <a:solidFill>
          <a:schemeClr val="accent6">
            <a:alpha val="90000"/>
            <a:tint val="40000"/>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mn-MN" sz="2000" kern="1200" dirty="0" smtClean="0"/>
            <a:t>Арилжаа наймааг дээдлэн бишрэгчид гэж нэрлэгдэж байсан менежментийн хувьсгалын үе</a:t>
          </a:r>
          <a:endParaRPr lang="en-US" sz="2000" kern="1200" dirty="0"/>
        </a:p>
      </dsp:txBody>
      <dsp:txXfrm rot="-5400000">
        <a:off x="946995" y="46950"/>
        <a:ext cx="6172878" cy="793500"/>
      </dsp:txXfrm>
    </dsp:sp>
    <dsp:sp modelId="{E64AF51D-27DC-4A38-80DF-D8767802CE07}">
      <dsp:nvSpPr>
        <dsp:cNvPr id="0" name=""/>
        <dsp:cNvSpPr/>
      </dsp:nvSpPr>
      <dsp:spPr>
        <a:xfrm rot="5400000">
          <a:off x="-202927" y="1414372"/>
          <a:ext cx="1352850" cy="946995"/>
        </a:xfrm>
        <a:prstGeom prst="chevron">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t>II </a:t>
          </a:r>
          <a:r>
            <a:rPr lang="mn-MN" sz="2800" kern="1200" dirty="0" smtClean="0"/>
            <a:t>үе</a:t>
          </a:r>
          <a:endParaRPr lang="en-US" sz="2800" kern="1200" dirty="0"/>
        </a:p>
      </dsp:txBody>
      <dsp:txXfrm rot="-5400000">
        <a:off x="1" y="1684943"/>
        <a:ext cx="946995" cy="405855"/>
      </dsp:txXfrm>
    </dsp:sp>
    <dsp:sp modelId="{C7B8479E-BD83-4AF3-BA48-91A98D685B55}">
      <dsp:nvSpPr>
        <dsp:cNvPr id="0" name=""/>
        <dsp:cNvSpPr/>
      </dsp:nvSpPr>
      <dsp:spPr>
        <a:xfrm rot="5400000">
          <a:off x="3615221" y="-1307616"/>
          <a:ext cx="879352" cy="6215804"/>
        </a:xfrm>
        <a:prstGeom prst="round2SameRect">
          <a:avLst/>
        </a:prstGeom>
        <a:solidFill>
          <a:schemeClr val="accent6">
            <a:alpha val="90000"/>
            <a:tint val="40000"/>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mn-MN" sz="2000" kern="1200" dirty="0" smtClean="0"/>
            <a:t>Төрийн хууль эрх зүйн акт гарч байсан үе /МЭӨ 1760-аад он/</a:t>
          </a:r>
          <a:endParaRPr lang="en-US" sz="2000" kern="1200" dirty="0"/>
        </a:p>
      </dsp:txBody>
      <dsp:txXfrm rot="-5400000">
        <a:off x="946995" y="1403536"/>
        <a:ext cx="6172878" cy="793500"/>
      </dsp:txXfrm>
    </dsp:sp>
    <dsp:sp modelId="{DE1C1DB6-1D55-4154-8F03-7CBC496CD123}">
      <dsp:nvSpPr>
        <dsp:cNvPr id="0" name=""/>
        <dsp:cNvSpPr/>
      </dsp:nvSpPr>
      <dsp:spPr>
        <a:xfrm rot="5400000">
          <a:off x="-202927" y="2621794"/>
          <a:ext cx="1352850" cy="946995"/>
        </a:xfrm>
        <a:prstGeom prst="chevron">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t>III </a:t>
          </a:r>
          <a:r>
            <a:rPr lang="mn-MN" sz="2800" kern="1200" dirty="0" smtClean="0"/>
            <a:t>үе</a:t>
          </a:r>
          <a:endParaRPr lang="en-US" sz="2800" kern="1200" dirty="0"/>
        </a:p>
      </dsp:txBody>
      <dsp:txXfrm rot="-5400000">
        <a:off x="1" y="2892365"/>
        <a:ext cx="946995" cy="405855"/>
      </dsp:txXfrm>
    </dsp:sp>
    <dsp:sp modelId="{B38B7248-CCE9-46B9-A93D-0167B14A3C08}">
      <dsp:nvSpPr>
        <dsp:cNvPr id="0" name=""/>
        <dsp:cNvSpPr/>
      </dsp:nvSpPr>
      <dsp:spPr>
        <a:xfrm rot="5400000">
          <a:off x="3615221" y="-249359"/>
          <a:ext cx="879352" cy="6215804"/>
        </a:xfrm>
        <a:prstGeom prst="round2SameRect">
          <a:avLst/>
        </a:prstGeom>
        <a:solidFill>
          <a:schemeClr val="accent6">
            <a:alpha val="90000"/>
            <a:tint val="40000"/>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mn-MN" sz="2000" kern="1200" dirty="0" smtClean="0"/>
            <a:t>Төрийн хяналтын үйл ажиллагааг нэгтгэхэд чиглэгдсэн үе /МЭӨ 605-682 он/</a:t>
          </a:r>
          <a:endParaRPr lang="en-US" sz="2000" kern="1200" dirty="0"/>
        </a:p>
      </dsp:txBody>
      <dsp:txXfrm rot="-5400000">
        <a:off x="946995" y="2461793"/>
        <a:ext cx="6172878" cy="793500"/>
      </dsp:txXfrm>
    </dsp:sp>
    <dsp:sp modelId="{1B5B82BB-A5C2-4A9D-8611-5B886A78CF73}">
      <dsp:nvSpPr>
        <dsp:cNvPr id="0" name=""/>
        <dsp:cNvSpPr/>
      </dsp:nvSpPr>
      <dsp:spPr>
        <a:xfrm rot="5400000">
          <a:off x="-202927" y="3829216"/>
          <a:ext cx="1352850" cy="946995"/>
        </a:xfrm>
        <a:prstGeom prst="chevron">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t>IV </a:t>
          </a:r>
          <a:r>
            <a:rPr lang="mn-MN" sz="2800" kern="1200" dirty="0" smtClean="0"/>
            <a:t>үе</a:t>
          </a:r>
          <a:endParaRPr lang="en-US" sz="2800" kern="1200" dirty="0"/>
        </a:p>
      </dsp:txBody>
      <dsp:txXfrm rot="-5400000">
        <a:off x="1" y="4099787"/>
        <a:ext cx="946995" cy="405855"/>
      </dsp:txXfrm>
    </dsp:sp>
    <dsp:sp modelId="{D12741EA-631F-4C6B-B6BB-B8BF434D9A85}">
      <dsp:nvSpPr>
        <dsp:cNvPr id="0" name=""/>
        <dsp:cNvSpPr/>
      </dsp:nvSpPr>
      <dsp:spPr>
        <a:xfrm rot="5400000">
          <a:off x="3615221" y="958062"/>
          <a:ext cx="879352" cy="6215804"/>
        </a:xfrm>
        <a:prstGeom prst="round2SameRect">
          <a:avLst/>
        </a:prstGeom>
        <a:solidFill>
          <a:schemeClr val="accent6">
            <a:alpha val="90000"/>
            <a:tint val="40000"/>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mn-MN" sz="2000" kern="1200" dirty="0" smtClean="0"/>
            <a:t>Менежмент нь бие даасан урлаг болж хөгжиж эхэлсэн үе /МЭ </a:t>
          </a:r>
          <a:r>
            <a:rPr lang="en-US" sz="2000" kern="1200" dirty="0" smtClean="0"/>
            <a:t>XIII </a:t>
          </a:r>
          <a:r>
            <a:rPr lang="mn-MN" sz="2000" kern="1200" dirty="0" smtClean="0"/>
            <a:t>зуун/</a:t>
          </a:r>
          <a:endParaRPr lang="en-US" sz="2000" kern="1200" dirty="0"/>
        </a:p>
      </dsp:txBody>
      <dsp:txXfrm rot="-5400000">
        <a:off x="946995" y="3669214"/>
        <a:ext cx="6172878" cy="7935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D8D045-3B32-4E75-A10A-1CC5DE44EC6A}">
      <dsp:nvSpPr>
        <dsp:cNvPr id="0" name=""/>
        <dsp:cNvSpPr/>
      </dsp:nvSpPr>
      <dsp:spPr>
        <a:xfrm rot="5400000">
          <a:off x="-247798" y="249366"/>
          <a:ext cx="1651992" cy="1156394"/>
        </a:xfrm>
        <a:prstGeom prst="chevron">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en-US" sz="3400" kern="1200" dirty="0" smtClean="0"/>
            <a:t>V </a:t>
          </a:r>
          <a:r>
            <a:rPr lang="mn-MN" sz="3400" kern="1200" dirty="0" smtClean="0"/>
            <a:t>үе</a:t>
          </a:r>
          <a:endParaRPr lang="en-US" sz="3400" kern="1200" dirty="0"/>
        </a:p>
      </dsp:txBody>
      <dsp:txXfrm rot="-5400000">
        <a:off x="1" y="579764"/>
        <a:ext cx="1156394" cy="495598"/>
      </dsp:txXfrm>
    </dsp:sp>
    <dsp:sp modelId="{41935431-2C8A-4A54-9A35-1F0D987E651F}">
      <dsp:nvSpPr>
        <dsp:cNvPr id="0" name=""/>
        <dsp:cNvSpPr/>
      </dsp:nvSpPr>
      <dsp:spPr>
        <a:xfrm rot="5400000">
          <a:off x="3698899" y="-2540937"/>
          <a:ext cx="1073794" cy="6158805"/>
        </a:xfrm>
        <a:prstGeom prst="round2SameRect">
          <a:avLst/>
        </a:prstGeom>
        <a:solidFill>
          <a:schemeClr val="accent6">
            <a:alpha val="90000"/>
            <a:tint val="40000"/>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mn-MN" sz="2500" kern="1200" dirty="0" smtClean="0"/>
            <a:t>Сонгодог онолын үндэс тавигдсан үе /</a:t>
          </a:r>
          <a:r>
            <a:rPr lang="en-US" sz="2500" kern="1200" dirty="0" smtClean="0"/>
            <a:t>XIV-XVIII</a:t>
          </a:r>
          <a:r>
            <a:rPr lang="mn-MN" sz="2500" kern="1200" dirty="0" smtClean="0"/>
            <a:t> зуун/</a:t>
          </a:r>
          <a:endParaRPr lang="en-US" sz="2500" kern="1200" dirty="0"/>
        </a:p>
      </dsp:txBody>
      <dsp:txXfrm rot="-5400000">
        <a:off x="1156394" y="53986"/>
        <a:ext cx="6106387" cy="968958"/>
      </dsp:txXfrm>
    </dsp:sp>
    <dsp:sp modelId="{94296D7F-D4C1-4C31-A630-56F3B6F41AD2}">
      <dsp:nvSpPr>
        <dsp:cNvPr id="0" name=""/>
        <dsp:cNvSpPr/>
      </dsp:nvSpPr>
      <dsp:spPr>
        <a:xfrm rot="5400000">
          <a:off x="-247798" y="1707802"/>
          <a:ext cx="1651992" cy="1156394"/>
        </a:xfrm>
        <a:prstGeom prst="chevron">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en-US" sz="3400" kern="1200" dirty="0" smtClean="0"/>
            <a:t>VI </a:t>
          </a:r>
          <a:r>
            <a:rPr lang="mn-MN" sz="3400" kern="1200" dirty="0" smtClean="0"/>
            <a:t>үе</a:t>
          </a:r>
          <a:endParaRPr lang="en-US" sz="3400" kern="1200" dirty="0"/>
        </a:p>
      </dsp:txBody>
      <dsp:txXfrm rot="-5400000">
        <a:off x="1" y="2038200"/>
        <a:ext cx="1156394" cy="495598"/>
      </dsp:txXfrm>
    </dsp:sp>
    <dsp:sp modelId="{DA78D24B-E86E-418E-8527-FB2209E8853D}">
      <dsp:nvSpPr>
        <dsp:cNvPr id="0" name=""/>
        <dsp:cNvSpPr/>
      </dsp:nvSpPr>
      <dsp:spPr>
        <a:xfrm rot="5400000">
          <a:off x="3698899" y="-1082501"/>
          <a:ext cx="1073794" cy="6158805"/>
        </a:xfrm>
        <a:prstGeom prst="round2SameRect">
          <a:avLst/>
        </a:prstGeom>
        <a:solidFill>
          <a:schemeClr val="accent6">
            <a:alpha val="90000"/>
            <a:tint val="40000"/>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mn-MN" sz="2500" kern="1200" dirty="0" smtClean="0"/>
            <a:t>“Бюрократ” буюу менежмент шинжлэх ухаан болж төлөвшсөн үе /</a:t>
          </a:r>
          <a:r>
            <a:rPr lang="en-US" sz="2500" kern="1200" dirty="0" smtClean="0"/>
            <a:t>XIX-XX </a:t>
          </a:r>
          <a:r>
            <a:rPr lang="mn-MN" sz="2500" kern="1200" dirty="0" smtClean="0"/>
            <a:t>зуун/ </a:t>
          </a:r>
          <a:endParaRPr lang="en-US" sz="2500" kern="1200" dirty="0"/>
        </a:p>
      </dsp:txBody>
      <dsp:txXfrm rot="-5400000">
        <a:off x="1156394" y="1512422"/>
        <a:ext cx="6106387" cy="968958"/>
      </dsp:txXfrm>
    </dsp:sp>
    <dsp:sp modelId="{59D29A5C-3B6A-466C-8B86-2D0D8FDD81FD}">
      <dsp:nvSpPr>
        <dsp:cNvPr id="0" name=""/>
        <dsp:cNvSpPr/>
      </dsp:nvSpPr>
      <dsp:spPr>
        <a:xfrm rot="5400000">
          <a:off x="-247798" y="3166238"/>
          <a:ext cx="1651992" cy="1156394"/>
        </a:xfrm>
        <a:prstGeom prst="chevron">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en-US" sz="3400" kern="1200" dirty="0" smtClean="0"/>
            <a:t>VII </a:t>
          </a:r>
          <a:r>
            <a:rPr lang="mn-MN" sz="3400" kern="1200" dirty="0" smtClean="0"/>
            <a:t>үе</a:t>
          </a:r>
          <a:endParaRPr lang="en-US" sz="3400" kern="1200" dirty="0"/>
        </a:p>
      </dsp:txBody>
      <dsp:txXfrm rot="-5400000">
        <a:off x="1" y="3496636"/>
        <a:ext cx="1156394" cy="495598"/>
      </dsp:txXfrm>
    </dsp:sp>
    <dsp:sp modelId="{2C445994-AAE6-4E88-8D3F-771C99781377}">
      <dsp:nvSpPr>
        <dsp:cNvPr id="0" name=""/>
        <dsp:cNvSpPr/>
      </dsp:nvSpPr>
      <dsp:spPr>
        <a:xfrm rot="5400000">
          <a:off x="3698899" y="375934"/>
          <a:ext cx="1073794" cy="6158805"/>
        </a:xfrm>
        <a:prstGeom prst="round2SameRect">
          <a:avLst/>
        </a:prstGeom>
        <a:solidFill>
          <a:schemeClr val="accent6">
            <a:alpha val="90000"/>
            <a:tint val="40000"/>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mn-MN" sz="2500" kern="1200" dirty="0" smtClean="0"/>
            <a:t>Мэдлэгийн менежментийн зуун /</a:t>
          </a:r>
          <a:r>
            <a:rPr lang="en-US" sz="2500" kern="1200" dirty="0" smtClean="0"/>
            <a:t>XXI</a:t>
          </a:r>
          <a:r>
            <a:rPr lang="mn-MN" sz="2500" kern="1200" dirty="0" smtClean="0"/>
            <a:t> зуун/</a:t>
          </a:r>
          <a:endParaRPr lang="en-US" sz="2500" kern="1200" dirty="0"/>
        </a:p>
      </dsp:txBody>
      <dsp:txXfrm rot="-5400000">
        <a:off x="1156394" y="2970857"/>
        <a:ext cx="6106387" cy="9689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6A9849-E958-418B-AA6D-47C35680BFFA}">
      <dsp:nvSpPr>
        <dsp:cNvPr id="0" name=""/>
        <dsp:cNvSpPr/>
      </dsp:nvSpPr>
      <dsp:spPr>
        <a:xfrm>
          <a:off x="0" y="0"/>
          <a:ext cx="3854208" cy="4275139"/>
        </a:xfrm>
        <a:prstGeom prst="triangl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78B815-E51E-4F5D-A670-2444A43C5CDA}">
      <dsp:nvSpPr>
        <dsp:cNvPr id="0" name=""/>
        <dsp:cNvSpPr/>
      </dsp:nvSpPr>
      <dsp:spPr>
        <a:xfrm>
          <a:off x="1161901" y="429810"/>
          <a:ext cx="2778840" cy="1012005"/>
        </a:xfrm>
        <a:prstGeom prst="roundRect">
          <a:avLst/>
        </a:prstGeom>
        <a:solidFill>
          <a:schemeClr val="lt1">
            <a:alpha val="90000"/>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mn-MN" sz="2600" kern="1200" dirty="0" smtClean="0"/>
            <a:t>стратегийн</a:t>
          </a:r>
          <a:endParaRPr lang="en-US" sz="2600" kern="1200" dirty="0"/>
        </a:p>
      </dsp:txBody>
      <dsp:txXfrm>
        <a:off x="1211303" y="479212"/>
        <a:ext cx="2680036" cy="913201"/>
      </dsp:txXfrm>
    </dsp:sp>
    <dsp:sp modelId="{3BFAC30C-D898-43A0-89B5-F303D84F9308}">
      <dsp:nvSpPr>
        <dsp:cNvPr id="0" name=""/>
        <dsp:cNvSpPr/>
      </dsp:nvSpPr>
      <dsp:spPr>
        <a:xfrm>
          <a:off x="619527" y="1568316"/>
          <a:ext cx="2778840" cy="1012005"/>
        </a:xfrm>
        <a:prstGeom prst="roundRect">
          <a:avLst/>
        </a:prstGeom>
        <a:solidFill>
          <a:schemeClr val="lt1">
            <a:alpha val="90000"/>
            <a:hueOff val="0"/>
            <a:satOff val="0"/>
            <a:lumOff val="0"/>
            <a:alphaOff val="0"/>
          </a:schemeClr>
        </a:solidFill>
        <a:ln w="15875" cap="flat" cmpd="sng" algn="ctr">
          <a:solidFill>
            <a:schemeClr val="accent5">
              <a:hueOff val="781623"/>
              <a:satOff val="-6931"/>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mn-MN" sz="2600" kern="1200" dirty="0" smtClean="0"/>
            <a:t>тактикийн</a:t>
          </a:r>
          <a:endParaRPr lang="en-US" sz="2600" kern="1200" dirty="0"/>
        </a:p>
      </dsp:txBody>
      <dsp:txXfrm>
        <a:off x="668929" y="1617718"/>
        <a:ext cx="2680036" cy="913201"/>
      </dsp:txXfrm>
    </dsp:sp>
    <dsp:sp modelId="{B7B50831-CFDE-4B6D-BBA1-E138DD88FBCA}">
      <dsp:nvSpPr>
        <dsp:cNvPr id="0" name=""/>
        <dsp:cNvSpPr/>
      </dsp:nvSpPr>
      <dsp:spPr>
        <a:xfrm>
          <a:off x="167521" y="2706822"/>
          <a:ext cx="2778840" cy="1012005"/>
        </a:xfrm>
        <a:prstGeom prst="roundRect">
          <a:avLst/>
        </a:prstGeom>
        <a:solidFill>
          <a:schemeClr val="lt1">
            <a:alpha val="90000"/>
            <a:hueOff val="0"/>
            <a:satOff val="0"/>
            <a:lumOff val="0"/>
            <a:alphaOff val="0"/>
          </a:schemeClr>
        </a:solidFill>
        <a:ln w="15875" cap="flat" cmpd="sng" algn="ctr">
          <a:solidFill>
            <a:schemeClr val="accent5">
              <a:hueOff val="1563246"/>
              <a:satOff val="-13862"/>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mn-MN" sz="2600" kern="1200" dirty="0" smtClean="0"/>
            <a:t>Үйл ажиллагааны</a:t>
          </a:r>
          <a:endParaRPr lang="en-US" sz="2600" kern="1200" dirty="0"/>
        </a:p>
      </dsp:txBody>
      <dsp:txXfrm>
        <a:off x="216923" y="2756224"/>
        <a:ext cx="2680036" cy="91320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5BB332-78C3-49A1-800E-598706A536E3}">
      <dsp:nvSpPr>
        <dsp:cNvPr id="0" name=""/>
        <dsp:cNvSpPr/>
      </dsp:nvSpPr>
      <dsp:spPr>
        <a:xfrm rot="5400000">
          <a:off x="3563818" y="-1337253"/>
          <a:ext cx="1282489" cy="3957707"/>
        </a:xfrm>
        <a:prstGeom prst="round2SameRect">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mn-MN" sz="1600" kern="1200" dirty="0" smtClean="0"/>
            <a:t>Ногдсон үүрэг даалгаварыг тодорхой арга барилаар эрхлэн гүйцэтгэх ур дүй, дадлага, мэргэжлийн чадварын нийлбэр цогц юм</a:t>
          </a:r>
          <a:endParaRPr lang="en-US" sz="1600" kern="1200" dirty="0"/>
        </a:p>
      </dsp:txBody>
      <dsp:txXfrm rot="-5400000">
        <a:off x="2226209" y="62962"/>
        <a:ext cx="3895101" cy="1157277"/>
      </dsp:txXfrm>
    </dsp:sp>
    <dsp:sp modelId="{01D51CCB-6B2D-431C-BD57-A451BDF7B231}">
      <dsp:nvSpPr>
        <dsp:cNvPr id="0" name=""/>
        <dsp:cNvSpPr/>
      </dsp:nvSpPr>
      <dsp:spPr>
        <a:xfrm>
          <a:off x="0" y="93489"/>
          <a:ext cx="2226210" cy="1096219"/>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mn-MN" sz="2200" kern="1200" dirty="0" smtClean="0"/>
            <a:t>Техник /гүйцэтгэх ур чадвар/</a:t>
          </a:r>
          <a:endParaRPr lang="en-US" sz="2200" kern="1200" dirty="0"/>
        </a:p>
      </dsp:txBody>
      <dsp:txXfrm>
        <a:off x="53513" y="147002"/>
        <a:ext cx="2119184" cy="989193"/>
      </dsp:txXfrm>
    </dsp:sp>
    <dsp:sp modelId="{0E835D89-5369-4A03-B240-88127AAAF0BE}">
      <dsp:nvSpPr>
        <dsp:cNvPr id="0" name=""/>
        <dsp:cNvSpPr/>
      </dsp:nvSpPr>
      <dsp:spPr>
        <a:xfrm rot="5400000">
          <a:off x="3647771" y="-83906"/>
          <a:ext cx="1114583" cy="3957707"/>
        </a:xfrm>
        <a:prstGeom prst="round2SameRect">
          <a:avLst/>
        </a:prstGeom>
        <a:solidFill>
          <a:schemeClr val="accent5">
            <a:tint val="40000"/>
            <a:alpha val="90000"/>
            <a:hueOff val="782384"/>
            <a:satOff val="-5902"/>
            <a:lumOff val="-186"/>
            <a:alphaOff val="0"/>
          </a:schemeClr>
        </a:solidFill>
        <a:ln w="15875" cap="flat" cmpd="sng" algn="ctr">
          <a:solidFill>
            <a:schemeClr val="accent5">
              <a:tint val="40000"/>
              <a:alpha val="90000"/>
              <a:hueOff val="782384"/>
              <a:satOff val="-5902"/>
              <a:lumOff val="-18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mn-MN" sz="1600" kern="1200" smtClean="0"/>
            <a:t>Хүнтэй ажиллах, тэдгээрийг зөв ойлгох, нөлөөлөх тэдгээртэй нийцэж ажиллах ур дүйг хэлнэ</a:t>
          </a:r>
          <a:endParaRPr lang="en-US" sz="1600" kern="1200" dirty="0"/>
        </a:p>
      </dsp:txBody>
      <dsp:txXfrm rot="-5400000">
        <a:off x="2226210" y="1392064"/>
        <a:ext cx="3903298" cy="1005765"/>
      </dsp:txXfrm>
    </dsp:sp>
    <dsp:sp modelId="{55AB5DE1-EF6F-4EDC-9674-460D7CDED623}">
      <dsp:nvSpPr>
        <dsp:cNvPr id="0" name=""/>
        <dsp:cNvSpPr/>
      </dsp:nvSpPr>
      <dsp:spPr>
        <a:xfrm>
          <a:off x="0" y="1346837"/>
          <a:ext cx="2226210" cy="1096219"/>
        </a:xfrm>
        <a:prstGeom prst="roundRect">
          <a:avLst/>
        </a:prstGeom>
        <a:solidFill>
          <a:schemeClr val="accent5">
            <a:hueOff val="781623"/>
            <a:satOff val="-6931"/>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mn-MN" sz="2200" kern="1200" dirty="0" smtClean="0"/>
            <a:t>Харилцааны ур чадвар</a:t>
          </a:r>
          <a:endParaRPr lang="en-US" sz="2200" kern="1200" dirty="0"/>
        </a:p>
      </dsp:txBody>
      <dsp:txXfrm>
        <a:off x="53513" y="1400350"/>
        <a:ext cx="2119184" cy="989193"/>
      </dsp:txXfrm>
    </dsp:sp>
    <dsp:sp modelId="{ECAD91E2-8C2C-434B-A5D7-52BB624E4C78}">
      <dsp:nvSpPr>
        <dsp:cNvPr id="0" name=""/>
        <dsp:cNvSpPr/>
      </dsp:nvSpPr>
      <dsp:spPr>
        <a:xfrm rot="5400000">
          <a:off x="3763216" y="1072436"/>
          <a:ext cx="900145" cy="3965448"/>
        </a:xfrm>
        <a:prstGeom prst="round2SameRect">
          <a:avLst/>
        </a:prstGeom>
        <a:solidFill>
          <a:schemeClr val="accent5">
            <a:tint val="40000"/>
            <a:alpha val="90000"/>
            <a:hueOff val="1564767"/>
            <a:satOff val="-11805"/>
            <a:lumOff val="-371"/>
            <a:alphaOff val="0"/>
          </a:schemeClr>
        </a:solidFill>
        <a:ln w="15875" cap="flat" cmpd="sng" algn="ctr">
          <a:solidFill>
            <a:schemeClr val="accent5">
              <a:tint val="40000"/>
              <a:alpha val="90000"/>
              <a:hueOff val="1564767"/>
              <a:satOff val="-11805"/>
              <a:lumOff val="-3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mn-MN" sz="1600" kern="1200" dirty="0" smtClean="0"/>
            <a:t>Ерөнхий онол, хийсвэр санааг тодорхой нөхцөл байдалд тохируулан хэрэглэх ур дүй юм</a:t>
          </a:r>
          <a:endParaRPr lang="en-US" sz="1600" kern="1200" dirty="0"/>
        </a:p>
      </dsp:txBody>
      <dsp:txXfrm rot="-5400000">
        <a:off x="2230565" y="2649029"/>
        <a:ext cx="3921507" cy="812263"/>
      </dsp:txXfrm>
    </dsp:sp>
    <dsp:sp modelId="{9B3C36A2-3CDD-48DB-B8E5-1D7571FD86A6}">
      <dsp:nvSpPr>
        <dsp:cNvPr id="0" name=""/>
        <dsp:cNvSpPr/>
      </dsp:nvSpPr>
      <dsp:spPr>
        <a:xfrm>
          <a:off x="136530" y="2452688"/>
          <a:ext cx="2230564" cy="1096219"/>
        </a:xfrm>
        <a:prstGeom prst="roundRect">
          <a:avLst/>
        </a:prstGeom>
        <a:solidFill>
          <a:schemeClr val="accent5">
            <a:hueOff val="1563246"/>
            <a:satOff val="-13862"/>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mn-MN" sz="2200" kern="1200" dirty="0" smtClean="0"/>
            <a:t>Шийдвэр гаргах ур чадвар</a:t>
          </a:r>
          <a:endParaRPr lang="en-US" sz="2200" kern="1200" dirty="0"/>
        </a:p>
      </dsp:txBody>
      <dsp:txXfrm>
        <a:off x="190043" y="2506201"/>
        <a:ext cx="2123538" cy="98919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58487C-D7B1-43DB-8221-A87146E28778}">
      <dsp:nvSpPr>
        <dsp:cNvPr id="0" name=""/>
        <dsp:cNvSpPr/>
      </dsp:nvSpPr>
      <dsp:spPr>
        <a:xfrm rot="5400000">
          <a:off x="3687756" y="-1401768"/>
          <a:ext cx="1204353" cy="4037584"/>
        </a:xfrm>
        <a:prstGeom prst="round2Same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mn-MN" sz="1300" kern="1200" dirty="0" smtClean="0"/>
            <a:t>Менежер нь тогтоол шийдвэр гаргах, гэрээ хэлэлцээр хийх, төсөв төлөвлөгөө боловсруулах, дүн шинжилгээ хийх, хяналт тавих, илтгэх, баланс гаргах зэрэг боловсруулах тодорхой ажилбарыг заавал хийж чаддаг байх хэрэгтэй.</a:t>
          </a:r>
          <a:endParaRPr lang="en-US" sz="1300" kern="1200" dirty="0"/>
        </a:p>
      </dsp:txBody>
      <dsp:txXfrm rot="-5400000">
        <a:off x="2271141" y="73639"/>
        <a:ext cx="3978792" cy="1086769"/>
      </dsp:txXfrm>
    </dsp:sp>
    <dsp:sp modelId="{A036294F-3D32-42A0-ABB5-6A49BB6A7988}">
      <dsp:nvSpPr>
        <dsp:cNvPr id="0" name=""/>
        <dsp:cNvSpPr/>
      </dsp:nvSpPr>
      <dsp:spPr>
        <a:xfrm>
          <a:off x="0" y="316"/>
          <a:ext cx="2271141" cy="1233413"/>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mn-MN" sz="2400" kern="1200" dirty="0" smtClean="0"/>
            <a:t>Техник /гүйцэтгэх ур чадвар/</a:t>
          </a:r>
          <a:endParaRPr lang="en-US" sz="2400" kern="1200" dirty="0"/>
        </a:p>
      </dsp:txBody>
      <dsp:txXfrm>
        <a:off x="60210" y="60526"/>
        <a:ext cx="2150721" cy="1112993"/>
      </dsp:txXfrm>
    </dsp:sp>
    <dsp:sp modelId="{358248A8-578A-4CDB-9819-6E841EC9A1EA}">
      <dsp:nvSpPr>
        <dsp:cNvPr id="0" name=""/>
        <dsp:cNvSpPr/>
      </dsp:nvSpPr>
      <dsp:spPr>
        <a:xfrm rot="5400000">
          <a:off x="3633858" y="-71750"/>
          <a:ext cx="1295399" cy="4029701"/>
        </a:xfrm>
        <a:prstGeom prst="round2SameRect">
          <a:avLst/>
        </a:prstGeom>
        <a:solidFill>
          <a:schemeClr val="accent4">
            <a:tint val="40000"/>
            <a:alpha val="90000"/>
            <a:hueOff val="674079"/>
            <a:satOff val="-2697"/>
            <a:lumOff val="-99"/>
            <a:alphaOff val="0"/>
          </a:schemeClr>
        </a:solidFill>
        <a:ln w="15875" cap="flat" cmpd="sng" algn="ctr">
          <a:solidFill>
            <a:schemeClr val="accent4">
              <a:tint val="40000"/>
              <a:alpha val="90000"/>
              <a:hueOff val="674079"/>
              <a:satOff val="-2697"/>
              <a:lumOff val="-9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mn-MN" sz="1300" kern="1200" dirty="0" smtClean="0"/>
            <a:t>Сургалтын алба.Тэдгээр нь маш олон хүнтэй ажиллаж, тэдгээрийн асуудлыг ойлгож, тэдгээрт нөлөөлөх замаар үргэлж хүмүүстэй харилцаанд орж байдаг. Иймээс тэд харилцааны ур чадвартай байх шаардлагатай.</a:t>
          </a:r>
          <a:endParaRPr lang="en-US" sz="1300" kern="1200" dirty="0"/>
        </a:p>
      </dsp:txBody>
      <dsp:txXfrm rot="-5400000">
        <a:off x="2266707" y="1358637"/>
        <a:ext cx="3966465" cy="1168927"/>
      </dsp:txXfrm>
    </dsp:sp>
    <dsp:sp modelId="{9E585E53-0E1F-45EA-A620-2B9F34BD37FD}">
      <dsp:nvSpPr>
        <dsp:cNvPr id="0" name=""/>
        <dsp:cNvSpPr/>
      </dsp:nvSpPr>
      <dsp:spPr>
        <a:xfrm>
          <a:off x="0" y="1326393"/>
          <a:ext cx="2266707" cy="1233413"/>
        </a:xfrm>
        <a:prstGeom prst="roundRect">
          <a:avLst/>
        </a:prstGeom>
        <a:solidFill>
          <a:schemeClr val="accent4">
            <a:hueOff val="907210"/>
            <a:satOff val="-297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mn-MN" sz="2400" kern="1200" dirty="0" smtClean="0"/>
            <a:t>Харилцааны ур чадвар</a:t>
          </a:r>
          <a:endParaRPr lang="en-US" sz="2400" kern="1200" dirty="0"/>
        </a:p>
      </dsp:txBody>
      <dsp:txXfrm>
        <a:off x="60210" y="1386603"/>
        <a:ext cx="2146287" cy="1112993"/>
      </dsp:txXfrm>
    </dsp:sp>
    <dsp:sp modelId="{F84D335B-C077-4EFF-8353-D5497BA5BA61}">
      <dsp:nvSpPr>
        <dsp:cNvPr id="0" name=""/>
        <dsp:cNvSpPr/>
      </dsp:nvSpPr>
      <dsp:spPr>
        <a:xfrm rot="5400000">
          <a:off x="3687756" y="1250384"/>
          <a:ext cx="1204353" cy="4037584"/>
        </a:xfrm>
        <a:prstGeom prst="round2SameRect">
          <a:avLst/>
        </a:prstGeom>
        <a:solidFill>
          <a:schemeClr val="accent4">
            <a:tint val="40000"/>
            <a:alpha val="90000"/>
            <a:hueOff val="1348157"/>
            <a:satOff val="-5394"/>
            <a:lumOff val="-198"/>
            <a:alphaOff val="0"/>
          </a:schemeClr>
        </a:solidFill>
        <a:ln w="15875" cap="flat" cmpd="sng" algn="ctr">
          <a:solidFill>
            <a:schemeClr val="accent4">
              <a:tint val="40000"/>
              <a:alpha val="90000"/>
              <a:hueOff val="1348157"/>
              <a:satOff val="-5394"/>
              <a:lumOff val="-19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mn-MN" sz="1300" kern="1200" dirty="0" smtClean="0"/>
            <a:t>Ерөнхий менежер. Түүний асуудлыг шийдэх, зөв сонголт хийх чадвараас тухайн байгууллагын цаашдын амжилт, ирээдүй удаан амьдрах, оршин тогтнох чадвар ихээхэн шалтгаалдаг. </a:t>
          </a:r>
          <a:endParaRPr lang="en-US" sz="1300" kern="1200" dirty="0"/>
        </a:p>
      </dsp:txBody>
      <dsp:txXfrm rot="-5400000">
        <a:off x="2271141" y="2725791"/>
        <a:ext cx="3978792" cy="1086769"/>
      </dsp:txXfrm>
    </dsp:sp>
    <dsp:sp modelId="{BAA3AD85-330C-452E-9742-8548ACF35B79}">
      <dsp:nvSpPr>
        <dsp:cNvPr id="0" name=""/>
        <dsp:cNvSpPr/>
      </dsp:nvSpPr>
      <dsp:spPr>
        <a:xfrm>
          <a:off x="0" y="2652470"/>
          <a:ext cx="2271141" cy="1233413"/>
        </a:xfrm>
        <a:prstGeom prst="roundRect">
          <a:avLst/>
        </a:prstGeom>
        <a:solidFill>
          <a:schemeClr val="accent4">
            <a:hueOff val="1814420"/>
            <a:satOff val="-594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mn-MN" sz="2400" kern="1200" dirty="0" smtClean="0"/>
            <a:t>Шийдвэрлэх ур чадвар</a:t>
          </a:r>
          <a:endParaRPr lang="en-US" sz="2400" kern="1200" dirty="0"/>
        </a:p>
      </dsp:txBody>
      <dsp:txXfrm>
        <a:off x="60210" y="2712680"/>
        <a:ext cx="2150721" cy="111299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39BD93-C168-4014-9ACC-CDB0C8945803}">
      <dsp:nvSpPr>
        <dsp:cNvPr id="0" name=""/>
        <dsp:cNvSpPr/>
      </dsp:nvSpPr>
      <dsp:spPr>
        <a:xfrm>
          <a:off x="2102417" y="1341884"/>
          <a:ext cx="3692441" cy="3444438"/>
        </a:xfrm>
        <a:prstGeom prst="ellipse">
          <a:avLst/>
        </a:prstGeom>
        <a:solidFill>
          <a:schemeClr val="accent2">
            <a:shade val="80000"/>
            <a:hueOff val="0"/>
            <a:satOff val="0"/>
            <a:lumOff val="0"/>
            <a:alphaOff val="0"/>
          </a:schemeClr>
        </a:solidFill>
        <a:ln>
          <a:noFill/>
        </a:ln>
        <a:effectLst>
          <a:outerShdw blurRad="38100" dist="38100" dir="4800000" sx="98000" sy="98000" rotWithShape="0">
            <a:srgbClr val="000000">
              <a:alpha val="32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39370" tIns="39370" rIns="39370" bIns="39370" numCol="1" spcCol="1270" anchor="ctr" anchorCtr="0">
          <a:noAutofit/>
          <a:sp3d extrusionH="28000" prstMaterial="matte"/>
        </a:bodyPr>
        <a:lstStyle/>
        <a:p>
          <a:pPr lvl="0" algn="ctr" defTabSz="1377950">
            <a:lnSpc>
              <a:spcPct val="90000"/>
            </a:lnSpc>
            <a:spcBef>
              <a:spcPct val="0"/>
            </a:spcBef>
            <a:spcAft>
              <a:spcPct val="35000"/>
            </a:spcAft>
          </a:pPr>
          <a:r>
            <a:rPr lang="mn-MN" sz="3100" kern="1200" dirty="0" smtClean="0"/>
            <a:t>Менежерийн үүрэг</a:t>
          </a:r>
          <a:endParaRPr lang="en-US" sz="3100" kern="1200" dirty="0"/>
        </a:p>
      </dsp:txBody>
      <dsp:txXfrm>
        <a:off x="2643162" y="1846310"/>
        <a:ext cx="2610951" cy="2435586"/>
      </dsp:txXfrm>
    </dsp:sp>
    <dsp:sp modelId="{027F34C3-1325-4744-9236-48477C31847C}">
      <dsp:nvSpPr>
        <dsp:cNvPr id="0" name=""/>
        <dsp:cNvSpPr/>
      </dsp:nvSpPr>
      <dsp:spPr>
        <a:xfrm rot="5229731">
          <a:off x="3680128" y="1422386"/>
          <a:ext cx="402974" cy="579286"/>
        </a:xfrm>
        <a:prstGeom prst="rightArrow">
          <a:avLst>
            <a:gd name="adj1" fmla="val 60000"/>
            <a:gd name="adj2" fmla="val 50000"/>
          </a:avLst>
        </a:prstGeom>
        <a:solidFill>
          <a:schemeClr val="accent2">
            <a:shade val="9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a:off x="3737581" y="1477871"/>
        <a:ext cx="282082" cy="347572"/>
      </dsp:txXfrm>
    </dsp:sp>
    <dsp:sp modelId="{ECC8C4E8-6622-41DD-AE52-A96AEACC2A6A}">
      <dsp:nvSpPr>
        <dsp:cNvPr id="0" name=""/>
        <dsp:cNvSpPr/>
      </dsp:nvSpPr>
      <dsp:spPr>
        <a:xfrm>
          <a:off x="2576649" y="-350731"/>
          <a:ext cx="2527138" cy="2455272"/>
        </a:xfrm>
        <a:prstGeom prst="ellipse">
          <a:avLst/>
        </a:prstGeom>
        <a:solidFill>
          <a:schemeClr val="accent2">
            <a:shade val="80000"/>
            <a:hueOff val="0"/>
            <a:satOff val="0"/>
            <a:lumOff val="0"/>
            <a:alphaOff val="0"/>
          </a:schemeClr>
        </a:solidFill>
        <a:ln>
          <a:noFill/>
        </a:ln>
        <a:effectLst>
          <a:outerShdw blurRad="38100" dist="38100" dir="4800000" sx="98000" sy="98000" rotWithShape="0">
            <a:srgbClr val="000000">
              <a:alpha val="32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30480" tIns="30480" rIns="30480" bIns="30480" numCol="1" spcCol="1270" anchor="ctr" anchorCtr="0">
          <a:noAutofit/>
          <a:sp3d extrusionH="28000" prstMaterial="matte"/>
        </a:bodyPr>
        <a:lstStyle/>
        <a:p>
          <a:pPr lvl="0" algn="ctr" defTabSz="1066800">
            <a:lnSpc>
              <a:spcPct val="90000"/>
            </a:lnSpc>
            <a:spcBef>
              <a:spcPct val="0"/>
            </a:spcBef>
            <a:spcAft>
              <a:spcPct val="35000"/>
            </a:spcAft>
          </a:pPr>
          <a:r>
            <a:rPr lang="mn-MN" sz="2400" kern="1200" dirty="0" smtClean="0"/>
            <a:t>Төлөвлөлт</a:t>
          </a:r>
          <a:endParaRPr lang="en-US" sz="2400" kern="1200" dirty="0"/>
        </a:p>
      </dsp:txBody>
      <dsp:txXfrm>
        <a:off x="2946740" y="8835"/>
        <a:ext cx="1786956" cy="1736140"/>
      </dsp:txXfrm>
    </dsp:sp>
    <dsp:sp modelId="{A9C48DB0-D48E-4AEA-A7AB-C4D2D17CE6EE}">
      <dsp:nvSpPr>
        <dsp:cNvPr id="0" name=""/>
        <dsp:cNvSpPr/>
      </dsp:nvSpPr>
      <dsp:spPr>
        <a:xfrm rot="11241925">
          <a:off x="5437127" y="2982492"/>
          <a:ext cx="241738" cy="579286"/>
        </a:xfrm>
        <a:prstGeom prst="rightArrow">
          <a:avLst>
            <a:gd name="adj1" fmla="val 60000"/>
            <a:gd name="adj2" fmla="val 50000"/>
          </a:avLst>
        </a:prstGeom>
        <a:solidFill>
          <a:schemeClr val="accent2">
            <a:shade val="90000"/>
            <a:hueOff val="31040"/>
            <a:satOff val="-327"/>
            <a:lumOff val="5970"/>
            <a:alphaOff val="0"/>
          </a:schemeClr>
        </a:solidFill>
        <a:ln>
          <a:noFill/>
        </a:ln>
        <a:effectLst/>
        <a:sp3d z="-227350" prstMaterial="matte"/>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10800000">
        <a:off x="5509349" y="3102997"/>
        <a:ext cx="169217" cy="347572"/>
      </dsp:txXfrm>
    </dsp:sp>
    <dsp:sp modelId="{CB9581BD-DD1F-4184-AE75-D99280D40458}">
      <dsp:nvSpPr>
        <dsp:cNvPr id="0" name=""/>
        <dsp:cNvSpPr/>
      </dsp:nvSpPr>
      <dsp:spPr>
        <a:xfrm>
          <a:off x="5310117" y="2211037"/>
          <a:ext cx="2767082" cy="2415795"/>
        </a:xfrm>
        <a:prstGeom prst="ellipse">
          <a:avLst/>
        </a:prstGeom>
        <a:solidFill>
          <a:schemeClr val="accent2">
            <a:shade val="80000"/>
            <a:hueOff val="31045"/>
            <a:satOff val="394"/>
            <a:lumOff val="6977"/>
            <a:alphaOff val="0"/>
          </a:schemeClr>
        </a:solidFill>
        <a:ln>
          <a:noFill/>
        </a:ln>
        <a:effectLst>
          <a:outerShdw blurRad="38100" dist="38100" dir="4800000" sx="98000" sy="98000" rotWithShape="0">
            <a:srgbClr val="000000">
              <a:alpha val="32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30480" tIns="30480" rIns="30480" bIns="30480" numCol="1" spcCol="1270" anchor="ctr" anchorCtr="0">
          <a:noAutofit/>
          <a:sp3d extrusionH="28000" prstMaterial="matte"/>
        </a:bodyPr>
        <a:lstStyle/>
        <a:p>
          <a:pPr lvl="0" algn="ctr" defTabSz="1066800">
            <a:lnSpc>
              <a:spcPct val="90000"/>
            </a:lnSpc>
            <a:spcBef>
              <a:spcPct val="0"/>
            </a:spcBef>
            <a:spcAft>
              <a:spcPct val="35000"/>
            </a:spcAft>
          </a:pPr>
          <a:r>
            <a:rPr lang="mn-MN" sz="2400" kern="1200" dirty="0" smtClean="0"/>
            <a:t>Зохион байгуулах</a:t>
          </a:r>
          <a:endParaRPr lang="en-US" sz="2400" kern="1200" dirty="0"/>
        </a:p>
      </dsp:txBody>
      <dsp:txXfrm>
        <a:off x="5715347" y="2564822"/>
        <a:ext cx="1956622" cy="1708225"/>
      </dsp:txXfrm>
    </dsp:sp>
    <dsp:sp modelId="{122B18E0-8D0B-4EB5-8D96-F76CEEFD741B}">
      <dsp:nvSpPr>
        <dsp:cNvPr id="0" name=""/>
        <dsp:cNvSpPr/>
      </dsp:nvSpPr>
      <dsp:spPr>
        <a:xfrm rot="16122692">
          <a:off x="3897006" y="4337505"/>
          <a:ext cx="173573" cy="579286"/>
        </a:xfrm>
        <a:prstGeom prst="rightArrow">
          <a:avLst>
            <a:gd name="adj1" fmla="val 60000"/>
            <a:gd name="adj2" fmla="val 50000"/>
          </a:avLst>
        </a:prstGeom>
        <a:solidFill>
          <a:schemeClr val="accent2">
            <a:shade val="90000"/>
            <a:hueOff val="62080"/>
            <a:satOff val="-653"/>
            <a:lumOff val="11941"/>
            <a:alphaOff val="0"/>
          </a:schemeClr>
        </a:solidFill>
        <a:ln>
          <a:noFill/>
        </a:ln>
        <a:effectLst/>
        <a:sp3d z="-227350" prstMaterial="matte"/>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10800000">
        <a:off x="3923627" y="4479391"/>
        <a:ext cx="121501" cy="347572"/>
      </dsp:txXfrm>
    </dsp:sp>
    <dsp:sp modelId="{051B6C22-842B-4EC7-B1D2-EB3F43EAA819}">
      <dsp:nvSpPr>
        <dsp:cNvPr id="0" name=""/>
        <dsp:cNvSpPr/>
      </dsp:nvSpPr>
      <dsp:spPr>
        <a:xfrm>
          <a:off x="2827205" y="4458227"/>
          <a:ext cx="2358872" cy="2369504"/>
        </a:xfrm>
        <a:prstGeom prst="ellipse">
          <a:avLst/>
        </a:prstGeom>
        <a:solidFill>
          <a:schemeClr val="accent2">
            <a:shade val="80000"/>
            <a:hueOff val="62090"/>
            <a:satOff val="788"/>
            <a:lumOff val="13954"/>
            <a:alphaOff val="0"/>
          </a:schemeClr>
        </a:solidFill>
        <a:ln>
          <a:noFill/>
        </a:ln>
        <a:effectLst>
          <a:outerShdw blurRad="38100" dist="38100" dir="4800000" sx="98000" sy="98000" rotWithShape="0">
            <a:srgbClr val="000000">
              <a:alpha val="32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45720" tIns="45720" rIns="45720" bIns="45720" numCol="1" spcCol="1270" anchor="ctr" anchorCtr="0">
          <a:noAutofit/>
          <a:sp3d extrusionH="28000" prstMaterial="matte"/>
        </a:bodyPr>
        <a:lstStyle/>
        <a:p>
          <a:pPr lvl="0" algn="ctr" defTabSz="1600200">
            <a:lnSpc>
              <a:spcPct val="90000"/>
            </a:lnSpc>
            <a:spcBef>
              <a:spcPct val="0"/>
            </a:spcBef>
            <a:spcAft>
              <a:spcPct val="35000"/>
            </a:spcAft>
          </a:pPr>
          <a:r>
            <a:rPr lang="mn-MN" sz="3600" kern="1200" dirty="0" smtClean="0"/>
            <a:t>Хянах</a:t>
          </a:r>
          <a:endParaRPr lang="en-US" sz="3600" kern="1200" dirty="0"/>
        </a:p>
      </dsp:txBody>
      <dsp:txXfrm>
        <a:off x="3172654" y="4805233"/>
        <a:ext cx="1667974" cy="1675492"/>
      </dsp:txXfrm>
    </dsp:sp>
    <dsp:sp modelId="{1A74392B-56D1-4F78-85C2-BEB970A1E799}">
      <dsp:nvSpPr>
        <dsp:cNvPr id="0" name=""/>
        <dsp:cNvSpPr/>
      </dsp:nvSpPr>
      <dsp:spPr>
        <a:xfrm rot="21138812">
          <a:off x="2231044" y="2988097"/>
          <a:ext cx="269375" cy="579286"/>
        </a:xfrm>
        <a:prstGeom prst="rightArrow">
          <a:avLst>
            <a:gd name="adj1" fmla="val 60000"/>
            <a:gd name="adj2" fmla="val 50000"/>
          </a:avLst>
        </a:prstGeom>
        <a:solidFill>
          <a:schemeClr val="accent2">
            <a:shade val="90000"/>
            <a:hueOff val="93120"/>
            <a:satOff val="-980"/>
            <a:lumOff val="17911"/>
            <a:alphaOff val="0"/>
          </a:schemeClr>
        </a:solidFill>
        <a:ln>
          <a:noFill/>
        </a:ln>
        <a:effectLst/>
        <a:sp3d z="-227350" prstMaterial="matte"/>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a:off x="2231407" y="3109358"/>
        <a:ext cx="188563" cy="347572"/>
      </dsp:txXfrm>
    </dsp:sp>
    <dsp:sp modelId="{E894A7B5-68F3-43EE-A302-341F57D8DF74}">
      <dsp:nvSpPr>
        <dsp:cNvPr id="0" name=""/>
        <dsp:cNvSpPr/>
      </dsp:nvSpPr>
      <dsp:spPr>
        <a:xfrm>
          <a:off x="0" y="2211030"/>
          <a:ext cx="2639247" cy="2415795"/>
        </a:xfrm>
        <a:prstGeom prst="ellipse">
          <a:avLst/>
        </a:prstGeom>
        <a:solidFill>
          <a:schemeClr val="accent2">
            <a:shade val="80000"/>
            <a:hueOff val="93135"/>
            <a:satOff val="1182"/>
            <a:lumOff val="20931"/>
            <a:alphaOff val="0"/>
          </a:schemeClr>
        </a:solidFill>
        <a:ln>
          <a:noFill/>
        </a:ln>
        <a:effectLst>
          <a:outerShdw blurRad="38100" dist="38100" dir="4800000" sx="98000" sy="98000" rotWithShape="0">
            <a:srgbClr val="000000">
              <a:alpha val="32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35560" tIns="35560" rIns="35560" bIns="35560" numCol="1" spcCol="1270" anchor="ctr" anchorCtr="0">
          <a:noAutofit/>
          <a:sp3d extrusionH="28000" prstMaterial="matte"/>
        </a:bodyPr>
        <a:lstStyle/>
        <a:p>
          <a:pPr lvl="0" algn="ctr" defTabSz="1244600">
            <a:lnSpc>
              <a:spcPct val="90000"/>
            </a:lnSpc>
            <a:spcBef>
              <a:spcPct val="0"/>
            </a:spcBef>
            <a:spcAft>
              <a:spcPct val="35000"/>
            </a:spcAft>
          </a:pPr>
          <a:r>
            <a:rPr lang="mn-MN" sz="2800" kern="1200" dirty="0" smtClean="0"/>
            <a:t>Мотиваци</a:t>
          </a:r>
          <a:endParaRPr lang="en-US" sz="2800" kern="1200" dirty="0"/>
        </a:p>
      </dsp:txBody>
      <dsp:txXfrm>
        <a:off x="386509" y="2564815"/>
        <a:ext cx="1866229" cy="170822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FF4BFA-3D4D-4BC9-A63A-06DFDE8282BA}">
      <dsp:nvSpPr>
        <dsp:cNvPr id="0" name=""/>
        <dsp:cNvSpPr/>
      </dsp:nvSpPr>
      <dsp:spPr>
        <a:xfrm>
          <a:off x="288382" y="1542"/>
          <a:ext cx="2502210" cy="125110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mn-MN" sz="2800" kern="1200" dirty="0" smtClean="0"/>
            <a:t>А.Файоль /1841-1925/</a:t>
          </a:r>
          <a:endParaRPr lang="en-US" sz="2800" kern="1200" dirty="0"/>
        </a:p>
      </dsp:txBody>
      <dsp:txXfrm>
        <a:off x="325026" y="38186"/>
        <a:ext cx="2428922" cy="1177817"/>
      </dsp:txXfrm>
    </dsp:sp>
    <dsp:sp modelId="{128A89F7-A4B8-4812-B18B-FB63B5A2D568}">
      <dsp:nvSpPr>
        <dsp:cNvPr id="0" name=""/>
        <dsp:cNvSpPr/>
      </dsp:nvSpPr>
      <dsp:spPr>
        <a:xfrm>
          <a:off x="538603" y="1252647"/>
          <a:ext cx="319206" cy="1068468"/>
        </a:xfrm>
        <a:custGeom>
          <a:avLst/>
          <a:gdLst/>
          <a:ahLst/>
          <a:cxnLst/>
          <a:rect l="0" t="0" r="0" b="0"/>
          <a:pathLst>
            <a:path>
              <a:moveTo>
                <a:pt x="0" y="0"/>
              </a:moveTo>
              <a:lnTo>
                <a:pt x="0" y="1068468"/>
              </a:lnTo>
              <a:lnTo>
                <a:pt x="319206" y="1068468"/>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BB1788-0E02-47BF-B5A2-177D173681D2}">
      <dsp:nvSpPr>
        <dsp:cNvPr id="0" name=""/>
        <dsp:cNvSpPr/>
      </dsp:nvSpPr>
      <dsp:spPr>
        <a:xfrm>
          <a:off x="857809" y="1565424"/>
          <a:ext cx="2001768" cy="151138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mn-MN" sz="1500" kern="1200" dirty="0" smtClean="0"/>
            <a:t> Давуу тал:</a:t>
          </a:r>
        </a:p>
        <a:p>
          <a:pPr lvl="0" algn="ctr" defTabSz="666750">
            <a:lnSpc>
              <a:spcPct val="90000"/>
            </a:lnSpc>
            <a:spcBef>
              <a:spcPct val="0"/>
            </a:spcBef>
            <a:spcAft>
              <a:spcPct val="35000"/>
            </a:spcAft>
          </a:pPr>
          <a:r>
            <a:rPr lang="mn-MN" sz="1500" kern="1200" dirty="0" smtClean="0"/>
            <a:t> Нэг байгууллага болгон нэгтгэж чадсан</a:t>
          </a:r>
          <a:endParaRPr lang="en-US" sz="1500" kern="1200" dirty="0"/>
        </a:p>
      </dsp:txBody>
      <dsp:txXfrm>
        <a:off x="902076" y="1609691"/>
        <a:ext cx="1913234" cy="1422850"/>
      </dsp:txXfrm>
    </dsp:sp>
    <dsp:sp modelId="{00963A38-8252-4187-B56D-9A79D45015A2}">
      <dsp:nvSpPr>
        <dsp:cNvPr id="0" name=""/>
        <dsp:cNvSpPr/>
      </dsp:nvSpPr>
      <dsp:spPr>
        <a:xfrm>
          <a:off x="538603" y="1252647"/>
          <a:ext cx="319206" cy="2807542"/>
        </a:xfrm>
        <a:custGeom>
          <a:avLst/>
          <a:gdLst/>
          <a:ahLst/>
          <a:cxnLst/>
          <a:rect l="0" t="0" r="0" b="0"/>
          <a:pathLst>
            <a:path>
              <a:moveTo>
                <a:pt x="0" y="0"/>
              </a:moveTo>
              <a:lnTo>
                <a:pt x="0" y="2807542"/>
              </a:lnTo>
              <a:lnTo>
                <a:pt x="319206" y="2807542"/>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8653B12-0F83-4210-8E42-CB9D66BCCE20}">
      <dsp:nvSpPr>
        <dsp:cNvPr id="0" name=""/>
        <dsp:cNvSpPr/>
      </dsp:nvSpPr>
      <dsp:spPr>
        <a:xfrm>
          <a:off x="857809" y="3389585"/>
          <a:ext cx="2001768" cy="1341209"/>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mn-MN" sz="1500" kern="1200" dirty="0" smtClean="0"/>
            <a:t>Сул тал:</a:t>
          </a:r>
        </a:p>
        <a:p>
          <a:pPr lvl="0" algn="ctr" defTabSz="666750">
            <a:lnSpc>
              <a:spcPct val="90000"/>
            </a:lnSpc>
            <a:spcBef>
              <a:spcPct val="0"/>
            </a:spcBef>
            <a:spcAft>
              <a:spcPct val="35000"/>
            </a:spcAft>
          </a:pPr>
          <a:r>
            <a:rPr lang="mn-MN" sz="1500" kern="1200" dirty="0" smtClean="0"/>
            <a:t> Хэт их захиргаатал нь нэг талаас сул тал юм  </a:t>
          </a:r>
          <a:endParaRPr lang="en-US" sz="1500" kern="1200" dirty="0"/>
        </a:p>
      </dsp:txBody>
      <dsp:txXfrm>
        <a:off x="897092" y="3428868"/>
        <a:ext cx="1923202" cy="1262643"/>
      </dsp:txXfrm>
    </dsp:sp>
    <dsp:sp modelId="{41EDAE13-A5DB-40B9-8F08-75D22D94796F}">
      <dsp:nvSpPr>
        <dsp:cNvPr id="0" name=""/>
        <dsp:cNvSpPr/>
      </dsp:nvSpPr>
      <dsp:spPr>
        <a:xfrm>
          <a:off x="3485130" y="1542"/>
          <a:ext cx="2502210" cy="125110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mn-MN" sz="2800" kern="1200" dirty="0" smtClean="0"/>
            <a:t>Федрик, Ц.Тейлор /1815-1915/</a:t>
          </a:r>
          <a:endParaRPr lang="en-US" sz="2800" kern="1200" dirty="0"/>
        </a:p>
      </dsp:txBody>
      <dsp:txXfrm>
        <a:off x="3521774" y="38186"/>
        <a:ext cx="2428922" cy="1177817"/>
      </dsp:txXfrm>
    </dsp:sp>
    <dsp:sp modelId="{212A99B3-DDCC-4A33-9C95-3E7C5EA19E9B}">
      <dsp:nvSpPr>
        <dsp:cNvPr id="0" name=""/>
        <dsp:cNvSpPr/>
      </dsp:nvSpPr>
      <dsp:spPr>
        <a:xfrm>
          <a:off x="3735351" y="1252647"/>
          <a:ext cx="250221" cy="1092765"/>
        </a:xfrm>
        <a:custGeom>
          <a:avLst/>
          <a:gdLst/>
          <a:ahLst/>
          <a:cxnLst/>
          <a:rect l="0" t="0" r="0" b="0"/>
          <a:pathLst>
            <a:path>
              <a:moveTo>
                <a:pt x="0" y="0"/>
              </a:moveTo>
              <a:lnTo>
                <a:pt x="0" y="1092765"/>
              </a:lnTo>
              <a:lnTo>
                <a:pt x="250221" y="1092765"/>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BBA4F8-E18A-452A-BE1C-39DA7CDF2436}">
      <dsp:nvSpPr>
        <dsp:cNvPr id="0" name=""/>
        <dsp:cNvSpPr/>
      </dsp:nvSpPr>
      <dsp:spPr>
        <a:xfrm>
          <a:off x="3985572" y="1565424"/>
          <a:ext cx="2286459" cy="155997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mn-MN" sz="1500" kern="1200" dirty="0" smtClean="0"/>
            <a:t>Давуу тал:</a:t>
          </a:r>
        </a:p>
        <a:p>
          <a:pPr lvl="0" algn="ctr" defTabSz="666750">
            <a:lnSpc>
              <a:spcPct val="90000"/>
            </a:lnSpc>
            <a:spcBef>
              <a:spcPct val="0"/>
            </a:spcBef>
            <a:spcAft>
              <a:spcPct val="35000"/>
            </a:spcAft>
          </a:pPr>
          <a:r>
            <a:rPr lang="mn-MN" sz="1500" kern="1200" dirty="0" smtClean="0"/>
            <a:t> Ажилтандаа өндөр шалгуур тавьж ажлын үр бүтээмжээ дээшлүүлэх                          </a:t>
          </a:r>
          <a:endParaRPr lang="en-US" sz="1500" kern="1200" dirty="0"/>
        </a:p>
      </dsp:txBody>
      <dsp:txXfrm>
        <a:off x="4031262" y="1611114"/>
        <a:ext cx="2195079" cy="1468597"/>
      </dsp:txXfrm>
    </dsp:sp>
    <dsp:sp modelId="{C7E1F69B-730A-4CC0-A8B4-29AA1EDDD130}">
      <dsp:nvSpPr>
        <dsp:cNvPr id="0" name=""/>
        <dsp:cNvSpPr/>
      </dsp:nvSpPr>
      <dsp:spPr>
        <a:xfrm>
          <a:off x="3735351" y="1252647"/>
          <a:ext cx="250221" cy="2806747"/>
        </a:xfrm>
        <a:custGeom>
          <a:avLst/>
          <a:gdLst/>
          <a:ahLst/>
          <a:cxnLst/>
          <a:rect l="0" t="0" r="0" b="0"/>
          <a:pathLst>
            <a:path>
              <a:moveTo>
                <a:pt x="0" y="0"/>
              </a:moveTo>
              <a:lnTo>
                <a:pt x="0" y="2806747"/>
              </a:lnTo>
              <a:lnTo>
                <a:pt x="250221" y="2806747"/>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F4399E-7A9D-4336-9D7E-D5606B6A4997}">
      <dsp:nvSpPr>
        <dsp:cNvPr id="0" name=""/>
        <dsp:cNvSpPr/>
      </dsp:nvSpPr>
      <dsp:spPr>
        <a:xfrm>
          <a:off x="3985572" y="3438178"/>
          <a:ext cx="2001768" cy="124243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mn-MN" sz="1500" kern="1200" dirty="0" smtClean="0"/>
            <a:t>Сул тал:</a:t>
          </a:r>
        </a:p>
        <a:p>
          <a:pPr lvl="0" algn="ctr" defTabSz="666750">
            <a:lnSpc>
              <a:spcPct val="90000"/>
            </a:lnSpc>
            <a:spcBef>
              <a:spcPct val="0"/>
            </a:spcBef>
            <a:spcAft>
              <a:spcPct val="35000"/>
            </a:spcAft>
          </a:pPr>
          <a:r>
            <a:rPr lang="mn-MN" sz="1500" kern="1200" dirty="0" smtClean="0"/>
            <a:t> Хянах зохицуулах чиг үүргийг тодорхойлж өгөөгүй</a:t>
          </a:r>
          <a:endParaRPr lang="en-US" sz="1500" kern="1200" dirty="0"/>
        </a:p>
      </dsp:txBody>
      <dsp:txXfrm>
        <a:off x="4021962" y="3474568"/>
        <a:ext cx="1928988" cy="116965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FCBC2D-94E6-45E4-B414-0883AE8D372A}">
      <dsp:nvSpPr>
        <dsp:cNvPr id="0" name=""/>
        <dsp:cNvSpPr/>
      </dsp:nvSpPr>
      <dsp:spPr>
        <a:xfrm>
          <a:off x="2501620" y="2709135"/>
          <a:ext cx="1963614" cy="1824083"/>
        </a:xfrm>
        <a:prstGeom prst="roundRect">
          <a:avLst/>
        </a:prstGeom>
        <a:gradFill rotWithShape="0">
          <a:gsLst>
            <a:gs pos="0">
              <a:schemeClr val="accent2">
                <a:shade val="80000"/>
                <a:hueOff val="0"/>
                <a:satOff val="0"/>
                <a:lumOff val="0"/>
                <a:alphaOff val="0"/>
                <a:tint val="50000"/>
                <a:satMod val="180000"/>
                <a:lumMod val="100000"/>
              </a:schemeClr>
            </a:gs>
            <a:gs pos="40000">
              <a:schemeClr val="accent2">
                <a:shade val="80000"/>
                <a:hueOff val="0"/>
                <a:satOff val="0"/>
                <a:lumOff val="0"/>
                <a:alphaOff val="0"/>
                <a:tint val="60000"/>
                <a:satMod val="130000"/>
                <a:lumMod val="100000"/>
              </a:schemeClr>
            </a:gs>
            <a:gs pos="100000">
              <a:schemeClr val="accent2">
                <a:shade val="80000"/>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1200150">
            <a:lnSpc>
              <a:spcPct val="90000"/>
            </a:lnSpc>
            <a:spcBef>
              <a:spcPct val="0"/>
            </a:spcBef>
            <a:spcAft>
              <a:spcPct val="35000"/>
            </a:spcAft>
          </a:pPr>
          <a:r>
            <a:rPr lang="en-US" sz="2700" kern="1200" dirty="0" smtClean="0"/>
            <a:t>“Z”</a:t>
          </a:r>
          <a:r>
            <a:rPr lang="mn-MN" sz="2700" kern="1200" dirty="0" smtClean="0"/>
            <a:t> маягийн байгуулал /холимог/</a:t>
          </a:r>
          <a:endParaRPr lang="en-US" sz="2700" kern="1200" dirty="0"/>
        </a:p>
      </dsp:txBody>
      <dsp:txXfrm>
        <a:off x="2590664" y="2798179"/>
        <a:ext cx="1785526" cy="1645995"/>
      </dsp:txXfrm>
    </dsp:sp>
    <dsp:sp modelId="{12B2515E-37D0-4EF0-A5A0-ACDDDA6593BB}">
      <dsp:nvSpPr>
        <dsp:cNvPr id="0" name=""/>
        <dsp:cNvSpPr/>
      </dsp:nvSpPr>
      <dsp:spPr>
        <a:xfrm rot="13959420">
          <a:off x="2041850" y="2340123"/>
          <a:ext cx="928311" cy="0"/>
        </a:xfrm>
        <a:custGeom>
          <a:avLst/>
          <a:gdLst/>
          <a:ahLst/>
          <a:cxnLst/>
          <a:rect l="0" t="0" r="0" b="0"/>
          <a:pathLst>
            <a:path>
              <a:moveTo>
                <a:pt x="0" y="0"/>
              </a:moveTo>
              <a:lnTo>
                <a:pt x="928311" y="0"/>
              </a:lnTo>
            </a:path>
          </a:pathLst>
        </a:custGeom>
        <a:noFill/>
        <a:ln w="15875"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A20755-202C-4C8C-BB31-04030F01F552}">
      <dsp:nvSpPr>
        <dsp:cNvPr id="0" name=""/>
        <dsp:cNvSpPr/>
      </dsp:nvSpPr>
      <dsp:spPr>
        <a:xfrm>
          <a:off x="0" y="609591"/>
          <a:ext cx="3410097" cy="1361519"/>
        </a:xfrm>
        <a:prstGeom prst="roundRect">
          <a:avLst/>
        </a:prstGeom>
        <a:gradFill rotWithShape="0">
          <a:gsLst>
            <a:gs pos="0">
              <a:schemeClr val="accent2">
                <a:shade val="80000"/>
                <a:hueOff val="46567"/>
                <a:satOff val="591"/>
                <a:lumOff val="10465"/>
                <a:alphaOff val="0"/>
                <a:tint val="50000"/>
                <a:satMod val="180000"/>
                <a:lumMod val="100000"/>
              </a:schemeClr>
            </a:gs>
            <a:gs pos="40000">
              <a:schemeClr val="accent2">
                <a:shade val="80000"/>
                <a:hueOff val="46567"/>
                <a:satOff val="591"/>
                <a:lumOff val="10465"/>
                <a:alphaOff val="0"/>
                <a:tint val="60000"/>
                <a:satMod val="130000"/>
                <a:lumMod val="100000"/>
              </a:schemeClr>
            </a:gs>
            <a:gs pos="100000">
              <a:schemeClr val="accent2">
                <a:shade val="80000"/>
                <a:hueOff val="46567"/>
                <a:satOff val="591"/>
                <a:lumOff val="10465"/>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1200150">
            <a:lnSpc>
              <a:spcPct val="90000"/>
            </a:lnSpc>
            <a:spcBef>
              <a:spcPct val="0"/>
            </a:spcBef>
            <a:spcAft>
              <a:spcPct val="35000"/>
            </a:spcAft>
          </a:pPr>
          <a:r>
            <a:rPr lang="en-US" sz="2700" kern="1200" dirty="0" smtClean="0"/>
            <a:t>“A”</a:t>
          </a:r>
          <a:r>
            <a:rPr lang="mn-MN" sz="2700" kern="1200" dirty="0" smtClean="0"/>
            <a:t> маягийн байгуулал /Америк/</a:t>
          </a:r>
          <a:endParaRPr lang="en-US" sz="2700" kern="1200" dirty="0"/>
        </a:p>
      </dsp:txBody>
      <dsp:txXfrm>
        <a:off x="66464" y="676055"/>
        <a:ext cx="3277169" cy="1228591"/>
      </dsp:txXfrm>
    </dsp:sp>
    <dsp:sp modelId="{FEF4DADE-1C58-4E45-A664-00A31A725F9D}">
      <dsp:nvSpPr>
        <dsp:cNvPr id="0" name=""/>
        <dsp:cNvSpPr/>
      </dsp:nvSpPr>
      <dsp:spPr>
        <a:xfrm rot="18756517">
          <a:off x="4150622" y="2317856"/>
          <a:ext cx="1063265" cy="0"/>
        </a:xfrm>
        <a:custGeom>
          <a:avLst/>
          <a:gdLst/>
          <a:ahLst/>
          <a:cxnLst/>
          <a:rect l="0" t="0" r="0" b="0"/>
          <a:pathLst>
            <a:path>
              <a:moveTo>
                <a:pt x="0" y="0"/>
              </a:moveTo>
              <a:lnTo>
                <a:pt x="1063265" y="0"/>
              </a:lnTo>
            </a:path>
          </a:pathLst>
        </a:custGeom>
        <a:noFill/>
        <a:ln w="15875"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1F0ED6-7443-4BE4-B2B3-2566D6CF5B7D}">
      <dsp:nvSpPr>
        <dsp:cNvPr id="0" name=""/>
        <dsp:cNvSpPr/>
      </dsp:nvSpPr>
      <dsp:spPr>
        <a:xfrm>
          <a:off x="3904302" y="609613"/>
          <a:ext cx="3487097" cy="1316964"/>
        </a:xfrm>
        <a:prstGeom prst="roundRect">
          <a:avLst/>
        </a:prstGeom>
        <a:gradFill rotWithShape="0">
          <a:gsLst>
            <a:gs pos="0">
              <a:schemeClr val="accent2">
                <a:shade val="80000"/>
                <a:hueOff val="93135"/>
                <a:satOff val="1182"/>
                <a:lumOff val="20931"/>
                <a:alphaOff val="0"/>
                <a:tint val="50000"/>
                <a:satMod val="180000"/>
                <a:lumMod val="100000"/>
              </a:schemeClr>
            </a:gs>
            <a:gs pos="40000">
              <a:schemeClr val="accent2">
                <a:shade val="80000"/>
                <a:hueOff val="93135"/>
                <a:satOff val="1182"/>
                <a:lumOff val="20931"/>
                <a:alphaOff val="0"/>
                <a:tint val="60000"/>
                <a:satMod val="130000"/>
                <a:lumMod val="100000"/>
              </a:schemeClr>
            </a:gs>
            <a:gs pos="100000">
              <a:schemeClr val="accent2">
                <a:shade val="80000"/>
                <a:hueOff val="93135"/>
                <a:satOff val="1182"/>
                <a:lumOff val="20931"/>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8740" tIns="78740" rIns="78740" bIns="78740" numCol="1" spcCol="1270" anchor="ctr" anchorCtr="0">
          <a:noAutofit/>
        </a:bodyPr>
        <a:lstStyle/>
        <a:p>
          <a:pPr lvl="0" algn="ctr" defTabSz="1377950">
            <a:lnSpc>
              <a:spcPct val="90000"/>
            </a:lnSpc>
            <a:spcBef>
              <a:spcPct val="0"/>
            </a:spcBef>
            <a:spcAft>
              <a:spcPct val="35000"/>
            </a:spcAft>
          </a:pPr>
          <a:r>
            <a:rPr lang="en-US" sz="3100" kern="1200" dirty="0" smtClean="0"/>
            <a:t>“J”</a:t>
          </a:r>
          <a:r>
            <a:rPr lang="mn-MN" sz="3100" kern="1200" dirty="0" smtClean="0"/>
            <a:t> маягийн байгуулал /Япон/</a:t>
          </a:r>
          <a:endParaRPr lang="en-US" sz="3100" kern="1200" dirty="0"/>
        </a:p>
      </dsp:txBody>
      <dsp:txXfrm>
        <a:off x="3968591" y="673902"/>
        <a:ext cx="3358519" cy="1188386"/>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1159CD0A-3EBA-4A12-926C-85B9A3B3DCDF}" type="datetimeFigureOut">
              <a:rPr lang="en-US" smtClean="0"/>
              <a:t>10/16/2014</a:t>
            </a:fld>
            <a:endParaRPr lang="en-US"/>
          </a:p>
        </p:txBody>
      </p:sp>
      <p:sp>
        <p:nvSpPr>
          <p:cNvPr id="5" name="Footer Placeholder 4"/>
          <p:cNvSpPr>
            <a:spLocks noGrp="1"/>
          </p:cNvSpPr>
          <p:nvPr>
            <p:ph type="ftr" sz="quarter" idx="11"/>
          </p:nvPr>
        </p:nvSpPr>
        <p:spPr>
          <a:xfrm>
            <a:off x="1174044" y="5357592"/>
            <a:ext cx="5034845" cy="365125"/>
          </a:xfrm>
        </p:spPr>
        <p:txBody>
          <a:bodyPr/>
          <a:lstStyle/>
          <a:p>
            <a:endParaRPr 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477E8A2F-EA64-4D5E-B9B5-CD438D3A755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59CD0A-3EBA-4A12-926C-85B9A3B3DCDF}" type="datetimeFigureOut">
              <a:rPr lang="en-US" smtClean="0"/>
              <a:t>10/16/2014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E8A2F-EA64-4D5E-B9B5-CD438D3A755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59CD0A-3EBA-4A12-926C-85B9A3B3DCDF}" type="datetimeFigureOut">
              <a:rPr lang="en-US" smtClean="0"/>
              <a:t>10/16/2014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E8A2F-EA64-4D5E-B9B5-CD438D3A755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159CD0A-3EBA-4A12-926C-85B9A3B3DCDF}" type="datetimeFigureOut">
              <a:rPr lang="en-US" smtClean="0"/>
              <a:t>10/16/2014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7E8A2F-EA64-4D5E-B9B5-CD438D3A7559}" type="slidenum">
              <a:rPr lang="en-US" smtClean="0"/>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159CD0A-3EBA-4A12-926C-85B9A3B3DCDF}" type="datetimeFigureOut">
              <a:rPr lang="en-US" smtClean="0"/>
              <a:t>10/16/2014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7E8A2F-EA64-4D5E-B9B5-CD438D3A7559}" type="slidenum">
              <a:rPr lang="en-US" smtClean="0"/>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59CD0A-3EBA-4A12-926C-85B9A3B3DCDF}" type="datetimeFigureOut">
              <a:rPr lang="en-US" smtClean="0"/>
              <a:t>10/16/2014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7E8A2F-EA64-4D5E-B9B5-CD438D3A755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59CD0A-3EBA-4A12-926C-85B9A3B3DCDF}" type="datetimeFigureOut">
              <a:rPr lang="en-US" smtClean="0"/>
              <a:t>10/16/2014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7E8A2F-EA64-4D5E-B9B5-CD438D3A755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1159CD0A-3EBA-4A12-926C-85B9A3B3DCDF}" type="datetimeFigureOut">
              <a:rPr lang="en-US" smtClean="0"/>
              <a:t>10/16/2014</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endParaRPr lang="en-US"/>
          </a:p>
        </p:txBody>
      </p:sp>
      <p:sp>
        <p:nvSpPr>
          <p:cNvPr id="7" name="Slide Number Placeholder 6"/>
          <p:cNvSpPr>
            <a:spLocks noGrp="1"/>
          </p:cNvSpPr>
          <p:nvPr>
            <p:ph type="sldNum" sz="quarter" idx="12"/>
          </p:nvPr>
        </p:nvSpPr>
        <p:spPr>
          <a:xfrm rot="60000">
            <a:off x="7557313" y="5896961"/>
            <a:ext cx="554023" cy="365125"/>
          </a:xfrm>
        </p:spPr>
        <p:txBody>
          <a:bodyPr/>
          <a:lstStyle/>
          <a:p>
            <a:fld id="{477E8A2F-EA64-4D5E-B9B5-CD438D3A755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1159CD0A-3EBA-4A12-926C-85B9A3B3DCDF}" type="datetimeFigureOut">
              <a:rPr lang="en-US" smtClean="0"/>
              <a:t>10/16/2014</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endParaRPr lang="en-US"/>
          </a:p>
        </p:txBody>
      </p:sp>
      <p:sp>
        <p:nvSpPr>
          <p:cNvPr id="7" name="Slide Number Placeholder 6"/>
          <p:cNvSpPr>
            <a:spLocks noGrp="1"/>
          </p:cNvSpPr>
          <p:nvPr>
            <p:ph type="sldNum" sz="quarter" idx="12"/>
          </p:nvPr>
        </p:nvSpPr>
        <p:spPr>
          <a:xfrm rot="60000">
            <a:off x="7562089" y="5900026"/>
            <a:ext cx="554023" cy="365125"/>
          </a:xfrm>
        </p:spPr>
        <p:txBody>
          <a:bodyPr/>
          <a:lstStyle/>
          <a:p>
            <a:fld id="{477E8A2F-EA64-4D5E-B9B5-CD438D3A755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59CD0A-3EBA-4A12-926C-85B9A3B3DCDF}" type="datetimeFigureOut">
              <a:rPr lang="en-US" smtClean="0"/>
              <a:t>10/16/2014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E8A2F-EA64-4D5E-B9B5-CD438D3A755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59CD0A-3EBA-4A12-926C-85B9A3B3DCDF}" type="datetimeFigureOut">
              <a:rPr lang="en-US" smtClean="0"/>
              <a:t>10/16/2014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E8A2F-EA64-4D5E-B9B5-CD438D3A755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1159CD0A-3EBA-4A12-926C-85B9A3B3DCDF}" type="datetimeFigureOut">
              <a:rPr lang="en-US" smtClean="0"/>
              <a:t>10/16/2014</a:t>
            </a:fld>
            <a:endParaRPr 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477E8A2F-EA64-4D5E-B9B5-CD438D3A755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2362199"/>
          </a:xfrm>
        </p:spPr>
        <p:txBody>
          <a:bodyPr>
            <a:normAutofit/>
          </a:bodyPr>
          <a:lstStyle/>
          <a:p>
            <a:pPr algn="ctr"/>
            <a:r>
              <a:rPr lang="mn-MN" dirty="0" smtClean="0">
                <a:latin typeface="Times New Roman" pitchFamily="18" charset="0"/>
                <a:cs typeface="Times New Roman" pitchFamily="18" charset="0"/>
              </a:rPr>
              <a:t/>
            </a:r>
            <a:br>
              <a:rPr lang="mn-MN" dirty="0" smtClean="0">
                <a:latin typeface="Times New Roman" pitchFamily="18" charset="0"/>
                <a:cs typeface="Times New Roman" pitchFamily="18" charset="0"/>
              </a:rPr>
            </a:br>
            <a:r>
              <a:rPr lang="mn-MN" dirty="0" smtClean="0">
                <a:latin typeface="Times New Roman" pitchFamily="18" charset="0"/>
                <a:cs typeface="Times New Roman" pitchFamily="18" charset="0"/>
              </a:rPr>
              <a:t>Менежментийн тухай ойлголт, судлах зүйл</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3048000" y="3809999"/>
            <a:ext cx="4724400" cy="1597959"/>
          </a:xfrm>
        </p:spPr>
        <p:txBody>
          <a:bodyPr>
            <a:normAutofit/>
          </a:bodyPr>
          <a:lstStyle/>
          <a:p>
            <a:pPr algn="r"/>
            <a:r>
              <a:rPr lang="mn-MN" sz="2400" dirty="0" smtClean="0">
                <a:solidFill>
                  <a:schemeClr val="tx1"/>
                </a:solidFill>
                <a:latin typeface="Times New Roman" pitchFamily="18" charset="0"/>
                <a:cs typeface="Times New Roman" pitchFamily="18" charset="0"/>
              </a:rPr>
              <a:t>Бэлтгэсэн: А. Нандин-Эрдэнэ</a:t>
            </a:r>
          </a:p>
          <a:p>
            <a:r>
              <a:rPr lang="mn-MN" sz="2400" dirty="0">
                <a:solidFill>
                  <a:schemeClr val="tx1"/>
                </a:solidFill>
                <a:latin typeface="Times New Roman" pitchFamily="18" charset="0"/>
                <a:cs typeface="Times New Roman" pitchFamily="18" charset="0"/>
              </a:rPr>
              <a:t> </a:t>
            </a:r>
            <a:r>
              <a:rPr lang="mn-MN" sz="2400" dirty="0" smtClean="0">
                <a:solidFill>
                  <a:schemeClr val="tx1"/>
                </a:solidFill>
                <a:latin typeface="Times New Roman" pitchFamily="18" charset="0"/>
                <a:cs typeface="Times New Roman" pitchFamily="18" charset="0"/>
              </a:rPr>
              <a:t>                           О. Анужин</a:t>
            </a:r>
            <a:endParaRPr lang="en-US" sz="2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1195563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289" y="228600"/>
            <a:ext cx="6512511" cy="1600200"/>
          </a:xfrm>
        </p:spPr>
        <p:txBody>
          <a:bodyPr/>
          <a:lstStyle/>
          <a:p>
            <a:pPr algn="ctr"/>
            <a:r>
              <a:rPr lang="mn-MN" dirty="0" smtClean="0"/>
              <a:t>Агуулга</a:t>
            </a:r>
            <a:endParaRPr lang="en-US" dirty="0"/>
          </a:p>
        </p:txBody>
      </p:sp>
      <p:sp>
        <p:nvSpPr>
          <p:cNvPr id="3" name="Content Placeholder 2"/>
          <p:cNvSpPr>
            <a:spLocks noGrp="1"/>
          </p:cNvSpPr>
          <p:nvPr>
            <p:ph idx="1"/>
          </p:nvPr>
        </p:nvSpPr>
        <p:spPr>
          <a:xfrm>
            <a:off x="914400" y="1447800"/>
            <a:ext cx="7391400" cy="4495800"/>
          </a:xfrm>
        </p:spPr>
        <p:txBody>
          <a:bodyPr>
            <a:noAutofit/>
          </a:bodyPr>
          <a:lstStyle/>
          <a:p>
            <a:pPr>
              <a:buFont typeface="Wingdings" pitchFamily="2" charset="2"/>
              <a:buChar char="Ø"/>
            </a:pPr>
            <a:r>
              <a:rPr lang="mn-MN" sz="3600" dirty="0" smtClean="0"/>
              <a:t>Менежментийн тухай ойлголт </a:t>
            </a:r>
          </a:p>
          <a:p>
            <a:pPr>
              <a:buFont typeface="Wingdings" pitchFamily="2" charset="2"/>
              <a:buChar char="Ø"/>
            </a:pPr>
            <a:r>
              <a:rPr lang="mn-MN" sz="3600" dirty="0" smtClean="0"/>
              <a:t>Менежментийн хөгжлийн үе шатууд</a:t>
            </a:r>
          </a:p>
          <a:p>
            <a:pPr>
              <a:buFont typeface="Wingdings" pitchFamily="2" charset="2"/>
              <a:buChar char="Ø"/>
            </a:pPr>
            <a:r>
              <a:rPr lang="mn-MN" sz="3600" dirty="0" smtClean="0"/>
              <a:t>Менежерийн </a:t>
            </a:r>
            <a:r>
              <a:rPr lang="mn-MN" sz="3600" dirty="0"/>
              <a:t>түвшин, ур чадвар</a:t>
            </a:r>
          </a:p>
          <a:p>
            <a:pPr>
              <a:buFont typeface="Wingdings" pitchFamily="2" charset="2"/>
              <a:buChar char="Ø"/>
            </a:pPr>
            <a:r>
              <a:rPr lang="mn-MN" sz="3600" dirty="0" smtClean="0"/>
              <a:t>Менежментийн үндсэн чиг үүрэг</a:t>
            </a:r>
          </a:p>
          <a:p>
            <a:pPr>
              <a:buFont typeface="Wingdings" pitchFamily="2" charset="2"/>
              <a:buChar char="Ø"/>
            </a:pPr>
            <a:r>
              <a:rPr lang="mn-MN" sz="3600" dirty="0" smtClean="0"/>
              <a:t>Менежментийн зарчимууд</a:t>
            </a:r>
          </a:p>
        </p:txBody>
      </p:sp>
    </p:spTree>
    <p:extLst>
      <p:ext uri="{BB962C8B-B14F-4D97-AF65-F5344CB8AC3E}">
        <p14:creationId xmlns:p14="http://schemas.microsoft.com/office/powerpoint/2010/main" val="11272073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1" y="381000"/>
            <a:ext cx="7543800" cy="990600"/>
          </a:xfrm>
        </p:spPr>
        <p:txBody>
          <a:bodyPr>
            <a:normAutofit fontScale="90000"/>
          </a:bodyPr>
          <a:lstStyle/>
          <a:p>
            <a:pPr algn="ctr"/>
            <a:r>
              <a:rPr lang="mn-MN" dirty="0" smtClean="0"/>
              <a:t/>
            </a:r>
            <a:br>
              <a:rPr lang="mn-MN" dirty="0" smtClean="0"/>
            </a:br>
            <a:r>
              <a:rPr lang="mn-MN" dirty="0"/>
              <a:t/>
            </a:r>
            <a:br>
              <a:rPr lang="mn-MN" dirty="0"/>
            </a:br>
            <a:r>
              <a:rPr lang="mn-MN" dirty="0" smtClean="0"/>
              <a:t>Оршил</a:t>
            </a:r>
            <a:endParaRPr lang="en-US" dirty="0"/>
          </a:p>
        </p:txBody>
      </p:sp>
      <p:sp>
        <p:nvSpPr>
          <p:cNvPr id="3" name="Content Placeholder 2"/>
          <p:cNvSpPr>
            <a:spLocks noGrp="1"/>
          </p:cNvSpPr>
          <p:nvPr>
            <p:ph idx="1"/>
          </p:nvPr>
        </p:nvSpPr>
        <p:spPr>
          <a:xfrm>
            <a:off x="914400" y="1295400"/>
            <a:ext cx="7391400" cy="4876800"/>
          </a:xfrm>
        </p:spPr>
        <p:txBody>
          <a:bodyPr/>
          <a:lstStyle/>
          <a:p>
            <a:endParaRPr lang="mn-MN" sz="4000" dirty="0" smtClean="0"/>
          </a:p>
          <a:p>
            <a:r>
              <a:rPr lang="mn-MN" sz="4000" dirty="0" smtClean="0"/>
              <a:t>Зөвийг хийнэ гэдэг манлайлал, зөв зүйл хийнэ гэдэг менежмент юм. </a:t>
            </a:r>
          </a:p>
          <a:p>
            <a:pPr algn="r"/>
            <a:endParaRPr lang="mn-MN" dirty="0" smtClean="0"/>
          </a:p>
          <a:p>
            <a:pPr algn="r"/>
            <a:r>
              <a:rPr lang="mn-MN" dirty="0" smtClean="0"/>
              <a:t>Петер Друкер /АНУ-ын эрдэмтэн, орчин үеийн менежментийн эцэг/</a:t>
            </a:r>
          </a:p>
        </p:txBody>
      </p:sp>
    </p:spTree>
    <p:extLst>
      <p:ext uri="{BB962C8B-B14F-4D97-AF65-F5344CB8AC3E}">
        <p14:creationId xmlns:p14="http://schemas.microsoft.com/office/powerpoint/2010/main" val="23316638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1" y="457200"/>
            <a:ext cx="7543800" cy="990600"/>
          </a:xfrm>
        </p:spPr>
        <p:txBody>
          <a:bodyPr/>
          <a:lstStyle/>
          <a:p>
            <a:pPr algn="ctr"/>
            <a:r>
              <a:rPr lang="mn-MN" dirty="0" smtClean="0"/>
              <a:t>Зорилго</a:t>
            </a:r>
            <a:endParaRPr lang="en-US" dirty="0"/>
          </a:p>
        </p:txBody>
      </p:sp>
      <p:sp>
        <p:nvSpPr>
          <p:cNvPr id="3" name="Content Placeholder 2"/>
          <p:cNvSpPr>
            <a:spLocks noGrp="1"/>
          </p:cNvSpPr>
          <p:nvPr>
            <p:ph idx="1"/>
          </p:nvPr>
        </p:nvSpPr>
        <p:spPr>
          <a:xfrm>
            <a:off x="838200" y="1447800"/>
            <a:ext cx="7772400" cy="4495800"/>
          </a:xfrm>
        </p:spPr>
        <p:txBody>
          <a:bodyPr/>
          <a:lstStyle/>
          <a:p>
            <a:pPr marL="45720" indent="0">
              <a:buNone/>
            </a:pPr>
            <a:endParaRPr lang="mn-MN" dirty="0"/>
          </a:p>
          <a:p>
            <a:pPr marL="45720" indent="0">
              <a:buNone/>
            </a:pPr>
            <a:r>
              <a:rPr lang="mn-MN" sz="3200" dirty="0" smtClean="0"/>
              <a:t>Менежмент гэдэг бол бизнесийн хамгийн үнэ цэнэтэй зүйлийн нэг, амжилтын үндэс төдийгүй улс орны эдийн засгийн хөгжилд тодорхой хувь нэмэр оруулах чухал нөхцөл учраас энэхүү хичээлээр үүнийг таньж мэдэх нь бидний гол зорилго болно.</a:t>
            </a:r>
            <a:endParaRPr lang="en-US" sz="3200" dirty="0"/>
          </a:p>
        </p:txBody>
      </p:sp>
    </p:spTree>
    <p:extLst>
      <p:ext uri="{BB962C8B-B14F-4D97-AF65-F5344CB8AC3E}">
        <p14:creationId xmlns:p14="http://schemas.microsoft.com/office/powerpoint/2010/main" val="31127390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1" y="228600"/>
            <a:ext cx="7772400" cy="1066800"/>
          </a:xfrm>
        </p:spPr>
        <p:txBody>
          <a:bodyPr/>
          <a:lstStyle/>
          <a:p>
            <a:pPr marL="0" indent="0" algn="ctr">
              <a:buNone/>
            </a:pPr>
            <a:r>
              <a:rPr lang="mn-MN" dirty="0" smtClean="0"/>
              <a:t>Чухал суурь ойлголт</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24050216"/>
              </p:ext>
            </p:extLst>
          </p:nvPr>
        </p:nvGraphicFramePr>
        <p:xfrm>
          <a:off x="1371600" y="1219200"/>
          <a:ext cx="6477000" cy="426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84631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1" y="304800"/>
            <a:ext cx="8153399" cy="1447800"/>
          </a:xfrm>
        </p:spPr>
        <p:txBody>
          <a:bodyPr/>
          <a:lstStyle/>
          <a:p>
            <a:pPr marL="0" indent="0" algn="ctr">
              <a:buNone/>
            </a:pPr>
            <a:r>
              <a:rPr lang="mn-MN" dirty="0" smtClean="0"/>
              <a:t>Менежментийн тухай ойлголт</a:t>
            </a:r>
            <a:endParaRPr lang="en-US" dirty="0"/>
          </a:p>
        </p:txBody>
      </p:sp>
      <p:sp>
        <p:nvSpPr>
          <p:cNvPr id="3" name="Content Placeholder 2"/>
          <p:cNvSpPr>
            <a:spLocks noGrp="1"/>
          </p:cNvSpPr>
          <p:nvPr>
            <p:ph idx="1"/>
          </p:nvPr>
        </p:nvSpPr>
        <p:spPr>
          <a:xfrm>
            <a:off x="685800" y="1905000"/>
            <a:ext cx="7924800" cy="4419600"/>
          </a:xfrm>
        </p:spPr>
        <p:txBody>
          <a:bodyPr>
            <a:normAutofit/>
          </a:bodyPr>
          <a:lstStyle/>
          <a:p>
            <a:r>
              <a:rPr lang="mn-MN" sz="3600" dirty="0" smtClean="0"/>
              <a:t>Менежмент гэдэг нь байгууллагын зорилгод хүрэхийн тулд нөөцүүдийг үр ашигтай үр дүнтэй арга замаар төлөвлөж, шийдвэр гаргах, зохион байгуулах, манлайлах, хянах, үйл ажиллагаануудын нэгдэл мөн</a:t>
            </a:r>
            <a:r>
              <a:rPr lang="mn-MN" sz="3200" dirty="0" smtClean="0"/>
              <a:t>.</a:t>
            </a:r>
            <a:endParaRPr lang="en-US" sz="3200" dirty="0"/>
          </a:p>
        </p:txBody>
      </p:sp>
    </p:spTree>
    <p:extLst>
      <p:ext uri="{BB962C8B-B14F-4D97-AF65-F5344CB8AC3E}">
        <p14:creationId xmlns:p14="http://schemas.microsoft.com/office/powerpoint/2010/main" val="7120407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304800"/>
            <a:ext cx="7696200" cy="1828800"/>
          </a:xfrm>
        </p:spPr>
        <p:txBody>
          <a:bodyPr/>
          <a:lstStyle/>
          <a:p>
            <a:pPr algn="ctr"/>
            <a:r>
              <a:rPr lang="mn-MN" dirty="0" smtClean="0"/>
              <a:t>Менежмент шинжлэх ухаан болох нь</a:t>
            </a:r>
            <a:endParaRPr lang="en-US" dirty="0"/>
          </a:p>
        </p:txBody>
      </p:sp>
      <p:sp>
        <p:nvSpPr>
          <p:cNvPr id="3" name="Content Placeholder 2"/>
          <p:cNvSpPr>
            <a:spLocks noGrp="1"/>
          </p:cNvSpPr>
          <p:nvPr>
            <p:ph idx="1"/>
          </p:nvPr>
        </p:nvSpPr>
        <p:spPr>
          <a:xfrm>
            <a:off x="609600" y="2057400"/>
            <a:ext cx="8077200" cy="3962400"/>
          </a:xfrm>
        </p:spPr>
        <p:txBody>
          <a:bodyPr>
            <a:noAutofit/>
          </a:bodyPr>
          <a:lstStyle/>
          <a:p>
            <a:r>
              <a:rPr lang="mn-MN" sz="3200" dirty="0" smtClean="0"/>
              <a:t>АНУ-ын нэрт судлаач Ф.Тейлор менежментийн шинжлэх ухааны үндсийг “Уламжлалт дадлын оронд шинжлэх ухаан, хувиа хичээхийн оронд хамтран ажиллах, бүтээмжийн өсөлтийг хязгаарлах биш улам нээх, ажилчин нэг бүрийн ур чадварыг дээд зэргээр хөгжүүлэх явдал гэж тодорхойлсон.</a:t>
            </a:r>
            <a:endParaRPr lang="en-US" sz="3200" dirty="0"/>
          </a:p>
        </p:txBody>
      </p:sp>
    </p:spTree>
    <p:extLst>
      <p:ext uri="{BB962C8B-B14F-4D97-AF65-F5344CB8AC3E}">
        <p14:creationId xmlns:p14="http://schemas.microsoft.com/office/powerpoint/2010/main" val="38771141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1" y="304800"/>
            <a:ext cx="7543800" cy="1676400"/>
          </a:xfrm>
        </p:spPr>
        <p:txBody>
          <a:bodyPr/>
          <a:lstStyle/>
          <a:p>
            <a:pPr algn="ctr"/>
            <a:r>
              <a:rPr lang="mn-MN" dirty="0" smtClean="0"/>
              <a:t>Менежментийн хөгжлийн үе шатууд</a:t>
            </a:r>
            <a:endParaRPr lang="en-US" dirty="0"/>
          </a:p>
        </p:txBody>
      </p:sp>
      <p:sp>
        <p:nvSpPr>
          <p:cNvPr id="3" name="Content Placeholder 2"/>
          <p:cNvSpPr>
            <a:spLocks noGrp="1"/>
          </p:cNvSpPr>
          <p:nvPr>
            <p:ph idx="1"/>
          </p:nvPr>
        </p:nvSpPr>
        <p:spPr>
          <a:xfrm>
            <a:off x="838200" y="1981200"/>
            <a:ext cx="7620000" cy="4267200"/>
          </a:xfrm>
        </p:spPr>
        <p:txBody>
          <a:bodyPr>
            <a:normAutofit/>
          </a:bodyPr>
          <a:lstStyle/>
          <a:p>
            <a:pPr marL="45720" indent="0" algn="just">
              <a:buNone/>
            </a:pPr>
            <a:r>
              <a:rPr lang="mn-MN" sz="3600" dirty="0" smtClean="0"/>
              <a:t>Менежментийн хөгжлийн түүхийг МЭӨ 5000 оны үе буюу бичиг үсэг үүссэн үеэс тооцвол түүнийг олон мянган жилийн түүхтэй гэж үзэж болно. Менежментийн сэтгэлгээ хөгжсөн түүхийг 7 үе шат болгон ангилна </a:t>
            </a:r>
            <a:r>
              <a:rPr lang="mn-MN" sz="3600" dirty="0" smtClean="0">
                <a:solidFill>
                  <a:srgbClr val="FF0000"/>
                </a:solidFill>
              </a:rPr>
              <a:t>:</a:t>
            </a:r>
            <a:endParaRPr lang="en-US" sz="3600" dirty="0">
              <a:solidFill>
                <a:srgbClr val="FF0000"/>
              </a:solidFill>
            </a:endParaRPr>
          </a:p>
        </p:txBody>
      </p:sp>
    </p:spTree>
    <p:extLst>
      <p:ext uri="{BB962C8B-B14F-4D97-AF65-F5344CB8AC3E}">
        <p14:creationId xmlns:p14="http://schemas.microsoft.com/office/powerpoint/2010/main" val="26245864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90486243"/>
              </p:ext>
            </p:extLst>
          </p:nvPr>
        </p:nvGraphicFramePr>
        <p:xfrm>
          <a:off x="990600" y="960438"/>
          <a:ext cx="7162800" cy="4983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004943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899991293"/>
              </p:ext>
            </p:extLst>
          </p:nvPr>
        </p:nvGraphicFramePr>
        <p:xfrm>
          <a:off x="914400" y="1219200"/>
          <a:ext cx="73152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92830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85800"/>
            <a:ext cx="6965245" cy="1334267"/>
          </a:xfrm>
        </p:spPr>
        <p:txBody>
          <a:bodyPr>
            <a:normAutofit/>
          </a:bodyPr>
          <a:lstStyle/>
          <a:p>
            <a:r>
              <a:rPr lang="en-US" sz="5400" dirty="0" smtClean="0"/>
              <a:t>I </a:t>
            </a:r>
            <a:r>
              <a:rPr lang="mn-MN" sz="5400" dirty="0" smtClean="0"/>
              <a:t>үеийн онцлог</a:t>
            </a:r>
            <a:endParaRPr lang="en-US" sz="5400" dirty="0"/>
          </a:p>
        </p:txBody>
      </p:sp>
      <p:sp>
        <p:nvSpPr>
          <p:cNvPr id="3" name="Content Placeholder 2"/>
          <p:cNvSpPr>
            <a:spLocks noGrp="1"/>
          </p:cNvSpPr>
          <p:nvPr>
            <p:ph idx="1"/>
          </p:nvPr>
        </p:nvSpPr>
        <p:spPr>
          <a:xfrm>
            <a:off x="1295400" y="1905000"/>
            <a:ext cx="6553200" cy="3962400"/>
          </a:xfrm>
        </p:spPr>
        <p:txBody>
          <a:bodyPr>
            <a:noAutofit/>
          </a:bodyPr>
          <a:lstStyle/>
          <a:p>
            <a:r>
              <a:rPr lang="mn-MN" dirty="0" smtClean="0"/>
              <a:t>Арилжаа наймаа үүссэнээр менежмент гэдэг ойлголт бий болсон. Энэ нь маш өргөн утга санаатай. Худалдаа хийхийн тулд: юуг, хэнд, хаана, хэрхэн, худалдах зэрэг нь  менежментийн үндэс болсон. Учир нь тэр үеийн худалдаа наймаа эрхлэгчид нь бүх асуудлыг төлөвлөж, удирдан зохион байгуулж, хамтрагчдаа идэвхижүүлж, үйл ажиллагаандаа дүн шинжилгээ хийн хяналт тавьж байсан.</a:t>
            </a:r>
            <a:endParaRPr lang="en-US" dirty="0"/>
          </a:p>
        </p:txBody>
      </p:sp>
    </p:spTree>
    <p:extLst>
      <p:ext uri="{BB962C8B-B14F-4D97-AF65-F5344CB8AC3E}">
        <p14:creationId xmlns:p14="http://schemas.microsoft.com/office/powerpoint/2010/main" val="1002139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85801"/>
            <a:ext cx="6965245" cy="685800"/>
          </a:xfrm>
        </p:spPr>
        <p:txBody>
          <a:bodyPr>
            <a:normAutofit fontScale="90000"/>
          </a:bodyPr>
          <a:lstStyle/>
          <a:p>
            <a:r>
              <a:rPr lang="mn-MN" dirty="0" smtClean="0"/>
              <a:t>Менежрийн түвшин</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4736549"/>
              </p:ext>
            </p:extLst>
          </p:nvPr>
        </p:nvGraphicFramePr>
        <p:xfrm>
          <a:off x="1066800" y="1447800"/>
          <a:ext cx="6934199" cy="42751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ight Arrow 2"/>
          <p:cNvSpPr/>
          <p:nvPr/>
        </p:nvSpPr>
        <p:spPr>
          <a:xfrm>
            <a:off x="4899827" y="2133600"/>
            <a:ext cx="609600" cy="609600"/>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5" name="Right Arrow 4"/>
          <p:cNvSpPr/>
          <p:nvPr/>
        </p:nvSpPr>
        <p:spPr>
          <a:xfrm>
            <a:off x="4457700" y="3276600"/>
            <a:ext cx="533400" cy="609600"/>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Right Arrow 5"/>
          <p:cNvSpPr/>
          <p:nvPr/>
        </p:nvSpPr>
        <p:spPr>
          <a:xfrm>
            <a:off x="4114800" y="4544290"/>
            <a:ext cx="609600" cy="63730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7" name="Rounded Rectangle 6"/>
          <p:cNvSpPr/>
          <p:nvPr/>
        </p:nvSpPr>
        <p:spPr>
          <a:xfrm>
            <a:off x="5527964" y="1295400"/>
            <a:ext cx="2473036" cy="16764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mn-MN" sz="1400" dirty="0" smtClean="0"/>
              <a:t>  </a:t>
            </a:r>
            <a:r>
              <a:rPr lang="mn-MN" sz="1400" dirty="0"/>
              <a:t>Т</a:t>
            </a:r>
            <a:r>
              <a:rPr lang="mn-MN" sz="1400" dirty="0" smtClean="0"/>
              <a:t>өлөөлөн удирдах  зөвлөлийн гишүүд. </a:t>
            </a:r>
          </a:p>
          <a:p>
            <a:pPr algn="ctr"/>
            <a:r>
              <a:rPr lang="mn-MN" sz="1400" dirty="0" smtClean="0"/>
              <a:t>Тэдгээрийн мэдлэг чадвар менежментийн арга барил зэргээс сургуулийн өсөлт амжилт үр дүнд харагдана.</a:t>
            </a:r>
            <a:endParaRPr lang="en-US" sz="1400" dirty="0"/>
          </a:p>
        </p:txBody>
      </p:sp>
      <p:sp>
        <p:nvSpPr>
          <p:cNvPr id="8" name="Rounded Rectangle 7"/>
          <p:cNvSpPr/>
          <p:nvPr/>
        </p:nvSpPr>
        <p:spPr>
          <a:xfrm>
            <a:off x="4991100" y="2971801"/>
            <a:ext cx="3009900" cy="1891144"/>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mn-MN" sz="1400" dirty="0" smtClean="0"/>
              <a:t>Сургалтын чанар хяналтын алба.</a:t>
            </a:r>
          </a:p>
          <a:p>
            <a:pPr algn="ctr"/>
            <a:r>
              <a:rPr lang="mn-MN" sz="1400" dirty="0" smtClean="0"/>
              <a:t> </a:t>
            </a:r>
            <a:r>
              <a:rPr lang="mn-MN" sz="1400" dirty="0"/>
              <a:t>С</a:t>
            </a:r>
            <a:r>
              <a:rPr lang="mn-MN" sz="1400" dirty="0" smtClean="0"/>
              <a:t>ургуулийн удирдлага болон тэнхимүүдийг холбон үйл ажиллагаануудыг уялдуулах болон судалгаа мэдээлэл хангамжийн гол асуудлыг хариуцна.</a:t>
            </a:r>
            <a:endParaRPr lang="en-US" dirty="0"/>
          </a:p>
        </p:txBody>
      </p:sp>
      <p:sp>
        <p:nvSpPr>
          <p:cNvPr id="9" name="Rounded Rectangle 8"/>
          <p:cNvSpPr/>
          <p:nvPr/>
        </p:nvSpPr>
        <p:spPr>
          <a:xfrm>
            <a:off x="4724400" y="4862944"/>
            <a:ext cx="3200400" cy="138545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mn-MN" sz="1400" dirty="0" smtClean="0"/>
              <a:t>Тэнхимийн эрхлэгч .</a:t>
            </a:r>
          </a:p>
          <a:p>
            <a:pPr algn="ctr"/>
            <a:endParaRPr lang="mn-MN" sz="1400" dirty="0" smtClean="0"/>
          </a:p>
          <a:p>
            <a:pPr algn="ctr"/>
            <a:r>
              <a:rPr lang="mn-MN" sz="1400" dirty="0" smtClean="0"/>
              <a:t> Тухайн тэнхимтэй холбоотой  сургалтын асуудлыг хариуцан хэрэгжүүлнэ.</a:t>
            </a:r>
            <a:endParaRPr lang="en-US" sz="1400" dirty="0"/>
          </a:p>
        </p:txBody>
      </p:sp>
    </p:spTree>
    <p:extLst>
      <p:ext uri="{BB962C8B-B14F-4D97-AF65-F5344CB8AC3E}">
        <p14:creationId xmlns:p14="http://schemas.microsoft.com/office/powerpoint/2010/main" val="31211989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Менежерийн ур чадвар</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90901638"/>
              </p:ext>
            </p:extLst>
          </p:nvPr>
        </p:nvGraphicFramePr>
        <p:xfrm>
          <a:off x="1463675" y="2119313"/>
          <a:ext cx="6196013" cy="360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603066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1011218"/>
          </a:xfrm>
        </p:spPr>
        <p:txBody>
          <a:bodyPr/>
          <a:lstStyle/>
          <a:p>
            <a:r>
              <a:rPr lang="mn-MN" dirty="0" smtClean="0"/>
              <a:t>Жишээ нь:</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70733065"/>
              </p:ext>
            </p:extLst>
          </p:nvPr>
        </p:nvGraphicFramePr>
        <p:xfrm>
          <a:off x="1463675" y="1905000"/>
          <a:ext cx="6308725" cy="3886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134983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457200"/>
            <a:ext cx="7391400" cy="1752600"/>
          </a:xfrm>
        </p:spPr>
        <p:txBody>
          <a:bodyPr/>
          <a:lstStyle/>
          <a:p>
            <a:pPr algn="ctr"/>
            <a:r>
              <a:rPr lang="mn-MN" dirty="0" smtClean="0"/>
              <a:t>Менежментийн үндсэн чиг үүрэг</a:t>
            </a:r>
            <a:endParaRPr lang="en-US" dirty="0"/>
          </a:p>
        </p:txBody>
      </p:sp>
      <p:sp>
        <p:nvSpPr>
          <p:cNvPr id="3" name="Content Placeholder 2"/>
          <p:cNvSpPr>
            <a:spLocks noGrp="1"/>
          </p:cNvSpPr>
          <p:nvPr>
            <p:ph idx="1"/>
          </p:nvPr>
        </p:nvSpPr>
        <p:spPr>
          <a:xfrm>
            <a:off x="762000" y="2209800"/>
            <a:ext cx="7620000" cy="3886200"/>
          </a:xfrm>
        </p:spPr>
        <p:txBody>
          <a:bodyPr>
            <a:noAutofit/>
          </a:bodyPr>
          <a:lstStyle/>
          <a:p>
            <a:r>
              <a:rPr lang="mn-MN" sz="3200" dirty="0" smtClean="0"/>
              <a:t>Удирдах ажлыг эрхлэн явуулах үндэс болдог хүний мэдлэгийн цогцыг менежмент гэнэ. Харин энэ мэргэжлийг эзэмшсэн мэргэжилтэнг менежер гэнэ. Тэгвэл менежер хүний үндсэн чиг үүрэг нь</a:t>
            </a:r>
            <a:r>
              <a:rPr lang="mn-MN" sz="3200" dirty="0" smtClean="0">
                <a:solidFill>
                  <a:srgbClr val="FF0000"/>
                </a:solidFill>
              </a:rPr>
              <a:t>:</a:t>
            </a:r>
            <a:endParaRPr lang="en-US" sz="3200" dirty="0">
              <a:solidFill>
                <a:srgbClr val="FF0000"/>
              </a:solidFill>
            </a:endParaRPr>
          </a:p>
        </p:txBody>
      </p:sp>
    </p:spTree>
    <p:extLst>
      <p:ext uri="{BB962C8B-B14F-4D97-AF65-F5344CB8AC3E}">
        <p14:creationId xmlns:p14="http://schemas.microsoft.com/office/powerpoint/2010/main" val="27509615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7167209"/>
              </p:ext>
            </p:extLst>
          </p:nvPr>
        </p:nvGraphicFramePr>
        <p:xfrm>
          <a:off x="609600" y="-228600"/>
          <a:ext cx="8077200" cy="6477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136853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Мотиваци буюу идэвхижүүлэлт</a:t>
            </a:r>
            <a:endParaRPr lang="en-US" dirty="0"/>
          </a:p>
        </p:txBody>
      </p:sp>
      <p:sp>
        <p:nvSpPr>
          <p:cNvPr id="3" name="Content Placeholder 2"/>
          <p:cNvSpPr>
            <a:spLocks noGrp="1"/>
          </p:cNvSpPr>
          <p:nvPr>
            <p:ph idx="1"/>
          </p:nvPr>
        </p:nvSpPr>
        <p:spPr/>
        <p:txBody>
          <a:bodyPr>
            <a:normAutofit/>
          </a:bodyPr>
          <a:lstStyle/>
          <a:p>
            <a:r>
              <a:rPr lang="mn-MN" sz="3200" dirty="0" smtClean="0"/>
              <a:t>Тухайн байгууллага өөрийн өмнөө тавьсан  зорилгын төлөө ажилчдын үр бүтээмжийг дээшлүүлэхийн тулд энэхүү мотиваци буюу идэвхижүүлэлтийг хийдэг. </a:t>
            </a:r>
            <a:endParaRPr lang="en-US" sz="3200" dirty="0"/>
          </a:p>
        </p:txBody>
      </p:sp>
    </p:spTree>
    <p:extLst>
      <p:ext uri="{BB962C8B-B14F-4D97-AF65-F5344CB8AC3E}">
        <p14:creationId xmlns:p14="http://schemas.microsoft.com/office/powerpoint/2010/main" val="31079706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935017"/>
          </a:xfrm>
        </p:spPr>
        <p:txBody>
          <a:bodyPr/>
          <a:lstStyle/>
          <a:p>
            <a:r>
              <a:rPr lang="mn-MN" dirty="0" smtClean="0"/>
              <a:t>Жишээлбэл:</a:t>
            </a:r>
            <a:endParaRPr lang="en-US" dirty="0"/>
          </a:p>
        </p:txBody>
      </p:sp>
      <p:sp>
        <p:nvSpPr>
          <p:cNvPr id="3" name="Content Placeholder 2"/>
          <p:cNvSpPr>
            <a:spLocks noGrp="1"/>
          </p:cNvSpPr>
          <p:nvPr>
            <p:ph idx="1"/>
          </p:nvPr>
        </p:nvSpPr>
        <p:spPr>
          <a:xfrm>
            <a:off x="1295400" y="1905000"/>
            <a:ext cx="6629400" cy="3962400"/>
          </a:xfrm>
        </p:spPr>
        <p:txBody>
          <a:bodyPr>
            <a:normAutofit fontScale="92500" lnSpcReduction="20000"/>
          </a:bodyPr>
          <a:lstStyle/>
          <a:p>
            <a:r>
              <a:rPr lang="mn-MN" dirty="0" smtClean="0"/>
              <a:t>“Алтай” констракшн барилгын компани нь:</a:t>
            </a:r>
          </a:p>
          <a:p>
            <a:r>
              <a:rPr lang="mn-MN" dirty="0" smtClean="0"/>
              <a:t>- барих барилгаа хаана баривал илүү үр дүнтэй хүмүүст хүрэх талаас нь харж, судалж байршилаа сонгоно...</a:t>
            </a:r>
          </a:p>
          <a:p>
            <a:r>
              <a:rPr lang="mn-MN" dirty="0" smtClean="0"/>
              <a:t>- Хэрхэн барилгаа барих, ямар материал ашиглах, ямархуу загвар дизайнтай байх зэргийг тооцон ажиллагчдад танилцуулж хуваарилалт хийх...</a:t>
            </a:r>
          </a:p>
          <a:p>
            <a:r>
              <a:rPr lang="mn-MN" dirty="0" smtClean="0"/>
              <a:t>Ажилчдаа идэвхижүүлэх үйл ажиллагаа явуулах /цалин хөлс нэмэх, ямарваа нэг эд зүйл амлах гэх мэт/</a:t>
            </a:r>
          </a:p>
          <a:p>
            <a:r>
              <a:rPr lang="mn-MN" dirty="0" smtClean="0"/>
              <a:t>Барилгын чанар чансаа, өнгө үзэмж, үйл явцад хяналт тавьна </a:t>
            </a:r>
          </a:p>
          <a:p>
            <a:endParaRPr lang="en-US" dirty="0"/>
          </a:p>
        </p:txBody>
      </p:sp>
    </p:spTree>
    <p:extLst>
      <p:ext uri="{BB962C8B-B14F-4D97-AF65-F5344CB8AC3E}">
        <p14:creationId xmlns:p14="http://schemas.microsoft.com/office/powerpoint/2010/main" val="29336508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696199" cy="1676400"/>
          </a:xfrm>
        </p:spPr>
        <p:txBody>
          <a:bodyPr/>
          <a:lstStyle/>
          <a:p>
            <a:pPr algn="ctr"/>
            <a:r>
              <a:rPr lang="mn-MN" dirty="0" smtClean="0"/>
              <a:t>Менежментийн зарчимууд</a:t>
            </a:r>
            <a:endParaRPr lang="en-US" dirty="0"/>
          </a:p>
        </p:txBody>
      </p:sp>
      <p:sp>
        <p:nvSpPr>
          <p:cNvPr id="3" name="Content Placeholder 2"/>
          <p:cNvSpPr>
            <a:spLocks noGrp="1"/>
          </p:cNvSpPr>
          <p:nvPr>
            <p:ph idx="1"/>
          </p:nvPr>
        </p:nvSpPr>
        <p:spPr>
          <a:xfrm>
            <a:off x="762000" y="1905000"/>
            <a:ext cx="7620000" cy="4572000"/>
          </a:xfrm>
        </p:spPr>
        <p:txBody>
          <a:bodyPr>
            <a:normAutofit/>
          </a:bodyPr>
          <a:lstStyle/>
          <a:p>
            <a:pPr algn="just"/>
            <a:r>
              <a:rPr lang="mn-MN" sz="3600" dirty="0" smtClean="0"/>
              <a:t>Менежментийн зарчим бол менежментийн цогц асуудлыг таньж мэдсэн, удирдлагын чухал хэрэглэгдэхүүнийг ойлгомжтой хэлбэрээр томъёлсон онол арга зүйн үндэслэл мөн.</a:t>
            </a:r>
            <a:endParaRPr lang="en-US" sz="3600" dirty="0"/>
          </a:p>
        </p:txBody>
      </p:sp>
    </p:spTree>
    <p:extLst>
      <p:ext uri="{BB962C8B-B14F-4D97-AF65-F5344CB8AC3E}">
        <p14:creationId xmlns:p14="http://schemas.microsoft.com/office/powerpoint/2010/main" val="3475667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935017"/>
          </a:xfrm>
        </p:spPr>
        <p:txBody>
          <a:bodyPr>
            <a:normAutofit fontScale="90000"/>
          </a:bodyPr>
          <a:lstStyle/>
          <a:p>
            <a:r>
              <a:rPr lang="mn-MN" dirty="0" smtClean="0"/>
              <a:t>Анри Файолийн удирдлагын зарчим</a:t>
            </a:r>
            <a:endParaRPr lang="en-US" dirty="0"/>
          </a:p>
        </p:txBody>
      </p:sp>
      <p:sp>
        <p:nvSpPr>
          <p:cNvPr id="3" name="Content Placeholder 2"/>
          <p:cNvSpPr>
            <a:spLocks noGrp="1"/>
          </p:cNvSpPr>
          <p:nvPr>
            <p:ph idx="1"/>
          </p:nvPr>
        </p:nvSpPr>
        <p:spPr>
          <a:xfrm>
            <a:off x="1371600" y="1905000"/>
            <a:ext cx="6553200" cy="4114800"/>
          </a:xfrm>
        </p:spPr>
        <p:txBody>
          <a:bodyPr>
            <a:normAutofit fontScale="77500" lnSpcReduction="20000"/>
          </a:bodyPr>
          <a:lstStyle/>
          <a:p>
            <a:pPr>
              <a:buFont typeface="Wingdings" pitchFamily="2" charset="2"/>
              <a:buChar char="v"/>
            </a:pPr>
            <a:r>
              <a:rPr lang="mn-MN" dirty="0" smtClean="0"/>
              <a:t>Хөдөлмөрийн хуваарь</a:t>
            </a:r>
          </a:p>
          <a:p>
            <a:pPr>
              <a:buFont typeface="Wingdings" pitchFamily="2" charset="2"/>
              <a:buChar char="v"/>
            </a:pPr>
            <a:r>
              <a:rPr lang="mn-MN" dirty="0" smtClean="0"/>
              <a:t>Бүрэн эрх ба хариуцлага</a:t>
            </a:r>
          </a:p>
          <a:p>
            <a:pPr>
              <a:buFont typeface="Wingdings" pitchFamily="2" charset="2"/>
              <a:buChar char="v"/>
            </a:pPr>
            <a:r>
              <a:rPr lang="mn-MN" dirty="0" smtClean="0"/>
              <a:t>Сахилга бат</a:t>
            </a:r>
          </a:p>
          <a:p>
            <a:pPr>
              <a:buFont typeface="Wingdings" pitchFamily="2" charset="2"/>
              <a:buChar char="v"/>
            </a:pPr>
            <a:r>
              <a:rPr lang="mn-MN" dirty="0" smtClean="0"/>
              <a:t>Захирах нэгдмэл ёс</a:t>
            </a:r>
          </a:p>
          <a:p>
            <a:pPr>
              <a:buFont typeface="Wingdings" pitchFamily="2" charset="2"/>
              <a:buChar char="v"/>
            </a:pPr>
            <a:r>
              <a:rPr lang="mn-MN" dirty="0" smtClean="0"/>
              <a:t>Нэгдмэл нэг зорилгод чиглүүлэх</a:t>
            </a:r>
          </a:p>
          <a:p>
            <a:pPr>
              <a:buFont typeface="Wingdings" pitchFamily="2" charset="2"/>
              <a:buChar char="v"/>
            </a:pPr>
            <a:r>
              <a:rPr lang="mn-MN" dirty="0" smtClean="0"/>
              <a:t>Хувийн сонирхлыг нийгмийнхэнд зохицуулах</a:t>
            </a:r>
          </a:p>
          <a:p>
            <a:pPr>
              <a:buFont typeface="Wingdings" pitchFamily="2" charset="2"/>
              <a:buChar char="v"/>
            </a:pPr>
            <a:r>
              <a:rPr lang="mn-MN" dirty="0" smtClean="0"/>
              <a:t>Хөдөлмөрийн хөлс, урамшуулал</a:t>
            </a:r>
          </a:p>
          <a:p>
            <a:pPr>
              <a:buFont typeface="Wingdings" pitchFamily="2" charset="2"/>
              <a:buChar char="v"/>
            </a:pPr>
            <a:r>
              <a:rPr lang="mn-MN" dirty="0" smtClean="0"/>
              <a:t>Төвлөрөл</a:t>
            </a:r>
          </a:p>
          <a:p>
            <a:pPr>
              <a:buFont typeface="Wingdings" pitchFamily="2" charset="2"/>
              <a:buChar char="v"/>
            </a:pPr>
            <a:r>
              <a:rPr lang="mn-MN" dirty="0" smtClean="0"/>
              <a:t>Скаляр хэлхээ</a:t>
            </a:r>
          </a:p>
          <a:p>
            <a:pPr>
              <a:buFont typeface="Wingdings" pitchFamily="2" charset="2"/>
              <a:buChar char="v"/>
            </a:pPr>
            <a:r>
              <a:rPr lang="mn-MN" dirty="0" smtClean="0"/>
              <a:t>Дэг журам</a:t>
            </a:r>
          </a:p>
          <a:p>
            <a:pPr>
              <a:buFont typeface="Wingdings" pitchFamily="2" charset="2"/>
              <a:buChar char="v"/>
            </a:pPr>
            <a:r>
              <a:rPr lang="mn-MN" dirty="0" smtClean="0"/>
              <a:t>Шударга ёс</a:t>
            </a:r>
          </a:p>
          <a:p>
            <a:pPr>
              <a:buFont typeface="Wingdings" pitchFamily="2" charset="2"/>
              <a:buChar char="v"/>
            </a:pPr>
            <a:r>
              <a:rPr lang="mn-MN" dirty="0" smtClean="0"/>
              <a:t>Хүн хүчний тогтвортой байдал</a:t>
            </a:r>
          </a:p>
          <a:p>
            <a:pPr>
              <a:buFont typeface="Wingdings" pitchFamily="2" charset="2"/>
              <a:buChar char="v"/>
            </a:pPr>
            <a:r>
              <a:rPr lang="mn-MN" dirty="0" smtClean="0"/>
              <a:t>Санаачлага</a:t>
            </a:r>
          </a:p>
          <a:p>
            <a:pPr>
              <a:buFont typeface="Wingdings" pitchFamily="2" charset="2"/>
              <a:buChar char="v"/>
            </a:pPr>
            <a:r>
              <a:rPr lang="mn-MN" dirty="0" smtClean="0"/>
              <a:t>Нэр төр</a:t>
            </a:r>
          </a:p>
          <a:p>
            <a:pPr>
              <a:buFont typeface="Wingdings" pitchFamily="2" charset="2"/>
              <a:buChar char="v"/>
            </a:pPr>
            <a:endParaRPr lang="en-US" dirty="0"/>
          </a:p>
        </p:txBody>
      </p:sp>
    </p:spTree>
    <p:extLst>
      <p:ext uri="{BB962C8B-B14F-4D97-AF65-F5344CB8AC3E}">
        <p14:creationId xmlns:p14="http://schemas.microsoft.com/office/powerpoint/2010/main" val="28860098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Федрик, Ц.Тейлор /1815-1915/-ын удирдлагын зарчим</a:t>
            </a:r>
            <a:endParaRPr lang="en-US" dirty="0"/>
          </a:p>
        </p:txBody>
      </p:sp>
      <p:sp>
        <p:nvSpPr>
          <p:cNvPr id="3" name="Content Placeholder 2"/>
          <p:cNvSpPr>
            <a:spLocks noGrp="1"/>
          </p:cNvSpPr>
          <p:nvPr>
            <p:ph idx="1"/>
          </p:nvPr>
        </p:nvSpPr>
        <p:spPr>
          <a:xfrm>
            <a:off x="1463040" y="2119256"/>
            <a:ext cx="6385560" cy="3824343"/>
          </a:xfrm>
        </p:spPr>
        <p:txBody>
          <a:bodyPr>
            <a:normAutofit/>
          </a:bodyPr>
          <a:lstStyle/>
          <a:p>
            <a:pPr>
              <a:buFont typeface="Wingdings" pitchFamily="2" charset="2"/>
              <a:buChar char="v"/>
            </a:pPr>
            <a:r>
              <a:rPr lang="mn-MN" dirty="0" smtClean="0"/>
              <a:t>Ажилчдыг шинжлэх ухааны үндэслэлээр сонгох</a:t>
            </a:r>
          </a:p>
          <a:p>
            <a:pPr>
              <a:buFont typeface="Wingdings" pitchFamily="2" charset="2"/>
              <a:buChar char="v"/>
            </a:pPr>
            <a:r>
              <a:rPr lang="mn-MN" dirty="0" smtClean="0"/>
              <a:t>Ажилчдыг шинжлэх ухааны үндэслэлтэй сургах</a:t>
            </a:r>
          </a:p>
          <a:p>
            <a:pPr>
              <a:buFont typeface="Wingdings" pitchFamily="2" charset="2"/>
              <a:buChar char="v"/>
            </a:pPr>
            <a:r>
              <a:rPr lang="mn-MN" dirty="0" smtClean="0"/>
              <a:t>Ажлыг мэргэшүүлэх</a:t>
            </a:r>
          </a:p>
          <a:p>
            <a:pPr>
              <a:buFont typeface="Wingdings" pitchFamily="2" charset="2"/>
              <a:buChar char="v"/>
            </a:pPr>
            <a:r>
              <a:rPr lang="mn-MN" dirty="0" smtClean="0"/>
              <a:t>Цалинг ажилдаа шинэ зүйл сэдсэнээр нь сургах</a:t>
            </a:r>
          </a:p>
          <a:p>
            <a:pPr>
              <a:buFont typeface="Wingdings" pitchFamily="2" charset="2"/>
              <a:buChar char="v"/>
            </a:pPr>
            <a:r>
              <a:rPr lang="mn-MN" dirty="0" smtClean="0"/>
              <a:t>Удирдлага, ажиллагслын хооронд хариуцлагын тогтолцоог зөв хуваарилах</a:t>
            </a:r>
            <a:endParaRPr lang="en-US" dirty="0"/>
          </a:p>
        </p:txBody>
      </p:sp>
    </p:spTree>
    <p:extLst>
      <p:ext uri="{BB962C8B-B14F-4D97-AF65-F5344CB8AC3E}">
        <p14:creationId xmlns:p14="http://schemas.microsoft.com/office/powerpoint/2010/main" val="25468378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249218"/>
          </a:xfrm>
        </p:spPr>
        <p:txBody>
          <a:bodyPr>
            <a:normAutofit fontScale="90000"/>
          </a:bodyPr>
          <a:lstStyle/>
          <a:p>
            <a:r>
              <a:rPr lang="mn-MN" dirty="0" smtClean="0"/>
              <a:t>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6426330"/>
              </p:ext>
            </p:extLst>
          </p:nvPr>
        </p:nvGraphicFramePr>
        <p:xfrm>
          <a:off x="1219201" y="990600"/>
          <a:ext cx="6629400" cy="4732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26039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Аристотелийн эдийн засагт оруулсан хувь нэмэр</a:t>
            </a:r>
            <a:endParaRPr lang="en-US" dirty="0"/>
          </a:p>
        </p:txBody>
      </p:sp>
      <p:sp>
        <p:nvSpPr>
          <p:cNvPr id="3" name="Content Placeholder 2"/>
          <p:cNvSpPr>
            <a:spLocks noGrp="1"/>
          </p:cNvSpPr>
          <p:nvPr>
            <p:ph idx="1"/>
          </p:nvPr>
        </p:nvSpPr>
        <p:spPr/>
        <p:txBody>
          <a:bodyPr>
            <a:noAutofit/>
          </a:bodyPr>
          <a:lstStyle/>
          <a:p>
            <a:pPr marL="0" indent="0">
              <a:buNone/>
            </a:pPr>
            <a:r>
              <a:rPr lang="mn-MN" dirty="0" smtClean="0"/>
              <a:t>Эртний Грекийн агуу сэтгэгч Аристотель нь /МЭӨ 384-322/ эртний эдийн засгийн сэтгэлгээнд улс төрийн үзэгдлүүдийг шинжлэх ухааны үүднээс анх цэгцлэн системчилж улс төрийн нэр томъёонуудыг гаргаж, хуульд захирагдахыг гол сургаалиа болгосон.</a:t>
            </a:r>
            <a:endParaRPr lang="en-US" dirty="0"/>
          </a:p>
        </p:txBody>
      </p:sp>
    </p:spTree>
    <p:extLst>
      <p:ext uri="{BB962C8B-B14F-4D97-AF65-F5344CB8AC3E}">
        <p14:creationId xmlns:p14="http://schemas.microsoft.com/office/powerpoint/2010/main" val="28531969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811749674"/>
              </p:ext>
            </p:extLst>
          </p:nvPr>
        </p:nvGraphicFramePr>
        <p:xfrm>
          <a:off x="914401" y="914400"/>
          <a:ext cx="73914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40106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А маягийн байгуулал /Америк/</a:t>
            </a:r>
            <a:endParaRPr lang="en-US" dirty="0"/>
          </a:p>
        </p:txBody>
      </p:sp>
      <p:sp>
        <p:nvSpPr>
          <p:cNvPr id="3" name="Content Placeholder 2"/>
          <p:cNvSpPr>
            <a:spLocks noGrp="1"/>
          </p:cNvSpPr>
          <p:nvPr>
            <p:ph idx="1"/>
          </p:nvPr>
        </p:nvSpPr>
        <p:spPr/>
        <p:txBody>
          <a:bodyPr>
            <a:normAutofit lnSpcReduction="10000"/>
          </a:bodyPr>
          <a:lstStyle/>
          <a:p>
            <a:pPr>
              <a:buFont typeface="Wingdings" pitchFamily="2" charset="2"/>
              <a:buChar char="v"/>
            </a:pPr>
            <a:r>
              <a:rPr lang="mn-MN" dirty="0" smtClean="0"/>
              <a:t>Богино хугацаатай хөлслөх</a:t>
            </a:r>
          </a:p>
          <a:p>
            <a:pPr>
              <a:buFont typeface="Wingdings" pitchFamily="2" charset="2"/>
              <a:buChar char="v"/>
            </a:pPr>
            <a:r>
              <a:rPr lang="mn-MN" dirty="0" smtClean="0"/>
              <a:t>Хувийн шийдвэр гаргах</a:t>
            </a:r>
          </a:p>
          <a:p>
            <a:pPr>
              <a:buFont typeface="Wingdings" pitchFamily="2" charset="2"/>
              <a:buChar char="v"/>
            </a:pPr>
            <a:r>
              <a:rPr lang="mn-MN" dirty="0" smtClean="0"/>
              <a:t>Хувийн хариуцлага хүлээх</a:t>
            </a:r>
          </a:p>
          <a:p>
            <a:pPr>
              <a:buFont typeface="Wingdings" pitchFamily="2" charset="2"/>
              <a:buChar char="v"/>
            </a:pPr>
            <a:r>
              <a:rPr lang="mn-MN" dirty="0" smtClean="0"/>
              <a:t>Ажилтныг богино хугацаанд үнэлж дэвшүүлэх</a:t>
            </a:r>
          </a:p>
          <a:p>
            <a:pPr>
              <a:buFont typeface="Wingdings" pitchFamily="2" charset="2"/>
              <a:buChar char="v"/>
            </a:pPr>
            <a:r>
              <a:rPr lang="mn-MN" dirty="0" smtClean="0"/>
              <a:t>Нарийвчилсан хяналтын систем</a:t>
            </a:r>
          </a:p>
          <a:p>
            <a:pPr>
              <a:buFont typeface="Wingdings" pitchFamily="2" charset="2"/>
              <a:buChar char="v"/>
            </a:pPr>
            <a:r>
              <a:rPr lang="mn-MN" dirty="0" smtClean="0"/>
              <a:t>Төрөлжсөн ажил албан тушаал эрхлэх</a:t>
            </a:r>
          </a:p>
          <a:p>
            <a:pPr>
              <a:buFont typeface="Wingdings" pitchFamily="2" charset="2"/>
              <a:buChar char="v"/>
            </a:pPr>
            <a:r>
              <a:rPr lang="mn-MN" dirty="0" smtClean="0"/>
              <a:t>Ажиллагчдад ялгавартай хандаж анхаарал, халамж тавих</a:t>
            </a:r>
          </a:p>
          <a:p>
            <a:pPr marL="457200" indent="-457200">
              <a:buFont typeface="+mj-lt"/>
              <a:buAutoNum type="arabicPeriod"/>
            </a:pPr>
            <a:endParaRPr lang="mn-MN" dirty="0" smtClean="0"/>
          </a:p>
          <a:p>
            <a:pPr marL="457200" indent="-457200">
              <a:buFont typeface="+mj-lt"/>
              <a:buAutoNum type="arabicPeriod"/>
            </a:pPr>
            <a:endParaRPr lang="mn-MN" dirty="0" smtClean="0"/>
          </a:p>
          <a:p>
            <a:pPr>
              <a:buFont typeface="Wingdings" pitchFamily="2" charset="2"/>
              <a:buChar char="Ø"/>
            </a:pPr>
            <a:endParaRPr lang="mn-MN" dirty="0" smtClean="0"/>
          </a:p>
          <a:p>
            <a:endParaRPr lang="en-US" dirty="0"/>
          </a:p>
        </p:txBody>
      </p:sp>
    </p:spTree>
    <p:extLst>
      <p:ext uri="{BB962C8B-B14F-4D97-AF65-F5344CB8AC3E}">
        <p14:creationId xmlns:p14="http://schemas.microsoft.com/office/powerpoint/2010/main" val="26688714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J </a:t>
            </a:r>
            <a:r>
              <a:rPr lang="mn-MN" dirty="0" smtClean="0"/>
              <a:t>маягийн байгуулал /Япон/</a:t>
            </a:r>
            <a:endParaRPr lang="en-US" dirty="0"/>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v"/>
            </a:pPr>
            <a:r>
              <a:rPr lang="mn-MN" dirty="0" smtClean="0"/>
              <a:t>Бүх насаар нь хөлслөх</a:t>
            </a:r>
          </a:p>
          <a:p>
            <a:pPr>
              <a:buFont typeface="Wingdings" pitchFamily="2" charset="2"/>
              <a:buChar char="v"/>
            </a:pPr>
            <a:r>
              <a:rPr lang="mn-MN" dirty="0" smtClean="0"/>
              <a:t>Хамтын шийдвэр гаргах</a:t>
            </a:r>
          </a:p>
          <a:p>
            <a:pPr>
              <a:buFont typeface="Wingdings" pitchFamily="2" charset="2"/>
              <a:buChar char="v"/>
            </a:pPr>
            <a:r>
              <a:rPr lang="mn-MN" dirty="0" smtClean="0"/>
              <a:t>Хамтын хариуцлага хүлээх</a:t>
            </a:r>
          </a:p>
          <a:p>
            <a:pPr>
              <a:buFont typeface="Wingdings" pitchFamily="2" charset="2"/>
              <a:buChar char="v"/>
            </a:pPr>
            <a:r>
              <a:rPr lang="mn-MN" dirty="0" smtClean="0"/>
              <a:t>Ажилтныг аажмаар үнэлж дэвшүүлэх</a:t>
            </a:r>
          </a:p>
          <a:p>
            <a:pPr>
              <a:buFont typeface="Wingdings" pitchFamily="2" charset="2"/>
              <a:buChar char="v"/>
            </a:pPr>
            <a:r>
              <a:rPr lang="mn-MN" dirty="0" smtClean="0"/>
              <a:t>Энгийн бөгөөд хэрэгжихүйц хяналтын систем</a:t>
            </a:r>
          </a:p>
          <a:p>
            <a:pPr>
              <a:buFont typeface="Wingdings" pitchFamily="2" charset="2"/>
              <a:buChar char="v"/>
            </a:pPr>
            <a:r>
              <a:rPr lang="mn-MN" dirty="0" smtClean="0"/>
              <a:t>Төрөл бүрийн өргөн хүрээтэй ажил, албан тушаал эрхлэх</a:t>
            </a:r>
          </a:p>
          <a:p>
            <a:pPr>
              <a:buFont typeface="Wingdings" pitchFamily="2" charset="2"/>
              <a:buChar char="v"/>
            </a:pPr>
            <a:r>
              <a:rPr lang="mn-MN" dirty="0" smtClean="0"/>
              <a:t>Ажиллагчид, хүн бүрт ижил хандаж анхаарал халамж тавих</a:t>
            </a:r>
          </a:p>
          <a:p>
            <a:pPr marL="0" indent="0">
              <a:buNone/>
            </a:pPr>
            <a:endParaRPr lang="en-US" dirty="0"/>
          </a:p>
        </p:txBody>
      </p:sp>
    </p:spTree>
    <p:extLst>
      <p:ext uri="{BB962C8B-B14F-4D97-AF65-F5344CB8AC3E}">
        <p14:creationId xmlns:p14="http://schemas.microsoft.com/office/powerpoint/2010/main" val="16299688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Z </a:t>
            </a:r>
            <a:r>
              <a:rPr lang="mn-MN" dirty="0" smtClean="0"/>
              <a:t>маягийн байгуулал /холимог/</a:t>
            </a:r>
            <a:endParaRPr lang="en-US" dirty="0"/>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v"/>
            </a:pPr>
            <a:r>
              <a:rPr lang="mn-MN" dirty="0" smtClean="0"/>
              <a:t>Урт хугацаагаар хөлслөх </a:t>
            </a:r>
          </a:p>
          <a:p>
            <a:pPr>
              <a:buFont typeface="Wingdings" pitchFamily="2" charset="2"/>
              <a:buChar char="v"/>
            </a:pPr>
            <a:r>
              <a:rPr lang="mn-MN" dirty="0" smtClean="0"/>
              <a:t>Хамтын шийдвэр гаргах</a:t>
            </a:r>
          </a:p>
          <a:p>
            <a:pPr>
              <a:buFont typeface="Wingdings" pitchFamily="2" charset="2"/>
              <a:buChar char="v"/>
            </a:pPr>
            <a:r>
              <a:rPr lang="mn-MN" dirty="0" smtClean="0"/>
              <a:t>Хувийн хариуцлага хүлээх</a:t>
            </a:r>
          </a:p>
          <a:p>
            <a:pPr>
              <a:buFont typeface="Wingdings" pitchFamily="2" charset="2"/>
              <a:buChar char="v"/>
            </a:pPr>
            <a:r>
              <a:rPr lang="mn-MN" dirty="0" smtClean="0"/>
              <a:t>Ажилтныг аажмаар үнэлж дэвшүүлэх</a:t>
            </a:r>
          </a:p>
          <a:p>
            <a:pPr>
              <a:buFont typeface="Wingdings" pitchFamily="2" charset="2"/>
              <a:buChar char="v"/>
            </a:pPr>
            <a:r>
              <a:rPr lang="mn-MN" dirty="0" smtClean="0"/>
              <a:t>Тодорхой, албан ёсны үзүүлэлт бүхий, энгийн хяналтын систем</a:t>
            </a:r>
          </a:p>
          <a:p>
            <a:pPr>
              <a:buFont typeface="Wingdings" pitchFamily="2" charset="2"/>
              <a:buChar char="v"/>
            </a:pPr>
            <a:r>
              <a:rPr lang="mn-MN" dirty="0" smtClean="0"/>
              <a:t>Бага төрөлжсөн ажил, албан тушаал эрхлэх</a:t>
            </a:r>
          </a:p>
          <a:p>
            <a:pPr>
              <a:buFont typeface="Wingdings" pitchFamily="2" charset="2"/>
              <a:buChar char="v"/>
            </a:pPr>
            <a:r>
              <a:rPr lang="mn-MN" dirty="0" smtClean="0"/>
              <a:t>Гэр бүлийг оролцуулан ажиллагчдад жигд анхаарал халамж тавих</a:t>
            </a:r>
            <a:endParaRPr lang="en-US" dirty="0"/>
          </a:p>
        </p:txBody>
      </p:sp>
    </p:spTree>
    <p:extLst>
      <p:ext uri="{BB962C8B-B14F-4D97-AF65-F5344CB8AC3E}">
        <p14:creationId xmlns:p14="http://schemas.microsoft.com/office/powerpoint/2010/main" val="27922681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782617"/>
          </a:xfrm>
        </p:spPr>
        <p:txBody>
          <a:bodyPr>
            <a:normAutofit/>
          </a:bodyPr>
          <a:lstStyle/>
          <a:p>
            <a:r>
              <a:rPr lang="en-US" sz="3600" dirty="0" smtClean="0"/>
              <a:t>M</a:t>
            </a:r>
            <a:r>
              <a:rPr lang="mn-MN" sz="3600" dirty="0" smtClean="0"/>
              <a:t> маягийн байгуулал/Монгол/</a:t>
            </a:r>
            <a:endParaRPr lang="en-US" sz="3600" dirty="0"/>
          </a:p>
        </p:txBody>
      </p:sp>
      <p:sp>
        <p:nvSpPr>
          <p:cNvPr id="3" name="Content Placeholder 2"/>
          <p:cNvSpPr>
            <a:spLocks noGrp="1"/>
          </p:cNvSpPr>
          <p:nvPr>
            <p:ph idx="1"/>
          </p:nvPr>
        </p:nvSpPr>
        <p:spPr>
          <a:xfrm>
            <a:off x="1143000" y="1600200"/>
            <a:ext cx="6781800" cy="4419599"/>
          </a:xfrm>
        </p:spPr>
        <p:txBody>
          <a:bodyPr>
            <a:normAutofit fontScale="92500" lnSpcReduction="20000"/>
          </a:bodyPr>
          <a:lstStyle/>
          <a:p>
            <a:pPr marL="0" indent="0">
              <a:buNone/>
            </a:pPr>
            <a:r>
              <a:rPr lang="mn-MN" dirty="0" smtClean="0"/>
              <a:t>М онол нь нүүдлийн соёл иргэншилтэй манай орны нөхцөлд зохицсон онол бөгөөд дараах онцлогтой.</a:t>
            </a:r>
          </a:p>
          <a:p>
            <a:pPr>
              <a:buFont typeface="Wingdings" pitchFamily="2" charset="2"/>
              <a:buChar char="v"/>
            </a:pPr>
            <a:r>
              <a:rPr lang="mn-MN" dirty="0" smtClean="0"/>
              <a:t>Богино, дунд хугацаатайгаар ажил эрхлэлт</a:t>
            </a:r>
          </a:p>
          <a:p>
            <a:pPr>
              <a:buFont typeface="Wingdings" pitchFamily="2" charset="2"/>
              <a:buChar char="v"/>
            </a:pPr>
            <a:r>
              <a:rPr lang="mn-MN" dirty="0" smtClean="0"/>
              <a:t>Хувь хүн зөвлөлдөх замаар шийдвэр гаргах</a:t>
            </a:r>
          </a:p>
          <a:p>
            <a:pPr>
              <a:buFont typeface="Wingdings" pitchFamily="2" charset="2"/>
              <a:buChar char="v"/>
            </a:pPr>
            <a:r>
              <a:rPr lang="mn-MN" dirty="0" smtClean="0"/>
              <a:t>Хувь хүн өөрөө хариуцлага хүлээх</a:t>
            </a:r>
          </a:p>
          <a:p>
            <a:pPr>
              <a:buFont typeface="Wingdings" pitchFamily="2" charset="2"/>
              <a:buChar char="v"/>
            </a:pPr>
            <a:r>
              <a:rPr lang="mn-MN" dirty="0" smtClean="0"/>
              <a:t>Нэр хүнд олуут шууд ажилтныг үнэлж дэвшүүлэх</a:t>
            </a:r>
          </a:p>
          <a:p>
            <a:pPr>
              <a:buFont typeface="Wingdings" pitchFamily="2" charset="2"/>
              <a:buChar char="v"/>
            </a:pPr>
            <a:r>
              <a:rPr lang="mn-MN" dirty="0" smtClean="0"/>
              <a:t>Дотоодын энгийн хяналтаас гадна, хэрэгжүүлэх албан ёсны арга хэмжээний хамт хяналт тавих</a:t>
            </a:r>
          </a:p>
          <a:p>
            <a:pPr>
              <a:buFont typeface="Wingdings" pitchFamily="2" charset="2"/>
              <a:buChar char="v"/>
            </a:pPr>
            <a:r>
              <a:rPr lang="mn-MN" dirty="0" smtClean="0"/>
              <a:t>Олон талын мэдлэг чадварыг харгалзан албан тушаал дэвшүүлэх</a:t>
            </a:r>
          </a:p>
          <a:p>
            <a:pPr>
              <a:buFont typeface="Wingdings" pitchFamily="2" charset="2"/>
              <a:buChar char="v"/>
            </a:pPr>
            <a:r>
              <a:rPr lang="mn-MN" dirty="0" smtClean="0"/>
              <a:t>Гэр бүлийг нь оролцуулан бүхэлд нь анхаарах сонирхолтой.</a:t>
            </a:r>
            <a:endParaRPr lang="en-US" dirty="0"/>
          </a:p>
        </p:txBody>
      </p:sp>
    </p:spTree>
    <p:extLst>
      <p:ext uri="{BB962C8B-B14F-4D97-AF65-F5344CB8AC3E}">
        <p14:creationId xmlns:p14="http://schemas.microsoft.com/office/powerpoint/2010/main" val="31004912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Дүгнэлт</a:t>
            </a:r>
            <a:endParaRPr lang="en-US" dirty="0"/>
          </a:p>
        </p:txBody>
      </p:sp>
      <p:sp>
        <p:nvSpPr>
          <p:cNvPr id="3" name="Content Placeholder 2"/>
          <p:cNvSpPr>
            <a:spLocks noGrp="1"/>
          </p:cNvSpPr>
          <p:nvPr>
            <p:ph idx="1"/>
          </p:nvPr>
        </p:nvSpPr>
        <p:spPr/>
        <p:txBody>
          <a:bodyPr>
            <a:normAutofit/>
          </a:bodyPr>
          <a:lstStyle/>
          <a:p>
            <a:r>
              <a:rPr lang="mn-MN" sz="2800" dirty="0" smtClean="0"/>
              <a:t>Энэхүү хичээлээр бид менежмент гэж юу болох, түүний тухай ойлголт, гүйцэтгэх үүрэг, болон түүний хөгжил дэвшлийн талаар тодорхой хэмжээний ойлголттой боллоо.</a:t>
            </a:r>
            <a:endParaRPr lang="en-US" sz="2800" dirty="0"/>
          </a:p>
        </p:txBody>
      </p:sp>
    </p:spTree>
    <p:extLst>
      <p:ext uri="{BB962C8B-B14F-4D97-AF65-F5344CB8AC3E}">
        <p14:creationId xmlns:p14="http://schemas.microsoft.com/office/powerpoint/2010/main" val="7136901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1011218"/>
          </a:xfrm>
        </p:spPr>
        <p:txBody>
          <a:bodyPr/>
          <a:lstStyle/>
          <a:p>
            <a:r>
              <a:rPr lang="mn-MN" dirty="0" smtClean="0"/>
              <a:t>Ашигласан ном материал</a:t>
            </a:r>
            <a:endParaRPr lang="en-US" dirty="0"/>
          </a:p>
        </p:txBody>
      </p:sp>
      <p:sp>
        <p:nvSpPr>
          <p:cNvPr id="3" name="Content Placeholder 2"/>
          <p:cNvSpPr>
            <a:spLocks noGrp="1"/>
          </p:cNvSpPr>
          <p:nvPr>
            <p:ph idx="1"/>
          </p:nvPr>
        </p:nvSpPr>
        <p:spPr/>
        <p:txBody>
          <a:bodyPr/>
          <a:lstStyle/>
          <a:p>
            <a:r>
              <a:rPr lang="mn-MN" dirty="0" smtClean="0"/>
              <a:t>Т.Дорж  Ү.Чимэд “Менежмент” 2000 он</a:t>
            </a:r>
          </a:p>
          <a:p>
            <a:r>
              <a:rPr lang="mn-MN" dirty="0" smtClean="0"/>
              <a:t>Н.Цэнд Я.Шуурав Г.Батхүрэл “Менежмент” 2009 он</a:t>
            </a:r>
          </a:p>
          <a:p>
            <a:r>
              <a:rPr lang="en-US" dirty="0" smtClean="0"/>
              <a:t>Wikipedia.org</a:t>
            </a:r>
          </a:p>
          <a:p>
            <a:r>
              <a:rPr lang="en-US" dirty="0" err="1" smtClean="0"/>
              <a:t>Gelegjamts.blog</a:t>
            </a:r>
            <a:endParaRPr lang="en-US" dirty="0" smtClean="0"/>
          </a:p>
          <a:p>
            <a:r>
              <a:rPr lang="en-US" dirty="0" smtClean="0"/>
              <a:t>Slideshare.mn</a:t>
            </a:r>
            <a:endParaRPr lang="en-US" dirty="0"/>
          </a:p>
        </p:txBody>
      </p:sp>
    </p:spTree>
    <p:extLst>
      <p:ext uri="{BB962C8B-B14F-4D97-AF65-F5344CB8AC3E}">
        <p14:creationId xmlns:p14="http://schemas.microsoft.com/office/powerpoint/2010/main" val="322964264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1908</TotalTime>
  <Words>1194</Words>
  <Application>Microsoft Office PowerPoint</Application>
  <PresentationFormat>On-screen Show (4:3)</PresentationFormat>
  <Paragraphs>165</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Pushpin</vt:lpstr>
      <vt:lpstr> Менежментийн тухай ойлголт, судлах зүйл</vt:lpstr>
      <vt:lpstr>Агуулга</vt:lpstr>
      <vt:lpstr>  Оршил</vt:lpstr>
      <vt:lpstr>Зорилго</vt:lpstr>
      <vt:lpstr>Чухал суурь ойлголт</vt:lpstr>
      <vt:lpstr>Менежментийн тухай ойлголт</vt:lpstr>
      <vt:lpstr>Менежмент шинжлэх ухаан болох нь</vt:lpstr>
      <vt:lpstr>Менежментийн хөгжлийн үе шатууд</vt:lpstr>
      <vt:lpstr>PowerPoint Presentation</vt:lpstr>
      <vt:lpstr>PowerPoint Presentation</vt:lpstr>
      <vt:lpstr>I үеийн онцлог</vt:lpstr>
      <vt:lpstr>Менежрийн түвшин</vt:lpstr>
      <vt:lpstr>Менежерийн ур чадвар</vt:lpstr>
      <vt:lpstr>Жишээ нь:</vt:lpstr>
      <vt:lpstr>Менежментийн үндсэн чиг үүрэг</vt:lpstr>
      <vt:lpstr>PowerPoint Presentation</vt:lpstr>
      <vt:lpstr>Мотиваци буюу идэвхижүүлэлт</vt:lpstr>
      <vt:lpstr>Жишээлбэл:</vt:lpstr>
      <vt:lpstr>Менежментийн зарчимууд</vt:lpstr>
      <vt:lpstr>Анри Файолийн удирдлагын зарчим</vt:lpstr>
      <vt:lpstr>Федрик, Ц.Тейлор /1815-1915/-ын удирдлагын зарчим</vt:lpstr>
      <vt:lpstr> </vt:lpstr>
      <vt:lpstr>Аристотелийн эдийн засагт оруулсан хувь нэмэр</vt:lpstr>
      <vt:lpstr>PowerPoint Presentation</vt:lpstr>
      <vt:lpstr>А маягийн байгуулал /Америк/</vt:lpstr>
      <vt:lpstr>J маягийн байгуулал /Япон/</vt:lpstr>
      <vt:lpstr>Z маягийн байгуулал /холимог/</vt:lpstr>
      <vt:lpstr>M маягийн байгуулал/Монгол/</vt:lpstr>
      <vt:lpstr>Дүгнэлт</vt:lpstr>
      <vt:lpstr>Ашигласан ном материал</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Менежментийн тухай ойлголт, судлах зүйл</dc:title>
  <dc:creator>T</dc:creator>
  <cp:lastModifiedBy>pc</cp:lastModifiedBy>
  <cp:revision>84</cp:revision>
  <dcterms:created xsi:type="dcterms:W3CDTF">2014-09-02T23:56:42Z</dcterms:created>
  <dcterms:modified xsi:type="dcterms:W3CDTF">2014-10-16T21:43:46Z</dcterms:modified>
</cp:coreProperties>
</file>