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9" r:id="rId3"/>
    <p:sldId id="270" r:id="rId4"/>
    <p:sldId id="271" r:id="rId5"/>
    <p:sldId id="272" r:id="rId6"/>
    <p:sldId id="275" r:id="rId7"/>
    <p:sldId id="277" r:id="rId8"/>
    <p:sldId id="276" r:id="rId9"/>
    <p:sldId id="278" r:id="rId10"/>
    <p:sldId id="273" r:id="rId11"/>
    <p:sldId id="274" r:id="rId12"/>
    <p:sldId id="279" r:id="rId13"/>
    <p:sldId id="257" r:id="rId14"/>
    <p:sldId id="258" r:id="rId15"/>
    <p:sldId id="259" r:id="rId16"/>
    <p:sldId id="260" r:id="rId17"/>
    <p:sldId id="261" r:id="rId18"/>
    <p:sldId id="262" r:id="rId19"/>
    <p:sldId id="264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8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B990-E915-4C4C-9C98-FB5788652C9A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DD15759-8BFB-4928-AF7C-8CE944AEF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B990-E915-4C4C-9C98-FB5788652C9A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DD15759-8BFB-4928-AF7C-8CE944AEF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B990-E915-4C4C-9C98-FB5788652C9A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15759-8BFB-4928-AF7C-8CE944AEFCA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B990-E915-4C4C-9C98-FB5788652C9A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15759-8BFB-4928-AF7C-8CE944AEF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B990-E915-4C4C-9C98-FB5788652C9A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DD15759-8BFB-4928-AF7C-8CE944AEFCA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B990-E915-4C4C-9C98-FB5788652C9A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15759-8BFB-4928-AF7C-8CE944AEF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B990-E915-4C4C-9C98-FB5788652C9A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15759-8BFB-4928-AF7C-8CE944AEF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B990-E915-4C4C-9C98-FB5788652C9A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15759-8BFB-4928-AF7C-8CE944AEF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B990-E915-4C4C-9C98-FB5788652C9A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15759-8BFB-4928-AF7C-8CE944AEFCA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B990-E915-4C4C-9C98-FB5788652C9A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15759-8BFB-4928-AF7C-8CE944AEF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B990-E915-4C4C-9C98-FB5788652C9A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15759-8BFB-4928-AF7C-8CE944AEF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BDFB990-E915-4C4C-9C98-FB5788652C9A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DD15759-8BFB-4928-AF7C-8CE944AEFCA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371600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mn-MN" sz="10700" dirty="0" smtClean="0"/>
              <a:t>Бие даалт</a:t>
            </a:r>
            <a:br>
              <a:rPr lang="mn-MN" sz="10700" dirty="0" smtClean="0"/>
            </a:br>
            <a:r>
              <a:rPr lang="mn-MN" sz="10700" dirty="0" smtClean="0"/>
              <a:t/>
            </a:r>
            <a:br>
              <a:rPr lang="mn-MN" sz="10700" dirty="0" smtClean="0"/>
            </a:br>
            <a:r>
              <a:rPr lang="mn-MN" sz="10700" dirty="0" smtClean="0"/>
              <a:t/>
            </a:r>
            <a:br>
              <a:rPr lang="mn-MN" sz="10700" dirty="0" smtClean="0"/>
            </a:br>
            <a:r>
              <a:rPr lang="mn-MN" dirty="0" smtClean="0"/>
              <a:t/>
            </a:r>
            <a:br>
              <a:rPr lang="mn-MN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28600"/>
            <a:ext cx="8458200" cy="914400"/>
          </a:xfrm>
        </p:spPr>
        <p:txBody>
          <a:bodyPr/>
          <a:lstStyle/>
          <a:p>
            <a:pPr algn="ctr"/>
            <a:r>
              <a:rPr lang="mn-MN" b="1" dirty="0" smtClean="0"/>
              <a:t>Олон Улс </a:t>
            </a:r>
            <a:r>
              <a:rPr lang="mn-MN" b="1" dirty="0" smtClean="0"/>
              <a:t>Э</a:t>
            </a:r>
            <a:r>
              <a:rPr lang="mn-MN" b="1" dirty="0" smtClean="0"/>
              <a:t>дийн </a:t>
            </a:r>
            <a:r>
              <a:rPr lang="mn-MN" b="1" dirty="0" smtClean="0"/>
              <a:t>З</a:t>
            </a:r>
            <a:r>
              <a:rPr lang="mn-MN" b="1" dirty="0" smtClean="0"/>
              <a:t>асаг </a:t>
            </a:r>
            <a:r>
              <a:rPr lang="mn-MN" b="1" dirty="0" smtClean="0"/>
              <a:t>Б</a:t>
            </a:r>
            <a:r>
              <a:rPr lang="mn-MN" b="1" dirty="0" smtClean="0"/>
              <a:t>изнесийн </a:t>
            </a:r>
            <a:r>
              <a:rPr lang="mn-MN" b="1" dirty="0" smtClean="0"/>
              <a:t>Д</a:t>
            </a:r>
            <a:r>
              <a:rPr lang="mn-MN" b="1" dirty="0" smtClean="0"/>
              <a:t>ээд </a:t>
            </a:r>
            <a:r>
              <a:rPr lang="mn-MN" b="1" dirty="0" smtClean="0"/>
              <a:t>С</a:t>
            </a:r>
            <a:r>
              <a:rPr lang="mn-MN" b="1" dirty="0" smtClean="0"/>
              <a:t>ургууль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3124200"/>
            <a:ext cx="595387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/>
              <a:t>Сэдэв: </a:t>
            </a:r>
            <a:r>
              <a:rPr lang="mn-MN" b="1" dirty="0" smtClean="0"/>
              <a:t>Олон улсын зоог барих соёл</a:t>
            </a:r>
          </a:p>
          <a:p>
            <a:endParaRPr lang="mn-MN" dirty="0"/>
          </a:p>
          <a:p>
            <a:r>
              <a:rPr lang="mn-MN" dirty="0" smtClean="0"/>
              <a:t>Шалгасан:.....................................................Чимэдцэен</a:t>
            </a:r>
          </a:p>
          <a:p>
            <a:r>
              <a:rPr lang="en-US" dirty="0" err="1" smtClean="0">
                <a:latin typeface="Arial Mon" pitchFamily="34" charset="0"/>
                <a:cs typeface="Arial Mon" pitchFamily="34" charset="0"/>
              </a:rPr>
              <a:t>Ã¿éöýòãýñýí</a:t>
            </a:r>
            <a:r>
              <a:rPr lang="en-US" dirty="0" smtClean="0">
                <a:latin typeface="Arial Mon" pitchFamily="34" charset="0"/>
                <a:cs typeface="Arial Mon" pitchFamily="34" charset="0"/>
              </a:rPr>
              <a:t>:</a:t>
            </a:r>
            <a:r>
              <a:rPr lang="mn-MN" dirty="0" smtClean="0">
                <a:latin typeface="Arial Mon" pitchFamily="34" charset="0"/>
                <a:cs typeface="Arial Mon" pitchFamily="34" charset="0"/>
              </a:rPr>
              <a:t>...........................................Ж.Баасанс</a:t>
            </a:r>
            <a:r>
              <a:rPr lang="en-US" dirty="0" smtClean="0">
                <a:latin typeface="Arial Mon" pitchFamily="34" charset="0"/>
                <a:cs typeface="Arial Mon" pitchFamily="34" charset="0"/>
              </a:rPr>
              <a:t>¿</a:t>
            </a:r>
            <a:r>
              <a:rPr lang="mn-MN" dirty="0" smtClean="0">
                <a:latin typeface="Arial Mon" pitchFamily="34" charset="0"/>
                <a:cs typeface="Arial Mon" pitchFamily="34" charset="0"/>
              </a:rPr>
              <a:t>рэн</a:t>
            </a:r>
          </a:p>
          <a:p>
            <a:r>
              <a:rPr lang="mn-MN" dirty="0">
                <a:latin typeface="Arial Mon" pitchFamily="34" charset="0"/>
                <a:cs typeface="Arial Mon" pitchFamily="34" charset="0"/>
              </a:rPr>
              <a:t> </a:t>
            </a:r>
            <a:r>
              <a:rPr lang="mn-MN" dirty="0" smtClean="0">
                <a:latin typeface="Arial Mon" pitchFamily="34" charset="0"/>
                <a:cs typeface="Arial Mon" pitchFamily="34" charset="0"/>
              </a:rPr>
              <a:t>                                                                    Алтантуяа</a:t>
            </a:r>
          </a:p>
          <a:p>
            <a:pPr algn="ctr"/>
            <a:r>
              <a:rPr lang="en-US" dirty="0" err="1">
                <a:latin typeface="Arial Mon" pitchFamily="34" charset="0"/>
                <a:cs typeface="Arial Mon" pitchFamily="34" charset="0"/>
              </a:rPr>
              <a:t>Óëààíáààòàð</a:t>
            </a:r>
            <a:endParaRPr lang="en-US" dirty="0">
              <a:latin typeface="Arial Mon" pitchFamily="34" charset="0"/>
              <a:cs typeface="Arial Mon" pitchFamily="34" charset="0"/>
            </a:endParaRPr>
          </a:p>
          <a:p>
            <a:pPr algn="ctr"/>
            <a:r>
              <a:rPr lang="en-US" dirty="0">
                <a:latin typeface="Arial Mon" pitchFamily="34" charset="0"/>
                <a:cs typeface="Arial Mon" pitchFamily="34" charset="0"/>
              </a:rPr>
              <a:t>2014 </a:t>
            </a:r>
            <a:r>
              <a:rPr lang="en-US" dirty="0" err="1">
                <a:latin typeface="Arial Mon" pitchFamily="34" charset="0"/>
                <a:cs typeface="Arial Mon" pitchFamily="34" charset="0"/>
              </a:rPr>
              <a:t>îí</a:t>
            </a:r>
            <a:endParaRPr lang="en-US" dirty="0">
              <a:latin typeface="Arial Mon" pitchFamily="34" charset="0"/>
              <a:cs typeface="Arial Mon" pitchFamily="34" charset="0"/>
            </a:endParaRPr>
          </a:p>
          <a:p>
            <a:pPr algn="ctr"/>
            <a:r>
              <a:rPr lang="mn-MN" dirty="0" smtClean="0">
                <a:latin typeface="Arial Mon" pitchFamily="34" charset="0"/>
                <a:cs typeface="Arial Mon" pitchFamily="34" charset="0"/>
              </a:rPr>
              <a:t>  </a:t>
            </a:r>
            <a:endParaRPr lang="en-US" dirty="0">
              <a:latin typeface="Arial Mon" pitchFamily="34" charset="0"/>
              <a:cs typeface="Arial Mon" pitchFamily="34" charset="0"/>
            </a:endParaRPr>
          </a:p>
        </p:txBody>
      </p:sp>
    </p:spTree>
  </p:cSld>
  <p:clrMapOvr>
    <a:masterClrMapping/>
  </p:clrMapOvr>
  <p:transition spd="med">
    <p:dissolv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Зоог</a:t>
            </a:r>
            <a:r>
              <a:rPr lang="en-US" b="1" dirty="0" smtClean="0"/>
              <a:t> </a:t>
            </a:r>
            <a:r>
              <a:rPr lang="en-US" b="1" dirty="0" err="1" smtClean="0"/>
              <a:t>барих</a:t>
            </a:r>
            <a:r>
              <a:rPr lang="en-US" b="1" dirty="0" smtClean="0"/>
              <a:t> </a:t>
            </a:r>
            <a:r>
              <a:rPr lang="en-US" b="1" dirty="0" err="1" smtClean="0"/>
              <a:t>ёс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Хүлээн</a:t>
            </a:r>
            <a:r>
              <a:rPr lang="en-US" dirty="0" smtClean="0"/>
              <a:t> </a:t>
            </a:r>
            <a:r>
              <a:rPr lang="en-US" dirty="0" err="1" smtClean="0"/>
              <a:t>авалт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бизнесийн</a:t>
            </a:r>
            <a:r>
              <a:rPr lang="en-US" dirty="0" smtClean="0"/>
              <a:t> </a:t>
            </a:r>
            <a:r>
              <a:rPr lang="en-US" dirty="0" err="1" smtClean="0"/>
              <a:t>үйл</a:t>
            </a:r>
            <a:r>
              <a:rPr lang="en-US" dirty="0" smtClean="0"/>
              <a:t> </a:t>
            </a:r>
            <a:r>
              <a:rPr lang="en-US" dirty="0" err="1" smtClean="0"/>
              <a:t>ажиллагаа</a:t>
            </a:r>
            <a:r>
              <a:rPr lang="en-US" dirty="0" smtClean="0"/>
              <a:t>, </a:t>
            </a:r>
            <a:r>
              <a:rPr lang="en-US" dirty="0" err="1" smtClean="0"/>
              <a:t>гэрээ</a:t>
            </a:r>
            <a:r>
              <a:rPr lang="en-US" dirty="0" smtClean="0"/>
              <a:t> </a:t>
            </a:r>
            <a:r>
              <a:rPr lang="en-US" dirty="0" err="1" smtClean="0"/>
              <a:t>хэлэлцээрийн</a:t>
            </a:r>
            <a:r>
              <a:rPr lang="en-US" dirty="0" smtClean="0"/>
              <a:t> </a:t>
            </a:r>
            <a:r>
              <a:rPr lang="en-US" dirty="0" err="1" smtClean="0"/>
              <a:t>салшгүй</a:t>
            </a:r>
            <a:r>
              <a:rPr lang="en-US" dirty="0" smtClean="0"/>
              <a:t> </a:t>
            </a:r>
            <a:r>
              <a:rPr lang="en-US" dirty="0" err="1" smtClean="0"/>
              <a:t>бүрэлдэхүүн</a:t>
            </a:r>
            <a:r>
              <a:rPr lang="en-US" dirty="0" smtClean="0"/>
              <a:t> </a:t>
            </a:r>
            <a:r>
              <a:rPr lang="en-US" dirty="0" err="1" smtClean="0"/>
              <a:t>хэсэг</a:t>
            </a:r>
            <a:r>
              <a:rPr lang="en-US" dirty="0" smtClean="0"/>
              <a:t> </a:t>
            </a:r>
            <a:r>
              <a:rPr lang="en-US" dirty="0" err="1" smtClean="0"/>
              <a:t>мөн</a:t>
            </a:r>
            <a:r>
              <a:rPr lang="en-US" dirty="0" smtClean="0"/>
              <a:t>. </a:t>
            </a:r>
            <a:r>
              <a:rPr lang="en-US" dirty="0" err="1" smtClean="0"/>
              <a:t>Ер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сайн</a:t>
            </a:r>
            <a:r>
              <a:rPr lang="en-US" dirty="0" smtClean="0"/>
              <a:t> </a:t>
            </a:r>
            <a:r>
              <a:rPr lang="en-US" dirty="0" err="1" smtClean="0"/>
              <a:t>бизнесмен</a:t>
            </a:r>
            <a:r>
              <a:rPr lang="en-US" dirty="0" smtClean="0"/>
              <a:t> </a:t>
            </a:r>
            <a:r>
              <a:rPr lang="en-US" dirty="0" err="1" smtClean="0"/>
              <a:t>байя</a:t>
            </a:r>
            <a:r>
              <a:rPr lang="en-US" dirty="0" smtClean="0"/>
              <a:t> </a:t>
            </a:r>
            <a:r>
              <a:rPr lang="en-US" dirty="0" err="1" smtClean="0"/>
              <a:t>гэвэл</a:t>
            </a:r>
            <a:r>
              <a:rPr lang="en-US" dirty="0" smtClean="0"/>
              <a:t> </a:t>
            </a:r>
            <a:r>
              <a:rPr lang="en-US" dirty="0" err="1" smtClean="0"/>
              <a:t>элдэв</a:t>
            </a:r>
            <a:r>
              <a:rPr lang="en-US" dirty="0" smtClean="0"/>
              <a:t> </a:t>
            </a:r>
            <a:r>
              <a:rPr lang="en-US" dirty="0" err="1" smtClean="0"/>
              <a:t>төрлийн</a:t>
            </a:r>
            <a:r>
              <a:rPr lang="en-US" dirty="0" smtClean="0"/>
              <a:t> </a:t>
            </a:r>
            <a:r>
              <a:rPr lang="en-US" dirty="0" err="1" smtClean="0"/>
              <a:t>хоол</a:t>
            </a:r>
            <a:r>
              <a:rPr lang="en-US" dirty="0" smtClean="0"/>
              <a:t> </a:t>
            </a:r>
            <a:r>
              <a:rPr lang="en-US" dirty="0" err="1" smtClean="0"/>
              <a:t>идэж</a:t>
            </a:r>
            <a:r>
              <a:rPr lang="en-US" dirty="0" smtClean="0"/>
              <a:t> </a:t>
            </a:r>
            <a:r>
              <a:rPr lang="en-US" dirty="0" err="1" smtClean="0"/>
              <a:t>чадах</a:t>
            </a:r>
            <a:r>
              <a:rPr lang="en-US" dirty="0" smtClean="0"/>
              <a:t> </a:t>
            </a:r>
            <a:r>
              <a:rPr lang="en-US" dirty="0" err="1" smtClean="0"/>
              <a:t>учиртай</a:t>
            </a:r>
            <a:r>
              <a:rPr lang="en-US" dirty="0" smtClean="0"/>
              <a:t>. </a:t>
            </a:r>
            <a:r>
              <a:rPr lang="en-US" dirty="0" err="1" smtClean="0"/>
              <a:t>Өрнө</a:t>
            </a:r>
            <a:r>
              <a:rPr lang="en-US" dirty="0" smtClean="0"/>
              <a:t>, </a:t>
            </a:r>
            <a:r>
              <a:rPr lang="en-US" dirty="0" err="1" smtClean="0"/>
              <a:t>дорны</a:t>
            </a:r>
            <a:r>
              <a:rPr lang="en-US" dirty="0" smtClean="0"/>
              <a:t> </a:t>
            </a:r>
            <a:r>
              <a:rPr lang="en-US" dirty="0" err="1" smtClean="0"/>
              <a:t>аль</a:t>
            </a:r>
            <a:r>
              <a:rPr lang="en-US" dirty="0" smtClean="0"/>
              <a:t> ч </a:t>
            </a:r>
            <a:r>
              <a:rPr lang="en-US" dirty="0" err="1" smtClean="0"/>
              <a:t>оронд</a:t>
            </a:r>
            <a:r>
              <a:rPr lang="en-US" dirty="0" smtClean="0"/>
              <a:t> </a:t>
            </a:r>
            <a:r>
              <a:rPr lang="en-US" dirty="0" err="1" smtClean="0"/>
              <a:t>хоолыг</a:t>
            </a:r>
            <a:r>
              <a:rPr lang="en-US" dirty="0" smtClean="0"/>
              <a:t> </a:t>
            </a:r>
            <a:r>
              <a:rPr lang="en-US" dirty="0" err="1" smtClean="0"/>
              <a:t>хэт</a:t>
            </a:r>
            <a:r>
              <a:rPr lang="en-US" dirty="0" smtClean="0"/>
              <a:t> </a:t>
            </a:r>
            <a:r>
              <a:rPr lang="en-US" dirty="0" err="1" smtClean="0"/>
              <a:t>яарч</a:t>
            </a:r>
            <a:r>
              <a:rPr lang="en-US" dirty="0" smtClean="0"/>
              <a:t> </a:t>
            </a:r>
            <a:r>
              <a:rPr lang="en-US" dirty="0" err="1" smtClean="0"/>
              <a:t>идэх</a:t>
            </a:r>
            <a:r>
              <a:rPr lang="en-US" dirty="0" smtClean="0"/>
              <a:t>, </a:t>
            </a:r>
            <a:r>
              <a:rPr lang="en-US" dirty="0" err="1" smtClean="0"/>
              <a:t>ховдоглох</a:t>
            </a:r>
            <a:r>
              <a:rPr lang="en-US" dirty="0" smtClean="0"/>
              <a:t>, </a:t>
            </a:r>
            <a:r>
              <a:rPr lang="en-US" dirty="0" err="1" smtClean="0"/>
              <a:t>чимээ</a:t>
            </a:r>
            <a:r>
              <a:rPr lang="en-US" dirty="0" smtClean="0"/>
              <a:t> </a:t>
            </a:r>
            <a:r>
              <a:rPr lang="en-US" dirty="0" err="1" smtClean="0"/>
              <a:t>гарган</a:t>
            </a:r>
            <a:r>
              <a:rPr lang="en-US" dirty="0" smtClean="0"/>
              <a:t> </a:t>
            </a:r>
            <a:r>
              <a:rPr lang="en-US" dirty="0" err="1" smtClean="0"/>
              <a:t>зажлах</a:t>
            </a:r>
            <a:r>
              <a:rPr lang="en-US" dirty="0" smtClean="0"/>
              <a:t>, </a:t>
            </a:r>
            <a:r>
              <a:rPr lang="en-US" dirty="0" err="1" smtClean="0"/>
              <a:t>ёолохыг</a:t>
            </a:r>
            <a:r>
              <a:rPr lang="en-US" dirty="0" smtClean="0"/>
              <a:t> </a:t>
            </a:r>
            <a:r>
              <a:rPr lang="en-US" dirty="0" err="1" smtClean="0"/>
              <a:t>машид</a:t>
            </a:r>
            <a:r>
              <a:rPr lang="en-US" dirty="0" smtClean="0"/>
              <a:t> </a:t>
            </a:r>
            <a:r>
              <a:rPr lang="en-US" dirty="0" err="1" smtClean="0"/>
              <a:t>тэвчих</a:t>
            </a:r>
            <a:r>
              <a:rPr lang="en-US" dirty="0" smtClean="0"/>
              <a:t> </a:t>
            </a:r>
            <a:r>
              <a:rPr lang="en-US" dirty="0" err="1" smtClean="0"/>
              <a:t>хэрэгтэй</a:t>
            </a:r>
            <a:r>
              <a:rPr lang="en-US" dirty="0" smtClean="0"/>
              <a:t> </a:t>
            </a:r>
            <a:r>
              <a:rPr lang="en-US" dirty="0" err="1" smtClean="0"/>
              <a:t>болдог</a:t>
            </a:r>
            <a:r>
              <a:rPr lang="en-US" dirty="0" smtClean="0"/>
              <a:t>. </a:t>
            </a:r>
            <a:r>
              <a:rPr lang="en-US" dirty="0" err="1" smtClean="0"/>
              <a:t>Зарим</a:t>
            </a:r>
            <a:r>
              <a:rPr lang="en-US" dirty="0" smtClean="0"/>
              <a:t> </a:t>
            </a:r>
            <a:r>
              <a:rPr lang="en-US" dirty="0" err="1" smtClean="0"/>
              <a:t>оронд</a:t>
            </a:r>
            <a:r>
              <a:rPr lang="en-US" dirty="0" smtClean="0"/>
              <a:t> </a:t>
            </a:r>
            <a:r>
              <a:rPr lang="en-US" dirty="0" err="1" smtClean="0"/>
              <a:t>хоолыг</a:t>
            </a:r>
            <a:r>
              <a:rPr lang="en-US" dirty="0" smtClean="0"/>
              <a:t> </a:t>
            </a:r>
            <a:r>
              <a:rPr lang="en-US" dirty="0" err="1" smtClean="0"/>
              <a:t>идэх</a:t>
            </a:r>
            <a:r>
              <a:rPr lang="en-US" dirty="0" smtClean="0"/>
              <a:t> </a:t>
            </a:r>
            <a:r>
              <a:rPr lang="en-US" dirty="0" err="1" smtClean="0"/>
              <a:t>ёс</a:t>
            </a:r>
            <a:r>
              <a:rPr lang="en-US" dirty="0" smtClean="0"/>
              <a:t> </a:t>
            </a:r>
            <a:r>
              <a:rPr lang="en-US" dirty="0" err="1" smtClean="0"/>
              <a:t>эрэмбэ</a:t>
            </a:r>
            <a:r>
              <a:rPr lang="en-US" dirty="0" smtClean="0"/>
              <a:t> </a:t>
            </a:r>
            <a:r>
              <a:rPr lang="en-US" dirty="0" err="1" smtClean="0"/>
              <a:t>дараалалтай</a:t>
            </a:r>
            <a:r>
              <a:rPr lang="en-US" dirty="0" smtClean="0"/>
              <a:t> </a:t>
            </a:r>
            <a:r>
              <a:rPr lang="en-US" dirty="0" err="1" smtClean="0"/>
              <a:t>байдаг</a:t>
            </a:r>
            <a:r>
              <a:rPr lang="en-US" dirty="0" smtClean="0"/>
              <a:t>. </a:t>
            </a:r>
            <a:r>
              <a:rPr lang="en-US" dirty="0" err="1" smtClean="0"/>
              <a:t>Иймд</a:t>
            </a:r>
            <a:r>
              <a:rPr lang="en-US" dirty="0" smtClean="0"/>
              <a:t> </a:t>
            </a:r>
            <a:r>
              <a:rPr lang="en-US" dirty="0" err="1" smtClean="0"/>
              <a:t>түүнийг</a:t>
            </a:r>
            <a:r>
              <a:rPr lang="en-US" dirty="0" smtClean="0"/>
              <a:t> </a:t>
            </a:r>
            <a:r>
              <a:rPr lang="en-US" dirty="0" err="1" smtClean="0"/>
              <a:t>мэдэхгүй</a:t>
            </a:r>
            <a:r>
              <a:rPr lang="en-US" dirty="0" smtClean="0"/>
              <a:t> </a:t>
            </a:r>
            <a:r>
              <a:rPr lang="en-US" dirty="0" err="1" smtClean="0"/>
              <a:t>бол</a:t>
            </a:r>
            <a:r>
              <a:rPr lang="en-US" dirty="0" smtClean="0"/>
              <a:t> </a:t>
            </a:r>
            <a:r>
              <a:rPr lang="en-US" dirty="0" err="1" smtClean="0"/>
              <a:t>бусдыг</a:t>
            </a:r>
            <a:r>
              <a:rPr lang="en-US" dirty="0" smtClean="0"/>
              <a:t> </a:t>
            </a:r>
            <a:r>
              <a:rPr lang="en-US" dirty="0" err="1" smtClean="0"/>
              <a:t>хэрхэн</a:t>
            </a:r>
            <a:r>
              <a:rPr lang="en-US" dirty="0" smtClean="0"/>
              <a:t> </a:t>
            </a:r>
            <a:r>
              <a:rPr lang="en-US" dirty="0" err="1" smtClean="0"/>
              <a:t>хандахыг</a:t>
            </a:r>
            <a:r>
              <a:rPr lang="en-US" dirty="0" smtClean="0"/>
              <a:t> </a:t>
            </a:r>
            <a:r>
              <a:rPr lang="en-US" dirty="0" err="1" smtClean="0"/>
              <a:t>ажин</a:t>
            </a:r>
            <a:r>
              <a:rPr lang="en-US" dirty="0" smtClean="0"/>
              <a:t> </a:t>
            </a:r>
            <a:r>
              <a:rPr lang="en-US" dirty="0" err="1" smtClean="0"/>
              <a:t>байж</a:t>
            </a:r>
            <a:r>
              <a:rPr lang="en-US" dirty="0" smtClean="0"/>
              <a:t> </a:t>
            </a:r>
            <a:r>
              <a:rPr lang="en-US" dirty="0" err="1" smtClean="0"/>
              <a:t>болоорой</a:t>
            </a:r>
            <a:r>
              <a:rPr lang="en-US" dirty="0" smtClean="0"/>
              <a:t>. </a:t>
            </a:r>
            <a:r>
              <a:rPr lang="en-US" dirty="0" err="1" smtClean="0"/>
              <a:t>Хэрэв</a:t>
            </a:r>
            <a:r>
              <a:rPr lang="en-US" dirty="0" smtClean="0"/>
              <a:t> </a:t>
            </a:r>
            <a:r>
              <a:rPr lang="en-US" dirty="0" err="1" smtClean="0"/>
              <a:t>үндэснийхээ</a:t>
            </a:r>
            <a:r>
              <a:rPr lang="en-US" dirty="0" smtClean="0"/>
              <a:t> </a:t>
            </a:r>
            <a:r>
              <a:rPr lang="en-US" dirty="0" err="1" smtClean="0"/>
              <a:t>хоолоор</a:t>
            </a:r>
            <a:r>
              <a:rPr lang="en-US" dirty="0" smtClean="0"/>
              <a:t> </a:t>
            </a:r>
            <a:r>
              <a:rPr lang="en-US" dirty="0" err="1" smtClean="0"/>
              <a:t>дайлахад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яаж</a:t>
            </a:r>
            <a:r>
              <a:rPr lang="en-US" dirty="0" smtClean="0"/>
              <a:t> </a:t>
            </a:r>
            <a:r>
              <a:rPr lang="en-US" dirty="0" err="1" smtClean="0"/>
              <a:t>иддэг</a:t>
            </a:r>
            <a:r>
              <a:rPr lang="en-US" dirty="0" smtClean="0"/>
              <a:t> </a:t>
            </a:r>
            <a:r>
              <a:rPr lang="en-US" dirty="0" err="1" smtClean="0"/>
              <a:t>талаар</a:t>
            </a:r>
            <a:r>
              <a:rPr lang="en-US" dirty="0" smtClean="0"/>
              <a:t> </a:t>
            </a:r>
            <a:r>
              <a:rPr lang="en-US" dirty="0" err="1" smtClean="0"/>
              <a:t>нэрэлхэж</a:t>
            </a:r>
            <a:r>
              <a:rPr lang="en-US" dirty="0" smtClean="0"/>
              <a:t> </a:t>
            </a:r>
            <a:r>
              <a:rPr lang="en-US" dirty="0" err="1" smtClean="0"/>
              <a:t>зоволгүй</a:t>
            </a:r>
            <a:r>
              <a:rPr lang="en-US" dirty="0" smtClean="0"/>
              <a:t> </a:t>
            </a:r>
            <a:r>
              <a:rPr lang="en-US" dirty="0" err="1" smtClean="0"/>
              <a:t>асуухад</a:t>
            </a:r>
            <a:r>
              <a:rPr lang="en-US" dirty="0" smtClean="0"/>
              <a:t> </a:t>
            </a:r>
            <a:r>
              <a:rPr lang="en-US" dirty="0" err="1" smtClean="0"/>
              <a:t>болохгүй</a:t>
            </a:r>
            <a:r>
              <a:rPr lang="en-US" dirty="0" smtClean="0"/>
              <a:t> </a:t>
            </a:r>
            <a:r>
              <a:rPr lang="en-US" dirty="0" err="1" smtClean="0"/>
              <a:t>юм</a:t>
            </a:r>
            <a:r>
              <a:rPr lang="en-US" dirty="0" smtClean="0"/>
              <a:t> </a:t>
            </a:r>
            <a:r>
              <a:rPr lang="en-US" dirty="0" err="1" smtClean="0"/>
              <a:t>байхгүй</a:t>
            </a:r>
            <a:r>
              <a:rPr lang="en-US" dirty="0" smtClean="0"/>
              <a:t>. </a:t>
            </a:r>
            <a:r>
              <a:rPr lang="en-US" dirty="0" err="1" smtClean="0"/>
              <a:t>Хоолонд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илэрхий</a:t>
            </a:r>
            <a:r>
              <a:rPr lang="en-US" dirty="0" smtClean="0"/>
              <a:t> </a:t>
            </a:r>
            <a:r>
              <a:rPr lang="en-US" dirty="0" err="1" smtClean="0"/>
              <a:t>дургүй</a:t>
            </a:r>
            <a:r>
              <a:rPr lang="en-US" dirty="0" smtClean="0"/>
              <a:t> </a:t>
            </a:r>
            <a:r>
              <a:rPr lang="en-US" dirty="0" err="1" smtClean="0"/>
              <a:t>байдал</a:t>
            </a:r>
            <a:r>
              <a:rPr lang="en-US" dirty="0" smtClean="0"/>
              <a:t> </a:t>
            </a:r>
            <a:r>
              <a:rPr lang="en-US" dirty="0" err="1" smtClean="0"/>
              <a:t>үзүүлэх</a:t>
            </a:r>
            <a:r>
              <a:rPr lang="en-US" dirty="0" smtClean="0"/>
              <a:t>, </a:t>
            </a:r>
            <a:r>
              <a:rPr lang="en-US" dirty="0" err="1" smtClean="0"/>
              <a:t>сэжиглэх</a:t>
            </a:r>
            <a:r>
              <a:rPr lang="en-US" dirty="0" smtClean="0"/>
              <a:t>, </a:t>
            </a:r>
            <a:r>
              <a:rPr lang="en-US" dirty="0" err="1" smtClean="0"/>
              <a:t>үндэсний</a:t>
            </a:r>
            <a:r>
              <a:rPr lang="en-US" dirty="0" smtClean="0"/>
              <a:t> </a:t>
            </a:r>
            <a:r>
              <a:rPr lang="en-US" dirty="0" err="1" smtClean="0"/>
              <a:t>ёс</a:t>
            </a:r>
            <a:r>
              <a:rPr lang="en-US" dirty="0" smtClean="0"/>
              <a:t> </a:t>
            </a:r>
            <a:r>
              <a:rPr lang="en-US" dirty="0" err="1" smtClean="0"/>
              <a:t>заншлыг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үлд</a:t>
            </a:r>
            <a:r>
              <a:rPr lang="en-US" dirty="0" smtClean="0"/>
              <a:t> </a:t>
            </a:r>
            <a:r>
              <a:rPr lang="en-US" dirty="0" err="1" smtClean="0"/>
              <a:t>тоомсорлох</a:t>
            </a:r>
            <a:r>
              <a:rPr lang="en-US" dirty="0" smtClean="0"/>
              <a:t>, </a:t>
            </a:r>
            <a:r>
              <a:rPr lang="en-US" dirty="0" err="1" smtClean="0"/>
              <a:t>эсвэл</a:t>
            </a:r>
            <a:r>
              <a:rPr lang="en-US" dirty="0" smtClean="0"/>
              <a:t> </a:t>
            </a:r>
            <a:r>
              <a:rPr lang="en-US" dirty="0" err="1" smtClean="0"/>
              <a:t>шоолонгуй</a:t>
            </a:r>
            <a:r>
              <a:rPr lang="en-US" dirty="0" smtClean="0"/>
              <a:t> </a:t>
            </a:r>
            <a:r>
              <a:rPr lang="en-US" dirty="0" err="1" smtClean="0"/>
              <a:t>аяс</a:t>
            </a:r>
            <a:r>
              <a:rPr lang="en-US" dirty="0" smtClean="0"/>
              <a:t> </a:t>
            </a:r>
            <a:r>
              <a:rPr lang="en-US" dirty="0" err="1" smtClean="0"/>
              <a:t>гаргавал</a:t>
            </a:r>
            <a:r>
              <a:rPr lang="en-US" dirty="0" smtClean="0"/>
              <a:t> </a:t>
            </a:r>
            <a:r>
              <a:rPr lang="en-US" dirty="0" err="1" smtClean="0"/>
              <a:t>зорьсон</a:t>
            </a:r>
            <a:r>
              <a:rPr lang="en-US" dirty="0" smtClean="0"/>
              <a:t> </a:t>
            </a:r>
            <a:r>
              <a:rPr lang="en-US" dirty="0" err="1" smtClean="0"/>
              <a:t>хэргээ</a:t>
            </a:r>
            <a:r>
              <a:rPr lang="en-US" dirty="0" smtClean="0"/>
              <a:t> </a:t>
            </a:r>
            <a:r>
              <a:rPr lang="en-US" dirty="0" err="1" smtClean="0"/>
              <a:t>бүтээж</a:t>
            </a:r>
            <a:r>
              <a:rPr lang="en-US" dirty="0" smtClean="0"/>
              <a:t> </a:t>
            </a:r>
            <a:r>
              <a:rPr lang="en-US" dirty="0" err="1" smtClean="0"/>
              <a:t>чадахгүйд</a:t>
            </a:r>
            <a:r>
              <a:rPr lang="en-US" dirty="0" smtClean="0"/>
              <a:t> </a:t>
            </a:r>
            <a:r>
              <a:rPr lang="en-US" dirty="0" err="1" smtClean="0"/>
              <a:t>хүрнэ.Та</a:t>
            </a:r>
            <a:r>
              <a:rPr lang="en-US" dirty="0" smtClean="0"/>
              <a:t> </a:t>
            </a:r>
            <a:r>
              <a:rPr lang="en-US" dirty="0" err="1" smtClean="0"/>
              <a:t>өөрөө</a:t>
            </a:r>
            <a:r>
              <a:rPr lang="en-US" dirty="0" smtClean="0"/>
              <a:t> л </a:t>
            </a:r>
            <a:r>
              <a:rPr lang="en-US" dirty="0" err="1" smtClean="0"/>
              <a:t>хоолонд</a:t>
            </a:r>
            <a:r>
              <a:rPr lang="en-US" dirty="0" smtClean="0"/>
              <a:t> </a:t>
            </a:r>
            <a:r>
              <a:rPr lang="en-US" dirty="0" err="1" smtClean="0"/>
              <a:t>уриагүй</a:t>
            </a:r>
            <a:r>
              <a:rPr lang="en-US" dirty="0" smtClean="0"/>
              <a:t> </a:t>
            </a:r>
            <a:r>
              <a:rPr lang="en-US" dirty="0" err="1" smtClean="0"/>
              <a:t>бол</a:t>
            </a:r>
            <a:r>
              <a:rPr lang="en-US" dirty="0" smtClean="0"/>
              <a:t> </a:t>
            </a:r>
            <a:r>
              <a:rPr lang="en-US" dirty="0" err="1" smtClean="0"/>
              <a:t>өмнүүр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орж</a:t>
            </a:r>
            <a:r>
              <a:rPr lang="en-US" dirty="0" smtClean="0"/>
              <a:t> </a:t>
            </a:r>
            <a:r>
              <a:rPr lang="en-US" dirty="0" err="1" smtClean="0"/>
              <a:t>тооцоо</a:t>
            </a:r>
            <a:r>
              <a:rPr lang="en-US" dirty="0" smtClean="0"/>
              <a:t> </a:t>
            </a:r>
            <a:r>
              <a:rPr lang="en-US" dirty="0" err="1" smtClean="0"/>
              <a:t>бодох</a:t>
            </a:r>
            <a:r>
              <a:rPr lang="en-US" dirty="0" smtClean="0"/>
              <a:t> </a:t>
            </a:r>
            <a:r>
              <a:rPr lang="en-US" dirty="0" err="1" smtClean="0"/>
              <a:t>шаардлагагүй</a:t>
            </a:r>
            <a:r>
              <a:rPr lang="en-US" dirty="0" smtClean="0"/>
              <a:t>. </a:t>
            </a:r>
            <a:r>
              <a:rPr lang="en-US" dirty="0" err="1" smtClean="0"/>
              <a:t>Түнш</a:t>
            </a:r>
            <a:r>
              <a:rPr lang="en-US" dirty="0" smtClean="0"/>
              <a:t> </a:t>
            </a:r>
            <a:r>
              <a:rPr lang="en-US" dirty="0" err="1" smtClean="0"/>
              <a:t>тань</a:t>
            </a:r>
            <a:r>
              <a:rPr lang="en-US" dirty="0" smtClean="0"/>
              <a:t> </a:t>
            </a:r>
            <a:r>
              <a:rPr lang="en-US" dirty="0" err="1" smtClean="0"/>
              <a:t>нэр</a:t>
            </a:r>
            <a:r>
              <a:rPr lang="en-US" dirty="0" smtClean="0"/>
              <a:t> </a:t>
            </a:r>
            <a:r>
              <a:rPr lang="en-US" dirty="0" err="1" smtClean="0"/>
              <a:t>төрөө</a:t>
            </a:r>
            <a:r>
              <a:rPr lang="en-US" dirty="0" smtClean="0"/>
              <a:t> </a:t>
            </a:r>
            <a:r>
              <a:rPr lang="en-US" dirty="0" err="1" smtClean="0"/>
              <a:t>эрхэмлэх</a:t>
            </a:r>
            <a:r>
              <a:rPr lang="en-US" dirty="0" smtClean="0"/>
              <a:t> </a:t>
            </a:r>
            <a:r>
              <a:rPr lang="en-US" dirty="0" err="1" smtClean="0"/>
              <a:t>үүднээс</a:t>
            </a:r>
            <a:r>
              <a:rPr lang="en-US" dirty="0" smtClean="0"/>
              <a:t> </a:t>
            </a:r>
            <a:r>
              <a:rPr lang="en-US" dirty="0" err="1" smtClean="0"/>
              <a:t>таниар</a:t>
            </a:r>
            <a:r>
              <a:rPr lang="en-US" dirty="0" smtClean="0"/>
              <a:t> </a:t>
            </a:r>
            <a:r>
              <a:rPr lang="en-US" dirty="0" err="1" smtClean="0"/>
              <a:t>даалгасныхаа</a:t>
            </a:r>
            <a:r>
              <a:rPr lang="en-US" dirty="0" smtClean="0"/>
              <a:t> </a:t>
            </a:r>
            <a:r>
              <a:rPr lang="en-US" dirty="0" err="1" smtClean="0"/>
              <a:t>төлөө</a:t>
            </a:r>
            <a:r>
              <a:rPr lang="en-US" dirty="0" smtClean="0"/>
              <a:t> </a:t>
            </a:r>
            <a:r>
              <a:rPr lang="en-US" dirty="0" err="1" smtClean="0"/>
              <a:t>сэтгэл</a:t>
            </a:r>
            <a:r>
              <a:rPr lang="en-US" dirty="0" smtClean="0"/>
              <a:t> </a:t>
            </a:r>
            <a:r>
              <a:rPr lang="en-US" dirty="0" err="1" smtClean="0"/>
              <a:t>удтал</a:t>
            </a:r>
            <a:r>
              <a:rPr lang="en-US" dirty="0" smtClean="0"/>
              <a:t> </a:t>
            </a:r>
            <a:r>
              <a:rPr lang="en-US" dirty="0" err="1" smtClean="0"/>
              <a:t>эмзэглэнэ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wipe dir="u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encrypted-tbn0.gstatic.com/images?q=tbn:ANd9GcQMByEL9W6Lj3-gL8YmBVX9jbXC6ReKWkVzZqDSiGyLLzWhjow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7844" y="1600200"/>
            <a:ext cx="2446156" cy="14478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6324600" cy="5334000"/>
          </a:xfrm>
          <a:noFill/>
        </p:spPr>
        <p:txBody>
          <a:bodyPr>
            <a:normAutofit fontScale="40000" lnSpcReduction="20000"/>
          </a:bodyPr>
          <a:lstStyle/>
          <a:p>
            <a:pPr algn="just">
              <a:buNone/>
            </a:pPr>
            <a:r>
              <a:rPr lang="en-US" dirty="0" smtClean="0"/>
              <a:t>        </a:t>
            </a:r>
            <a:r>
              <a:rPr lang="en-US" sz="4000" dirty="0" err="1" smtClean="0">
                <a:solidFill>
                  <a:schemeClr val="tx1"/>
                </a:solidFill>
              </a:rPr>
              <a:t>Олон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төрлийн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ногооны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зууш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салат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мөөг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загас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шувуу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царцаамал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өргөн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хэрэглэдгээрээ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онцлог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ард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түмэн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билээ.Орос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үндэсний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хоолонд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гол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байр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эзэлдэг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шөлтэй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хоол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нь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нэр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төрөл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өвөрмөц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амт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илчлэгээрээ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алдартай</a:t>
            </a:r>
            <a:r>
              <a:rPr lang="en-US" sz="4000" dirty="0" smtClean="0">
                <a:solidFill>
                  <a:schemeClr val="tx1"/>
                </a:solidFill>
              </a:rPr>
              <a:t>. </a:t>
            </a:r>
            <a:r>
              <a:rPr lang="en-US" sz="4000" dirty="0" err="1" smtClean="0">
                <a:solidFill>
                  <a:schemeClr val="tx1"/>
                </a:solidFill>
              </a:rPr>
              <a:t>Шөлтэй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хоолыг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чанаж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бэлтгэнэ</a:t>
            </a:r>
            <a:r>
              <a:rPr lang="en-US" sz="4000" dirty="0" smtClean="0">
                <a:solidFill>
                  <a:schemeClr val="tx1"/>
                </a:solidFill>
              </a:rPr>
              <a:t>. </a:t>
            </a:r>
            <a:r>
              <a:rPr lang="en-US" sz="4000" dirty="0" err="1" smtClean="0">
                <a:solidFill>
                  <a:schemeClr val="tx1"/>
                </a:solidFill>
              </a:rPr>
              <a:t>Хоолондоо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хурц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ааг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амттан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бага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хэрэглэдэг</a:t>
            </a:r>
            <a:r>
              <a:rPr lang="en-US" sz="4000" dirty="0" smtClean="0">
                <a:solidFill>
                  <a:schemeClr val="tx1"/>
                </a:solidFill>
              </a:rPr>
              <a:t>.</a:t>
            </a:r>
            <a:br>
              <a:rPr lang="en-US" sz="4000" dirty="0" smtClean="0">
                <a:solidFill>
                  <a:schemeClr val="tx1"/>
                </a:solidFill>
              </a:rPr>
            </a:br>
            <a:r>
              <a:rPr lang="en-US" sz="4000" dirty="0" err="1" smtClean="0">
                <a:solidFill>
                  <a:schemeClr val="tx1"/>
                </a:solidFill>
              </a:rPr>
              <a:t>Байцаатай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хүрэн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манжин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давсалсан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хэмхтэй</a:t>
            </a:r>
            <a:r>
              <a:rPr lang="en-US" sz="4000" dirty="0" smtClean="0">
                <a:solidFill>
                  <a:schemeClr val="tx1"/>
                </a:solidFill>
              </a:rPr>
              <a:t> "</a:t>
            </a:r>
            <a:r>
              <a:rPr lang="en-US" sz="4000" dirty="0" err="1" smtClean="0">
                <a:solidFill>
                  <a:schemeClr val="tx1"/>
                </a:solidFill>
              </a:rPr>
              <a:t>борщ</a:t>
            </a:r>
            <a:r>
              <a:rPr lang="en-US" sz="4000" dirty="0" smtClean="0">
                <a:solidFill>
                  <a:schemeClr val="tx1"/>
                </a:solidFill>
              </a:rPr>
              <a:t>" </a:t>
            </a:r>
            <a:r>
              <a:rPr lang="en-US" sz="4000" dirty="0" err="1" smtClean="0">
                <a:solidFill>
                  <a:schemeClr val="tx1"/>
                </a:solidFill>
              </a:rPr>
              <a:t>шөл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Оросын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хүн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амын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дотор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хамгийн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их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хэрэглэгддэг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хоолны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нэг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юм</a:t>
            </a:r>
            <a:r>
              <a:rPr lang="en-US" sz="4000" dirty="0" smtClean="0">
                <a:solidFill>
                  <a:schemeClr val="tx1"/>
                </a:solidFill>
              </a:rPr>
              <a:t>.</a:t>
            </a:r>
            <a:br>
              <a:rPr lang="en-US" sz="4000" dirty="0" smtClean="0">
                <a:solidFill>
                  <a:schemeClr val="tx1"/>
                </a:solidFill>
              </a:rPr>
            </a:br>
            <a:r>
              <a:rPr lang="en-US" sz="4000" dirty="0" err="1" smtClean="0">
                <a:solidFill>
                  <a:schemeClr val="tx1"/>
                </a:solidFill>
              </a:rPr>
              <a:t>Оросууд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дээр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үеэс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гурил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будаа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талх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нарийн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боовыг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өргөнөөр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хэрэглэж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заншсан</a:t>
            </a:r>
            <a:r>
              <a:rPr lang="en-US" sz="4000" dirty="0" smtClean="0">
                <a:solidFill>
                  <a:schemeClr val="tx1"/>
                </a:solidFill>
              </a:rPr>
              <a:t>. </a:t>
            </a:r>
            <a:r>
              <a:rPr lang="en-US" sz="4000" dirty="0" err="1" smtClean="0">
                <a:solidFill>
                  <a:schemeClr val="tx1"/>
                </a:solidFill>
              </a:rPr>
              <a:t>Махыг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ихэвчлэн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өөрийнх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нь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шүүс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болон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сүмсэд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жигнэж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харин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тосонд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шарахдаа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томоор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нь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шувууг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бол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бүтнээр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нь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шардаг</a:t>
            </a:r>
            <a:r>
              <a:rPr lang="en-US" sz="4000" dirty="0" smtClean="0">
                <a:solidFill>
                  <a:schemeClr val="tx1"/>
                </a:solidFill>
              </a:rPr>
              <a:t>. </a:t>
            </a:r>
            <a:r>
              <a:rPr lang="en-US" sz="4000" dirty="0" err="1" smtClean="0">
                <a:solidFill>
                  <a:schemeClr val="tx1"/>
                </a:solidFill>
              </a:rPr>
              <a:t>Чихэрлэг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хоол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ундааны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төрлөөс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түгээмэл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нь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жимсний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чанамалтай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ундаа</a:t>
            </a:r>
            <a:r>
              <a:rPr lang="en-US" sz="4000" dirty="0" smtClean="0">
                <a:solidFill>
                  <a:schemeClr val="tx1"/>
                </a:solidFill>
              </a:rPr>
              <a:t>-“</a:t>
            </a:r>
            <a:r>
              <a:rPr lang="en-US" sz="4000" dirty="0" err="1" smtClean="0">
                <a:solidFill>
                  <a:schemeClr val="tx1"/>
                </a:solidFill>
              </a:rPr>
              <a:t>морс</a:t>
            </a:r>
            <a:r>
              <a:rPr lang="en-US" sz="4000" dirty="0" smtClean="0">
                <a:solidFill>
                  <a:schemeClr val="tx1"/>
                </a:solidFill>
              </a:rPr>
              <a:t>”, </a:t>
            </a:r>
            <a:r>
              <a:rPr lang="en-US" sz="4000" dirty="0" err="1" smtClean="0">
                <a:solidFill>
                  <a:schemeClr val="tx1"/>
                </a:solidFill>
              </a:rPr>
              <a:t>цай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компот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квас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зэрэг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болно</a:t>
            </a:r>
            <a:r>
              <a:rPr lang="en-US" sz="400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None/>
            </a:pPr>
            <a:r>
              <a:rPr lang="en-US" sz="4000" b="1" dirty="0" err="1" smtClean="0">
                <a:solidFill>
                  <a:schemeClr val="tx1"/>
                </a:solidFill>
              </a:rPr>
              <a:t>Хооллох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дэг</a:t>
            </a:r>
            <a:r>
              <a:rPr lang="en-US" sz="4000" b="1" dirty="0" smtClean="0">
                <a:solidFill>
                  <a:schemeClr val="tx1"/>
                </a:solidFill>
              </a:rPr>
              <a:t/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dirty="0" err="1" smtClean="0">
                <a:solidFill>
                  <a:schemeClr val="tx1"/>
                </a:solidFill>
              </a:rPr>
              <a:t>Орос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маягийн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зоогт</a:t>
            </a:r>
            <a:r>
              <a:rPr lang="en-US" sz="4000" dirty="0" smtClean="0">
                <a:solidFill>
                  <a:schemeClr val="tx1"/>
                </a:solidFill>
              </a:rPr>
              <a:t> “</a:t>
            </a:r>
            <a:r>
              <a:rPr lang="en-US" sz="4000" dirty="0" err="1" smtClean="0">
                <a:solidFill>
                  <a:schemeClr val="tx1"/>
                </a:solidFill>
              </a:rPr>
              <a:t>сто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грамм</a:t>
            </a:r>
            <a:r>
              <a:rPr lang="en-US" sz="4000" dirty="0" smtClean="0">
                <a:solidFill>
                  <a:schemeClr val="tx1"/>
                </a:solidFill>
              </a:rPr>
              <a:t>” </a:t>
            </a:r>
            <a:r>
              <a:rPr lang="en-US" sz="4000" dirty="0" err="1" smtClean="0">
                <a:solidFill>
                  <a:schemeClr val="tx1"/>
                </a:solidFill>
              </a:rPr>
              <a:t>буюу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спиртийн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төрлийн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ундаа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заавал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дагалддаг</a:t>
            </a:r>
            <a:r>
              <a:rPr lang="en-US" sz="4000" dirty="0" smtClean="0">
                <a:solidFill>
                  <a:schemeClr val="tx1"/>
                </a:solidFill>
              </a:rPr>
              <a:t>. </a:t>
            </a:r>
            <a:r>
              <a:rPr lang="en-US" sz="4000" dirty="0" err="1" smtClean="0">
                <a:solidFill>
                  <a:schemeClr val="tx1"/>
                </a:solidFill>
              </a:rPr>
              <a:t>Харин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шөлтөй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хоолны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араас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даруулах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маягаар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зуун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грамм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огт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хэрэглэддэггүй</a:t>
            </a:r>
            <a:r>
              <a:rPr lang="en-US" sz="4000" dirty="0" smtClean="0">
                <a:solidFill>
                  <a:schemeClr val="tx1"/>
                </a:solidFill>
              </a:rPr>
              <a:t>. </a:t>
            </a:r>
            <a:br>
              <a:rPr lang="en-US" sz="4000" dirty="0" smtClean="0">
                <a:solidFill>
                  <a:schemeClr val="tx1"/>
                </a:solidFill>
              </a:rPr>
            </a:br>
            <a:r>
              <a:rPr lang="en-US" sz="4000" dirty="0" err="1" smtClean="0">
                <a:solidFill>
                  <a:schemeClr val="tx1"/>
                </a:solidFill>
              </a:rPr>
              <a:t>Бялуу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пирог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амтат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боовыг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зоогт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баривал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хавчаар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зэрэг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хоолын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тоноглолыг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ашиглан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тавгандаа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тавин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бялууг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хутга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сэрээгээр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пирожное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буюу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амтат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боовыг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зориулалтын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сэрээгээр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амархан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үйрдэг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мөртөө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хатуу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амтат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боовыг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гараар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барьж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идэж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болдог</a:t>
            </a:r>
            <a:r>
              <a:rPr lang="en-US" sz="4000" dirty="0" smtClean="0">
                <a:solidFill>
                  <a:schemeClr val="tx1"/>
                </a:solidFill>
              </a:rPr>
              <a:t>. </a:t>
            </a:r>
            <a:r>
              <a:rPr lang="en-US" sz="4000" dirty="0" err="1" smtClean="0">
                <a:solidFill>
                  <a:schemeClr val="tx1"/>
                </a:solidFill>
              </a:rPr>
              <a:t>Хэрэв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амтат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боовны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дунд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чанамал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жимс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бусад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амттан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хийсэн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байвал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гараар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барин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зооглодог.Жигнэмэг</a:t>
            </a:r>
            <a:r>
              <a:rPr lang="en-US" sz="4000" dirty="0" smtClean="0">
                <a:solidFill>
                  <a:schemeClr val="tx1"/>
                </a:solidFill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</a:rPr>
              <a:t>өрмөнцөрийг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гараар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хугалж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иднэ</a:t>
            </a:r>
            <a:r>
              <a:rPr lang="en-US" sz="4000" dirty="0" smtClean="0">
                <a:solidFill>
                  <a:schemeClr val="tx1"/>
                </a:solidFill>
              </a:rPr>
              <a:t>. </a:t>
            </a:r>
            <a:br>
              <a:rPr lang="en-US" sz="4000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/>
            </a:r>
            <a:br>
              <a:rPr lang="en-US" sz="4000" b="1" dirty="0" smtClean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7400" y="609600"/>
            <a:ext cx="403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b="1" dirty="0" smtClean="0"/>
              <a:t>ОРОС ҮНДЭСТНИЙ ХООЛ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ipe dir="d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Япон</a:t>
            </a:r>
            <a:r>
              <a:rPr lang="en-US" b="1" dirty="0" smtClean="0"/>
              <a:t> </a:t>
            </a:r>
            <a:r>
              <a:rPr lang="en-US" b="1" dirty="0" err="1" smtClean="0"/>
              <a:t>үндэстний</a:t>
            </a:r>
            <a:r>
              <a:rPr lang="en-US" b="1" dirty="0" smtClean="0"/>
              <a:t> </a:t>
            </a:r>
            <a:r>
              <a:rPr lang="en-US" b="1" dirty="0" err="1" smtClean="0"/>
              <a:t>хоол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err="1" smtClean="0"/>
              <a:t>Япончууд</a:t>
            </a:r>
            <a:r>
              <a:rPr lang="en-US" sz="4000" dirty="0" smtClean="0"/>
              <a:t> </a:t>
            </a:r>
            <a:r>
              <a:rPr lang="en-US" sz="4000" dirty="0" err="1" smtClean="0"/>
              <a:t>уламжлалт</a:t>
            </a:r>
            <a:r>
              <a:rPr lang="en-US" sz="4000" dirty="0" smtClean="0"/>
              <a:t> </a:t>
            </a:r>
            <a:r>
              <a:rPr lang="en-US" sz="4000" dirty="0" err="1" smtClean="0"/>
              <a:t>хоол</a:t>
            </a:r>
            <a:r>
              <a:rPr lang="en-US" sz="4000" dirty="0" smtClean="0"/>
              <a:t> </a:t>
            </a:r>
            <a:r>
              <a:rPr lang="en-US" sz="4000" dirty="0" err="1" smtClean="0"/>
              <a:t>зуушаа</a:t>
            </a:r>
            <a:r>
              <a:rPr lang="en-US" sz="4000" dirty="0" smtClean="0"/>
              <a:t> </a:t>
            </a:r>
            <a:r>
              <a:rPr lang="en-US" sz="4000" dirty="0" err="1" smtClean="0"/>
              <a:t>бэлтгэхдээ</a:t>
            </a:r>
            <a:r>
              <a:rPr lang="en-US" sz="4000" dirty="0" smtClean="0"/>
              <a:t> </a:t>
            </a:r>
            <a:r>
              <a:rPr lang="en-US" sz="4000" dirty="0" err="1" smtClean="0"/>
              <a:t>маш</a:t>
            </a:r>
            <a:r>
              <a:rPr lang="en-US" sz="4000" dirty="0" smtClean="0"/>
              <a:t> </a:t>
            </a:r>
            <a:r>
              <a:rPr lang="en-US" sz="4000" dirty="0" err="1" smtClean="0"/>
              <a:t>няхуур</a:t>
            </a:r>
            <a:r>
              <a:rPr lang="en-US" sz="4000" dirty="0" smtClean="0"/>
              <a:t> </a:t>
            </a:r>
            <a:r>
              <a:rPr lang="en-US" sz="4000" dirty="0" err="1" smtClean="0"/>
              <a:t>нямбай</a:t>
            </a:r>
            <a:r>
              <a:rPr lang="en-US" sz="4000" dirty="0" smtClean="0"/>
              <a:t> </a:t>
            </a:r>
            <a:r>
              <a:rPr lang="en-US" sz="4000" dirty="0" err="1" smtClean="0"/>
              <a:t>ханддаг</a:t>
            </a:r>
            <a:r>
              <a:rPr lang="en-US" sz="4000" dirty="0" smtClean="0"/>
              <a:t>. </a:t>
            </a:r>
            <a:r>
              <a:rPr lang="en-US" sz="4000" dirty="0" err="1" smtClean="0"/>
              <a:t>Хүнсэндээ</a:t>
            </a:r>
            <a:r>
              <a:rPr lang="en-US" sz="4000" dirty="0" smtClean="0"/>
              <a:t> </a:t>
            </a:r>
            <a:r>
              <a:rPr lang="en-US" sz="4000" dirty="0" err="1" smtClean="0"/>
              <a:t>цагаан</a:t>
            </a:r>
            <a:r>
              <a:rPr lang="en-US" sz="4000" dirty="0" smtClean="0"/>
              <a:t> </a:t>
            </a:r>
            <a:r>
              <a:rPr lang="en-US" sz="4000" dirty="0" err="1" smtClean="0"/>
              <a:t>будаа</a:t>
            </a:r>
            <a:r>
              <a:rPr lang="en-US" sz="4000" dirty="0" smtClean="0"/>
              <a:t>, </a:t>
            </a:r>
            <a:r>
              <a:rPr lang="en-US" sz="4000" dirty="0" err="1" smtClean="0"/>
              <a:t>олон</a:t>
            </a:r>
            <a:r>
              <a:rPr lang="en-US" sz="4000" dirty="0" smtClean="0"/>
              <a:t> </a:t>
            </a:r>
            <a:r>
              <a:rPr lang="en-US" sz="4000" dirty="0" err="1" smtClean="0"/>
              <a:t>төрлийн</a:t>
            </a:r>
            <a:r>
              <a:rPr lang="en-US" sz="4000" dirty="0" smtClean="0"/>
              <a:t> </a:t>
            </a:r>
            <a:r>
              <a:rPr lang="en-US" sz="4000" dirty="0" err="1" smtClean="0"/>
              <a:t>хүнсний</a:t>
            </a:r>
            <a:r>
              <a:rPr lang="en-US" sz="4000" dirty="0" smtClean="0"/>
              <a:t> </a:t>
            </a:r>
            <a:r>
              <a:rPr lang="en-US" sz="4000" dirty="0" err="1" smtClean="0"/>
              <a:t>ногоог</a:t>
            </a:r>
            <a:r>
              <a:rPr lang="en-US" sz="4000" dirty="0" smtClean="0"/>
              <a:t> </a:t>
            </a:r>
            <a:r>
              <a:rPr lang="en-US" sz="4000" dirty="0" err="1" smtClean="0"/>
              <a:t>их</a:t>
            </a:r>
            <a:r>
              <a:rPr lang="en-US" sz="4000" dirty="0" smtClean="0"/>
              <a:t> </a:t>
            </a:r>
            <a:r>
              <a:rPr lang="en-US" sz="4000" dirty="0" err="1" smtClean="0"/>
              <a:t>хэрэглэх</a:t>
            </a:r>
            <a:r>
              <a:rPr lang="en-US" sz="4000" dirty="0" smtClean="0"/>
              <a:t> </a:t>
            </a:r>
            <a:r>
              <a:rPr lang="en-US" sz="4000" dirty="0" err="1" smtClean="0"/>
              <a:t>бөгөөд</a:t>
            </a:r>
            <a:r>
              <a:rPr lang="en-US" sz="4000" dirty="0" smtClean="0"/>
              <a:t> </a:t>
            </a:r>
            <a:r>
              <a:rPr lang="en-US" sz="4000" dirty="0" err="1" smtClean="0"/>
              <a:t>шөлөнд</a:t>
            </a:r>
            <a:r>
              <a:rPr lang="en-US" sz="4000" dirty="0" smtClean="0"/>
              <a:t> </a:t>
            </a:r>
            <a:r>
              <a:rPr lang="en-US" sz="4000" dirty="0" err="1" smtClean="0"/>
              <a:t>загас</a:t>
            </a:r>
            <a:r>
              <a:rPr lang="en-US" sz="4000" dirty="0" smtClean="0"/>
              <a:t>, </a:t>
            </a:r>
            <a:r>
              <a:rPr lang="en-US" sz="4000" dirty="0" err="1" smtClean="0"/>
              <a:t>мах</a:t>
            </a:r>
            <a:r>
              <a:rPr lang="en-US" sz="4000" dirty="0" smtClean="0"/>
              <a:t>, </a:t>
            </a:r>
            <a:r>
              <a:rPr lang="en-US" sz="4000" dirty="0" err="1" smtClean="0"/>
              <a:t>шар</a:t>
            </a:r>
            <a:r>
              <a:rPr lang="en-US" sz="4000" dirty="0" smtClean="0"/>
              <a:t> </a:t>
            </a:r>
            <a:r>
              <a:rPr lang="en-US" sz="4000" dirty="0" err="1" smtClean="0"/>
              <a:t>буурцагны</a:t>
            </a:r>
            <a:r>
              <a:rPr lang="en-US" sz="4000" dirty="0" smtClean="0"/>
              <a:t> </a:t>
            </a:r>
            <a:r>
              <a:rPr lang="en-US" sz="4000" dirty="0" err="1" smtClean="0"/>
              <a:t>нухаш</a:t>
            </a:r>
            <a:r>
              <a:rPr lang="en-US" sz="4000" dirty="0" smtClean="0"/>
              <a:t>, </a:t>
            </a:r>
            <a:r>
              <a:rPr lang="en-US" sz="4000" dirty="0" err="1" smtClean="0"/>
              <a:t>даршилсан</a:t>
            </a:r>
            <a:r>
              <a:rPr lang="en-US" sz="4000" dirty="0" smtClean="0"/>
              <a:t> </a:t>
            </a:r>
            <a:r>
              <a:rPr lang="en-US" sz="4000" dirty="0" err="1" smtClean="0"/>
              <a:t>ногоог</a:t>
            </a:r>
            <a:r>
              <a:rPr lang="en-US" sz="4000" dirty="0" smtClean="0"/>
              <a:t> </a:t>
            </a:r>
            <a:r>
              <a:rPr lang="en-US" sz="4000" dirty="0" err="1" smtClean="0"/>
              <a:t>түлхүү</a:t>
            </a:r>
            <a:r>
              <a:rPr lang="en-US" sz="4000" dirty="0" smtClean="0"/>
              <a:t> </a:t>
            </a:r>
            <a:r>
              <a:rPr lang="en-US" sz="4000" dirty="0" err="1" smtClean="0"/>
              <a:t>оруулдаг</a:t>
            </a:r>
            <a:r>
              <a:rPr lang="en-US" sz="4000" dirty="0" smtClean="0"/>
              <a:t>. </a:t>
            </a:r>
            <a:r>
              <a:rPr lang="en-US" sz="4000" dirty="0" err="1" smtClean="0"/>
              <a:t>Аль</a:t>
            </a:r>
            <a:r>
              <a:rPr lang="en-US" sz="4000" dirty="0" smtClean="0"/>
              <a:t> ч </a:t>
            </a:r>
            <a:r>
              <a:rPr lang="en-US" sz="4000" dirty="0" err="1" smtClean="0"/>
              <a:t>улиралд</a:t>
            </a:r>
            <a:r>
              <a:rPr lang="en-US" sz="4000" dirty="0" smtClean="0"/>
              <a:t> </a:t>
            </a:r>
            <a:r>
              <a:rPr lang="en-US" sz="4000" dirty="0" err="1" smtClean="0"/>
              <a:t>хэрэглэдэг</a:t>
            </a:r>
            <a:r>
              <a:rPr lang="en-US" sz="4000" dirty="0" smtClean="0"/>
              <a:t> </a:t>
            </a:r>
            <a:r>
              <a:rPr lang="en-US" sz="4000" dirty="0" err="1" smtClean="0"/>
              <a:t>зүйлийн</a:t>
            </a:r>
            <a:r>
              <a:rPr lang="en-US" sz="4000" dirty="0" smtClean="0"/>
              <a:t> </a:t>
            </a:r>
            <a:r>
              <a:rPr lang="en-US" sz="4000" dirty="0" err="1" smtClean="0"/>
              <a:t>нэг</a:t>
            </a:r>
            <a:r>
              <a:rPr lang="en-US" sz="4000" dirty="0" smtClean="0"/>
              <a:t> </a:t>
            </a:r>
            <a:r>
              <a:rPr lang="en-US" sz="4000" dirty="0" err="1" smtClean="0"/>
              <a:t>нь</a:t>
            </a:r>
            <a:r>
              <a:rPr lang="en-US" sz="4000" dirty="0" smtClean="0"/>
              <a:t> </a:t>
            </a:r>
            <a:r>
              <a:rPr lang="en-US" sz="4000" dirty="0" err="1" smtClean="0"/>
              <a:t>буурцагны</a:t>
            </a:r>
            <a:r>
              <a:rPr lang="en-US" sz="4000" dirty="0" smtClean="0"/>
              <a:t> </a:t>
            </a:r>
            <a:r>
              <a:rPr lang="en-US" sz="4000" dirty="0" err="1" smtClean="0"/>
              <a:t>цуу</a:t>
            </a:r>
            <a:r>
              <a:rPr lang="en-US" sz="4000" dirty="0" smtClean="0"/>
              <a:t> </a:t>
            </a:r>
            <a:r>
              <a:rPr lang="en-US" sz="4000" dirty="0" err="1" smtClean="0"/>
              <a:t>юм</a:t>
            </a:r>
            <a:r>
              <a:rPr lang="en-US" sz="4000" dirty="0" smtClean="0"/>
              <a:t>. </a:t>
            </a:r>
          </a:p>
          <a:p>
            <a:pPr>
              <a:buNone/>
            </a:pPr>
            <a:r>
              <a:rPr lang="en-US" sz="4000" b="1" dirty="0" err="1" smtClean="0"/>
              <a:t>Хооллох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дэг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dirty="0" err="1" smtClean="0"/>
              <a:t>Японд</a:t>
            </a:r>
            <a:r>
              <a:rPr lang="en-US" sz="4000" dirty="0" smtClean="0"/>
              <a:t> </a:t>
            </a:r>
            <a:r>
              <a:rPr lang="en-US" sz="4000" dirty="0" err="1" smtClean="0"/>
              <a:t>их</a:t>
            </a:r>
            <a:r>
              <a:rPr lang="en-US" sz="4000" dirty="0" smtClean="0"/>
              <a:t> </a:t>
            </a:r>
            <a:r>
              <a:rPr lang="en-US" sz="4000" dirty="0" err="1" smtClean="0"/>
              <a:t>төлөв</a:t>
            </a:r>
            <a:r>
              <a:rPr lang="en-US" sz="4000" dirty="0" smtClean="0"/>
              <a:t> </a:t>
            </a:r>
            <a:r>
              <a:rPr lang="en-US" sz="4000" dirty="0" err="1" smtClean="0"/>
              <a:t>дангаар</a:t>
            </a:r>
            <a:r>
              <a:rPr lang="en-US" sz="4000" dirty="0" smtClean="0"/>
              <a:t> </a:t>
            </a:r>
            <a:r>
              <a:rPr lang="en-US" sz="4000" dirty="0" err="1" smtClean="0"/>
              <a:t>өгдөг</a:t>
            </a:r>
            <a:r>
              <a:rPr lang="en-US" sz="4000" dirty="0" smtClean="0"/>
              <a:t> </a:t>
            </a:r>
            <a:r>
              <a:rPr lang="en-US" sz="4000" dirty="0" err="1" smtClean="0"/>
              <a:t>цагаан</a:t>
            </a:r>
            <a:r>
              <a:rPr lang="en-US" sz="4000" dirty="0" smtClean="0"/>
              <a:t> </a:t>
            </a:r>
            <a:r>
              <a:rPr lang="en-US" sz="4000" dirty="0" err="1" smtClean="0"/>
              <a:t>будааг</a:t>
            </a:r>
            <a:r>
              <a:rPr lang="en-US" sz="4000" dirty="0" smtClean="0"/>
              <a:t> </a:t>
            </a:r>
            <a:r>
              <a:rPr lang="en-US" sz="4000" dirty="0" err="1" smtClean="0"/>
              <a:t>савхаар</a:t>
            </a:r>
            <a:r>
              <a:rPr lang="en-US" sz="4000" dirty="0" smtClean="0"/>
              <a:t> </a:t>
            </a:r>
            <a:r>
              <a:rPr lang="en-US" sz="4000" dirty="0" err="1" smtClean="0"/>
              <a:t>идэх</a:t>
            </a:r>
            <a:r>
              <a:rPr lang="en-US" sz="4000" dirty="0" smtClean="0"/>
              <a:t> </a:t>
            </a:r>
            <a:r>
              <a:rPr lang="en-US" sz="4000" dirty="0" err="1" smtClean="0"/>
              <a:t>ба</a:t>
            </a:r>
            <a:r>
              <a:rPr lang="en-US" sz="4000" dirty="0" smtClean="0"/>
              <a:t> </a:t>
            </a:r>
            <a:r>
              <a:rPr lang="en-US" sz="4000" dirty="0" err="1" smtClean="0"/>
              <a:t>харин</a:t>
            </a:r>
            <a:r>
              <a:rPr lang="en-US" sz="4000" dirty="0" smtClean="0"/>
              <a:t> </a:t>
            </a:r>
            <a:r>
              <a:rPr lang="en-US" sz="4000" dirty="0" err="1" smtClean="0"/>
              <a:t>чанамал</a:t>
            </a:r>
            <a:r>
              <a:rPr lang="en-US" sz="4000" dirty="0" smtClean="0"/>
              <a:t> </a:t>
            </a:r>
            <a:r>
              <a:rPr lang="en-US" sz="4000" dirty="0" err="1" smtClean="0"/>
              <a:t>жимсийã</a:t>
            </a:r>
            <a:r>
              <a:rPr lang="en-US" sz="4000" dirty="0" smtClean="0"/>
              <a:t> </a:t>
            </a:r>
            <a:r>
              <a:rPr lang="en-US" sz="4000" dirty="0" err="1" smtClean="0"/>
              <a:t>хольж</a:t>
            </a:r>
            <a:r>
              <a:rPr lang="en-US" sz="4000" dirty="0" smtClean="0"/>
              <a:t> </a:t>
            </a:r>
            <a:r>
              <a:rPr lang="en-US" sz="4000" dirty="0" err="1" smtClean="0"/>
              <a:t>өгвөл</a:t>
            </a:r>
            <a:r>
              <a:rPr lang="en-US" sz="4000" dirty="0" smtClean="0"/>
              <a:t> </a:t>
            </a:r>
            <a:r>
              <a:rPr lang="en-US" sz="4000" dirty="0" err="1" smtClean="0"/>
              <a:t>сэрээ</a:t>
            </a:r>
            <a:r>
              <a:rPr lang="en-US" sz="4000" dirty="0" smtClean="0"/>
              <a:t>, </a:t>
            </a:r>
            <a:r>
              <a:rPr lang="en-US" sz="4000" dirty="0" err="1" smtClean="0"/>
              <a:t>шингэн</a:t>
            </a:r>
            <a:r>
              <a:rPr lang="en-US" sz="4000" dirty="0" smtClean="0"/>
              <a:t> </a:t>
            </a:r>
            <a:r>
              <a:rPr lang="en-US" sz="4000" dirty="0" err="1" smtClean="0"/>
              <a:t>чанаж</a:t>
            </a:r>
            <a:r>
              <a:rPr lang="en-US" sz="4000" dirty="0" smtClean="0"/>
              <a:t> </a:t>
            </a:r>
            <a:r>
              <a:rPr lang="en-US" sz="4000" dirty="0" err="1" smtClean="0"/>
              <a:t>агшаамал</a:t>
            </a:r>
            <a:r>
              <a:rPr lang="en-US" sz="4000" dirty="0" smtClean="0"/>
              <a:t> </a:t>
            </a:r>
            <a:r>
              <a:rPr lang="en-US" sz="4000" dirty="0" err="1" smtClean="0"/>
              <a:t>маягаар</a:t>
            </a:r>
            <a:r>
              <a:rPr lang="en-US" sz="4000" dirty="0" smtClean="0"/>
              <a:t> </a:t>
            </a:r>
            <a:r>
              <a:rPr lang="en-US" sz="4000" dirty="0" err="1" smtClean="0"/>
              <a:t>өгвөл</a:t>
            </a:r>
            <a:r>
              <a:rPr lang="en-US" sz="4000" dirty="0" smtClean="0"/>
              <a:t> </a:t>
            </a:r>
            <a:r>
              <a:rPr lang="en-US" sz="4000" dirty="0" err="1" smtClean="0"/>
              <a:t>халбагаар</a:t>
            </a:r>
            <a:r>
              <a:rPr lang="en-US" sz="4000" dirty="0" smtClean="0"/>
              <a:t> </a:t>
            </a:r>
            <a:r>
              <a:rPr lang="en-US" sz="4000" dirty="0" err="1" smtClean="0"/>
              <a:t>иддэг</a:t>
            </a:r>
            <a:r>
              <a:rPr lang="en-US" sz="4000" dirty="0" smtClean="0"/>
              <a:t>. </a:t>
            </a:r>
            <a:br>
              <a:rPr lang="en-US" sz="4000" dirty="0" smtClean="0"/>
            </a:br>
            <a:r>
              <a:rPr lang="en-US" sz="4000" dirty="0" err="1" smtClean="0"/>
              <a:t>Тэдний</a:t>
            </a:r>
            <a:r>
              <a:rPr lang="en-US" sz="4000" dirty="0" smtClean="0"/>
              <a:t> </a:t>
            </a:r>
            <a:r>
              <a:rPr lang="en-US" sz="4000" dirty="0" err="1" smtClean="0"/>
              <a:t>хамгийн</a:t>
            </a:r>
            <a:r>
              <a:rPr lang="en-US" sz="4000" dirty="0" smtClean="0"/>
              <a:t> </a:t>
            </a:r>
            <a:r>
              <a:rPr lang="en-US" sz="4000" dirty="0" err="1" smtClean="0"/>
              <a:t>хүндтэй</a:t>
            </a:r>
            <a:r>
              <a:rPr lang="en-US" sz="4000" dirty="0" smtClean="0"/>
              <a:t> </a:t>
            </a:r>
            <a:r>
              <a:rPr lang="en-US" sz="4000" dirty="0" err="1" smtClean="0"/>
              <a:t>зочиндоо</a:t>
            </a:r>
            <a:r>
              <a:rPr lang="en-US" sz="4000" dirty="0" smtClean="0"/>
              <a:t> </a:t>
            </a:r>
            <a:r>
              <a:rPr lang="en-US" sz="4000" dirty="0" err="1" smtClean="0"/>
              <a:t>барьдаг</a:t>
            </a:r>
            <a:r>
              <a:rPr lang="en-US" sz="4000" dirty="0" smtClean="0"/>
              <a:t> </a:t>
            </a:r>
            <a:r>
              <a:rPr lang="en-US" sz="4000" dirty="0" err="1" smtClean="0"/>
              <a:t>холны</a:t>
            </a:r>
            <a:r>
              <a:rPr lang="en-US" sz="4000" dirty="0" smtClean="0"/>
              <a:t> </a:t>
            </a:r>
            <a:r>
              <a:rPr lang="en-US" sz="4000" dirty="0" err="1" smtClean="0"/>
              <a:t>нэг</a:t>
            </a:r>
            <a:r>
              <a:rPr lang="en-US" sz="4000" dirty="0" smtClean="0"/>
              <a:t> </a:t>
            </a:r>
            <a:r>
              <a:rPr lang="en-US" sz="4000" dirty="0" err="1" smtClean="0"/>
              <a:t>бол</a:t>
            </a:r>
            <a:r>
              <a:rPr lang="en-US" sz="4000" dirty="0" smtClean="0"/>
              <a:t> </a:t>
            </a:r>
            <a:r>
              <a:rPr lang="en-US" sz="4000" dirty="0" err="1" smtClean="0"/>
              <a:t>ногоон</a:t>
            </a:r>
            <a:r>
              <a:rPr lang="en-US" sz="4000" dirty="0" smtClean="0"/>
              <a:t> </a:t>
            </a:r>
            <a:r>
              <a:rPr lang="en-US" sz="4000" dirty="0" err="1" smtClean="0"/>
              <a:t>тунхуугаар</a:t>
            </a:r>
            <a:r>
              <a:rPr lang="en-US" sz="4000" dirty="0" smtClean="0"/>
              <a:t> </a:t>
            </a:r>
            <a:r>
              <a:rPr lang="en-US" sz="4000" dirty="0" err="1" smtClean="0"/>
              <a:t>хачирласан</a:t>
            </a:r>
            <a:r>
              <a:rPr lang="en-US" sz="4000" dirty="0" smtClean="0"/>
              <a:t> </a:t>
            </a:r>
            <a:r>
              <a:rPr lang="en-US" sz="4000" dirty="0" err="1" smtClean="0"/>
              <a:t>түүхий</a:t>
            </a:r>
            <a:r>
              <a:rPr lang="en-US" sz="4000" dirty="0" smtClean="0"/>
              <a:t> </a:t>
            </a:r>
            <a:r>
              <a:rPr lang="en-US" sz="4000" dirty="0" err="1" smtClean="0"/>
              <a:t>загасны</a:t>
            </a:r>
            <a:r>
              <a:rPr lang="en-US" sz="4000" dirty="0" smtClean="0"/>
              <a:t> </a:t>
            </a:r>
            <a:r>
              <a:rPr lang="en-US" sz="4000" dirty="0" err="1" smtClean="0"/>
              <a:t>нимгэн</a:t>
            </a:r>
            <a:r>
              <a:rPr lang="en-US" sz="4000" dirty="0" smtClean="0"/>
              <a:t> </a:t>
            </a:r>
            <a:r>
              <a:rPr lang="en-US" sz="4000" dirty="0" err="1" smtClean="0"/>
              <a:t>зүссэн</a:t>
            </a:r>
            <a:r>
              <a:rPr lang="en-US" sz="4000" dirty="0" smtClean="0"/>
              <a:t> </a:t>
            </a:r>
            <a:r>
              <a:rPr lang="en-US" sz="4000" dirty="0" err="1" smtClean="0"/>
              <a:t>хэрчмэл</a:t>
            </a:r>
            <a:r>
              <a:rPr lang="en-US" sz="4000" dirty="0" smtClean="0"/>
              <a:t> </a:t>
            </a:r>
            <a:r>
              <a:rPr lang="en-US" sz="4000" dirty="0" err="1" smtClean="0"/>
              <a:t>юм</a:t>
            </a:r>
            <a:r>
              <a:rPr lang="en-US" sz="4000" dirty="0" smtClean="0"/>
              <a:t>. </a:t>
            </a:r>
            <a:r>
              <a:rPr lang="en-US" sz="4000" dirty="0" err="1" smtClean="0"/>
              <a:t>Зарим</a:t>
            </a:r>
            <a:r>
              <a:rPr lang="en-US" sz="4000" dirty="0" smtClean="0"/>
              <a:t> </a:t>
            </a:r>
            <a:r>
              <a:rPr lang="en-US" sz="4000" dirty="0" err="1" smtClean="0"/>
              <a:t>түүхий</a:t>
            </a:r>
            <a:r>
              <a:rPr lang="en-US" sz="4000" dirty="0" smtClean="0"/>
              <a:t> </a:t>
            </a:r>
            <a:r>
              <a:rPr lang="en-US" sz="4000" dirty="0" err="1" smtClean="0"/>
              <a:t>загасны</a:t>
            </a:r>
            <a:r>
              <a:rPr lang="en-US" sz="4000" dirty="0" smtClean="0"/>
              <a:t> </a:t>
            </a:r>
            <a:r>
              <a:rPr lang="en-US" sz="4000" dirty="0" err="1" smtClean="0"/>
              <a:t>хэрчмэлийг</a:t>
            </a:r>
            <a:r>
              <a:rPr lang="en-US" sz="4000" dirty="0" smtClean="0"/>
              <a:t> </a:t>
            </a:r>
            <a:r>
              <a:rPr lang="en-US" sz="4000" dirty="0" err="1" smtClean="0"/>
              <a:t>чамин</a:t>
            </a:r>
            <a:r>
              <a:rPr lang="en-US" sz="4000" dirty="0" smtClean="0"/>
              <a:t> </a:t>
            </a:r>
            <a:r>
              <a:rPr lang="en-US" sz="4000" dirty="0" err="1" smtClean="0"/>
              <a:t>байдлаар</a:t>
            </a:r>
            <a:r>
              <a:rPr lang="en-US" sz="4000" dirty="0" smtClean="0"/>
              <a:t> </a:t>
            </a:r>
            <a:r>
              <a:rPr lang="en-US" sz="4000" dirty="0" err="1" smtClean="0"/>
              <a:t>овоолсон</a:t>
            </a:r>
            <a:r>
              <a:rPr lang="en-US" sz="4000" dirty="0" smtClean="0"/>
              <a:t> </a:t>
            </a:r>
            <a:r>
              <a:rPr lang="en-US" sz="4000" dirty="0" err="1" smtClean="0"/>
              <a:t>цуутай</a:t>
            </a:r>
            <a:r>
              <a:rPr lang="en-US" sz="4000" dirty="0" smtClean="0"/>
              <a:t> </a:t>
            </a:r>
            <a:r>
              <a:rPr lang="en-US" sz="4000" dirty="0" err="1" smtClean="0"/>
              <a:t>цагаан</a:t>
            </a:r>
            <a:r>
              <a:rPr lang="en-US" sz="4000" dirty="0" smtClean="0"/>
              <a:t> </a:t>
            </a:r>
            <a:r>
              <a:rPr lang="en-US" sz="4000" dirty="0" err="1" smtClean="0"/>
              <a:t>будаан</a:t>
            </a:r>
            <a:r>
              <a:rPr lang="en-US" sz="4000" dirty="0" smtClean="0"/>
              <a:t> </a:t>
            </a:r>
            <a:r>
              <a:rPr lang="en-US" sz="4000" dirty="0" err="1" smtClean="0"/>
              <a:t>дээр</a:t>
            </a:r>
            <a:r>
              <a:rPr lang="en-US" sz="4000" dirty="0" smtClean="0"/>
              <a:t> </a:t>
            </a:r>
            <a:r>
              <a:rPr lang="en-US" sz="4000" dirty="0" err="1" smtClean="0"/>
              <a:t>зассан</a:t>
            </a:r>
            <a:r>
              <a:rPr lang="en-US" sz="4000" dirty="0" smtClean="0"/>
              <a:t> </a:t>
            </a:r>
            <a:r>
              <a:rPr lang="en-US" sz="4000" dirty="0" err="1" smtClean="0"/>
              <a:t>байдаг</a:t>
            </a:r>
            <a:r>
              <a:rPr lang="en-US" sz="4000" dirty="0" smtClean="0"/>
              <a:t>. </a:t>
            </a:r>
            <a:br>
              <a:rPr lang="en-US" sz="4000" dirty="0" smtClean="0"/>
            </a:br>
            <a:r>
              <a:rPr lang="en-US" sz="4000" dirty="0" err="1" smtClean="0"/>
              <a:t>Япон</a:t>
            </a:r>
            <a:r>
              <a:rPr lang="en-US" sz="4000" dirty="0" smtClean="0"/>
              <a:t> </a:t>
            </a:r>
            <a:r>
              <a:rPr lang="en-US" sz="4000" dirty="0" err="1" smtClean="0"/>
              <a:t>хоолны</a:t>
            </a:r>
            <a:r>
              <a:rPr lang="en-US" sz="4000" dirty="0" smtClean="0"/>
              <a:t> </a:t>
            </a:r>
            <a:r>
              <a:rPr lang="en-US" sz="4000" dirty="0" err="1" smtClean="0"/>
              <a:t>ширээнд</a:t>
            </a:r>
            <a:r>
              <a:rPr lang="en-US" sz="4000" dirty="0" smtClean="0"/>
              <a:t> </a:t>
            </a:r>
            <a:r>
              <a:rPr lang="en-US" sz="4000" dirty="0" err="1" smtClean="0"/>
              <a:t>зүүн</a:t>
            </a:r>
            <a:r>
              <a:rPr lang="en-US" sz="4000" dirty="0" smtClean="0"/>
              <a:t> </a:t>
            </a:r>
            <a:r>
              <a:rPr lang="en-US" sz="4000" dirty="0" err="1" smtClean="0"/>
              <a:t>гар</a:t>
            </a:r>
            <a:r>
              <a:rPr lang="en-US" sz="4000" dirty="0" smtClean="0"/>
              <a:t> </a:t>
            </a:r>
            <a:r>
              <a:rPr lang="en-US" sz="4000" dirty="0" err="1" smtClean="0"/>
              <a:t>талд</a:t>
            </a:r>
            <a:r>
              <a:rPr lang="en-US" sz="4000" dirty="0" smtClean="0"/>
              <a:t> </a:t>
            </a:r>
            <a:r>
              <a:rPr lang="en-US" sz="4000" dirty="0" err="1" smtClean="0"/>
              <a:t>шөлтэй</a:t>
            </a:r>
            <a:r>
              <a:rPr lang="en-US" sz="4000" dirty="0" smtClean="0"/>
              <a:t> </a:t>
            </a:r>
            <a:r>
              <a:rPr lang="en-US" sz="4000" dirty="0" err="1" smtClean="0"/>
              <a:t>аяга</a:t>
            </a:r>
            <a:r>
              <a:rPr lang="en-US" sz="4000" dirty="0" smtClean="0"/>
              <a:t>, </a:t>
            </a:r>
            <a:r>
              <a:rPr lang="en-US" sz="4000" dirty="0" err="1" smtClean="0"/>
              <a:t>өмнө</a:t>
            </a:r>
            <a:r>
              <a:rPr lang="en-US" sz="4000" dirty="0" smtClean="0"/>
              <a:t> </a:t>
            </a:r>
            <a:r>
              <a:rPr lang="en-US" sz="4000" dirty="0" err="1" smtClean="0"/>
              <a:t>нь</a:t>
            </a:r>
            <a:r>
              <a:rPr lang="en-US" sz="4000" dirty="0" smtClean="0"/>
              <a:t> </a:t>
            </a:r>
            <a:r>
              <a:rPr lang="en-US" sz="4000" dirty="0" err="1" smtClean="0"/>
              <a:t>савх</a:t>
            </a:r>
            <a:r>
              <a:rPr lang="en-US" sz="4000" dirty="0" smtClean="0"/>
              <a:t> </a:t>
            </a:r>
            <a:r>
              <a:rPr lang="en-US" sz="4000" dirty="0" err="1" smtClean="0"/>
              <a:t>тавиастай</a:t>
            </a:r>
            <a:r>
              <a:rPr lang="en-US" sz="4000" dirty="0" smtClean="0"/>
              <a:t> </a:t>
            </a:r>
            <a:r>
              <a:rPr lang="en-US" sz="4000" dirty="0" err="1" smtClean="0"/>
              <a:t>байдаг</a:t>
            </a:r>
            <a:r>
              <a:rPr lang="en-US" sz="4000" dirty="0" smtClean="0"/>
              <a:t>. </a:t>
            </a:r>
            <a:r>
              <a:rPr lang="en-US" sz="4000" dirty="0" err="1" smtClean="0"/>
              <a:t>Япончууд</a:t>
            </a:r>
            <a:r>
              <a:rPr lang="en-US" sz="4000" dirty="0" smtClean="0"/>
              <a:t> </a:t>
            </a:r>
            <a:r>
              <a:rPr lang="en-US" sz="4000" dirty="0" err="1" smtClean="0"/>
              <a:t>хүүхдүүдээ</a:t>
            </a:r>
            <a:r>
              <a:rPr lang="en-US" sz="4000" dirty="0" smtClean="0"/>
              <a:t> </a:t>
            </a:r>
            <a:r>
              <a:rPr lang="en-US" sz="4000" dirty="0" err="1" smtClean="0"/>
              <a:t>бага</a:t>
            </a:r>
            <a:r>
              <a:rPr lang="en-US" sz="4000" dirty="0" smtClean="0"/>
              <a:t> </a:t>
            </a:r>
            <a:r>
              <a:rPr lang="en-US" sz="4000" dirty="0" err="1" smtClean="0"/>
              <a:t>наснаас</a:t>
            </a:r>
            <a:r>
              <a:rPr lang="en-US" sz="4000" dirty="0" smtClean="0"/>
              <a:t> </a:t>
            </a:r>
            <a:r>
              <a:rPr lang="en-US" sz="4000" dirty="0" err="1" smtClean="0"/>
              <a:t>нь</a:t>
            </a:r>
            <a:r>
              <a:rPr lang="en-US" sz="4000" dirty="0" smtClean="0"/>
              <a:t> </a:t>
            </a:r>
            <a:r>
              <a:rPr lang="en-US" sz="4000" dirty="0" err="1" smtClean="0"/>
              <a:t>эхлэн</a:t>
            </a:r>
            <a:r>
              <a:rPr lang="en-US" sz="4000" dirty="0" smtClean="0"/>
              <a:t> </a:t>
            </a:r>
            <a:r>
              <a:rPr lang="en-US" sz="4000" dirty="0" err="1" smtClean="0"/>
              <a:t>баруун</a:t>
            </a:r>
            <a:r>
              <a:rPr lang="en-US" sz="4000" dirty="0" smtClean="0"/>
              <a:t> </a:t>
            </a:r>
            <a:r>
              <a:rPr lang="en-US" sz="4000" dirty="0" err="1" smtClean="0"/>
              <a:t>гараар</a:t>
            </a:r>
            <a:r>
              <a:rPr lang="en-US" sz="4000" dirty="0" smtClean="0"/>
              <a:t> </a:t>
            </a:r>
            <a:r>
              <a:rPr lang="en-US" sz="4000" dirty="0" err="1" smtClean="0"/>
              <a:t>нь</a:t>
            </a:r>
            <a:r>
              <a:rPr lang="en-US" sz="4000" dirty="0" smtClean="0"/>
              <a:t> </a:t>
            </a:r>
            <a:r>
              <a:rPr lang="en-US" sz="4000" dirty="0" err="1" smtClean="0"/>
              <a:t>савх</a:t>
            </a:r>
            <a:r>
              <a:rPr lang="en-US" sz="4000" dirty="0" smtClean="0"/>
              <a:t> </a:t>
            </a:r>
            <a:r>
              <a:rPr lang="en-US" sz="4000" dirty="0" err="1" smtClean="0"/>
              <a:t>бариулж</a:t>
            </a:r>
            <a:r>
              <a:rPr lang="en-US" sz="4000" dirty="0" smtClean="0"/>
              <a:t> </a:t>
            </a:r>
            <a:r>
              <a:rPr lang="en-US" sz="4000" dirty="0" err="1" smtClean="0"/>
              <a:t>сургадаг</a:t>
            </a:r>
            <a:r>
              <a:rPr lang="en-US" sz="4000" dirty="0" smtClean="0"/>
              <a:t>. </a:t>
            </a:r>
            <a:r>
              <a:rPr lang="en-US" sz="4000" dirty="0" err="1" smtClean="0"/>
              <a:t>Зүүн</a:t>
            </a:r>
            <a:r>
              <a:rPr lang="en-US" sz="4000" dirty="0" smtClean="0"/>
              <a:t> </a:t>
            </a:r>
            <a:r>
              <a:rPr lang="en-US" sz="4000" dirty="0" err="1" smtClean="0"/>
              <a:t>гараараа</a:t>
            </a:r>
            <a:r>
              <a:rPr lang="en-US" sz="4000" dirty="0" smtClean="0"/>
              <a:t> </a:t>
            </a:r>
            <a:r>
              <a:rPr lang="en-US" sz="4000" dirty="0" err="1" smtClean="0"/>
              <a:t>будаа</a:t>
            </a:r>
            <a:r>
              <a:rPr lang="en-US" sz="4000" dirty="0" smtClean="0"/>
              <a:t> </a:t>
            </a:r>
            <a:r>
              <a:rPr lang="en-US" sz="4000" dirty="0" err="1" smtClean="0"/>
              <a:t>эсвэл</a:t>
            </a:r>
            <a:r>
              <a:rPr lang="en-US" sz="4000" dirty="0" smtClean="0"/>
              <a:t> </a:t>
            </a:r>
            <a:r>
              <a:rPr lang="en-US" sz="4000" dirty="0" err="1" smtClean="0"/>
              <a:t>шөлтэй</a:t>
            </a:r>
            <a:r>
              <a:rPr lang="en-US" sz="4000" dirty="0" smtClean="0"/>
              <a:t> </a:t>
            </a:r>
            <a:r>
              <a:rPr lang="en-US" sz="4000" dirty="0" err="1" smtClean="0"/>
              <a:t>аягаа</a:t>
            </a:r>
            <a:r>
              <a:rPr lang="en-US" sz="4000" dirty="0" smtClean="0"/>
              <a:t> </a:t>
            </a:r>
            <a:r>
              <a:rPr lang="en-US" sz="4000" dirty="0" err="1" smtClean="0"/>
              <a:t>барьж</a:t>
            </a:r>
            <a:r>
              <a:rPr lang="en-US" sz="4000" dirty="0" smtClean="0"/>
              <a:t> </a:t>
            </a:r>
            <a:r>
              <a:rPr lang="en-US" sz="4000" dirty="0" err="1" smtClean="0"/>
              <a:t>иддэг</a:t>
            </a:r>
            <a:r>
              <a:rPr lang="en-US" sz="4000" dirty="0" smtClean="0"/>
              <a:t>. </a:t>
            </a:r>
            <a:r>
              <a:rPr lang="en-US" sz="4000" dirty="0" err="1" smtClean="0"/>
              <a:t>Шөлийг</a:t>
            </a:r>
            <a:r>
              <a:rPr lang="en-US" sz="4000" dirty="0" smtClean="0"/>
              <a:t> </a:t>
            </a:r>
            <a:r>
              <a:rPr lang="en-US" sz="4000" dirty="0" err="1" smtClean="0"/>
              <a:t>аяганаас</a:t>
            </a:r>
            <a:r>
              <a:rPr lang="en-US" sz="4000" dirty="0" smtClean="0"/>
              <a:t> </a:t>
            </a:r>
            <a:r>
              <a:rPr lang="en-US" sz="4000" dirty="0" err="1" smtClean="0"/>
              <a:t>нь</a:t>
            </a:r>
            <a:r>
              <a:rPr lang="en-US" sz="4000" dirty="0" smtClean="0"/>
              <a:t> </a:t>
            </a:r>
            <a:r>
              <a:rPr lang="en-US" sz="4000" dirty="0" err="1" smtClean="0"/>
              <a:t>шууд</a:t>
            </a:r>
            <a:r>
              <a:rPr lang="en-US" sz="4000" dirty="0" smtClean="0"/>
              <a:t> </a:t>
            </a:r>
            <a:r>
              <a:rPr lang="en-US" sz="4000" dirty="0" err="1" smtClean="0"/>
              <a:t>ууна</a:t>
            </a:r>
            <a:r>
              <a:rPr lang="en-US" sz="4000" dirty="0" smtClean="0"/>
              <a:t>. </a:t>
            </a:r>
            <a:br>
              <a:rPr lang="en-US" sz="4000" dirty="0" smtClean="0"/>
            </a:br>
            <a:r>
              <a:rPr lang="en-US" sz="4000" dirty="0" err="1" smtClean="0"/>
              <a:t>Хэрчсэн</a:t>
            </a:r>
            <a:r>
              <a:rPr lang="en-US" sz="4000" dirty="0" smtClean="0"/>
              <a:t> </a:t>
            </a:r>
            <a:r>
              <a:rPr lang="en-US" sz="4000" dirty="0" err="1" smtClean="0"/>
              <a:t>гурилтай</a:t>
            </a:r>
            <a:r>
              <a:rPr lang="en-US" sz="4000" dirty="0" smtClean="0"/>
              <a:t> </a:t>
            </a:r>
            <a:r>
              <a:rPr lang="en-US" sz="4000" dirty="0" err="1" smtClean="0"/>
              <a:t>хоол</a:t>
            </a:r>
            <a:r>
              <a:rPr lang="en-US" sz="4000" dirty="0" smtClean="0"/>
              <a:t> </a:t>
            </a:r>
            <a:r>
              <a:rPr lang="en-US" sz="4000" dirty="0" err="1" smtClean="0"/>
              <a:t>нь</a:t>
            </a:r>
            <a:r>
              <a:rPr lang="en-US" sz="4000" dirty="0" smtClean="0"/>
              <a:t> </a:t>
            </a:r>
            <a:r>
              <a:rPr lang="en-US" sz="4000" dirty="0" err="1" smtClean="0"/>
              <a:t>Японд</a:t>
            </a:r>
            <a:r>
              <a:rPr lang="en-US" sz="4000" dirty="0" smtClean="0"/>
              <a:t> </a:t>
            </a:r>
            <a:r>
              <a:rPr lang="en-US" sz="4000" dirty="0" err="1" smtClean="0"/>
              <a:t>их</a:t>
            </a:r>
            <a:r>
              <a:rPr lang="en-US" sz="4000" dirty="0" smtClean="0"/>
              <a:t> </a:t>
            </a:r>
            <a:r>
              <a:rPr lang="en-US" sz="4000" dirty="0" err="1" smtClean="0"/>
              <a:t>түгээмэл</a:t>
            </a:r>
            <a:r>
              <a:rPr lang="en-US" sz="4000" dirty="0" smtClean="0"/>
              <a:t>. </a:t>
            </a:r>
            <a:r>
              <a:rPr lang="en-US" sz="4000" dirty="0" err="1" smtClean="0"/>
              <a:t>Заримдаа</a:t>
            </a:r>
            <a:r>
              <a:rPr lang="en-US" sz="4000" dirty="0" smtClean="0"/>
              <a:t> </a:t>
            </a:r>
            <a:r>
              <a:rPr lang="en-US" sz="4000" dirty="0" err="1" smtClean="0"/>
              <a:t>түүнийг</a:t>
            </a:r>
            <a:r>
              <a:rPr lang="en-US" sz="4000" dirty="0" smtClean="0"/>
              <a:t> </a:t>
            </a:r>
            <a:r>
              <a:rPr lang="en-US" sz="4000" dirty="0" err="1" smtClean="0"/>
              <a:t>цагаан</a:t>
            </a:r>
            <a:r>
              <a:rPr lang="en-US" sz="4000" dirty="0" smtClean="0"/>
              <a:t> </a:t>
            </a:r>
            <a:r>
              <a:rPr lang="en-US" sz="4000" dirty="0" err="1" smtClean="0"/>
              <a:t>будааны</a:t>
            </a:r>
            <a:r>
              <a:rPr lang="en-US" sz="4000" dirty="0" smtClean="0"/>
              <a:t> </a:t>
            </a:r>
            <a:r>
              <a:rPr lang="en-US" sz="4000" dirty="0" err="1" smtClean="0"/>
              <a:t>оронд</a:t>
            </a:r>
            <a:r>
              <a:rPr lang="en-US" sz="4000" dirty="0" smtClean="0"/>
              <a:t> </a:t>
            </a:r>
            <a:r>
              <a:rPr lang="en-US" sz="4000" dirty="0" err="1" smtClean="0"/>
              <a:t>хэрэглэдэг</a:t>
            </a:r>
            <a:r>
              <a:rPr lang="en-US" sz="4000" dirty="0" smtClean="0"/>
              <a:t>. </a:t>
            </a:r>
            <a:r>
              <a:rPr lang="en-US" sz="4000" dirty="0" err="1" smtClean="0"/>
              <a:t>Гурилтай</a:t>
            </a:r>
            <a:r>
              <a:rPr lang="en-US" sz="4000" dirty="0" smtClean="0"/>
              <a:t> </a:t>
            </a:r>
            <a:r>
              <a:rPr lang="en-US" sz="4000" dirty="0" err="1" smtClean="0"/>
              <a:t>халуун</a:t>
            </a:r>
            <a:r>
              <a:rPr lang="en-US" sz="4000" dirty="0" smtClean="0"/>
              <a:t> </a:t>
            </a:r>
            <a:r>
              <a:rPr lang="en-US" sz="4000" dirty="0" err="1" smtClean="0"/>
              <a:t>шөлийг</a:t>
            </a:r>
            <a:r>
              <a:rPr lang="en-US" sz="4000" dirty="0" smtClean="0"/>
              <a:t> </a:t>
            </a:r>
            <a:r>
              <a:rPr lang="en-US" sz="4000" dirty="0" err="1" smtClean="0"/>
              <a:t>ихэвчлэн</a:t>
            </a:r>
            <a:r>
              <a:rPr lang="en-US" sz="4000" dirty="0" smtClean="0"/>
              <a:t> </a:t>
            </a:r>
            <a:r>
              <a:rPr lang="en-US" sz="4000" dirty="0" err="1" smtClean="0"/>
              <a:t>том</a:t>
            </a:r>
            <a:r>
              <a:rPr lang="en-US" sz="4000" dirty="0" smtClean="0"/>
              <a:t> </a:t>
            </a:r>
            <a:r>
              <a:rPr lang="en-US" sz="4000" dirty="0" err="1" smtClean="0"/>
              <a:t>аяганд</a:t>
            </a:r>
            <a:r>
              <a:rPr lang="en-US" sz="4000" dirty="0" smtClean="0"/>
              <a:t> </a:t>
            </a:r>
            <a:r>
              <a:rPr lang="en-US" sz="4000" dirty="0" err="1" smtClean="0"/>
              <a:t>хийж</a:t>
            </a:r>
            <a:r>
              <a:rPr lang="en-US" sz="4000" dirty="0" smtClean="0"/>
              <a:t>, </a:t>
            </a:r>
            <a:r>
              <a:rPr lang="en-US" sz="4000" dirty="0" err="1" smtClean="0"/>
              <a:t>дээрээс</a:t>
            </a:r>
            <a:r>
              <a:rPr lang="en-US" sz="4000" dirty="0" smtClean="0"/>
              <a:t> </a:t>
            </a:r>
            <a:r>
              <a:rPr lang="en-US" sz="4000" dirty="0" err="1" smtClean="0"/>
              <a:t>нь</a:t>
            </a:r>
            <a:r>
              <a:rPr lang="en-US" sz="4000" dirty="0" smtClean="0"/>
              <a:t> </a:t>
            </a:r>
            <a:r>
              <a:rPr lang="en-US" sz="4000" dirty="0" err="1" smtClean="0"/>
              <a:t>ногоо</a:t>
            </a:r>
            <a:r>
              <a:rPr lang="en-US" sz="4000" dirty="0" smtClean="0"/>
              <a:t>, </a:t>
            </a:r>
            <a:r>
              <a:rPr lang="en-US" sz="4000" dirty="0" err="1" smtClean="0"/>
              <a:t>загас</a:t>
            </a:r>
            <a:r>
              <a:rPr lang="en-US" sz="4000" dirty="0" smtClean="0"/>
              <a:t>, </a:t>
            </a:r>
            <a:r>
              <a:rPr lang="en-US" sz="4000" dirty="0" err="1" smtClean="0"/>
              <a:t>төрөл</a:t>
            </a:r>
            <a:r>
              <a:rPr lang="en-US" sz="4000" dirty="0" smtClean="0"/>
              <a:t> </a:t>
            </a:r>
            <a:r>
              <a:rPr lang="en-US" sz="4000" dirty="0" err="1" smtClean="0"/>
              <a:t>бүрийн</a:t>
            </a:r>
            <a:r>
              <a:rPr lang="en-US" sz="4000" dirty="0" smtClean="0"/>
              <a:t> </a:t>
            </a:r>
            <a:r>
              <a:rPr lang="en-US" sz="4000" dirty="0" err="1" smtClean="0"/>
              <a:t>мах</a:t>
            </a:r>
            <a:r>
              <a:rPr lang="en-US" sz="4000" dirty="0" smtClean="0"/>
              <a:t> </a:t>
            </a:r>
            <a:r>
              <a:rPr lang="en-US" sz="4000" dirty="0" err="1" smtClean="0"/>
              <a:t>нэмж</a:t>
            </a:r>
            <a:r>
              <a:rPr lang="en-US" sz="4000" dirty="0" smtClean="0"/>
              <a:t> </a:t>
            </a:r>
            <a:r>
              <a:rPr lang="en-US" sz="4000" dirty="0" err="1" smtClean="0"/>
              <a:t>иддэг</a:t>
            </a:r>
            <a:r>
              <a:rPr lang="en-US" sz="4000" dirty="0" smtClean="0"/>
              <a:t>. </a:t>
            </a:r>
            <a:r>
              <a:rPr lang="en-US" sz="4000" dirty="0" err="1" smtClean="0"/>
              <a:t>Харин</a:t>
            </a:r>
            <a:r>
              <a:rPr lang="en-US" sz="4000" dirty="0" smtClean="0"/>
              <a:t> </a:t>
            </a:r>
            <a:r>
              <a:rPr lang="en-US" sz="4000" dirty="0" err="1" smtClean="0"/>
              <a:t>зуны</a:t>
            </a:r>
            <a:r>
              <a:rPr lang="en-US" sz="4000" dirty="0" smtClean="0"/>
              <a:t> </a:t>
            </a:r>
            <a:r>
              <a:rPr lang="en-US" sz="4000" dirty="0" err="1" smtClean="0"/>
              <a:t>бүгчим</a:t>
            </a:r>
            <a:r>
              <a:rPr lang="en-US" sz="4000" dirty="0" smtClean="0"/>
              <a:t> </a:t>
            </a:r>
            <a:r>
              <a:rPr lang="en-US" sz="4000" dirty="0" err="1" smtClean="0"/>
              <a:t>халуун</a:t>
            </a:r>
            <a:r>
              <a:rPr lang="en-US" sz="4000" dirty="0" smtClean="0"/>
              <a:t> </a:t>
            </a:r>
            <a:r>
              <a:rPr lang="en-US" sz="4000" dirty="0" err="1" smtClean="0"/>
              <a:t>өдөр</a:t>
            </a:r>
            <a:r>
              <a:rPr lang="en-US" sz="4000" dirty="0" smtClean="0"/>
              <a:t> </a:t>
            </a:r>
            <a:r>
              <a:rPr lang="en-US" sz="4000" dirty="0" err="1" smtClean="0"/>
              <a:t>цуутай</a:t>
            </a:r>
            <a:r>
              <a:rPr lang="en-US" sz="4000" dirty="0" smtClean="0"/>
              <a:t> </a:t>
            </a:r>
            <a:r>
              <a:rPr lang="en-US" sz="4000" dirty="0" err="1" smtClean="0"/>
              <a:t>гурил</a:t>
            </a:r>
            <a:r>
              <a:rPr lang="en-US" sz="4000" dirty="0" smtClean="0"/>
              <a:t>, </a:t>
            </a:r>
            <a:r>
              <a:rPr lang="en-US" sz="4000" dirty="0" err="1" smtClean="0"/>
              <a:t>хүйтэн</a:t>
            </a:r>
            <a:r>
              <a:rPr lang="en-US" sz="4000" dirty="0" smtClean="0"/>
              <a:t> </a:t>
            </a:r>
            <a:r>
              <a:rPr lang="en-US" sz="4000" dirty="0" err="1" smtClean="0"/>
              <a:t>хоол</a:t>
            </a:r>
            <a:r>
              <a:rPr lang="en-US" sz="4000" dirty="0" smtClean="0"/>
              <a:t> </a:t>
            </a:r>
            <a:r>
              <a:rPr lang="en-US" sz="4000" dirty="0" err="1" smtClean="0"/>
              <a:t>нь</a:t>
            </a:r>
            <a:r>
              <a:rPr lang="en-US" sz="4000" dirty="0" smtClean="0"/>
              <a:t> </a:t>
            </a:r>
            <a:r>
              <a:rPr lang="en-US" sz="4000" dirty="0" err="1" smtClean="0"/>
              <a:t>үдийн</a:t>
            </a:r>
            <a:r>
              <a:rPr lang="en-US" sz="4000" dirty="0" smtClean="0"/>
              <a:t> </a:t>
            </a:r>
            <a:r>
              <a:rPr lang="en-US" sz="4000" dirty="0" err="1" smtClean="0"/>
              <a:t>сайхан</a:t>
            </a:r>
            <a:r>
              <a:rPr lang="en-US" sz="4000" dirty="0" smtClean="0"/>
              <a:t> </a:t>
            </a:r>
            <a:r>
              <a:rPr lang="en-US" sz="4000" dirty="0" err="1" smtClean="0"/>
              <a:t>зоог</a:t>
            </a:r>
            <a:r>
              <a:rPr lang="en-US" sz="4000" dirty="0" smtClean="0"/>
              <a:t> </a:t>
            </a:r>
            <a:r>
              <a:rPr lang="en-US" sz="4000" dirty="0" err="1" smtClean="0"/>
              <a:t>болно</a:t>
            </a:r>
            <a:r>
              <a:rPr lang="en-US" sz="4000" dirty="0" smtClean="0"/>
              <a:t>. </a:t>
            </a:r>
            <a:r>
              <a:rPr lang="en-US" sz="4000" dirty="0" err="1" smtClean="0"/>
              <a:t>Япончуудын</a:t>
            </a:r>
            <a:r>
              <a:rPr lang="en-US" sz="4000" dirty="0" smtClean="0"/>
              <a:t> </a:t>
            </a:r>
            <a:r>
              <a:rPr lang="en-US" sz="4000" dirty="0" err="1" smtClean="0"/>
              <a:t>хамгийн</a:t>
            </a:r>
            <a:r>
              <a:rPr lang="en-US" sz="4000" dirty="0" smtClean="0"/>
              <a:t> </a:t>
            </a:r>
            <a:r>
              <a:rPr lang="en-US" sz="4000" dirty="0" err="1" smtClean="0"/>
              <a:t>дуртай</a:t>
            </a:r>
            <a:r>
              <a:rPr lang="en-US" sz="4000" dirty="0" smtClean="0"/>
              <a:t> </a:t>
            </a:r>
            <a:r>
              <a:rPr lang="en-US" sz="4000" dirty="0" err="1" smtClean="0"/>
              <a:t>ундаа</a:t>
            </a:r>
            <a:r>
              <a:rPr lang="en-US" sz="4000" dirty="0" smtClean="0"/>
              <a:t> </a:t>
            </a:r>
            <a:r>
              <a:rPr lang="en-US" sz="4000" dirty="0" err="1" smtClean="0"/>
              <a:t>бол</a:t>
            </a:r>
            <a:r>
              <a:rPr lang="en-US" sz="4000" dirty="0" smtClean="0"/>
              <a:t> </a:t>
            </a:r>
            <a:r>
              <a:rPr lang="en-US" sz="4000" dirty="0" err="1" smtClean="0"/>
              <a:t>ногоон</a:t>
            </a:r>
            <a:r>
              <a:rPr lang="en-US" sz="4000" dirty="0" smtClean="0"/>
              <a:t> </a:t>
            </a:r>
            <a:r>
              <a:rPr lang="en-US" sz="4000" dirty="0" err="1" smtClean="0"/>
              <a:t>цай</a:t>
            </a:r>
            <a:r>
              <a:rPr lang="en-US" sz="4000" dirty="0" smtClean="0"/>
              <a:t> </a:t>
            </a:r>
            <a:r>
              <a:rPr lang="en-US" sz="4000" dirty="0" err="1" smtClean="0"/>
              <a:t>юм</a:t>
            </a:r>
            <a:r>
              <a:rPr lang="en-US" sz="4000" dirty="0" smtClean="0"/>
              <a:t>. </a:t>
            </a:r>
            <a:r>
              <a:rPr lang="en-US" sz="4000" dirty="0" err="1" smtClean="0"/>
              <a:t>Ногоон</a:t>
            </a:r>
            <a:r>
              <a:rPr lang="en-US" sz="4000" dirty="0" smtClean="0"/>
              <a:t> </a:t>
            </a:r>
            <a:r>
              <a:rPr lang="en-US" sz="4000" dirty="0" err="1" smtClean="0"/>
              <a:t>цайг</a:t>
            </a:r>
            <a:r>
              <a:rPr lang="en-US" sz="4000" dirty="0" smtClean="0"/>
              <a:t> </a:t>
            </a:r>
            <a:r>
              <a:rPr lang="en-US" sz="4000" dirty="0" err="1" smtClean="0"/>
              <a:t>дангаар</a:t>
            </a:r>
            <a:r>
              <a:rPr lang="en-US" sz="4000" dirty="0" smtClean="0"/>
              <a:t> </a:t>
            </a:r>
            <a:r>
              <a:rPr lang="en-US" sz="4000" dirty="0" err="1" smtClean="0"/>
              <a:t>нь</a:t>
            </a:r>
            <a:r>
              <a:rPr lang="en-US" sz="4000" dirty="0" smtClean="0"/>
              <a:t> </a:t>
            </a:r>
            <a:r>
              <a:rPr lang="en-US" sz="4000" dirty="0" err="1" smtClean="0"/>
              <a:t>халуунаар</a:t>
            </a:r>
            <a:r>
              <a:rPr lang="en-US" sz="4000" dirty="0" smtClean="0"/>
              <a:t> </a:t>
            </a:r>
            <a:r>
              <a:rPr lang="en-US" sz="4000" dirty="0" err="1" smtClean="0"/>
              <a:t>нь</a:t>
            </a:r>
            <a:r>
              <a:rPr lang="en-US" sz="4000" dirty="0" smtClean="0"/>
              <a:t> </a:t>
            </a:r>
            <a:r>
              <a:rPr lang="en-US" sz="4000" dirty="0" err="1" smtClean="0"/>
              <a:t>уудаг</a:t>
            </a:r>
            <a:r>
              <a:rPr lang="en-US" sz="4000" dirty="0" smtClean="0"/>
              <a:t>. </a:t>
            </a:r>
            <a:endParaRPr lang="en-US" sz="4000" dirty="0"/>
          </a:p>
        </p:txBody>
      </p:sp>
      <p:pic>
        <p:nvPicPr>
          <p:cNvPr id="4" name="Picture 3" descr="ûãûõ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64789" y="0"/>
            <a:ext cx="2979211" cy="1633537"/>
          </a:xfrm>
          <a:prstGeom prst="rect">
            <a:avLst/>
          </a:prstGeom>
        </p:spPr>
      </p:pic>
    </p:spTree>
  </p:cSld>
  <p:clrMapOvr>
    <a:masterClrMapping/>
  </p:clrMapOvr>
  <p:transition spd="med">
    <p:wip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Хүлээн</a:t>
            </a:r>
            <a:r>
              <a:rPr lang="en-US" b="1" dirty="0" smtClean="0"/>
              <a:t> </a:t>
            </a:r>
            <a:r>
              <a:rPr lang="en-US" b="1" dirty="0" err="1" smtClean="0"/>
              <a:t>авалтын</a:t>
            </a:r>
            <a:r>
              <a:rPr lang="en-US" b="1" dirty="0" smtClean="0"/>
              <a:t> </a:t>
            </a:r>
            <a:r>
              <a:rPr lang="en-US" b="1" dirty="0" err="1" smtClean="0"/>
              <a:t>ширээг</a:t>
            </a:r>
            <a:r>
              <a:rPr lang="en-US" b="1" dirty="0" smtClean="0"/>
              <a:t> </a:t>
            </a:r>
            <a:r>
              <a:rPr lang="en-US" b="1" dirty="0" err="1" smtClean="0"/>
              <a:t>засахдаа</a:t>
            </a:r>
            <a:endParaRPr lang="en-US" dirty="0"/>
          </a:p>
        </p:txBody>
      </p:sp>
      <p:pic>
        <p:nvPicPr>
          <p:cNvPr id="4" name="Content Placeholder 3" descr="sere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438400" y="1295400"/>
            <a:ext cx="4876800" cy="5254465"/>
          </a:xfrm>
        </p:spPr>
      </p:pic>
      <p:sp>
        <p:nvSpPr>
          <p:cNvPr id="5" name="Rectangle 4"/>
          <p:cNvSpPr/>
          <p:nvPr/>
        </p:nvSpPr>
        <p:spPr>
          <a:xfrm>
            <a:off x="0" y="1524000"/>
            <a:ext cx="2362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Хоолны</a:t>
            </a:r>
            <a:r>
              <a:rPr lang="en-US" dirty="0"/>
              <a:t> </a:t>
            </a:r>
            <a:r>
              <a:rPr lang="en-US" dirty="0" err="1"/>
              <a:t>хэрэглэлийг</a:t>
            </a:r>
            <a:r>
              <a:rPr lang="en-US" dirty="0"/>
              <a:t> </a:t>
            </a:r>
            <a:r>
              <a:rPr lang="en-US" dirty="0" err="1"/>
              <a:t>захаас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авч</a:t>
            </a:r>
            <a:r>
              <a:rPr lang="en-US" dirty="0"/>
              <a:t> </a:t>
            </a:r>
            <a:r>
              <a:rPr lang="en-US" dirty="0" err="1"/>
              <a:t>хэрэглэнэ</a:t>
            </a:r>
            <a:r>
              <a:rPr lang="en-US" dirty="0"/>
              <a:t>. 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2895600"/>
            <a:ext cx="1371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Хутга</a:t>
            </a:r>
            <a:r>
              <a:rPr lang="en-US" dirty="0"/>
              <a:t> </a:t>
            </a:r>
            <a:r>
              <a:rPr lang="en-US" dirty="0" err="1"/>
              <a:t>сэрээний</a:t>
            </a:r>
            <a:r>
              <a:rPr lang="en-US" dirty="0"/>
              <a:t> </a:t>
            </a:r>
            <a:r>
              <a:rPr lang="en-US" dirty="0" err="1"/>
              <a:t>хурц</a:t>
            </a:r>
            <a:r>
              <a:rPr lang="en-US" dirty="0"/>
              <a:t> </a:t>
            </a:r>
            <a:r>
              <a:rPr lang="en-US" dirty="0" err="1"/>
              <a:t>үзүүрийг</a:t>
            </a:r>
            <a:r>
              <a:rPr lang="en-US" dirty="0"/>
              <a:t> </a:t>
            </a:r>
            <a:r>
              <a:rPr lang="en-US" dirty="0" err="1"/>
              <a:t>дотогш</a:t>
            </a:r>
            <a:r>
              <a:rPr lang="en-US" dirty="0"/>
              <a:t> </a:t>
            </a:r>
            <a:r>
              <a:rPr lang="en-US" dirty="0" err="1"/>
              <a:t>харуулан</a:t>
            </a:r>
            <a:r>
              <a:rPr lang="en-US" dirty="0"/>
              <a:t> </a:t>
            </a:r>
            <a:r>
              <a:rPr lang="en-US" dirty="0" err="1"/>
              <a:t>ширээний</a:t>
            </a:r>
            <a:r>
              <a:rPr lang="en-US" dirty="0"/>
              <a:t> </a:t>
            </a:r>
            <a:r>
              <a:rPr lang="en-US" dirty="0" err="1"/>
              <a:t>төв</a:t>
            </a:r>
            <a:r>
              <a:rPr lang="en-US" dirty="0"/>
              <a:t> </a:t>
            </a:r>
            <a:r>
              <a:rPr lang="mn-MN" dirty="0" err="1" smtClean="0"/>
              <a:t>т</a:t>
            </a:r>
            <a:r>
              <a:rPr lang="en-US" dirty="0" err="1" smtClean="0"/>
              <a:t>ийш</a:t>
            </a:r>
            <a:r>
              <a:rPr lang="en-US" dirty="0" smtClean="0"/>
              <a:t> </a:t>
            </a:r>
            <a:r>
              <a:rPr lang="en-US" dirty="0" err="1"/>
              <a:t>чиглүүлэн</a:t>
            </a:r>
            <a:r>
              <a:rPr lang="en-US" dirty="0"/>
              <a:t> </a:t>
            </a:r>
            <a:r>
              <a:rPr lang="en-US" dirty="0" err="1"/>
              <a:t>байрлуулна</a:t>
            </a:r>
            <a:r>
              <a:rPr lang="en-US" dirty="0"/>
              <a:t>. </a:t>
            </a:r>
          </a:p>
        </p:txBody>
      </p:sp>
    </p:spTree>
  </p:cSld>
  <p:clrMapOvr>
    <a:masterClrMapping/>
  </p:clrMapOvr>
  <p:transition spd="med">
    <p:wipe dir="r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err="1" smtClean="0"/>
              <a:t>Ширээ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засалт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Autofit/>
          </a:bodyPr>
          <a:lstStyle/>
          <a:p>
            <a:r>
              <a:rPr lang="en-US" sz="1600" dirty="0" err="1" smtClean="0"/>
              <a:t>Ширээ</a:t>
            </a:r>
            <a:r>
              <a:rPr lang="en-US" sz="1600" dirty="0" smtClean="0"/>
              <a:t> </a:t>
            </a:r>
            <a:r>
              <a:rPr lang="en-US" sz="1600" dirty="0" err="1" smtClean="0"/>
              <a:t>засалт</a:t>
            </a:r>
            <a:r>
              <a:rPr lang="en-US" sz="1600" dirty="0" smtClean="0"/>
              <a:t> </a:t>
            </a:r>
            <a:r>
              <a:rPr lang="en-US" sz="1600" dirty="0" err="1" smtClean="0"/>
              <a:t>буюу</a:t>
            </a:r>
            <a:r>
              <a:rPr lang="en-US" sz="1600" dirty="0" smtClean="0"/>
              <a:t> “</a:t>
            </a:r>
            <a:r>
              <a:rPr lang="en-US" sz="1600" dirty="0" err="1" smtClean="0"/>
              <a:t>servier</a:t>
            </a:r>
            <a:r>
              <a:rPr lang="en-US" sz="1600" dirty="0" smtClean="0"/>
              <a:t>” </a:t>
            </a:r>
            <a:r>
              <a:rPr lang="en-US" sz="1600" dirty="0" err="1" smtClean="0"/>
              <a:t>гэдэг</a:t>
            </a:r>
            <a:r>
              <a:rPr lang="en-US" sz="1600" dirty="0" smtClean="0"/>
              <a:t> </a:t>
            </a:r>
            <a:r>
              <a:rPr lang="en-US" sz="1600" dirty="0" err="1" smtClean="0"/>
              <a:t>Франц</a:t>
            </a:r>
            <a:r>
              <a:rPr lang="en-US" sz="1600" dirty="0" smtClean="0"/>
              <a:t> </a:t>
            </a:r>
            <a:r>
              <a:rPr lang="en-US" sz="1600" dirty="0" err="1" smtClean="0"/>
              <a:t>үг</a:t>
            </a:r>
            <a:r>
              <a:rPr lang="en-US" sz="1600" dirty="0" smtClean="0"/>
              <a:t> </a:t>
            </a:r>
            <a:r>
              <a:rPr lang="en-US" sz="1600" dirty="0" err="1" smtClean="0"/>
              <a:t>нь</a:t>
            </a:r>
            <a:r>
              <a:rPr lang="en-US" sz="1600" dirty="0" smtClean="0"/>
              <a:t> </a:t>
            </a:r>
            <a:r>
              <a:rPr lang="en-US" sz="1600" dirty="0" err="1" smtClean="0"/>
              <a:t>нэг</a:t>
            </a:r>
            <a:r>
              <a:rPr lang="en-US" sz="1600" dirty="0" smtClean="0"/>
              <a:t> </a:t>
            </a:r>
            <a:r>
              <a:rPr lang="en-US" sz="1600" dirty="0" err="1" smtClean="0"/>
              <a:t>талаас</a:t>
            </a:r>
            <a:r>
              <a:rPr lang="en-US" sz="1600" dirty="0" smtClean="0"/>
              <a:t> </a:t>
            </a:r>
            <a:r>
              <a:rPr lang="en-US" sz="1600" dirty="0" err="1" smtClean="0"/>
              <a:t>сав</a:t>
            </a:r>
            <a:r>
              <a:rPr lang="en-US" sz="1600" dirty="0" smtClean="0"/>
              <a:t> </a:t>
            </a:r>
            <a:r>
              <a:rPr lang="en-US" sz="1600" dirty="0" err="1" smtClean="0"/>
              <a:t>суулгыг</a:t>
            </a:r>
            <a:r>
              <a:rPr lang="en-US" sz="1600" dirty="0" smtClean="0"/>
              <a:t> </a:t>
            </a:r>
            <a:r>
              <a:rPr lang="en-US" sz="1600" dirty="0" err="1" smtClean="0"/>
              <a:t>тодорхой</a:t>
            </a:r>
            <a:r>
              <a:rPr lang="en-US" sz="1600" dirty="0" smtClean="0"/>
              <a:t> </a:t>
            </a:r>
            <a:r>
              <a:rPr lang="en-US" sz="1600" dirty="0" err="1" smtClean="0"/>
              <a:t>байрлалд</a:t>
            </a:r>
            <a:r>
              <a:rPr lang="en-US" sz="1600" dirty="0" smtClean="0"/>
              <a:t> </a:t>
            </a:r>
            <a:r>
              <a:rPr lang="en-US" sz="1600" dirty="0" err="1" smtClean="0"/>
              <a:t>тавих</a:t>
            </a:r>
            <a:r>
              <a:rPr lang="en-US" sz="1600" dirty="0" smtClean="0"/>
              <a:t> </a:t>
            </a:r>
            <a:r>
              <a:rPr lang="en-US" sz="1600" dirty="0" err="1" smtClean="0"/>
              <a:t>өөрөөр</a:t>
            </a:r>
            <a:r>
              <a:rPr lang="en-US" sz="1600" dirty="0" smtClean="0"/>
              <a:t> </a:t>
            </a:r>
            <a:r>
              <a:rPr lang="en-US" sz="1600" dirty="0" err="1" smtClean="0"/>
              <a:t>хэлбэл</a:t>
            </a:r>
            <a:r>
              <a:rPr lang="en-US" sz="1600" dirty="0" smtClean="0"/>
              <a:t> </a:t>
            </a:r>
            <a:r>
              <a:rPr lang="en-US" sz="1600" dirty="0" err="1" smtClean="0"/>
              <a:t>ширээг</a:t>
            </a:r>
            <a:r>
              <a:rPr lang="en-US" sz="1600" dirty="0" smtClean="0"/>
              <a:t> </a:t>
            </a:r>
            <a:r>
              <a:rPr lang="en-US" sz="1600" dirty="0" err="1" smtClean="0"/>
              <a:t>хоол</a:t>
            </a:r>
            <a:r>
              <a:rPr lang="en-US" sz="1600" dirty="0" smtClean="0"/>
              <a:t> </a:t>
            </a:r>
            <a:r>
              <a:rPr lang="en-US" sz="1600" dirty="0" err="1" smtClean="0"/>
              <a:t>зооглоход</a:t>
            </a:r>
            <a:r>
              <a:rPr lang="en-US" sz="1600" dirty="0" smtClean="0"/>
              <a:t> </a:t>
            </a:r>
            <a:r>
              <a:rPr lang="en-US" sz="1600" dirty="0" err="1" smtClean="0"/>
              <a:t>бэлтгэх</a:t>
            </a:r>
            <a:r>
              <a:rPr lang="en-US" sz="1600" dirty="0" smtClean="0"/>
              <a:t>, </a:t>
            </a:r>
            <a:r>
              <a:rPr lang="en-US" sz="1600" dirty="0" err="1" smtClean="0"/>
              <a:t>нөгөө</a:t>
            </a:r>
            <a:r>
              <a:rPr lang="en-US" sz="1600" dirty="0" smtClean="0"/>
              <a:t> </a:t>
            </a:r>
            <a:r>
              <a:rPr lang="en-US" sz="1600" dirty="0" err="1" smtClean="0"/>
              <a:t>талаас</a:t>
            </a:r>
            <a:r>
              <a:rPr lang="en-US" sz="1600" dirty="0" smtClean="0"/>
              <a:t> </a:t>
            </a:r>
            <a:r>
              <a:rPr lang="en-US" sz="1600" dirty="0" err="1" smtClean="0"/>
              <a:t>энэ</a:t>
            </a:r>
            <a:r>
              <a:rPr lang="en-US" sz="1600" dirty="0" smtClean="0"/>
              <a:t> </a:t>
            </a:r>
            <a:r>
              <a:rPr lang="en-US" sz="1600" dirty="0" err="1" smtClean="0"/>
              <a:t>зорилгоор</a:t>
            </a:r>
            <a:r>
              <a:rPr lang="en-US" sz="1600" dirty="0" smtClean="0"/>
              <a:t> </a:t>
            </a:r>
            <a:r>
              <a:rPr lang="en-US" sz="1600" dirty="0" err="1" smtClean="0"/>
              <a:t>хэрэглэх</a:t>
            </a:r>
            <a:r>
              <a:rPr lang="en-US" sz="1600" dirty="0" smtClean="0"/>
              <a:t> </a:t>
            </a:r>
            <a:r>
              <a:rPr lang="en-US" sz="1600" dirty="0" err="1" smtClean="0"/>
              <a:t>сав</a:t>
            </a:r>
            <a:r>
              <a:rPr lang="en-US" sz="1600" dirty="0" smtClean="0"/>
              <a:t> </a:t>
            </a:r>
            <a:r>
              <a:rPr lang="en-US" sz="1600" dirty="0" err="1" smtClean="0"/>
              <a:t>суулга</a:t>
            </a:r>
            <a:r>
              <a:rPr lang="en-US" sz="1600" dirty="0" smtClean="0"/>
              <a:t>, </a:t>
            </a:r>
            <a:r>
              <a:rPr lang="en-US" sz="1600" dirty="0" err="1" smtClean="0"/>
              <a:t>багаж</a:t>
            </a:r>
            <a:r>
              <a:rPr lang="en-US" sz="1600" dirty="0" smtClean="0"/>
              <a:t> </a:t>
            </a:r>
            <a:r>
              <a:rPr lang="en-US" sz="1600" dirty="0" err="1" smtClean="0"/>
              <a:t>хэрэгслийн</a:t>
            </a:r>
            <a:r>
              <a:rPr lang="en-US" sz="1600" dirty="0" smtClean="0"/>
              <a:t> </a:t>
            </a:r>
            <a:r>
              <a:rPr lang="en-US" sz="1600" dirty="0" err="1" smtClean="0"/>
              <a:t>иж</a:t>
            </a:r>
            <a:r>
              <a:rPr lang="en-US" sz="1600" dirty="0" smtClean="0"/>
              <a:t> </a:t>
            </a:r>
            <a:r>
              <a:rPr lang="en-US" sz="1600" dirty="0" err="1" smtClean="0"/>
              <a:t>бүрдэл</a:t>
            </a:r>
            <a:r>
              <a:rPr lang="en-US" sz="1600" dirty="0" smtClean="0"/>
              <a:t> </a:t>
            </a:r>
            <a:r>
              <a:rPr lang="en-US" sz="1600" dirty="0" err="1" smtClean="0"/>
              <a:t>юм</a:t>
            </a:r>
            <a:r>
              <a:rPr lang="en-US" sz="1600" dirty="0" smtClean="0"/>
              <a:t>. </a:t>
            </a:r>
            <a:r>
              <a:rPr lang="en-US" sz="1600" dirty="0" err="1" smtClean="0"/>
              <a:t>Ширээ</a:t>
            </a:r>
            <a:r>
              <a:rPr lang="en-US" sz="1600" dirty="0" smtClean="0"/>
              <a:t> </a:t>
            </a:r>
            <a:r>
              <a:rPr lang="en-US" sz="1600" dirty="0" err="1" smtClean="0"/>
              <a:t>засалтанд</a:t>
            </a:r>
            <a:r>
              <a:rPr lang="en-US" sz="1600" dirty="0" smtClean="0"/>
              <a:t> </a:t>
            </a:r>
            <a:r>
              <a:rPr lang="en-US" sz="1600" dirty="0" err="1" smtClean="0"/>
              <a:t>олон</a:t>
            </a:r>
            <a:r>
              <a:rPr lang="en-US" sz="1600" dirty="0" smtClean="0"/>
              <a:t> </a:t>
            </a:r>
            <a:r>
              <a:rPr lang="en-US" sz="1600" dirty="0" err="1" smtClean="0"/>
              <a:t>хүчин</a:t>
            </a:r>
            <a:r>
              <a:rPr lang="en-US" sz="1600" dirty="0" smtClean="0"/>
              <a:t> </a:t>
            </a:r>
            <a:r>
              <a:rPr lang="en-US" sz="1600" dirty="0" err="1" smtClean="0"/>
              <a:t>зүйлээс</a:t>
            </a:r>
            <a:r>
              <a:rPr lang="en-US" sz="1600" dirty="0" smtClean="0"/>
              <a:t> </a:t>
            </a:r>
            <a:r>
              <a:rPr lang="en-US" sz="1600" dirty="0" err="1" smtClean="0"/>
              <a:t>хамаардаг</a:t>
            </a:r>
            <a:r>
              <a:rPr lang="en-US" sz="1600" dirty="0" smtClean="0"/>
              <a:t>, </a:t>
            </a:r>
            <a:r>
              <a:rPr lang="en-US" sz="1600" dirty="0" err="1" smtClean="0"/>
              <a:t>олон</a:t>
            </a:r>
            <a:r>
              <a:rPr lang="en-US" sz="1600" dirty="0" smtClean="0"/>
              <a:t> </a:t>
            </a:r>
            <a:r>
              <a:rPr lang="en-US" sz="1600" dirty="0" err="1" smtClean="0"/>
              <a:t>хувилбартай</a:t>
            </a:r>
            <a:r>
              <a:rPr lang="en-US" sz="1600" dirty="0" smtClean="0"/>
              <a:t> </a:t>
            </a:r>
            <a:r>
              <a:rPr lang="en-US" sz="1600" dirty="0" err="1" smtClean="0"/>
              <a:t>бүтээлч</a:t>
            </a:r>
            <a:r>
              <a:rPr lang="en-US" sz="1600" dirty="0" smtClean="0"/>
              <a:t> </a:t>
            </a:r>
            <a:r>
              <a:rPr lang="en-US" sz="1600" dirty="0" err="1" smtClean="0"/>
              <a:t>үйл</a:t>
            </a:r>
            <a:r>
              <a:rPr lang="en-US" sz="1600" dirty="0" smtClean="0"/>
              <a:t> </a:t>
            </a:r>
            <a:r>
              <a:rPr lang="en-US" sz="1600" dirty="0" err="1" smtClean="0"/>
              <a:t>явц</a:t>
            </a:r>
            <a:r>
              <a:rPr lang="en-US" sz="1600" dirty="0" smtClean="0"/>
              <a:t> </a:t>
            </a:r>
            <a:r>
              <a:rPr lang="en-US" sz="1600" dirty="0" err="1" smtClean="0"/>
              <a:t>байдаг</a:t>
            </a:r>
            <a:r>
              <a:rPr lang="en-US" sz="1600" dirty="0" smtClean="0"/>
              <a:t>. </a:t>
            </a:r>
            <a:r>
              <a:rPr lang="en-US" sz="1600" dirty="0" err="1" smtClean="0"/>
              <a:t>Тэдгээр</a:t>
            </a:r>
            <a:r>
              <a:rPr lang="en-US" sz="1600" dirty="0" smtClean="0"/>
              <a:t> </a:t>
            </a:r>
            <a:r>
              <a:rPr lang="en-US" sz="1600" dirty="0" err="1" smtClean="0"/>
              <a:t>хүчин</a:t>
            </a:r>
            <a:r>
              <a:rPr lang="en-US" sz="1600" dirty="0" smtClean="0"/>
              <a:t> </a:t>
            </a:r>
            <a:r>
              <a:rPr lang="en-US" sz="1600" dirty="0" err="1" smtClean="0"/>
              <a:t>зүйлд</a:t>
            </a:r>
            <a:r>
              <a:rPr lang="en-US" sz="1600" dirty="0" smtClean="0"/>
              <a:t>: </a:t>
            </a:r>
          </a:p>
          <a:p>
            <a:r>
              <a:rPr lang="en-US" sz="1600" dirty="0" smtClean="0"/>
              <a:t>• </a:t>
            </a:r>
            <a:r>
              <a:rPr lang="en-US" sz="1600" dirty="0" err="1" smtClean="0"/>
              <a:t>Хоол</a:t>
            </a:r>
            <a:r>
              <a:rPr lang="en-US" sz="1600" dirty="0" smtClean="0"/>
              <a:t> </a:t>
            </a:r>
            <a:r>
              <a:rPr lang="en-US" sz="1600" dirty="0" err="1" smtClean="0"/>
              <a:t>зооглох</a:t>
            </a:r>
            <a:r>
              <a:rPr lang="en-US" sz="1600" dirty="0" smtClean="0"/>
              <a:t> </a:t>
            </a:r>
            <a:r>
              <a:rPr lang="en-US" sz="1600" dirty="0" err="1" smtClean="0"/>
              <a:t>цаг</a:t>
            </a:r>
            <a:r>
              <a:rPr lang="en-US" sz="1600" dirty="0" smtClean="0"/>
              <a:t> </a:t>
            </a:r>
            <a:r>
              <a:rPr lang="en-US" sz="1600" dirty="0" err="1" smtClean="0"/>
              <a:t>үе</a:t>
            </a:r>
            <a:r>
              <a:rPr lang="en-US" sz="1600" dirty="0" smtClean="0"/>
              <a:t> .</a:t>
            </a:r>
          </a:p>
          <a:p>
            <a:r>
              <a:rPr lang="en-US" sz="1600" dirty="0" smtClean="0"/>
              <a:t>• </a:t>
            </a:r>
            <a:r>
              <a:rPr lang="en-US" sz="1600" dirty="0" err="1" smtClean="0"/>
              <a:t>Цэсэнд</a:t>
            </a:r>
            <a:r>
              <a:rPr lang="en-US" sz="1600" dirty="0" smtClean="0"/>
              <a:t> </a:t>
            </a:r>
            <a:r>
              <a:rPr lang="en-US" sz="1600" dirty="0" err="1" smtClean="0"/>
              <a:t>байгаа</a:t>
            </a:r>
            <a:r>
              <a:rPr lang="en-US" sz="1600" dirty="0" smtClean="0"/>
              <a:t> </a:t>
            </a:r>
            <a:r>
              <a:rPr lang="en-US" sz="1600" dirty="0" err="1" smtClean="0"/>
              <a:t>хоолны</a:t>
            </a:r>
            <a:r>
              <a:rPr lang="en-US" sz="1600" dirty="0" smtClean="0"/>
              <a:t> </a:t>
            </a:r>
            <a:r>
              <a:rPr lang="en-US" sz="1600" dirty="0" err="1" smtClean="0"/>
              <a:t>нэр</a:t>
            </a:r>
            <a:r>
              <a:rPr lang="en-US" sz="1600" dirty="0" smtClean="0"/>
              <a:t> </a:t>
            </a:r>
            <a:r>
              <a:rPr lang="en-US" sz="1600" dirty="0" err="1" smtClean="0"/>
              <a:t>төрөл</a:t>
            </a:r>
            <a:r>
              <a:rPr lang="en-US" sz="1600" dirty="0" smtClean="0"/>
              <a:t> , </a:t>
            </a:r>
            <a:r>
              <a:rPr lang="en-US" sz="1600" dirty="0" err="1" smtClean="0"/>
              <a:t>тэдгээрийг</a:t>
            </a:r>
            <a:r>
              <a:rPr lang="en-US" sz="1600" dirty="0" smtClean="0"/>
              <a:t> </a:t>
            </a:r>
            <a:r>
              <a:rPr lang="en-US" sz="1600" dirty="0" err="1" smtClean="0"/>
              <a:t>бэлтгэсэн</a:t>
            </a:r>
            <a:r>
              <a:rPr lang="en-US" sz="1600" dirty="0" smtClean="0"/>
              <a:t> </a:t>
            </a:r>
            <a:r>
              <a:rPr lang="en-US" sz="1600" dirty="0" err="1" smtClean="0"/>
              <a:t>арга</a:t>
            </a:r>
            <a:r>
              <a:rPr lang="en-US" sz="1600" dirty="0" smtClean="0"/>
              <a:t>. </a:t>
            </a:r>
          </a:p>
          <a:p>
            <a:r>
              <a:rPr lang="en-US" sz="1600" dirty="0" smtClean="0"/>
              <a:t>• </a:t>
            </a:r>
            <a:r>
              <a:rPr lang="en-US" sz="1600" dirty="0" err="1" smtClean="0"/>
              <a:t>Хоолны</a:t>
            </a:r>
            <a:r>
              <a:rPr lang="en-US" sz="1600" dirty="0" smtClean="0"/>
              <a:t> </a:t>
            </a:r>
            <a:r>
              <a:rPr lang="en-US" sz="1600" dirty="0" err="1" smtClean="0"/>
              <a:t>газрын</a:t>
            </a:r>
            <a:r>
              <a:rPr lang="en-US" sz="1600" dirty="0" smtClean="0"/>
              <a:t> </a:t>
            </a:r>
            <a:r>
              <a:rPr lang="en-US" sz="1600" dirty="0" err="1" smtClean="0"/>
              <a:t>ангилал</a:t>
            </a:r>
            <a:r>
              <a:rPr lang="en-US" sz="1600" dirty="0" smtClean="0"/>
              <a:t>. </a:t>
            </a:r>
          </a:p>
          <a:p>
            <a:r>
              <a:rPr lang="en-US" sz="1600" dirty="0" smtClean="0"/>
              <a:t>• </a:t>
            </a:r>
            <a:r>
              <a:rPr lang="en-US" sz="1600" dirty="0" err="1" smtClean="0"/>
              <a:t>Үйлчилгээний</a:t>
            </a:r>
            <a:r>
              <a:rPr lang="en-US" sz="1600" dirty="0" smtClean="0"/>
              <a:t> </a:t>
            </a:r>
            <a:r>
              <a:rPr lang="en-US" sz="1600" dirty="0" err="1" smtClean="0"/>
              <a:t>хэлбэр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• </a:t>
            </a:r>
            <a:r>
              <a:rPr lang="en-US" sz="1600" dirty="0" err="1" smtClean="0"/>
              <a:t>Үйлчлэх</a:t>
            </a:r>
            <a:r>
              <a:rPr lang="en-US" sz="1600" dirty="0" smtClean="0"/>
              <a:t> </a:t>
            </a:r>
            <a:r>
              <a:rPr lang="en-US" sz="1600" dirty="0" err="1" smtClean="0"/>
              <a:t>арга</a:t>
            </a:r>
            <a:r>
              <a:rPr lang="en-US" sz="1600" dirty="0" smtClean="0"/>
              <a:t> </a:t>
            </a:r>
            <a:r>
              <a:rPr lang="en-US" sz="1600" dirty="0" err="1" smtClean="0"/>
              <a:t>гэх</a:t>
            </a:r>
            <a:r>
              <a:rPr lang="en-US" sz="1600" dirty="0" smtClean="0"/>
              <a:t> </a:t>
            </a:r>
            <a:r>
              <a:rPr lang="en-US" sz="1600" dirty="0" err="1" smtClean="0"/>
              <a:t>мэт</a:t>
            </a:r>
            <a:r>
              <a:rPr lang="en-US" sz="1600" dirty="0" smtClean="0"/>
              <a:t>. </a:t>
            </a:r>
          </a:p>
          <a:p>
            <a:r>
              <a:rPr lang="en-US" sz="1600" dirty="0" err="1" smtClean="0"/>
              <a:t>Сав</a:t>
            </a:r>
            <a:r>
              <a:rPr lang="en-US" sz="1600" dirty="0" smtClean="0"/>
              <a:t> </a:t>
            </a:r>
            <a:r>
              <a:rPr lang="en-US" sz="1600" dirty="0" err="1" smtClean="0"/>
              <a:t>суулга</a:t>
            </a:r>
            <a:r>
              <a:rPr lang="en-US" sz="1600" dirty="0" smtClean="0"/>
              <a:t> </a:t>
            </a:r>
            <a:r>
              <a:rPr lang="en-US" sz="1600" dirty="0" err="1" smtClean="0"/>
              <a:t>багаж</a:t>
            </a:r>
            <a:r>
              <a:rPr lang="en-US" sz="1600" dirty="0" smtClean="0"/>
              <a:t> </a:t>
            </a:r>
            <a:r>
              <a:rPr lang="en-US" sz="1600" dirty="0" err="1" smtClean="0"/>
              <a:t>хэрэгслийг</a:t>
            </a:r>
            <a:r>
              <a:rPr lang="en-US" sz="1600" dirty="0" smtClean="0"/>
              <a:t> </a:t>
            </a:r>
            <a:r>
              <a:rPr lang="en-US" sz="1600" dirty="0" err="1" smtClean="0"/>
              <a:t>ширээ</a:t>
            </a:r>
            <a:r>
              <a:rPr lang="en-US" sz="1600" dirty="0" smtClean="0"/>
              <a:t> </a:t>
            </a:r>
            <a:r>
              <a:rPr lang="en-US" sz="1600" dirty="0" err="1" smtClean="0"/>
              <a:t>засалтанд</a:t>
            </a:r>
            <a:r>
              <a:rPr lang="en-US" sz="1600" dirty="0" smtClean="0"/>
              <a:t> </a:t>
            </a:r>
            <a:r>
              <a:rPr lang="en-US" sz="1600" dirty="0" err="1" smtClean="0"/>
              <a:t>хэрэглэхдээ</a:t>
            </a:r>
            <a:r>
              <a:rPr lang="en-US" sz="1600" dirty="0" smtClean="0"/>
              <a:t> </a:t>
            </a:r>
            <a:r>
              <a:rPr lang="en-US" sz="1600" dirty="0" err="1" smtClean="0"/>
              <a:t>тогтсон</a:t>
            </a:r>
            <a:r>
              <a:rPr lang="en-US" sz="1600" dirty="0" smtClean="0"/>
              <a:t> </a:t>
            </a:r>
            <a:r>
              <a:rPr lang="en-US" sz="1600" dirty="0" err="1" smtClean="0"/>
              <a:t>дүрмийг</a:t>
            </a:r>
            <a:r>
              <a:rPr lang="en-US" sz="1600" dirty="0" smtClean="0"/>
              <a:t> </a:t>
            </a:r>
            <a:r>
              <a:rPr lang="en-US" sz="1600" dirty="0" err="1" smtClean="0"/>
              <a:t>баримтлах</a:t>
            </a:r>
            <a:r>
              <a:rPr lang="en-US" sz="1600" dirty="0" smtClean="0"/>
              <a:t> </a:t>
            </a:r>
            <a:r>
              <a:rPr lang="en-US" sz="1600" dirty="0" err="1" smtClean="0"/>
              <a:t>бөгөөд</a:t>
            </a:r>
            <a:r>
              <a:rPr lang="en-US" sz="1600" dirty="0" smtClean="0"/>
              <a:t>, </a:t>
            </a:r>
            <a:r>
              <a:rPr lang="en-US" sz="1600" dirty="0" err="1" smtClean="0"/>
              <a:t>сав</a:t>
            </a:r>
            <a:r>
              <a:rPr lang="en-US" sz="1600" dirty="0" smtClean="0"/>
              <a:t> </a:t>
            </a:r>
            <a:r>
              <a:rPr lang="en-US" sz="1600" dirty="0" err="1" smtClean="0"/>
              <a:t>суулганууд</a:t>
            </a:r>
            <a:r>
              <a:rPr lang="en-US" sz="1600" dirty="0" smtClean="0"/>
              <a:t> </a:t>
            </a:r>
            <a:r>
              <a:rPr lang="en-US" sz="1600" dirty="0" err="1" smtClean="0"/>
              <a:t>нь</a:t>
            </a:r>
            <a:r>
              <a:rPr lang="en-US" sz="1600" dirty="0" smtClean="0"/>
              <a:t> </a:t>
            </a:r>
            <a:r>
              <a:rPr lang="en-US" sz="1600" dirty="0" err="1" smtClean="0"/>
              <a:t>гял</a:t>
            </a:r>
            <a:r>
              <a:rPr lang="en-US" sz="1600" dirty="0" smtClean="0"/>
              <a:t> </a:t>
            </a:r>
            <a:r>
              <a:rPr lang="en-US" sz="1600" dirty="0" err="1" smtClean="0"/>
              <a:t>цал</a:t>
            </a:r>
            <a:r>
              <a:rPr lang="en-US" sz="1600" dirty="0" smtClean="0"/>
              <a:t> </a:t>
            </a:r>
            <a:r>
              <a:rPr lang="en-US" sz="1600" dirty="0" err="1" smtClean="0"/>
              <a:t>цэвэрлэгдсэн</a:t>
            </a:r>
            <a:r>
              <a:rPr lang="en-US" sz="1600" dirty="0" smtClean="0"/>
              <a:t>, </a:t>
            </a:r>
            <a:r>
              <a:rPr lang="en-US" sz="1600" dirty="0" err="1" smtClean="0"/>
              <a:t>ширээн</a:t>
            </a:r>
            <a:r>
              <a:rPr lang="en-US" sz="1600" dirty="0" smtClean="0"/>
              <a:t> </a:t>
            </a:r>
            <a:r>
              <a:rPr lang="en-US" sz="1600" dirty="0" err="1" smtClean="0"/>
              <a:t>дээр</a:t>
            </a:r>
            <a:r>
              <a:rPr lang="en-US" sz="1600" dirty="0" smtClean="0"/>
              <a:t> </a:t>
            </a:r>
            <a:r>
              <a:rPr lang="en-US" sz="1600" dirty="0" err="1" smtClean="0"/>
              <a:t>тогтсон</a:t>
            </a:r>
            <a:r>
              <a:rPr lang="en-US" sz="1600" dirty="0" smtClean="0"/>
              <a:t> </a:t>
            </a:r>
            <a:r>
              <a:rPr lang="en-US" sz="1600" dirty="0" err="1" smtClean="0"/>
              <a:t>газар</a:t>
            </a:r>
            <a:r>
              <a:rPr lang="en-US" sz="1600" dirty="0" smtClean="0"/>
              <a:t> </a:t>
            </a:r>
            <a:r>
              <a:rPr lang="en-US" sz="1600" dirty="0" err="1" smtClean="0"/>
              <a:t>байрлах</a:t>
            </a:r>
            <a:r>
              <a:rPr lang="en-US" sz="1600" dirty="0" smtClean="0"/>
              <a:t> </a:t>
            </a:r>
            <a:r>
              <a:rPr lang="en-US" sz="1600" dirty="0" err="1" smtClean="0"/>
              <a:t>ёстой</a:t>
            </a:r>
            <a:r>
              <a:rPr lang="en-US" sz="1600" dirty="0" smtClean="0"/>
              <a:t> </a:t>
            </a:r>
            <a:r>
              <a:rPr lang="en-US" sz="1600" dirty="0" err="1" smtClean="0"/>
              <a:t>гэсэн</a:t>
            </a:r>
            <a:r>
              <a:rPr lang="en-US" sz="1600" dirty="0" smtClean="0"/>
              <a:t> </a:t>
            </a:r>
            <a:r>
              <a:rPr lang="en-US" sz="1600" dirty="0" err="1" smtClean="0"/>
              <a:t>шаардлага</a:t>
            </a:r>
            <a:r>
              <a:rPr lang="en-US" sz="1600" dirty="0" smtClean="0"/>
              <a:t> </a:t>
            </a:r>
            <a:r>
              <a:rPr lang="en-US" sz="1600" dirty="0" err="1" smtClean="0"/>
              <a:t>тавигддаг</a:t>
            </a:r>
            <a:r>
              <a:rPr lang="en-US" sz="1600" dirty="0" smtClean="0"/>
              <a:t>. </a:t>
            </a:r>
            <a:r>
              <a:rPr lang="en-US" sz="1600" dirty="0" err="1" smtClean="0"/>
              <a:t>Ширээ</a:t>
            </a:r>
            <a:r>
              <a:rPr lang="en-US" sz="1600" dirty="0" smtClean="0"/>
              <a:t> </a:t>
            </a:r>
            <a:r>
              <a:rPr lang="en-US" sz="1600" dirty="0" err="1" smtClean="0"/>
              <a:t>засалтыг</a:t>
            </a:r>
            <a:r>
              <a:rPr lang="en-US" sz="1600" dirty="0" smtClean="0"/>
              <a:t> </a:t>
            </a:r>
            <a:r>
              <a:rPr lang="en-US" sz="1600" dirty="0" err="1" smtClean="0"/>
              <a:t>шаазан</a:t>
            </a:r>
            <a:r>
              <a:rPr lang="en-US" sz="1600" dirty="0" smtClean="0"/>
              <a:t> </a:t>
            </a:r>
            <a:r>
              <a:rPr lang="en-US" sz="1600" dirty="0" err="1" smtClean="0"/>
              <a:t>эдлэлээс</a:t>
            </a:r>
            <a:r>
              <a:rPr lang="en-US" sz="1600" dirty="0" smtClean="0"/>
              <a:t> </a:t>
            </a:r>
            <a:r>
              <a:rPr lang="en-US" sz="1600" dirty="0" err="1" smtClean="0"/>
              <a:t>эхлэж</a:t>
            </a:r>
            <a:r>
              <a:rPr lang="en-US" sz="1600" dirty="0" smtClean="0"/>
              <a:t> </a:t>
            </a:r>
            <a:r>
              <a:rPr lang="en-US" sz="1600" dirty="0" err="1" smtClean="0"/>
              <a:t>дараа</a:t>
            </a:r>
            <a:r>
              <a:rPr lang="en-US" sz="1600" dirty="0" smtClean="0"/>
              <a:t> </a:t>
            </a:r>
            <a:r>
              <a:rPr lang="en-US" sz="1600" dirty="0" err="1" smtClean="0"/>
              <a:t>нь</a:t>
            </a:r>
            <a:r>
              <a:rPr lang="en-US" sz="1600" dirty="0" smtClean="0"/>
              <a:t> </a:t>
            </a:r>
            <a:r>
              <a:rPr lang="en-US" sz="1600" dirty="0" err="1" smtClean="0"/>
              <a:t>багаж</a:t>
            </a:r>
            <a:r>
              <a:rPr lang="en-US" sz="1600" dirty="0" smtClean="0"/>
              <a:t> </a:t>
            </a:r>
            <a:r>
              <a:rPr lang="en-US" sz="1600" dirty="0" err="1" smtClean="0"/>
              <a:t>тэгээд</a:t>
            </a:r>
            <a:r>
              <a:rPr lang="en-US" sz="1600" dirty="0" smtClean="0"/>
              <a:t> </a:t>
            </a:r>
            <a:r>
              <a:rPr lang="en-US" sz="1600" dirty="0" err="1" smtClean="0"/>
              <a:t>шилэн</a:t>
            </a:r>
            <a:r>
              <a:rPr lang="en-US" sz="1600" dirty="0" smtClean="0"/>
              <a:t> </a:t>
            </a:r>
            <a:r>
              <a:rPr lang="en-US" sz="1600" dirty="0" err="1" smtClean="0"/>
              <a:t>эсвэл</a:t>
            </a:r>
            <a:r>
              <a:rPr lang="en-US" sz="1600" dirty="0" smtClean="0"/>
              <a:t> </a:t>
            </a:r>
            <a:r>
              <a:rPr lang="en-US" sz="1600" dirty="0" err="1" smtClean="0"/>
              <a:t>болор</a:t>
            </a:r>
            <a:r>
              <a:rPr lang="en-US" sz="1600" dirty="0" smtClean="0"/>
              <a:t> </a:t>
            </a:r>
            <a:r>
              <a:rPr lang="en-US" sz="1600" dirty="0" err="1" smtClean="0"/>
              <a:t>эдлэлийг</a:t>
            </a:r>
            <a:r>
              <a:rPr lang="en-US" sz="1600" dirty="0" smtClean="0"/>
              <a:t> </a:t>
            </a:r>
            <a:r>
              <a:rPr lang="en-US" sz="1600" dirty="0" err="1" smtClean="0"/>
              <a:t>тавина</a:t>
            </a:r>
            <a:r>
              <a:rPr lang="en-US" sz="1600" dirty="0" smtClean="0"/>
              <a:t>. </a:t>
            </a:r>
            <a:r>
              <a:rPr lang="en-US" sz="1600" dirty="0" err="1" smtClean="0"/>
              <a:t>Үүний</a:t>
            </a:r>
            <a:r>
              <a:rPr lang="en-US" sz="1600" dirty="0" smtClean="0"/>
              <a:t> </a:t>
            </a:r>
            <a:r>
              <a:rPr lang="en-US" sz="1600" dirty="0" err="1" smtClean="0"/>
              <a:t>дараа</a:t>
            </a:r>
            <a:r>
              <a:rPr lang="en-US" sz="1600" dirty="0" smtClean="0"/>
              <a:t> </a:t>
            </a:r>
            <a:r>
              <a:rPr lang="en-US" sz="1600" dirty="0" err="1" smtClean="0"/>
              <a:t>даавуун</a:t>
            </a:r>
            <a:r>
              <a:rPr lang="en-US" sz="1600" dirty="0" smtClean="0"/>
              <a:t> </a:t>
            </a:r>
            <a:r>
              <a:rPr lang="en-US" sz="1600" dirty="0" err="1" smtClean="0"/>
              <a:t>арчуур</a:t>
            </a:r>
            <a:r>
              <a:rPr lang="en-US" sz="1600" dirty="0" smtClean="0"/>
              <a:t>, </a:t>
            </a:r>
            <a:r>
              <a:rPr lang="en-US" sz="1600" dirty="0" err="1" smtClean="0"/>
              <a:t>хоол</a:t>
            </a:r>
            <a:r>
              <a:rPr lang="en-US" sz="1600" dirty="0" smtClean="0"/>
              <a:t> </a:t>
            </a:r>
            <a:r>
              <a:rPr lang="en-US" sz="1600" dirty="0" err="1" smtClean="0"/>
              <a:t>амтлагч</a:t>
            </a:r>
            <a:r>
              <a:rPr lang="en-US" sz="1600" dirty="0" smtClean="0"/>
              <a:t>, </a:t>
            </a:r>
            <a:r>
              <a:rPr lang="en-US" sz="1600" dirty="0" err="1" smtClean="0"/>
              <a:t>цэцэг</a:t>
            </a:r>
            <a:r>
              <a:rPr lang="en-US" sz="1600" dirty="0" smtClean="0"/>
              <a:t> </a:t>
            </a:r>
            <a:r>
              <a:rPr lang="en-US" sz="1600" dirty="0" err="1" smtClean="0"/>
              <a:t>зэргийг</a:t>
            </a:r>
            <a:r>
              <a:rPr lang="en-US" sz="1600" dirty="0" smtClean="0"/>
              <a:t> </a:t>
            </a:r>
            <a:r>
              <a:rPr lang="en-US" sz="1600" dirty="0" err="1" smtClean="0"/>
              <a:t>байрлуулж</a:t>
            </a:r>
            <a:r>
              <a:rPr lang="en-US" sz="1600" dirty="0" smtClean="0"/>
              <a:t> </a:t>
            </a:r>
            <a:r>
              <a:rPr lang="en-US" sz="1600" dirty="0" err="1" smtClean="0"/>
              <a:t>ширээ</a:t>
            </a:r>
            <a:r>
              <a:rPr lang="en-US" sz="1600" dirty="0" smtClean="0"/>
              <a:t> </a:t>
            </a:r>
            <a:r>
              <a:rPr lang="en-US" sz="1600" dirty="0" err="1" smtClean="0"/>
              <a:t>засалтыг</a:t>
            </a:r>
            <a:r>
              <a:rPr lang="en-US" sz="1600" dirty="0" smtClean="0"/>
              <a:t> </a:t>
            </a:r>
            <a:r>
              <a:rPr lang="en-US" sz="1600" dirty="0" err="1" smtClean="0"/>
              <a:t>дуусгана</a:t>
            </a:r>
            <a:r>
              <a:rPr lang="en-US" sz="1600" dirty="0" smtClean="0"/>
              <a:t>. </a:t>
            </a:r>
          </a:p>
          <a:p>
            <a:r>
              <a:rPr lang="en-US" sz="1600" dirty="0" err="1" smtClean="0"/>
              <a:t>Сав</a:t>
            </a:r>
            <a:r>
              <a:rPr lang="en-US" sz="1600" dirty="0" smtClean="0"/>
              <a:t> </a:t>
            </a:r>
            <a:r>
              <a:rPr lang="en-US" sz="1600" dirty="0" err="1" smtClean="0"/>
              <a:t>суулгыг</a:t>
            </a:r>
            <a:r>
              <a:rPr lang="en-US" sz="1600" dirty="0" smtClean="0"/>
              <a:t> </a:t>
            </a:r>
            <a:r>
              <a:rPr lang="en-US" sz="1600" dirty="0" err="1" smtClean="0"/>
              <a:t>ширээнд</a:t>
            </a:r>
            <a:r>
              <a:rPr lang="en-US" sz="1600" dirty="0" smtClean="0"/>
              <a:t> </a:t>
            </a:r>
            <a:r>
              <a:rPr lang="en-US" sz="1600" dirty="0" err="1" smtClean="0"/>
              <a:t>тавихдаа</a:t>
            </a:r>
            <a:r>
              <a:rPr lang="en-US" sz="1600" dirty="0" smtClean="0"/>
              <a:t> </a:t>
            </a:r>
            <a:r>
              <a:rPr lang="en-US" sz="1600" dirty="0" err="1" smtClean="0"/>
              <a:t>ширээний</a:t>
            </a:r>
            <a:r>
              <a:rPr lang="en-US" sz="1600" dirty="0" smtClean="0"/>
              <a:t> </a:t>
            </a:r>
            <a:r>
              <a:rPr lang="en-US" sz="1600" dirty="0" err="1" smtClean="0"/>
              <a:t>бүтээлгийн</a:t>
            </a:r>
            <a:r>
              <a:rPr lang="en-US" sz="1600" dirty="0" smtClean="0"/>
              <a:t> </a:t>
            </a:r>
            <a:r>
              <a:rPr lang="en-US" sz="1600" dirty="0" err="1" smtClean="0"/>
              <a:t>нугалаас</a:t>
            </a:r>
            <a:r>
              <a:rPr lang="en-US" sz="1600" dirty="0" smtClean="0"/>
              <a:t> </a:t>
            </a:r>
            <a:r>
              <a:rPr lang="en-US" sz="1600" dirty="0" err="1" smtClean="0"/>
              <a:t>эсвэл</a:t>
            </a:r>
            <a:r>
              <a:rPr lang="en-US" sz="1600" dirty="0" smtClean="0"/>
              <a:t> </a:t>
            </a:r>
            <a:r>
              <a:rPr lang="en-US" sz="1600" dirty="0" err="1" smtClean="0"/>
              <a:t>сандлын</a:t>
            </a:r>
            <a:r>
              <a:rPr lang="en-US" sz="1600" dirty="0" smtClean="0"/>
              <a:t> </a:t>
            </a:r>
            <a:r>
              <a:rPr lang="en-US" sz="1600" dirty="0" err="1" smtClean="0"/>
              <a:t>байрлалаар</a:t>
            </a:r>
            <a:r>
              <a:rPr lang="en-US" sz="1600" dirty="0" smtClean="0"/>
              <a:t> </a:t>
            </a:r>
            <a:r>
              <a:rPr lang="en-US" sz="1600" dirty="0" err="1" smtClean="0"/>
              <a:t>баримжаалах</a:t>
            </a:r>
            <a:r>
              <a:rPr lang="en-US" sz="1600" dirty="0" smtClean="0"/>
              <a:t> </a:t>
            </a:r>
            <a:r>
              <a:rPr lang="en-US" sz="1600" dirty="0" err="1" smtClean="0"/>
              <a:t>ба</a:t>
            </a:r>
            <a:r>
              <a:rPr lang="en-US" sz="1600" dirty="0" smtClean="0"/>
              <a:t> </a:t>
            </a:r>
            <a:r>
              <a:rPr lang="en-US" sz="1600" dirty="0" err="1" smtClean="0"/>
              <a:t>нэг</a:t>
            </a:r>
            <a:r>
              <a:rPr lang="en-US" sz="1600" dirty="0" smtClean="0"/>
              <a:t> </a:t>
            </a:r>
            <a:r>
              <a:rPr lang="en-US" sz="1600" dirty="0" err="1" smtClean="0"/>
              <a:t>зочинд</a:t>
            </a:r>
            <a:r>
              <a:rPr lang="en-US" sz="1600" dirty="0" smtClean="0"/>
              <a:t> 30 </a:t>
            </a:r>
            <a:r>
              <a:rPr lang="en-US" sz="1600" dirty="0" err="1" smtClean="0"/>
              <a:t>см-ээс</a:t>
            </a:r>
            <a:r>
              <a:rPr lang="en-US" sz="1600" dirty="0" smtClean="0"/>
              <a:t> </a:t>
            </a:r>
            <a:r>
              <a:rPr lang="en-US" sz="1600" dirty="0" err="1" smtClean="0"/>
              <a:t>багагүй</a:t>
            </a:r>
            <a:r>
              <a:rPr lang="en-US" sz="1600" dirty="0" smtClean="0"/>
              <a:t> </a:t>
            </a:r>
            <a:r>
              <a:rPr lang="en-US" sz="1600" dirty="0" err="1" smtClean="0"/>
              <a:t>зай</a:t>
            </a:r>
            <a:r>
              <a:rPr lang="en-US" sz="1600" dirty="0" smtClean="0"/>
              <a:t> </a:t>
            </a:r>
            <a:r>
              <a:rPr lang="en-US" sz="1600" dirty="0" err="1" smtClean="0"/>
              <a:t>гаргадаг</a:t>
            </a:r>
            <a:r>
              <a:rPr lang="en-US" sz="1600" dirty="0" smtClean="0"/>
              <a:t>. </a:t>
            </a:r>
            <a:r>
              <a:rPr lang="en-US" sz="1600" dirty="0" err="1" smtClean="0"/>
              <a:t>Ширээнд</a:t>
            </a:r>
            <a:r>
              <a:rPr lang="en-US" sz="1600" dirty="0" smtClean="0"/>
              <a:t> </a:t>
            </a:r>
            <a:r>
              <a:rPr lang="en-US" sz="1600" dirty="0" err="1" smtClean="0"/>
              <a:t>суусан</a:t>
            </a:r>
            <a:r>
              <a:rPr lang="en-US" sz="1600" dirty="0" smtClean="0"/>
              <a:t> </a:t>
            </a:r>
            <a:r>
              <a:rPr lang="en-US" sz="1600" dirty="0" err="1" smtClean="0"/>
              <a:t>зочинд</a:t>
            </a:r>
            <a:r>
              <a:rPr lang="en-US" sz="1600" dirty="0" smtClean="0"/>
              <a:t> </a:t>
            </a:r>
            <a:r>
              <a:rPr lang="en-US" sz="1600" dirty="0" err="1" smtClean="0"/>
              <a:t>тохь</a:t>
            </a:r>
            <a:r>
              <a:rPr lang="en-US" sz="1600" dirty="0" smtClean="0"/>
              <a:t> </a:t>
            </a:r>
            <a:r>
              <a:rPr lang="en-US" sz="1600" dirty="0" err="1" smtClean="0"/>
              <a:t>тух</a:t>
            </a:r>
            <a:r>
              <a:rPr lang="en-US" sz="1600" dirty="0" smtClean="0"/>
              <a:t> </a:t>
            </a:r>
            <a:r>
              <a:rPr lang="en-US" sz="1600" dirty="0" err="1" smtClean="0"/>
              <a:t>бүрдүүлэх</a:t>
            </a:r>
            <a:r>
              <a:rPr lang="en-US" sz="1600" dirty="0" smtClean="0"/>
              <a:t>, </a:t>
            </a:r>
            <a:r>
              <a:rPr lang="en-US" sz="1600" dirty="0" err="1" smtClean="0"/>
              <a:t>зөөгчийн</a:t>
            </a:r>
            <a:r>
              <a:rPr lang="en-US" sz="1600" dirty="0" smtClean="0"/>
              <a:t> </a:t>
            </a:r>
            <a:r>
              <a:rPr lang="en-US" sz="1600" dirty="0" err="1" smtClean="0"/>
              <a:t>үйлчилгээний</a:t>
            </a:r>
            <a:r>
              <a:rPr lang="en-US" sz="1600" dirty="0" smtClean="0"/>
              <a:t> </a:t>
            </a:r>
            <a:r>
              <a:rPr lang="en-US" sz="1600" dirty="0" err="1" smtClean="0"/>
              <a:t>ажилбаруудыг</a:t>
            </a:r>
            <a:r>
              <a:rPr lang="en-US" sz="1600" dirty="0" smtClean="0"/>
              <a:t> </a:t>
            </a:r>
            <a:r>
              <a:rPr lang="en-US" sz="1600" dirty="0" err="1" smtClean="0"/>
              <a:t>төвөггүй</a:t>
            </a:r>
            <a:r>
              <a:rPr lang="en-US" sz="1600" dirty="0" smtClean="0"/>
              <a:t> </a:t>
            </a:r>
            <a:r>
              <a:rPr lang="en-US" sz="1600" dirty="0" err="1" smtClean="0"/>
              <a:t>хийлгэх</a:t>
            </a:r>
            <a:r>
              <a:rPr lang="en-US" sz="1600" dirty="0" smtClean="0"/>
              <a:t> </a:t>
            </a:r>
            <a:r>
              <a:rPr lang="en-US" sz="1600" dirty="0" err="1" smtClean="0"/>
              <a:t>үүднээс</a:t>
            </a:r>
            <a:r>
              <a:rPr lang="en-US" sz="1600" dirty="0" smtClean="0"/>
              <a:t> </a:t>
            </a:r>
            <a:r>
              <a:rPr lang="en-US" sz="1600" dirty="0" err="1" smtClean="0"/>
              <a:t>нэг</a:t>
            </a:r>
            <a:r>
              <a:rPr lang="en-US" sz="1600" dirty="0" smtClean="0"/>
              <a:t> </a:t>
            </a:r>
            <a:r>
              <a:rPr lang="en-US" sz="1600" dirty="0" err="1" smtClean="0"/>
              <a:t>хүнд</a:t>
            </a:r>
            <a:r>
              <a:rPr lang="en-US" sz="1600" dirty="0" smtClean="0"/>
              <a:t> 60-70 </a:t>
            </a:r>
            <a:r>
              <a:rPr lang="en-US" sz="1600" dirty="0" err="1" smtClean="0"/>
              <a:t>см</a:t>
            </a:r>
            <a:r>
              <a:rPr lang="en-US" sz="1600" dirty="0" smtClean="0"/>
              <a:t>, </a:t>
            </a:r>
            <a:r>
              <a:rPr lang="en-US" sz="1600" dirty="0" err="1" smtClean="0"/>
              <a:t>дайллаганы</a:t>
            </a:r>
            <a:r>
              <a:rPr lang="en-US" sz="1600" dirty="0" smtClean="0"/>
              <a:t> </a:t>
            </a:r>
            <a:r>
              <a:rPr lang="en-US" sz="1600" dirty="0" err="1" smtClean="0"/>
              <a:t>үед</a:t>
            </a:r>
            <a:r>
              <a:rPr lang="en-US" sz="1600" dirty="0" smtClean="0"/>
              <a:t> 80-100 </a:t>
            </a:r>
            <a:r>
              <a:rPr lang="en-US" sz="1600" dirty="0" err="1" smtClean="0"/>
              <a:t>см</a:t>
            </a:r>
            <a:r>
              <a:rPr lang="en-US" sz="1600" dirty="0" smtClean="0"/>
              <a:t> </a:t>
            </a:r>
            <a:r>
              <a:rPr lang="en-US" sz="1600" dirty="0" err="1" smtClean="0"/>
              <a:t>өргөн</a:t>
            </a:r>
            <a:r>
              <a:rPr lang="en-US" sz="1600" dirty="0" smtClean="0"/>
              <a:t> </a:t>
            </a:r>
            <a:r>
              <a:rPr lang="en-US" sz="1600" dirty="0" err="1" smtClean="0"/>
              <a:t>талбайг</a:t>
            </a:r>
            <a:r>
              <a:rPr lang="en-US" sz="1600" dirty="0" smtClean="0"/>
              <a:t> </a:t>
            </a:r>
            <a:r>
              <a:rPr lang="en-US" sz="1600" dirty="0" err="1" smtClean="0"/>
              <a:t>гаргаж</a:t>
            </a:r>
            <a:r>
              <a:rPr lang="en-US" sz="1600" dirty="0" smtClean="0"/>
              <a:t> </a:t>
            </a:r>
            <a:r>
              <a:rPr lang="en-US" sz="1600" dirty="0" err="1" smtClean="0"/>
              <a:t>ширээ</a:t>
            </a:r>
            <a:r>
              <a:rPr lang="en-US" sz="1600" dirty="0" smtClean="0"/>
              <a:t> </a:t>
            </a:r>
            <a:r>
              <a:rPr lang="en-US" sz="1600" dirty="0" err="1" smtClean="0"/>
              <a:t>засна</a:t>
            </a:r>
            <a:r>
              <a:rPr lang="en-US" sz="1600" dirty="0" smtClean="0"/>
              <a:t>. </a:t>
            </a:r>
          </a:p>
          <a:p>
            <a:endParaRPr lang="en-US" sz="1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Хамгийн</a:t>
            </a:r>
            <a:r>
              <a:rPr lang="en-US" dirty="0" smtClean="0"/>
              <a:t> </a:t>
            </a:r>
            <a:r>
              <a:rPr lang="en-US" dirty="0" err="1" smtClean="0"/>
              <a:t>ерөнхийлсөн</a:t>
            </a:r>
            <a:r>
              <a:rPr lang="en-US" dirty="0" smtClean="0"/>
              <a:t> </a:t>
            </a:r>
            <a:r>
              <a:rPr lang="en-US" dirty="0" err="1" smtClean="0"/>
              <a:t>ангилалаар</a:t>
            </a:r>
            <a:r>
              <a:rPr lang="en-US" dirty="0" smtClean="0"/>
              <a:t> </a:t>
            </a:r>
            <a:r>
              <a:rPr lang="en-US" dirty="0" err="1" smtClean="0"/>
              <a:t>ширээ</a:t>
            </a:r>
            <a:r>
              <a:rPr lang="en-US" dirty="0" smtClean="0"/>
              <a:t> </a:t>
            </a:r>
            <a:r>
              <a:rPr lang="en-US" dirty="0" err="1" smtClean="0"/>
              <a:t>засалтыг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mn-MN" dirty="0" smtClean="0"/>
              <a:t>1</a:t>
            </a:r>
            <a:r>
              <a:rPr lang="mn-MN" dirty="0" smtClean="0"/>
              <a:t>. </a:t>
            </a:r>
            <a:r>
              <a:rPr lang="en-US" dirty="0" err="1" smtClean="0"/>
              <a:t>урьдчилсан</a:t>
            </a:r>
            <a:r>
              <a:rPr lang="en-US" dirty="0" smtClean="0"/>
              <a:t> </a:t>
            </a:r>
            <a:r>
              <a:rPr lang="en-US" dirty="0" err="1" smtClean="0"/>
              <a:t>засалт</a:t>
            </a:r>
            <a:r>
              <a:rPr lang="en-US" dirty="0" smtClean="0"/>
              <a:t> / </a:t>
            </a:r>
            <a:r>
              <a:rPr lang="en-US" dirty="0" err="1" smtClean="0"/>
              <a:t>бэлтгэл</a:t>
            </a:r>
            <a:r>
              <a:rPr lang="en-US" dirty="0" smtClean="0"/>
              <a:t> / </a:t>
            </a:r>
            <a:r>
              <a:rPr lang="en-US" dirty="0" err="1" smtClean="0"/>
              <a:t>ба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2. </a:t>
            </a:r>
            <a:r>
              <a:rPr lang="en-US" dirty="0" err="1" smtClean="0"/>
              <a:t>захиалгат</a:t>
            </a:r>
            <a:r>
              <a:rPr lang="en-US" dirty="0" smtClean="0"/>
              <a:t> </a:t>
            </a:r>
            <a:r>
              <a:rPr lang="en-US" dirty="0" err="1" smtClean="0"/>
              <a:t>засалт</a:t>
            </a:r>
            <a:r>
              <a:rPr lang="en-US" dirty="0" smtClean="0"/>
              <a:t> </a:t>
            </a:r>
            <a:r>
              <a:rPr lang="en-US" dirty="0" err="1" smtClean="0"/>
              <a:t>гэж</a:t>
            </a:r>
            <a:r>
              <a:rPr lang="en-US" dirty="0" smtClean="0"/>
              <a:t> </a:t>
            </a:r>
            <a:r>
              <a:rPr lang="en-US" dirty="0" err="1" smtClean="0"/>
              <a:t>хоёр</a:t>
            </a:r>
            <a:r>
              <a:rPr lang="en-US" dirty="0" smtClean="0"/>
              <a:t> </a:t>
            </a:r>
            <a:r>
              <a:rPr lang="en-US" dirty="0" err="1" smtClean="0"/>
              <a:t>хуваадаг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err="1" smtClean="0"/>
              <a:t>Урьдчилсан</a:t>
            </a:r>
            <a:r>
              <a:rPr lang="en-US" b="1" dirty="0" smtClean="0"/>
              <a:t> / </a:t>
            </a:r>
            <a:r>
              <a:rPr lang="en-US" b="1" dirty="0" err="1" smtClean="0"/>
              <a:t>бэлтгэл</a:t>
            </a:r>
            <a:r>
              <a:rPr lang="en-US" dirty="0" smtClean="0"/>
              <a:t> / </a:t>
            </a:r>
            <a:r>
              <a:rPr lang="en-US" dirty="0" err="1" smtClean="0"/>
              <a:t>ширээ</a:t>
            </a:r>
            <a:r>
              <a:rPr lang="en-US" dirty="0" smtClean="0"/>
              <a:t> </a:t>
            </a:r>
            <a:r>
              <a:rPr lang="en-US" dirty="0" err="1" smtClean="0"/>
              <a:t>засалтыг</a:t>
            </a:r>
            <a:r>
              <a:rPr lang="en-US" dirty="0" smtClean="0"/>
              <a:t> </a:t>
            </a:r>
            <a:r>
              <a:rPr lang="en-US" dirty="0" err="1" smtClean="0"/>
              <a:t>рестораны</a:t>
            </a:r>
            <a:r>
              <a:rPr lang="en-US" dirty="0" smtClean="0"/>
              <a:t> </a:t>
            </a:r>
            <a:r>
              <a:rPr lang="en-US" dirty="0" err="1" smtClean="0"/>
              <a:t>танхимыг</a:t>
            </a:r>
            <a:r>
              <a:rPr lang="en-US" dirty="0" smtClean="0"/>
              <a:t> </a:t>
            </a:r>
            <a:r>
              <a:rPr lang="en-US" dirty="0" err="1" smtClean="0"/>
              <a:t>үйлчилгээнд</a:t>
            </a:r>
            <a:r>
              <a:rPr lang="en-US" dirty="0" smtClean="0"/>
              <a:t> </a:t>
            </a:r>
            <a:r>
              <a:rPr lang="en-US" dirty="0" err="1" smtClean="0"/>
              <a:t>бэлтгэх</a:t>
            </a:r>
            <a:r>
              <a:rPr lang="en-US" dirty="0" smtClean="0"/>
              <a:t> </a:t>
            </a:r>
            <a:r>
              <a:rPr lang="en-US" dirty="0" err="1" smtClean="0"/>
              <a:t>явцад</a:t>
            </a:r>
            <a:r>
              <a:rPr lang="en-US" dirty="0" smtClean="0"/>
              <a:t> </a:t>
            </a:r>
            <a:r>
              <a:rPr lang="en-US" dirty="0" err="1" smtClean="0"/>
              <a:t>хийдэг</a:t>
            </a:r>
            <a:r>
              <a:rPr lang="en-US" dirty="0" smtClean="0"/>
              <a:t> </a:t>
            </a:r>
            <a:r>
              <a:rPr lang="en-US" dirty="0" err="1" smtClean="0"/>
              <a:t>ба</a:t>
            </a:r>
            <a:r>
              <a:rPr lang="en-US" dirty="0" smtClean="0"/>
              <a:t> </a:t>
            </a:r>
            <a:r>
              <a:rPr lang="en-US" dirty="0" err="1" smtClean="0"/>
              <a:t>үйлчлэх</a:t>
            </a:r>
            <a:r>
              <a:rPr lang="en-US" dirty="0" smtClean="0"/>
              <a:t> </a:t>
            </a:r>
            <a:r>
              <a:rPr lang="en-US" dirty="0" err="1" smtClean="0"/>
              <a:t>явцад</a:t>
            </a:r>
            <a:r>
              <a:rPr lang="en-US" dirty="0" smtClean="0"/>
              <a:t> </a:t>
            </a:r>
            <a:r>
              <a:rPr lang="en-US" dirty="0" err="1" smtClean="0"/>
              <a:t>шаардлагатай</a:t>
            </a:r>
            <a:r>
              <a:rPr lang="en-US" dirty="0" smtClean="0"/>
              <a:t> </a:t>
            </a:r>
            <a:r>
              <a:rPr lang="en-US" dirty="0" err="1" smtClean="0"/>
              <a:t>цөөн</a:t>
            </a:r>
            <a:r>
              <a:rPr lang="en-US" dirty="0" smtClean="0"/>
              <a:t> </a:t>
            </a:r>
            <a:r>
              <a:rPr lang="en-US" dirty="0" err="1" smtClean="0"/>
              <a:t>тооны</a:t>
            </a:r>
            <a:r>
              <a:rPr lang="en-US" dirty="0" smtClean="0"/>
              <a:t> </a:t>
            </a:r>
            <a:r>
              <a:rPr lang="en-US" dirty="0" err="1" smtClean="0"/>
              <a:t>зүйлс</a:t>
            </a:r>
            <a:r>
              <a:rPr lang="en-US" dirty="0" smtClean="0"/>
              <a:t> </a:t>
            </a:r>
            <a:r>
              <a:rPr lang="en-US" dirty="0" err="1" smtClean="0"/>
              <a:t>нэмж</a:t>
            </a:r>
            <a:r>
              <a:rPr lang="en-US" dirty="0" smtClean="0"/>
              <a:t> </a:t>
            </a:r>
            <a:r>
              <a:rPr lang="en-US" dirty="0" err="1" smtClean="0"/>
              <a:t>тавьдаг</a:t>
            </a:r>
            <a:r>
              <a:rPr lang="en-US" dirty="0" smtClean="0"/>
              <a:t>. </a:t>
            </a:r>
            <a:r>
              <a:rPr lang="en-US" dirty="0" err="1" smtClean="0"/>
              <a:t>Өглөөний</a:t>
            </a:r>
            <a:r>
              <a:rPr lang="en-US" dirty="0" smtClean="0"/>
              <a:t> </a:t>
            </a:r>
            <a:r>
              <a:rPr lang="en-US" dirty="0" err="1" smtClean="0"/>
              <a:t>хоолны</a:t>
            </a:r>
            <a:r>
              <a:rPr lang="en-US" dirty="0" smtClean="0"/>
              <a:t> </a:t>
            </a:r>
            <a:r>
              <a:rPr lang="en-US" dirty="0" err="1" smtClean="0"/>
              <a:t>урьдчилсан</a:t>
            </a:r>
            <a:r>
              <a:rPr lang="en-US" dirty="0" smtClean="0"/>
              <a:t> </a:t>
            </a:r>
            <a:r>
              <a:rPr lang="en-US" dirty="0" err="1" smtClean="0"/>
              <a:t>ширээ</a:t>
            </a:r>
            <a:r>
              <a:rPr lang="en-US" dirty="0" smtClean="0"/>
              <a:t> </a:t>
            </a:r>
            <a:r>
              <a:rPr lang="en-US" dirty="0" err="1" smtClean="0"/>
              <a:t>засалтанд</a:t>
            </a:r>
            <a:r>
              <a:rPr lang="en-US" dirty="0" smtClean="0"/>
              <a:t> </a:t>
            </a:r>
            <a:r>
              <a:rPr lang="en-US" dirty="0" err="1" smtClean="0"/>
              <a:t>талхны</a:t>
            </a:r>
            <a:r>
              <a:rPr lang="en-US" dirty="0" smtClean="0"/>
              <a:t> </a:t>
            </a:r>
            <a:r>
              <a:rPr lang="en-US" dirty="0" err="1" smtClean="0"/>
              <a:t>таваг</a:t>
            </a:r>
            <a:r>
              <a:rPr lang="en-US" dirty="0" smtClean="0"/>
              <a:t>, </a:t>
            </a:r>
            <a:r>
              <a:rPr lang="en-US" dirty="0" err="1" smtClean="0"/>
              <a:t>зуушны</a:t>
            </a:r>
            <a:r>
              <a:rPr lang="en-US" dirty="0" smtClean="0"/>
              <a:t> </a:t>
            </a:r>
            <a:r>
              <a:rPr lang="en-US" dirty="0" err="1" smtClean="0"/>
              <a:t>хутга</a:t>
            </a:r>
            <a:r>
              <a:rPr lang="en-US" dirty="0" smtClean="0"/>
              <a:t>, </a:t>
            </a:r>
            <a:r>
              <a:rPr lang="en-US" dirty="0" err="1" smtClean="0"/>
              <a:t>сэрээ</a:t>
            </a:r>
            <a:r>
              <a:rPr lang="en-US" dirty="0" smtClean="0"/>
              <a:t>, </a:t>
            </a:r>
            <a:r>
              <a:rPr lang="en-US" dirty="0" err="1" smtClean="0"/>
              <a:t>цайны</a:t>
            </a:r>
            <a:r>
              <a:rPr lang="en-US" dirty="0" smtClean="0"/>
              <a:t> </a:t>
            </a:r>
            <a:r>
              <a:rPr lang="en-US" dirty="0" err="1" smtClean="0"/>
              <a:t>халбага</a:t>
            </a:r>
            <a:r>
              <a:rPr lang="en-US" dirty="0" smtClean="0"/>
              <a:t>, </a:t>
            </a:r>
            <a:r>
              <a:rPr lang="en-US" dirty="0" err="1" smtClean="0"/>
              <a:t>усны</a:t>
            </a:r>
            <a:r>
              <a:rPr lang="en-US" dirty="0" smtClean="0"/>
              <a:t> </a:t>
            </a:r>
            <a:r>
              <a:rPr lang="en-US" dirty="0" err="1" smtClean="0"/>
              <a:t>хундага</a:t>
            </a:r>
            <a:r>
              <a:rPr lang="en-US" dirty="0" smtClean="0"/>
              <a:t>, </a:t>
            </a:r>
            <a:r>
              <a:rPr lang="en-US" dirty="0" err="1" smtClean="0"/>
              <a:t>даавуун</a:t>
            </a:r>
            <a:r>
              <a:rPr lang="en-US" dirty="0" smtClean="0"/>
              <a:t> </a:t>
            </a:r>
            <a:r>
              <a:rPr lang="en-US" dirty="0" err="1" smtClean="0"/>
              <a:t>алчуур</a:t>
            </a:r>
            <a:r>
              <a:rPr lang="en-US" dirty="0" smtClean="0"/>
              <a:t> </a:t>
            </a:r>
            <a:r>
              <a:rPr lang="en-US" dirty="0" err="1" smtClean="0"/>
              <a:t>тавьдаг</a:t>
            </a:r>
            <a:r>
              <a:rPr lang="en-US" dirty="0" smtClean="0"/>
              <a:t>. </a:t>
            </a:r>
            <a:r>
              <a:rPr lang="en-US" dirty="0" err="1" smtClean="0"/>
              <a:t>Өглөөний</a:t>
            </a:r>
            <a:r>
              <a:rPr lang="en-US" dirty="0" smtClean="0"/>
              <a:t> </a:t>
            </a:r>
            <a:r>
              <a:rPr lang="en-US" dirty="0" err="1" smtClean="0"/>
              <a:t>хоолны</a:t>
            </a:r>
            <a:r>
              <a:rPr lang="en-US" dirty="0" smtClean="0"/>
              <a:t> </a:t>
            </a:r>
            <a:r>
              <a:rPr lang="en-US" dirty="0" err="1" smtClean="0"/>
              <a:t>цэснээс</a:t>
            </a:r>
            <a:r>
              <a:rPr lang="en-US" dirty="0" smtClean="0"/>
              <a:t> </a:t>
            </a:r>
            <a:r>
              <a:rPr lang="en-US" dirty="0" err="1" smtClean="0"/>
              <a:t>хамааран</a:t>
            </a:r>
            <a:r>
              <a:rPr lang="en-US" dirty="0" smtClean="0"/>
              <a:t> </a:t>
            </a:r>
            <a:r>
              <a:rPr lang="en-US" dirty="0" err="1" smtClean="0"/>
              <a:t>цөцгийн</a:t>
            </a:r>
            <a:r>
              <a:rPr lang="en-US" dirty="0" smtClean="0"/>
              <a:t> </a:t>
            </a:r>
            <a:r>
              <a:rPr lang="en-US" dirty="0" err="1" smtClean="0"/>
              <a:t>тосны</a:t>
            </a:r>
            <a:r>
              <a:rPr lang="en-US" dirty="0" smtClean="0"/>
              <a:t> </a:t>
            </a:r>
            <a:r>
              <a:rPr lang="en-US" dirty="0" err="1" smtClean="0"/>
              <a:t>хутга</a:t>
            </a:r>
            <a:r>
              <a:rPr lang="en-US" dirty="0" smtClean="0"/>
              <a:t>, </a:t>
            </a:r>
            <a:r>
              <a:rPr lang="en-US" dirty="0" err="1" smtClean="0"/>
              <a:t>зуушны</a:t>
            </a:r>
            <a:r>
              <a:rPr lang="en-US" dirty="0" smtClean="0"/>
              <a:t> </a:t>
            </a:r>
            <a:r>
              <a:rPr lang="en-US" dirty="0" err="1" smtClean="0"/>
              <a:t>таваг</a:t>
            </a:r>
            <a:r>
              <a:rPr lang="en-US" dirty="0" smtClean="0"/>
              <a:t> </a:t>
            </a:r>
            <a:r>
              <a:rPr lang="en-US" dirty="0" err="1" smtClean="0"/>
              <a:t>тавьж</a:t>
            </a:r>
            <a:r>
              <a:rPr lang="en-US" dirty="0" smtClean="0"/>
              <a:t> </a:t>
            </a:r>
            <a:r>
              <a:rPr lang="en-US" dirty="0" err="1" smtClean="0"/>
              <a:t>болно</a:t>
            </a:r>
            <a:r>
              <a:rPr lang="en-US" dirty="0" smtClean="0"/>
              <a:t>. </a:t>
            </a:r>
            <a:r>
              <a:rPr lang="en-US" dirty="0" err="1" smtClean="0"/>
              <a:t>Өдрийн</a:t>
            </a:r>
            <a:r>
              <a:rPr lang="en-US" dirty="0" smtClean="0"/>
              <a:t> </a:t>
            </a:r>
            <a:r>
              <a:rPr lang="en-US" dirty="0" err="1" smtClean="0"/>
              <a:t>цагаар</a:t>
            </a:r>
            <a:r>
              <a:rPr lang="en-US" dirty="0" smtClean="0"/>
              <a:t> </a:t>
            </a:r>
            <a:r>
              <a:rPr lang="en-US" dirty="0" err="1" smtClean="0"/>
              <a:t>урвьчилсан</a:t>
            </a:r>
            <a:r>
              <a:rPr lang="en-US" dirty="0" smtClean="0"/>
              <a:t> </a:t>
            </a:r>
            <a:r>
              <a:rPr lang="en-US" dirty="0" err="1" smtClean="0"/>
              <a:t>ширээ</a:t>
            </a:r>
            <a:r>
              <a:rPr lang="en-US" dirty="0" smtClean="0"/>
              <a:t> </a:t>
            </a:r>
            <a:r>
              <a:rPr lang="en-US" dirty="0" err="1" smtClean="0"/>
              <a:t>засалт</a:t>
            </a:r>
            <a:r>
              <a:rPr lang="en-US" dirty="0" smtClean="0"/>
              <a:t> </a:t>
            </a:r>
            <a:r>
              <a:rPr lang="en-US" dirty="0" err="1" smtClean="0"/>
              <a:t>хийхэд</a:t>
            </a:r>
            <a:r>
              <a:rPr lang="en-US" dirty="0" smtClean="0"/>
              <a:t> </a:t>
            </a:r>
            <a:r>
              <a:rPr lang="en-US" dirty="0" err="1" smtClean="0"/>
              <a:t>талхны</a:t>
            </a:r>
            <a:r>
              <a:rPr lang="en-US" dirty="0" smtClean="0"/>
              <a:t> </a:t>
            </a:r>
            <a:r>
              <a:rPr lang="en-US" dirty="0" err="1" smtClean="0"/>
              <a:t>таваг</a:t>
            </a:r>
            <a:r>
              <a:rPr lang="en-US" dirty="0" smtClean="0"/>
              <a:t>, </a:t>
            </a:r>
            <a:r>
              <a:rPr lang="en-US" dirty="0" err="1" smtClean="0"/>
              <a:t>үндсэн</a:t>
            </a:r>
            <a:r>
              <a:rPr lang="en-US" dirty="0" smtClean="0"/>
              <a:t> </a:t>
            </a:r>
            <a:r>
              <a:rPr lang="en-US" dirty="0" err="1" smtClean="0"/>
              <a:t>хоолны</a:t>
            </a:r>
            <a:r>
              <a:rPr lang="en-US" dirty="0" smtClean="0"/>
              <a:t> </a:t>
            </a:r>
            <a:r>
              <a:rPr lang="en-US" dirty="0" err="1" smtClean="0"/>
              <a:t>багаж</a:t>
            </a:r>
            <a:r>
              <a:rPr lang="en-US" dirty="0" smtClean="0"/>
              <a:t>, </a:t>
            </a:r>
            <a:r>
              <a:rPr lang="en-US" dirty="0" err="1" smtClean="0"/>
              <a:t>усны</a:t>
            </a:r>
            <a:r>
              <a:rPr lang="en-US" dirty="0" smtClean="0"/>
              <a:t> </a:t>
            </a:r>
            <a:r>
              <a:rPr lang="en-US" dirty="0" err="1" smtClean="0"/>
              <a:t>хундага</a:t>
            </a:r>
            <a:r>
              <a:rPr lang="en-US" dirty="0" smtClean="0"/>
              <a:t>, </a:t>
            </a:r>
            <a:r>
              <a:rPr lang="en-US" dirty="0" err="1" smtClean="0"/>
              <a:t>даавуун</a:t>
            </a:r>
            <a:r>
              <a:rPr lang="en-US" dirty="0" smtClean="0"/>
              <a:t> </a:t>
            </a:r>
            <a:r>
              <a:rPr lang="en-US" dirty="0" err="1" smtClean="0"/>
              <a:t>алчуур</a:t>
            </a:r>
            <a:r>
              <a:rPr lang="en-US" dirty="0" smtClean="0"/>
              <a:t> </a:t>
            </a:r>
            <a:r>
              <a:rPr lang="en-US" dirty="0" err="1" smtClean="0"/>
              <a:t>зэргийг</a:t>
            </a:r>
            <a:r>
              <a:rPr lang="en-US" dirty="0" smtClean="0"/>
              <a:t> </a:t>
            </a:r>
            <a:r>
              <a:rPr lang="en-US" dirty="0" err="1" smtClean="0"/>
              <a:t>хэрэглэнэ</a:t>
            </a:r>
            <a:r>
              <a:rPr lang="en-US" dirty="0" smtClean="0"/>
              <a:t>. </a:t>
            </a:r>
            <a:r>
              <a:rPr lang="en-US" dirty="0" err="1" smtClean="0"/>
              <a:t>Оройн</a:t>
            </a:r>
            <a:r>
              <a:rPr lang="en-US" dirty="0" smtClean="0"/>
              <a:t> </a:t>
            </a:r>
            <a:r>
              <a:rPr lang="en-US" dirty="0" err="1" smtClean="0"/>
              <a:t>хоолны</a:t>
            </a:r>
            <a:r>
              <a:rPr lang="en-US" dirty="0" smtClean="0"/>
              <a:t> </a:t>
            </a:r>
            <a:r>
              <a:rPr lang="en-US" dirty="0" err="1" smtClean="0"/>
              <a:t>ширээн</a:t>
            </a:r>
            <a:r>
              <a:rPr lang="en-US" dirty="0" smtClean="0"/>
              <a:t> </a:t>
            </a:r>
            <a:r>
              <a:rPr lang="en-US" dirty="0" err="1" smtClean="0"/>
              <a:t>дээр</a:t>
            </a:r>
            <a:r>
              <a:rPr lang="en-US" dirty="0" smtClean="0"/>
              <a:t> </a:t>
            </a:r>
            <a:r>
              <a:rPr lang="en-US" dirty="0" err="1" smtClean="0"/>
              <a:t>талхны</a:t>
            </a:r>
            <a:r>
              <a:rPr lang="en-US" dirty="0" smtClean="0"/>
              <a:t> </a:t>
            </a:r>
            <a:r>
              <a:rPr lang="en-US" dirty="0" err="1" smtClean="0"/>
              <a:t>таваг</a:t>
            </a:r>
            <a:r>
              <a:rPr lang="en-US" dirty="0" smtClean="0"/>
              <a:t>, </a:t>
            </a:r>
            <a:r>
              <a:rPr lang="en-US" dirty="0" err="1" smtClean="0"/>
              <a:t>зуушны</a:t>
            </a:r>
            <a:r>
              <a:rPr lang="en-US" dirty="0" smtClean="0"/>
              <a:t> </a:t>
            </a:r>
            <a:r>
              <a:rPr lang="en-US" dirty="0" err="1" smtClean="0"/>
              <a:t>таваг</a:t>
            </a:r>
            <a:r>
              <a:rPr lang="en-US" dirty="0" smtClean="0"/>
              <a:t>, </a:t>
            </a:r>
            <a:r>
              <a:rPr lang="en-US" dirty="0" err="1" smtClean="0"/>
              <a:t>зуушны</a:t>
            </a:r>
            <a:r>
              <a:rPr lang="en-US" dirty="0" smtClean="0"/>
              <a:t> </a:t>
            </a:r>
            <a:r>
              <a:rPr lang="en-US" dirty="0" err="1" smtClean="0"/>
              <a:t>болон</a:t>
            </a:r>
            <a:r>
              <a:rPr lang="en-US" dirty="0" smtClean="0"/>
              <a:t> </a:t>
            </a:r>
            <a:r>
              <a:rPr lang="en-US" dirty="0" err="1" smtClean="0"/>
              <a:t>үндсэн</a:t>
            </a:r>
            <a:r>
              <a:rPr lang="en-US" dirty="0" smtClean="0"/>
              <a:t> </a:t>
            </a:r>
            <a:r>
              <a:rPr lang="en-US" dirty="0" err="1" smtClean="0"/>
              <a:t>хоолны</a:t>
            </a:r>
            <a:r>
              <a:rPr lang="en-US" dirty="0" smtClean="0"/>
              <a:t> </a:t>
            </a:r>
            <a:r>
              <a:rPr lang="en-US" dirty="0" err="1" smtClean="0"/>
              <a:t>багаж</a:t>
            </a:r>
            <a:r>
              <a:rPr lang="en-US" dirty="0" smtClean="0"/>
              <a:t> </a:t>
            </a:r>
            <a:r>
              <a:rPr lang="en-US" dirty="0" err="1" smtClean="0"/>
              <a:t>хэрэгсэл</a:t>
            </a:r>
            <a:r>
              <a:rPr lang="en-US" dirty="0" smtClean="0"/>
              <a:t>, </a:t>
            </a:r>
            <a:r>
              <a:rPr lang="en-US" dirty="0" err="1" smtClean="0"/>
              <a:t>усны</a:t>
            </a:r>
            <a:r>
              <a:rPr lang="en-US" dirty="0" smtClean="0"/>
              <a:t> </a:t>
            </a:r>
            <a:r>
              <a:rPr lang="en-US" dirty="0" err="1" smtClean="0"/>
              <a:t>хундага</a:t>
            </a:r>
            <a:r>
              <a:rPr lang="en-US" dirty="0" smtClean="0"/>
              <a:t>, </a:t>
            </a:r>
            <a:r>
              <a:rPr lang="en-US" dirty="0" err="1" smtClean="0"/>
              <a:t>даавуун</a:t>
            </a:r>
            <a:r>
              <a:rPr lang="en-US" dirty="0" smtClean="0"/>
              <a:t> </a:t>
            </a:r>
            <a:r>
              <a:rPr lang="en-US" dirty="0" err="1" smtClean="0"/>
              <a:t>алчуур</a:t>
            </a:r>
            <a:r>
              <a:rPr lang="en-US" dirty="0" smtClean="0"/>
              <a:t> </a:t>
            </a:r>
            <a:r>
              <a:rPr lang="en-US" dirty="0" err="1" smtClean="0"/>
              <a:t>тавина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Харин</a:t>
            </a:r>
            <a:r>
              <a:rPr lang="en-US" dirty="0" smtClean="0"/>
              <a:t> </a:t>
            </a:r>
            <a:r>
              <a:rPr lang="en-US" b="1" dirty="0" err="1" smtClean="0"/>
              <a:t>захиалгат</a:t>
            </a:r>
            <a:r>
              <a:rPr lang="en-US" b="1" dirty="0" smtClean="0"/>
              <a:t> </a:t>
            </a:r>
            <a:r>
              <a:rPr lang="en-US" b="1" dirty="0" err="1" smtClean="0"/>
              <a:t>ширээ</a:t>
            </a:r>
            <a:r>
              <a:rPr lang="en-US" dirty="0" smtClean="0"/>
              <a:t> </a:t>
            </a:r>
            <a:r>
              <a:rPr lang="en-US" dirty="0" err="1" smtClean="0"/>
              <a:t>засалтыг</a:t>
            </a:r>
            <a:r>
              <a:rPr lang="en-US" dirty="0" smtClean="0"/>
              <a:t> </a:t>
            </a:r>
            <a:r>
              <a:rPr lang="en-US" dirty="0" err="1" smtClean="0"/>
              <a:t>тодорхой</a:t>
            </a:r>
            <a:r>
              <a:rPr lang="en-US" dirty="0" smtClean="0"/>
              <a:t> </a:t>
            </a:r>
            <a:r>
              <a:rPr lang="en-US" dirty="0" err="1" smtClean="0"/>
              <a:t>цэсний</a:t>
            </a:r>
            <a:r>
              <a:rPr lang="en-US" dirty="0" smtClean="0"/>
              <a:t> </a:t>
            </a:r>
            <a:r>
              <a:rPr lang="en-US" dirty="0" err="1" smtClean="0"/>
              <a:t>дагуу</a:t>
            </a:r>
            <a:r>
              <a:rPr lang="en-US" dirty="0" smtClean="0"/>
              <a:t> </a:t>
            </a:r>
            <a:r>
              <a:rPr lang="en-US" dirty="0" err="1" smtClean="0"/>
              <a:t>дайллага</a:t>
            </a:r>
            <a:r>
              <a:rPr lang="en-US" dirty="0" smtClean="0"/>
              <a:t> </a:t>
            </a:r>
            <a:r>
              <a:rPr lang="en-US" dirty="0" err="1" smtClean="0"/>
              <a:t>хүлээн</a:t>
            </a:r>
            <a:r>
              <a:rPr lang="en-US" dirty="0" smtClean="0"/>
              <a:t> </a:t>
            </a:r>
            <a:r>
              <a:rPr lang="en-US" dirty="0" err="1" smtClean="0"/>
              <a:t>авалтын</a:t>
            </a:r>
            <a:r>
              <a:rPr lang="en-US" dirty="0" smtClean="0"/>
              <a:t> </a:t>
            </a:r>
            <a:r>
              <a:rPr lang="en-US" dirty="0" err="1" smtClean="0"/>
              <a:t>үед</a:t>
            </a:r>
            <a:r>
              <a:rPr lang="en-US" dirty="0" smtClean="0"/>
              <a:t> </a:t>
            </a:r>
            <a:r>
              <a:rPr lang="en-US" dirty="0" err="1" smtClean="0"/>
              <a:t>хийдэг</a:t>
            </a:r>
            <a:r>
              <a:rPr lang="en-US" dirty="0" smtClean="0"/>
              <a:t> </a:t>
            </a:r>
            <a:r>
              <a:rPr lang="en-US" dirty="0" err="1" smtClean="0"/>
              <a:t>Оройн</a:t>
            </a:r>
            <a:r>
              <a:rPr lang="en-US" dirty="0" smtClean="0"/>
              <a:t> </a:t>
            </a:r>
            <a:r>
              <a:rPr lang="en-US" dirty="0" err="1" smtClean="0"/>
              <a:t>цагаар</a:t>
            </a:r>
            <a:r>
              <a:rPr lang="en-US" dirty="0" smtClean="0"/>
              <a:t> </a:t>
            </a:r>
            <a:r>
              <a:rPr lang="en-US" dirty="0" err="1" smtClean="0"/>
              <a:t>захиалгат</a:t>
            </a:r>
            <a:r>
              <a:rPr lang="en-US" dirty="0" smtClean="0"/>
              <a:t> </a:t>
            </a:r>
            <a:r>
              <a:rPr lang="en-US" dirty="0" err="1" smtClean="0"/>
              <a:t>хоолоор</a:t>
            </a:r>
            <a:r>
              <a:rPr lang="en-US" dirty="0" smtClean="0"/>
              <a:t> </a:t>
            </a:r>
            <a:r>
              <a:rPr lang="en-US" dirty="0" err="1" smtClean="0"/>
              <a:t>үйлчилгээ</a:t>
            </a:r>
            <a:r>
              <a:rPr lang="en-US" dirty="0" smtClean="0"/>
              <a:t> </a:t>
            </a:r>
            <a:r>
              <a:rPr lang="en-US" dirty="0" err="1" smtClean="0"/>
              <a:t>хийхэд</a:t>
            </a:r>
            <a:r>
              <a:rPr lang="en-US" dirty="0" smtClean="0"/>
              <a:t> </a:t>
            </a:r>
            <a:r>
              <a:rPr lang="en-US" dirty="0" err="1" smtClean="0"/>
              <a:t>нэмэлт</a:t>
            </a:r>
            <a:r>
              <a:rPr lang="en-US" dirty="0" smtClean="0"/>
              <a:t> </a:t>
            </a:r>
            <a:r>
              <a:rPr lang="en-US" dirty="0" err="1" smtClean="0"/>
              <a:t>сав</a:t>
            </a:r>
            <a:r>
              <a:rPr lang="en-US" dirty="0" smtClean="0"/>
              <a:t> </a:t>
            </a:r>
            <a:r>
              <a:rPr lang="en-US" dirty="0" err="1" smtClean="0"/>
              <a:t>багаж</a:t>
            </a:r>
            <a:r>
              <a:rPr lang="en-US" dirty="0" smtClean="0"/>
              <a:t> </a:t>
            </a:r>
            <a:r>
              <a:rPr lang="en-US" dirty="0" err="1" smtClean="0"/>
              <a:t>хэрэгслийг</a:t>
            </a:r>
            <a:r>
              <a:rPr lang="en-US" dirty="0" smtClean="0"/>
              <a:t> </a:t>
            </a:r>
            <a:r>
              <a:rPr lang="en-US" dirty="0" err="1" smtClean="0"/>
              <a:t>урьдчилан</a:t>
            </a:r>
            <a:r>
              <a:rPr lang="en-US" dirty="0" smtClean="0"/>
              <a:t> </a:t>
            </a:r>
            <a:r>
              <a:rPr lang="en-US" dirty="0" err="1" smtClean="0"/>
              <a:t>авсан</a:t>
            </a:r>
            <a:r>
              <a:rPr lang="en-US" dirty="0" smtClean="0"/>
              <a:t> </a:t>
            </a:r>
            <a:r>
              <a:rPr lang="en-US" dirty="0" err="1" smtClean="0"/>
              <a:t>байна</a:t>
            </a:r>
            <a:r>
              <a:rPr lang="en-US" dirty="0" smtClean="0"/>
              <a:t>. </a:t>
            </a:r>
            <a:r>
              <a:rPr lang="en-US" dirty="0" err="1" smtClean="0"/>
              <a:t>Ширээг</a:t>
            </a:r>
            <a:r>
              <a:rPr lang="en-US" dirty="0" smtClean="0"/>
              <a:t> </a:t>
            </a:r>
            <a:r>
              <a:rPr lang="en-US" dirty="0" err="1" smtClean="0"/>
              <a:t>талхны</a:t>
            </a:r>
            <a:r>
              <a:rPr lang="en-US" dirty="0" smtClean="0"/>
              <a:t> </a:t>
            </a:r>
            <a:r>
              <a:rPr lang="en-US" dirty="0" err="1" smtClean="0"/>
              <a:t>болон</a:t>
            </a:r>
            <a:r>
              <a:rPr lang="en-US" dirty="0" smtClean="0"/>
              <a:t> </a:t>
            </a:r>
            <a:r>
              <a:rPr lang="en-US" dirty="0" err="1" smtClean="0"/>
              <a:t>зуушны</a:t>
            </a:r>
            <a:r>
              <a:rPr lang="en-US" dirty="0" smtClean="0"/>
              <a:t> </a:t>
            </a:r>
            <a:r>
              <a:rPr lang="en-US" dirty="0" err="1" smtClean="0"/>
              <a:t>таваг</a:t>
            </a:r>
            <a:r>
              <a:rPr lang="en-US" dirty="0" smtClean="0"/>
              <a:t>, </a:t>
            </a:r>
            <a:r>
              <a:rPr lang="en-US" dirty="0" err="1" smtClean="0"/>
              <a:t>суурь</a:t>
            </a:r>
            <a:r>
              <a:rPr lang="en-US" dirty="0" smtClean="0"/>
              <a:t> </a:t>
            </a:r>
            <a:r>
              <a:rPr lang="en-US" dirty="0" err="1" smtClean="0"/>
              <a:t>таваг</a:t>
            </a:r>
            <a:r>
              <a:rPr lang="en-US" dirty="0" smtClean="0"/>
              <a:t>, </a:t>
            </a:r>
            <a:r>
              <a:rPr lang="en-US" dirty="0" err="1" smtClean="0"/>
              <a:t>зуушны</a:t>
            </a:r>
            <a:r>
              <a:rPr lang="en-US" dirty="0" smtClean="0"/>
              <a:t> </a:t>
            </a:r>
            <a:r>
              <a:rPr lang="en-US" dirty="0" err="1" smtClean="0"/>
              <a:t>болон</a:t>
            </a:r>
            <a:r>
              <a:rPr lang="en-US" dirty="0" smtClean="0"/>
              <a:t> </a:t>
            </a:r>
            <a:r>
              <a:rPr lang="en-US" dirty="0" err="1" smtClean="0"/>
              <a:t>үндсэн</a:t>
            </a:r>
            <a:r>
              <a:rPr lang="en-US" dirty="0" smtClean="0"/>
              <a:t> </a:t>
            </a:r>
            <a:r>
              <a:rPr lang="en-US" dirty="0" err="1" smtClean="0"/>
              <a:t>хоолны</a:t>
            </a:r>
            <a:r>
              <a:rPr lang="en-US" dirty="0" smtClean="0"/>
              <a:t> </a:t>
            </a:r>
            <a:r>
              <a:rPr lang="en-US" dirty="0" err="1" smtClean="0"/>
              <a:t>хэрэгсэл</a:t>
            </a:r>
            <a:r>
              <a:rPr lang="en-US" dirty="0" smtClean="0"/>
              <a:t> </a:t>
            </a:r>
            <a:r>
              <a:rPr lang="en-US" dirty="0" err="1" smtClean="0"/>
              <a:t>байна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Хоолыг</a:t>
            </a:r>
            <a:r>
              <a:rPr lang="en-US" b="1" dirty="0" smtClean="0"/>
              <a:t> </a:t>
            </a:r>
            <a:r>
              <a:rPr lang="en-US" b="1" dirty="0" err="1" smtClean="0"/>
              <a:t>өгөхдөө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az-Cyrl-AZ" dirty="0" smtClean="0"/>
              <a:t>З</a:t>
            </a:r>
            <a:r>
              <a:rPr lang="en-US" dirty="0" err="1" smtClean="0"/>
              <a:t>ууш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нэгдүгээр</a:t>
            </a:r>
            <a:r>
              <a:rPr lang="en-US" dirty="0" smtClean="0"/>
              <a:t> </a:t>
            </a:r>
            <a:r>
              <a:rPr lang="en-US" dirty="0" err="1" smtClean="0"/>
              <a:t>хоол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az-Cyrl-AZ" dirty="0" smtClean="0"/>
              <a:t>Х</a:t>
            </a:r>
            <a:r>
              <a:rPr lang="en-US" dirty="0" err="1" smtClean="0"/>
              <a:t>оёрду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az-Cyrl-AZ" dirty="0" smtClean="0"/>
              <a:t>Д</a:t>
            </a:r>
            <a:r>
              <a:rPr lang="en-US" dirty="0" err="1" smtClean="0"/>
              <a:t>есерт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az-Cyrl-AZ" dirty="0" smtClean="0"/>
              <a:t>К</a:t>
            </a:r>
            <a:r>
              <a:rPr lang="en-US" dirty="0" err="1" smtClean="0"/>
              <a:t>оф</a:t>
            </a:r>
            <a:r>
              <a:rPr lang="mn-MN" dirty="0" smtClean="0"/>
              <a:t>е</a:t>
            </a:r>
            <a:endParaRPr lang="en-US" dirty="0" smtClean="0"/>
          </a:p>
          <a:p>
            <a:pPr>
              <a:buNone/>
            </a:pPr>
            <a:r>
              <a:rPr lang="mn-MN" dirty="0" err="1" smtClean="0"/>
              <a:t>Г</a:t>
            </a:r>
            <a:r>
              <a:rPr lang="en-US" dirty="0" err="1" smtClean="0"/>
              <a:t>эсэн</a:t>
            </a:r>
            <a:r>
              <a:rPr lang="en-US" dirty="0" smtClean="0"/>
              <a:t> </a:t>
            </a:r>
            <a:r>
              <a:rPr lang="en-US" dirty="0" err="1" smtClean="0"/>
              <a:t>дарааллаар</a:t>
            </a:r>
            <a:r>
              <a:rPr lang="en-US" dirty="0" smtClean="0"/>
              <a:t> </a:t>
            </a:r>
            <a:r>
              <a:rPr lang="en-US" dirty="0" err="1" smtClean="0"/>
              <a:t>дандаа</a:t>
            </a:r>
            <a:r>
              <a:rPr lang="en-US" dirty="0" smtClean="0"/>
              <a:t> </a:t>
            </a:r>
            <a:r>
              <a:rPr lang="en-US" dirty="0" err="1" smtClean="0"/>
              <a:t>зүүн</a:t>
            </a:r>
            <a:r>
              <a:rPr lang="en-US" dirty="0" smtClean="0"/>
              <a:t> </a:t>
            </a:r>
            <a:r>
              <a:rPr lang="en-US" dirty="0" err="1" smtClean="0"/>
              <a:t>гар</a:t>
            </a:r>
            <a:r>
              <a:rPr lang="en-US" dirty="0" smtClean="0"/>
              <a:t> </a:t>
            </a:r>
            <a:r>
              <a:rPr lang="en-US" dirty="0" err="1" smtClean="0"/>
              <a:t>талаас</a:t>
            </a:r>
            <a:r>
              <a:rPr lang="en-US" dirty="0" smtClean="0"/>
              <a:t> </a:t>
            </a:r>
            <a:r>
              <a:rPr lang="en-US" dirty="0" err="1" smtClean="0"/>
              <a:t>өгнө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Зоогийн</a:t>
            </a:r>
            <a:r>
              <a:rPr lang="en-US" b="1" dirty="0" smtClean="0"/>
              <a:t> </a:t>
            </a:r>
            <a:r>
              <a:rPr lang="en-US" b="1" dirty="0" err="1" smtClean="0"/>
              <a:t>ширээнд</a:t>
            </a:r>
            <a:r>
              <a:rPr lang="en-US" b="1" dirty="0" smtClean="0"/>
              <a:t> </a:t>
            </a:r>
            <a:r>
              <a:rPr lang="en-US" b="1" dirty="0" err="1" smtClean="0"/>
              <a:t>анхаарах</a:t>
            </a:r>
            <a:r>
              <a:rPr lang="en-US" b="1" dirty="0" smtClean="0"/>
              <a:t> </a:t>
            </a:r>
            <a:r>
              <a:rPr lang="en-US" b="1" dirty="0" err="1" smtClean="0"/>
              <a:t>зүйлс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en-US" dirty="0" err="1" smtClean="0"/>
              <a:t>Хоолонд</a:t>
            </a:r>
            <a:r>
              <a:rPr lang="en-US" dirty="0" smtClean="0"/>
              <a:t> </a:t>
            </a:r>
            <a:r>
              <a:rPr lang="en-US" dirty="0" err="1" smtClean="0"/>
              <a:t>орохдоо</a:t>
            </a:r>
            <a:r>
              <a:rPr lang="en-US" dirty="0" smtClean="0"/>
              <a:t> </a:t>
            </a:r>
            <a:r>
              <a:rPr lang="en-US" dirty="0" err="1" smtClean="0"/>
              <a:t>цэвэрхэн</a:t>
            </a:r>
            <a:r>
              <a:rPr lang="en-US" dirty="0" smtClean="0"/>
              <a:t> </a:t>
            </a:r>
            <a:r>
              <a:rPr lang="en-US" dirty="0" err="1" smtClean="0"/>
              <a:t>хувцасласан</a:t>
            </a:r>
            <a:r>
              <a:rPr lang="en-US" dirty="0" smtClean="0"/>
              <a:t> </a:t>
            </a:r>
            <a:r>
              <a:rPr lang="en-US" dirty="0" err="1" smtClean="0"/>
              <a:t>байна</a:t>
            </a:r>
            <a:endParaRPr lang="en-US" dirty="0" smtClean="0"/>
          </a:p>
          <a:p>
            <a:pPr lvl="0"/>
            <a:r>
              <a:rPr lang="en-US" dirty="0" err="1" smtClean="0"/>
              <a:t>Зоог</a:t>
            </a:r>
            <a:r>
              <a:rPr lang="en-US" dirty="0" smtClean="0"/>
              <a:t> </a:t>
            </a:r>
            <a:r>
              <a:rPr lang="en-US" dirty="0" err="1" smtClean="0"/>
              <a:t>барьж</a:t>
            </a:r>
            <a:r>
              <a:rPr lang="en-US" dirty="0" smtClean="0"/>
              <a:t> </a:t>
            </a:r>
            <a:r>
              <a:rPr lang="en-US" dirty="0" err="1" smtClean="0"/>
              <a:t>байх</a:t>
            </a:r>
            <a:r>
              <a:rPr lang="en-US" dirty="0" smtClean="0"/>
              <a:t> </a:t>
            </a:r>
            <a:r>
              <a:rPr lang="en-US" dirty="0" err="1" smtClean="0"/>
              <a:t>явцад</a:t>
            </a:r>
            <a:r>
              <a:rPr lang="en-US" dirty="0" smtClean="0"/>
              <a:t> </a:t>
            </a:r>
            <a:r>
              <a:rPr lang="en-US" dirty="0" err="1" smtClean="0"/>
              <a:t>өөрийн</a:t>
            </a:r>
            <a:r>
              <a:rPr lang="en-US" dirty="0" smtClean="0"/>
              <a:t> </a:t>
            </a:r>
            <a:r>
              <a:rPr lang="en-US" dirty="0" err="1" smtClean="0"/>
              <a:t>өвчний</a:t>
            </a:r>
            <a:r>
              <a:rPr lang="en-US" dirty="0" smtClean="0"/>
              <a:t> </a:t>
            </a:r>
            <a:r>
              <a:rPr lang="en-US" dirty="0" err="1" smtClean="0"/>
              <a:t>тухай</a:t>
            </a:r>
            <a:r>
              <a:rPr lang="en-US" dirty="0" smtClean="0"/>
              <a:t> </a:t>
            </a:r>
            <a:r>
              <a:rPr lang="en-US" dirty="0" err="1" smtClean="0"/>
              <a:t>бүү</a:t>
            </a:r>
            <a:r>
              <a:rPr lang="en-US" dirty="0" smtClean="0"/>
              <a:t> </a:t>
            </a:r>
            <a:r>
              <a:rPr lang="en-US" dirty="0" err="1" smtClean="0"/>
              <a:t>ярь</a:t>
            </a:r>
            <a:endParaRPr lang="en-US" dirty="0" smtClean="0"/>
          </a:p>
          <a:p>
            <a:pPr lvl="0"/>
            <a:r>
              <a:rPr lang="en-US" dirty="0" err="1" smtClean="0"/>
              <a:t>Бусдын</a:t>
            </a:r>
            <a:r>
              <a:rPr lang="en-US" dirty="0" smtClean="0"/>
              <a:t> </a:t>
            </a:r>
            <a:r>
              <a:rPr lang="en-US" dirty="0" err="1" smtClean="0"/>
              <a:t>идэж</a:t>
            </a:r>
            <a:r>
              <a:rPr lang="en-US" dirty="0" smtClean="0"/>
              <a:t> </a:t>
            </a:r>
            <a:r>
              <a:rPr lang="en-US" dirty="0" err="1" smtClean="0"/>
              <a:t>байгаа</a:t>
            </a:r>
            <a:r>
              <a:rPr lang="en-US" dirty="0" smtClean="0"/>
              <a:t> </a:t>
            </a:r>
            <a:r>
              <a:rPr lang="en-US" dirty="0" err="1" smtClean="0"/>
              <a:t>хоолон</a:t>
            </a:r>
            <a:r>
              <a:rPr lang="en-US" dirty="0" smtClean="0"/>
              <a:t> </a:t>
            </a:r>
            <a:r>
              <a:rPr lang="en-US" dirty="0" err="1" smtClean="0"/>
              <a:t>дээр</a:t>
            </a:r>
            <a:r>
              <a:rPr lang="en-US" dirty="0" smtClean="0"/>
              <a:t> </a:t>
            </a:r>
            <a:r>
              <a:rPr lang="en-US" dirty="0" err="1" smtClean="0"/>
              <a:t>давуулан</a:t>
            </a:r>
            <a:r>
              <a:rPr lang="en-US" dirty="0" smtClean="0"/>
              <a:t> </a:t>
            </a:r>
            <a:r>
              <a:rPr lang="en-US" dirty="0" err="1" smtClean="0"/>
              <a:t>юм</a:t>
            </a:r>
            <a:r>
              <a:rPr lang="en-US" dirty="0" smtClean="0"/>
              <a:t> </a:t>
            </a:r>
            <a:r>
              <a:rPr lang="en-US" dirty="0" err="1" smtClean="0"/>
              <a:t>бүү</a:t>
            </a:r>
            <a:r>
              <a:rPr lang="en-US" dirty="0" smtClean="0"/>
              <a:t> </a:t>
            </a:r>
            <a:r>
              <a:rPr lang="en-US" dirty="0" err="1" smtClean="0"/>
              <a:t>ав</a:t>
            </a:r>
            <a:endParaRPr lang="en-US" dirty="0" smtClean="0"/>
          </a:p>
          <a:p>
            <a:pPr lvl="0"/>
            <a:r>
              <a:rPr lang="en-US" dirty="0" err="1" smtClean="0"/>
              <a:t>Махан</a:t>
            </a:r>
            <a:r>
              <a:rPr lang="en-US" dirty="0" smtClean="0"/>
              <a:t> </a:t>
            </a:r>
            <a:r>
              <a:rPr lang="en-US" dirty="0" err="1" smtClean="0"/>
              <a:t>хоол</a:t>
            </a:r>
            <a:r>
              <a:rPr lang="en-US" dirty="0" smtClean="0"/>
              <a:t> </a:t>
            </a:r>
            <a:r>
              <a:rPr lang="en-US" dirty="0" err="1" smtClean="0"/>
              <a:t>идэж</a:t>
            </a:r>
            <a:r>
              <a:rPr lang="en-US" dirty="0" smtClean="0"/>
              <a:t> </a:t>
            </a:r>
            <a:r>
              <a:rPr lang="en-US" dirty="0" err="1" smtClean="0"/>
              <a:t>байгаа</a:t>
            </a:r>
            <a:r>
              <a:rPr lang="en-US" dirty="0" smtClean="0"/>
              <a:t> </a:t>
            </a:r>
            <a:r>
              <a:rPr lang="en-US" dirty="0" err="1" smtClean="0"/>
              <a:t>тохиолдолд</a:t>
            </a:r>
            <a:r>
              <a:rPr lang="en-US" dirty="0" smtClean="0"/>
              <a:t> </a:t>
            </a:r>
            <a:r>
              <a:rPr lang="en-US" dirty="0" err="1" smtClean="0"/>
              <a:t>махыг</a:t>
            </a:r>
            <a:r>
              <a:rPr lang="en-US" dirty="0" smtClean="0"/>
              <a:t> </a:t>
            </a:r>
            <a:r>
              <a:rPr lang="en-US" dirty="0" err="1" smtClean="0"/>
              <a:t>нэг</a:t>
            </a:r>
            <a:r>
              <a:rPr lang="en-US" dirty="0" smtClean="0"/>
              <a:t> </a:t>
            </a:r>
            <a:r>
              <a:rPr lang="en-US" dirty="0" err="1" smtClean="0"/>
              <a:t>мөсөн</a:t>
            </a:r>
            <a:r>
              <a:rPr lang="en-US" dirty="0" smtClean="0"/>
              <a:t> </a:t>
            </a:r>
            <a:r>
              <a:rPr lang="en-US" dirty="0" err="1" smtClean="0"/>
              <a:t>жижиглэдэггүй</a:t>
            </a:r>
            <a:endParaRPr lang="en-US" dirty="0" smtClean="0"/>
          </a:p>
          <a:p>
            <a:pPr lvl="0"/>
            <a:r>
              <a:rPr lang="en-US" dirty="0" err="1" smtClean="0"/>
              <a:t>Байцааны</a:t>
            </a:r>
            <a:r>
              <a:rPr lang="en-US" dirty="0" smtClean="0"/>
              <a:t> </a:t>
            </a:r>
            <a:r>
              <a:rPr lang="en-US" dirty="0" err="1" smtClean="0"/>
              <a:t>ороомог</a:t>
            </a:r>
            <a:r>
              <a:rPr lang="en-US" dirty="0" smtClean="0"/>
              <a:t>, </a:t>
            </a:r>
            <a:r>
              <a:rPr lang="en-US" dirty="0" err="1" smtClean="0"/>
              <a:t>котлет</a:t>
            </a:r>
            <a:r>
              <a:rPr lang="en-US" dirty="0" smtClean="0"/>
              <a:t>, </a:t>
            </a:r>
            <a:r>
              <a:rPr lang="en-US" dirty="0" err="1" smtClean="0"/>
              <a:t>шарсан</a:t>
            </a:r>
            <a:r>
              <a:rPr lang="en-US" dirty="0" smtClean="0"/>
              <a:t> </a:t>
            </a:r>
            <a:r>
              <a:rPr lang="en-US" dirty="0" err="1" smtClean="0"/>
              <a:t>өндөг</a:t>
            </a:r>
            <a:r>
              <a:rPr lang="en-US" dirty="0" smtClean="0"/>
              <a:t>, </a:t>
            </a:r>
            <a:r>
              <a:rPr lang="en-US" dirty="0" err="1" smtClean="0"/>
              <a:t>шарсан</a:t>
            </a:r>
            <a:r>
              <a:rPr lang="en-US" dirty="0" smtClean="0"/>
              <a:t> </a:t>
            </a:r>
            <a:r>
              <a:rPr lang="en-US" dirty="0" err="1" smtClean="0"/>
              <a:t>төмс</a:t>
            </a:r>
            <a:r>
              <a:rPr lang="en-US" dirty="0" smtClean="0"/>
              <a:t> </a:t>
            </a:r>
            <a:r>
              <a:rPr lang="en-US" dirty="0" err="1" smtClean="0"/>
              <a:t>зэрэг</a:t>
            </a:r>
            <a:r>
              <a:rPr lang="en-US" dirty="0" smtClean="0"/>
              <a:t> </a:t>
            </a:r>
            <a:r>
              <a:rPr lang="en-US" dirty="0" err="1" smtClean="0"/>
              <a:t>хоолонд</a:t>
            </a:r>
            <a:r>
              <a:rPr lang="en-US" dirty="0" smtClean="0"/>
              <a:t> </a:t>
            </a:r>
            <a:r>
              <a:rPr lang="en-US" dirty="0" err="1" smtClean="0"/>
              <a:t>хутга</a:t>
            </a:r>
            <a:r>
              <a:rPr lang="en-US" dirty="0" smtClean="0"/>
              <a:t> </a:t>
            </a:r>
            <a:r>
              <a:rPr lang="en-US" dirty="0" err="1" smtClean="0"/>
              <a:t>хэрэглэдэггүй</a:t>
            </a:r>
            <a:endParaRPr lang="en-US" dirty="0" smtClean="0"/>
          </a:p>
          <a:p>
            <a:pPr lvl="0"/>
            <a:r>
              <a:rPr lang="en-US" dirty="0" err="1" smtClean="0"/>
              <a:t>Талх</a:t>
            </a:r>
            <a:r>
              <a:rPr lang="en-US" dirty="0" smtClean="0"/>
              <a:t>, </a:t>
            </a:r>
            <a:r>
              <a:rPr lang="en-US" dirty="0" err="1" smtClean="0"/>
              <a:t>мантууг</a:t>
            </a:r>
            <a:r>
              <a:rPr lang="en-US" dirty="0" smtClean="0"/>
              <a:t> </a:t>
            </a:r>
            <a:r>
              <a:rPr lang="en-US" dirty="0" err="1" smtClean="0"/>
              <a:t>сэрээддэггүй</a:t>
            </a:r>
            <a:endParaRPr lang="en-US" dirty="0" smtClean="0"/>
          </a:p>
          <a:p>
            <a:pPr lvl="0"/>
            <a:r>
              <a:rPr lang="en-US" dirty="0" err="1" smtClean="0"/>
              <a:t>Талхийг</a:t>
            </a:r>
            <a:r>
              <a:rPr lang="en-US" dirty="0" smtClean="0"/>
              <a:t> </a:t>
            </a:r>
            <a:r>
              <a:rPr lang="en-US" dirty="0" err="1" smtClean="0"/>
              <a:t>шөлөнд</a:t>
            </a:r>
            <a:r>
              <a:rPr lang="en-US" dirty="0" smtClean="0"/>
              <a:t> </a:t>
            </a:r>
            <a:r>
              <a:rPr lang="en-US" dirty="0" err="1" smtClean="0"/>
              <a:t>дүрдэггүй</a:t>
            </a:r>
            <a:endParaRPr lang="en-US" dirty="0" smtClean="0"/>
          </a:p>
          <a:p>
            <a:pPr lvl="0"/>
            <a:r>
              <a:rPr lang="en-US" dirty="0" err="1" smtClean="0"/>
              <a:t>Цайллагын</a:t>
            </a:r>
            <a:r>
              <a:rPr lang="en-US" dirty="0" smtClean="0"/>
              <a:t> </a:t>
            </a:r>
            <a:r>
              <a:rPr lang="en-US" dirty="0" err="1" smtClean="0"/>
              <a:t>үед</a:t>
            </a:r>
            <a:r>
              <a:rPr lang="en-US" dirty="0" smtClean="0"/>
              <a:t> </a:t>
            </a:r>
            <a:r>
              <a:rPr lang="en-US" dirty="0" err="1" smtClean="0"/>
              <a:t>эсвэл</a:t>
            </a:r>
            <a:r>
              <a:rPr lang="en-US" dirty="0" smtClean="0"/>
              <a:t> </a:t>
            </a:r>
            <a:r>
              <a:rPr lang="en-US" dirty="0" err="1" smtClean="0"/>
              <a:t>айлд</a:t>
            </a:r>
            <a:r>
              <a:rPr lang="en-US" dirty="0" smtClean="0"/>
              <a:t> </a:t>
            </a:r>
            <a:r>
              <a:rPr lang="en-US" dirty="0" err="1" smtClean="0"/>
              <a:t>уригдсан</a:t>
            </a:r>
            <a:r>
              <a:rPr lang="en-US" dirty="0" smtClean="0"/>
              <a:t> </a:t>
            </a:r>
            <a:r>
              <a:rPr lang="en-US" dirty="0" err="1" smtClean="0"/>
              <a:t>тохиолдолд</a:t>
            </a:r>
            <a:r>
              <a:rPr lang="en-US" dirty="0" smtClean="0"/>
              <a:t> </a:t>
            </a:r>
            <a:r>
              <a:rPr lang="en-US" dirty="0" err="1" smtClean="0"/>
              <a:t>хоол</a:t>
            </a:r>
            <a:r>
              <a:rPr lang="en-US" dirty="0" smtClean="0"/>
              <a:t> </a:t>
            </a:r>
            <a:r>
              <a:rPr lang="en-US" dirty="0" err="1" smtClean="0"/>
              <a:t>идсэний</a:t>
            </a:r>
            <a:r>
              <a:rPr lang="en-US" dirty="0" smtClean="0"/>
              <a:t> </a:t>
            </a:r>
            <a:r>
              <a:rPr lang="en-US" dirty="0" err="1" smtClean="0"/>
              <a:t>дараа</a:t>
            </a:r>
            <a:r>
              <a:rPr lang="en-US" dirty="0" smtClean="0"/>
              <a:t> </a:t>
            </a:r>
            <a:r>
              <a:rPr lang="en-US" dirty="0" err="1" smtClean="0"/>
              <a:t>тавгаа</a:t>
            </a:r>
            <a:r>
              <a:rPr lang="en-US" dirty="0" smtClean="0"/>
              <a:t> </a:t>
            </a:r>
            <a:r>
              <a:rPr lang="en-US" dirty="0" err="1" smtClean="0"/>
              <a:t>авч</a:t>
            </a:r>
            <a:r>
              <a:rPr lang="en-US" dirty="0" smtClean="0"/>
              <a:t> </a:t>
            </a:r>
            <a:r>
              <a:rPr lang="en-US" dirty="0" err="1" smtClean="0"/>
              <a:t>өгч</a:t>
            </a:r>
            <a:r>
              <a:rPr lang="en-US" dirty="0" smtClean="0"/>
              <a:t> </a:t>
            </a:r>
            <a:r>
              <a:rPr lang="en-US" dirty="0" err="1" smtClean="0"/>
              <a:t>болохгүй</a:t>
            </a:r>
            <a:r>
              <a:rPr lang="en-US" dirty="0" smtClean="0"/>
              <a:t>. </a:t>
            </a:r>
            <a:r>
              <a:rPr lang="en-US" dirty="0" err="1" smtClean="0"/>
              <a:t>Энэ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таныг</a:t>
            </a:r>
            <a:r>
              <a:rPr lang="en-US" dirty="0" smtClean="0"/>
              <a:t> </a:t>
            </a:r>
            <a:r>
              <a:rPr lang="en-US" dirty="0" err="1" smtClean="0"/>
              <a:t>цадаагүй</a:t>
            </a:r>
            <a:r>
              <a:rPr lang="en-US" dirty="0" smtClean="0"/>
              <a:t> </a:t>
            </a:r>
            <a:r>
              <a:rPr lang="en-US" dirty="0" err="1" smtClean="0"/>
              <a:t>сэтгэл</a:t>
            </a:r>
            <a:r>
              <a:rPr lang="en-US" dirty="0" smtClean="0"/>
              <a:t> </a:t>
            </a:r>
            <a:r>
              <a:rPr lang="en-US" dirty="0" err="1" smtClean="0"/>
              <a:t>дундуур</a:t>
            </a:r>
            <a:r>
              <a:rPr lang="en-US" dirty="0" smtClean="0"/>
              <a:t> </a:t>
            </a:r>
            <a:r>
              <a:rPr lang="en-US" dirty="0" err="1" smtClean="0"/>
              <a:t>байна</a:t>
            </a:r>
            <a:r>
              <a:rPr lang="en-US" dirty="0" smtClean="0"/>
              <a:t> </a:t>
            </a:r>
            <a:r>
              <a:rPr lang="en-US" dirty="0" err="1" smtClean="0"/>
              <a:t>гэж</a:t>
            </a:r>
            <a:r>
              <a:rPr lang="en-US" dirty="0" smtClean="0"/>
              <a:t> </a:t>
            </a:r>
            <a:r>
              <a:rPr lang="en-US" dirty="0" err="1" smtClean="0"/>
              <a:t>ойлгуулахад</a:t>
            </a:r>
            <a:r>
              <a:rPr lang="en-US" dirty="0" smtClean="0"/>
              <a:t> </a:t>
            </a:r>
            <a:r>
              <a:rPr lang="en-US" dirty="0" err="1" smtClean="0"/>
              <a:t>хүргэдэг</a:t>
            </a:r>
            <a:r>
              <a:rPr lang="en-US" dirty="0" smtClean="0"/>
              <a:t>. </a:t>
            </a:r>
            <a:r>
              <a:rPr lang="en-US" dirty="0" err="1" smtClean="0"/>
              <a:t>Цайг</a:t>
            </a:r>
            <a:r>
              <a:rPr lang="en-US" dirty="0" smtClean="0"/>
              <a:t> </a:t>
            </a:r>
            <a:r>
              <a:rPr lang="en-US" dirty="0" err="1" smtClean="0"/>
              <a:t>уухдаа</a:t>
            </a:r>
            <a:r>
              <a:rPr lang="en-US" dirty="0" smtClean="0"/>
              <a:t> </a:t>
            </a:r>
            <a:r>
              <a:rPr lang="en-US" dirty="0" err="1" smtClean="0"/>
              <a:t>халбагыг</a:t>
            </a:r>
            <a:r>
              <a:rPr lang="en-US" dirty="0" smtClean="0"/>
              <a:t> </a:t>
            </a:r>
            <a:r>
              <a:rPr lang="en-US" dirty="0" err="1" smtClean="0"/>
              <a:t>дүрээстэй</a:t>
            </a:r>
            <a:r>
              <a:rPr lang="en-US" dirty="0" smtClean="0"/>
              <a:t> </a:t>
            </a:r>
            <a:r>
              <a:rPr lang="en-US" dirty="0" err="1" smtClean="0"/>
              <a:t>чигээр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цайгаа</a:t>
            </a:r>
            <a:r>
              <a:rPr lang="en-US" dirty="0" smtClean="0"/>
              <a:t> </a:t>
            </a:r>
            <a:r>
              <a:rPr lang="en-US" dirty="0" err="1" smtClean="0"/>
              <a:t>уудаггүй</a:t>
            </a:r>
            <a:endParaRPr lang="en-US" dirty="0" smtClean="0"/>
          </a:p>
          <a:p>
            <a:pPr lvl="0"/>
            <a:r>
              <a:rPr lang="en-US" dirty="0" err="1" smtClean="0"/>
              <a:t>Уруулынхаа</a:t>
            </a:r>
            <a:r>
              <a:rPr lang="en-US" dirty="0" smtClean="0"/>
              <a:t> </a:t>
            </a:r>
            <a:r>
              <a:rPr lang="en-US" dirty="0" err="1" smtClean="0"/>
              <a:t>будаг</a:t>
            </a:r>
            <a:r>
              <a:rPr lang="en-US" dirty="0" smtClean="0"/>
              <a:t> </a:t>
            </a:r>
            <a:r>
              <a:rPr lang="en-US" dirty="0" err="1" smtClean="0"/>
              <a:t>тосыг</a:t>
            </a:r>
            <a:r>
              <a:rPr lang="en-US" dirty="0" smtClean="0"/>
              <a:t> </a:t>
            </a:r>
            <a:r>
              <a:rPr lang="en-US" dirty="0" err="1" smtClean="0"/>
              <a:t>арчиж</a:t>
            </a:r>
            <a:r>
              <a:rPr lang="en-US" dirty="0" smtClean="0"/>
              <a:t> </a:t>
            </a:r>
            <a:r>
              <a:rPr lang="en-US" dirty="0" err="1" smtClean="0"/>
              <a:t>байж</a:t>
            </a:r>
            <a:r>
              <a:rPr lang="en-US" dirty="0" smtClean="0"/>
              <a:t> </a:t>
            </a:r>
            <a:r>
              <a:rPr lang="en-US" dirty="0" err="1" smtClean="0"/>
              <a:t>уух</a:t>
            </a:r>
            <a:r>
              <a:rPr lang="en-US" dirty="0" smtClean="0"/>
              <a:t> </a:t>
            </a:r>
            <a:r>
              <a:rPr lang="en-US" dirty="0" err="1" smtClean="0"/>
              <a:t>зүйлээ</a:t>
            </a:r>
            <a:r>
              <a:rPr lang="en-US" dirty="0" smtClean="0"/>
              <a:t> </a:t>
            </a:r>
            <a:r>
              <a:rPr lang="en-US" dirty="0" err="1" smtClean="0"/>
              <a:t>ууна</a:t>
            </a:r>
            <a:endParaRPr lang="en-US" dirty="0" smtClean="0"/>
          </a:p>
          <a:p>
            <a:pPr lvl="0"/>
            <a:r>
              <a:rPr lang="en-US" dirty="0" err="1" smtClean="0"/>
              <a:t>Ам</a:t>
            </a:r>
            <a:r>
              <a:rPr lang="en-US" dirty="0" smtClean="0"/>
              <a:t> </a:t>
            </a:r>
            <a:r>
              <a:rPr lang="en-US" dirty="0" err="1" smtClean="0"/>
              <a:t>арчдаг</a:t>
            </a:r>
            <a:r>
              <a:rPr lang="en-US" dirty="0" smtClean="0"/>
              <a:t> </a:t>
            </a:r>
            <a:r>
              <a:rPr lang="en-US" dirty="0" err="1" smtClean="0"/>
              <a:t>цаасаар</a:t>
            </a:r>
            <a:r>
              <a:rPr lang="en-US" dirty="0" smtClean="0"/>
              <a:t> </a:t>
            </a:r>
            <a:r>
              <a:rPr lang="en-US" dirty="0" err="1" smtClean="0"/>
              <a:t>хөлсөө</a:t>
            </a:r>
            <a:r>
              <a:rPr lang="en-US" dirty="0" smtClean="0"/>
              <a:t> </a:t>
            </a:r>
            <a:r>
              <a:rPr lang="en-US" dirty="0" err="1" smtClean="0"/>
              <a:t>арчдаггүй</a:t>
            </a:r>
            <a:endParaRPr lang="en-US" dirty="0" smtClean="0"/>
          </a:p>
          <a:p>
            <a:pPr lvl="0"/>
            <a:r>
              <a:rPr lang="en-US" dirty="0" err="1" smtClean="0"/>
              <a:t>Ажил</a:t>
            </a:r>
            <a:r>
              <a:rPr lang="en-US" dirty="0" smtClean="0"/>
              <a:t> </a:t>
            </a:r>
            <a:r>
              <a:rPr lang="en-US" dirty="0" err="1" smtClean="0"/>
              <a:t>хэргийн</a:t>
            </a:r>
            <a:r>
              <a:rPr lang="en-US" dirty="0" smtClean="0"/>
              <a:t> </a:t>
            </a:r>
            <a:r>
              <a:rPr lang="en-US" dirty="0" err="1" smtClean="0"/>
              <a:t>явц</a:t>
            </a:r>
            <a:r>
              <a:rPr lang="en-US" dirty="0" smtClean="0"/>
              <a:t> </a:t>
            </a:r>
            <a:r>
              <a:rPr lang="en-US" dirty="0" err="1" smtClean="0"/>
              <a:t>дахь</a:t>
            </a:r>
            <a:r>
              <a:rPr lang="en-US" dirty="0" smtClean="0"/>
              <a:t> </a:t>
            </a:r>
            <a:r>
              <a:rPr lang="en-US" dirty="0" err="1" smtClean="0"/>
              <a:t>үдийн</a:t>
            </a:r>
            <a:r>
              <a:rPr lang="en-US" dirty="0" smtClean="0"/>
              <a:t> </a:t>
            </a:r>
            <a:r>
              <a:rPr lang="en-US" dirty="0" err="1" smtClean="0"/>
              <a:t>хоол</a:t>
            </a:r>
            <a:r>
              <a:rPr lang="en-US" dirty="0" smtClean="0"/>
              <a:t> </a:t>
            </a:r>
            <a:r>
              <a:rPr lang="en-US" dirty="0" err="1" smtClean="0"/>
              <a:t>хүлээн</a:t>
            </a:r>
            <a:r>
              <a:rPr lang="en-US" dirty="0" smtClean="0"/>
              <a:t> </a:t>
            </a:r>
            <a:r>
              <a:rPr lang="en-US" dirty="0" err="1" smtClean="0"/>
              <a:t>авалтын</a:t>
            </a:r>
            <a:r>
              <a:rPr lang="en-US" dirty="0" smtClean="0"/>
              <a:t> </a:t>
            </a:r>
            <a:r>
              <a:rPr lang="en-US" dirty="0" err="1" smtClean="0"/>
              <a:t>аль</a:t>
            </a:r>
            <a:r>
              <a:rPr lang="en-US" dirty="0" smtClean="0"/>
              <a:t> </a:t>
            </a:r>
            <a:r>
              <a:rPr lang="en-US" dirty="0" err="1" smtClean="0"/>
              <a:t>альд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спиртийн</a:t>
            </a:r>
            <a:r>
              <a:rPr lang="en-US" dirty="0" smtClean="0"/>
              <a:t> </a:t>
            </a:r>
            <a:r>
              <a:rPr lang="en-US" dirty="0" err="1" smtClean="0"/>
              <a:t>төрлийн</a:t>
            </a:r>
            <a:r>
              <a:rPr lang="en-US" dirty="0" smtClean="0"/>
              <a:t> </a:t>
            </a:r>
            <a:r>
              <a:rPr lang="en-US" dirty="0" err="1" smtClean="0"/>
              <a:t>ундааг</a:t>
            </a:r>
            <a:r>
              <a:rPr lang="en-US" dirty="0" smtClean="0"/>
              <a:t> </a:t>
            </a:r>
            <a:r>
              <a:rPr lang="en-US" dirty="0" err="1" smtClean="0"/>
              <a:t>бага</a:t>
            </a:r>
            <a:r>
              <a:rPr lang="en-US" dirty="0" smtClean="0"/>
              <a:t> </a:t>
            </a:r>
            <a:r>
              <a:rPr lang="en-US" dirty="0" err="1" smtClean="0"/>
              <a:t>хэрэглэхийг</a:t>
            </a:r>
            <a:r>
              <a:rPr lang="en-US" dirty="0" smtClean="0"/>
              <a:t> </a:t>
            </a:r>
            <a:r>
              <a:rPr lang="en-US" dirty="0" err="1" smtClean="0"/>
              <a:t>хичээнэ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ulson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4600" y="1981200"/>
            <a:ext cx="6654800" cy="4439999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Дэлхийн өвөрмөц орчинтой ресторанууд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86800" cy="4525963"/>
          </a:xfrm>
        </p:spPr>
        <p:txBody>
          <a:bodyPr vert="horz">
            <a:normAutofit/>
          </a:bodyPr>
          <a:lstStyle/>
          <a:p>
            <a:pPr algn="just">
              <a:buNone/>
            </a:pPr>
            <a:r>
              <a:rPr lang="mn-MN" sz="1600" b="1" dirty="0" smtClean="0"/>
              <a:t>        </a:t>
            </a:r>
            <a:r>
              <a:rPr lang="az-Cyrl-AZ" sz="1600" b="1" dirty="0" smtClean="0"/>
              <a:t>Та </a:t>
            </a:r>
            <a:r>
              <a:rPr lang="az-Cyrl-AZ" sz="1600" b="1" dirty="0" smtClean="0"/>
              <a:t>нарын хэн нь ч гэсэн далайн эрэг дээр романтик оройн зоог барих юмсан гэж мөрөөдөж байсан нь лавтай. Тэгвэл Индонезийн Бали арал дээрх </a:t>
            </a:r>
            <a:r>
              <a:rPr lang="en-US" sz="1600" b="1" dirty="0" err="1" smtClean="0"/>
              <a:t>Samaya</a:t>
            </a:r>
            <a:r>
              <a:rPr lang="en-US" sz="1600" b="1" dirty="0" smtClean="0"/>
              <a:t> </a:t>
            </a:r>
            <a:r>
              <a:rPr lang="az-Cyrl-AZ" sz="1600" b="1" dirty="0" smtClean="0"/>
              <a:t>зочид буудалд байрладаг «</a:t>
            </a:r>
            <a:r>
              <a:rPr lang="en-US" sz="1600" b="1" dirty="0" smtClean="0"/>
              <a:t>Breeze» </a:t>
            </a:r>
            <a:r>
              <a:rPr lang="az-Cyrl-AZ" sz="1600" b="1" dirty="0" smtClean="0"/>
              <a:t>кафе таны мөрөөдлийг биелүүлж чадна </a:t>
            </a:r>
            <a:r>
              <a:rPr lang="az-Cyrl-AZ" sz="1600" b="1" dirty="0" smtClean="0"/>
              <a:t>гэдэгт </a:t>
            </a:r>
            <a:r>
              <a:rPr lang="az-Cyrl-AZ" sz="1600" b="1" dirty="0" smtClean="0"/>
              <a:t>итгэлтэй байна</a:t>
            </a:r>
            <a:r>
              <a:rPr lang="az-Cyrl-AZ" sz="1600" b="1" dirty="0" smtClean="0"/>
              <a:t>.</a:t>
            </a:r>
            <a:endParaRPr lang="mn-MN" sz="1600" b="1" dirty="0" smtClean="0"/>
          </a:p>
          <a:p>
            <a:pPr>
              <a:buNone/>
            </a:pPr>
            <a:endParaRPr lang="en-US" sz="1600" dirty="0"/>
          </a:p>
        </p:txBody>
      </p:sp>
    </p:spTree>
  </p:cSld>
  <p:clrMapOvr>
    <a:masterClrMapping/>
  </p:clrMapOvr>
  <p:transition spd="med">
    <p:wheel spokes="3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6868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mn-MN" sz="1800" b="1" dirty="0" smtClean="0"/>
              <a:t>      </a:t>
            </a:r>
            <a:r>
              <a:rPr lang="az-Cyrl-AZ" sz="1800" b="1" dirty="0" smtClean="0"/>
              <a:t>Хэзээ </a:t>
            </a:r>
            <a:r>
              <a:rPr lang="az-Cyrl-AZ" sz="1800" b="1" dirty="0" smtClean="0"/>
              <a:t>ч унтаж амардаггүй, мөнхийн хөл хөдөлгөөнд байдаг Лас Вегасын </a:t>
            </a:r>
            <a:r>
              <a:rPr lang="en-US" sz="1800" b="1" dirty="0" smtClean="0"/>
              <a:t>Stratosphere </a:t>
            </a:r>
            <a:r>
              <a:rPr lang="az-Cyrl-AZ" sz="1800" b="1" dirty="0" smtClean="0"/>
              <a:t>зочид буудлын дээвэр дээр «</a:t>
            </a:r>
            <a:r>
              <a:rPr lang="en-US" sz="1800" b="1" dirty="0" smtClean="0"/>
              <a:t>Top of the World» </a:t>
            </a:r>
            <a:r>
              <a:rPr lang="az-Cyrl-AZ" sz="1800" b="1" dirty="0" smtClean="0"/>
              <a:t>хэмээх өвөрмөц ресторан байдаг юм байна. Тэрээр тэнхлэг дээрээ байнга эргэн, өөрийн үйлчлүүлэгчдэдээ хотын гоёмсог үзэмжийг толилуулдаг.</a:t>
            </a:r>
            <a:endParaRPr lang="en-US" sz="1800" dirty="0"/>
          </a:p>
        </p:txBody>
      </p:sp>
      <p:pic>
        <p:nvPicPr>
          <p:cNvPr id="4" name="Picture 3" descr="pulson0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1828800"/>
            <a:ext cx="6705600" cy="45720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spd="med">
    <p:wheel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z-Cyrl-AZ" sz="2400" b="1" dirty="0" smtClean="0"/>
              <a:t>Афинд байх </a:t>
            </a:r>
            <a:r>
              <a:rPr lang="en-US" sz="2400" b="1" dirty="0" err="1" smtClean="0"/>
              <a:t>Strofi</a:t>
            </a:r>
            <a:r>
              <a:rPr lang="en-US" sz="2400" b="1" dirty="0" smtClean="0"/>
              <a:t> </a:t>
            </a:r>
            <a:r>
              <a:rPr lang="az-Cyrl-AZ" sz="2400" b="1" dirty="0" smtClean="0"/>
              <a:t>ресторанд Грекийн гайхалтай хоол зуушийг амтлах боломжтой.</a:t>
            </a:r>
            <a:endParaRPr lang="en-US" sz="2400" dirty="0"/>
          </a:p>
        </p:txBody>
      </p:sp>
      <p:pic>
        <p:nvPicPr>
          <p:cNvPr id="4" name="Picture 3" descr="pulson0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143000"/>
            <a:ext cx="8128000" cy="5410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wheel spokes="8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The Rock»  </a:t>
            </a:r>
            <a:r>
              <a:rPr lang="az-Cyrl-AZ" sz="2400" b="1" dirty="0" smtClean="0"/>
              <a:t>ресторан хамгийн өвөрмөц газар байрладаг. Тэрээр Энэтхэгийн далайн хөвөөнд, хад асган дээр байдаг  аж.</a:t>
            </a:r>
            <a:endParaRPr lang="en-US" sz="2400" dirty="0"/>
          </a:p>
        </p:txBody>
      </p:sp>
      <p:pic>
        <p:nvPicPr>
          <p:cNvPr id="4" name="Picture 3" descr="pulson0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1441609"/>
            <a:ext cx="7467600" cy="49591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plit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«Sierra Mar» </a:t>
            </a:r>
            <a:r>
              <a:rPr lang="az-Cyrl-AZ" b="1" dirty="0" smtClean="0"/>
              <a:t>Баар Калифорнид, Номхон далайн эрэг дэнж дээр оршдог.</a:t>
            </a:r>
            <a:endParaRPr lang="en-US" dirty="0"/>
          </a:p>
        </p:txBody>
      </p:sp>
      <p:pic>
        <p:nvPicPr>
          <p:cNvPr id="4" name="Picture 3" descr="pulson0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1200150"/>
            <a:ext cx="7645400" cy="5276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circl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z-Cyrl-AZ" sz="2400" b="1" dirty="0" smtClean="0"/>
              <a:t>Мартагдашгүй сэтгэгдэл үлдээх бас нэгэн өвөрмөц ресторан бол Мальдивт байх «</a:t>
            </a:r>
            <a:r>
              <a:rPr lang="en-US" sz="2400" b="1" dirty="0" err="1" smtClean="0"/>
              <a:t>Ithaa</a:t>
            </a:r>
            <a:r>
              <a:rPr lang="en-US" sz="2400" b="1" dirty="0" smtClean="0"/>
              <a:t> Undersea» </a:t>
            </a:r>
            <a:r>
              <a:rPr lang="az-Cyrl-AZ" sz="2400" b="1" dirty="0" smtClean="0"/>
              <a:t>юм. Та нар далайн амьтдаар хүрээлүүлсэн орчинд, усан доор зоог барина.</a:t>
            </a:r>
            <a:endParaRPr lang="en-US" sz="2400" dirty="0"/>
          </a:p>
        </p:txBody>
      </p:sp>
      <p:pic>
        <p:nvPicPr>
          <p:cNvPr id="4" name="Picture 3" descr="pulson0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1371599"/>
            <a:ext cx="7467600" cy="49706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dissolv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az-Cyrl-AZ" sz="2400" b="1" dirty="0" smtClean="0"/>
              <a:t>Парисын Эйфелийн цамхагийн өндөрлөг дээр байрлах «</a:t>
            </a:r>
            <a:r>
              <a:rPr lang="en-US" sz="2400" b="1" dirty="0" smtClean="0"/>
              <a:t>Le Jules Verne» </a:t>
            </a:r>
            <a:r>
              <a:rPr lang="az-Cyrl-AZ" sz="2400" b="1" dirty="0" smtClean="0"/>
              <a:t>элит ресторанд франц үндэстний зоог барин, элит сортын төрөл бүрийн дарс шимэн зугаацах болно.</a:t>
            </a:r>
            <a:endParaRPr lang="az-Cyrl-AZ" sz="24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pulson0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1219200"/>
            <a:ext cx="8128000" cy="5321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diamond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2600" y="2133600"/>
            <a:ext cx="5257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mn-MN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Arial Mon" pitchFamily="34" charset="0"/>
                <a:cs typeface="Arial Mon" pitchFamily="34" charset="0"/>
              </a:rPr>
              <a:t>Т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Arial Mon" pitchFamily="34" charset="0"/>
                <a:cs typeface="Arial Mon" pitchFamily="34" charset="0"/>
              </a:rPr>
              <a:t>ªÃÑªÂ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Arial Mon" pitchFamily="34" charset="0"/>
              <a:cs typeface="Arial Mon" pitchFamily="34" charset="0"/>
            </a:endParaRPr>
          </a:p>
        </p:txBody>
      </p:sp>
    </p:spTree>
  </p:cSld>
  <p:clrMapOvr>
    <a:masterClrMapping/>
  </p:clrMapOvr>
  <p:transition spd="med">
    <p:newsflash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166</TotalTime>
  <Words>926</Words>
  <Application>Microsoft Office PowerPoint</Application>
  <PresentationFormat>On-screen Show (4:3)</PresentationFormat>
  <Paragraphs>63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Trek</vt:lpstr>
      <vt:lpstr>Бие даалт    </vt:lpstr>
      <vt:lpstr>Зоог барих ёс </vt:lpstr>
      <vt:lpstr>Slide 3</vt:lpstr>
      <vt:lpstr>Япон үндэстний хоол</vt:lpstr>
      <vt:lpstr>Хүлээн авалтын ширээг засахдаа</vt:lpstr>
      <vt:lpstr>Ширээ засалт </vt:lpstr>
      <vt:lpstr>Хамгийн ерөнхийлсөн ангилалаар ширээ засалтыг  </vt:lpstr>
      <vt:lpstr>Slide 8</vt:lpstr>
      <vt:lpstr>Slide 9</vt:lpstr>
      <vt:lpstr>Хоолыг өгөхдөө</vt:lpstr>
      <vt:lpstr>Зоогийн ширээнд анхаарах зүйлс </vt:lpstr>
      <vt:lpstr>Slide 12</vt:lpstr>
      <vt:lpstr>  Дэлхийн өвөрмөц орчинтой ресторанууд 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Бие даалт </dc:title>
  <dc:creator>123</dc:creator>
  <cp:lastModifiedBy>123</cp:lastModifiedBy>
  <cp:revision>17</cp:revision>
  <dcterms:created xsi:type="dcterms:W3CDTF">2014-05-02T01:32:32Z</dcterms:created>
  <dcterms:modified xsi:type="dcterms:W3CDTF">2014-05-02T04:18:36Z</dcterms:modified>
</cp:coreProperties>
</file>