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98" r:id="rId7"/>
    <p:sldId id="261" r:id="rId8"/>
    <p:sldId id="262" r:id="rId9"/>
    <p:sldId id="263" r:id="rId10"/>
    <p:sldId id="264" r:id="rId11"/>
    <p:sldId id="265" r:id="rId12"/>
    <p:sldId id="299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C440A-B98E-44D0-B85C-43B79A68BE2C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7AAEC-2D76-4492-871D-D71A33346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19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7AAEC-2D76-4492-871D-D71A33346C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56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85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0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4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1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5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0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2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3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15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2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6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D3671-35EF-4552-A29D-AFC8A6CB9520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68712-196E-415C-9467-70C4CA86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3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1443" y="0"/>
            <a:ext cx="12197952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5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800" y="0"/>
            <a:ext cx="12333486" cy="6934200"/>
          </a:xfrm>
        </p:spPr>
      </p:pic>
    </p:spTree>
    <p:extLst>
      <p:ext uri="{BB962C8B-B14F-4D97-AF65-F5344CB8AC3E}">
        <p14:creationId xmlns:p14="http://schemas.microsoft.com/office/powerpoint/2010/main" val="74257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502" y="0"/>
            <a:ext cx="11713701" cy="7119142"/>
          </a:xfrm>
        </p:spPr>
      </p:pic>
    </p:spTree>
    <p:extLst>
      <p:ext uri="{BB962C8B-B14F-4D97-AF65-F5344CB8AC3E}">
        <p14:creationId xmlns:p14="http://schemas.microsoft.com/office/powerpoint/2010/main" val="27619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6927"/>
            <a:ext cx="11779034" cy="7003473"/>
          </a:xfrm>
        </p:spPr>
      </p:pic>
    </p:spTree>
    <p:extLst>
      <p:ext uri="{BB962C8B-B14F-4D97-AF65-F5344CB8AC3E}">
        <p14:creationId xmlns:p14="http://schemas.microsoft.com/office/powerpoint/2010/main" val="213546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1791354" cy="6858000"/>
          </a:xfrm>
        </p:spPr>
      </p:pic>
    </p:spTree>
    <p:extLst>
      <p:ext uri="{BB962C8B-B14F-4D97-AF65-F5344CB8AC3E}">
        <p14:creationId xmlns:p14="http://schemas.microsoft.com/office/powerpoint/2010/main" val="21452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1791354" cy="7086600"/>
          </a:xfrm>
        </p:spPr>
      </p:pic>
    </p:spTree>
    <p:extLst>
      <p:ext uri="{BB962C8B-B14F-4D97-AF65-F5344CB8AC3E}">
        <p14:creationId xmlns:p14="http://schemas.microsoft.com/office/powerpoint/2010/main" val="151544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1926887" cy="6858000"/>
          </a:xfrm>
        </p:spPr>
      </p:pic>
    </p:spTree>
    <p:extLst>
      <p:ext uri="{BB962C8B-B14F-4D97-AF65-F5344CB8AC3E}">
        <p14:creationId xmlns:p14="http://schemas.microsoft.com/office/powerpoint/2010/main" val="136991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1926887" cy="7086600"/>
          </a:xfrm>
        </p:spPr>
      </p:pic>
    </p:spTree>
    <p:extLst>
      <p:ext uri="{BB962C8B-B14F-4D97-AF65-F5344CB8AC3E}">
        <p14:creationId xmlns:p14="http://schemas.microsoft.com/office/powerpoint/2010/main" val="140994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1926887" cy="7086600"/>
          </a:xfrm>
        </p:spPr>
      </p:pic>
    </p:spTree>
    <p:extLst>
      <p:ext uri="{BB962C8B-B14F-4D97-AF65-F5344CB8AC3E}">
        <p14:creationId xmlns:p14="http://schemas.microsoft.com/office/powerpoint/2010/main" val="367969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40183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0336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90068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93640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0811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4042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48737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69384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07344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29029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32118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9453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15792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8197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05969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70584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57900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8497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6564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38207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90394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00391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403622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71651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47885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9071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89621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4354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243937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66857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129189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67352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  <p:extLst>
      <p:ext uri="{BB962C8B-B14F-4D97-AF65-F5344CB8AC3E}">
        <p14:creationId xmlns:p14="http://schemas.microsoft.com/office/powerpoint/2010/main" val="390147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</Words>
  <Application>Microsoft Office PowerPoint</Application>
  <PresentationFormat>On-screen Show (4:3)</PresentationFormat>
  <Paragraphs>1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YeYeCoffee</dc:creator>
  <cp:lastModifiedBy>YeYeCoffee</cp:lastModifiedBy>
  <cp:revision>8</cp:revision>
  <dcterms:created xsi:type="dcterms:W3CDTF">2014-10-17T04:41:36Z</dcterms:created>
  <dcterms:modified xsi:type="dcterms:W3CDTF">2014-10-17T09:04:54Z</dcterms:modified>
</cp:coreProperties>
</file>