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6" r:id="rId1"/>
  </p:sldMasterIdLst>
  <p:sldIdLst>
    <p:sldId id="259" r:id="rId2"/>
    <p:sldId id="279" r:id="rId3"/>
    <p:sldId id="280" r:id="rId4"/>
    <p:sldId id="257" r:id="rId5"/>
    <p:sldId id="260" r:id="rId6"/>
    <p:sldId id="264" r:id="rId7"/>
    <p:sldId id="263" r:id="rId8"/>
    <p:sldId id="268" r:id="rId9"/>
    <p:sldId id="267" r:id="rId10"/>
    <p:sldId id="269" r:id="rId11"/>
    <p:sldId id="270" r:id="rId12"/>
    <p:sldId id="271" r:id="rId13"/>
    <p:sldId id="272" r:id="rId14"/>
    <p:sldId id="277" r:id="rId15"/>
    <p:sldId id="262" r:id="rId16"/>
    <p:sldId id="266" r:id="rId17"/>
    <p:sldId id="273" r:id="rId18"/>
    <p:sldId id="274" r:id="rId19"/>
    <p:sldId id="276" r:id="rId20"/>
    <p:sldId id="278" r:id="rId21"/>
    <p:sldId id="275"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FF"/>
    <a:srgbClr val="FF33CC"/>
    <a:srgbClr val="FFFFFF"/>
    <a:srgbClr val="FCDEE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87" autoAdjust="0"/>
    <p:restoredTop sz="94624" autoAdjust="0"/>
  </p:normalViewPr>
  <p:slideViewPr>
    <p:cSldViewPr>
      <p:cViewPr>
        <p:scale>
          <a:sx n="81" d="100"/>
          <a:sy n="81" d="100"/>
        </p:scale>
        <p:origin x="-1050" y="15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png"/></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8" name="Date Placeholder 27"/>
          <p:cNvSpPr>
            <a:spLocks noGrp="1"/>
          </p:cNvSpPr>
          <p:nvPr>
            <p:ph type="dt" sz="half" idx="10"/>
          </p:nvPr>
        </p:nvSpPr>
        <p:spPr/>
        <p:txBody>
          <a:bodyPr/>
          <a:lstStyle>
            <a:extLst/>
          </a:lstStyle>
          <a:p>
            <a:fld id="{3B7BC566-D4A2-4986-ACDB-87037BB00C48}" type="datetimeFigureOut">
              <a:rPr lang="en-US" smtClean="0"/>
              <a:pPr/>
              <a:t>2013-10-02</a:t>
            </a:fld>
            <a:endParaRPr lang="en-US"/>
          </a:p>
        </p:txBody>
      </p:sp>
      <p:sp>
        <p:nvSpPr>
          <p:cNvPr id="17" name="Footer Placeholder 16"/>
          <p:cNvSpPr>
            <a:spLocks noGrp="1"/>
          </p:cNvSpPr>
          <p:nvPr>
            <p:ph type="ftr" sz="quarter" idx="11"/>
          </p:nvPr>
        </p:nvSpPr>
        <p:spPr/>
        <p:txBody>
          <a:bodyPr/>
          <a:lstStyle>
            <a:extLst/>
          </a:lstStyle>
          <a:p>
            <a:endParaRPr lang="en-US"/>
          </a:p>
        </p:txBody>
      </p:sp>
      <p:sp>
        <p:nvSpPr>
          <p:cNvPr id="29" name="Slide Number Placeholder 28"/>
          <p:cNvSpPr>
            <a:spLocks noGrp="1"/>
          </p:cNvSpPr>
          <p:nvPr>
            <p:ph type="sldNum" sz="quarter" idx="12"/>
          </p:nvPr>
        </p:nvSpPr>
        <p:spPr/>
        <p:txBody>
          <a:bodyPr/>
          <a:lstStyle>
            <a:extLst/>
          </a:lstStyle>
          <a:p>
            <a:fld id="{A3CA70CC-8B9F-49DC-9CA2-4C7A427CB8D4}" type="slidenum">
              <a:rPr lang="en-US" smtClean="0"/>
              <a:pPr/>
              <a:t>‹#›</a:t>
            </a:fld>
            <a:endParaRPr lang="en-US"/>
          </a:p>
        </p:txBody>
      </p:sp>
      <p:sp>
        <p:nvSpPr>
          <p:cNvPr id="32" name="Rectangle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9" name="Rectangle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0" name="Rectangle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1" name="Rectangle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42" name="Rectangle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Title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914400" y="2834640"/>
            <a:ext cx="77724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56" name="Rectangle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5" name="Rectangle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6" name="Rectangle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7" name="Rectangle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3B7BC566-D4A2-4986-ACDB-87037BB00C48}" type="datetimeFigureOut">
              <a:rPr lang="en-US" smtClean="0"/>
              <a:pPr/>
              <a:t>2013-10-02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A3CA70CC-8B9F-49DC-9CA2-4C7A427CB8D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4" name="Freeform 13"/>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5" name="Freeform 14"/>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3" name="Freeform 12"/>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6" name="Freeform 15"/>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7" name="Freeform 16"/>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8" name="Freeform 17"/>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9" name="Freeform 18"/>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0" name="Freeform 19"/>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1" name="Freeform 20"/>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2" name="Freeform 21"/>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3" name="Freeform 22"/>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4" name="Freeform 23"/>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5" name="Freeform 24"/>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6" name="Freeform 25"/>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7" name="Freeform 26"/>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3" name="Text Placeholder 2"/>
          <p:cNvSpPr>
            <a:spLocks noGrp="1"/>
          </p:cNvSpPr>
          <p:nvPr>
            <p:ph type="body" idx="1"/>
          </p:nvPr>
        </p:nvSpPr>
        <p:spPr>
          <a:xfrm>
            <a:off x="706902" y="1351672"/>
            <a:ext cx="5718048"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3B7BC566-D4A2-4986-ACDB-87037BB00C48}" type="datetimeFigureOut">
              <a:rPr lang="en-US" smtClean="0"/>
              <a:pPr/>
              <a:t>2013-10-02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A3CA70CC-8B9F-49DC-9CA2-4C7A427CB8D4}" type="slidenum">
              <a:rPr lang="en-US" smtClean="0"/>
              <a:pPr/>
              <a:t>‹#›</a:t>
            </a:fld>
            <a:endParaRPr lang="en-US"/>
          </a:p>
        </p:txBody>
      </p:sp>
      <p:sp>
        <p:nvSpPr>
          <p:cNvPr id="7" name="Rectangle 6"/>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kumimoji="0" lang="en-US" smtClean="0"/>
              <a:t>Click to edit Master title style</a:t>
            </a:r>
            <a:endParaRPr kumimoji="0" lang="en-US"/>
          </a:p>
        </p:txBody>
      </p:sp>
      <p:sp>
        <p:nvSpPr>
          <p:cNvPr id="8" name="Rectangle 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Rectangle 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Rectangle 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12064"/>
            <a:ext cx="8229600" cy="9144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3B7BC566-D4A2-4986-ACDB-87037BB00C48}" type="datetimeFigureOut">
              <a:rPr lang="en-US" smtClean="0"/>
              <a:pPr/>
              <a:t>2013-10-02</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A3CA70CC-8B9F-49DC-9CA2-4C7A427CB8D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5" name="Rectangle 24"/>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504824" y="512064"/>
            <a:ext cx="7772400" cy="914400"/>
          </a:xfrm>
        </p:spPr>
        <p:txBody>
          <a:bodyPr anchor="t"/>
          <a:lstStyle>
            <a:lvl1pPr>
              <a:defRPr sz="400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3B7BC566-D4A2-4986-ACDB-87037BB00C48}" type="datetimeFigureOut">
              <a:rPr lang="en-US" smtClean="0"/>
              <a:pPr/>
              <a:t>2013-10-02</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A3CA70CC-8B9F-49DC-9CA2-4C7A427CB8D4}" type="slidenum">
              <a:rPr lang="en-US" smtClean="0"/>
              <a:pPr/>
              <a:t>‹#›</a:t>
            </a:fld>
            <a:endParaRPr lang="en-US"/>
          </a:p>
        </p:txBody>
      </p:sp>
      <p:sp>
        <p:nvSpPr>
          <p:cNvPr id="16" name="Rectangle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7" name="Rectangle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8" name="Rectangle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9" name="Rectangle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0" name="Rectangle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1" name="Rectangle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Rectangle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9" name="Rectangle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0" name="Rectangle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914400"/>
          </a:xfrm>
        </p:spPr>
        <p:txBody>
          <a:bodyPr/>
          <a:lstStyle>
            <a:lvl1pPr>
              <a:defRPr sz="4000" cap="none" baseline="0"/>
            </a:lvl1pPr>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3B7BC566-D4A2-4986-ACDB-87037BB00C48}" type="datetimeFigureOut">
              <a:rPr lang="en-US" smtClean="0"/>
              <a:pPr/>
              <a:t>2013-10-02</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A3CA70CC-8B9F-49DC-9CA2-4C7A427CB8D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3B7BC566-D4A2-4986-ACDB-87037BB00C48}" type="datetimeFigureOut">
              <a:rPr lang="en-US" smtClean="0"/>
              <a:pPr/>
              <a:t>2013-10-02</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A3CA70CC-8B9F-49DC-9CA2-4C7A427CB8D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8229600" cy="1162050"/>
          </a:xfrm>
        </p:spPr>
        <p:txBody>
          <a:bodyPr anchor="ctr"/>
          <a:lstStyle>
            <a:lvl1pPr algn="l">
              <a:buNone/>
              <a:defRPr sz="3600" b="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3B7BC566-D4A2-4986-ACDB-87037BB00C48}" type="datetimeFigureOut">
              <a:rPr lang="en-US" smtClean="0"/>
              <a:pPr/>
              <a:t>2013-10-02</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A3CA70CC-8B9F-49DC-9CA2-4C7A427CB8D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cxnSp>
        <p:nvCxnSpPr>
          <p:cNvPr id="9" name="Straight Connector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Group 9"/>
          <p:cNvGrpSpPr/>
          <p:nvPr/>
        </p:nvGrpSpPr>
        <p:grpSpPr>
          <a:xfrm rot="5400000">
            <a:off x="8514581" y="1219200"/>
            <a:ext cx="132763" cy="128466"/>
            <a:chOff x="6668087" y="1297746"/>
            <a:chExt cx="161840" cy="156602"/>
          </a:xfrm>
        </p:grpSpPr>
        <p:cxnSp>
          <p:nvCxnSpPr>
            <p:cNvPr id="15" name="Straight Connector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bwMode="grayWhite">
          <a:xfrm>
            <a:off x="914400" y="441251"/>
            <a:ext cx="6858000" cy="701749"/>
          </a:xfrm>
        </p:spPr>
        <p:txBody>
          <a:bodyPr anchor="b"/>
          <a:lstStyle>
            <a:lvl1pPr algn="l">
              <a:buNone/>
              <a:defRPr sz="21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368032" y="1893781"/>
            <a:ext cx="8778240" cy="4960144"/>
          </a:xfrm>
          <a:solidFill>
            <a:schemeClr val="bg2"/>
          </a:solidFill>
        </p:spPr>
        <p:txBody>
          <a:bodyPr/>
          <a:lstStyle>
            <a:lvl1pPr marL="0" indent="0">
              <a:buNone/>
              <a:defRPr sz="3200"/>
            </a:lvl1pPr>
            <a:extLst/>
          </a:lstStyle>
          <a:p>
            <a:r>
              <a:rPr kumimoji="0" lang="en-US" smtClean="0"/>
              <a:t>Click icon to add picture</a:t>
            </a:r>
            <a:endParaRPr kumimoji="0" lang="en-US"/>
          </a:p>
        </p:txBody>
      </p:sp>
      <p:sp>
        <p:nvSpPr>
          <p:cNvPr id="4" name="Text Placeholder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grpSp>
        <p:nvGrpSpPr>
          <p:cNvPr id="14" name="Group 13"/>
          <p:cNvGrpSpPr/>
          <p:nvPr/>
        </p:nvGrpSpPr>
        <p:grpSpPr>
          <a:xfrm rot="5400000">
            <a:off x="8666981" y="1371600"/>
            <a:ext cx="132763" cy="128466"/>
            <a:chOff x="6668087" y="1297746"/>
            <a:chExt cx="161840" cy="156602"/>
          </a:xfrm>
        </p:grpSpPr>
        <p:cxnSp>
          <p:nvCxnSpPr>
            <p:cNvPr id="11" name="Straight Connector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Group 17"/>
          <p:cNvGrpSpPr/>
          <p:nvPr/>
        </p:nvGrpSpPr>
        <p:grpSpPr>
          <a:xfrm rot="5400000">
            <a:off x="8320088" y="1474763"/>
            <a:ext cx="132763" cy="128466"/>
            <a:chOff x="6668087" y="1297746"/>
            <a:chExt cx="161840" cy="156602"/>
          </a:xfrm>
        </p:grpSpPr>
        <p:cxnSp>
          <p:nvCxnSpPr>
            <p:cNvPr id="19" name="Straight Connector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Date Placeholder 4"/>
          <p:cNvSpPr>
            <a:spLocks noGrp="1"/>
          </p:cNvSpPr>
          <p:nvPr>
            <p:ph type="dt" sz="half" idx="10"/>
          </p:nvPr>
        </p:nvSpPr>
        <p:spPr>
          <a:xfrm>
            <a:off x="6477000" y="55499"/>
            <a:ext cx="2133600" cy="365125"/>
          </a:xfrm>
        </p:spPr>
        <p:txBody>
          <a:bodyPr/>
          <a:lstStyle>
            <a:extLst/>
          </a:lstStyle>
          <a:p>
            <a:fld id="{3B7BC566-D4A2-4986-ACDB-87037BB00C48}" type="datetimeFigureOut">
              <a:rPr lang="en-US" smtClean="0"/>
              <a:pPr/>
              <a:t>2013-10-02</a:t>
            </a:fld>
            <a:endParaRPr lang="en-US"/>
          </a:p>
        </p:txBody>
      </p:sp>
      <p:sp>
        <p:nvSpPr>
          <p:cNvPr id="6" name="Footer Placeholder 5"/>
          <p:cNvSpPr>
            <a:spLocks noGrp="1"/>
          </p:cNvSpPr>
          <p:nvPr>
            <p:ph type="ftr" sz="quarter" idx="11"/>
          </p:nvPr>
        </p:nvSpPr>
        <p:spPr>
          <a:xfrm>
            <a:off x="914400" y="55499"/>
            <a:ext cx="5562600" cy="365125"/>
          </a:xfrm>
        </p:spPr>
        <p:txBody>
          <a:bodyPr/>
          <a:lstStyle>
            <a:extLst/>
          </a:lstStyle>
          <a:p>
            <a:endParaRPr lang="en-US"/>
          </a:p>
        </p:txBody>
      </p:sp>
      <p:sp>
        <p:nvSpPr>
          <p:cNvPr id="7" name="Slide Number Placeholder 6"/>
          <p:cNvSpPr>
            <a:spLocks noGrp="1"/>
          </p:cNvSpPr>
          <p:nvPr>
            <p:ph type="sldNum" sz="quarter" idx="12"/>
          </p:nvPr>
        </p:nvSpPr>
        <p:spPr>
          <a:xfrm>
            <a:off x="8610600" y="55499"/>
            <a:ext cx="457200" cy="365125"/>
          </a:xfrm>
        </p:spPr>
        <p:txBody>
          <a:bodyPr/>
          <a:lstStyle>
            <a:extLst/>
          </a:lstStyle>
          <a:p>
            <a:fld id="{A3CA70CC-8B9F-49DC-9CA2-4C7A427CB8D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3B7BC566-D4A2-4986-ACDB-87037BB00C48}" type="datetimeFigureOut">
              <a:rPr lang="en-US" smtClean="0"/>
              <a:pPr/>
              <a:t>2013-10-02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A3CA70CC-8B9F-49DC-9CA2-4C7A427CB8D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981200" cy="5851525"/>
          </a:xfrm>
        </p:spPr>
        <p:txBody>
          <a:bodyPr vert="eaVert" anchor="ct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274639"/>
            <a:ext cx="58674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3B7BC566-D4A2-4986-ACDB-87037BB00C48}" type="datetimeFigureOut">
              <a:rPr lang="en-US" smtClean="0"/>
              <a:pPr/>
              <a:t>2013-10-02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A3CA70CC-8B9F-49DC-9CA2-4C7A427CB8D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Rectangle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Rectangle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Rectangle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5" name="Rectangle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6" name="Rectangle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7" name="Rectangle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Title Placeholder 21"/>
          <p:cNvSpPr>
            <a:spLocks noGrp="1"/>
          </p:cNvSpPr>
          <p:nvPr>
            <p:ph type="title"/>
          </p:nvPr>
        </p:nvSpPr>
        <p:spPr>
          <a:xfrm>
            <a:off x="914400" y="512064"/>
            <a:ext cx="7772400" cy="914400"/>
          </a:xfrm>
          <a:prstGeom prst="rect">
            <a:avLst/>
          </a:prstGeom>
        </p:spPr>
        <p:txBody>
          <a:bodyPr vert="horz" anchor="t">
            <a:noAutofit/>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783560"/>
            <a:ext cx="7772400" cy="457200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fld id="{3B7BC566-D4A2-4986-ACDB-87037BB00C48}" type="datetimeFigureOut">
              <a:rPr lang="en-US" smtClean="0"/>
              <a:pPr/>
              <a:t>2013-10-02</a:t>
            </a:fld>
            <a:endParaRPr lang="en-US"/>
          </a:p>
        </p:txBody>
      </p:sp>
      <p:sp>
        <p:nvSpPr>
          <p:cNvPr id="3" name="Footer Placeholder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endParaRPr lang="en-US"/>
          </a:p>
        </p:txBody>
      </p:sp>
      <p:sp>
        <p:nvSpPr>
          <p:cNvPr id="23" name="Slide Number Placeholder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fld id="{A3CA70CC-8B9F-49DC-9CA2-4C7A427CB8D4}"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hyperlink" Target="http://www.avontb.mn/web/?page_id=398" TargetMode="External"/><Relationship Id="rId13" Type="http://schemas.openxmlformats.org/officeDocument/2006/relationships/image" Target="../media/image23.jpeg"/><Relationship Id="rId3" Type="http://schemas.openxmlformats.org/officeDocument/2006/relationships/image" Target="../media/image18.jpeg"/><Relationship Id="rId7" Type="http://schemas.openxmlformats.org/officeDocument/2006/relationships/image" Target="../media/image20.jpeg"/><Relationship Id="rId12" Type="http://schemas.openxmlformats.org/officeDocument/2006/relationships/hyperlink" Target="http://www.avontb.mn/web/?page_id=386" TargetMode="External"/><Relationship Id="rId2" Type="http://schemas.openxmlformats.org/officeDocument/2006/relationships/hyperlink" Target="http://www.avontb.mn/web/?page_id=410" TargetMode="External"/><Relationship Id="rId1" Type="http://schemas.openxmlformats.org/officeDocument/2006/relationships/slideLayout" Target="../slideLayouts/slideLayout2.xml"/><Relationship Id="rId6" Type="http://schemas.openxmlformats.org/officeDocument/2006/relationships/hyperlink" Target="http://www.avontb.mn/web/?page_id=404" TargetMode="External"/><Relationship Id="rId11" Type="http://schemas.openxmlformats.org/officeDocument/2006/relationships/image" Target="../media/image22.jpeg"/><Relationship Id="rId5" Type="http://schemas.openxmlformats.org/officeDocument/2006/relationships/image" Target="../media/image19.jpeg"/><Relationship Id="rId10" Type="http://schemas.openxmlformats.org/officeDocument/2006/relationships/hyperlink" Target="http://www.avontb.mn/web/?page_id=377" TargetMode="External"/><Relationship Id="rId4" Type="http://schemas.openxmlformats.org/officeDocument/2006/relationships/hyperlink" Target="http://www.avontb.mn/web/?page_id=407" TargetMode="External"/><Relationship Id="rId9" Type="http://schemas.openxmlformats.org/officeDocument/2006/relationships/image" Target="../media/image21.jpeg"/><Relationship Id="rId14" Type="http://schemas.openxmlformats.org/officeDocument/2006/relationships/image" Target="../media/image24.jpeg"/></Relationships>
</file>

<file path=ppt/slides/_rels/slide2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066800" y="4953000"/>
            <a:ext cx="7772400" cy="1295400"/>
          </a:xfrm>
        </p:spPr>
        <p:txBody>
          <a:bodyPr/>
          <a:lstStyle/>
          <a:p>
            <a:pPr algn="ctr"/>
            <a:r>
              <a:rPr lang="en-US" dirty="0" smtClean="0">
                <a:solidFill>
                  <a:schemeClr val="tx1"/>
                </a:solidFill>
              </a:rPr>
              <a:t>AVON</a:t>
            </a:r>
            <a:br>
              <a:rPr lang="en-US" dirty="0" smtClean="0">
                <a:solidFill>
                  <a:schemeClr val="tx1"/>
                </a:solidFill>
              </a:rPr>
            </a:br>
            <a:r>
              <a:rPr lang="en-US" dirty="0" smtClean="0">
                <a:solidFill>
                  <a:schemeClr val="tx1"/>
                </a:solidFill>
              </a:rPr>
              <a:t>The company for women</a:t>
            </a:r>
            <a:endParaRPr lang="en-US" dirty="0">
              <a:solidFill>
                <a:schemeClr val="tx1"/>
              </a:solidFill>
            </a:endParaRPr>
          </a:p>
        </p:txBody>
      </p:sp>
      <p:pic>
        <p:nvPicPr>
          <p:cNvPr id="4" name="Content Placeholder 3" descr="avonnn.jpg"/>
          <p:cNvPicPr>
            <a:picLocks noGrp="1" noChangeAspect="1"/>
          </p:cNvPicPr>
          <p:nvPr>
            <p:ph idx="1"/>
          </p:nvPr>
        </p:nvPicPr>
        <p:blipFill>
          <a:blip r:embed="rId2" cstate="print"/>
          <a:stretch>
            <a:fillRect/>
          </a:stretch>
        </p:blipFill>
        <p:spPr>
          <a:xfrm>
            <a:off x="381000" y="152400"/>
            <a:ext cx="8763000" cy="4191000"/>
          </a:xfr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76600" y="0"/>
            <a:ext cx="5867400" cy="6400800"/>
          </a:xfrm>
        </p:spPr>
        <p:txBody>
          <a:bodyPr>
            <a:normAutofit fontScale="25000" lnSpcReduction="20000"/>
          </a:bodyPr>
          <a:lstStyle/>
          <a:p>
            <a:pPr algn="ctr">
              <a:buNone/>
            </a:pPr>
            <a:r>
              <a:rPr lang="en-US" sz="3600" b="1" dirty="0" smtClean="0"/>
              <a:t>                  </a:t>
            </a:r>
          </a:p>
          <a:p>
            <a:pPr algn="ctr">
              <a:buNone/>
            </a:pPr>
            <a:endParaRPr lang="mn-MN" sz="9600" b="1" dirty="0" smtClean="0">
              <a:solidFill>
                <a:schemeClr val="accent3"/>
              </a:solidFill>
              <a:latin typeface="Arial" pitchFamily="34" charset="0"/>
              <a:cs typeface="Arial" pitchFamily="34" charset="0"/>
            </a:endParaRPr>
          </a:p>
          <a:p>
            <a:pPr algn="ctr">
              <a:buNone/>
            </a:pPr>
            <a:endParaRPr lang="mn-MN" sz="9600" b="1" dirty="0" smtClean="0">
              <a:solidFill>
                <a:schemeClr val="accent3"/>
              </a:solidFill>
              <a:latin typeface="Arial" pitchFamily="34" charset="0"/>
              <a:cs typeface="Arial" pitchFamily="34" charset="0"/>
            </a:endParaRPr>
          </a:p>
          <a:p>
            <a:pPr algn="ctr">
              <a:buNone/>
            </a:pPr>
            <a:r>
              <a:rPr lang="mn-MN" sz="9600" b="1" dirty="0" smtClean="0">
                <a:solidFill>
                  <a:schemeClr val="accent3"/>
                </a:solidFill>
                <a:latin typeface="Arial" pitchFamily="34" charset="0"/>
                <a:cs typeface="Arial" pitchFamily="34" charset="0"/>
              </a:rPr>
              <a:t>Д</a:t>
            </a:r>
            <a:r>
              <a:rPr lang="mn-MN" sz="3600" b="1" dirty="0" smtClean="0">
                <a:solidFill>
                  <a:schemeClr val="accent3"/>
                </a:solidFill>
                <a:latin typeface="Arial" pitchFamily="34" charset="0"/>
                <a:cs typeface="Arial" pitchFamily="34" charset="0"/>
              </a:rPr>
              <a:t>.</a:t>
            </a:r>
            <a:r>
              <a:rPr lang="en-US" sz="3600" b="1" dirty="0" smtClean="0">
                <a:solidFill>
                  <a:schemeClr val="accent3"/>
                </a:solidFill>
                <a:latin typeface="Arial" pitchFamily="34" charset="0"/>
                <a:cs typeface="Arial" pitchFamily="34" charset="0"/>
              </a:rPr>
              <a:t> </a:t>
            </a:r>
            <a:r>
              <a:rPr lang="mn-MN" sz="9600" dirty="0" smtClean="0">
                <a:solidFill>
                  <a:schemeClr val="accent3"/>
                </a:solidFill>
                <a:latin typeface="Arial" pitchFamily="34" charset="0"/>
                <a:cs typeface="Arial" pitchFamily="34" charset="0"/>
              </a:rPr>
              <a:t>Макконел 1855онд Нью – Йоркод</a:t>
            </a:r>
            <a:r>
              <a:rPr lang="en-US" sz="9600" dirty="0" smtClean="0">
                <a:solidFill>
                  <a:schemeClr val="accent3"/>
                </a:solidFill>
                <a:latin typeface="Arial" pitchFamily="34" charset="0"/>
                <a:cs typeface="Arial" pitchFamily="34" charset="0"/>
              </a:rPr>
              <a:t> </a:t>
            </a:r>
            <a:r>
              <a:rPr lang="mn-MN" sz="9600" dirty="0" smtClean="0">
                <a:solidFill>
                  <a:schemeClr val="accent3"/>
                </a:solidFill>
                <a:latin typeface="Arial" pitchFamily="34" charset="0"/>
                <a:cs typeface="Arial" pitchFamily="34" charset="0"/>
              </a:rPr>
              <a:t>төрсөн. Макконелл фермэд ажиллаж  байсан ч бага наснаасаа шинжлэх ухаанд сонирхолтой байсан тиймээс хотдоо хангалттай боловсрол эзэмшин математикийн багш болсон. Гэвч олон жил ажиллаагүй учир нь бүхий л цагаараа нэг л зүйлийг боловсруулж байсан. Нэг  удаа тэр өөрийгөө сорьж нэгэн номын хэвлэлийн газрыг байгуулсан.  </a:t>
            </a:r>
            <a:r>
              <a:rPr lang="en-US" sz="3600" b="1" dirty="0" smtClean="0">
                <a:solidFill>
                  <a:schemeClr val="accent3"/>
                </a:solidFill>
                <a:latin typeface="Arial" pitchFamily="34" charset="0"/>
                <a:cs typeface="Arial" pitchFamily="34" charset="0"/>
              </a:rPr>
              <a:t> </a:t>
            </a:r>
          </a:p>
          <a:p>
            <a:pPr algn="ctr">
              <a:buNone/>
            </a:pPr>
            <a:r>
              <a:rPr lang="mn-MN" sz="9600" b="1" dirty="0" smtClean="0">
                <a:solidFill>
                  <a:schemeClr val="accent3"/>
                </a:solidFill>
                <a:latin typeface="Arial" pitchFamily="34" charset="0"/>
                <a:cs typeface="Arial" pitchFamily="34" charset="0"/>
              </a:rPr>
              <a:t>Д</a:t>
            </a:r>
            <a:r>
              <a:rPr lang="mn-MN" sz="3600" b="1" dirty="0" smtClean="0">
                <a:solidFill>
                  <a:schemeClr val="accent3"/>
                </a:solidFill>
                <a:latin typeface="Arial" pitchFamily="34" charset="0"/>
                <a:cs typeface="Arial" pitchFamily="34" charset="0"/>
              </a:rPr>
              <a:t>.</a:t>
            </a:r>
            <a:r>
              <a:rPr lang="en-US" sz="3600" b="1" dirty="0" smtClean="0">
                <a:solidFill>
                  <a:schemeClr val="accent3"/>
                </a:solidFill>
                <a:latin typeface="Arial" pitchFamily="34" charset="0"/>
                <a:cs typeface="Arial" pitchFamily="34" charset="0"/>
              </a:rPr>
              <a:t> </a:t>
            </a:r>
            <a:r>
              <a:rPr lang="mn-MN" sz="9600" dirty="0" smtClean="0">
                <a:solidFill>
                  <a:schemeClr val="accent3"/>
                </a:solidFill>
                <a:latin typeface="Arial" pitchFamily="34" charset="0"/>
                <a:cs typeface="Arial" pitchFamily="34" charset="0"/>
              </a:rPr>
              <a:t>Макконел 1878 онд Чикаго руу нүүсэн ба өөрийнхөө бүхий л цагийг хэвлэлийн газартаа зориулдаг байсан нь тодорхой хэмжээний амжилтанд хүргэсэн</a:t>
            </a:r>
            <a:r>
              <a:rPr lang="en-US" sz="9600" dirty="0" smtClean="0"/>
              <a:t>.</a:t>
            </a:r>
            <a:endParaRPr lang="en-US" sz="9600" dirty="0"/>
          </a:p>
        </p:txBody>
      </p:sp>
      <p:sp>
        <p:nvSpPr>
          <p:cNvPr id="205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2049" name="rectole0000000000"/>
          <p:cNvGraphicFramePr>
            <a:graphicFrameLocks noChangeAspect="1"/>
          </p:cNvGraphicFramePr>
          <p:nvPr/>
        </p:nvGraphicFramePr>
        <p:xfrm>
          <a:off x="609600" y="685800"/>
          <a:ext cx="2590800" cy="3733800"/>
        </p:xfrm>
        <a:graphic>
          <a:graphicData uri="http://schemas.openxmlformats.org/presentationml/2006/ole">
            <mc:AlternateContent xmlns:mc="http://schemas.openxmlformats.org/markup-compatibility/2006">
              <mc:Choice xmlns:v="urn:schemas-microsoft-com:vml" Requires="v">
                <p:oleObj spid="_x0000_s2052" name="Picture" r:id="rId3" imgW="0" imgH="0" progId="StaticMetafile">
                  <p:embed/>
                </p:oleObj>
              </mc:Choice>
              <mc:Fallback>
                <p:oleObj name="Picture" r:id="rId3" imgW="0" imgH="0" progId="StaticMetafile">
                  <p:embed/>
                  <p:pic>
                    <p:nvPicPr>
                      <p:cNvPr id="0" name="rectole000000000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685800"/>
                        <a:ext cx="2590800" cy="3733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Rectangle 5"/>
          <p:cNvSpPr/>
          <p:nvPr/>
        </p:nvSpPr>
        <p:spPr>
          <a:xfrm>
            <a:off x="457200" y="4800600"/>
            <a:ext cx="2667000" cy="369332"/>
          </a:xfrm>
          <a:prstGeom prst="rect">
            <a:avLst/>
          </a:prstGeom>
        </p:spPr>
        <p:txBody>
          <a:bodyPr wrap="square">
            <a:spAutoFit/>
          </a:bodyPr>
          <a:lstStyle/>
          <a:p>
            <a:pPr algn="ctr"/>
            <a:r>
              <a:rPr lang="en-US" b="1" dirty="0" smtClean="0"/>
              <a:t> </a:t>
            </a:r>
            <a:r>
              <a:rPr lang="mn-MN" b="1" dirty="0" smtClean="0">
                <a:solidFill>
                  <a:schemeClr val="accent3"/>
                </a:solidFill>
              </a:rPr>
              <a:t>Дэвид</a:t>
            </a:r>
            <a:r>
              <a:rPr lang="mn-MN" b="1" dirty="0" smtClean="0"/>
              <a:t> </a:t>
            </a:r>
            <a:r>
              <a:rPr lang="mn-MN" b="1" dirty="0" smtClean="0">
                <a:solidFill>
                  <a:schemeClr val="accent3"/>
                </a:solidFill>
              </a:rPr>
              <a:t>Макконелл</a:t>
            </a:r>
            <a:endParaRPr lang="en-US" dirty="0">
              <a:solidFill>
                <a:schemeClr val="accent3"/>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304800"/>
            <a:ext cx="7772400" cy="6050760"/>
          </a:xfrm>
        </p:spPr>
        <p:txBody>
          <a:bodyPr>
            <a:normAutofit fontScale="92500" lnSpcReduction="20000"/>
          </a:bodyPr>
          <a:lstStyle/>
          <a:p>
            <a:pPr algn="ctr">
              <a:buNone/>
            </a:pPr>
            <a:r>
              <a:rPr lang="en-US" sz="1000" b="1" dirty="0" smtClean="0"/>
              <a:t> </a:t>
            </a:r>
          </a:p>
          <a:p>
            <a:pPr algn="ctr">
              <a:buNone/>
            </a:pPr>
            <a:r>
              <a:rPr lang="mn-MN" sz="3200" b="1" dirty="0" smtClean="0">
                <a:solidFill>
                  <a:schemeClr val="accent3"/>
                </a:solidFill>
                <a:latin typeface="Arial" pitchFamily="34" charset="0"/>
                <a:cs typeface="Arial" pitchFamily="34" charset="0"/>
              </a:rPr>
              <a:t>Д</a:t>
            </a:r>
            <a:r>
              <a:rPr lang="mn-MN" sz="1000" b="1" dirty="0" smtClean="0">
                <a:solidFill>
                  <a:schemeClr val="accent3"/>
                </a:solidFill>
                <a:latin typeface="Arial" pitchFamily="34" charset="0"/>
                <a:cs typeface="Arial" pitchFamily="34" charset="0"/>
              </a:rPr>
              <a:t>.</a:t>
            </a:r>
            <a:r>
              <a:rPr lang="en-US" sz="1000" b="1" dirty="0" smtClean="0">
                <a:solidFill>
                  <a:schemeClr val="accent3"/>
                </a:solidFill>
                <a:latin typeface="Arial" pitchFamily="34" charset="0"/>
                <a:cs typeface="Arial" pitchFamily="34" charset="0"/>
              </a:rPr>
              <a:t> </a:t>
            </a:r>
            <a:r>
              <a:rPr lang="mn-MN" sz="3200" dirty="0" smtClean="0">
                <a:solidFill>
                  <a:schemeClr val="accent3"/>
                </a:solidFill>
                <a:latin typeface="Arial" pitchFamily="34" charset="0"/>
                <a:cs typeface="Arial" pitchFamily="34" charset="0"/>
              </a:rPr>
              <a:t>Макконелл Чикагод маш хурдан </a:t>
            </a:r>
            <a:r>
              <a:rPr lang="mn-MN" sz="3200" smtClean="0">
                <a:solidFill>
                  <a:schemeClr val="accent3"/>
                </a:solidFill>
                <a:latin typeface="Arial" pitchFamily="34" charset="0"/>
                <a:cs typeface="Arial" pitchFamily="34" charset="0"/>
              </a:rPr>
              <a:t>үнэлэгдсэн ба түүний </a:t>
            </a:r>
            <a:r>
              <a:rPr lang="mn-MN" sz="3200" dirty="0" smtClean="0">
                <a:solidFill>
                  <a:schemeClr val="accent3"/>
                </a:solidFill>
                <a:latin typeface="Arial" pitchFamily="34" charset="0"/>
                <a:cs typeface="Arial" pitchFamily="34" charset="0"/>
              </a:rPr>
              <a:t>ажил эхлээд аль хэдийн 2 жил өнгөрөхөд тэрээр тив улсын гол диллер болсон байв. Харин хэвлэлийн газраа бүрэн манлайлж байсан ч тэр ерөнхий захиралд томилогдож байсангүй. Түүний </a:t>
            </a:r>
            <a:r>
              <a:rPr lang="mn-MN" dirty="0" smtClean="0">
                <a:solidFill>
                  <a:schemeClr val="accent3"/>
                </a:solidFill>
                <a:latin typeface="Arial" pitchFamily="34" charset="0"/>
                <a:cs typeface="Arial" pitchFamily="34" charset="0"/>
              </a:rPr>
              <a:t> ажил муугүй явж байсан ч үргэлж шинэ боломжийг хайж , ингэснээрээ ч худалдаагаа нэмэгдүүлж чадсан. Өнгөрсөн зууны 80 – аад онд тэр эмэгтэйчүүдэд зориулсан номондоо жижигхэн үнэртэй усыг үнэгүй бэлэг дагалдуулан гаргахаар шийдсэн ба дараа нь Макконелл ном, үнэртэй ус 2 –ыг тусад нь худалдааны агентлагт дамжууулан зарахаар шийдсэн. </a:t>
            </a:r>
            <a:endParaRPr lang="en-US" dirty="0">
              <a:solidFill>
                <a:schemeClr val="accent3"/>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0"/>
            <a:ext cx="7772400" cy="457200"/>
          </a:xfrm>
        </p:spPr>
        <p:txBody>
          <a:bodyPr/>
          <a:lstStyle/>
          <a:p>
            <a:pPr algn="ctr"/>
            <a:r>
              <a:rPr lang="en-US" sz="2800" dirty="0" smtClean="0">
                <a:solidFill>
                  <a:schemeClr val="accent3"/>
                </a:solidFill>
              </a:rPr>
              <a:t>Avon</a:t>
            </a:r>
            <a:r>
              <a:rPr lang="mn-MN" sz="2800" dirty="0" smtClean="0">
                <a:solidFill>
                  <a:schemeClr val="accent3"/>
                </a:solidFill>
              </a:rPr>
              <a:t>ны түүх</a:t>
            </a:r>
            <a:endParaRPr lang="en-US" sz="2800" dirty="0">
              <a:solidFill>
                <a:schemeClr val="accent3"/>
              </a:solidFill>
            </a:endParaRPr>
          </a:p>
        </p:txBody>
      </p:sp>
      <p:sp>
        <p:nvSpPr>
          <p:cNvPr id="3" name="Content Placeholder 2"/>
          <p:cNvSpPr>
            <a:spLocks noGrp="1"/>
          </p:cNvSpPr>
          <p:nvPr>
            <p:ph idx="1"/>
          </p:nvPr>
        </p:nvSpPr>
        <p:spPr>
          <a:xfrm>
            <a:off x="2895600" y="457200"/>
            <a:ext cx="5791200" cy="4983960"/>
          </a:xfrm>
        </p:spPr>
        <p:txBody>
          <a:bodyPr>
            <a:normAutofit fontScale="25000" lnSpcReduction="20000"/>
          </a:bodyPr>
          <a:lstStyle/>
          <a:p>
            <a:pPr>
              <a:buNone/>
            </a:pPr>
            <a:r>
              <a:rPr lang="mn-MN" sz="9600" dirty="0" smtClean="0">
                <a:solidFill>
                  <a:schemeClr val="accent3"/>
                </a:solidFill>
                <a:latin typeface="Arial" pitchFamily="34" charset="0"/>
                <a:cs typeface="Arial" pitchFamily="34" charset="0"/>
              </a:rPr>
              <a:t>       </a:t>
            </a:r>
            <a:r>
              <a:rPr lang="en-US" sz="9600" dirty="0" smtClean="0">
                <a:solidFill>
                  <a:schemeClr val="accent3"/>
                </a:solidFill>
                <a:latin typeface="Arial" pitchFamily="34" charset="0"/>
                <a:cs typeface="Arial" pitchFamily="34" charset="0"/>
              </a:rPr>
              <a:t>AVON </a:t>
            </a:r>
            <a:r>
              <a:rPr lang="mn-MN" sz="9600" dirty="0" smtClean="0">
                <a:solidFill>
                  <a:schemeClr val="accent3"/>
                </a:solidFill>
                <a:latin typeface="Arial" pitchFamily="34" charset="0"/>
                <a:cs typeface="Arial" pitchFamily="34" charset="0"/>
              </a:rPr>
              <a:t>компанийг АНУ-д 120 гаруй жилийн өмнө 28 настай номын худалдаачин Дэвид Макконел үүсгэн байгуулсан. Айл айлын хаалга тогшин номоо борлуулдаг байсан Д. Макконел гэрийн эзэгтэй нарын ном авах гол шалтгаан нь түүний номыг худалдан авсанд нь талархан бүсгүйчүүдэд бэлэглэдэг байсан сарнайн тосны үнэртэн болж байгааг нэгэн удаа анзаарсан юм.</a:t>
            </a:r>
          </a:p>
          <a:p>
            <a:pPr>
              <a:buNone/>
            </a:pPr>
            <a:r>
              <a:rPr lang="mn-MN" sz="9600" dirty="0" smtClean="0">
                <a:solidFill>
                  <a:schemeClr val="accent3"/>
                </a:solidFill>
                <a:latin typeface="Arial" pitchFamily="34" charset="0"/>
                <a:cs typeface="Arial" pitchFamily="34" charset="0"/>
              </a:rPr>
              <a:t>Олж харсан зүйл нь түүнд олны таашаалд нийцсэн дээд зэргийн чанартай бүтээгдэхүүн үйлдвэрлэн, түүнийгээ итгэл даах, идэвх санаачлагатай хүмүүсийн өргөн хүрээтэй сүлжээгээр дамжуулан үйлдвэрлэгчээс шууд гэрт нь, үйлчлүүлэгчийн гарт хүргэх асар том бизнесээ эхлүүлэх санааг өгсөн юм.</a:t>
            </a:r>
          </a:p>
          <a:p>
            <a:pPr algn="ctr"/>
            <a:endParaRPr lang="en-US" dirty="0">
              <a:solidFill>
                <a:schemeClr val="accent3"/>
              </a:solidFill>
            </a:endParaRPr>
          </a:p>
        </p:txBody>
      </p:sp>
      <p:pic>
        <p:nvPicPr>
          <p:cNvPr id="1026" name="Picture 2" descr="D:\davidm.jpg"/>
          <p:cNvPicPr>
            <a:picLocks noChangeAspect="1" noChangeArrowheads="1"/>
          </p:cNvPicPr>
          <p:nvPr/>
        </p:nvPicPr>
        <p:blipFill>
          <a:blip r:embed="rId2" cstate="print"/>
          <a:srcRect/>
          <a:stretch>
            <a:fillRect/>
          </a:stretch>
        </p:blipFill>
        <p:spPr bwMode="auto">
          <a:xfrm>
            <a:off x="533400" y="1066800"/>
            <a:ext cx="2362200" cy="2514600"/>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0" y="512064"/>
            <a:ext cx="5638800" cy="914400"/>
          </a:xfrm>
        </p:spPr>
        <p:txBody>
          <a:bodyPr/>
          <a:lstStyle/>
          <a:p>
            <a:r>
              <a:rPr lang="mn-MN" sz="2200" b="1" dirty="0" smtClean="0">
                <a:solidFill>
                  <a:schemeClr val="accent3"/>
                </a:solidFill>
              </a:rPr>
              <a:t>Дэлхийн анхны </a:t>
            </a:r>
            <a:r>
              <a:rPr lang="en-US" sz="2200" b="1" dirty="0" smtClean="0">
                <a:solidFill>
                  <a:schemeClr val="accent3"/>
                </a:solidFill>
              </a:rPr>
              <a:t>AVON </a:t>
            </a:r>
            <a:r>
              <a:rPr lang="mn-MN" sz="2200" b="1" dirty="0" smtClean="0">
                <a:solidFill>
                  <a:schemeClr val="accent3"/>
                </a:solidFill>
              </a:rPr>
              <a:t>хатагтай</a:t>
            </a:r>
            <a:r>
              <a:rPr lang="mn-MN" sz="2200" dirty="0" smtClean="0">
                <a:solidFill>
                  <a:schemeClr val="accent3"/>
                </a:solidFill>
              </a:rPr>
              <a:t/>
            </a:r>
            <a:br>
              <a:rPr lang="mn-MN" sz="2200" dirty="0" smtClean="0">
                <a:solidFill>
                  <a:schemeClr val="accent3"/>
                </a:solidFill>
              </a:rPr>
            </a:br>
            <a:r>
              <a:rPr lang="mn-MN" sz="2200" dirty="0" smtClean="0">
                <a:solidFill>
                  <a:schemeClr val="accent3"/>
                </a:solidFill>
              </a:rPr>
              <a:t> 1886 онд үүсгэн байгуулагч Дэвид Макконел Нью-Хэмпшир мужийн Винчестер хотоос Хатагтай П.Ф.Е.Албиг ажилд авчээ. Хатагтай Алби өнөөдрийг хүртэл глобал хэмжээнд хүрээгээ тэлсэн </a:t>
            </a:r>
            <a:r>
              <a:rPr lang="en-US" sz="2200" dirty="0" smtClean="0">
                <a:solidFill>
                  <a:schemeClr val="accent3"/>
                </a:solidFill>
              </a:rPr>
              <a:t>AVON-</a:t>
            </a:r>
            <a:r>
              <a:rPr lang="mn-MN" sz="2200" dirty="0" smtClean="0">
                <a:solidFill>
                  <a:schemeClr val="accent3"/>
                </a:solidFill>
              </a:rPr>
              <a:t>ы бизнесийн анхны хувилбарыг гаргаж ирсэн юм. Тэрээр бүтээгдэхүүнээ бүсгүйчүүдэд борлуулж, тэднийг компанидаа элсүүлж, хүрч болох амжилтын талаар танилцуулдаг байсан нь өнөөдрийн </a:t>
            </a:r>
            <a:r>
              <a:rPr lang="en-US" sz="2200" dirty="0" smtClean="0">
                <a:solidFill>
                  <a:schemeClr val="accent3"/>
                </a:solidFill>
              </a:rPr>
              <a:t>AVON-</a:t>
            </a:r>
            <a:r>
              <a:rPr lang="mn-MN" sz="2200" dirty="0" smtClean="0">
                <a:solidFill>
                  <a:schemeClr val="accent3"/>
                </a:solidFill>
              </a:rPr>
              <a:t>ы Зөвлөхүүдийн үлгэр жишээ болсон юм.</a:t>
            </a:r>
            <a:br>
              <a:rPr lang="mn-MN" sz="2200" dirty="0" smtClean="0">
                <a:solidFill>
                  <a:schemeClr val="accent3"/>
                </a:solidFill>
              </a:rPr>
            </a:br>
            <a:r>
              <a:rPr lang="mn-MN" sz="2200" dirty="0" smtClean="0">
                <a:solidFill>
                  <a:schemeClr val="accent3"/>
                </a:solidFill>
              </a:rPr>
              <a:t>Дэвид Макконел эмэгтэйчүүдийг сонгуульд саналаа өгөх эрхтэй болохоос ч өмнө тэдэнд амьдралаа өөрөө авч явах, эдийн засгийн хувьд бие даах онцгой боломжуудыг нээж өгсөн юм.</a:t>
            </a:r>
            <a:endParaRPr lang="en-US" sz="2200" dirty="0">
              <a:solidFill>
                <a:schemeClr val="accent3"/>
              </a:solidFill>
            </a:endParaRPr>
          </a:p>
        </p:txBody>
      </p:sp>
      <p:pic>
        <p:nvPicPr>
          <p:cNvPr id="4" name="Content Placeholder 3" descr="albig.jpg"/>
          <p:cNvPicPr>
            <a:picLocks noGrp="1" noChangeAspect="1"/>
          </p:cNvPicPr>
          <p:nvPr>
            <p:ph idx="1"/>
          </p:nvPr>
        </p:nvPicPr>
        <p:blipFill>
          <a:blip r:embed="rId2" cstate="print"/>
          <a:stretch>
            <a:fillRect/>
          </a:stretch>
        </p:blipFill>
        <p:spPr>
          <a:xfrm>
            <a:off x="609600" y="838200"/>
            <a:ext cx="2057400" cy="2667000"/>
          </a:xfr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381000"/>
            <a:ext cx="7772400" cy="5974560"/>
          </a:xfrm>
        </p:spPr>
        <p:txBody>
          <a:bodyPr>
            <a:normAutofit/>
          </a:bodyPr>
          <a:lstStyle/>
          <a:p>
            <a:pPr lvl="0"/>
            <a:r>
              <a:rPr lang="en-US" dirty="0" smtClean="0">
                <a:solidFill>
                  <a:schemeClr val="accent3"/>
                </a:solidFill>
                <a:latin typeface="Arial" pitchFamily="34" charset="0"/>
                <a:cs typeface="Arial" pitchFamily="34" charset="0"/>
              </a:rPr>
              <a:t>1886 </a:t>
            </a:r>
            <a:r>
              <a:rPr lang="en-US" dirty="0" err="1" smtClean="0">
                <a:solidFill>
                  <a:schemeClr val="accent3"/>
                </a:solidFill>
                <a:latin typeface="Arial" pitchFamily="34" charset="0"/>
                <a:cs typeface="Arial" pitchFamily="34" charset="0"/>
              </a:rPr>
              <a:t>он</a:t>
            </a:r>
            <a:r>
              <a:rPr lang="en-US" dirty="0" smtClean="0">
                <a:solidFill>
                  <a:schemeClr val="accent3"/>
                </a:solidFill>
                <a:latin typeface="Arial" pitchFamily="34" charset="0"/>
                <a:cs typeface="Arial" pitchFamily="34" charset="0"/>
              </a:rPr>
              <a:t>– </a:t>
            </a:r>
            <a:r>
              <a:rPr lang="en-US" dirty="0" err="1" smtClean="0">
                <a:solidFill>
                  <a:schemeClr val="accent3"/>
                </a:solidFill>
                <a:latin typeface="Arial" pitchFamily="34" charset="0"/>
                <a:cs typeface="Arial" pitchFamily="34" charset="0"/>
              </a:rPr>
              <a:t>Калифорний</a:t>
            </a:r>
            <a:r>
              <a:rPr lang="en-US" dirty="0" smtClean="0">
                <a:solidFill>
                  <a:schemeClr val="accent3"/>
                </a:solidFill>
                <a:latin typeface="Arial" pitchFamily="34" charset="0"/>
                <a:cs typeface="Arial" pitchFamily="34" charset="0"/>
              </a:rPr>
              <a:t> </a:t>
            </a:r>
            <a:r>
              <a:rPr lang="en-US" dirty="0" err="1" smtClean="0">
                <a:solidFill>
                  <a:schemeClr val="accent3"/>
                </a:solidFill>
                <a:latin typeface="Arial" pitchFamily="34" charset="0"/>
                <a:cs typeface="Arial" pitchFamily="34" charset="0"/>
              </a:rPr>
              <a:t>Үнэртэн</a:t>
            </a:r>
            <a:r>
              <a:rPr lang="en-US" dirty="0" smtClean="0">
                <a:solidFill>
                  <a:schemeClr val="accent3"/>
                </a:solidFill>
                <a:latin typeface="Arial" pitchFamily="34" charset="0"/>
                <a:cs typeface="Arial" pitchFamily="34" charset="0"/>
              </a:rPr>
              <a:t> </a:t>
            </a:r>
            <a:r>
              <a:rPr lang="mn-MN" dirty="0" err="1" smtClean="0">
                <a:solidFill>
                  <a:schemeClr val="accent3"/>
                </a:solidFill>
                <a:latin typeface="Arial" pitchFamily="34" charset="0"/>
                <a:cs typeface="Arial" pitchFamily="34" charset="0"/>
              </a:rPr>
              <a:t>э</a:t>
            </a:r>
            <a:r>
              <a:rPr lang="en-US" dirty="0" err="1" smtClean="0">
                <a:solidFill>
                  <a:schemeClr val="accent3"/>
                </a:solidFill>
                <a:latin typeface="Arial" pitchFamily="34" charset="0"/>
                <a:cs typeface="Arial" pitchFamily="34" charset="0"/>
              </a:rPr>
              <a:t>нгэсэг</a:t>
            </a:r>
            <a:r>
              <a:rPr lang="en-US" dirty="0" smtClean="0">
                <a:solidFill>
                  <a:schemeClr val="accent3"/>
                </a:solidFill>
                <a:latin typeface="Arial" pitchFamily="34" charset="0"/>
                <a:cs typeface="Arial" pitchFamily="34" charset="0"/>
              </a:rPr>
              <a:t> </a:t>
            </a:r>
            <a:r>
              <a:rPr lang="en-US" dirty="0" err="1" smtClean="0">
                <a:solidFill>
                  <a:schemeClr val="accent3"/>
                </a:solidFill>
                <a:latin typeface="Arial" pitchFamily="34" charset="0"/>
                <a:cs typeface="Arial" pitchFamily="34" charset="0"/>
              </a:rPr>
              <a:t>Үйлдвэрлэл</a:t>
            </a:r>
            <a:r>
              <a:rPr lang="en-US" dirty="0" smtClean="0">
                <a:solidFill>
                  <a:schemeClr val="accent3"/>
                </a:solidFill>
                <a:latin typeface="Arial" pitchFamily="34" charset="0"/>
                <a:cs typeface="Arial" pitchFamily="34" charset="0"/>
              </a:rPr>
              <a:t> </a:t>
            </a:r>
            <a:r>
              <a:rPr lang="en-US" dirty="0" err="1" smtClean="0">
                <a:solidFill>
                  <a:schemeClr val="accent3"/>
                </a:solidFill>
                <a:latin typeface="Arial" pitchFamily="34" charset="0"/>
                <a:cs typeface="Arial" pitchFamily="34" charset="0"/>
              </a:rPr>
              <a:t>Компани</a:t>
            </a:r>
            <a:r>
              <a:rPr lang="en-US" dirty="0" smtClean="0">
                <a:solidFill>
                  <a:schemeClr val="accent3"/>
                </a:solidFill>
                <a:latin typeface="Arial" pitchFamily="34" charset="0"/>
                <a:cs typeface="Arial" pitchFamily="34" charset="0"/>
              </a:rPr>
              <a:t> </a:t>
            </a:r>
            <a:r>
              <a:rPr lang="en-US" dirty="0" err="1" smtClean="0">
                <a:solidFill>
                  <a:schemeClr val="accent3"/>
                </a:solidFill>
                <a:latin typeface="Arial" pitchFamily="34" charset="0"/>
                <a:cs typeface="Arial" pitchFamily="34" charset="0"/>
              </a:rPr>
              <a:t>үүссэн</a:t>
            </a:r>
            <a:r>
              <a:rPr lang="en-US" dirty="0" smtClean="0">
                <a:solidFill>
                  <a:schemeClr val="accent3"/>
                </a:solidFill>
                <a:latin typeface="Arial" pitchFamily="34" charset="0"/>
                <a:cs typeface="Arial" pitchFamily="34" charset="0"/>
              </a:rPr>
              <a:t>, </a:t>
            </a:r>
            <a:r>
              <a:rPr lang="en-US" dirty="0" err="1" smtClean="0">
                <a:solidFill>
                  <a:schemeClr val="accent3"/>
                </a:solidFill>
                <a:latin typeface="Arial" pitchFamily="34" charset="0"/>
                <a:cs typeface="Arial" pitchFamily="34" charset="0"/>
              </a:rPr>
              <a:t>энэ</a:t>
            </a:r>
            <a:r>
              <a:rPr lang="en-US" dirty="0" smtClean="0">
                <a:solidFill>
                  <a:schemeClr val="accent3"/>
                </a:solidFill>
                <a:latin typeface="Arial" pitchFamily="34" charset="0"/>
                <a:cs typeface="Arial" pitchFamily="34" charset="0"/>
              </a:rPr>
              <a:t> </a:t>
            </a:r>
            <a:r>
              <a:rPr lang="en-US" dirty="0" err="1" smtClean="0">
                <a:solidFill>
                  <a:schemeClr val="accent3"/>
                </a:solidFill>
                <a:latin typeface="Arial" pitchFamily="34" charset="0"/>
                <a:cs typeface="Arial" pitchFamily="34" charset="0"/>
              </a:rPr>
              <a:t>нь</a:t>
            </a:r>
            <a:r>
              <a:rPr lang="en-US" dirty="0" smtClean="0">
                <a:solidFill>
                  <a:schemeClr val="accent3"/>
                </a:solidFill>
                <a:latin typeface="Arial" pitchFamily="34" charset="0"/>
                <a:cs typeface="Arial" pitchFamily="34" charset="0"/>
              </a:rPr>
              <a:t> </a:t>
            </a:r>
            <a:r>
              <a:rPr lang="en-US" dirty="0" err="1" smtClean="0">
                <a:solidFill>
                  <a:schemeClr val="accent3"/>
                </a:solidFill>
                <a:latin typeface="Arial" pitchFamily="34" charset="0"/>
                <a:cs typeface="Arial" pitchFamily="34" charset="0"/>
              </a:rPr>
              <a:t>сүүлд</a:t>
            </a:r>
            <a:r>
              <a:rPr lang="en-US" dirty="0" smtClean="0">
                <a:solidFill>
                  <a:schemeClr val="accent3"/>
                </a:solidFill>
                <a:latin typeface="Arial" pitchFamily="34" charset="0"/>
                <a:cs typeface="Arial" pitchFamily="34" charset="0"/>
              </a:rPr>
              <a:t> AVON </a:t>
            </a:r>
            <a:r>
              <a:rPr lang="en-US" dirty="0" err="1" smtClean="0">
                <a:solidFill>
                  <a:schemeClr val="accent3"/>
                </a:solidFill>
                <a:latin typeface="Arial" pitchFamily="34" charset="0"/>
                <a:cs typeface="Arial" pitchFamily="34" charset="0"/>
              </a:rPr>
              <a:t>гэж</a:t>
            </a:r>
            <a:r>
              <a:rPr lang="en-US" dirty="0" smtClean="0">
                <a:solidFill>
                  <a:schemeClr val="accent3"/>
                </a:solidFill>
                <a:latin typeface="Arial" pitchFamily="34" charset="0"/>
                <a:cs typeface="Arial" pitchFamily="34" charset="0"/>
              </a:rPr>
              <a:t> </a:t>
            </a:r>
            <a:r>
              <a:rPr lang="en-US" dirty="0" err="1" smtClean="0">
                <a:solidFill>
                  <a:schemeClr val="accent3"/>
                </a:solidFill>
                <a:latin typeface="Arial" pitchFamily="34" charset="0"/>
                <a:cs typeface="Arial" pitchFamily="34" charset="0"/>
              </a:rPr>
              <a:t>нэрлэгдэх</a:t>
            </a:r>
            <a:r>
              <a:rPr lang="en-US" dirty="0" smtClean="0">
                <a:solidFill>
                  <a:schemeClr val="accent3"/>
                </a:solidFill>
                <a:latin typeface="Arial" pitchFamily="34" charset="0"/>
                <a:cs typeface="Arial" pitchFamily="34" charset="0"/>
              </a:rPr>
              <a:t> </a:t>
            </a:r>
            <a:r>
              <a:rPr lang="en-US" dirty="0" err="1" smtClean="0">
                <a:solidFill>
                  <a:schemeClr val="accent3"/>
                </a:solidFill>
                <a:latin typeface="Arial" pitchFamily="34" charset="0"/>
                <a:cs typeface="Arial" pitchFamily="34" charset="0"/>
              </a:rPr>
              <a:t>болно.Үүсгэн</a:t>
            </a:r>
            <a:r>
              <a:rPr lang="en-US" dirty="0" smtClean="0">
                <a:solidFill>
                  <a:schemeClr val="accent3"/>
                </a:solidFill>
                <a:latin typeface="Arial" pitchFamily="34" charset="0"/>
                <a:cs typeface="Arial" pitchFamily="34" charset="0"/>
              </a:rPr>
              <a:t> </a:t>
            </a:r>
            <a:r>
              <a:rPr lang="en-US" dirty="0" err="1" smtClean="0">
                <a:solidFill>
                  <a:schemeClr val="accent3"/>
                </a:solidFill>
                <a:latin typeface="Arial" pitchFamily="34" charset="0"/>
                <a:cs typeface="Arial" pitchFamily="34" charset="0"/>
              </a:rPr>
              <a:t>байгуулагч</a:t>
            </a:r>
            <a:r>
              <a:rPr lang="en-US" dirty="0" smtClean="0">
                <a:solidFill>
                  <a:schemeClr val="accent3"/>
                </a:solidFill>
                <a:latin typeface="Arial" pitchFamily="34" charset="0"/>
                <a:cs typeface="Arial" pitchFamily="34" charset="0"/>
              </a:rPr>
              <a:t> </a:t>
            </a:r>
            <a:r>
              <a:rPr lang="en-US" dirty="0" err="1" smtClean="0">
                <a:solidFill>
                  <a:schemeClr val="accent3"/>
                </a:solidFill>
                <a:latin typeface="Arial" pitchFamily="34" charset="0"/>
                <a:cs typeface="Arial" pitchFamily="34" charset="0"/>
              </a:rPr>
              <a:t>нь</a:t>
            </a:r>
            <a:r>
              <a:rPr lang="en-US" dirty="0" smtClean="0">
                <a:solidFill>
                  <a:schemeClr val="accent3"/>
                </a:solidFill>
                <a:latin typeface="Arial" pitchFamily="34" charset="0"/>
                <a:cs typeface="Arial" pitchFamily="34" charset="0"/>
              </a:rPr>
              <a:t> </a:t>
            </a:r>
            <a:r>
              <a:rPr lang="en-US" dirty="0" err="1" smtClean="0">
                <a:solidFill>
                  <a:schemeClr val="accent3"/>
                </a:solidFill>
                <a:latin typeface="Arial" pitchFamily="34" charset="0"/>
                <a:cs typeface="Arial" pitchFamily="34" charset="0"/>
              </a:rPr>
              <a:t>Дэвид</a:t>
            </a:r>
            <a:r>
              <a:rPr lang="en-US" dirty="0" smtClean="0">
                <a:solidFill>
                  <a:schemeClr val="accent3"/>
                </a:solidFill>
                <a:latin typeface="Arial" pitchFamily="34" charset="0"/>
                <a:cs typeface="Arial" pitchFamily="34" charset="0"/>
              </a:rPr>
              <a:t> </a:t>
            </a:r>
            <a:r>
              <a:rPr lang="en-US" dirty="0" err="1" smtClean="0">
                <a:solidFill>
                  <a:schemeClr val="accent3"/>
                </a:solidFill>
                <a:latin typeface="Arial" pitchFamily="34" charset="0"/>
                <a:cs typeface="Arial" pitchFamily="34" charset="0"/>
              </a:rPr>
              <a:t>МакКоннелл</a:t>
            </a:r>
            <a:r>
              <a:rPr lang="en-US" dirty="0" smtClean="0">
                <a:solidFill>
                  <a:schemeClr val="accent3"/>
                </a:solidFill>
                <a:latin typeface="Arial" pitchFamily="34" charset="0"/>
                <a:cs typeface="Arial" pitchFamily="34" charset="0"/>
              </a:rPr>
              <a:t>.</a:t>
            </a:r>
          </a:p>
          <a:p>
            <a:pPr lvl="0"/>
            <a:r>
              <a:rPr lang="mn-MN" dirty="0" smtClean="0">
                <a:solidFill>
                  <a:schemeClr val="accent3"/>
                </a:solidFill>
                <a:latin typeface="Arial" pitchFamily="34" charset="0"/>
                <a:cs typeface="Arial" pitchFamily="34" charset="0"/>
              </a:rPr>
              <a:t>1939 он-Дэвид Макконел </a:t>
            </a:r>
            <a:r>
              <a:rPr lang="en-US" dirty="0" smtClean="0">
                <a:solidFill>
                  <a:schemeClr val="accent3"/>
                </a:solidFill>
                <a:latin typeface="Arial" pitchFamily="34" charset="0"/>
                <a:cs typeface="Arial" pitchFamily="34" charset="0"/>
              </a:rPr>
              <a:t>Avon</a:t>
            </a:r>
            <a:r>
              <a:rPr lang="mn-MN" dirty="0" smtClean="0">
                <a:solidFill>
                  <a:schemeClr val="accent3"/>
                </a:solidFill>
                <a:latin typeface="Arial" pitchFamily="34" charset="0"/>
                <a:cs typeface="Arial" pitchFamily="34" charset="0"/>
              </a:rPr>
              <a:t> гэдэг нэрийг дэлхийд тараасан.</a:t>
            </a:r>
            <a:endParaRPr lang="en-US" dirty="0" smtClean="0">
              <a:solidFill>
                <a:schemeClr val="accent3"/>
              </a:solidFill>
              <a:latin typeface="Arial" pitchFamily="34" charset="0"/>
              <a:cs typeface="Arial" pitchFamily="34" charset="0"/>
            </a:endParaRPr>
          </a:p>
          <a:p>
            <a:pPr lvl="0"/>
            <a:r>
              <a:rPr lang="en-US" dirty="0" smtClean="0">
                <a:solidFill>
                  <a:schemeClr val="accent3"/>
                </a:solidFill>
                <a:latin typeface="Arial" pitchFamily="34" charset="0"/>
                <a:cs typeface="Arial" pitchFamily="34" charset="0"/>
              </a:rPr>
              <a:t>1989 </a:t>
            </a:r>
            <a:r>
              <a:rPr lang="en-US" dirty="0" err="1" smtClean="0">
                <a:solidFill>
                  <a:schemeClr val="accent3"/>
                </a:solidFill>
                <a:latin typeface="Arial" pitchFamily="34" charset="0"/>
                <a:cs typeface="Arial" pitchFamily="34" charset="0"/>
              </a:rPr>
              <a:t>он</a:t>
            </a:r>
            <a:r>
              <a:rPr lang="en-US" dirty="0" smtClean="0">
                <a:solidFill>
                  <a:schemeClr val="accent3"/>
                </a:solidFill>
                <a:latin typeface="Arial" pitchFamily="34" charset="0"/>
                <a:cs typeface="Arial" pitchFamily="34" charset="0"/>
              </a:rPr>
              <a:t>- AVON </a:t>
            </a:r>
            <a:r>
              <a:rPr lang="en-US" dirty="0" err="1" smtClean="0">
                <a:solidFill>
                  <a:schemeClr val="accent3"/>
                </a:solidFill>
                <a:latin typeface="Arial" pitchFamily="34" charset="0"/>
                <a:cs typeface="Arial" pitchFamily="34" charset="0"/>
              </a:rPr>
              <a:t>нь</a:t>
            </a:r>
            <a:r>
              <a:rPr lang="en-US" dirty="0" smtClean="0">
                <a:solidFill>
                  <a:schemeClr val="accent3"/>
                </a:solidFill>
                <a:latin typeface="Arial" pitchFamily="34" charset="0"/>
                <a:cs typeface="Arial" pitchFamily="34" charset="0"/>
              </a:rPr>
              <a:t> </a:t>
            </a:r>
            <a:r>
              <a:rPr lang="en-US" dirty="0" err="1" smtClean="0">
                <a:solidFill>
                  <a:schemeClr val="accent3"/>
                </a:solidFill>
                <a:latin typeface="Arial" pitchFamily="34" charset="0"/>
                <a:cs typeface="Arial" pitchFamily="34" charset="0"/>
              </a:rPr>
              <a:t>өөрийн</a:t>
            </a:r>
            <a:r>
              <a:rPr lang="en-US" dirty="0" smtClean="0">
                <a:solidFill>
                  <a:schemeClr val="accent3"/>
                </a:solidFill>
                <a:latin typeface="Arial" pitchFamily="34" charset="0"/>
                <a:cs typeface="Arial" pitchFamily="34" charset="0"/>
              </a:rPr>
              <a:t> </a:t>
            </a:r>
            <a:r>
              <a:rPr lang="en-US" dirty="0" err="1" smtClean="0">
                <a:solidFill>
                  <a:schemeClr val="accent3"/>
                </a:solidFill>
                <a:latin typeface="Arial" pitchFamily="34" charset="0"/>
                <a:cs typeface="Arial" pitchFamily="34" charset="0"/>
              </a:rPr>
              <a:t>бүтээгдэхүүнээ</a:t>
            </a:r>
            <a:r>
              <a:rPr lang="en-US" dirty="0" smtClean="0">
                <a:solidFill>
                  <a:schemeClr val="accent3"/>
                </a:solidFill>
                <a:latin typeface="Arial" pitchFamily="34" charset="0"/>
                <a:cs typeface="Arial" pitchFamily="34" charset="0"/>
              </a:rPr>
              <a:t> </a:t>
            </a:r>
            <a:r>
              <a:rPr lang="en-US" dirty="0" err="1" smtClean="0">
                <a:solidFill>
                  <a:schemeClr val="accent3"/>
                </a:solidFill>
                <a:latin typeface="Arial" pitchFamily="34" charset="0"/>
                <a:cs typeface="Arial" pitchFamily="34" charset="0"/>
              </a:rPr>
              <a:t>амьтан</a:t>
            </a:r>
            <a:r>
              <a:rPr lang="en-US" dirty="0" smtClean="0">
                <a:solidFill>
                  <a:schemeClr val="accent3"/>
                </a:solidFill>
                <a:latin typeface="Arial" pitchFamily="34" charset="0"/>
                <a:cs typeface="Arial" pitchFamily="34" charset="0"/>
              </a:rPr>
              <a:t> </a:t>
            </a:r>
            <a:r>
              <a:rPr lang="en-US" dirty="0" err="1" smtClean="0">
                <a:solidFill>
                  <a:schemeClr val="accent3"/>
                </a:solidFill>
                <a:latin typeface="Arial" pitchFamily="34" charset="0"/>
                <a:cs typeface="Arial" pitchFamily="34" charset="0"/>
              </a:rPr>
              <a:t>дээр</a:t>
            </a:r>
            <a:r>
              <a:rPr lang="en-US" dirty="0" smtClean="0">
                <a:solidFill>
                  <a:schemeClr val="accent3"/>
                </a:solidFill>
                <a:latin typeface="Arial" pitchFamily="34" charset="0"/>
                <a:cs typeface="Arial" pitchFamily="34" charset="0"/>
              </a:rPr>
              <a:t> </a:t>
            </a:r>
            <a:r>
              <a:rPr lang="en-US" dirty="0" err="1" smtClean="0">
                <a:solidFill>
                  <a:schemeClr val="accent3"/>
                </a:solidFill>
                <a:latin typeface="Arial" pitchFamily="34" charset="0"/>
                <a:cs typeface="Arial" pitchFamily="34" charset="0"/>
              </a:rPr>
              <a:t>туршахгүй</a:t>
            </a:r>
            <a:r>
              <a:rPr lang="en-US" dirty="0" smtClean="0">
                <a:solidFill>
                  <a:schemeClr val="accent3"/>
                </a:solidFill>
                <a:latin typeface="Arial" pitchFamily="34" charset="0"/>
                <a:cs typeface="Arial" pitchFamily="34" charset="0"/>
              </a:rPr>
              <a:t> </a:t>
            </a:r>
            <a:r>
              <a:rPr lang="en-US" dirty="0" err="1" smtClean="0">
                <a:solidFill>
                  <a:schemeClr val="accent3"/>
                </a:solidFill>
                <a:latin typeface="Arial" pitchFamily="34" charset="0"/>
                <a:cs typeface="Arial" pitchFamily="34" charset="0"/>
              </a:rPr>
              <a:t>гэсэн</a:t>
            </a:r>
            <a:r>
              <a:rPr lang="en-US" dirty="0" smtClean="0">
                <a:solidFill>
                  <a:schemeClr val="accent3"/>
                </a:solidFill>
                <a:latin typeface="Arial" pitchFamily="34" charset="0"/>
                <a:cs typeface="Arial" pitchFamily="34" charset="0"/>
              </a:rPr>
              <a:t> </a:t>
            </a:r>
            <a:r>
              <a:rPr lang="en-US" dirty="0" err="1" smtClean="0">
                <a:solidFill>
                  <a:schemeClr val="accent3"/>
                </a:solidFill>
                <a:latin typeface="Arial" pitchFamily="34" charset="0"/>
                <a:cs typeface="Arial" pitchFamily="34" charset="0"/>
              </a:rPr>
              <a:t>анхны</a:t>
            </a:r>
            <a:r>
              <a:rPr lang="en-US" dirty="0" smtClean="0">
                <a:solidFill>
                  <a:schemeClr val="accent3"/>
                </a:solidFill>
                <a:latin typeface="Arial" pitchFamily="34" charset="0"/>
                <a:cs typeface="Arial" pitchFamily="34" charset="0"/>
              </a:rPr>
              <a:t> </a:t>
            </a:r>
            <a:r>
              <a:rPr lang="en-US" dirty="0" err="1" smtClean="0">
                <a:solidFill>
                  <a:schemeClr val="accent3"/>
                </a:solidFill>
                <a:latin typeface="Arial" pitchFamily="34" charset="0"/>
                <a:cs typeface="Arial" pitchFamily="34" charset="0"/>
              </a:rPr>
              <a:t>үйлдвэрлэгч</a:t>
            </a:r>
            <a:r>
              <a:rPr lang="en-US" dirty="0" smtClean="0">
                <a:solidFill>
                  <a:schemeClr val="accent3"/>
                </a:solidFill>
                <a:latin typeface="Arial" pitchFamily="34" charset="0"/>
                <a:cs typeface="Arial" pitchFamily="34" charset="0"/>
              </a:rPr>
              <a:t> </a:t>
            </a:r>
            <a:r>
              <a:rPr lang="en-US" dirty="0" err="1" smtClean="0">
                <a:solidFill>
                  <a:schemeClr val="accent3"/>
                </a:solidFill>
                <a:latin typeface="Arial" pitchFamily="34" charset="0"/>
                <a:cs typeface="Arial" pitchFamily="34" charset="0"/>
              </a:rPr>
              <a:t>бо</a:t>
            </a:r>
            <a:r>
              <a:rPr lang="mn-MN" dirty="0" smtClean="0">
                <a:solidFill>
                  <a:schemeClr val="accent3"/>
                </a:solidFill>
                <a:latin typeface="Arial" pitchFamily="34" charset="0"/>
                <a:cs typeface="Arial" pitchFamily="34" charset="0"/>
              </a:rPr>
              <a:t>лсон.</a:t>
            </a:r>
            <a:endParaRPr lang="en-US" dirty="0" smtClean="0">
              <a:solidFill>
                <a:schemeClr val="accent3"/>
              </a:solidFill>
              <a:latin typeface="Arial" pitchFamily="34" charset="0"/>
              <a:cs typeface="Arial" pitchFamily="34" charset="0"/>
            </a:endParaRPr>
          </a:p>
          <a:p>
            <a:pPr>
              <a:buNone/>
            </a:pP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86200" y="228600"/>
            <a:ext cx="4800600" cy="6126960"/>
          </a:xfrm>
        </p:spPr>
        <p:txBody>
          <a:bodyPr>
            <a:normAutofit lnSpcReduction="10000"/>
          </a:bodyPr>
          <a:lstStyle/>
          <a:p>
            <a:pPr>
              <a:buNone/>
            </a:pPr>
            <a:r>
              <a:rPr lang="mn-MN" dirty="0" smtClean="0"/>
              <a:t>      </a:t>
            </a:r>
            <a:endParaRPr lang="mn-MN" dirty="0" smtClean="0">
              <a:latin typeface="Arial" pitchFamily="34" charset="0"/>
              <a:cs typeface="Arial" pitchFamily="34" charset="0"/>
            </a:endParaRPr>
          </a:p>
          <a:p>
            <a:pPr>
              <a:buNone/>
            </a:pPr>
            <a:r>
              <a:rPr lang="mn-MN" dirty="0" smtClean="0">
                <a:solidFill>
                  <a:schemeClr val="accent3"/>
                </a:solidFill>
                <a:latin typeface="Arial" pitchFamily="34" charset="0"/>
                <a:cs typeface="Arial" pitchFamily="34" charset="0"/>
              </a:rPr>
              <a:t>       Америкийн анхны худалдагч хүн бол Дэвид Макконел </a:t>
            </a:r>
            <a:r>
              <a:rPr lang="en-US" dirty="0" smtClean="0">
                <a:solidFill>
                  <a:schemeClr val="accent3"/>
                </a:solidFill>
                <a:latin typeface="Arial" pitchFamily="34" charset="0"/>
                <a:cs typeface="Arial" pitchFamily="34" charset="0"/>
              </a:rPr>
              <a:t>1886 </a:t>
            </a:r>
            <a:r>
              <a:rPr lang="mn-MN" dirty="0" smtClean="0">
                <a:solidFill>
                  <a:schemeClr val="accent3"/>
                </a:solidFill>
                <a:latin typeface="Arial" pitchFamily="34" charset="0"/>
                <a:cs typeface="Arial" pitchFamily="34" charset="0"/>
              </a:rPr>
              <a:t>онд </a:t>
            </a:r>
            <a:r>
              <a:rPr lang="en-US" dirty="0" smtClean="0">
                <a:solidFill>
                  <a:schemeClr val="accent3"/>
                </a:solidFill>
                <a:latin typeface="Arial" pitchFamily="34" charset="0"/>
                <a:cs typeface="Arial" pitchFamily="34" charset="0"/>
              </a:rPr>
              <a:t>Avon </a:t>
            </a:r>
            <a:r>
              <a:rPr lang="mn-MN" dirty="0" smtClean="0">
                <a:solidFill>
                  <a:schemeClr val="accent3"/>
                </a:solidFill>
                <a:latin typeface="Arial" pitchFamily="34" charset="0"/>
                <a:cs typeface="Arial" pitchFamily="34" charset="0"/>
              </a:rPr>
              <a:t> компани анхны 5 төрлийн үнэртэй усыг нээсэн  байна.</a:t>
            </a:r>
          </a:p>
          <a:p>
            <a:pPr>
              <a:buNone/>
            </a:pPr>
            <a:r>
              <a:rPr lang="mn-MN" dirty="0" smtClean="0">
                <a:solidFill>
                  <a:schemeClr val="accent3"/>
                </a:solidFill>
                <a:latin typeface="Arial" pitchFamily="34" charset="0"/>
                <a:cs typeface="Arial" pitchFamily="34" charset="0"/>
              </a:rPr>
              <a:t>	-</a:t>
            </a:r>
            <a:r>
              <a:rPr lang="en-US" dirty="0" err="1" smtClean="0">
                <a:solidFill>
                  <a:schemeClr val="accent3"/>
                </a:solidFill>
                <a:latin typeface="Arial" pitchFamily="34" charset="0"/>
                <a:cs typeface="Arial" pitchFamily="34" charset="0"/>
              </a:rPr>
              <a:t>Фиалка</a:t>
            </a:r>
            <a:r>
              <a:rPr lang="mn-MN" dirty="0" smtClean="0">
                <a:solidFill>
                  <a:schemeClr val="accent3"/>
                </a:solidFill>
                <a:latin typeface="Arial" pitchFamily="34" charset="0"/>
                <a:cs typeface="Arial" pitchFamily="34" charset="0"/>
              </a:rPr>
              <a:t/>
            </a:r>
            <a:br>
              <a:rPr lang="mn-MN" dirty="0" smtClean="0">
                <a:solidFill>
                  <a:schemeClr val="accent3"/>
                </a:solidFill>
                <a:latin typeface="Arial" pitchFamily="34" charset="0"/>
                <a:cs typeface="Arial" pitchFamily="34" charset="0"/>
              </a:rPr>
            </a:br>
            <a:r>
              <a:rPr lang="mn-MN" dirty="0" smtClean="0">
                <a:solidFill>
                  <a:schemeClr val="accent3"/>
                </a:solidFill>
                <a:latin typeface="Arial" pitchFamily="34" charset="0"/>
                <a:cs typeface="Arial" pitchFamily="34" charset="0"/>
              </a:rPr>
              <a:t>-</a:t>
            </a:r>
            <a:r>
              <a:rPr lang="en-US" dirty="0" err="1" smtClean="0">
                <a:solidFill>
                  <a:schemeClr val="accent3"/>
                </a:solidFill>
                <a:latin typeface="Arial" pitchFamily="34" charset="0"/>
                <a:cs typeface="Arial" pitchFamily="34" charset="0"/>
              </a:rPr>
              <a:t>Гелиотроп</a:t>
            </a:r>
            <a:r>
              <a:rPr lang="mn-MN" dirty="0" smtClean="0">
                <a:solidFill>
                  <a:schemeClr val="accent3"/>
                </a:solidFill>
                <a:latin typeface="Arial" pitchFamily="34" charset="0"/>
                <a:cs typeface="Arial" pitchFamily="34" charset="0"/>
              </a:rPr>
              <a:t> </a:t>
            </a:r>
            <a:r>
              <a:rPr lang="en-US" dirty="0" smtClean="0">
                <a:solidFill>
                  <a:schemeClr val="accent3"/>
                </a:solidFill>
                <a:latin typeface="Arial" pitchFamily="34" charset="0"/>
                <a:cs typeface="Arial" pitchFamily="34" charset="0"/>
              </a:rPr>
              <a:t> </a:t>
            </a:r>
            <a:r>
              <a:rPr lang="mn-MN" dirty="0" smtClean="0">
                <a:solidFill>
                  <a:schemeClr val="accent3"/>
                </a:solidFill>
                <a:latin typeface="Arial" pitchFamily="34" charset="0"/>
                <a:cs typeface="Arial" pitchFamily="34" charset="0"/>
              </a:rPr>
              <a:t/>
            </a:r>
            <a:br>
              <a:rPr lang="mn-MN" dirty="0" smtClean="0">
                <a:solidFill>
                  <a:schemeClr val="accent3"/>
                </a:solidFill>
                <a:latin typeface="Arial" pitchFamily="34" charset="0"/>
                <a:cs typeface="Arial" pitchFamily="34" charset="0"/>
              </a:rPr>
            </a:br>
            <a:r>
              <a:rPr lang="mn-MN" dirty="0" smtClean="0">
                <a:solidFill>
                  <a:schemeClr val="accent3"/>
                </a:solidFill>
                <a:latin typeface="Arial" pitchFamily="34" charset="0"/>
                <a:cs typeface="Arial" pitchFamily="34" charset="0"/>
              </a:rPr>
              <a:t>-</a:t>
            </a:r>
            <a:r>
              <a:rPr lang="en-US" dirty="0" err="1" smtClean="0">
                <a:solidFill>
                  <a:schemeClr val="accent3"/>
                </a:solidFill>
                <a:latin typeface="Arial" pitchFamily="34" charset="0"/>
                <a:cs typeface="Arial" pitchFamily="34" charset="0"/>
              </a:rPr>
              <a:t>Ландыш</a:t>
            </a:r>
            <a:r>
              <a:rPr lang="en-US" dirty="0" smtClean="0">
                <a:solidFill>
                  <a:schemeClr val="accent3"/>
                </a:solidFill>
                <a:latin typeface="Arial" pitchFamily="34" charset="0"/>
                <a:cs typeface="Arial" pitchFamily="34" charset="0"/>
              </a:rPr>
              <a:t> </a:t>
            </a:r>
            <a:r>
              <a:rPr lang="mn-MN" dirty="0" smtClean="0">
                <a:solidFill>
                  <a:schemeClr val="accent3"/>
                </a:solidFill>
                <a:latin typeface="Arial" pitchFamily="34" charset="0"/>
                <a:cs typeface="Arial" pitchFamily="34" charset="0"/>
              </a:rPr>
              <a:t/>
            </a:r>
            <a:br>
              <a:rPr lang="mn-MN" dirty="0" smtClean="0">
                <a:solidFill>
                  <a:schemeClr val="accent3"/>
                </a:solidFill>
                <a:latin typeface="Arial" pitchFamily="34" charset="0"/>
                <a:cs typeface="Arial" pitchFamily="34" charset="0"/>
              </a:rPr>
            </a:br>
            <a:r>
              <a:rPr lang="mn-MN" dirty="0" smtClean="0">
                <a:solidFill>
                  <a:schemeClr val="accent3"/>
                </a:solidFill>
                <a:latin typeface="Arial" pitchFamily="34" charset="0"/>
                <a:cs typeface="Arial" pitchFamily="34" charset="0"/>
              </a:rPr>
              <a:t>-</a:t>
            </a:r>
            <a:r>
              <a:rPr lang="en-US" dirty="0" err="1" smtClean="0">
                <a:solidFill>
                  <a:schemeClr val="accent3"/>
                </a:solidFill>
                <a:latin typeface="Arial" pitchFamily="34" charset="0"/>
                <a:cs typeface="Arial" pitchFamily="34" charset="0"/>
              </a:rPr>
              <a:t>Белая</a:t>
            </a:r>
            <a:r>
              <a:rPr lang="en-US" dirty="0" smtClean="0">
                <a:solidFill>
                  <a:schemeClr val="accent3"/>
                </a:solidFill>
                <a:latin typeface="Arial" pitchFamily="34" charset="0"/>
                <a:cs typeface="Arial" pitchFamily="34" charset="0"/>
              </a:rPr>
              <a:t> </a:t>
            </a:r>
            <a:r>
              <a:rPr lang="en-US" dirty="0" err="1" smtClean="0">
                <a:solidFill>
                  <a:schemeClr val="accent3"/>
                </a:solidFill>
                <a:latin typeface="Arial" pitchFamily="34" charset="0"/>
                <a:cs typeface="Arial" pitchFamily="34" charset="0"/>
              </a:rPr>
              <a:t>Роза</a:t>
            </a:r>
            <a:endParaRPr lang="en-US" dirty="0" smtClean="0">
              <a:solidFill>
                <a:schemeClr val="accent3"/>
              </a:solidFill>
              <a:latin typeface="Arial" pitchFamily="34" charset="0"/>
              <a:cs typeface="Arial" pitchFamily="34" charset="0"/>
            </a:endParaRPr>
          </a:p>
          <a:p>
            <a:pPr>
              <a:buNone/>
            </a:pPr>
            <a:r>
              <a:rPr lang="mn-MN" dirty="0" smtClean="0">
                <a:solidFill>
                  <a:schemeClr val="accent3"/>
                </a:solidFill>
                <a:latin typeface="Arial" pitchFamily="34" charset="0"/>
                <a:cs typeface="Arial" pitchFamily="34" charset="0"/>
              </a:rPr>
              <a:t>   -</a:t>
            </a:r>
            <a:r>
              <a:rPr lang="en-US" dirty="0" err="1" smtClean="0">
                <a:solidFill>
                  <a:schemeClr val="accent3"/>
                </a:solidFill>
                <a:latin typeface="Arial" pitchFamily="34" charset="0"/>
                <a:cs typeface="Arial" pitchFamily="34" charset="0"/>
              </a:rPr>
              <a:t>Гиацинт</a:t>
            </a:r>
            <a:endParaRPr lang="en-US" dirty="0">
              <a:solidFill>
                <a:schemeClr val="accent3"/>
              </a:solidFill>
              <a:latin typeface="Arial" pitchFamily="34" charset="0"/>
              <a:cs typeface="Arial" pitchFamily="34" charset="0"/>
            </a:endParaRPr>
          </a:p>
        </p:txBody>
      </p:sp>
      <p:pic>
        <p:nvPicPr>
          <p:cNvPr id="4" name="Picture 3" descr="первые духи  Avon"/>
          <p:cNvPicPr/>
          <p:nvPr/>
        </p:nvPicPr>
        <p:blipFill>
          <a:blip r:embed="rId2" cstate="print"/>
          <a:srcRect/>
          <a:stretch>
            <a:fillRect/>
          </a:stretch>
        </p:blipFill>
        <p:spPr bwMode="auto">
          <a:xfrm>
            <a:off x="685800" y="685800"/>
            <a:ext cx="3352800" cy="4267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ctr"/>
            <a:r>
              <a:rPr lang="mn-MN" dirty="0" smtClean="0">
                <a:latin typeface="Arial" pitchFamily="34" charset="0"/>
                <a:cs typeface="Arial" pitchFamily="34" charset="0"/>
              </a:rPr>
              <a:t>    </a:t>
            </a:r>
            <a:r>
              <a:rPr lang="en-US" dirty="0" smtClean="0">
                <a:latin typeface="Arial" pitchFamily="34" charset="0"/>
                <a:cs typeface="Arial" pitchFamily="34" charset="0"/>
              </a:rPr>
              <a:t>1896 </a:t>
            </a:r>
            <a:r>
              <a:rPr lang="en-US" dirty="0" err="1" smtClean="0">
                <a:latin typeface="Arial" pitchFamily="34" charset="0"/>
                <a:cs typeface="Arial" pitchFamily="34" charset="0"/>
              </a:rPr>
              <a:t>он</a:t>
            </a:r>
            <a:r>
              <a:rPr lang="en-US" dirty="0" smtClean="0">
                <a:latin typeface="Arial" pitchFamily="34" charset="0"/>
                <a:cs typeface="Arial" pitchFamily="34" charset="0"/>
              </a:rPr>
              <a:t>- AVON </a:t>
            </a:r>
            <a:r>
              <a:rPr lang="en-US" dirty="0" err="1" smtClean="0">
                <a:latin typeface="Arial" pitchFamily="34" charset="0"/>
                <a:cs typeface="Arial" pitchFamily="34" charset="0"/>
              </a:rPr>
              <a:t>ны</a:t>
            </a:r>
            <a:r>
              <a:rPr lang="en-US" dirty="0" smtClean="0">
                <a:latin typeface="Arial" pitchFamily="34" charset="0"/>
                <a:cs typeface="Arial" pitchFamily="34" charset="0"/>
              </a:rPr>
              <a:t> </a:t>
            </a:r>
            <a:r>
              <a:rPr lang="en-US" dirty="0" err="1" smtClean="0">
                <a:latin typeface="Arial" pitchFamily="34" charset="0"/>
                <a:cs typeface="Arial" pitchFamily="34" charset="0"/>
              </a:rPr>
              <a:t>анхны</a:t>
            </a:r>
            <a:r>
              <a:rPr lang="en-US" dirty="0" smtClean="0">
                <a:latin typeface="Arial" pitchFamily="34" charset="0"/>
                <a:cs typeface="Arial" pitchFamily="34" charset="0"/>
              </a:rPr>
              <a:t> </a:t>
            </a:r>
            <a:r>
              <a:rPr lang="en-US" dirty="0" err="1" smtClean="0">
                <a:latin typeface="Arial" pitchFamily="34" charset="0"/>
                <a:cs typeface="Arial" pitchFamily="34" charset="0"/>
              </a:rPr>
              <a:t>каталог</a:t>
            </a:r>
            <a:r>
              <a:rPr lang="en-US" dirty="0" smtClean="0">
                <a:latin typeface="Arial" pitchFamily="34" charset="0"/>
                <a:cs typeface="Arial" pitchFamily="34" charset="0"/>
              </a:rPr>
              <a:t> </a:t>
            </a:r>
            <a:r>
              <a:rPr lang="en-US" dirty="0" err="1" smtClean="0">
                <a:latin typeface="Arial" pitchFamily="34" charset="0"/>
                <a:cs typeface="Arial" pitchFamily="34" charset="0"/>
              </a:rPr>
              <a:t>гар</a:t>
            </a:r>
            <a:r>
              <a:rPr lang="mn-MN" dirty="0" smtClean="0">
                <a:latin typeface="Arial" pitchFamily="34" charset="0"/>
                <a:cs typeface="Arial" pitchFamily="34" charset="0"/>
              </a:rPr>
              <a:t>гасан.</a:t>
            </a:r>
            <a:r>
              <a:rPr lang="en-US" dirty="0" smtClean="0">
                <a:latin typeface="Arial" pitchFamily="34" charset="0"/>
                <a:cs typeface="Arial" pitchFamily="34" charset="0"/>
              </a:rPr>
              <a:t/>
            </a:r>
            <a:br>
              <a:rPr lang="en-US" dirty="0" smtClean="0">
                <a:latin typeface="Arial" pitchFamily="34" charset="0"/>
                <a:cs typeface="Arial" pitchFamily="34" charset="0"/>
              </a:rPr>
            </a:br>
            <a:endParaRPr lang="en-US" dirty="0"/>
          </a:p>
        </p:txBody>
      </p:sp>
      <p:pic>
        <p:nvPicPr>
          <p:cNvPr id="4" name="Picture 3" descr=" духи Avon"/>
          <p:cNvPicPr/>
          <p:nvPr/>
        </p:nvPicPr>
        <p:blipFill>
          <a:blip r:embed="rId2" cstate="print"/>
          <a:srcRect/>
          <a:stretch>
            <a:fillRect/>
          </a:stretch>
        </p:blipFill>
        <p:spPr bwMode="auto">
          <a:xfrm>
            <a:off x="1143000" y="1981200"/>
            <a:ext cx="7315200" cy="4038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0" y="1143000"/>
            <a:ext cx="5638800" cy="5212560"/>
          </a:xfrm>
        </p:spPr>
        <p:txBody>
          <a:bodyPr/>
          <a:lstStyle/>
          <a:p>
            <a:pPr lvl="0"/>
            <a:r>
              <a:rPr lang="en-US" dirty="0" smtClean="0">
                <a:solidFill>
                  <a:schemeClr val="accent3"/>
                </a:solidFill>
                <a:latin typeface="Arial" pitchFamily="34" charset="0"/>
                <a:cs typeface="Arial" pitchFamily="34" charset="0"/>
              </a:rPr>
              <a:t>1897 </a:t>
            </a:r>
            <a:r>
              <a:rPr lang="en-US" dirty="0" err="1" smtClean="0">
                <a:solidFill>
                  <a:schemeClr val="accent3"/>
                </a:solidFill>
                <a:latin typeface="Arial" pitchFamily="34" charset="0"/>
                <a:cs typeface="Arial" pitchFamily="34" charset="0"/>
              </a:rPr>
              <a:t>он</a:t>
            </a:r>
            <a:r>
              <a:rPr lang="en-US" dirty="0" smtClean="0">
                <a:solidFill>
                  <a:schemeClr val="accent3"/>
                </a:solidFill>
                <a:latin typeface="Arial" pitchFamily="34" charset="0"/>
                <a:cs typeface="Arial" pitchFamily="34" charset="0"/>
              </a:rPr>
              <a:t>- АНУ </a:t>
            </a:r>
            <a:r>
              <a:rPr lang="en-US" dirty="0" err="1" smtClean="0">
                <a:solidFill>
                  <a:schemeClr val="accent3"/>
                </a:solidFill>
                <a:latin typeface="Arial" pitchFamily="34" charset="0"/>
                <a:cs typeface="Arial" pitchFamily="34" charset="0"/>
              </a:rPr>
              <a:t>ын</a:t>
            </a:r>
            <a:r>
              <a:rPr lang="en-US" dirty="0" smtClean="0">
                <a:solidFill>
                  <a:schemeClr val="accent3"/>
                </a:solidFill>
                <a:latin typeface="Arial" pitchFamily="34" charset="0"/>
                <a:cs typeface="Arial" pitchFamily="34" charset="0"/>
              </a:rPr>
              <a:t> </a:t>
            </a:r>
            <a:r>
              <a:rPr lang="en-US" dirty="0" err="1" smtClean="0">
                <a:solidFill>
                  <a:schemeClr val="accent3"/>
                </a:solidFill>
                <a:latin typeface="Arial" pitchFamily="34" charset="0"/>
                <a:cs typeface="Arial" pitchFamily="34" charset="0"/>
              </a:rPr>
              <a:t>Сафферн</a:t>
            </a:r>
            <a:r>
              <a:rPr lang="en-US" dirty="0" smtClean="0">
                <a:solidFill>
                  <a:schemeClr val="accent3"/>
                </a:solidFill>
                <a:latin typeface="Arial" pitchFamily="34" charset="0"/>
                <a:cs typeface="Arial" pitchFamily="34" charset="0"/>
              </a:rPr>
              <a:t> </a:t>
            </a:r>
            <a:r>
              <a:rPr lang="en-US" dirty="0" err="1" smtClean="0">
                <a:solidFill>
                  <a:schemeClr val="accent3"/>
                </a:solidFill>
                <a:latin typeface="Arial" pitchFamily="34" charset="0"/>
                <a:cs typeface="Arial" pitchFamily="34" charset="0"/>
              </a:rPr>
              <a:t>хотод</a:t>
            </a:r>
            <a:r>
              <a:rPr lang="en-US" dirty="0" smtClean="0">
                <a:solidFill>
                  <a:schemeClr val="accent3"/>
                </a:solidFill>
                <a:latin typeface="Arial" pitchFamily="34" charset="0"/>
                <a:cs typeface="Arial" pitchFamily="34" charset="0"/>
              </a:rPr>
              <a:t> </a:t>
            </a:r>
            <a:r>
              <a:rPr lang="en-US" dirty="0" err="1" smtClean="0">
                <a:solidFill>
                  <a:schemeClr val="accent3"/>
                </a:solidFill>
                <a:latin typeface="Arial" pitchFamily="34" charset="0"/>
                <a:cs typeface="Arial" pitchFamily="34" charset="0"/>
              </a:rPr>
              <a:t>Эрдэм</a:t>
            </a:r>
            <a:r>
              <a:rPr lang="en-US" dirty="0" smtClean="0">
                <a:solidFill>
                  <a:schemeClr val="accent3"/>
                </a:solidFill>
                <a:latin typeface="Arial" pitchFamily="34" charset="0"/>
                <a:cs typeface="Arial" pitchFamily="34" charset="0"/>
              </a:rPr>
              <a:t> –</a:t>
            </a:r>
            <a:r>
              <a:rPr lang="en-US" dirty="0" err="1" smtClean="0">
                <a:solidFill>
                  <a:schemeClr val="accent3"/>
                </a:solidFill>
                <a:latin typeface="Arial" pitchFamily="34" charset="0"/>
                <a:cs typeface="Arial" pitchFamily="34" charset="0"/>
              </a:rPr>
              <a:t>шинжилгээний</a:t>
            </a:r>
            <a:r>
              <a:rPr lang="en-US" dirty="0" smtClean="0">
                <a:solidFill>
                  <a:schemeClr val="accent3"/>
                </a:solidFill>
                <a:latin typeface="Arial" pitchFamily="34" charset="0"/>
                <a:cs typeface="Arial" pitchFamily="34" charset="0"/>
              </a:rPr>
              <a:t> </a:t>
            </a:r>
            <a:r>
              <a:rPr lang="en-US" dirty="0" err="1" smtClean="0">
                <a:solidFill>
                  <a:schemeClr val="accent3"/>
                </a:solidFill>
                <a:latin typeface="Arial" pitchFamily="34" charset="0"/>
                <a:cs typeface="Arial" pitchFamily="34" charset="0"/>
              </a:rPr>
              <a:t>лаборатори</a:t>
            </a:r>
            <a:r>
              <a:rPr lang="en-US" dirty="0" smtClean="0">
                <a:solidFill>
                  <a:schemeClr val="accent3"/>
                </a:solidFill>
                <a:latin typeface="Arial" pitchFamily="34" charset="0"/>
                <a:cs typeface="Arial" pitchFamily="34" charset="0"/>
              </a:rPr>
              <a:t> </a:t>
            </a:r>
            <a:r>
              <a:rPr lang="en-US" dirty="0" err="1" smtClean="0">
                <a:solidFill>
                  <a:schemeClr val="accent3"/>
                </a:solidFill>
                <a:latin typeface="Arial" pitchFamily="34" charset="0"/>
                <a:cs typeface="Arial" pitchFamily="34" charset="0"/>
              </a:rPr>
              <a:t>нээгдсэн</a:t>
            </a:r>
            <a:r>
              <a:rPr lang="en-US" dirty="0" smtClean="0">
                <a:solidFill>
                  <a:schemeClr val="accent3"/>
                </a:solidFill>
                <a:latin typeface="Arial" pitchFamily="34" charset="0"/>
                <a:cs typeface="Arial" pitchFamily="34" charset="0"/>
              </a:rPr>
              <a:t> </a:t>
            </a:r>
            <a:r>
              <a:rPr lang="en-US" dirty="0" err="1" smtClean="0">
                <a:solidFill>
                  <a:schemeClr val="accent3"/>
                </a:solidFill>
                <a:latin typeface="Arial" pitchFamily="34" charset="0"/>
                <a:cs typeface="Arial" pitchFamily="34" charset="0"/>
              </a:rPr>
              <a:t>байна</a:t>
            </a:r>
            <a:r>
              <a:rPr lang="en-US" dirty="0" smtClean="0">
                <a:solidFill>
                  <a:schemeClr val="accent3"/>
                </a:solidFill>
                <a:latin typeface="Arial" pitchFamily="34" charset="0"/>
                <a:cs typeface="Arial" pitchFamily="34" charset="0"/>
              </a:rPr>
              <a:t>. </a:t>
            </a:r>
            <a:r>
              <a:rPr lang="en-US" dirty="0" err="1" smtClean="0">
                <a:solidFill>
                  <a:schemeClr val="accent3"/>
                </a:solidFill>
                <a:latin typeface="Arial" pitchFamily="34" charset="0"/>
                <a:cs typeface="Arial" pitchFamily="34" charset="0"/>
              </a:rPr>
              <a:t>Өнөөдрийн</a:t>
            </a:r>
            <a:r>
              <a:rPr lang="en-US" dirty="0" smtClean="0">
                <a:solidFill>
                  <a:schemeClr val="accent3"/>
                </a:solidFill>
                <a:latin typeface="Arial" pitchFamily="34" charset="0"/>
                <a:cs typeface="Arial" pitchFamily="34" charset="0"/>
              </a:rPr>
              <a:t> </a:t>
            </a:r>
            <a:r>
              <a:rPr lang="en-US" dirty="0" err="1" smtClean="0">
                <a:solidFill>
                  <a:schemeClr val="accent3"/>
                </a:solidFill>
                <a:latin typeface="Arial" pitchFamily="34" charset="0"/>
                <a:cs typeface="Arial" pitchFamily="34" charset="0"/>
              </a:rPr>
              <a:t>байдлаар</a:t>
            </a:r>
            <a:r>
              <a:rPr lang="en-US" dirty="0" smtClean="0">
                <a:solidFill>
                  <a:schemeClr val="accent3"/>
                </a:solidFill>
                <a:latin typeface="Arial" pitchFamily="34" charset="0"/>
                <a:cs typeface="Arial" pitchFamily="34" charset="0"/>
              </a:rPr>
              <a:t> </a:t>
            </a:r>
            <a:r>
              <a:rPr lang="en-US" dirty="0" err="1" smtClean="0">
                <a:solidFill>
                  <a:schemeClr val="accent3"/>
                </a:solidFill>
                <a:latin typeface="Arial" pitchFamily="34" charset="0"/>
                <a:cs typeface="Arial" pitchFamily="34" charset="0"/>
              </a:rPr>
              <a:t>энд</a:t>
            </a:r>
            <a:r>
              <a:rPr lang="en-US" dirty="0" smtClean="0">
                <a:solidFill>
                  <a:schemeClr val="accent3"/>
                </a:solidFill>
                <a:latin typeface="Arial" pitchFamily="34" charset="0"/>
                <a:cs typeface="Arial" pitchFamily="34" charset="0"/>
              </a:rPr>
              <a:t> </a:t>
            </a:r>
            <a:r>
              <a:rPr lang="en-US" dirty="0" err="1" smtClean="0">
                <a:solidFill>
                  <a:schemeClr val="accent3"/>
                </a:solidFill>
                <a:latin typeface="Arial" pitchFamily="34" charset="0"/>
                <a:cs typeface="Arial" pitchFamily="34" charset="0"/>
              </a:rPr>
              <a:t>жил</a:t>
            </a:r>
            <a:r>
              <a:rPr lang="en-US" dirty="0" smtClean="0">
                <a:solidFill>
                  <a:schemeClr val="accent3"/>
                </a:solidFill>
                <a:latin typeface="Arial" pitchFamily="34" charset="0"/>
                <a:cs typeface="Arial" pitchFamily="34" charset="0"/>
              </a:rPr>
              <a:t> </a:t>
            </a:r>
            <a:r>
              <a:rPr lang="en-US" dirty="0" err="1" smtClean="0">
                <a:solidFill>
                  <a:schemeClr val="accent3"/>
                </a:solidFill>
                <a:latin typeface="Arial" pitchFamily="34" charset="0"/>
                <a:cs typeface="Arial" pitchFamily="34" charset="0"/>
              </a:rPr>
              <a:t>бүр</a:t>
            </a:r>
            <a:r>
              <a:rPr lang="en-US" dirty="0" smtClean="0">
                <a:solidFill>
                  <a:schemeClr val="accent3"/>
                </a:solidFill>
                <a:latin typeface="Arial" pitchFamily="34" charset="0"/>
                <a:cs typeface="Arial" pitchFamily="34" charset="0"/>
              </a:rPr>
              <a:t> </a:t>
            </a:r>
            <a:r>
              <a:rPr lang="en-US" dirty="0" err="1" smtClean="0">
                <a:solidFill>
                  <a:schemeClr val="accent3"/>
                </a:solidFill>
                <a:latin typeface="Arial" pitchFamily="34" charset="0"/>
                <a:cs typeface="Arial" pitchFamily="34" charset="0"/>
              </a:rPr>
              <a:t>хоёр</a:t>
            </a:r>
            <a:r>
              <a:rPr lang="en-US" dirty="0" smtClean="0">
                <a:solidFill>
                  <a:schemeClr val="accent3"/>
                </a:solidFill>
                <a:latin typeface="Arial" pitchFamily="34" charset="0"/>
                <a:cs typeface="Arial" pitchFamily="34" charset="0"/>
              </a:rPr>
              <a:t> </a:t>
            </a:r>
            <a:r>
              <a:rPr lang="en-US" dirty="0" err="1" smtClean="0">
                <a:solidFill>
                  <a:schemeClr val="accent3"/>
                </a:solidFill>
                <a:latin typeface="Arial" pitchFamily="34" charset="0"/>
                <a:cs typeface="Arial" pitchFamily="34" charset="0"/>
              </a:rPr>
              <a:t>мянга</a:t>
            </a:r>
            <a:r>
              <a:rPr lang="en-US" dirty="0" smtClean="0">
                <a:solidFill>
                  <a:schemeClr val="accent3"/>
                </a:solidFill>
                <a:latin typeface="Arial" pitchFamily="34" charset="0"/>
                <a:cs typeface="Arial" pitchFamily="34" charset="0"/>
              </a:rPr>
              <a:t> </a:t>
            </a:r>
            <a:r>
              <a:rPr lang="en-US" dirty="0" err="1" smtClean="0">
                <a:solidFill>
                  <a:schemeClr val="accent3"/>
                </a:solidFill>
                <a:latin typeface="Arial" pitchFamily="34" charset="0"/>
                <a:cs typeface="Arial" pitchFamily="34" charset="0"/>
              </a:rPr>
              <a:t>гаруй</a:t>
            </a:r>
            <a:r>
              <a:rPr lang="en-US" dirty="0" smtClean="0">
                <a:solidFill>
                  <a:schemeClr val="accent3"/>
                </a:solidFill>
                <a:latin typeface="Arial" pitchFamily="34" charset="0"/>
                <a:cs typeface="Arial" pitchFamily="34" charset="0"/>
              </a:rPr>
              <a:t> </a:t>
            </a:r>
            <a:r>
              <a:rPr lang="en-US" dirty="0" err="1" smtClean="0">
                <a:solidFill>
                  <a:schemeClr val="accent3"/>
                </a:solidFill>
                <a:latin typeface="Arial" pitchFamily="34" charset="0"/>
                <a:cs typeface="Arial" pitchFamily="34" charset="0"/>
              </a:rPr>
              <a:t>шинэ</a:t>
            </a:r>
            <a:r>
              <a:rPr lang="en-US" dirty="0" smtClean="0">
                <a:solidFill>
                  <a:schemeClr val="accent3"/>
                </a:solidFill>
                <a:latin typeface="Arial" pitchFamily="34" charset="0"/>
                <a:cs typeface="Arial" pitchFamily="34" charset="0"/>
              </a:rPr>
              <a:t> </a:t>
            </a:r>
            <a:r>
              <a:rPr lang="en-US" dirty="0" err="1" smtClean="0">
                <a:solidFill>
                  <a:schemeClr val="accent3"/>
                </a:solidFill>
                <a:latin typeface="Arial" pitchFamily="34" charset="0"/>
                <a:cs typeface="Arial" pitchFamily="34" charset="0"/>
              </a:rPr>
              <a:t>гоо</a:t>
            </a:r>
            <a:r>
              <a:rPr lang="en-US" dirty="0" smtClean="0">
                <a:solidFill>
                  <a:schemeClr val="accent3"/>
                </a:solidFill>
                <a:latin typeface="Arial" pitchFamily="34" charset="0"/>
                <a:cs typeface="Arial" pitchFamily="34" charset="0"/>
              </a:rPr>
              <a:t> </a:t>
            </a:r>
            <a:r>
              <a:rPr lang="en-US" dirty="0" err="1" smtClean="0">
                <a:solidFill>
                  <a:schemeClr val="accent3"/>
                </a:solidFill>
                <a:latin typeface="Arial" pitchFamily="34" charset="0"/>
                <a:cs typeface="Arial" pitchFamily="34" charset="0"/>
              </a:rPr>
              <a:t>сайханы</a:t>
            </a:r>
            <a:r>
              <a:rPr lang="en-US" dirty="0" smtClean="0">
                <a:solidFill>
                  <a:schemeClr val="accent3"/>
                </a:solidFill>
                <a:latin typeface="Arial" pitchFamily="34" charset="0"/>
                <a:cs typeface="Arial" pitchFamily="34" charset="0"/>
              </a:rPr>
              <a:t> </a:t>
            </a:r>
            <a:r>
              <a:rPr lang="en-US" dirty="0" err="1" smtClean="0">
                <a:solidFill>
                  <a:schemeClr val="accent3"/>
                </a:solidFill>
                <a:latin typeface="Arial" pitchFamily="34" charset="0"/>
                <a:cs typeface="Arial" pitchFamily="34" charset="0"/>
              </a:rPr>
              <a:t>бүтээгдэхүүний</a:t>
            </a:r>
            <a:r>
              <a:rPr lang="en-US" dirty="0" smtClean="0">
                <a:solidFill>
                  <a:schemeClr val="accent3"/>
                </a:solidFill>
                <a:latin typeface="Arial" pitchFamily="34" charset="0"/>
                <a:cs typeface="Arial" pitchFamily="34" charset="0"/>
              </a:rPr>
              <a:t> </a:t>
            </a:r>
            <a:r>
              <a:rPr lang="en-US" dirty="0" err="1" smtClean="0">
                <a:solidFill>
                  <a:schemeClr val="accent3"/>
                </a:solidFill>
                <a:latin typeface="Arial" pitchFamily="34" charset="0"/>
                <a:cs typeface="Arial" pitchFamily="34" charset="0"/>
              </a:rPr>
              <a:t>жор</a:t>
            </a:r>
            <a:r>
              <a:rPr lang="en-US" dirty="0" smtClean="0">
                <a:solidFill>
                  <a:schemeClr val="accent3"/>
                </a:solidFill>
                <a:latin typeface="Arial" pitchFamily="34" charset="0"/>
                <a:cs typeface="Arial" pitchFamily="34" charset="0"/>
              </a:rPr>
              <a:t> </a:t>
            </a:r>
            <a:r>
              <a:rPr lang="en-US" dirty="0" err="1" smtClean="0">
                <a:solidFill>
                  <a:schemeClr val="accent3"/>
                </a:solidFill>
                <a:latin typeface="Arial" pitchFamily="34" charset="0"/>
                <a:cs typeface="Arial" pitchFamily="34" charset="0"/>
              </a:rPr>
              <a:t>бий</a:t>
            </a:r>
            <a:r>
              <a:rPr lang="en-US" dirty="0" smtClean="0">
                <a:solidFill>
                  <a:schemeClr val="accent3"/>
                </a:solidFill>
                <a:latin typeface="Arial" pitchFamily="34" charset="0"/>
                <a:cs typeface="Arial" pitchFamily="34" charset="0"/>
              </a:rPr>
              <a:t> </a:t>
            </a:r>
            <a:r>
              <a:rPr lang="en-US" dirty="0" err="1" smtClean="0">
                <a:solidFill>
                  <a:schemeClr val="accent3"/>
                </a:solidFill>
                <a:latin typeface="Arial" pitchFamily="34" charset="0"/>
                <a:cs typeface="Arial" pitchFamily="34" charset="0"/>
              </a:rPr>
              <a:t>болдог</a:t>
            </a:r>
            <a:r>
              <a:rPr lang="en-US" dirty="0" smtClean="0">
                <a:solidFill>
                  <a:schemeClr val="accent3"/>
                </a:solidFill>
                <a:latin typeface="Arial" pitchFamily="34" charset="0"/>
                <a:cs typeface="Arial" pitchFamily="34" charset="0"/>
              </a:rPr>
              <a:t> </a:t>
            </a:r>
            <a:r>
              <a:rPr lang="en-US" dirty="0" err="1" smtClean="0">
                <a:solidFill>
                  <a:schemeClr val="accent3"/>
                </a:solidFill>
                <a:latin typeface="Arial" pitchFamily="34" charset="0"/>
                <a:cs typeface="Arial" pitchFamily="34" charset="0"/>
              </a:rPr>
              <a:t>байна</a:t>
            </a:r>
            <a:r>
              <a:rPr lang="en-US" dirty="0" smtClean="0">
                <a:solidFill>
                  <a:schemeClr val="accent3"/>
                </a:solidFill>
                <a:latin typeface="Arial" pitchFamily="34" charset="0"/>
                <a:cs typeface="Arial" pitchFamily="34" charset="0"/>
              </a:rPr>
              <a:t>.</a:t>
            </a:r>
            <a:endParaRPr lang="mn-MN" dirty="0" smtClean="0">
              <a:solidFill>
                <a:schemeClr val="accent3"/>
              </a:solidFill>
              <a:latin typeface="Arial" pitchFamily="34" charset="0"/>
              <a:cs typeface="Arial" pitchFamily="34" charset="0"/>
            </a:endParaRPr>
          </a:p>
          <a:p>
            <a:endParaRPr lang="en-US" dirty="0"/>
          </a:p>
        </p:txBody>
      </p:sp>
      <p:pic>
        <p:nvPicPr>
          <p:cNvPr id="4" name="Picture 3" descr="первая лаборатория компании Avon"/>
          <p:cNvPicPr/>
          <p:nvPr/>
        </p:nvPicPr>
        <p:blipFill>
          <a:blip r:embed="rId2" cstate="print"/>
          <a:srcRect/>
          <a:stretch>
            <a:fillRect/>
          </a:stretch>
        </p:blipFill>
        <p:spPr bwMode="auto">
          <a:xfrm>
            <a:off x="457200" y="838200"/>
            <a:ext cx="2590800" cy="5029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67200" y="381000"/>
            <a:ext cx="4419600" cy="5974560"/>
          </a:xfrm>
        </p:spPr>
        <p:txBody>
          <a:bodyPr/>
          <a:lstStyle/>
          <a:p>
            <a:pPr lvl="0"/>
            <a:r>
              <a:rPr lang="en-US" dirty="0" smtClean="0">
                <a:solidFill>
                  <a:schemeClr val="accent3"/>
                </a:solidFill>
                <a:latin typeface="Arial" pitchFamily="34" charset="0"/>
                <a:cs typeface="Arial" pitchFamily="34" charset="0"/>
              </a:rPr>
              <a:t>1953 </a:t>
            </a:r>
            <a:r>
              <a:rPr lang="en-US" dirty="0" err="1" smtClean="0">
                <a:solidFill>
                  <a:schemeClr val="accent3"/>
                </a:solidFill>
                <a:latin typeface="Arial" pitchFamily="34" charset="0"/>
                <a:cs typeface="Arial" pitchFamily="34" charset="0"/>
              </a:rPr>
              <a:t>он</a:t>
            </a:r>
            <a:r>
              <a:rPr lang="mn-MN" dirty="0" smtClean="0">
                <a:solidFill>
                  <a:schemeClr val="accent3"/>
                </a:solidFill>
                <a:latin typeface="Arial" pitchFamily="34" charset="0"/>
                <a:cs typeface="Arial" pitchFamily="34" charset="0"/>
              </a:rPr>
              <a:t>д</a:t>
            </a:r>
            <a:r>
              <a:rPr lang="en-US" dirty="0" smtClean="0">
                <a:solidFill>
                  <a:schemeClr val="accent3"/>
                </a:solidFill>
                <a:latin typeface="Arial" pitchFamily="34" charset="0"/>
                <a:cs typeface="Arial" pitchFamily="34" charset="0"/>
              </a:rPr>
              <a:t>- AVON </a:t>
            </a:r>
            <a:r>
              <a:rPr lang="en-US" dirty="0" err="1" smtClean="0">
                <a:solidFill>
                  <a:schemeClr val="accent3"/>
                </a:solidFill>
                <a:latin typeface="Arial" pitchFamily="34" charset="0"/>
                <a:cs typeface="Arial" pitchFamily="34" charset="0"/>
              </a:rPr>
              <a:t>ны</a:t>
            </a:r>
            <a:r>
              <a:rPr lang="en-US" dirty="0" smtClean="0">
                <a:solidFill>
                  <a:schemeClr val="accent3"/>
                </a:solidFill>
                <a:latin typeface="Arial" pitchFamily="34" charset="0"/>
                <a:cs typeface="Arial" pitchFamily="34" charset="0"/>
              </a:rPr>
              <a:t> </a:t>
            </a:r>
            <a:r>
              <a:rPr lang="en-US" dirty="0" err="1" smtClean="0">
                <a:solidFill>
                  <a:schemeClr val="accent3"/>
                </a:solidFill>
                <a:latin typeface="Arial" pitchFamily="34" charset="0"/>
                <a:cs typeface="Arial" pitchFamily="34" charset="0"/>
              </a:rPr>
              <a:t>анхны</a:t>
            </a:r>
            <a:r>
              <a:rPr lang="en-US" dirty="0" smtClean="0">
                <a:solidFill>
                  <a:schemeClr val="accent3"/>
                </a:solidFill>
                <a:latin typeface="Arial" pitchFamily="34" charset="0"/>
                <a:cs typeface="Arial" pitchFamily="34" charset="0"/>
              </a:rPr>
              <a:t> </a:t>
            </a:r>
            <a:r>
              <a:rPr lang="en-US" dirty="0" err="1" smtClean="0">
                <a:solidFill>
                  <a:schemeClr val="accent3"/>
                </a:solidFill>
                <a:latin typeface="Arial" pitchFamily="34" charset="0"/>
                <a:cs typeface="Arial" pitchFamily="34" charset="0"/>
              </a:rPr>
              <a:t>телевизийн</a:t>
            </a:r>
            <a:r>
              <a:rPr lang="en-US" dirty="0" smtClean="0">
                <a:solidFill>
                  <a:schemeClr val="accent3"/>
                </a:solidFill>
                <a:latin typeface="Arial" pitchFamily="34" charset="0"/>
                <a:cs typeface="Arial" pitchFamily="34" charset="0"/>
              </a:rPr>
              <a:t> </a:t>
            </a:r>
            <a:r>
              <a:rPr lang="en-US" dirty="0" err="1" smtClean="0">
                <a:solidFill>
                  <a:schemeClr val="accent3"/>
                </a:solidFill>
                <a:latin typeface="Arial" pitchFamily="34" charset="0"/>
                <a:cs typeface="Arial" pitchFamily="34" charset="0"/>
              </a:rPr>
              <a:t>реклам</a:t>
            </a:r>
            <a:r>
              <a:rPr lang="en-US" dirty="0" smtClean="0">
                <a:solidFill>
                  <a:schemeClr val="accent3"/>
                </a:solidFill>
                <a:latin typeface="Arial" pitchFamily="34" charset="0"/>
                <a:cs typeface="Arial" pitchFamily="34" charset="0"/>
              </a:rPr>
              <a:t> </a:t>
            </a:r>
            <a:r>
              <a:rPr lang="en-US" dirty="0" err="1" smtClean="0">
                <a:solidFill>
                  <a:schemeClr val="accent3"/>
                </a:solidFill>
                <a:latin typeface="Arial" pitchFamily="34" charset="0"/>
                <a:cs typeface="Arial" pitchFamily="34" charset="0"/>
              </a:rPr>
              <a:t>бий</a:t>
            </a:r>
            <a:r>
              <a:rPr lang="en-US" dirty="0" smtClean="0">
                <a:solidFill>
                  <a:schemeClr val="accent3"/>
                </a:solidFill>
                <a:latin typeface="Arial" pitchFamily="34" charset="0"/>
                <a:cs typeface="Arial" pitchFamily="34" charset="0"/>
              </a:rPr>
              <a:t> </a:t>
            </a:r>
            <a:r>
              <a:rPr lang="en-US" dirty="0" err="1" smtClean="0">
                <a:solidFill>
                  <a:schemeClr val="accent3"/>
                </a:solidFill>
                <a:latin typeface="Arial" pitchFamily="34" charset="0"/>
                <a:cs typeface="Arial" pitchFamily="34" charset="0"/>
              </a:rPr>
              <a:t>болсон</a:t>
            </a:r>
            <a:r>
              <a:rPr lang="en-US" dirty="0" smtClean="0">
                <a:latin typeface="Arial" pitchFamily="34" charset="0"/>
                <a:cs typeface="Arial" pitchFamily="34" charset="0"/>
              </a:rPr>
              <a:t>.</a:t>
            </a:r>
          </a:p>
          <a:p>
            <a:endParaRPr lang="en-US" dirty="0"/>
          </a:p>
        </p:txBody>
      </p:sp>
      <p:pic>
        <p:nvPicPr>
          <p:cNvPr id="4" name="Picture 3" descr="реклама Avon"/>
          <p:cNvPicPr/>
          <p:nvPr/>
        </p:nvPicPr>
        <p:blipFill>
          <a:blip r:embed="rId2" cstate="print"/>
          <a:srcRect/>
          <a:stretch>
            <a:fillRect/>
          </a:stretch>
        </p:blipFill>
        <p:spPr bwMode="auto">
          <a:xfrm>
            <a:off x="381000" y="304800"/>
            <a:ext cx="3886200" cy="6248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67200" y="1783560"/>
            <a:ext cx="4419600" cy="4572000"/>
          </a:xfrm>
        </p:spPr>
        <p:txBody>
          <a:bodyPr/>
          <a:lstStyle/>
          <a:p>
            <a:r>
              <a:rPr lang="mn-MN" dirty="0" smtClean="0">
                <a:solidFill>
                  <a:schemeClr val="accent3"/>
                </a:solidFill>
              </a:rPr>
              <a:t>1972 онд </a:t>
            </a:r>
            <a:r>
              <a:rPr lang="en-US" dirty="0" smtClean="0">
                <a:solidFill>
                  <a:schemeClr val="accent3"/>
                </a:solidFill>
              </a:rPr>
              <a:t>Avon </a:t>
            </a:r>
            <a:r>
              <a:rPr lang="mn-MN" dirty="0" smtClean="0">
                <a:solidFill>
                  <a:schemeClr val="accent3"/>
                </a:solidFill>
              </a:rPr>
              <a:t>компани 10 сая.</a:t>
            </a:r>
            <a:r>
              <a:rPr lang="en-US" dirty="0" smtClean="0">
                <a:solidFill>
                  <a:schemeClr val="accent3"/>
                </a:solidFill>
              </a:rPr>
              <a:t>$</a:t>
            </a:r>
            <a:r>
              <a:rPr lang="mn-MN" dirty="0" smtClean="0">
                <a:solidFill>
                  <a:schemeClr val="accent3"/>
                </a:solidFill>
              </a:rPr>
              <a:t> ашиг олсон.</a:t>
            </a:r>
            <a:endParaRPr lang="en-US" dirty="0">
              <a:solidFill>
                <a:schemeClr val="accent3"/>
              </a:solidFill>
            </a:endParaRPr>
          </a:p>
        </p:txBody>
      </p:sp>
      <p:pic>
        <p:nvPicPr>
          <p:cNvPr id="4" name="Picture 3" descr=" Avon"/>
          <p:cNvPicPr/>
          <p:nvPr/>
        </p:nvPicPr>
        <p:blipFill>
          <a:blip r:embed="rId2" cstate="print"/>
          <a:srcRect/>
          <a:stretch>
            <a:fillRect/>
          </a:stretch>
        </p:blipFill>
        <p:spPr bwMode="auto">
          <a:xfrm>
            <a:off x="685800" y="533400"/>
            <a:ext cx="3505200" cy="5867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29000" y="1783560"/>
            <a:ext cx="5257800" cy="4572000"/>
          </a:xfrm>
        </p:spPr>
        <p:txBody>
          <a:bodyPr/>
          <a:lstStyle/>
          <a:p>
            <a:pPr lvl="0"/>
            <a:r>
              <a:rPr lang="en-US" dirty="0" smtClean="0">
                <a:solidFill>
                  <a:schemeClr val="accent3"/>
                </a:solidFill>
                <a:latin typeface="Arial" pitchFamily="34" charset="0"/>
                <a:cs typeface="Arial" pitchFamily="34" charset="0"/>
              </a:rPr>
              <a:t>1992 </a:t>
            </a:r>
            <a:r>
              <a:rPr lang="en-US" dirty="0" err="1" smtClean="0">
                <a:solidFill>
                  <a:schemeClr val="accent3"/>
                </a:solidFill>
                <a:latin typeface="Arial" pitchFamily="34" charset="0"/>
                <a:cs typeface="Arial" pitchFamily="34" charset="0"/>
              </a:rPr>
              <a:t>он</a:t>
            </a:r>
            <a:r>
              <a:rPr lang="en-US" dirty="0" smtClean="0">
                <a:solidFill>
                  <a:schemeClr val="accent3"/>
                </a:solidFill>
                <a:latin typeface="Arial" pitchFamily="34" charset="0"/>
                <a:cs typeface="Arial" pitchFamily="34" charset="0"/>
              </a:rPr>
              <a:t>- “</a:t>
            </a:r>
            <a:r>
              <a:rPr lang="en-US" dirty="0" err="1" smtClean="0">
                <a:solidFill>
                  <a:schemeClr val="accent3"/>
                </a:solidFill>
                <a:latin typeface="Arial" pitchFamily="34" charset="0"/>
                <a:cs typeface="Arial" pitchFamily="34" charset="0"/>
              </a:rPr>
              <a:t>Хавдарыг</a:t>
            </a:r>
            <a:r>
              <a:rPr lang="en-US" dirty="0" smtClean="0">
                <a:solidFill>
                  <a:schemeClr val="accent3"/>
                </a:solidFill>
                <a:latin typeface="Arial" pitchFamily="34" charset="0"/>
                <a:cs typeface="Arial" pitchFamily="34" charset="0"/>
              </a:rPr>
              <a:t> </a:t>
            </a:r>
            <a:r>
              <a:rPr lang="en-US" dirty="0" err="1" smtClean="0">
                <a:solidFill>
                  <a:schemeClr val="accent3"/>
                </a:solidFill>
                <a:latin typeface="Arial" pitchFamily="34" charset="0"/>
                <a:cs typeface="Arial" pitchFamily="34" charset="0"/>
              </a:rPr>
              <a:t>эсрэг</a:t>
            </a:r>
            <a:r>
              <a:rPr lang="en-US" dirty="0" smtClean="0">
                <a:solidFill>
                  <a:schemeClr val="accent3"/>
                </a:solidFill>
                <a:latin typeface="Arial" pitchFamily="34" charset="0"/>
                <a:cs typeface="Arial" pitchFamily="34" charset="0"/>
              </a:rPr>
              <a:t> </a:t>
            </a:r>
            <a:r>
              <a:rPr lang="en-US" dirty="0" err="1" smtClean="0">
                <a:solidFill>
                  <a:schemeClr val="accent3"/>
                </a:solidFill>
                <a:latin typeface="Arial" pitchFamily="34" charset="0"/>
                <a:cs typeface="Arial" pitchFamily="34" charset="0"/>
              </a:rPr>
              <a:t>хамтдаа</a:t>
            </a:r>
            <a:r>
              <a:rPr lang="en-US" dirty="0" smtClean="0">
                <a:solidFill>
                  <a:schemeClr val="accent3"/>
                </a:solidFill>
                <a:latin typeface="Arial" pitchFamily="34" charset="0"/>
                <a:cs typeface="Arial" pitchFamily="34" charset="0"/>
              </a:rPr>
              <a:t>” </a:t>
            </a:r>
            <a:r>
              <a:rPr lang="en-US" dirty="0" err="1" smtClean="0">
                <a:solidFill>
                  <a:schemeClr val="accent3"/>
                </a:solidFill>
                <a:latin typeface="Arial" pitchFamily="34" charset="0"/>
                <a:cs typeface="Arial" pitchFamily="34" charset="0"/>
              </a:rPr>
              <a:t>сайн</a:t>
            </a:r>
            <a:r>
              <a:rPr lang="en-US" dirty="0" smtClean="0">
                <a:solidFill>
                  <a:schemeClr val="accent3"/>
                </a:solidFill>
                <a:latin typeface="Arial" pitchFamily="34" charset="0"/>
                <a:cs typeface="Arial" pitchFamily="34" charset="0"/>
              </a:rPr>
              <a:t> </a:t>
            </a:r>
            <a:r>
              <a:rPr lang="en-US" dirty="0" err="1" smtClean="0">
                <a:solidFill>
                  <a:schemeClr val="accent3"/>
                </a:solidFill>
                <a:latin typeface="Arial" pitchFamily="34" charset="0"/>
                <a:cs typeface="Arial" pitchFamily="34" charset="0"/>
              </a:rPr>
              <a:t>санааны</a:t>
            </a:r>
            <a:r>
              <a:rPr lang="en-US" dirty="0" smtClean="0">
                <a:solidFill>
                  <a:schemeClr val="accent3"/>
                </a:solidFill>
                <a:latin typeface="Arial" pitchFamily="34" charset="0"/>
                <a:cs typeface="Arial" pitchFamily="34" charset="0"/>
              </a:rPr>
              <a:t> </a:t>
            </a:r>
            <a:r>
              <a:rPr lang="en-US" dirty="0" err="1" smtClean="0">
                <a:solidFill>
                  <a:schemeClr val="accent3"/>
                </a:solidFill>
                <a:latin typeface="Arial" pitchFamily="34" charset="0"/>
                <a:cs typeface="Arial" pitchFamily="34" charset="0"/>
              </a:rPr>
              <a:t>үйлсийн</a:t>
            </a:r>
            <a:r>
              <a:rPr lang="en-US" dirty="0" smtClean="0">
                <a:solidFill>
                  <a:schemeClr val="accent3"/>
                </a:solidFill>
                <a:latin typeface="Arial" pitchFamily="34" charset="0"/>
                <a:cs typeface="Arial" pitchFamily="34" charset="0"/>
              </a:rPr>
              <a:t> </a:t>
            </a:r>
            <a:r>
              <a:rPr lang="en-US" dirty="0" err="1" smtClean="0">
                <a:solidFill>
                  <a:schemeClr val="accent3"/>
                </a:solidFill>
                <a:latin typeface="Arial" pitchFamily="34" charset="0"/>
                <a:cs typeface="Arial" pitchFamily="34" charset="0"/>
              </a:rPr>
              <a:t>ажлын</a:t>
            </a:r>
            <a:r>
              <a:rPr lang="en-US" dirty="0" smtClean="0">
                <a:solidFill>
                  <a:schemeClr val="accent3"/>
                </a:solidFill>
                <a:latin typeface="Arial" pitchFamily="34" charset="0"/>
                <a:cs typeface="Arial" pitchFamily="34" charset="0"/>
              </a:rPr>
              <a:t> </a:t>
            </a:r>
            <a:r>
              <a:rPr lang="en-US" dirty="0" err="1" smtClean="0">
                <a:solidFill>
                  <a:schemeClr val="accent3"/>
                </a:solidFill>
                <a:latin typeface="Arial" pitchFamily="34" charset="0"/>
                <a:cs typeface="Arial" pitchFamily="34" charset="0"/>
              </a:rPr>
              <a:t>гараа</a:t>
            </a:r>
            <a:r>
              <a:rPr lang="en-US" dirty="0" smtClean="0">
                <a:solidFill>
                  <a:schemeClr val="accent3"/>
                </a:solidFill>
                <a:latin typeface="Arial" pitchFamily="34" charset="0"/>
                <a:cs typeface="Arial" pitchFamily="34" charset="0"/>
              </a:rPr>
              <a:t> </a:t>
            </a:r>
            <a:r>
              <a:rPr lang="en-US" dirty="0" err="1" smtClean="0">
                <a:solidFill>
                  <a:schemeClr val="accent3"/>
                </a:solidFill>
                <a:latin typeface="Arial" pitchFamily="34" charset="0"/>
                <a:cs typeface="Arial" pitchFamily="34" charset="0"/>
              </a:rPr>
              <a:t>эхэллээ</a:t>
            </a:r>
            <a:r>
              <a:rPr lang="en-US" dirty="0" smtClean="0">
                <a:solidFill>
                  <a:schemeClr val="accent3"/>
                </a:solidFill>
                <a:latin typeface="Arial" pitchFamily="34" charset="0"/>
                <a:cs typeface="Arial" pitchFamily="34" charset="0"/>
              </a:rPr>
              <a:t>.</a:t>
            </a:r>
          </a:p>
          <a:p>
            <a:endParaRPr lang="en-US" dirty="0"/>
          </a:p>
        </p:txBody>
      </p:sp>
      <p:pic>
        <p:nvPicPr>
          <p:cNvPr id="4" name="Picture 3" descr="Символ Всемирной Благотворительной программы Avon «Вместе против рака груди»"/>
          <p:cNvPicPr/>
          <p:nvPr/>
        </p:nvPicPr>
        <p:blipFill>
          <a:blip r:embed="rId2" cstate="print"/>
          <a:srcRect/>
          <a:stretch>
            <a:fillRect/>
          </a:stretch>
        </p:blipFill>
        <p:spPr bwMode="auto">
          <a:xfrm>
            <a:off x="533400" y="457200"/>
            <a:ext cx="2895600" cy="5791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657600" y="685800"/>
            <a:ext cx="4648200" cy="5486400"/>
          </a:xfrm>
        </p:spPr>
        <p:txBody>
          <a:bodyPr/>
          <a:lstStyle/>
          <a:p>
            <a:r>
              <a:rPr lang="en-US" dirty="0" smtClean="0">
                <a:solidFill>
                  <a:schemeClr val="accent3"/>
                </a:solidFill>
                <a:latin typeface="Arial" pitchFamily="34" charset="0"/>
                <a:cs typeface="Arial" pitchFamily="34" charset="0"/>
              </a:rPr>
              <a:t>1999 </a:t>
            </a:r>
            <a:r>
              <a:rPr lang="en-US" dirty="0" err="1" smtClean="0">
                <a:solidFill>
                  <a:schemeClr val="accent3"/>
                </a:solidFill>
                <a:latin typeface="Arial" pitchFamily="34" charset="0"/>
                <a:cs typeface="Arial" pitchFamily="34" charset="0"/>
              </a:rPr>
              <a:t>он</a:t>
            </a:r>
            <a:r>
              <a:rPr lang="en-US" dirty="0" smtClean="0">
                <a:solidFill>
                  <a:schemeClr val="accent3"/>
                </a:solidFill>
                <a:latin typeface="Arial" pitchFamily="34" charset="0"/>
                <a:cs typeface="Arial" pitchFamily="34" charset="0"/>
              </a:rPr>
              <a:t>- </a:t>
            </a:r>
            <a:r>
              <a:rPr lang="en-US" dirty="0" err="1" smtClean="0">
                <a:solidFill>
                  <a:schemeClr val="accent3"/>
                </a:solidFill>
                <a:latin typeface="Arial" pitchFamily="34" charset="0"/>
                <a:cs typeface="Arial" pitchFamily="34" charset="0"/>
              </a:rPr>
              <a:t>Хатагтай</a:t>
            </a:r>
            <a:r>
              <a:rPr lang="en-US" dirty="0" smtClean="0">
                <a:solidFill>
                  <a:schemeClr val="accent3"/>
                </a:solidFill>
                <a:latin typeface="Arial" pitchFamily="34" charset="0"/>
                <a:cs typeface="Arial" pitchFamily="34" charset="0"/>
              </a:rPr>
              <a:t> </a:t>
            </a:r>
            <a:r>
              <a:rPr lang="en-US" dirty="0" err="1" smtClean="0">
                <a:solidFill>
                  <a:schemeClr val="accent3"/>
                </a:solidFill>
                <a:latin typeface="Arial" pitchFamily="34" charset="0"/>
                <a:cs typeface="Arial" pitchFamily="34" charset="0"/>
              </a:rPr>
              <a:t>Андреа</a:t>
            </a:r>
            <a:r>
              <a:rPr lang="en-US" dirty="0" smtClean="0">
                <a:solidFill>
                  <a:schemeClr val="accent3"/>
                </a:solidFill>
                <a:latin typeface="Arial" pitchFamily="34" charset="0"/>
                <a:cs typeface="Arial" pitchFamily="34" charset="0"/>
              </a:rPr>
              <a:t> </a:t>
            </a:r>
            <a:r>
              <a:rPr lang="en-US" dirty="0" err="1" smtClean="0">
                <a:solidFill>
                  <a:schemeClr val="accent3"/>
                </a:solidFill>
                <a:latin typeface="Arial" pitchFamily="34" charset="0"/>
                <a:cs typeface="Arial" pitchFamily="34" charset="0"/>
              </a:rPr>
              <a:t>Джанг</a:t>
            </a:r>
            <a:r>
              <a:rPr lang="en-US" dirty="0" smtClean="0">
                <a:solidFill>
                  <a:schemeClr val="accent3"/>
                </a:solidFill>
                <a:latin typeface="Arial" pitchFamily="34" charset="0"/>
                <a:cs typeface="Arial" pitchFamily="34" charset="0"/>
              </a:rPr>
              <a:t> AVON </a:t>
            </a:r>
            <a:r>
              <a:rPr lang="en-US" dirty="0" err="1" smtClean="0">
                <a:solidFill>
                  <a:schemeClr val="accent3"/>
                </a:solidFill>
                <a:latin typeface="Arial" pitchFamily="34" charset="0"/>
                <a:cs typeface="Arial" pitchFamily="34" charset="0"/>
              </a:rPr>
              <a:t>Корпарацийн</a:t>
            </a:r>
            <a:r>
              <a:rPr lang="en-US" dirty="0" smtClean="0">
                <a:solidFill>
                  <a:schemeClr val="accent3"/>
                </a:solidFill>
                <a:latin typeface="Arial" pitchFamily="34" charset="0"/>
                <a:cs typeface="Arial" pitchFamily="34" charset="0"/>
              </a:rPr>
              <a:t> </a:t>
            </a:r>
            <a:r>
              <a:rPr lang="en-US" dirty="0" err="1" smtClean="0">
                <a:solidFill>
                  <a:schemeClr val="accent3"/>
                </a:solidFill>
                <a:latin typeface="Arial" pitchFamily="34" charset="0"/>
                <a:cs typeface="Arial" pitchFamily="34" charset="0"/>
              </a:rPr>
              <a:t>тэргүүнээр</a:t>
            </a:r>
            <a:r>
              <a:rPr lang="en-US" dirty="0" smtClean="0">
                <a:solidFill>
                  <a:schemeClr val="accent3"/>
                </a:solidFill>
                <a:latin typeface="Arial" pitchFamily="34" charset="0"/>
                <a:cs typeface="Arial" pitchFamily="34" charset="0"/>
              </a:rPr>
              <a:t> </a:t>
            </a:r>
            <a:r>
              <a:rPr lang="en-US" dirty="0" err="1" smtClean="0">
                <a:solidFill>
                  <a:schemeClr val="accent3"/>
                </a:solidFill>
                <a:latin typeface="Arial" pitchFamily="34" charset="0"/>
                <a:cs typeface="Arial" pitchFamily="34" charset="0"/>
              </a:rPr>
              <a:t>сонгогдсон.Энэ</a:t>
            </a:r>
            <a:r>
              <a:rPr lang="en-US" dirty="0" smtClean="0">
                <a:solidFill>
                  <a:schemeClr val="accent3"/>
                </a:solidFill>
                <a:latin typeface="Arial" pitchFamily="34" charset="0"/>
                <a:cs typeface="Arial" pitchFamily="34" charset="0"/>
              </a:rPr>
              <a:t> </a:t>
            </a:r>
            <a:r>
              <a:rPr lang="en-US" dirty="0" err="1" smtClean="0">
                <a:solidFill>
                  <a:schemeClr val="accent3"/>
                </a:solidFill>
                <a:latin typeface="Arial" pitchFamily="34" charset="0"/>
                <a:cs typeface="Arial" pitchFamily="34" charset="0"/>
              </a:rPr>
              <a:t>хатагтай</a:t>
            </a:r>
            <a:r>
              <a:rPr lang="en-US" dirty="0" smtClean="0">
                <a:solidFill>
                  <a:schemeClr val="accent3"/>
                </a:solidFill>
                <a:latin typeface="Arial" pitchFamily="34" charset="0"/>
                <a:cs typeface="Arial" pitchFamily="34" charset="0"/>
              </a:rPr>
              <a:t> </a:t>
            </a:r>
            <a:r>
              <a:rPr lang="en-US" dirty="0" err="1" smtClean="0">
                <a:solidFill>
                  <a:schemeClr val="accent3"/>
                </a:solidFill>
                <a:latin typeface="Arial" pitchFamily="34" charset="0"/>
                <a:cs typeface="Arial" pitchFamily="34" charset="0"/>
              </a:rPr>
              <a:t>нэр</a:t>
            </a:r>
            <a:r>
              <a:rPr lang="en-US" dirty="0" smtClean="0">
                <a:solidFill>
                  <a:schemeClr val="accent3"/>
                </a:solidFill>
                <a:latin typeface="Arial" pitchFamily="34" charset="0"/>
                <a:cs typeface="Arial" pitchFamily="34" charset="0"/>
              </a:rPr>
              <a:t> </a:t>
            </a:r>
            <a:r>
              <a:rPr lang="en-US" dirty="0" err="1" smtClean="0">
                <a:solidFill>
                  <a:schemeClr val="accent3"/>
                </a:solidFill>
                <a:latin typeface="Arial" pitchFamily="34" charset="0"/>
                <a:cs typeface="Arial" pitchFamily="34" charset="0"/>
              </a:rPr>
              <a:t>нь</a:t>
            </a:r>
            <a:r>
              <a:rPr lang="en-US" dirty="0" smtClean="0">
                <a:solidFill>
                  <a:schemeClr val="accent3"/>
                </a:solidFill>
                <a:latin typeface="Arial" pitchFamily="34" charset="0"/>
                <a:cs typeface="Arial" pitchFamily="34" charset="0"/>
              </a:rPr>
              <a:t> </a:t>
            </a:r>
            <a:r>
              <a:rPr lang="en-US" dirty="0" err="1" smtClean="0">
                <a:solidFill>
                  <a:schemeClr val="accent3"/>
                </a:solidFill>
                <a:latin typeface="Arial" pitchFamily="34" charset="0"/>
                <a:cs typeface="Arial" pitchFamily="34" charset="0"/>
              </a:rPr>
              <a:t>дэлхийн</a:t>
            </a:r>
            <a:r>
              <a:rPr lang="en-US" dirty="0" smtClean="0">
                <a:solidFill>
                  <a:schemeClr val="accent3"/>
                </a:solidFill>
                <a:latin typeface="Arial" pitchFamily="34" charset="0"/>
                <a:cs typeface="Arial" pitchFamily="34" charset="0"/>
              </a:rPr>
              <a:t> </a:t>
            </a:r>
            <a:r>
              <a:rPr lang="en-US" dirty="0" err="1" smtClean="0">
                <a:solidFill>
                  <a:schemeClr val="accent3"/>
                </a:solidFill>
                <a:latin typeface="Arial" pitchFamily="34" charset="0"/>
                <a:cs typeface="Arial" pitchFamily="34" charset="0"/>
              </a:rPr>
              <a:t>нэр</a:t>
            </a:r>
            <a:r>
              <a:rPr lang="en-US" dirty="0" smtClean="0">
                <a:solidFill>
                  <a:schemeClr val="accent3"/>
                </a:solidFill>
                <a:latin typeface="Arial" pitchFamily="34" charset="0"/>
                <a:cs typeface="Arial" pitchFamily="34" charset="0"/>
              </a:rPr>
              <a:t> </a:t>
            </a:r>
            <a:r>
              <a:rPr lang="en-US" dirty="0" err="1" smtClean="0">
                <a:solidFill>
                  <a:schemeClr val="accent3"/>
                </a:solidFill>
                <a:latin typeface="Arial" pitchFamily="34" charset="0"/>
                <a:cs typeface="Arial" pitchFamily="34" charset="0"/>
              </a:rPr>
              <a:t>бүхий</a:t>
            </a:r>
            <a:r>
              <a:rPr lang="en-US" dirty="0" smtClean="0">
                <a:solidFill>
                  <a:schemeClr val="accent3"/>
                </a:solidFill>
                <a:latin typeface="Arial" pitchFamily="34" charset="0"/>
                <a:cs typeface="Arial" pitchFamily="34" charset="0"/>
              </a:rPr>
              <a:t> </a:t>
            </a:r>
            <a:r>
              <a:rPr lang="en-US" dirty="0" err="1" smtClean="0">
                <a:solidFill>
                  <a:schemeClr val="accent3"/>
                </a:solidFill>
                <a:latin typeface="Arial" pitchFamily="34" charset="0"/>
                <a:cs typeface="Arial" pitchFamily="34" charset="0"/>
              </a:rPr>
              <a:t>алдартай</a:t>
            </a:r>
            <a:r>
              <a:rPr lang="en-US" dirty="0" smtClean="0">
                <a:solidFill>
                  <a:schemeClr val="accent3"/>
                </a:solidFill>
                <a:latin typeface="Arial" pitchFamily="34" charset="0"/>
                <a:cs typeface="Arial" pitchFamily="34" charset="0"/>
              </a:rPr>
              <a:t> </a:t>
            </a:r>
            <a:r>
              <a:rPr lang="en-US" dirty="0" err="1" smtClean="0">
                <a:solidFill>
                  <a:schemeClr val="accent3"/>
                </a:solidFill>
                <a:latin typeface="Arial" pitchFamily="34" charset="0"/>
                <a:cs typeface="Arial" pitchFamily="34" charset="0"/>
              </a:rPr>
              <a:t>эмэгтэйчүүдийн</a:t>
            </a:r>
            <a:r>
              <a:rPr lang="en-US" dirty="0" smtClean="0">
                <a:solidFill>
                  <a:schemeClr val="accent3"/>
                </a:solidFill>
                <a:latin typeface="Arial" pitchFamily="34" charset="0"/>
                <a:cs typeface="Arial" pitchFamily="34" charset="0"/>
              </a:rPr>
              <a:t> </a:t>
            </a:r>
            <a:r>
              <a:rPr lang="en-US" dirty="0" err="1" smtClean="0">
                <a:solidFill>
                  <a:schemeClr val="accent3"/>
                </a:solidFill>
                <a:latin typeface="Arial" pitchFamily="34" charset="0"/>
                <a:cs typeface="Arial" pitchFamily="34" charset="0"/>
              </a:rPr>
              <a:t>эгнээнд</a:t>
            </a:r>
            <a:r>
              <a:rPr lang="en-US" dirty="0" smtClean="0">
                <a:solidFill>
                  <a:schemeClr val="accent3"/>
                </a:solidFill>
                <a:latin typeface="Arial" pitchFamily="34" charset="0"/>
                <a:cs typeface="Arial" pitchFamily="34" charset="0"/>
              </a:rPr>
              <a:t> </a:t>
            </a:r>
            <a:r>
              <a:rPr lang="en-US" dirty="0" err="1" smtClean="0">
                <a:solidFill>
                  <a:schemeClr val="accent3"/>
                </a:solidFill>
                <a:latin typeface="Arial" pitchFamily="34" charset="0"/>
                <a:cs typeface="Arial" pitchFamily="34" charset="0"/>
              </a:rPr>
              <a:t>байнга</a:t>
            </a:r>
            <a:r>
              <a:rPr lang="en-US" dirty="0" smtClean="0">
                <a:solidFill>
                  <a:schemeClr val="accent3"/>
                </a:solidFill>
                <a:latin typeface="Arial" pitchFamily="34" charset="0"/>
                <a:cs typeface="Arial" pitchFamily="34" charset="0"/>
              </a:rPr>
              <a:t> </a:t>
            </a:r>
            <a:r>
              <a:rPr lang="en-US" dirty="0" err="1" smtClean="0">
                <a:solidFill>
                  <a:schemeClr val="accent3"/>
                </a:solidFill>
                <a:latin typeface="Arial" pitchFamily="34" charset="0"/>
                <a:cs typeface="Arial" pitchFamily="34" charset="0"/>
              </a:rPr>
              <a:t>багтаж</a:t>
            </a:r>
            <a:r>
              <a:rPr lang="en-US" dirty="0" smtClean="0">
                <a:solidFill>
                  <a:schemeClr val="accent3"/>
                </a:solidFill>
                <a:latin typeface="Arial" pitchFamily="34" charset="0"/>
                <a:cs typeface="Arial" pitchFamily="34" charset="0"/>
              </a:rPr>
              <a:t> </a:t>
            </a:r>
            <a:r>
              <a:rPr lang="en-US" dirty="0" err="1" smtClean="0">
                <a:solidFill>
                  <a:schemeClr val="accent3"/>
                </a:solidFill>
                <a:latin typeface="Arial" pitchFamily="34" charset="0"/>
                <a:cs typeface="Arial" pitchFamily="34" charset="0"/>
              </a:rPr>
              <a:t>явдаг</a:t>
            </a:r>
            <a:r>
              <a:rPr lang="en-US" dirty="0" smtClean="0">
                <a:solidFill>
                  <a:schemeClr val="accent3"/>
                </a:solidFill>
                <a:latin typeface="Arial" pitchFamily="34" charset="0"/>
                <a:cs typeface="Arial" pitchFamily="34" charset="0"/>
              </a:rPr>
              <a:t> </a:t>
            </a:r>
            <a:r>
              <a:rPr lang="en-US" dirty="0" err="1" smtClean="0">
                <a:solidFill>
                  <a:schemeClr val="accent3"/>
                </a:solidFill>
                <a:latin typeface="Arial" pitchFamily="34" charset="0"/>
                <a:cs typeface="Arial" pitchFamily="34" charset="0"/>
              </a:rPr>
              <a:t>юм</a:t>
            </a:r>
            <a:r>
              <a:rPr lang="en-US" dirty="0" smtClean="0">
                <a:solidFill>
                  <a:schemeClr val="accent3"/>
                </a:solidFill>
                <a:latin typeface="Arial" pitchFamily="34" charset="0"/>
                <a:cs typeface="Arial" pitchFamily="34" charset="0"/>
              </a:rPr>
              <a:t>.</a:t>
            </a:r>
          </a:p>
          <a:p>
            <a:endParaRPr lang="en-US" dirty="0"/>
          </a:p>
        </p:txBody>
      </p:sp>
      <p:pic>
        <p:nvPicPr>
          <p:cNvPr id="4" name="Picture 3" descr="Андреа джанг президент компании Avon"/>
          <p:cNvPicPr/>
          <p:nvPr/>
        </p:nvPicPr>
        <p:blipFill>
          <a:blip r:embed="rId2" cstate="print"/>
          <a:srcRect/>
          <a:stretch>
            <a:fillRect/>
          </a:stretch>
        </p:blipFill>
        <p:spPr bwMode="auto">
          <a:xfrm>
            <a:off x="533400" y="990600"/>
            <a:ext cx="2895600" cy="4953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772400" cy="1524000"/>
          </a:xfrm>
        </p:spPr>
        <p:txBody>
          <a:bodyPr/>
          <a:lstStyle/>
          <a:p>
            <a:pPr lvl="0"/>
            <a:r>
              <a:rPr lang="en-US" sz="2400" dirty="0" smtClean="0">
                <a:solidFill>
                  <a:schemeClr val="accent3"/>
                </a:solidFill>
                <a:latin typeface="Arial" pitchFamily="34" charset="0"/>
                <a:cs typeface="Arial" pitchFamily="34" charset="0"/>
              </a:rPr>
              <a:t>2009 </a:t>
            </a:r>
            <a:r>
              <a:rPr lang="en-US" sz="2400" dirty="0" err="1" smtClean="0">
                <a:solidFill>
                  <a:schemeClr val="accent3"/>
                </a:solidFill>
                <a:latin typeface="Arial" pitchFamily="34" charset="0"/>
                <a:cs typeface="Arial" pitchFamily="34" charset="0"/>
              </a:rPr>
              <a:t>он</a:t>
            </a:r>
            <a:r>
              <a:rPr lang="en-US" sz="2400" dirty="0" smtClean="0">
                <a:solidFill>
                  <a:schemeClr val="accent3"/>
                </a:solidFill>
                <a:latin typeface="Arial" pitchFamily="34" charset="0"/>
                <a:cs typeface="Arial" pitchFamily="34" charset="0"/>
              </a:rPr>
              <a:t>- </a:t>
            </a:r>
            <a:r>
              <a:rPr lang="en-US" sz="2400" dirty="0" err="1" smtClean="0">
                <a:solidFill>
                  <a:schemeClr val="accent3"/>
                </a:solidFill>
                <a:latin typeface="Arial" pitchFamily="34" charset="0"/>
                <a:cs typeface="Arial" pitchFamily="34" charset="0"/>
              </a:rPr>
              <a:t>Байгаль</a:t>
            </a:r>
            <a:r>
              <a:rPr lang="en-US" sz="2400" dirty="0" smtClean="0">
                <a:solidFill>
                  <a:schemeClr val="accent3"/>
                </a:solidFill>
                <a:latin typeface="Arial" pitchFamily="34" charset="0"/>
                <a:cs typeface="Arial" pitchFamily="34" charset="0"/>
              </a:rPr>
              <a:t> </a:t>
            </a:r>
            <a:r>
              <a:rPr lang="en-US" sz="2400" dirty="0" err="1" smtClean="0">
                <a:solidFill>
                  <a:schemeClr val="accent3"/>
                </a:solidFill>
                <a:latin typeface="Arial" pitchFamily="34" charset="0"/>
                <a:cs typeface="Arial" pitchFamily="34" charset="0"/>
              </a:rPr>
              <a:t>дэлхийд</a:t>
            </a:r>
            <a:r>
              <a:rPr lang="en-US" sz="2400" dirty="0" smtClean="0">
                <a:solidFill>
                  <a:schemeClr val="accent3"/>
                </a:solidFill>
                <a:latin typeface="Arial" pitchFamily="34" charset="0"/>
                <a:cs typeface="Arial" pitchFamily="34" charset="0"/>
              </a:rPr>
              <a:t> </a:t>
            </a:r>
            <a:r>
              <a:rPr lang="en-US" sz="2400" dirty="0" err="1" smtClean="0">
                <a:solidFill>
                  <a:schemeClr val="accent3"/>
                </a:solidFill>
                <a:latin typeface="Arial" pitchFamily="34" charset="0"/>
                <a:cs typeface="Arial" pitchFamily="34" charset="0"/>
              </a:rPr>
              <a:t>ээлтэй</a:t>
            </a:r>
            <a:r>
              <a:rPr lang="en-US" sz="2400" dirty="0" smtClean="0">
                <a:solidFill>
                  <a:schemeClr val="accent3"/>
                </a:solidFill>
                <a:latin typeface="Arial" pitchFamily="34" charset="0"/>
                <a:cs typeface="Arial" pitchFamily="34" charset="0"/>
              </a:rPr>
              <a:t> 100 </a:t>
            </a:r>
            <a:r>
              <a:rPr lang="en-US" sz="2400" dirty="0" err="1" smtClean="0">
                <a:solidFill>
                  <a:schemeClr val="accent3"/>
                </a:solidFill>
                <a:latin typeface="Arial" pitchFamily="34" charset="0"/>
                <a:cs typeface="Arial" pitchFamily="34" charset="0"/>
              </a:rPr>
              <a:t>Компаниудыг</a:t>
            </a:r>
            <a:r>
              <a:rPr lang="en-US" sz="2400" dirty="0" smtClean="0">
                <a:solidFill>
                  <a:schemeClr val="accent3"/>
                </a:solidFill>
                <a:latin typeface="Arial" pitchFamily="34" charset="0"/>
                <a:cs typeface="Arial" pitchFamily="34" charset="0"/>
              </a:rPr>
              <a:t> </a:t>
            </a:r>
            <a:r>
              <a:rPr lang="en-US" sz="2400" dirty="0" err="1" smtClean="0">
                <a:solidFill>
                  <a:schemeClr val="accent3"/>
                </a:solidFill>
                <a:latin typeface="Arial" pitchFamily="34" charset="0"/>
                <a:cs typeface="Arial" pitchFamily="34" charset="0"/>
              </a:rPr>
              <a:t>жагсаалт</a:t>
            </a:r>
            <a:r>
              <a:rPr lang="en-US" sz="2400" dirty="0" smtClean="0">
                <a:solidFill>
                  <a:schemeClr val="accent3"/>
                </a:solidFill>
                <a:latin typeface="Arial" pitchFamily="34" charset="0"/>
                <a:cs typeface="Arial" pitchFamily="34" charset="0"/>
              </a:rPr>
              <a:t> AVON </a:t>
            </a:r>
            <a:r>
              <a:rPr lang="en-US" sz="2400" dirty="0" err="1" smtClean="0">
                <a:solidFill>
                  <a:schemeClr val="accent3"/>
                </a:solidFill>
                <a:latin typeface="Arial" pitchFamily="34" charset="0"/>
                <a:cs typeface="Arial" pitchFamily="34" charset="0"/>
              </a:rPr>
              <a:t>зүй</a:t>
            </a:r>
            <a:r>
              <a:rPr lang="en-US" sz="2400" dirty="0" smtClean="0">
                <a:solidFill>
                  <a:schemeClr val="accent3"/>
                </a:solidFill>
                <a:latin typeface="Arial" pitchFamily="34" charset="0"/>
                <a:cs typeface="Arial" pitchFamily="34" charset="0"/>
              </a:rPr>
              <a:t> </a:t>
            </a:r>
            <a:r>
              <a:rPr lang="en-US" sz="2400" dirty="0" err="1" smtClean="0">
                <a:solidFill>
                  <a:schemeClr val="accent3"/>
                </a:solidFill>
                <a:latin typeface="Arial" pitchFamily="34" charset="0"/>
                <a:cs typeface="Arial" pitchFamily="34" charset="0"/>
              </a:rPr>
              <a:t>ёсоор</a:t>
            </a:r>
            <a:r>
              <a:rPr lang="en-US" sz="2400" dirty="0" smtClean="0">
                <a:solidFill>
                  <a:schemeClr val="accent3"/>
                </a:solidFill>
                <a:latin typeface="Arial" pitchFamily="34" charset="0"/>
                <a:cs typeface="Arial" pitchFamily="34" charset="0"/>
              </a:rPr>
              <a:t> </a:t>
            </a:r>
            <a:r>
              <a:rPr lang="en-US" sz="2400" dirty="0" err="1" smtClean="0">
                <a:solidFill>
                  <a:schemeClr val="accent3"/>
                </a:solidFill>
                <a:latin typeface="Arial" pitchFamily="34" charset="0"/>
                <a:cs typeface="Arial" pitchFamily="34" charset="0"/>
              </a:rPr>
              <a:t>орж</a:t>
            </a:r>
            <a:r>
              <a:rPr lang="en-US" sz="2400" dirty="0" smtClean="0">
                <a:solidFill>
                  <a:schemeClr val="accent3"/>
                </a:solidFill>
                <a:latin typeface="Arial" pitchFamily="34" charset="0"/>
                <a:cs typeface="Arial" pitchFamily="34" charset="0"/>
              </a:rPr>
              <a:t> </a:t>
            </a:r>
            <a:r>
              <a:rPr lang="en-US" sz="2400" dirty="0" err="1" smtClean="0">
                <a:solidFill>
                  <a:schemeClr val="accent3"/>
                </a:solidFill>
                <a:latin typeface="Arial" pitchFamily="34" charset="0"/>
                <a:cs typeface="Arial" pitchFamily="34" charset="0"/>
              </a:rPr>
              <a:t>ирлээ</a:t>
            </a:r>
            <a:r>
              <a:rPr lang="en-US" sz="2400" dirty="0" smtClean="0">
                <a:solidFill>
                  <a:schemeClr val="accent3"/>
                </a:solidFill>
                <a:latin typeface="Arial" pitchFamily="34" charset="0"/>
                <a:cs typeface="Arial" pitchFamily="34" charset="0"/>
              </a:rPr>
              <a:t>. AVON </a:t>
            </a:r>
            <a:r>
              <a:rPr lang="en-US" sz="2400" dirty="0" err="1" smtClean="0">
                <a:solidFill>
                  <a:schemeClr val="accent3"/>
                </a:solidFill>
                <a:latin typeface="Arial" pitchFamily="34" charset="0"/>
                <a:cs typeface="Arial" pitchFamily="34" charset="0"/>
              </a:rPr>
              <a:t>нь</a:t>
            </a:r>
            <a:r>
              <a:rPr lang="en-US" sz="2400" dirty="0" smtClean="0">
                <a:solidFill>
                  <a:schemeClr val="accent3"/>
                </a:solidFill>
                <a:latin typeface="Arial" pitchFamily="34" charset="0"/>
                <a:cs typeface="Arial" pitchFamily="34" charset="0"/>
              </a:rPr>
              <a:t> </a:t>
            </a:r>
            <a:r>
              <a:rPr lang="en-US" sz="2400" dirty="0" err="1" smtClean="0">
                <a:solidFill>
                  <a:schemeClr val="accent3"/>
                </a:solidFill>
                <a:latin typeface="Arial" pitchFamily="34" charset="0"/>
                <a:cs typeface="Arial" pitchFamily="34" charset="0"/>
              </a:rPr>
              <a:t>нийгмийн</a:t>
            </a:r>
            <a:r>
              <a:rPr lang="en-US" sz="2400" dirty="0" smtClean="0">
                <a:solidFill>
                  <a:schemeClr val="accent3"/>
                </a:solidFill>
                <a:latin typeface="Arial" pitchFamily="34" charset="0"/>
                <a:cs typeface="Arial" pitchFamily="34" charset="0"/>
              </a:rPr>
              <a:t> </a:t>
            </a:r>
            <a:r>
              <a:rPr lang="en-US" sz="2400" dirty="0" err="1" smtClean="0">
                <a:solidFill>
                  <a:schemeClr val="accent3"/>
                </a:solidFill>
                <a:latin typeface="Arial" pitchFamily="34" charset="0"/>
                <a:cs typeface="Arial" pitchFamily="34" charset="0"/>
              </a:rPr>
              <a:t>хариуцлагтай</a:t>
            </a:r>
            <a:r>
              <a:rPr lang="en-US" sz="2400" dirty="0" smtClean="0">
                <a:solidFill>
                  <a:schemeClr val="accent3"/>
                </a:solidFill>
                <a:latin typeface="Arial" pitchFamily="34" charset="0"/>
                <a:cs typeface="Arial" pitchFamily="34" charset="0"/>
              </a:rPr>
              <a:t> </a:t>
            </a:r>
            <a:r>
              <a:rPr lang="en-US" sz="2400" dirty="0" err="1" smtClean="0">
                <a:solidFill>
                  <a:schemeClr val="accent3"/>
                </a:solidFill>
                <a:latin typeface="Arial" pitchFamily="34" charset="0"/>
                <a:cs typeface="Arial" pitchFamily="34" charset="0"/>
              </a:rPr>
              <a:t>компаниар</a:t>
            </a:r>
            <a:r>
              <a:rPr lang="en-US" sz="2400" dirty="0" smtClean="0">
                <a:solidFill>
                  <a:schemeClr val="accent3"/>
                </a:solidFill>
                <a:latin typeface="Arial" pitchFamily="34" charset="0"/>
                <a:cs typeface="Arial" pitchFamily="34" charset="0"/>
              </a:rPr>
              <a:t> </a:t>
            </a:r>
            <a:r>
              <a:rPr lang="en-US" sz="2400" dirty="0" err="1" smtClean="0">
                <a:solidFill>
                  <a:schemeClr val="accent3"/>
                </a:solidFill>
                <a:latin typeface="Arial" pitchFamily="34" charset="0"/>
                <a:cs typeface="Arial" pitchFamily="34" charset="0"/>
              </a:rPr>
              <a:t>тодорч</a:t>
            </a:r>
            <a:r>
              <a:rPr lang="en-US" sz="2400" dirty="0" smtClean="0">
                <a:solidFill>
                  <a:schemeClr val="accent3"/>
                </a:solidFill>
                <a:latin typeface="Arial" pitchFamily="34" charset="0"/>
                <a:cs typeface="Arial" pitchFamily="34" charset="0"/>
              </a:rPr>
              <a:t> ,</a:t>
            </a:r>
            <a:r>
              <a:rPr lang="en-US" sz="2400" dirty="0" err="1" smtClean="0">
                <a:solidFill>
                  <a:schemeClr val="accent3"/>
                </a:solidFill>
                <a:latin typeface="Arial" pitchFamily="34" charset="0"/>
                <a:cs typeface="Arial" pitchFamily="34" charset="0"/>
              </a:rPr>
              <a:t>дэлхийн</a:t>
            </a:r>
            <a:r>
              <a:rPr lang="en-US" sz="2400" dirty="0" smtClean="0">
                <a:solidFill>
                  <a:schemeClr val="accent3"/>
                </a:solidFill>
                <a:latin typeface="Arial" pitchFamily="34" charset="0"/>
                <a:cs typeface="Arial" pitchFamily="34" charset="0"/>
              </a:rPr>
              <a:t> </a:t>
            </a:r>
            <a:r>
              <a:rPr lang="en-US" sz="2400" dirty="0" err="1" smtClean="0">
                <a:solidFill>
                  <a:schemeClr val="accent3"/>
                </a:solidFill>
                <a:latin typeface="Arial" pitchFamily="34" charset="0"/>
                <a:cs typeface="Arial" pitchFamily="34" charset="0"/>
              </a:rPr>
              <a:t>нэртэй</a:t>
            </a:r>
            <a:r>
              <a:rPr lang="en-US" sz="2400" dirty="0" smtClean="0">
                <a:solidFill>
                  <a:schemeClr val="accent3"/>
                </a:solidFill>
                <a:latin typeface="Arial" pitchFamily="34" charset="0"/>
                <a:cs typeface="Arial" pitchFamily="34" charset="0"/>
              </a:rPr>
              <a:t> </a:t>
            </a:r>
            <a:r>
              <a:rPr lang="en-US" sz="2400" dirty="0" err="1" smtClean="0">
                <a:solidFill>
                  <a:schemeClr val="accent3"/>
                </a:solidFill>
                <a:latin typeface="Arial" pitchFamily="34" charset="0"/>
                <a:cs typeface="Arial" pitchFamily="34" charset="0"/>
              </a:rPr>
              <a:t>брэндүүдийн</a:t>
            </a:r>
            <a:r>
              <a:rPr lang="en-US" sz="2400" dirty="0" smtClean="0">
                <a:solidFill>
                  <a:schemeClr val="accent3"/>
                </a:solidFill>
                <a:latin typeface="Arial" pitchFamily="34" charset="0"/>
                <a:cs typeface="Arial" pitchFamily="34" charset="0"/>
              </a:rPr>
              <a:t> </a:t>
            </a:r>
            <a:r>
              <a:rPr lang="en-US" sz="2400" dirty="0" err="1" smtClean="0">
                <a:solidFill>
                  <a:schemeClr val="accent3"/>
                </a:solidFill>
                <a:latin typeface="Arial" pitchFamily="34" charset="0"/>
                <a:cs typeface="Arial" pitchFamily="34" charset="0"/>
              </a:rPr>
              <a:t>жагсаалт</a:t>
            </a:r>
            <a:r>
              <a:rPr lang="en-US" sz="2400" dirty="0" smtClean="0">
                <a:solidFill>
                  <a:schemeClr val="accent3"/>
                </a:solidFill>
                <a:latin typeface="Arial" pitchFamily="34" charset="0"/>
                <a:cs typeface="Arial" pitchFamily="34" charset="0"/>
              </a:rPr>
              <a:t> </a:t>
            </a:r>
            <a:r>
              <a:rPr lang="en-US" sz="2400" dirty="0" err="1" smtClean="0">
                <a:solidFill>
                  <a:schemeClr val="accent3"/>
                </a:solidFill>
                <a:latin typeface="Arial" pitchFamily="34" charset="0"/>
                <a:cs typeface="Arial" pitchFamily="34" charset="0"/>
              </a:rPr>
              <a:t>багтсан</a:t>
            </a:r>
            <a:r>
              <a:rPr lang="en-US" sz="2400" dirty="0" smtClean="0">
                <a:solidFill>
                  <a:schemeClr val="accent3"/>
                </a:solidFill>
                <a:latin typeface="Arial" pitchFamily="34" charset="0"/>
                <a:cs typeface="Arial" pitchFamily="34" charset="0"/>
              </a:rPr>
              <a:t> </a:t>
            </a:r>
            <a:r>
              <a:rPr lang="en-US" sz="2400" dirty="0" err="1" smtClean="0">
                <a:solidFill>
                  <a:schemeClr val="accent3"/>
                </a:solidFill>
                <a:latin typeface="Arial" pitchFamily="34" charset="0"/>
                <a:cs typeface="Arial" pitchFamily="34" charset="0"/>
              </a:rPr>
              <a:t>байна</a:t>
            </a:r>
            <a:r>
              <a:rPr lang="en-US" sz="2400" dirty="0" smtClean="0">
                <a:solidFill>
                  <a:schemeClr val="accent3"/>
                </a:solidFill>
                <a:latin typeface="Arial" pitchFamily="34" charset="0"/>
                <a:cs typeface="Arial" pitchFamily="34" charset="0"/>
              </a:rPr>
              <a:t>.</a:t>
            </a:r>
            <a:r>
              <a:rPr lang="en-US" sz="2000" dirty="0" smtClean="0"/>
              <a:t/>
            </a:r>
            <a:br>
              <a:rPr lang="en-US" sz="2000" dirty="0" smtClean="0"/>
            </a:br>
            <a:endParaRPr lang="en-US" sz="2000" dirty="0"/>
          </a:p>
        </p:txBody>
      </p:sp>
      <p:pic>
        <p:nvPicPr>
          <p:cNvPr id="4" name="Content Placeholder 3" descr="современный завод Avon"/>
          <p:cNvPicPr>
            <a:picLocks noGrp="1"/>
          </p:cNvPicPr>
          <p:nvPr>
            <p:ph idx="1"/>
          </p:nvPr>
        </p:nvPicPr>
        <p:blipFill>
          <a:blip r:embed="rId2" cstate="print"/>
          <a:srcRect/>
          <a:stretch>
            <a:fillRect/>
          </a:stretch>
        </p:blipFill>
        <p:spPr bwMode="auto">
          <a:xfrm>
            <a:off x="990600" y="1828800"/>
            <a:ext cx="3333750" cy="2286000"/>
          </a:xfrm>
          <a:prstGeom prst="rect">
            <a:avLst/>
          </a:prstGeom>
          <a:noFill/>
          <a:ln w="9525">
            <a:noFill/>
            <a:miter lim="800000"/>
            <a:headEnd/>
            <a:tailEnd/>
          </a:ln>
        </p:spPr>
      </p:pic>
      <p:pic>
        <p:nvPicPr>
          <p:cNvPr id="5" name="Picture 4" descr=" завод Avon"/>
          <p:cNvPicPr/>
          <p:nvPr/>
        </p:nvPicPr>
        <p:blipFill>
          <a:blip r:embed="rId3" cstate="print"/>
          <a:srcRect/>
          <a:stretch>
            <a:fillRect/>
          </a:stretch>
        </p:blipFill>
        <p:spPr bwMode="auto">
          <a:xfrm>
            <a:off x="4876800" y="1828800"/>
            <a:ext cx="3333750" cy="2286000"/>
          </a:xfrm>
          <a:prstGeom prst="rect">
            <a:avLst/>
          </a:prstGeom>
          <a:noFill/>
          <a:ln w="9525">
            <a:noFill/>
            <a:miter lim="800000"/>
            <a:headEnd/>
            <a:tailEnd/>
          </a:ln>
        </p:spPr>
      </p:pic>
      <p:pic>
        <p:nvPicPr>
          <p:cNvPr id="6" name="Picture 5" descr="завод Avon"/>
          <p:cNvPicPr/>
          <p:nvPr/>
        </p:nvPicPr>
        <p:blipFill>
          <a:blip r:embed="rId4" cstate="print"/>
          <a:srcRect/>
          <a:stretch>
            <a:fillRect/>
          </a:stretch>
        </p:blipFill>
        <p:spPr bwMode="auto">
          <a:xfrm>
            <a:off x="990600" y="4267200"/>
            <a:ext cx="3333750" cy="2286000"/>
          </a:xfrm>
          <a:prstGeom prst="rect">
            <a:avLst/>
          </a:prstGeom>
          <a:noFill/>
          <a:ln w="9525">
            <a:noFill/>
            <a:miter lim="800000"/>
            <a:headEnd/>
            <a:tailEnd/>
          </a:ln>
        </p:spPr>
      </p:pic>
      <p:pic>
        <p:nvPicPr>
          <p:cNvPr id="7" name="Picture 6" descr="завод Avon"/>
          <p:cNvPicPr/>
          <p:nvPr/>
        </p:nvPicPr>
        <p:blipFill>
          <a:blip r:embed="rId5" cstate="print"/>
          <a:srcRect/>
          <a:stretch>
            <a:fillRect/>
          </a:stretch>
        </p:blipFill>
        <p:spPr bwMode="auto">
          <a:xfrm>
            <a:off x="4876800" y="4343400"/>
            <a:ext cx="3333750" cy="2286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228600"/>
            <a:ext cx="7772400" cy="6126960"/>
          </a:xfrm>
        </p:spPr>
        <p:txBody>
          <a:bodyPr>
            <a:normAutofit fontScale="77500" lnSpcReduction="20000"/>
          </a:bodyPr>
          <a:lstStyle/>
          <a:p>
            <a:pPr algn="ctr">
              <a:buNone/>
            </a:pPr>
            <a:r>
              <a:rPr lang="mn-MN" b="1" dirty="0" smtClean="0">
                <a:solidFill>
                  <a:schemeClr val="accent3"/>
                </a:solidFill>
                <a:latin typeface="Arial" pitchFamily="34" charset="0"/>
                <a:cs typeface="Arial" pitchFamily="34" charset="0"/>
              </a:rPr>
              <a:t>          </a:t>
            </a:r>
            <a:br>
              <a:rPr lang="mn-MN" b="1" dirty="0" smtClean="0">
                <a:solidFill>
                  <a:schemeClr val="accent3"/>
                </a:solidFill>
                <a:latin typeface="Arial" pitchFamily="34" charset="0"/>
                <a:cs typeface="Arial" pitchFamily="34" charset="0"/>
              </a:rPr>
            </a:br>
            <a:r>
              <a:rPr lang="en-US" b="1" dirty="0" smtClean="0">
                <a:solidFill>
                  <a:schemeClr val="accent3"/>
                </a:solidFill>
                <a:latin typeface="Arial" pitchFamily="34" charset="0"/>
                <a:cs typeface="Arial" pitchFamily="34" charset="0"/>
              </a:rPr>
              <a:t>AVON </a:t>
            </a:r>
            <a:r>
              <a:rPr lang="mn-MN" b="1" dirty="0" smtClean="0">
                <a:solidFill>
                  <a:schemeClr val="accent3"/>
                </a:solidFill>
                <a:latin typeface="Arial" pitchFamily="34" charset="0"/>
                <a:cs typeface="Arial" pitchFamily="34" charset="0"/>
              </a:rPr>
              <a:t>дэлхийд</a:t>
            </a:r>
          </a:p>
          <a:p>
            <a:pPr>
              <a:buNone/>
            </a:pPr>
            <a:r>
              <a:rPr lang="mn-MN" dirty="0" smtClean="0">
                <a:solidFill>
                  <a:schemeClr val="accent3"/>
                </a:solidFill>
                <a:latin typeface="Arial" pitchFamily="34" charset="0"/>
                <a:cs typeface="Arial" pitchFamily="34" charset="0"/>
              </a:rPr>
              <a:t>      </a:t>
            </a:r>
          </a:p>
          <a:p>
            <a:pPr>
              <a:buNone/>
            </a:pPr>
            <a:r>
              <a:rPr lang="mn-MN" dirty="0" smtClean="0">
                <a:solidFill>
                  <a:schemeClr val="accent3"/>
                </a:solidFill>
                <a:latin typeface="Arial" pitchFamily="34" charset="0"/>
                <a:cs typeface="Arial" pitchFamily="34" charset="0"/>
              </a:rPr>
              <a:t>       </a:t>
            </a:r>
            <a:r>
              <a:rPr lang="en-US" dirty="0" smtClean="0">
                <a:solidFill>
                  <a:schemeClr val="accent3"/>
                </a:solidFill>
                <a:latin typeface="Arial" pitchFamily="34" charset="0"/>
                <a:cs typeface="Arial" pitchFamily="34" charset="0"/>
              </a:rPr>
              <a:t>AVON Products Inc </a:t>
            </a:r>
            <a:r>
              <a:rPr lang="mn-MN" dirty="0" smtClean="0">
                <a:solidFill>
                  <a:schemeClr val="accent3"/>
                </a:solidFill>
                <a:latin typeface="Arial" pitchFamily="34" charset="0"/>
                <a:cs typeface="Arial" pitchFamily="34" charset="0"/>
              </a:rPr>
              <a:t>өнөөдөр дэлхийн шууд худалдааны салбарт тэргүүлэгч компани юм. Өнөөдөр дэлхийд140 гаруй орны 5,5 сая </a:t>
            </a:r>
            <a:r>
              <a:rPr lang="en-US" dirty="0" smtClean="0">
                <a:solidFill>
                  <a:schemeClr val="accent3"/>
                </a:solidFill>
                <a:latin typeface="Arial" pitchFamily="34" charset="0"/>
                <a:cs typeface="Arial" pitchFamily="34" charset="0"/>
              </a:rPr>
              <a:t>AVON-</a:t>
            </a:r>
            <a:r>
              <a:rPr lang="mn-MN" dirty="0" smtClean="0">
                <a:solidFill>
                  <a:schemeClr val="accent3"/>
                </a:solidFill>
                <a:latin typeface="Arial" pitchFamily="34" charset="0"/>
                <a:cs typeface="Arial" pitchFamily="34" charset="0"/>
              </a:rPr>
              <a:t>ы зөвлөх ажиллаж, 7500 гаруй нэр төрлийн бараатай каталог 25 хэл дээр хэвлэгдэн 600 сая хувь тараагдаж, 1 тэрбум гаруй </a:t>
            </a:r>
            <a:r>
              <a:rPr lang="en-US" dirty="0" smtClean="0">
                <a:solidFill>
                  <a:schemeClr val="accent3"/>
                </a:solidFill>
                <a:latin typeface="Arial" pitchFamily="34" charset="0"/>
                <a:cs typeface="Arial" pitchFamily="34" charset="0"/>
              </a:rPr>
              <a:t>AVON-</a:t>
            </a:r>
            <a:r>
              <a:rPr lang="mn-MN" dirty="0" smtClean="0">
                <a:solidFill>
                  <a:schemeClr val="accent3"/>
                </a:solidFill>
                <a:latin typeface="Arial" pitchFamily="34" charset="0"/>
                <a:cs typeface="Arial" pitchFamily="34" charset="0"/>
              </a:rPr>
              <a:t>ы хэрэглэгчид хүрч байна.</a:t>
            </a:r>
          </a:p>
          <a:p>
            <a:pPr>
              <a:buNone/>
            </a:pPr>
            <a:r>
              <a:rPr lang="mn-MN" dirty="0" smtClean="0">
                <a:solidFill>
                  <a:schemeClr val="accent3"/>
                </a:solidFill>
                <a:latin typeface="Arial" pitchFamily="34" charset="0"/>
                <a:cs typeface="Arial" pitchFamily="34" charset="0"/>
              </a:rPr>
              <a:t>      Дэлхий дээр </a:t>
            </a:r>
            <a:r>
              <a:rPr lang="en-US" dirty="0" smtClean="0">
                <a:solidFill>
                  <a:schemeClr val="accent3"/>
                </a:solidFill>
                <a:latin typeface="Arial" pitchFamily="34" charset="0"/>
                <a:cs typeface="Arial" pitchFamily="34" charset="0"/>
              </a:rPr>
              <a:t>AVON </a:t>
            </a:r>
            <a:r>
              <a:rPr lang="mn-MN" dirty="0" smtClean="0">
                <a:solidFill>
                  <a:schemeClr val="accent3"/>
                </a:solidFill>
                <a:latin typeface="Arial" pitchFamily="34" charset="0"/>
                <a:cs typeface="Arial" pitchFamily="34" charset="0"/>
              </a:rPr>
              <a:t>брэндийн нэртэй хамгийн олон төрлийн бүтээгдэхүүн үйлдвэрлэгддэг. </a:t>
            </a:r>
            <a:r>
              <a:rPr lang="en-US" dirty="0" smtClean="0">
                <a:solidFill>
                  <a:schemeClr val="accent3"/>
                </a:solidFill>
                <a:latin typeface="Arial" pitchFamily="34" charset="0"/>
                <a:cs typeface="Arial" pitchFamily="34" charset="0"/>
              </a:rPr>
              <a:t>AVON-</a:t>
            </a:r>
            <a:r>
              <a:rPr lang="mn-MN" dirty="0" smtClean="0">
                <a:solidFill>
                  <a:schemeClr val="accent3"/>
                </a:solidFill>
                <a:latin typeface="Arial" pitchFamily="34" charset="0"/>
                <a:cs typeface="Arial" pitchFamily="34" charset="0"/>
              </a:rPr>
              <a:t>ы үнэртэй ус бусад брэндүүдтэй харьцуулахад дэлхийд хамгийн өндөр борлуулалттай. Дэлхий дээр </a:t>
            </a:r>
            <a:r>
              <a:rPr lang="en-US" dirty="0" smtClean="0">
                <a:solidFill>
                  <a:schemeClr val="accent3"/>
                </a:solidFill>
                <a:latin typeface="Arial" pitchFamily="34" charset="0"/>
                <a:cs typeface="Arial" pitchFamily="34" charset="0"/>
              </a:rPr>
              <a:t>AVON </a:t>
            </a:r>
            <a:r>
              <a:rPr lang="mn-MN" dirty="0" smtClean="0">
                <a:solidFill>
                  <a:schemeClr val="accent3"/>
                </a:solidFill>
                <a:latin typeface="Arial" pitchFamily="34" charset="0"/>
                <a:cs typeface="Arial" pitchFamily="34" charset="0"/>
              </a:rPr>
              <a:t>брэндийн хумсны будгийг хамгийн олон эмэгтэй хэрэглэдэг.</a:t>
            </a:r>
          </a:p>
          <a:p>
            <a:pPr>
              <a:buNone/>
            </a:pPr>
            <a:r>
              <a:rPr lang="mn-MN" dirty="0" smtClean="0">
                <a:solidFill>
                  <a:schemeClr val="accent3"/>
                </a:solidFill>
                <a:latin typeface="Arial" pitchFamily="34" charset="0"/>
                <a:cs typeface="Arial" pitchFamily="34" charset="0"/>
              </a:rPr>
              <a:t>    </a:t>
            </a:r>
            <a:r>
              <a:rPr lang="en-US" dirty="0" smtClean="0">
                <a:solidFill>
                  <a:schemeClr val="accent3"/>
                </a:solidFill>
                <a:latin typeface="Arial" pitchFamily="34" charset="0"/>
                <a:cs typeface="Arial" pitchFamily="34" charset="0"/>
              </a:rPr>
              <a:t>AVON </a:t>
            </a:r>
            <a:r>
              <a:rPr lang="mn-MN" dirty="0" smtClean="0">
                <a:solidFill>
                  <a:schemeClr val="accent3"/>
                </a:solidFill>
                <a:latin typeface="Arial" pitchFamily="34" charset="0"/>
                <a:cs typeface="Arial" pitchFamily="34" charset="0"/>
              </a:rPr>
              <a:t>Хөхний хорт хавдар өвчний эсрэг хамгийн том хөдөлгөөнийг өрнүүлсэн. Дэлхий даяар энэ өвчний эсрэг тэмцэхэд 525 сая долларын хандив цуглуулж чадсан.</a:t>
            </a:r>
            <a:endParaRPr lang="en-US" dirty="0">
              <a:solidFill>
                <a:schemeClr val="accent3"/>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7772400" cy="1066800"/>
          </a:xfrm>
        </p:spPr>
        <p:txBody>
          <a:bodyPr/>
          <a:lstStyle/>
          <a:p>
            <a:pPr algn="ctr"/>
            <a:r>
              <a:rPr lang="en-ZW" sz="2800" dirty="0" smtClean="0">
                <a:solidFill>
                  <a:schemeClr val="accent3"/>
                </a:solidFill>
              </a:rPr>
              <a:t>Avon </a:t>
            </a:r>
            <a:r>
              <a:rPr lang="mn-MN" sz="2800" dirty="0" smtClean="0">
                <a:solidFill>
                  <a:schemeClr val="accent3"/>
                </a:solidFill>
              </a:rPr>
              <a:t>монголд</a:t>
            </a:r>
            <a:endParaRPr lang="en-US" sz="2800" dirty="0">
              <a:solidFill>
                <a:schemeClr val="accent3"/>
              </a:solidFill>
            </a:endParaRPr>
          </a:p>
        </p:txBody>
      </p:sp>
      <p:sp>
        <p:nvSpPr>
          <p:cNvPr id="3" name="Content Placeholder 2"/>
          <p:cNvSpPr>
            <a:spLocks noGrp="1"/>
          </p:cNvSpPr>
          <p:nvPr>
            <p:ph idx="1"/>
          </p:nvPr>
        </p:nvSpPr>
        <p:spPr>
          <a:xfrm>
            <a:off x="3505200" y="533400"/>
            <a:ext cx="5638800" cy="6172200"/>
          </a:xfrm>
        </p:spPr>
        <p:txBody>
          <a:bodyPr>
            <a:noAutofit/>
          </a:bodyPr>
          <a:lstStyle/>
          <a:p>
            <a:pPr>
              <a:buNone/>
            </a:pPr>
            <a:r>
              <a:rPr lang="mn-MN" sz="2000" dirty="0" smtClean="0"/>
              <a:t>           </a:t>
            </a:r>
          </a:p>
          <a:p>
            <a:pPr>
              <a:buNone/>
            </a:pPr>
            <a:r>
              <a:rPr lang="mn-MN" sz="2000" dirty="0" smtClean="0">
                <a:latin typeface="Arial" pitchFamily="34" charset="0"/>
                <a:cs typeface="Arial" pitchFamily="34" charset="0"/>
              </a:rPr>
              <a:t>         </a:t>
            </a:r>
            <a:r>
              <a:rPr lang="en-US" sz="2000" dirty="0" smtClean="0">
                <a:solidFill>
                  <a:schemeClr val="accent3"/>
                </a:solidFill>
                <a:latin typeface="Arial" pitchFamily="34" charset="0"/>
                <a:cs typeface="Arial" pitchFamily="34" charset="0"/>
              </a:rPr>
              <a:t>2009 </a:t>
            </a:r>
            <a:r>
              <a:rPr lang="en-US" sz="2000" dirty="0" err="1" smtClean="0">
                <a:solidFill>
                  <a:schemeClr val="accent3"/>
                </a:solidFill>
                <a:latin typeface="Arial" pitchFamily="34" charset="0"/>
                <a:cs typeface="Arial" pitchFamily="34" charset="0"/>
              </a:rPr>
              <a:t>оны</a:t>
            </a:r>
            <a:r>
              <a:rPr lang="en-US" sz="2000" dirty="0" smtClean="0">
                <a:solidFill>
                  <a:schemeClr val="accent3"/>
                </a:solidFill>
                <a:latin typeface="Arial" pitchFamily="34" charset="0"/>
                <a:cs typeface="Arial" pitchFamily="34" charset="0"/>
              </a:rPr>
              <a:t> 8-р </a:t>
            </a:r>
            <a:r>
              <a:rPr lang="en-US" sz="2000" dirty="0" err="1" smtClean="0">
                <a:solidFill>
                  <a:schemeClr val="accent3"/>
                </a:solidFill>
                <a:latin typeface="Arial" pitchFamily="34" charset="0"/>
                <a:cs typeface="Arial" pitchFamily="34" charset="0"/>
              </a:rPr>
              <a:t>сард</a:t>
            </a:r>
            <a:r>
              <a:rPr lang="en-US" sz="2000" dirty="0" smtClean="0">
                <a:solidFill>
                  <a:schemeClr val="accent3"/>
                </a:solidFill>
                <a:latin typeface="Arial" pitchFamily="34" charset="0"/>
                <a:cs typeface="Arial" pitchFamily="34" charset="0"/>
              </a:rPr>
              <a:t> AVON </a:t>
            </a:r>
            <a:r>
              <a:rPr lang="en-US" sz="2000" dirty="0" err="1" smtClean="0">
                <a:solidFill>
                  <a:schemeClr val="accent3"/>
                </a:solidFill>
                <a:latin typeface="Arial" pitchFamily="34" charset="0"/>
                <a:cs typeface="Arial" pitchFamily="34" charset="0"/>
              </a:rPr>
              <a:t>Монголд</a:t>
            </a:r>
            <a:r>
              <a:rPr lang="en-US" sz="2000" dirty="0" smtClean="0">
                <a:solidFill>
                  <a:schemeClr val="accent3"/>
                </a:solidFill>
                <a:latin typeface="Arial" pitchFamily="34" charset="0"/>
                <a:cs typeface="Arial" pitchFamily="34" charset="0"/>
              </a:rPr>
              <a:t> </a:t>
            </a:r>
            <a:r>
              <a:rPr lang="en-US" sz="2000" dirty="0" err="1" smtClean="0">
                <a:solidFill>
                  <a:schemeClr val="accent3"/>
                </a:solidFill>
                <a:latin typeface="Arial" pitchFamily="34" charset="0"/>
                <a:cs typeface="Arial" pitchFamily="34" charset="0"/>
              </a:rPr>
              <a:t>үүд</a:t>
            </a:r>
            <a:r>
              <a:rPr lang="en-US" sz="2000" dirty="0" smtClean="0">
                <a:solidFill>
                  <a:schemeClr val="accent3"/>
                </a:solidFill>
                <a:latin typeface="Arial" pitchFamily="34" charset="0"/>
                <a:cs typeface="Arial" pitchFamily="34" charset="0"/>
              </a:rPr>
              <a:t> </a:t>
            </a:r>
            <a:r>
              <a:rPr lang="en-US" sz="2000" dirty="0" err="1" smtClean="0">
                <a:solidFill>
                  <a:schemeClr val="accent3"/>
                </a:solidFill>
                <a:latin typeface="Arial" pitchFamily="34" charset="0"/>
                <a:cs typeface="Arial" pitchFamily="34" charset="0"/>
              </a:rPr>
              <a:t>хаалгаа</a:t>
            </a:r>
            <a:r>
              <a:rPr lang="en-US" sz="2000" dirty="0" smtClean="0">
                <a:solidFill>
                  <a:schemeClr val="accent3"/>
                </a:solidFill>
                <a:latin typeface="Arial" pitchFamily="34" charset="0"/>
                <a:cs typeface="Arial" pitchFamily="34" charset="0"/>
              </a:rPr>
              <a:t> </a:t>
            </a:r>
            <a:r>
              <a:rPr lang="en-US" sz="2000" dirty="0" err="1" smtClean="0">
                <a:solidFill>
                  <a:schemeClr val="accent3"/>
                </a:solidFill>
                <a:latin typeface="Arial" pitchFamily="34" charset="0"/>
                <a:cs typeface="Arial" pitchFamily="34" charset="0"/>
              </a:rPr>
              <a:t>нээж</a:t>
            </a:r>
            <a:r>
              <a:rPr lang="en-US" sz="2000" dirty="0" smtClean="0">
                <a:solidFill>
                  <a:schemeClr val="accent3"/>
                </a:solidFill>
                <a:latin typeface="Arial" pitchFamily="34" charset="0"/>
                <a:cs typeface="Arial" pitchFamily="34" charset="0"/>
              </a:rPr>
              <a:t> </a:t>
            </a:r>
            <a:r>
              <a:rPr lang="en-US" sz="2000" dirty="0" err="1" smtClean="0">
                <a:solidFill>
                  <a:schemeClr val="accent3"/>
                </a:solidFill>
                <a:latin typeface="Arial" pitchFamily="34" charset="0"/>
                <a:cs typeface="Arial" pitchFamily="34" charset="0"/>
              </a:rPr>
              <a:t>орчин</a:t>
            </a:r>
            <a:r>
              <a:rPr lang="en-US" sz="2000" dirty="0" smtClean="0">
                <a:solidFill>
                  <a:schemeClr val="accent3"/>
                </a:solidFill>
                <a:latin typeface="Arial" pitchFamily="34" charset="0"/>
                <a:cs typeface="Arial" pitchFamily="34" charset="0"/>
              </a:rPr>
              <a:t> </a:t>
            </a:r>
            <a:r>
              <a:rPr lang="en-US" sz="2000" dirty="0" err="1" smtClean="0">
                <a:solidFill>
                  <a:schemeClr val="accent3"/>
                </a:solidFill>
                <a:latin typeface="Arial" pitchFamily="34" charset="0"/>
                <a:cs typeface="Arial" pitchFamily="34" charset="0"/>
              </a:rPr>
              <a:t>үеийн</a:t>
            </a:r>
            <a:r>
              <a:rPr lang="en-US" sz="2000" dirty="0" smtClean="0">
                <a:solidFill>
                  <a:schemeClr val="accent3"/>
                </a:solidFill>
                <a:latin typeface="Arial" pitchFamily="34" charset="0"/>
                <a:cs typeface="Arial" pitchFamily="34" charset="0"/>
              </a:rPr>
              <a:t>, </a:t>
            </a:r>
            <a:r>
              <a:rPr lang="en-US" sz="2000" dirty="0" err="1" smtClean="0">
                <a:solidFill>
                  <a:schemeClr val="accent3"/>
                </a:solidFill>
                <a:latin typeface="Arial" pitchFamily="34" charset="0"/>
                <a:cs typeface="Arial" pitchFamily="34" charset="0"/>
              </a:rPr>
              <a:t>шинэлэг</a:t>
            </a:r>
            <a:r>
              <a:rPr lang="en-US" sz="2000" dirty="0" smtClean="0">
                <a:solidFill>
                  <a:schemeClr val="accent3"/>
                </a:solidFill>
                <a:latin typeface="Arial" pitchFamily="34" charset="0"/>
                <a:cs typeface="Arial" pitchFamily="34" charset="0"/>
              </a:rPr>
              <a:t>, </a:t>
            </a:r>
            <a:r>
              <a:rPr lang="en-US" sz="2000" dirty="0" err="1" smtClean="0">
                <a:solidFill>
                  <a:schemeClr val="accent3"/>
                </a:solidFill>
                <a:latin typeface="Arial" pitchFamily="34" charset="0"/>
                <a:cs typeface="Arial" pitchFamily="34" charset="0"/>
              </a:rPr>
              <a:t>олны</a:t>
            </a:r>
            <a:r>
              <a:rPr lang="en-US" sz="2000" dirty="0" smtClean="0">
                <a:solidFill>
                  <a:schemeClr val="accent3"/>
                </a:solidFill>
                <a:latin typeface="Arial" pitchFamily="34" charset="0"/>
                <a:cs typeface="Arial" pitchFamily="34" charset="0"/>
              </a:rPr>
              <a:t> </a:t>
            </a:r>
            <a:r>
              <a:rPr lang="en-US" sz="2000" dirty="0" err="1" smtClean="0">
                <a:solidFill>
                  <a:schemeClr val="accent3"/>
                </a:solidFill>
                <a:latin typeface="Arial" pitchFamily="34" charset="0"/>
                <a:cs typeface="Arial" pitchFamily="34" charset="0"/>
              </a:rPr>
              <a:t>таашаалыг</a:t>
            </a:r>
            <a:r>
              <a:rPr lang="en-US" sz="2000" dirty="0" smtClean="0">
                <a:solidFill>
                  <a:schemeClr val="accent3"/>
                </a:solidFill>
                <a:latin typeface="Arial" pitchFamily="34" charset="0"/>
                <a:cs typeface="Arial" pitchFamily="34" charset="0"/>
              </a:rPr>
              <a:t> </a:t>
            </a:r>
            <a:r>
              <a:rPr lang="en-US" sz="2000" dirty="0" err="1" smtClean="0">
                <a:solidFill>
                  <a:schemeClr val="accent3"/>
                </a:solidFill>
                <a:latin typeface="Arial" pitchFamily="34" charset="0"/>
                <a:cs typeface="Arial" pitchFamily="34" charset="0"/>
              </a:rPr>
              <a:t>хүртсэн</a:t>
            </a:r>
            <a:r>
              <a:rPr lang="en-US" sz="2000" dirty="0" smtClean="0">
                <a:solidFill>
                  <a:schemeClr val="accent3"/>
                </a:solidFill>
                <a:latin typeface="Arial" pitchFamily="34" charset="0"/>
                <a:cs typeface="Arial" pitchFamily="34" charset="0"/>
              </a:rPr>
              <a:t> </a:t>
            </a:r>
            <a:r>
              <a:rPr lang="en-US" sz="2000" dirty="0" err="1" smtClean="0">
                <a:solidFill>
                  <a:schemeClr val="accent3"/>
                </a:solidFill>
                <a:latin typeface="Arial" pitchFamily="34" charset="0"/>
                <a:cs typeface="Arial" pitchFamily="34" charset="0"/>
              </a:rPr>
              <a:t>дэлхийн</a:t>
            </a:r>
            <a:r>
              <a:rPr lang="en-US" sz="2000" dirty="0" smtClean="0">
                <a:solidFill>
                  <a:schemeClr val="accent3"/>
                </a:solidFill>
                <a:latin typeface="Arial" pitchFamily="34" charset="0"/>
                <a:cs typeface="Arial" pitchFamily="34" charset="0"/>
              </a:rPr>
              <a:t> </a:t>
            </a:r>
            <a:r>
              <a:rPr lang="en-US" sz="2000" dirty="0" err="1" smtClean="0">
                <a:solidFill>
                  <a:schemeClr val="accent3"/>
                </a:solidFill>
                <a:latin typeface="Arial" pitchFamily="34" charset="0"/>
                <a:cs typeface="Arial" pitchFamily="34" charset="0"/>
              </a:rPr>
              <a:t>брэнд</a:t>
            </a:r>
            <a:r>
              <a:rPr lang="en-US" sz="2000" dirty="0" smtClean="0">
                <a:solidFill>
                  <a:schemeClr val="accent3"/>
                </a:solidFill>
                <a:latin typeface="Arial" pitchFamily="34" charset="0"/>
                <a:cs typeface="Arial" pitchFamily="34" charset="0"/>
              </a:rPr>
              <a:t> </a:t>
            </a:r>
            <a:r>
              <a:rPr lang="en-US" sz="2000" dirty="0" err="1" smtClean="0">
                <a:solidFill>
                  <a:schemeClr val="accent3"/>
                </a:solidFill>
                <a:latin typeface="Arial" pitchFamily="34" charset="0"/>
                <a:cs typeface="Arial" pitchFamily="34" charset="0"/>
              </a:rPr>
              <a:t>бүтээгдэхүүнийг</a:t>
            </a:r>
            <a:r>
              <a:rPr lang="en-US" sz="2000" dirty="0" smtClean="0">
                <a:solidFill>
                  <a:schemeClr val="accent3"/>
                </a:solidFill>
                <a:latin typeface="Arial" pitchFamily="34" charset="0"/>
                <a:cs typeface="Arial" pitchFamily="34" charset="0"/>
              </a:rPr>
              <a:t> </a:t>
            </a:r>
            <a:r>
              <a:rPr lang="en-US" sz="2000" dirty="0" err="1" smtClean="0">
                <a:solidFill>
                  <a:schemeClr val="accent3"/>
                </a:solidFill>
                <a:latin typeface="Arial" pitchFamily="34" charset="0"/>
                <a:cs typeface="Arial" pitchFamily="34" charset="0"/>
              </a:rPr>
              <a:t>хэрэглэгч</a:t>
            </a:r>
            <a:r>
              <a:rPr lang="en-US" sz="2000" dirty="0" smtClean="0">
                <a:solidFill>
                  <a:schemeClr val="accent3"/>
                </a:solidFill>
                <a:latin typeface="Arial" pitchFamily="34" charset="0"/>
                <a:cs typeface="Arial" pitchFamily="34" charset="0"/>
              </a:rPr>
              <a:t> </a:t>
            </a:r>
            <a:r>
              <a:rPr lang="en-US" sz="2000" dirty="0" err="1" smtClean="0">
                <a:solidFill>
                  <a:schemeClr val="accent3"/>
                </a:solidFill>
                <a:latin typeface="Arial" pitchFamily="34" charset="0"/>
                <a:cs typeface="Arial" pitchFamily="34" charset="0"/>
              </a:rPr>
              <a:t>бүсгүйчүүддээ</a:t>
            </a:r>
            <a:r>
              <a:rPr lang="en-US" sz="2000" dirty="0" smtClean="0">
                <a:solidFill>
                  <a:schemeClr val="accent3"/>
                </a:solidFill>
                <a:latin typeface="Arial" pitchFamily="34" charset="0"/>
                <a:cs typeface="Arial" pitchFamily="34" charset="0"/>
              </a:rPr>
              <a:t> </a:t>
            </a:r>
            <a:r>
              <a:rPr lang="en-US" sz="2000" dirty="0" err="1" smtClean="0">
                <a:solidFill>
                  <a:schemeClr val="accent3"/>
                </a:solidFill>
                <a:latin typeface="Arial" pitchFamily="34" charset="0"/>
                <a:cs typeface="Arial" pitchFamily="34" charset="0"/>
              </a:rPr>
              <a:t>хүргэж</a:t>
            </a:r>
            <a:r>
              <a:rPr lang="en-US" sz="2000" dirty="0" smtClean="0">
                <a:solidFill>
                  <a:schemeClr val="accent3"/>
                </a:solidFill>
                <a:latin typeface="Arial" pitchFamily="34" charset="0"/>
                <a:cs typeface="Arial" pitchFamily="34" charset="0"/>
              </a:rPr>
              <a:t> </a:t>
            </a:r>
            <a:r>
              <a:rPr lang="en-US" sz="2000" dirty="0" err="1" smtClean="0">
                <a:solidFill>
                  <a:schemeClr val="accent3"/>
                </a:solidFill>
                <a:latin typeface="Arial" pitchFamily="34" charset="0"/>
                <a:cs typeface="Arial" pitchFamily="34" charset="0"/>
              </a:rPr>
              <a:t>эхэлсэн</a:t>
            </a:r>
            <a:r>
              <a:rPr lang="en-US" sz="2000" dirty="0" smtClean="0">
                <a:solidFill>
                  <a:schemeClr val="accent3"/>
                </a:solidFill>
                <a:latin typeface="Arial" pitchFamily="34" charset="0"/>
                <a:cs typeface="Arial" pitchFamily="34" charset="0"/>
              </a:rPr>
              <a:t> </a:t>
            </a:r>
            <a:r>
              <a:rPr lang="en-US" sz="2000" dirty="0" err="1" smtClean="0">
                <a:solidFill>
                  <a:schemeClr val="accent3"/>
                </a:solidFill>
                <a:latin typeface="Arial" pitchFamily="34" charset="0"/>
                <a:cs typeface="Arial" pitchFamily="34" charset="0"/>
              </a:rPr>
              <a:t>билээ</a:t>
            </a:r>
            <a:r>
              <a:rPr lang="en-US" sz="2000" dirty="0" smtClean="0">
                <a:solidFill>
                  <a:schemeClr val="accent3"/>
                </a:solidFill>
                <a:latin typeface="Arial" pitchFamily="34" charset="0"/>
                <a:cs typeface="Arial" pitchFamily="34" charset="0"/>
              </a:rPr>
              <a:t>.</a:t>
            </a:r>
            <a:br>
              <a:rPr lang="en-US" sz="2000" dirty="0" smtClean="0">
                <a:solidFill>
                  <a:schemeClr val="accent3"/>
                </a:solidFill>
                <a:latin typeface="Arial" pitchFamily="34" charset="0"/>
                <a:cs typeface="Arial" pitchFamily="34" charset="0"/>
              </a:rPr>
            </a:br>
            <a:r>
              <a:rPr lang="en-US" sz="2000" dirty="0" smtClean="0">
                <a:solidFill>
                  <a:schemeClr val="accent3"/>
                </a:solidFill>
                <a:latin typeface="Arial" pitchFamily="34" charset="0"/>
                <a:cs typeface="Arial" pitchFamily="34" charset="0"/>
              </a:rPr>
              <a:t>AVON </a:t>
            </a:r>
            <a:r>
              <a:rPr lang="en-US" sz="2000" dirty="0" err="1" smtClean="0">
                <a:solidFill>
                  <a:schemeClr val="accent3"/>
                </a:solidFill>
                <a:latin typeface="Arial" pitchFamily="34" charset="0"/>
                <a:cs typeface="Arial" pitchFamily="34" charset="0"/>
              </a:rPr>
              <a:t>нь</a:t>
            </a:r>
            <a:r>
              <a:rPr lang="en-US" sz="2000" dirty="0" smtClean="0">
                <a:solidFill>
                  <a:schemeClr val="accent3"/>
                </a:solidFill>
                <a:latin typeface="Arial" pitchFamily="34" charset="0"/>
                <a:cs typeface="Arial" pitchFamily="34" charset="0"/>
              </a:rPr>
              <a:t> </a:t>
            </a:r>
            <a:r>
              <a:rPr lang="en-US" sz="2000" dirty="0" err="1" smtClean="0">
                <a:solidFill>
                  <a:schemeClr val="accent3"/>
                </a:solidFill>
                <a:latin typeface="Arial" pitchFamily="34" charset="0"/>
                <a:cs typeface="Arial" pitchFamily="34" charset="0"/>
              </a:rPr>
              <a:t>нүүр</a:t>
            </a:r>
            <a:r>
              <a:rPr lang="en-US" sz="2000" dirty="0" smtClean="0">
                <a:solidFill>
                  <a:schemeClr val="accent3"/>
                </a:solidFill>
                <a:latin typeface="Arial" pitchFamily="34" charset="0"/>
                <a:cs typeface="Arial" pitchFamily="34" charset="0"/>
              </a:rPr>
              <a:t> </a:t>
            </a:r>
            <a:r>
              <a:rPr lang="en-US" sz="2000" dirty="0" err="1" smtClean="0">
                <a:solidFill>
                  <a:schemeClr val="accent3"/>
                </a:solidFill>
                <a:latin typeface="Arial" pitchFamily="34" charset="0"/>
                <a:cs typeface="Arial" pitchFamily="34" charset="0"/>
              </a:rPr>
              <a:t>будалт</a:t>
            </a:r>
            <a:r>
              <a:rPr lang="en-US" sz="2000" dirty="0" smtClean="0">
                <a:solidFill>
                  <a:schemeClr val="accent3"/>
                </a:solidFill>
                <a:latin typeface="Arial" pitchFamily="34" charset="0"/>
                <a:cs typeface="Arial" pitchFamily="34" charset="0"/>
              </a:rPr>
              <a:t>, </a:t>
            </a:r>
            <a:r>
              <a:rPr lang="en-US" sz="2000" dirty="0" err="1" smtClean="0">
                <a:solidFill>
                  <a:schemeClr val="accent3"/>
                </a:solidFill>
                <a:latin typeface="Arial" pitchFamily="34" charset="0"/>
                <a:cs typeface="Arial" pitchFamily="34" charset="0"/>
              </a:rPr>
              <a:t>арьс</a:t>
            </a:r>
            <a:r>
              <a:rPr lang="en-US" sz="2000" dirty="0" smtClean="0">
                <a:solidFill>
                  <a:schemeClr val="accent3"/>
                </a:solidFill>
                <a:latin typeface="Arial" pitchFamily="34" charset="0"/>
                <a:cs typeface="Arial" pitchFamily="34" charset="0"/>
              </a:rPr>
              <a:t> </a:t>
            </a:r>
            <a:r>
              <a:rPr lang="en-US" sz="2000" dirty="0" err="1" smtClean="0">
                <a:solidFill>
                  <a:schemeClr val="accent3"/>
                </a:solidFill>
                <a:latin typeface="Arial" pitchFamily="34" charset="0"/>
                <a:cs typeface="Arial" pitchFamily="34" charset="0"/>
              </a:rPr>
              <a:t>арчилгаа</a:t>
            </a:r>
            <a:r>
              <a:rPr lang="en-US" sz="2000" dirty="0" smtClean="0">
                <a:solidFill>
                  <a:schemeClr val="accent3"/>
                </a:solidFill>
                <a:latin typeface="Arial" pitchFamily="34" charset="0"/>
                <a:cs typeface="Arial" pitchFamily="34" charset="0"/>
              </a:rPr>
              <a:t>, </a:t>
            </a:r>
            <a:r>
              <a:rPr lang="en-US" sz="2000" dirty="0" err="1" smtClean="0">
                <a:solidFill>
                  <a:schemeClr val="accent3"/>
                </a:solidFill>
                <a:latin typeface="Arial" pitchFamily="34" charset="0"/>
                <a:cs typeface="Arial" pitchFamily="34" charset="0"/>
              </a:rPr>
              <a:t>үнэртэн</a:t>
            </a:r>
            <a:r>
              <a:rPr lang="en-US" sz="2000" dirty="0" smtClean="0">
                <a:solidFill>
                  <a:schemeClr val="accent3"/>
                </a:solidFill>
                <a:latin typeface="Arial" pitchFamily="34" charset="0"/>
                <a:cs typeface="Arial" pitchFamily="34" charset="0"/>
              </a:rPr>
              <a:t>, </a:t>
            </a:r>
            <a:r>
              <a:rPr lang="en-US" sz="2000" dirty="0" err="1" smtClean="0">
                <a:solidFill>
                  <a:schemeClr val="accent3"/>
                </a:solidFill>
                <a:latin typeface="Arial" pitchFamily="34" charset="0"/>
                <a:cs typeface="Arial" pitchFamily="34" charset="0"/>
              </a:rPr>
              <a:t>гоёл</a:t>
            </a:r>
            <a:r>
              <a:rPr lang="en-US" sz="2000" dirty="0" smtClean="0">
                <a:solidFill>
                  <a:schemeClr val="accent3"/>
                </a:solidFill>
                <a:latin typeface="Arial" pitchFamily="34" charset="0"/>
                <a:cs typeface="Arial" pitchFamily="34" charset="0"/>
              </a:rPr>
              <a:t> </a:t>
            </a:r>
            <a:r>
              <a:rPr lang="en-US" sz="2000" dirty="0" err="1" smtClean="0">
                <a:solidFill>
                  <a:schemeClr val="accent3"/>
                </a:solidFill>
                <a:latin typeface="Arial" pitchFamily="34" charset="0"/>
                <a:cs typeface="Arial" pitchFamily="34" charset="0"/>
              </a:rPr>
              <a:t>чимэглэл</a:t>
            </a:r>
            <a:r>
              <a:rPr lang="en-US" sz="2000" dirty="0" smtClean="0">
                <a:solidFill>
                  <a:schemeClr val="accent3"/>
                </a:solidFill>
                <a:latin typeface="Arial" pitchFamily="34" charset="0"/>
                <a:cs typeface="Arial" pitchFamily="34" charset="0"/>
              </a:rPr>
              <a:t>, </a:t>
            </a:r>
            <a:r>
              <a:rPr lang="en-US" sz="2000" dirty="0" err="1" smtClean="0">
                <a:solidFill>
                  <a:schemeClr val="accent3"/>
                </a:solidFill>
                <a:latin typeface="Arial" pitchFamily="34" charset="0"/>
                <a:cs typeface="Arial" pitchFamily="34" charset="0"/>
              </a:rPr>
              <a:t>биеийн</a:t>
            </a:r>
            <a:r>
              <a:rPr lang="en-US" sz="2000" dirty="0" smtClean="0">
                <a:solidFill>
                  <a:schemeClr val="accent3"/>
                </a:solidFill>
                <a:latin typeface="Arial" pitchFamily="34" charset="0"/>
                <a:cs typeface="Arial" pitchFamily="34" charset="0"/>
              </a:rPr>
              <a:t> </a:t>
            </a:r>
            <a:r>
              <a:rPr lang="en-US" sz="2000" dirty="0" err="1" smtClean="0">
                <a:solidFill>
                  <a:schemeClr val="accent3"/>
                </a:solidFill>
                <a:latin typeface="Arial" pitchFamily="34" charset="0"/>
                <a:cs typeface="Arial" pitchFamily="34" charset="0"/>
              </a:rPr>
              <a:t>арьс</a:t>
            </a:r>
            <a:r>
              <a:rPr lang="en-US" sz="2000" dirty="0" smtClean="0">
                <a:solidFill>
                  <a:schemeClr val="accent3"/>
                </a:solidFill>
                <a:latin typeface="Arial" pitchFamily="34" charset="0"/>
                <a:cs typeface="Arial" pitchFamily="34" charset="0"/>
              </a:rPr>
              <a:t> </a:t>
            </a:r>
            <a:r>
              <a:rPr lang="en-US" sz="2000" dirty="0" err="1" smtClean="0">
                <a:solidFill>
                  <a:schemeClr val="accent3"/>
                </a:solidFill>
                <a:latin typeface="Arial" pitchFamily="34" charset="0"/>
                <a:cs typeface="Arial" pitchFamily="34" charset="0"/>
              </a:rPr>
              <a:t>арчилгаа</a:t>
            </a:r>
            <a:r>
              <a:rPr lang="en-US" sz="2000" dirty="0" smtClean="0">
                <a:solidFill>
                  <a:schemeClr val="accent3"/>
                </a:solidFill>
                <a:latin typeface="Arial" pitchFamily="34" charset="0"/>
                <a:cs typeface="Arial" pitchFamily="34" charset="0"/>
              </a:rPr>
              <a:t>, </a:t>
            </a:r>
            <a:r>
              <a:rPr lang="en-US" sz="2000" dirty="0" err="1" smtClean="0">
                <a:solidFill>
                  <a:schemeClr val="accent3"/>
                </a:solidFill>
                <a:latin typeface="Arial" pitchFamily="34" charset="0"/>
                <a:cs typeface="Arial" pitchFamily="34" charset="0"/>
              </a:rPr>
              <a:t>үс</a:t>
            </a:r>
            <a:r>
              <a:rPr lang="en-US" sz="2000" dirty="0" smtClean="0">
                <a:solidFill>
                  <a:schemeClr val="accent3"/>
                </a:solidFill>
                <a:latin typeface="Arial" pitchFamily="34" charset="0"/>
                <a:cs typeface="Arial" pitchFamily="34" charset="0"/>
              </a:rPr>
              <a:t> </a:t>
            </a:r>
            <a:r>
              <a:rPr lang="en-US" sz="2000" dirty="0" err="1" smtClean="0">
                <a:solidFill>
                  <a:schemeClr val="accent3"/>
                </a:solidFill>
                <a:latin typeface="Arial" pitchFamily="34" charset="0"/>
                <a:cs typeface="Arial" pitchFamily="34" charset="0"/>
              </a:rPr>
              <a:t>арчилгааны</a:t>
            </a:r>
            <a:r>
              <a:rPr lang="mn-MN" sz="2000" dirty="0" smtClean="0">
                <a:solidFill>
                  <a:schemeClr val="accent3"/>
                </a:solidFill>
                <a:latin typeface="Arial" pitchFamily="34" charset="0"/>
                <a:cs typeface="Arial" pitchFamily="34" charset="0"/>
              </a:rPr>
              <a:t> </a:t>
            </a:r>
            <a:r>
              <a:rPr lang="en-US" sz="2000" dirty="0" err="1" smtClean="0">
                <a:solidFill>
                  <a:schemeClr val="accent3"/>
                </a:solidFill>
                <a:latin typeface="Arial" pitchFamily="34" charset="0"/>
                <a:cs typeface="Arial" pitchFamily="34" charset="0"/>
              </a:rPr>
              <a:t>бүтээгдэхүүнүүдийг</a:t>
            </a:r>
            <a:r>
              <a:rPr lang="en-US" sz="2000" dirty="0" smtClean="0">
                <a:solidFill>
                  <a:schemeClr val="accent3"/>
                </a:solidFill>
                <a:latin typeface="Arial" pitchFamily="34" charset="0"/>
                <a:cs typeface="Arial" pitchFamily="34" charset="0"/>
              </a:rPr>
              <a:t> </a:t>
            </a:r>
            <a:r>
              <a:rPr lang="en-US" sz="2000" dirty="0" err="1" smtClean="0">
                <a:solidFill>
                  <a:schemeClr val="accent3"/>
                </a:solidFill>
                <a:latin typeface="Arial" pitchFamily="34" charset="0"/>
                <a:cs typeface="Arial" pitchFamily="34" charset="0"/>
              </a:rPr>
              <a:t>санал</a:t>
            </a:r>
            <a:r>
              <a:rPr lang="en-US" sz="2000" dirty="0" smtClean="0">
                <a:solidFill>
                  <a:schemeClr val="accent3"/>
                </a:solidFill>
                <a:latin typeface="Arial" pitchFamily="34" charset="0"/>
                <a:cs typeface="Arial" pitchFamily="34" charset="0"/>
              </a:rPr>
              <a:t> </a:t>
            </a:r>
            <a:r>
              <a:rPr lang="en-US" sz="2000" dirty="0" err="1" smtClean="0">
                <a:solidFill>
                  <a:schemeClr val="accent3"/>
                </a:solidFill>
                <a:latin typeface="Arial" pitchFamily="34" charset="0"/>
                <a:cs typeface="Arial" pitchFamily="34" charset="0"/>
              </a:rPr>
              <a:t>болгодог</a:t>
            </a:r>
            <a:r>
              <a:rPr lang="en-US" sz="2000" dirty="0" smtClean="0">
                <a:solidFill>
                  <a:schemeClr val="accent3"/>
                </a:solidFill>
                <a:latin typeface="Arial" pitchFamily="34" charset="0"/>
                <a:cs typeface="Arial" pitchFamily="34" charset="0"/>
              </a:rPr>
              <a:t>.   </a:t>
            </a:r>
            <a:r>
              <a:rPr lang="en-US" sz="2000" dirty="0" err="1" smtClean="0">
                <a:solidFill>
                  <a:schemeClr val="accent3"/>
                </a:solidFill>
                <a:latin typeface="Arial" pitchFamily="34" charset="0"/>
                <a:cs typeface="Arial" pitchFamily="34" charset="0"/>
              </a:rPr>
              <a:t>Эмэгтэйчүүдийн</a:t>
            </a:r>
            <a:r>
              <a:rPr lang="en-US" sz="2000" dirty="0" smtClean="0">
                <a:solidFill>
                  <a:schemeClr val="accent3"/>
                </a:solidFill>
                <a:latin typeface="Arial" pitchFamily="34" charset="0"/>
                <a:cs typeface="Arial" pitchFamily="34" charset="0"/>
              </a:rPr>
              <a:t> </a:t>
            </a:r>
            <a:r>
              <a:rPr lang="en-US" sz="2000" dirty="0" err="1" smtClean="0">
                <a:solidFill>
                  <a:schemeClr val="accent3"/>
                </a:solidFill>
                <a:latin typeface="Arial" pitchFamily="34" charset="0"/>
                <a:cs typeface="Arial" pitchFamily="34" charset="0"/>
              </a:rPr>
              <a:t>компани</a:t>
            </a:r>
            <a:r>
              <a:rPr lang="en-US" sz="2000" dirty="0" smtClean="0">
                <a:solidFill>
                  <a:schemeClr val="accent3"/>
                </a:solidFill>
                <a:latin typeface="Arial" pitchFamily="34" charset="0"/>
                <a:cs typeface="Arial" pitchFamily="34" charset="0"/>
              </a:rPr>
              <a:t> </a:t>
            </a:r>
            <a:r>
              <a:rPr lang="en-US" sz="2000" dirty="0" err="1" smtClean="0">
                <a:solidFill>
                  <a:schemeClr val="accent3"/>
                </a:solidFill>
                <a:latin typeface="Arial" pitchFamily="34" charset="0"/>
                <a:cs typeface="Arial" pitchFamily="34" charset="0"/>
              </a:rPr>
              <a:t>болохынхоо</a:t>
            </a:r>
            <a:r>
              <a:rPr lang="en-US" sz="2000" dirty="0" smtClean="0">
                <a:solidFill>
                  <a:schemeClr val="accent3"/>
                </a:solidFill>
                <a:latin typeface="Arial" pitchFamily="34" charset="0"/>
                <a:cs typeface="Arial" pitchFamily="34" charset="0"/>
              </a:rPr>
              <a:t> </a:t>
            </a:r>
            <a:r>
              <a:rPr lang="en-US" sz="2000" dirty="0" err="1" smtClean="0">
                <a:solidFill>
                  <a:schemeClr val="accent3"/>
                </a:solidFill>
                <a:latin typeface="Arial" pitchFamily="34" charset="0"/>
                <a:cs typeface="Arial" pitchFamily="34" charset="0"/>
              </a:rPr>
              <a:t>хувьд</a:t>
            </a:r>
            <a:r>
              <a:rPr lang="en-US" sz="2000" dirty="0" smtClean="0">
                <a:solidFill>
                  <a:schemeClr val="accent3"/>
                </a:solidFill>
                <a:latin typeface="Arial" pitchFamily="34" charset="0"/>
                <a:cs typeface="Arial" pitchFamily="34" charset="0"/>
              </a:rPr>
              <a:t> AVON </a:t>
            </a:r>
            <a:r>
              <a:rPr lang="en-US" sz="2000" dirty="0" err="1" smtClean="0">
                <a:solidFill>
                  <a:schemeClr val="accent3"/>
                </a:solidFill>
                <a:latin typeface="Arial" pitchFamily="34" charset="0"/>
                <a:cs typeface="Arial" pitchFamily="34" charset="0"/>
              </a:rPr>
              <a:t>компани</a:t>
            </a:r>
            <a:r>
              <a:rPr lang="en-US" sz="2000" dirty="0" smtClean="0">
                <a:solidFill>
                  <a:schemeClr val="accent3"/>
                </a:solidFill>
                <a:latin typeface="Arial" pitchFamily="34" charset="0"/>
                <a:cs typeface="Arial" pitchFamily="34" charset="0"/>
              </a:rPr>
              <a:t> </a:t>
            </a:r>
            <a:r>
              <a:rPr lang="en-US" sz="2000" dirty="0" err="1" smtClean="0">
                <a:solidFill>
                  <a:schemeClr val="accent3"/>
                </a:solidFill>
                <a:latin typeface="Arial" pitchFamily="34" charset="0"/>
                <a:cs typeface="Arial" pitchFamily="34" charset="0"/>
              </a:rPr>
              <a:t>эмэгтэйчүүдэд</a:t>
            </a:r>
            <a:r>
              <a:rPr lang="en-US" sz="2000" dirty="0" smtClean="0">
                <a:solidFill>
                  <a:schemeClr val="accent3"/>
                </a:solidFill>
                <a:latin typeface="Arial" pitchFamily="34" charset="0"/>
                <a:cs typeface="Arial" pitchFamily="34" charset="0"/>
              </a:rPr>
              <a:t> </a:t>
            </a:r>
            <a:r>
              <a:rPr lang="en-US" sz="2000" dirty="0" err="1" smtClean="0">
                <a:solidFill>
                  <a:schemeClr val="accent3"/>
                </a:solidFill>
                <a:latin typeface="Arial" pitchFamily="34" charset="0"/>
                <a:cs typeface="Arial" pitchFamily="34" charset="0"/>
              </a:rPr>
              <a:t>тохиолдох</a:t>
            </a:r>
            <a:r>
              <a:rPr lang="en-US" sz="2000" dirty="0" smtClean="0">
                <a:solidFill>
                  <a:schemeClr val="accent3"/>
                </a:solidFill>
                <a:latin typeface="Arial" pitchFamily="34" charset="0"/>
                <a:cs typeface="Arial" pitchFamily="34" charset="0"/>
              </a:rPr>
              <a:t> </a:t>
            </a:r>
            <a:r>
              <a:rPr lang="en-US" sz="2000" dirty="0" err="1" smtClean="0">
                <a:solidFill>
                  <a:schemeClr val="accent3"/>
                </a:solidFill>
                <a:latin typeface="Arial" pitchFamily="34" charset="0"/>
                <a:cs typeface="Arial" pitchFamily="34" charset="0"/>
              </a:rPr>
              <a:t>асуудлуудад</a:t>
            </a:r>
            <a:r>
              <a:rPr lang="en-US" sz="2000" dirty="0" smtClean="0">
                <a:solidFill>
                  <a:schemeClr val="accent3"/>
                </a:solidFill>
                <a:latin typeface="Arial" pitchFamily="34" charset="0"/>
                <a:cs typeface="Arial" pitchFamily="34" charset="0"/>
              </a:rPr>
              <a:t> </a:t>
            </a:r>
            <a:r>
              <a:rPr lang="en-US" sz="2000" dirty="0" err="1" smtClean="0">
                <a:solidFill>
                  <a:schemeClr val="accent3"/>
                </a:solidFill>
                <a:latin typeface="Arial" pitchFamily="34" charset="0"/>
                <a:cs typeface="Arial" pitchFamily="34" charset="0"/>
              </a:rPr>
              <a:t>анхаарлаа</a:t>
            </a:r>
            <a:r>
              <a:rPr lang="en-US" sz="2000" dirty="0" smtClean="0">
                <a:solidFill>
                  <a:schemeClr val="accent3"/>
                </a:solidFill>
                <a:latin typeface="Arial" pitchFamily="34" charset="0"/>
                <a:cs typeface="Arial" pitchFamily="34" charset="0"/>
              </a:rPr>
              <a:t> </a:t>
            </a:r>
            <a:r>
              <a:rPr lang="en-US" sz="2000" dirty="0" err="1" smtClean="0">
                <a:solidFill>
                  <a:schemeClr val="accent3"/>
                </a:solidFill>
                <a:latin typeface="Arial" pitchFamily="34" charset="0"/>
                <a:cs typeface="Arial" pitchFamily="34" charset="0"/>
              </a:rPr>
              <a:t>хандуулж</a:t>
            </a:r>
            <a:r>
              <a:rPr lang="en-US" sz="2000" dirty="0" smtClean="0">
                <a:solidFill>
                  <a:schemeClr val="accent3"/>
                </a:solidFill>
                <a:latin typeface="Arial" pitchFamily="34" charset="0"/>
                <a:cs typeface="Arial" pitchFamily="34" charset="0"/>
              </a:rPr>
              <a:t>, </a:t>
            </a:r>
            <a:r>
              <a:rPr lang="en-US" sz="2000" dirty="0" err="1" smtClean="0">
                <a:solidFill>
                  <a:schemeClr val="accent3"/>
                </a:solidFill>
                <a:latin typeface="Arial" pitchFamily="34" charset="0"/>
                <a:cs typeface="Arial" pitchFamily="34" charset="0"/>
              </a:rPr>
              <a:t>дэмжлэг</a:t>
            </a:r>
            <a:r>
              <a:rPr lang="en-US" sz="2000" dirty="0" smtClean="0">
                <a:solidFill>
                  <a:schemeClr val="accent3"/>
                </a:solidFill>
                <a:latin typeface="Arial" pitchFamily="34" charset="0"/>
                <a:cs typeface="Arial" pitchFamily="34" charset="0"/>
              </a:rPr>
              <a:t> </a:t>
            </a:r>
            <a:r>
              <a:rPr lang="en-US" sz="2000" dirty="0" err="1" smtClean="0">
                <a:solidFill>
                  <a:schemeClr val="accent3"/>
                </a:solidFill>
                <a:latin typeface="Arial" pitchFamily="34" charset="0"/>
                <a:cs typeface="Arial" pitchFamily="34" charset="0"/>
              </a:rPr>
              <a:t>үзүүлдэг</a:t>
            </a:r>
            <a:r>
              <a:rPr lang="en-US" sz="2000" dirty="0" smtClean="0">
                <a:solidFill>
                  <a:schemeClr val="accent3"/>
                </a:solidFill>
                <a:latin typeface="Arial" pitchFamily="34" charset="0"/>
                <a:cs typeface="Arial" pitchFamily="34" charset="0"/>
              </a:rPr>
              <a:t>. 1992 </a:t>
            </a:r>
            <a:r>
              <a:rPr lang="en-US" sz="2000" dirty="0" err="1" smtClean="0">
                <a:solidFill>
                  <a:schemeClr val="accent3"/>
                </a:solidFill>
                <a:latin typeface="Arial" pitchFamily="34" charset="0"/>
                <a:cs typeface="Arial" pitchFamily="34" charset="0"/>
              </a:rPr>
              <a:t>оноос</a:t>
            </a:r>
            <a:r>
              <a:rPr lang="en-US" sz="2000" dirty="0" smtClean="0">
                <a:solidFill>
                  <a:schemeClr val="accent3"/>
                </a:solidFill>
                <a:latin typeface="Arial" pitchFamily="34" charset="0"/>
                <a:cs typeface="Arial" pitchFamily="34" charset="0"/>
              </a:rPr>
              <a:t> </a:t>
            </a:r>
            <a:r>
              <a:rPr lang="en-US" sz="2000" dirty="0" err="1" smtClean="0">
                <a:solidFill>
                  <a:schemeClr val="accent3"/>
                </a:solidFill>
                <a:latin typeface="Arial" pitchFamily="34" charset="0"/>
                <a:cs typeface="Arial" pitchFamily="34" charset="0"/>
              </a:rPr>
              <a:t>хойш</a:t>
            </a:r>
            <a:r>
              <a:rPr lang="en-US" sz="2000" dirty="0" smtClean="0">
                <a:solidFill>
                  <a:schemeClr val="accent3"/>
                </a:solidFill>
                <a:latin typeface="Arial" pitchFamily="34" charset="0"/>
                <a:cs typeface="Arial" pitchFamily="34" charset="0"/>
              </a:rPr>
              <a:t> “</a:t>
            </a:r>
            <a:r>
              <a:rPr lang="en-US" sz="2000" dirty="0" err="1" smtClean="0">
                <a:solidFill>
                  <a:schemeClr val="accent3"/>
                </a:solidFill>
                <a:latin typeface="Arial" pitchFamily="34" charset="0"/>
                <a:cs typeface="Arial" pitchFamily="34" charset="0"/>
              </a:rPr>
              <a:t>Хөхний</a:t>
            </a:r>
            <a:r>
              <a:rPr lang="en-US" sz="2000" dirty="0" smtClean="0">
                <a:solidFill>
                  <a:schemeClr val="accent3"/>
                </a:solidFill>
                <a:latin typeface="Arial" pitchFamily="34" charset="0"/>
                <a:cs typeface="Arial" pitchFamily="34" charset="0"/>
              </a:rPr>
              <a:t> </a:t>
            </a:r>
            <a:r>
              <a:rPr lang="en-US" sz="2000" dirty="0" err="1" smtClean="0">
                <a:solidFill>
                  <a:schemeClr val="accent3"/>
                </a:solidFill>
                <a:latin typeface="Arial" pitchFamily="34" charset="0"/>
                <a:cs typeface="Arial" pitchFamily="34" charset="0"/>
              </a:rPr>
              <a:t>хорт</a:t>
            </a:r>
            <a:r>
              <a:rPr lang="en-US" sz="2000" dirty="0" smtClean="0">
                <a:solidFill>
                  <a:schemeClr val="accent3"/>
                </a:solidFill>
                <a:latin typeface="Arial" pitchFamily="34" charset="0"/>
                <a:cs typeface="Arial" pitchFamily="34" charset="0"/>
              </a:rPr>
              <a:t> </a:t>
            </a:r>
            <a:r>
              <a:rPr lang="en-US" sz="2000" dirty="0" err="1" smtClean="0">
                <a:solidFill>
                  <a:schemeClr val="accent3"/>
                </a:solidFill>
                <a:latin typeface="Arial" pitchFamily="34" charset="0"/>
                <a:cs typeface="Arial" pitchFamily="34" charset="0"/>
              </a:rPr>
              <a:t>хавдрын</a:t>
            </a:r>
            <a:r>
              <a:rPr lang="en-US" sz="2000" dirty="0" smtClean="0">
                <a:solidFill>
                  <a:schemeClr val="accent3"/>
                </a:solidFill>
                <a:latin typeface="Arial" pitchFamily="34" charset="0"/>
                <a:cs typeface="Arial" pitchFamily="34" charset="0"/>
              </a:rPr>
              <a:t> </a:t>
            </a:r>
            <a:r>
              <a:rPr lang="en-US" sz="2000" dirty="0" err="1" smtClean="0">
                <a:solidFill>
                  <a:schemeClr val="accent3"/>
                </a:solidFill>
                <a:latin typeface="Arial" pitchFamily="34" charset="0"/>
                <a:cs typeface="Arial" pitchFamily="34" charset="0"/>
              </a:rPr>
              <a:t>эсрэг</a:t>
            </a:r>
            <a:r>
              <a:rPr lang="en-US" sz="2000" dirty="0" smtClean="0">
                <a:solidFill>
                  <a:schemeClr val="accent3"/>
                </a:solidFill>
                <a:latin typeface="Arial" pitchFamily="34" charset="0"/>
                <a:cs typeface="Arial" pitchFamily="34" charset="0"/>
              </a:rPr>
              <a:t> </a:t>
            </a:r>
            <a:r>
              <a:rPr lang="en-US" sz="2000" dirty="0" err="1" smtClean="0">
                <a:solidFill>
                  <a:schemeClr val="accent3"/>
                </a:solidFill>
                <a:latin typeface="Arial" pitchFamily="34" charset="0"/>
                <a:cs typeface="Arial" pitchFamily="34" charset="0"/>
              </a:rPr>
              <a:t>хамтдаа</a:t>
            </a:r>
            <a:r>
              <a:rPr lang="en-US" sz="2000" dirty="0" smtClean="0">
                <a:solidFill>
                  <a:schemeClr val="accent3"/>
                </a:solidFill>
                <a:latin typeface="Arial" pitchFamily="34" charset="0"/>
                <a:cs typeface="Arial" pitchFamily="34" charset="0"/>
              </a:rPr>
              <a:t>” </a:t>
            </a:r>
            <a:r>
              <a:rPr lang="en-US" sz="2000" dirty="0" err="1" smtClean="0">
                <a:solidFill>
                  <a:schemeClr val="accent3"/>
                </a:solidFill>
                <a:latin typeface="Arial" pitchFamily="34" charset="0"/>
                <a:cs typeface="Arial" pitchFamily="34" charset="0"/>
              </a:rPr>
              <a:t>хөдөлгөөнийг</a:t>
            </a:r>
            <a:r>
              <a:rPr lang="en-US" sz="2000" dirty="0" smtClean="0">
                <a:solidFill>
                  <a:schemeClr val="accent3"/>
                </a:solidFill>
                <a:latin typeface="Arial" pitchFamily="34" charset="0"/>
                <a:cs typeface="Arial" pitchFamily="34" charset="0"/>
              </a:rPr>
              <a:t> </a:t>
            </a:r>
            <a:r>
              <a:rPr lang="en-US" sz="2000" dirty="0" err="1" smtClean="0">
                <a:solidFill>
                  <a:schemeClr val="accent3"/>
                </a:solidFill>
                <a:latin typeface="Arial" pitchFamily="34" charset="0"/>
                <a:cs typeface="Arial" pitchFamily="34" charset="0"/>
              </a:rPr>
              <a:t>өрнүүлж</a:t>
            </a:r>
            <a:r>
              <a:rPr lang="en-US" sz="2000" dirty="0" smtClean="0">
                <a:solidFill>
                  <a:schemeClr val="accent3"/>
                </a:solidFill>
                <a:latin typeface="Arial" pitchFamily="34" charset="0"/>
                <a:cs typeface="Arial" pitchFamily="34" charset="0"/>
              </a:rPr>
              <a:t>, </a:t>
            </a:r>
            <a:r>
              <a:rPr lang="en-US" sz="2000" dirty="0" err="1" smtClean="0">
                <a:solidFill>
                  <a:schemeClr val="accent3"/>
                </a:solidFill>
                <a:latin typeface="Arial" pitchFamily="34" charset="0"/>
                <a:cs typeface="Arial" pitchFamily="34" charset="0"/>
              </a:rPr>
              <a:t>эмэгтэйчүүдэд</a:t>
            </a:r>
            <a:r>
              <a:rPr lang="en-US" sz="2000" dirty="0" smtClean="0">
                <a:solidFill>
                  <a:schemeClr val="accent3"/>
                </a:solidFill>
                <a:latin typeface="Arial" pitchFamily="34" charset="0"/>
                <a:cs typeface="Arial" pitchFamily="34" charset="0"/>
              </a:rPr>
              <a:t> </a:t>
            </a:r>
            <a:r>
              <a:rPr lang="en-US" sz="2000" dirty="0" err="1" smtClean="0">
                <a:solidFill>
                  <a:schemeClr val="accent3"/>
                </a:solidFill>
                <a:latin typeface="Arial" pitchFamily="34" charset="0"/>
                <a:cs typeface="Arial" pitchFamily="34" charset="0"/>
              </a:rPr>
              <a:t>тохиолдох</a:t>
            </a:r>
            <a:r>
              <a:rPr lang="en-US" sz="2000" dirty="0" smtClean="0">
                <a:solidFill>
                  <a:schemeClr val="accent3"/>
                </a:solidFill>
                <a:latin typeface="Arial" pitchFamily="34" charset="0"/>
                <a:cs typeface="Arial" pitchFamily="34" charset="0"/>
              </a:rPr>
              <a:t> </a:t>
            </a:r>
            <a:r>
              <a:rPr lang="en-US" sz="2000" dirty="0" err="1" smtClean="0">
                <a:solidFill>
                  <a:schemeClr val="accent3"/>
                </a:solidFill>
                <a:latin typeface="Arial" pitchFamily="34" charset="0"/>
                <a:cs typeface="Arial" pitchFamily="34" charset="0"/>
              </a:rPr>
              <a:t>аймшигт</a:t>
            </a:r>
            <a:r>
              <a:rPr lang="en-US" sz="2000" dirty="0" smtClean="0">
                <a:solidFill>
                  <a:schemeClr val="accent3"/>
                </a:solidFill>
                <a:latin typeface="Arial" pitchFamily="34" charset="0"/>
                <a:cs typeface="Arial" pitchFamily="34" charset="0"/>
              </a:rPr>
              <a:t> </a:t>
            </a:r>
            <a:r>
              <a:rPr lang="en-US" sz="2000" dirty="0" err="1" smtClean="0">
                <a:solidFill>
                  <a:schemeClr val="accent3"/>
                </a:solidFill>
                <a:latin typeface="Arial" pitchFamily="34" charset="0"/>
                <a:cs typeface="Arial" pitchFamily="34" charset="0"/>
              </a:rPr>
              <a:t>өвчний</a:t>
            </a:r>
            <a:r>
              <a:rPr lang="en-US" sz="2000" dirty="0" smtClean="0">
                <a:solidFill>
                  <a:schemeClr val="accent3"/>
                </a:solidFill>
                <a:latin typeface="Arial" pitchFamily="34" charset="0"/>
                <a:cs typeface="Arial" pitchFamily="34" charset="0"/>
              </a:rPr>
              <a:t> </a:t>
            </a:r>
            <a:r>
              <a:rPr lang="en-US" sz="2000" dirty="0" err="1" smtClean="0">
                <a:solidFill>
                  <a:schemeClr val="accent3"/>
                </a:solidFill>
                <a:latin typeface="Arial" pitchFamily="34" charset="0"/>
                <a:cs typeface="Arial" pitchFamily="34" charset="0"/>
              </a:rPr>
              <a:t>эсрэг</a:t>
            </a:r>
            <a:r>
              <a:rPr lang="en-US" sz="2000" dirty="0" smtClean="0">
                <a:solidFill>
                  <a:schemeClr val="accent3"/>
                </a:solidFill>
                <a:latin typeface="Arial" pitchFamily="34" charset="0"/>
                <a:cs typeface="Arial" pitchFamily="34" charset="0"/>
              </a:rPr>
              <a:t> 50 </a:t>
            </a:r>
            <a:r>
              <a:rPr lang="en-US" sz="2000" dirty="0" err="1" smtClean="0">
                <a:solidFill>
                  <a:schemeClr val="accent3"/>
                </a:solidFill>
                <a:latin typeface="Arial" pitchFamily="34" charset="0"/>
                <a:cs typeface="Arial" pitchFamily="34" charset="0"/>
              </a:rPr>
              <a:t>гаруй</a:t>
            </a:r>
            <a:r>
              <a:rPr lang="en-US" sz="2000" dirty="0" smtClean="0">
                <a:solidFill>
                  <a:schemeClr val="accent3"/>
                </a:solidFill>
                <a:latin typeface="Arial" pitchFamily="34" charset="0"/>
                <a:cs typeface="Arial" pitchFamily="34" charset="0"/>
              </a:rPr>
              <a:t> </a:t>
            </a:r>
            <a:r>
              <a:rPr lang="en-US" sz="2000" dirty="0" err="1" smtClean="0">
                <a:solidFill>
                  <a:schemeClr val="accent3"/>
                </a:solidFill>
                <a:latin typeface="Arial" pitchFamily="34" charset="0"/>
                <a:cs typeface="Arial" pitchFamily="34" charset="0"/>
              </a:rPr>
              <a:t>оронд</a:t>
            </a:r>
            <a:r>
              <a:rPr lang="en-US" sz="2000" dirty="0" smtClean="0">
                <a:solidFill>
                  <a:schemeClr val="accent3"/>
                </a:solidFill>
                <a:latin typeface="Arial" pitchFamily="34" charset="0"/>
                <a:cs typeface="Arial" pitchFamily="34" charset="0"/>
              </a:rPr>
              <a:t> </a:t>
            </a:r>
            <a:r>
              <a:rPr lang="en-US" sz="2000" dirty="0" err="1" smtClean="0">
                <a:solidFill>
                  <a:schemeClr val="accent3"/>
                </a:solidFill>
                <a:latin typeface="Arial" pitchFamily="34" charset="0"/>
                <a:cs typeface="Arial" pitchFamily="34" charset="0"/>
              </a:rPr>
              <a:t>хамтдаа</a:t>
            </a:r>
            <a:r>
              <a:rPr lang="en-US" sz="2000" dirty="0" smtClean="0">
                <a:solidFill>
                  <a:schemeClr val="accent3"/>
                </a:solidFill>
                <a:latin typeface="Arial" pitchFamily="34" charset="0"/>
                <a:cs typeface="Arial" pitchFamily="34" charset="0"/>
              </a:rPr>
              <a:t> </a:t>
            </a:r>
            <a:r>
              <a:rPr lang="en-US" sz="2000" dirty="0" err="1" smtClean="0">
                <a:solidFill>
                  <a:schemeClr val="accent3"/>
                </a:solidFill>
                <a:latin typeface="Arial" pitchFamily="34" charset="0"/>
                <a:cs typeface="Arial" pitchFamily="34" charset="0"/>
              </a:rPr>
              <a:t>тэмцэж</a:t>
            </a:r>
            <a:r>
              <a:rPr lang="en-US" sz="2000" dirty="0" smtClean="0">
                <a:solidFill>
                  <a:schemeClr val="accent3"/>
                </a:solidFill>
                <a:latin typeface="Arial" pitchFamily="34" charset="0"/>
                <a:cs typeface="Arial" pitchFamily="34" charset="0"/>
              </a:rPr>
              <a:t> </a:t>
            </a:r>
            <a:r>
              <a:rPr lang="en-US" sz="2000" dirty="0" err="1" smtClean="0">
                <a:solidFill>
                  <a:schemeClr val="accent3"/>
                </a:solidFill>
                <a:latin typeface="Arial" pitchFamily="34" charset="0"/>
                <a:cs typeface="Arial" pitchFamily="34" charset="0"/>
              </a:rPr>
              <a:t>байна</a:t>
            </a:r>
            <a:r>
              <a:rPr lang="en-US" sz="2000" dirty="0" smtClean="0">
                <a:solidFill>
                  <a:schemeClr val="accent3"/>
                </a:solidFill>
                <a:latin typeface="Arial" pitchFamily="34" charset="0"/>
                <a:cs typeface="Arial" pitchFamily="34" charset="0"/>
              </a:rPr>
              <a:t>.</a:t>
            </a:r>
            <a:endParaRPr lang="en-US" sz="2000" dirty="0">
              <a:solidFill>
                <a:schemeClr val="accent3"/>
              </a:solidFill>
              <a:latin typeface="Arial" pitchFamily="34" charset="0"/>
              <a:cs typeface="Arial" pitchFamily="34" charset="0"/>
            </a:endParaRPr>
          </a:p>
        </p:txBody>
      </p:sp>
      <p:pic>
        <p:nvPicPr>
          <p:cNvPr id="4" name="Picture 3" descr="http://www.avontb.mn/web/wp-content/uploads/2011/02/about-us.jpg"/>
          <p:cNvPicPr/>
          <p:nvPr/>
        </p:nvPicPr>
        <p:blipFill>
          <a:blip r:embed="rId2" cstate="print"/>
          <a:srcRect/>
          <a:stretch>
            <a:fillRect/>
          </a:stretch>
        </p:blipFill>
        <p:spPr bwMode="auto">
          <a:xfrm>
            <a:off x="457200" y="1295400"/>
            <a:ext cx="3429000" cy="3962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228600"/>
            <a:ext cx="7772400" cy="6126960"/>
          </a:xfrm>
        </p:spPr>
        <p:txBody>
          <a:bodyPr>
            <a:normAutofit fontScale="77500" lnSpcReduction="20000"/>
          </a:bodyPr>
          <a:lstStyle/>
          <a:p>
            <a:pPr>
              <a:buNone/>
            </a:pPr>
            <a:endParaRPr lang="en-US" dirty="0" smtClean="0"/>
          </a:p>
          <a:p>
            <a:pPr>
              <a:buNone/>
            </a:pPr>
            <a:endParaRPr lang="en-US" dirty="0" smtClean="0">
              <a:solidFill>
                <a:schemeClr val="accent3"/>
              </a:solidFill>
            </a:endParaRPr>
          </a:p>
          <a:p>
            <a:pPr>
              <a:buNone/>
            </a:pPr>
            <a:r>
              <a:rPr lang="mn-MN" dirty="0" smtClean="0">
                <a:solidFill>
                  <a:schemeClr val="accent3"/>
                </a:solidFill>
                <a:latin typeface="Arial" pitchFamily="34" charset="0"/>
                <a:cs typeface="Arial" pitchFamily="34" charset="0"/>
              </a:rPr>
              <a:t>            </a:t>
            </a:r>
            <a:r>
              <a:rPr lang="en-US" dirty="0" smtClean="0">
                <a:solidFill>
                  <a:schemeClr val="accent3"/>
                </a:solidFill>
                <a:latin typeface="Arial" pitchFamily="34" charset="0"/>
                <a:cs typeface="Arial" pitchFamily="34" charset="0"/>
              </a:rPr>
              <a:t>AVON </a:t>
            </a:r>
            <a:r>
              <a:rPr lang="mn-MN" dirty="0" smtClean="0">
                <a:solidFill>
                  <a:schemeClr val="accent3"/>
                </a:solidFill>
                <a:latin typeface="Arial" pitchFamily="34" charset="0"/>
                <a:cs typeface="Arial" pitchFamily="34" charset="0"/>
              </a:rPr>
              <a:t>компанийн Эрхэм Зорилго - Эмэгтэй хүн бүрийн гоо сайхан болон өөрийгөө илэрхийлэх хэрэгцээг дээд зэргээр ойлгож, хангадаг компани байх Үнэт зүйлс Бидний үнэт зүйлс: Бидний хэн бүхэнд үйл ажиллагаа, хандлагад нөлөөлөх үнэт зүйлс гэж байдаг.</a:t>
            </a:r>
          </a:p>
          <a:p>
            <a:pPr>
              <a:buNone/>
            </a:pPr>
            <a:r>
              <a:rPr lang="mn-MN" dirty="0" smtClean="0">
                <a:solidFill>
                  <a:schemeClr val="accent3"/>
                </a:solidFill>
                <a:latin typeface="Arial" pitchFamily="34" charset="0"/>
                <a:cs typeface="Arial" pitchFamily="34" charset="0"/>
              </a:rPr>
              <a:t>                       Үүнд:</a:t>
            </a:r>
          </a:p>
          <a:p>
            <a:pPr algn="ctr">
              <a:buNone/>
            </a:pPr>
            <a:r>
              <a:rPr lang="mn-MN" dirty="0" smtClean="0">
                <a:solidFill>
                  <a:schemeClr val="accent3"/>
                </a:solidFill>
                <a:latin typeface="Arial" pitchFamily="34" charset="0"/>
                <a:cs typeface="Arial" pitchFamily="34" charset="0"/>
              </a:rPr>
              <a:t>Бидний Итгэл</a:t>
            </a:r>
          </a:p>
          <a:p>
            <a:pPr algn="ctr">
              <a:buNone/>
            </a:pPr>
            <a:r>
              <a:rPr lang="mn-MN" dirty="0" smtClean="0">
                <a:solidFill>
                  <a:schemeClr val="accent3"/>
                </a:solidFill>
                <a:latin typeface="Arial" pitchFamily="34" charset="0"/>
                <a:cs typeface="Arial" pitchFamily="34" charset="0"/>
              </a:rPr>
              <a:t>Хүндэтгэл</a:t>
            </a:r>
          </a:p>
          <a:p>
            <a:pPr algn="ctr">
              <a:buNone/>
            </a:pPr>
            <a:r>
              <a:rPr lang="mn-MN" dirty="0" smtClean="0">
                <a:solidFill>
                  <a:schemeClr val="accent3"/>
                </a:solidFill>
                <a:latin typeface="Arial" pitchFamily="34" charset="0"/>
                <a:cs typeface="Arial" pitchFamily="34" charset="0"/>
              </a:rPr>
              <a:t>Найдвар</a:t>
            </a:r>
          </a:p>
          <a:p>
            <a:pPr algn="ctr">
              <a:buNone/>
            </a:pPr>
            <a:r>
              <a:rPr lang="mn-MN" dirty="0" smtClean="0">
                <a:solidFill>
                  <a:schemeClr val="accent3"/>
                </a:solidFill>
                <a:latin typeface="Arial" pitchFamily="34" charset="0"/>
                <a:cs typeface="Arial" pitchFamily="34" charset="0"/>
              </a:rPr>
              <a:t>Энгийн байх</a:t>
            </a:r>
          </a:p>
          <a:p>
            <a:pPr algn="ctr">
              <a:buNone/>
            </a:pPr>
            <a:r>
              <a:rPr lang="mn-MN" dirty="0" smtClean="0">
                <a:solidFill>
                  <a:schemeClr val="accent3"/>
                </a:solidFill>
                <a:latin typeface="Arial" pitchFamily="34" charset="0"/>
                <a:cs typeface="Arial" pitchFamily="34" charset="0"/>
              </a:rPr>
              <a:t>Өндөр хэм хэмжээг баримтлах</a:t>
            </a:r>
          </a:p>
          <a:p>
            <a:pPr>
              <a:buNone/>
            </a:pPr>
            <a:r>
              <a:rPr lang="mn-MN" dirty="0" smtClean="0">
                <a:solidFill>
                  <a:schemeClr val="accent3"/>
                </a:solidFill>
                <a:latin typeface="Arial" pitchFamily="34" charset="0"/>
                <a:cs typeface="Arial" pitchFamily="34" charset="0"/>
              </a:rPr>
              <a:t>гэсэн үндсэн 5 үнэт зүйл нь цаг хугацааны өөрчлөлтүүдийг даван туулж чадсан Эйвоны хамгийн том өвийн нэг юм. Мөн сүүлд шинээр нэмэгдсэн.</a:t>
            </a:r>
            <a:endParaRPr lang="en-US" dirty="0">
              <a:solidFill>
                <a:schemeClr val="accent3"/>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52400"/>
            <a:ext cx="8458200" cy="6248400"/>
          </a:xfrm>
        </p:spPr>
        <p:txBody>
          <a:bodyPr>
            <a:noAutofit/>
          </a:bodyPr>
          <a:lstStyle/>
          <a:p>
            <a:pPr>
              <a:buNone/>
            </a:pPr>
            <a:r>
              <a:rPr lang="mn-MN" sz="2400" dirty="0" smtClean="0">
                <a:solidFill>
                  <a:schemeClr val="accent3"/>
                </a:solidFill>
                <a:latin typeface="Arial" pitchFamily="34" charset="0"/>
                <a:cs typeface="Arial" pitchFamily="34" charset="0"/>
              </a:rPr>
              <a:t>Итгэл – Бид эрсдэл хийхээсээ айлгүй, өөрийн үзэл бодлоо чөлөөтэй илэрхийлж, үнэнийг хэлэхээсээ эмээдэггүй нээлттэй харилцааны нийгэмд ажиллаж, амьдрахын төлөө тэмүүлнэ. </a:t>
            </a:r>
            <a:br>
              <a:rPr lang="mn-MN" sz="2400" dirty="0" smtClean="0">
                <a:solidFill>
                  <a:schemeClr val="accent3"/>
                </a:solidFill>
                <a:latin typeface="Arial" pitchFamily="34" charset="0"/>
                <a:cs typeface="Arial" pitchFamily="34" charset="0"/>
              </a:rPr>
            </a:br>
            <a:r>
              <a:rPr lang="mn-MN" sz="2400" dirty="0" smtClean="0">
                <a:solidFill>
                  <a:schemeClr val="accent3"/>
                </a:solidFill>
                <a:latin typeface="Arial" pitchFamily="34" charset="0"/>
                <a:cs typeface="Arial" pitchFamily="34" charset="0"/>
              </a:rPr>
              <a:t>Хүндэтгэл – Бид хүн бүрээс өвөрмөц, онцлог чанарыг олж харахыг эрмэлздэг. Хувь хүний ялгаатай байдлыг ойлгож хүндэлснээр тухайн хүнийг өөрийн чадвараа бүрэн дайчилж, өөрийгөө илэрхийлэхэд нь тусална.</a:t>
            </a:r>
          </a:p>
          <a:p>
            <a:pPr>
              <a:buNone/>
            </a:pPr>
            <a:r>
              <a:rPr lang="mn-MN" sz="2400" dirty="0" smtClean="0">
                <a:solidFill>
                  <a:schemeClr val="accent3"/>
                </a:solidFill>
                <a:latin typeface="Arial" pitchFamily="34" charset="0"/>
                <a:cs typeface="Arial" pitchFamily="34" charset="0"/>
              </a:rPr>
              <a:t>Найдвар – Бид ажилтандаа найдснаар түүнд өөрийн хүч чадалдаа итгэж, өөрийн үүрэг хариуцлагаа хүлээн зөвшөөрч, хэн нэгэнд аливаа зүйлсийг хийнэ хэмээн найдаж байгаа бол түүнийгээ сайн ойлгуулахад л хангалттай.</a:t>
            </a:r>
          </a:p>
          <a:p>
            <a:pPr>
              <a:buNone/>
            </a:pPr>
            <a:r>
              <a:rPr lang="mn-MN" sz="2400" dirty="0" smtClean="0">
                <a:solidFill>
                  <a:schemeClr val="accent3"/>
                </a:solidFill>
                <a:latin typeface="Arial" pitchFamily="34" charset="0"/>
                <a:cs typeface="Arial" pitchFamily="34" charset="0"/>
              </a:rPr>
              <a:t>Энгийн байх – Хүн бүхэн төгс төгөлдөр биш. Танд заримдаа шийдвэрлэж чадахгүй асуудлууд ч гарна. Та өөрийн хамтран ажиллагчтай адилхан хүн.</a:t>
            </a:r>
          </a:p>
          <a:p>
            <a:pPr>
              <a:buNone/>
            </a:pPr>
            <a:r>
              <a:rPr lang="mn-MN" sz="2000" dirty="0" smtClean="0">
                <a:solidFill>
                  <a:schemeClr val="accent3"/>
                </a:solidFill>
                <a:latin typeface="Arial" pitchFamily="34" charset="0"/>
                <a:cs typeface="Arial" pitchFamily="34" charset="0"/>
              </a:rPr>
              <a:t>. </a:t>
            </a:r>
            <a:endParaRPr lang="en-US" sz="2000" dirty="0">
              <a:solidFill>
                <a:schemeClr val="accent3"/>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http://www.avontb.mn/web/wp-content/uploads/2011/03/brand06.jpg">
            <a:hlinkClick r:id="rId2"/>
          </p:cNvPr>
          <p:cNvPicPr>
            <a:picLocks noGrp="1"/>
          </p:cNvPicPr>
          <p:nvPr>
            <p:ph idx="1"/>
          </p:nvPr>
        </p:nvPicPr>
        <p:blipFill>
          <a:blip r:embed="rId3" cstate="print"/>
          <a:srcRect/>
          <a:stretch>
            <a:fillRect/>
          </a:stretch>
        </p:blipFill>
        <p:spPr bwMode="auto">
          <a:xfrm>
            <a:off x="7696200" y="1905000"/>
            <a:ext cx="1200150" cy="3581400"/>
          </a:xfrm>
          <a:prstGeom prst="rect">
            <a:avLst/>
          </a:prstGeom>
          <a:noFill/>
          <a:ln w="9525">
            <a:noFill/>
            <a:miter lim="800000"/>
            <a:headEnd/>
            <a:tailEnd/>
          </a:ln>
        </p:spPr>
      </p:pic>
      <p:pic>
        <p:nvPicPr>
          <p:cNvPr id="5" name="Picture 4" descr="http://www.avontb.mn/web/wp-content/uploads/2011/03/brand05.jpg">
            <a:hlinkClick r:id="rId4"/>
          </p:cNvPr>
          <p:cNvPicPr/>
          <p:nvPr/>
        </p:nvPicPr>
        <p:blipFill>
          <a:blip r:embed="rId5" cstate="print"/>
          <a:srcRect/>
          <a:stretch>
            <a:fillRect/>
          </a:stretch>
        </p:blipFill>
        <p:spPr bwMode="auto">
          <a:xfrm>
            <a:off x="6248400" y="1905000"/>
            <a:ext cx="1219200" cy="3581400"/>
          </a:xfrm>
          <a:prstGeom prst="rect">
            <a:avLst/>
          </a:prstGeom>
          <a:noFill/>
          <a:ln w="9525">
            <a:noFill/>
            <a:miter lim="800000"/>
            <a:headEnd/>
            <a:tailEnd/>
          </a:ln>
        </p:spPr>
      </p:pic>
      <p:pic>
        <p:nvPicPr>
          <p:cNvPr id="6" name="Picture 5" descr="http://www.avontb.mn/web/wp-content/uploads/2011/03/brand04.jpg">
            <a:hlinkClick r:id="rId6"/>
          </p:cNvPr>
          <p:cNvPicPr/>
          <p:nvPr/>
        </p:nvPicPr>
        <p:blipFill>
          <a:blip r:embed="rId7" cstate="print"/>
          <a:srcRect/>
          <a:stretch>
            <a:fillRect/>
          </a:stretch>
        </p:blipFill>
        <p:spPr bwMode="auto">
          <a:xfrm>
            <a:off x="4876800" y="1905000"/>
            <a:ext cx="1200150" cy="3581400"/>
          </a:xfrm>
          <a:prstGeom prst="rect">
            <a:avLst/>
          </a:prstGeom>
          <a:noFill/>
          <a:ln w="9525">
            <a:noFill/>
            <a:miter lim="800000"/>
            <a:headEnd/>
            <a:tailEnd/>
          </a:ln>
        </p:spPr>
      </p:pic>
      <p:pic>
        <p:nvPicPr>
          <p:cNvPr id="7" name="Picture 6" descr="http://www.avontb.mn/web/wp-content/uploads/2011/03/brand03.jpg">
            <a:hlinkClick r:id="rId8"/>
          </p:cNvPr>
          <p:cNvPicPr/>
          <p:nvPr/>
        </p:nvPicPr>
        <p:blipFill>
          <a:blip r:embed="rId9" cstate="print"/>
          <a:srcRect/>
          <a:stretch>
            <a:fillRect/>
          </a:stretch>
        </p:blipFill>
        <p:spPr bwMode="auto">
          <a:xfrm>
            <a:off x="3505200" y="1905000"/>
            <a:ext cx="1200150" cy="3581400"/>
          </a:xfrm>
          <a:prstGeom prst="rect">
            <a:avLst/>
          </a:prstGeom>
          <a:noFill/>
          <a:ln w="9525">
            <a:noFill/>
            <a:miter lim="800000"/>
            <a:headEnd/>
            <a:tailEnd/>
          </a:ln>
        </p:spPr>
      </p:pic>
      <p:pic>
        <p:nvPicPr>
          <p:cNvPr id="8" name="Picture 7" descr="http://www.avontb.mn/web/wp-content/uploads/2011/03/brand02.jpg">
            <a:hlinkClick r:id="rId10"/>
          </p:cNvPr>
          <p:cNvPicPr/>
          <p:nvPr/>
        </p:nvPicPr>
        <p:blipFill>
          <a:blip r:embed="rId11" cstate="print"/>
          <a:srcRect/>
          <a:stretch>
            <a:fillRect/>
          </a:stretch>
        </p:blipFill>
        <p:spPr bwMode="auto">
          <a:xfrm>
            <a:off x="2057400" y="1905000"/>
            <a:ext cx="1219200" cy="3581400"/>
          </a:xfrm>
          <a:prstGeom prst="rect">
            <a:avLst/>
          </a:prstGeom>
          <a:noFill/>
          <a:ln w="9525">
            <a:noFill/>
            <a:miter lim="800000"/>
            <a:headEnd/>
            <a:tailEnd/>
          </a:ln>
        </p:spPr>
      </p:pic>
      <p:pic>
        <p:nvPicPr>
          <p:cNvPr id="9" name="Picture 8" descr="http://www.avontb.mn/web/wp-content/uploads/2011/03/brand01.jpg">
            <a:hlinkClick r:id="rId12"/>
          </p:cNvPr>
          <p:cNvPicPr/>
          <p:nvPr/>
        </p:nvPicPr>
        <p:blipFill>
          <a:blip r:embed="rId13" cstate="print"/>
          <a:srcRect/>
          <a:stretch>
            <a:fillRect/>
          </a:stretch>
        </p:blipFill>
        <p:spPr bwMode="auto">
          <a:xfrm>
            <a:off x="609600" y="1905000"/>
            <a:ext cx="1209675" cy="3581400"/>
          </a:xfrm>
          <a:prstGeom prst="rect">
            <a:avLst/>
          </a:prstGeom>
          <a:noFill/>
          <a:ln w="9525">
            <a:noFill/>
            <a:miter lim="800000"/>
            <a:headEnd/>
            <a:tailEnd/>
          </a:ln>
        </p:spPr>
      </p:pic>
      <p:pic>
        <p:nvPicPr>
          <p:cNvPr id="10" name="Picture 9" descr="http://www.avontb.mn/web/wp-content/uploads/2011/03/brands-header.jpg"/>
          <p:cNvPicPr/>
          <p:nvPr/>
        </p:nvPicPr>
        <p:blipFill>
          <a:blip r:embed="rId14" cstate="print"/>
          <a:srcRect/>
          <a:stretch>
            <a:fillRect/>
          </a:stretch>
        </p:blipFill>
        <p:spPr bwMode="auto">
          <a:xfrm>
            <a:off x="914400" y="685800"/>
            <a:ext cx="7248525" cy="609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завод Avon"/>
          <p:cNvPicPr>
            <a:picLocks noGrp="1"/>
          </p:cNvPicPr>
          <p:nvPr>
            <p:ph idx="1"/>
          </p:nvPr>
        </p:nvPicPr>
        <p:blipFill>
          <a:blip r:embed="rId2" cstate="print"/>
          <a:srcRect/>
          <a:stretch>
            <a:fillRect/>
          </a:stretch>
        </p:blipFill>
        <p:spPr bwMode="auto">
          <a:xfrm>
            <a:off x="457200" y="381000"/>
            <a:ext cx="8458199" cy="624839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mn-MN" dirty="0" smtClean="0">
                <a:solidFill>
                  <a:schemeClr val="accent3"/>
                </a:solidFill>
              </a:rPr>
              <a:t>Дүгнэлт</a:t>
            </a:r>
            <a:endParaRPr lang="en-US" dirty="0">
              <a:solidFill>
                <a:schemeClr val="accent3"/>
              </a:solidFill>
            </a:endParaRPr>
          </a:p>
        </p:txBody>
      </p:sp>
      <p:sp>
        <p:nvSpPr>
          <p:cNvPr id="3" name="Content Placeholder 2"/>
          <p:cNvSpPr>
            <a:spLocks noGrp="1"/>
          </p:cNvSpPr>
          <p:nvPr>
            <p:ph idx="1"/>
          </p:nvPr>
        </p:nvSpPr>
        <p:spPr>
          <a:xfrm>
            <a:off x="914400" y="1600200"/>
            <a:ext cx="7772400" cy="4572000"/>
          </a:xfrm>
        </p:spPr>
        <p:txBody>
          <a:bodyPr>
            <a:normAutofit fontScale="85000" lnSpcReduction="10000"/>
          </a:bodyPr>
          <a:lstStyle/>
          <a:p>
            <a:pPr>
              <a:buNone/>
            </a:pPr>
            <a:r>
              <a:rPr lang="mn-MN" dirty="0" smtClean="0">
                <a:solidFill>
                  <a:schemeClr val="accent3"/>
                </a:solidFill>
              </a:rPr>
              <a:t>       </a:t>
            </a:r>
            <a:r>
              <a:rPr lang="mn-MN" dirty="0" smtClean="0">
                <a:solidFill>
                  <a:schemeClr val="accent3"/>
                </a:solidFill>
                <a:latin typeface="Arial" pitchFamily="34" charset="0"/>
                <a:cs typeface="Arial" pitchFamily="34" charset="0"/>
              </a:rPr>
              <a:t>Энэхүү </a:t>
            </a:r>
            <a:r>
              <a:rPr lang="en-US" dirty="0" smtClean="0">
                <a:solidFill>
                  <a:schemeClr val="accent3"/>
                </a:solidFill>
                <a:latin typeface="Arial" pitchFamily="34" charset="0"/>
                <a:cs typeface="Arial" pitchFamily="34" charset="0"/>
              </a:rPr>
              <a:t>Avon </a:t>
            </a:r>
            <a:r>
              <a:rPr lang="mn-MN" dirty="0" smtClean="0">
                <a:solidFill>
                  <a:schemeClr val="accent3"/>
                </a:solidFill>
                <a:latin typeface="Arial" pitchFamily="34" charset="0"/>
                <a:cs typeface="Arial" pitchFamily="34" charset="0"/>
              </a:rPr>
              <a:t>компани </a:t>
            </a:r>
            <a:r>
              <a:rPr lang="mn-MN" sz="3200" dirty="0" smtClean="0">
                <a:solidFill>
                  <a:schemeClr val="accent3"/>
                </a:solidFill>
                <a:latin typeface="Arial" pitchFamily="34" charset="0"/>
                <a:cs typeface="Arial" pitchFamily="34" charset="0"/>
              </a:rPr>
              <a:t>үүсгэн байгуулагчийн  </a:t>
            </a:r>
            <a:r>
              <a:rPr lang="mn-MN" dirty="0" smtClean="0">
                <a:solidFill>
                  <a:schemeClr val="accent3"/>
                </a:solidFill>
                <a:latin typeface="Arial" pitchFamily="34" charset="0"/>
                <a:cs typeface="Arial" pitchFamily="34" charset="0"/>
              </a:rPr>
              <a:t>тухай түүхтэй танилцсанаар хүн хүсэл мөрөөдөл, зорилготой байхад юунд хүрч болохыг ойлгосон. А</a:t>
            </a:r>
            <a:r>
              <a:rPr lang="en-US" smtClean="0">
                <a:solidFill>
                  <a:schemeClr val="accent3"/>
                </a:solidFill>
                <a:latin typeface="Arial" pitchFamily="34" charset="0"/>
                <a:cs typeface="Arial" pitchFamily="34" charset="0"/>
              </a:rPr>
              <a:t>von</a:t>
            </a:r>
            <a:r>
              <a:rPr lang="mn-MN" smtClean="0">
                <a:solidFill>
                  <a:schemeClr val="accent3"/>
                </a:solidFill>
                <a:latin typeface="Arial" pitchFamily="34" charset="0"/>
                <a:cs typeface="Arial" pitchFamily="34" charset="0"/>
              </a:rPr>
              <a:t> </a:t>
            </a:r>
            <a:r>
              <a:rPr lang="mn-MN" dirty="0" smtClean="0">
                <a:solidFill>
                  <a:schemeClr val="accent3"/>
                </a:solidFill>
                <a:latin typeface="Arial" pitchFamily="34" charset="0"/>
                <a:cs typeface="Arial" pitchFamily="34" charset="0"/>
              </a:rPr>
              <a:t>компанийг үүсгэн байгуулагч Д.Маконелл энгийн нэг гэр бүлээс гаралтай мөртлөө дэлхийд компаниа, нэрээ мөнхөлж чадсан байна. Хэрвээ бид зогсоод өнгөрсөн үе болон ирээдүйгээ харвал, өдрөөс өдөрт шинэ шинэ боломж гарч ирж байдгийг мэдэх бөгөөд өнөөдрийн хүрсэн амжилт бол ирээдүйд биднийг тосч буй их замын зөвхөн эхлэл гэдгийг харах болно......</a:t>
            </a:r>
            <a:endParaRPr lang="en-US" dirty="0">
              <a:solidFill>
                <a:schemeClr val="accent3"/>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tro">
  <a:themeElements>
    <a:clrScheme name="Custom 19">
      <a:dk1>
        <a:srgbClr val="842F73"/>
      </a:dk1>
      <a:lt1>
        <a:sysClr val="window" lastClr="FFFFFF"/>
      </a:lt1>
      <a:dk2>
        <a:srgbClr val="B13F9A"/>
      </a:dk2>
      <a:lt2>
        <a:srgbClr val="F4E7ED"/>
      </a:lt2>
      <a:accent1>
        <a:srgbClr val="B83D68"/>
      </a:accent1>
      <a:accent2>
        <a:srgbClr val="581F4D"/>
      </a:accent2>
      <a:accent3>
        <a:srgbClr val="200E17"/>
      </a:accent3>
      <a:accent4>
        <a:srgbClr val="F9B639"/>
      </a:accent4>
      <a:accent5>
        <a:srgbClr val="CF6DA4"/>
      </a:accent5>
      <a:accent6>
        <a:srgbClr val="FA8D3D"/>
      </a:accent6>
      <a:hlink>
        <a:srgbClr val="FFDE66"/>
      </a:hlink>
      <a:folHlink>
        <a:srgbClr val="D490C5"/>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Metro</Template>
  <TotalTime>911</TotalTime>
  <Words>683</Words>
  <Application>Microsoft Office PowerPoint</Application>
  <PresentationFormat>On-screen Show (4:3)</PresentationFormat>
  <Paragraphs>51</Paragraphs>
  <Slides>21</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21</vt:i4>
      </vt:variant>
    </vt:vector>
  </HeadingPairs>
  <TitlesOfParts>
    <vt:vector size="23" baseType="lpstr">
      <vt:lpstr>Metro</vt:lpstr>
      <vt:lpstr>Picture</vt:lpstr>
      <vt:lpstr>AVON The company for women</vt:lpstr>
      <vt:lpstr>PowerPoint Presentation</vt:lpstr>
      <vt:lpstr>PowerPoint Presentation</vt:lpstr>
      <vt:lpstr>Avonны түүх</vt:lpstr>
      <vt:lpstr>Дэлхийн анхны AVON хатагтай  1886 онд үүсгэн байгуулагч Дэвид Макконел Нью-Хэмпшир мужийн Винчестер хотоос Хатагтай П.Ф.Е.Албиг ажилд авчээ. Хатагтай Алби өнөөдрийг хүртэл глобал хэмжээнд хүрээгээ тэлсэн AVON-ы бизнесийн анхны хувилбарыг гаргаж ирсэн юм. Тэрээр бүтээгдэхүүнээ бүсгүйчүүдэд борлуулж, тэднийг компанидаа элсүүлж, хүрч болох амжилтын талаар танилцуулдаг байсан нь өнөөдрийн AVON-ы Зөвлөхүүдийн үлгэр жишээ болсон юм. Дэвид Макконел эмэгтэйчүүдийг сонгуульд саналаа өгөх эрхтэй болохоос ч өмнө тэдэнд амьдралаа өөрөө авч явах, эдийн засгийн хувьд бие даах онцгой боломжуудыг нээж өгсөн юм.</vt:lpstr>
      <vt:lpstr>PowerPoint Presentation</vt:lpstr>
      <vt:lpstr>PowerPoint Presentation</vt:lpstr>
      <vt:lpstr>    1896 он- AVON ны анхны каталог гаргасан. </vt:lpstr>
      <vt:lpstr>PowerPoint Presentation</vt:lpstr>
      <vt:lpstr>PowerPoint Presentation</vt:lpstr>
      <vt:lpstr>PowerPoint Presentation</vt:lpstr>
      <vt:lpstr>PowerPoint Presentation</vt:lpstr>
      <vt:lpstr>PowerPoint Presentation</vt:lpstr>
      <vt:lpstr>2009 он- Байгаль дэлхийд ээлтэй 100 Компаниудыг жагсаалт AVON зүй ёсоор орж ирлээ. AVON нь нийгмийн хариуцлагтай компаниар тодорч ,дэлхийн нэртэй брэндүүдийн жагсаалт багтсан байна. </vt:lpstr>
      <vt:lpstr>PowerPoint Presentation</vt:lpstr>
      <vt:lpstr>Avon монголд</vt:lpstr>
      <vt:lpstr>PowerPoint Presentation</vt:lpstr>
      <vt:lpstr>PowerPoint Presentation</vt:lpstr>
      <vt:lpstr>PowerPoint Presentation</vt:lpstr>
      <vt:lpstr>PowerPoint Presentation</vt:lpstr>
      <vt:lpstr>Дүгнэлт</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esra</dc:creator>
  <cp:lastModifiedBy>User</cp:lastModifiedBy>
  <cp:revision>117</cp:revision>
  <dcterms:created xsi:type="dcterms:W3CDTF">2012-11-21T04:39:44Z</dcterms:created>
  <dcterms:modified xsi:type="dcterms:W3CDTF">2013-10-01T17:41:45Z</dcterms:modified>
</cp:coreProperties>
</file>