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3" r:id="rId2"/>
    <p:sldId id="285" r:id="rId3"/>
    <p:sldId id="284" r:id="rId4"/>
    <p:sldId id="256" r:id="rId5"/>
    <p:sldId id="286" r:id="rId6"/>
    <p:sldId id="259" r:id="rId7"/>
    <p:sldId id="260" r:id="rId8"/>
    <p:sldId id="306" r:id="rId9"/>
    <p:sldId id="287" r:id="rId10"/>
    <p:sldId id="288" r:id="rId11"/>
    <p:sldId id="310" r:id="rId12"/>
    <p:sldId id="311" r:id="rId13"/>
    <p:sldId id="262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9" r:id="rId23"/>
    <p:sldId id="300" r:id="rId24"/>
    <p:sldId id="301" r:id="rId25"/>
    <p:sldId id="269" r:id="rId26"/>
    <p:sldId id="302" r:id="rId27"/>
    <p:sldId id="303" r:id="rId28"/>
    <p:sldId id="304" r:id="rId29"/>
    <p:sldId id="305" r:id="rId30"/>
    <p:sldId id="26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3AB2"/>
    <a:srgbClr val="1CB02E"/>
    <a:srgbClr val="171CD5"/>
    <a:srgbClr val="13D97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48" autoAdjust="0"/>
    <p:restoredTop sz="94660"/>
  </p:normalViewPr>
  <p:slideViewPr>
    <p:cSldViewPr>
      <p:cViewPr>
        <p:scale>
          <a:sx n="66" d="100"/>
          <a:sy n="66" d="100"/>
        </p:scale>
        <p:origin x="-2106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hart>
    <c:view3D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Карт эзэмшигч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2009 он</c:v>
                </c:pt>
                <c:pt idx="1">
                  <c:v>2010 он </c:v>
                </c:pt>
                <c:pt idx="2">
                  <c:v> 2011 он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 formatCode="_(* #,##0.00_);_(* \(#,##0.00\);_(* &quot;-&quot;??_);_(@_)">
                  <c:v>1446774</c:v>
                </c:pt>
                <c:pt idx="1">
                  <c:v>1835375</c:v>
                </c:pt>
                <c:pt idx="2">
                  <c:v>2162457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Карт идэвхтэй ашиглагч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2009 он</c:v>
                </c:pt>
                <c:pt idx="1">
                  <c:v>2010 он </c:v>
                </c:pt>
                <c:pt idx="2">
                  <c:v> 2011 он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801842</c:v>
                </c:pt>
                <c:pt idx="1">
                  <c:v>459894</c:v>
                </c:pt>
                <c:pt idx="2">
                  <c:v>474205</c:v>
                </c:pt>
              </c:numCache>
            </c:numRef>
          </c:val>
        </c:ser>
        <c:shape val="box"/>
        <c:axId val="107843968"/>
        <c:axId val="107845888"/>
        <c:axId val="0"/>
      </c:bar3DChart>
      <c:catAx>
        <c:axId val="107843968"/>
        <c:scaling>
          <c:orientation val="minMax"/>
        </c:scaling>
        <c:axPos val="b"/>
        <c:numFmt formatCode="General" sourceLinked="1"/>
        <c:tickLblPos val="nextTo"/>
        <c:crossAx val="107845888"/>
        <c:crosses val="autoZero"/>
        <c:auto val="1"/>
        <c:lblAlgn val="ctr"/>
        <c:lblOffset val="100"/>
      </c:catAx>
      <c:valAx>
        <c:axId val="107845888"/>
        <c:scaling>
          <c:orientation val="minMax"/>
        </c:scaling>
        <c:axPos val="l"/>
        <c:majorGridlines/>
        <c:numFmt formatCode="_(* #,##0.00_);_(* \(#,##0.00\);_(* &quot;-&quot;??_);_(@_)" sourceLinked="1"/>
        <c:tickLblPos val="nextTo"/>
        <c:crossAx val="10784396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image" Target="../media/image21.png"/><Relationship Id="rId4" Type="http://schemas.openxmlformats.org/officeDocument/2006/relationships/image" Target="../media/image5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639BBF-05D1-47B3-AFD4-9DBCA2613D92}" type="doc">
      <dgm:prSet loTypeId="urn:microsoft.com/office/officeart/2005/8/layout/matrix3" loCatId="matrix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11F343-612B-489D-9687-9F5592022AC7}">
      <dgm:prSet phldrT="[Text]" custT="1"/>
      <dgm:spPr/>
      <dgm:t>
        <a:bodyPr/>
        <a:lstStyle/>
        <a:p>
          <a:r>
            <a:rPr lang="mn-MN" sz="2800" b="1" dirty="0" smtClean="0">
              <a:latin typeface="Times New Roman" pitchFamily="18" charset="0"/>
              <a:cs typeface="Times New Roman" pitchFamily="18" charset="0"/>
            </a:rPr>
            <a:t>Аккердитив</a:t>
          </a:r>
          <a:endParaRPr lang="en-US" sz="2800" b="1" dirty="0">
            <a:latin typeface="Times New Roman" pitchFamily="18" charset="0"/>
            <a:cs typeface="Times New Roman" pitchFamily="18" charset="0"/>
          </a:endParaRPr>
        </a:p>
      </dgm:t>
    </dgm:pt>
    <dgm:pt modelId="{27C9E00C-1265-4394-9FBD-55F10894E696}" type="parTrans" cxnId="{630C1716-DC78-4E46-896F-E2AC990710A1}">
      <dgm:prSet/>
      <dgm:spPr/>
      <dgm:t>
        <a:bodyPr/>
        <a:lstStyle/>
        <a:p>
          <a:endParaRPr lang="en-US"/>
        </a:p>
      </dgm:t>
    </dgm:pt>
    <dgm:pt modelId="{8A50933C-B532-4C4A-AC59-B6AC1500D900}" type="sibTrans" cxnId="{630C1716-DC78-4E46-896F-E2AC990710A1}">
      <dgm:prSet/>
      <dgm:spPr/>
      <dgm:t>
        <a:bodyPr/>
        <a:lstStyle/>
        <a:p>
          <a:endParaRPr lang="en-US"/>
        </a:p>
      </dgm:t>
    </dgm:pt>
    <dgm:pt modelId="{9240784A-FC6B-4581-BBF7-5A11A441C3A4}">
      <dgm:prSet phldrT="[Text]" custT="1"/>
      <dgm:spPr/>
      <dgm:t>
        <a:bodyPr/>
        <a:lstStyle/>
        <a:p>
          <a:r>
            <a:rPr lang="mn-MN" sz="2800" b="1" dirty="0" smtClean="0">
              <a:latin typeface="Times New Roman" pitchFamily="18" charset="0"/>
              <a:cs typeface="Times New Roman" pitchFamily="18" charset="0"/>
            </a:rPr>
            <a:t>Инкасс</a:t>
          </a:r>
          <a:endParaRPr lang="en-US" sz="2800" b="1" dirty="0">
            <a:latin typeface="Times New Roman" pitchFamily="18" charset="0"/>
            <a:cs typeface="Times New Roman" pitchFamily="18" charset="0"/>
          </a:endParaRPr>
        </a:p>
      </dgm:t>
    </dgm:pt>
    <dgm:pt modelId="{DBCEDA8D-DCFC-4A6A-833F-CE613581E477}" type="parTrans" cxnId="{26EF3661-7796-42CB-AF70-D516122AF4E7}">
      <dgm:prSet/>
      <dgm:spPr/>
      <dgm:t>
        <a:bodyPr/>
        <a:lstStyle/>
        <a:p>
          <a:endParaRPr lang="en-US"/>
        </a:p>
      </dgm:t>
    </dgm:pt>
    <dgm:pt modelId="{9286C702-35FE-44DA-A595-7F7D9B2DEC2B}" type="sibTrans" cxnId="{26EF3661-7796-42CB-AF70-D516122AF4E7}">
      <dgm:prSet/>
      <dgm:spPr/>
      <dgm:t>
        <a:bodyPr/>
        <a:lstStyle/>
        <a:p>
          <a:endParaRPr lang="en-US"/>
        </a:p>
      </dgm:t>
    </dgm:pt>
    <dgm:pt modelId="{BD783501-A9B4-47F5-87E4-824F12732D40}">
      <dgm:prSet phldrT="[Text]" custT="1"/>
      <dgm:spPr/>
      <dgm:t>
        <a:bodyPr/>
        <a:lstStyle/>
        <a:p>
          <a:r>
            <a:rPr lang="mn-MN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Чекийн тооцоо</a:t>
          </a:r>
          <a:endParaRPr lang="en-US" sz="2800" dirty="0">
            <a:solidFill>
              <a:schemeClr val="tx1"/>
            </a:solidFill>
          </a:endParaRPr>
        </a:p>
      </dgm:t>
    </dgm:pt>
    <dgm:pt modelId="{BECAFD19-D13E-457F-BC44-46BFB4D3261A}" type="parTrans" cxnId="{132E7EBC-71C7-4E1D-AF48-A3D2AB93FC6D}">
      <dgm:prSet/>
      <dgm:spPr/>
      <dgm:t>
        <a:bodyPr/>
        <a:lstStyle/>
        <a:p>
          <a:endParaRPr lang="en-US"/>
        </a:p>
      </dgm:t>
    </dgm:pt>
    <dgm:pt modelId="{3FBDF29C-BC98-4F98-85C8-4E4B5359AA6F}" type="sibTrans" cxnId="{132E7EBC-71C7-4E1D-AF48-A3D2AB93FC6D}">
      <dgm:prSet/>
      <dgm:spPr/>
      <dgm:t>
        <a:bodyPr/>
        <a:lstStyle/>
        <a:p>
          <a:endParaRPr lang="en-US"/>
        </a:p>
      </dgm:t>
    </dgm:pt>
    <dgm:pt modelId="{21967993-CB6B-49B3-B96C-5552AC606896}">
      <dgm:prSet phldrT="[Text]" custT="1"/>
      <dgm:spPr/>
      <dgm:t>
        <a:bodyPr/>
        <a:lstStyle/>
        <a:p>
          <a:r>
            <a:rPr lang="mn-MN" sz="2800" b="1" dirty="0" smtClean="0">
              <a:latin typeface="Times New Roman" pitchFamily="18" charset="0"/>
              <a:cs typeface="Times New Roman" pitchFamily="18" charset="0"/>
            </a:rPr>
            <a:t>Банкны шилжүүлэг</a:t>
          </a:r>
          <a:endParaRPr lang="en-US" sz="2800" b="1" dirty="0">
            <a:latin typeface="Times New Roman" pitchFamily="18" charset="0"/>
            <a:cs typeface="Times New Roman" pitchFamily="18" charset="0"/>
          </a:endParaRPr>
        </a:p>
      </dgm:t>
    </dgm:pt>
    <dgm:pt modelId="{956B2C43-CEEB-4FAE-9B0E-23658DA34EAA}" type="parTrans" cxnId="{3609BCB9-6989-4F64-8277-49C22FE7C7CC}">
      <dgm:prSet/>
      <dgm:spPr/>
      <dgm:t>
        <a:bodyPr/>
        <a:lstStyle/>
        <a:p>
          <a:endParaRPr lang="en-US"/>
        </a:p>
      </dgm:t>
    </dgm:pt>
    <dgm:pt modelId="{7303CBFD-E42A-4A58-90FE-64661E4E3013}" type="sibTrans" cxnId="{3609BCB9-6989-4F64-8277-49C22FE7C7CC}">
      <dgm:prSet/>
      <dgm:spPr/>
      <dgm:t>
        <a:bodyPr/>
        <a:lstStyle/>
        <a:p>
          <a:endParaRPr lang="en-US"/>
        </a:p>
      </dgm:t>
    </dgm:pt>
    <dgm:pt modelId="{D37BA45C-063C-4A91-89B5-E799B10A1D98}">
      <dgm:prSet phldrT="[Text]" custScaleY="49573" custLinFactNeighborX="-427" custLinFactNeighborY="-49573"/>
      <dgm:spPr/>
      <dgm:t>
        <a:bodyPr/>
        <a:lstStyle/>
        <a:p>
          <a:endParaRPr lang="en-US"/>
        </a:p>
      </dgm:t>
    </dgm:pt>
    <dgm:pt modelId="{965DCDCF-0531-4497-B386-D689E79C45EA}" type="parTrans" cxnId="{443816E1-6699-4C31-91B6-6B328CD7DD1F}">
      <dgm:prSet/>
      <dgm:spPr/>
      <dgm:t>
        <a:bodyPr/>
        <a:lstStyle/>
        <a:p>
          <a:endParaRPr lang="en-US"/>
        </a:p>
      </dgm:t>
    </dgm:pt>
    <dgm:pt modelId="{04A4A4B6-38E3-4650-8A48-666CBAFBE94C}" type="sibTrans" cxnId="{443816E1-6699-4C31-91B6-6B328CD7DD1F}">
      <dgm:prSet/>
      <dgm:spPr/>
      <dgm:t>
        <a:bodyPr/>
        <a:lstStyle/>
        <a:p>
          <a:endParaRPr lang="en-US"/>
        </a:p>
      </dgm:t>
    </dgm:pt>
    <dgm:pt modelId="{A5FEF91F-088F-4132-8F93-0F3BD8544520}" type="pres">
      <dgm:prSet presAssocID="{68639BBF-05D1-47B3-AFD4-9DBCA2613D92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CC8A89-014C-40A9-8FEF-B9B0FE07A051}" type="pres">
      <dgm:prSet presAssocID="{68639BBF-05D1-47B3-AFD4-9DBCA2613D92}" presName="diamond" presStyleLbl="bgShp" presStyleIdx="0" presStyleCnt="1"/>
      <dgm:spPr/>
    </dgm:pt>
    <dgm:pt modelId="{3FDB0868-8063-458F-A586-50014EA34AEE}" type="pres">
      <dgm:prSet presAssocID="{68639BBF-05D1-47B3-AFD4-9DBCA2613D92}" presName="quad1" presStyleLbl="node1" presStyleIdx="0" presStyleCnt="4" custScaleX="106838" custScaleY="52991" custLinFactNeighborX="22650" custLinFactNeighborY="200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7D9AB7-FC04-4D76-ABB0-F76760B2E1CC}" type="pres">
      <dgm:prSet presAssocID="{68639BBF-05D1-47B3-AFD4-9DBCA2613D92}" presName="quad2" presStyleLbl="node1" presStyleIdx="1" presStyleCnt="4" custScaleX="113675" custScaleY="52990" custLinFactNeighborX="30342" custLinFactNeighborY="200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5B8372-0288-47C9-9786-B2E4E6A394E7}" type="pres">
      <dgm:prSet presAssocID="{68639BBF-05D1-47B3-AFD4-9DBCA2613D92}" presName="quad3" presStyleLbl="node1" presStyleIdx="2" presStyleCnt="4" custScaleX="107693" custScaleY="49573" custLinFactNeighborX="24359" custLinFactNeighborY="-2606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116B91-029D-4D4E-B6BA-5D7A2CFDDD1B}" type="pres">
      <dgm:prSet presAssocID="{68639BBF-05D1-47B3-AFD4-9DBCA2613D92}" presName="quad4" presStyleLbl="node1" presStyleIdx="3" presStyleCnt="4" custAng="10800000" custFlipVert="1" custScaleX="114958" custScaleY="49571" custLinFactNeighborX="31625" custLinFactNeighborY="-2606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9F6F97-DFC4-4BE0-8FA6-81C2E2C64E25}" type="presOf" srcId="{B711F343-612B-489D-9687-9F5592022AC7}" destId="{3FDB0868-8063-458F-A586-50014EA34AEE}" srcOrd="0" destOrd="0" presId="urn:microsoft.com/office/officeart/2005/8/layout/matrix3"/>
    <dgm:cxn modelId="{1844B5B7-FCB3-4ED8-8F2C-4998002A91D0}" type="presOf" srcId="{BD783501-A9B4-47F5-87E4-824F12732D40}" destId="{625B8372-0288-47C9-9786-B2E4E6A394E7}" srcOrd="0" destOrd="0" presId="urn:microsoft.com/office/officeart/2005/8/layout/matrix3"/>
    <dgm:cxn modelId="{443816E1-6699-4C31-91B6-6B328CD7DD1F}" srcId="{68639BBF-05D1-47B3-AFD4-9DBCA2613D92}" destId="{D37BA45C-063C-4A91-89B5-E799B10A1D98}" srcOrd="4" destOrd="0" parTransId="{965DCDCF-0531-4497-B386-D689E79C45EA}" sibTransId="{04A4A4B6-38E3-4650-8A48-666CBAFBE94C}"/>
    <dgm:cxn modelId="{26EF3661-7796-42CB-AF70-D516122AF4E7}" srcId="{68639BBF-05D1-47B3-AFD4-9DBCA2613D92}" destId="{9240784A-FC6B-4581-BBF7-5A11A441C3A4}" srcOrd="1" destOrd="0" parTransId="{DBCEDA8D-DCFC-4A6A-833F-CE613581E477}" sibTransId="{9286C702-35FE-44DA-A595-7F7D9B2DEC2B}"/>
    <dgm:cxn modelId="{3609BCB9-6989-4F64-8277-49C22FE7C7CC}" srcId="{68639BBF-05D1-47B3-AFD4-9DBCA2613D92}" destId="{21967993-CB6B-49B3-B96C-5552AC606896}" srcOrd="3" destOrd="0" parTransId="{956B2C43-CEEB-4FAE-9B0E-23658DA34EAA}" sibTransId="{7303CBFD-E42A-4A58-90FE-64661E4E3013}"/>
    <dgm:cxn modelId="{507E9A32-2E1C-4FF5-849E-1F37BC752E21}" type="presOf" srcId="{21967993-CB6B-49B3-B96C-5552AC606896}" destId="{CD116B91-029D-4D4E-B6BA-5D7A2CFDDD1B}" srcOrd="0" destOrd="0" presId="urn:microsoft.com/office/officeart/2005/8/layout/matrix3"/>
    <dgm:cxn modelId="{19F56028-9EBE-4DD1-BA3C-00368D4CBF68}" type="presOf" srcId="{9240784A-FC6B-4581-BBF7-5A11A441C3A4}" destId="{C17D9AB7-FC04-4D76-ABB0-F76760B2E1CC}" srcOrd="0" destOrd="0" presId="urn:microsoft.com/office/officeart/2005/8/layout/matrix3"/>
    <dgm:cxn modelId="{F29E78D4-F988-48A8-95E9-69FCFA8E47F5}" type="presOf" srcId="{68639BBF-05D1-47B3-AFD4-9DBCA2613D92}" destId="{A5FEF91F-088F-4132-8F93-0F3BD8544520}" srcOrd="0" destOrd="0" presId="urn:microsoft.com/office/officeart/2005/8/layout/matrix3"/>
    <dgm:cxn modelId="{630C1716-DC78-4E46-896F-E2AC990710A1}" srcId="{68639BBF-05D1-47B3-AFD4-9DBCA2613D92}" destId="{B711F343-612B-489D-9687-9F5592022AC7}" srcOrd="0" destOrd="0" parTransId="{27C9E00C-1265-4394-9FBD-55F10894E696}" sibTransId="{8A50933C-B532-4C4A-AC59-B6AC1500D900}"/>
    <dgm:cxn modelId="{132E7EBC-71C7-4E1D-AF48-A3D2AB93FC6D}" srcId="{68639BBF-05D1-47B3-AFD4-9DBCA2613D92}" destId="{BD783501-A9B4-47F5-87E4-824F12732D40}" srcOrd="2" destOrd="0" parTransId="{BECAFD19-D13E-457F-BC44-46BFB4D3261A}" sibTransId="{3FBDF29C-BC98-4F98-85C8-4E4B5359AA6F}"/>
    <dgm:cxn modelId="{EBF82216-664F-4C45-97E9-9982B70C818B}" type="presParOf" srcId="{A5FEF91F-088F-4132-8F93-0F3BD8544520}" destId="{CECC8A89-014C-40A9-8FEF-B9B0FE07A051}" srcOrd="0" destOrd="0" presId="urn:microsoft.com/office/officeart/2005/8/layout/matrix3"/>
    <dgm:cxn modelId="{9220F678-D0C9-4824-994B-45864A86C45D}" type="presParOf" srcId="{A5FEF91F-088F-4132-8F93-0F3BD8544520}" destId="{3FDB0868-8063-458F-A586-50014EA34AEE}" srcOrd="1" destOrd="0" presId="urn:microsoft.com/office/officeart/2005/8/layout/matrix3"/>
    <dgm:cxn modelId="{6A91A75B-6B3C-4AE0-B899-8224A7864DD8}" type="presParOf" srcId="{A5FEF91F-088F-4132-8F93-0F3BD8544520}" destId="{C17D9AB7-FC04-4D76-ABB0-F76760B2E1CC}" srcOrd="2" destOrd="0" presId="urn:microsoft.com/office/officeart/2005/8/layout/matrix3"/>
    <dgm:cxn modelId="{61A743A3-C2E9-4FE0-82BA-40358E7A1028}" type="presParOf" srcId="{A5FEF91F-088F-4132-8F93-0F3BD8544520}" destId="{625B8372-0288-47C9-9786-B2E4E6A394E7}" srcOrd="3" destOrd="0" presId="urn:microsoft.com/office/officeart/2005/8/layout/matrix3"/>
    <dgm:cxn modelId="{4E6017FC-1722-4401-B70A-BE6C9F68889F}" type="presParOf" srcId="{A5FEF91F-088F-4132-8F93-0F3BD8544520}" destId="{CD116B91-029D-4D4E-B6BA-5D7A2CFDDD1B}" srcOrd="4" destOrd="0" presId="urn:microsoft.com/office/officeart/2005/8/layout/matrix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D46388-FCAA-47DD-8036-2986DF655BFC}" type="doc">
      <dgm:prSet loTypeId="urn:microsoft.com/office/officeart/2005/8/layout/vList2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E9E8F964-DCA9-414F-870B-5D68B49F424F}">
      <dgm:prSet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pPr rtl="0"/>
          <a:r>
            <a:rPr lang="en-US" dirty="0" smtClean="0"/>
            <a:t>VISA CARD</a:t>
          </a:r>
          <a:endParaRPr lang="en-US" dirty="0"/>
        </a:p>
      </dgm:t>
    </dgm:pt>
    <dgm:pt modelId="{7C0AC6F7-9368-4F1A-AE4E-82BEE92B5011}" type="parTrans" cxnId="{9CBBE44C-7BC4-4B4A-84FB-32DFFE26B685}">
      <dgm:prSet/>
      <dgm:spPr/>
      <dgm:t>
        <a:bodyPr/>
        <a:lstStyle/>
        <a:p>
          <a:endParaRPr lang="en-US"/>
        </a:p>
      </dgm:t>
    </dgm:pt>
    <dgm:pt modelId="{EC5612F7-91C8-4770-A521-D8E616368627}" type="sibTrans" cxnId="{9CBBE44C-7BC4-4B4A-84FB-32DFFE26B685}">
      <dgm:prSet/>
      <dgm:spPr/>
      <dgm:t>
        <a:bodyPr/>
        <a:lstStyle/>
        <a:p>
          <a:endParaRPr lang="en-US"/>
        </a:p>
      </dgm:t>
    </dgm:pt>
    <dgm:pt modelId="{1DC26FAF-E075-48F9-BCD7-994428D91992}">
      <dgm:prSet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pPr rtl="0"/>
          <a:r>
            <a:rPr lang="en-US" dirty="0" smtClean="0"/>
            <a:t>MASTER CARD</a:t>
          </a:r>
          <a:endParaRPr lang="en-US" dirty="0"/>
        </a:p>
      </dgm:t>
    </dgm:pt>
    <dgm:pt modelId="{4EA7549C-5D81-4E58-9CC3-0B1AF3927D74}" type="parTrans" cxnId="{7ADE6244-7102-4718-A1FD-78B5D169CBB9}">
      <dgm:prSet/>
      <dgm:spPr/>
      <dgm:t>
        <a:bodyPr/>
        <a:lstStyle/>
        <a:p>
          <a:endParaRPr lang="en-US"/>
        </a:p>
      </dgm:t>
    </dgm:pt>
    <dgm:pt modelId="{AA270D80-D6C8-4F5A-8350-443439347F69}" type="sibTrans" cxnId="{7ADE6244-7102-4718-A1FD-78B5D169CBB9}">
      <dgm:prSet/>
      <dgm:spPr/>
      <dgm:t>
        <a:bodyPr/>
        <a:lstStyle/>
        <a:p>
          <a:endParaRPr lang="en-US"/>
        </a:p>
      </dgm:t>
    </dgm:pt>
    <dgm:pt modelId="{9CE49679-AFCD-49F5-8074-2B1E01E071E4}">
      <dgm:prSet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pPr rtl="0"/>
          <a:r>
            <a:rPr lang="en-US" dirty="0" smtClean="0"/>
            <a:t>AMERICAN EXPRESS CARD</a:t>
          </a:r>
          <a:endParaRPr lang="en-US" dirty="0"/>
        </a:p>
      </dgm:t>
    </dgm:pt>
    <dgm:pt modelId="{679AD500-76CA-4CC9-A1F6-860C13CBFCBE}" type="parTrans" cxnId="{43C57E23-BF02-4792-8AE6-03C7EA43B0D8}">
      <dgm:prSet/>
      <dgm:spPr/>
      <dgm:t>
        <a:bodyPr/>
        <a:lstStyle/>
        <a:p>
          <a:endParaRPr lang="en-US"/>
        </a:p>
      </dgm:t>
    </dgm:pt>
    <dgm:pt modelId="{73CEDEBA-0554-4EB3-AA65-6919527D8D33}" type="sibTrans" cxnId="{43C57E23-BF02-4792-8AE6-03C7EA43B0D8}">
      <dgm:prSet/>
      <dgm:spPr/>
      <dgm:t>
        <a:bodyPr/>
        <a:lstStyle/>
        <a:p>
          <a:endParaRPr lang="en-US"/>
        </a:p>
      </dgm:t>
    </dgm:pt>
    <dgm:pt modelId="{5C8C079C-55A5-4808-BED8-6A7E60D362AE}">
      <dgm:prSet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pPr rtl="0"/>
          <a:r>
            <a:rPr lang="en-US" dirty="0" smtClean="0"/>
            <a:t>JCB</a:t>
          </a:r>
          <a:endParaRPr lang="en-US" dirty="0"/>
        </a:p>
      </dgm:t>
    </dgm:pt>
    <dgm:pt modelId="{B747FFFE-06AF-4FB2-958C-3C33E97A47F7}" type="parTrans" cxnId="{0349FEC5-E625-458F-B752-5786F7DCFC4E}">
      <dgm:prSet/>
      <dgm:spPr/>
      <dgm:t>
        <a:bodyPr/>
        <a:lstStyle/>
        <a:p>
          <a:endParaRPr lang="en-US"/>
        </a:p>
      </dgm:t>
    </dgm:pt>
    <dgm:pt modelId="{1260B471-9216-46BE-B8D8-2C97AEB8BF2E}" type="sibTrans" cxnId="{0349FEC5-E625-458F-B752-5786F7DCFC4E}">
      <dgm:prSet/>
      <dgm:spPr/>
      <dgm:t>
        <a:bodyPr/>
        <a:lstStyle/>
        <a:p>
          <a:endParaRPr lang="en-US"/>
        </a:p>
      </dgm:t>
    </dgm:pt>
    <dgm:pt modelId="{7DB6DC59-BA7D-4255-9DA9-30B17D1445CD}" type="pres">
      <dgm:prSet presAssocID="{EAD46388-FCAA-47DD-8036-2986DF655B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A69B97-FDA5-4733-AEBA-CBAAF0EB3940}" type="pres">
      <dgm:prSet presAssocID="{E9E8F964-DCA9-414F-870B-5D68B49F424F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64C27C-BA9D-48B3-AFCC-FDCD7327635A}" type="pres">
      <dgm:prSet presAssocID="{EC5612F7-91C8-4770-A521-D8E616368627}" presName="spacer" presStyleCnt="0"/>
      <dgm:spPr>
        <a:scene3d>
          <a:camera prst="orthographicFront"/>
          <a:lightRig rig="threePt" dir="t"/>
        </a:scene3d>
        <a:sp3d>
          <a:bevelT prst="convex"/>
        </a:sp3d>
      </dgm:spPr>
    </dgm:pt>
    <dgm:pt modelId="{ACEF65FF-FF58-4F1A-A4DF-D7B2D7BD2333}" type="pres">
      <dgm:prSet presAssocID="{1DC26FAF-E075-48F9-BCD7-994428D91992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EB16C8-C5F5-4196-AB10-146350671AC6}" type="pres">
      <dgm:prSet presAssocID="{AA270D80-D6C8-4F5A-8350-443439347F69}" presName="spacer" presStyleCnt="0"/>
      <dgm:spPr>
        <a:scene3d>
          <a:camera prst="orthographicFront"/>
          <a:lightRig rig="threePt" dir="t"/>
        </a:scene3d>
        <a:sp3d>
          <a:bevelT prst="convex"/>
        </a:sp3d>
      </dgm:spPr>
    </dgm:pt>
    <dgm:pt modelId="{D4888DC7-E680-4B1A-A343-F6590EF1E0AD}" type="pres">
      <dgm:prSet presAssocID="{9CE49679-AFCD-49F5-8074-2B1E01E071E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82B437-FED6-4037-82A7-922CB55DFB2A}" type="pres">
      <dgm:prSet presAssocID="{73CEDEBA-0554-4EB3-AA65-6919527D8D33}" presName="spacer" presStyleCnt="0"/>
      <dgm:spPr>
        <a:scene3d>
          <a:camera prst="orthographicFront"/>
          <a:lightRig rig="threePt" dir="t"/>
        </a:scene3d>
        <a:sp3d>
          <a:bevelT prst="convex"/>
        </a:sp3d>
      </dgm:spPr>
    </dgm:pt>
    <dgm:pt modelId="{E5FF7401-054F-4921-BDB6-6100334FBD38}" type="pres">
      <dgm:prSet presAssocID="{5C8C079C-55A5-4808-BED8-6A7E60D362A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F57D21E-DA37-4926-A2A9-D6B67F15675F}" type="presOf" srcId="{9CE49679-AFCD-49F5-8074-2B1E01E071E4}" destId="{D4888DC7-E680-4B1A-A343-F6590EF1E0AD}" srcOrd="0" destOrd="0" presId="urn:microsoft.com/office/officeart/2005/8/layout/vList2"/>
    <dgm:cxn modelId="{9CBBE44C-7BC4-4B4A-84FB-32DFFE26B685}" srcId="{EAD46388-FCAA-47DD-8036-2986DF655BFC}" destId="{E9E8F964-DCA9-414F-870B-5D68B49F424F}" srcOrd="0" destOrd="0" parTransId="{7C0AC6F7-9368-4F1A-AE4E-82BEE92B5011}" sibTransId="{EC5612F7-91C8-4770-A521-D8E616368627}"/>
    <dgm:cxn modelId="{ED567FFC-891C-4BA9-816F-6ED9C54123B6}" type="presOf" srcId="{1DC26FAF-E075-48F9-BCD7-994428D91992}" destId="{ACEF65FF-FF58-4F1A-A4DF-D7B2D7BD2333}" srcOrd="0" destOrd="0" presId="urn:microsoft.com/office/officeart/2005/8/layout/vList2"/>
    <dgm:cxn modelId="{014E6483-87C1-4602-BCB6-1B84E8C468B3}" type="presOf" srcId="{5C8C079C-55A5-4808-BED8-6A7E60D362AE}" destId="{E5FF7401-054F-4921-BDB6-6100334FBD38}" srcOrd="0" destOrd="0" presId="urn:microsoft.com/office/officeart/2005/8/layout/vList2"/>
    <dgm:cxn modelId="{2EA3CE12-6DDB-47ED-8B25-8A4BBCF5B7E0}" type="presOf" srcId="{EAD46388-FCAA-47DD-8036-2986DF655BFC}" destId="{7DB6DC59-BA7D-4255-9DA9-30B17D1445CD}" srcOrd="0" destOrd="0" presId="urn:microsoft.com/office/officeart/2005/8/layout/vList2"/>
    <dgm:cxn modelId="{43C57E23-BF02-4792-8AE6-03C7EA43B0D8}" srcId="{EAD46388-FCAA-47DD-8036-2986DF655BFC}" destId="{9CE49679-AFCD-49F5-8074-2B1E01E071E4}" srcOrd="2" destOrd="0" parTransId="{679AD500-76CA-4CC9-A1F6-860C13CBFCBE}" sibTransId="{73CEDEBA-0554-4EB3-AA65-6919527D8D33}"/>
    <dgm:cxn modelId="{0349FEC5-E625-458F-B752-5786F7DCFC4E}" srcId="{EAD46388-FCAA-47DD-8036-2986DF655BFC}" destId="{5C8C079C-55A5-4808-BED8-6A7E60D362AE}" srcOrd="3" destOrd="0" parTransId="{B747FFFE-06AF-4FB2-958C-3C33E97A47F7}" sibTransId="{1260B471-9216-46BE-B8D8-2C97AEB8BF2E}"/>
    <dgm:cxn modelId="{7ADE6244-7102-4718-A1FD-78B5D169CBB9}" srcId="{EAD46388-FCAA-47DD-8036-2986DF655BFC}" destId="{1DC26FAF-E075-48F9-BCD7-994428D91992}" srcOrd="1" destOrd="0" parTransId="{4EA7549C-5D81-4E58-9CC3-0B1AF3927D74}" sibTransId="{AA270D80-D6C8-4F5A-8350-443439347F69}"/>
    <dgm:cxn modelId="{EE901A27-AB8C-4A8B-8346-2C4CF0F8D0D8}" type="presOf" srcId="{E9E8F964-DCA9-414F-870B-5D68B49F424F}" destId="{9EA69B97-FDA5-4733-AEBA-CBAAF0EB3940}" srcOrd="0" destOrd="0" presId="urn:microsoft.com/office/officeart/2005/8/layout/vList2"/>
    <dgm:cxn modelId="{F46A8C94-F3DF-4634-8F09-F6B08612433B}" type="presParOf" srcId="{7DB6DC59-BA7D-4255-9DA9-30B17D1445CD}" destId="{9EA69B97-FDA5-4733-AEBA-CBAAF0EB3940}" srcOrd="0" destOrd="0" presId="urn:microsoft.com/office/officeart/2005/8/layout/vList2"/>
    <dgm:cxn modelId="{F6858E76-7744-4684-AC96-03A590FA517D}" type="presParOf" srcId="{7DB6DC59-BA7D-4255-9DA9-30B17D1445CD}" destId="{7364C27C-BA9D-48B3-AFCC-FDCD7327635A}" srcOrd="1" destOrd="0" presId="urn:microsoft.com/office/officeart/2005/8/layout/vList2"/>
    <dgm:cxn modelId="{FB943B50-E3C5-48B3-895F-1976BB46A84D}" type="presParOf" srcId="{7DB6DC59-BA7D-4255-9DA9-30B17D1445CD}" destId="{ACEF65FF-FF58-4F1A-A4DF-D7B2D7BD2333}" srcOrd="2" destOrd="0" presId="urn:microsoft.com/office/officeart/2005/8/layout/vList2"/>
    <dgm:cxn modelId="{0E4DD9E2-304A-46F8-B5AC-51419AA6D23E}" type="presParOf" srcId="{7DB6DC59-BA7D-4255-9DA9-30B17D1445CD}" destId="{AEEB16C8-C5F5-4196-AB10-146350671AC6}" srcOrd="3" destOrd="0" presId="urn:microsoft.com/office/officeart/2005/8/layout/vList2"/>
    <dgm:cxn modelId="{241A12D1-65B0-4E2D-81EB-F1634BFAFED0}" type="presParOf" srcId="{7DB6DC59-BA7D-4255-9DA9-30B17D1445CD}" destId="{D4888DC7-E680-4B1A-A343-F6590EF1E0AD}" srcOrd="4" destOrd="0" presId="urn:microsoft.com/office/officeart/2005/8/layout/vList2"/>
    <dgm:cxn modelId="{15144532-B528-4467-B710-F3F89D4F46AA}" type="presParOf" srcId="{7DB6DC59-BA7D-4255-9DA9-30B17D1445CD}" destId="{6082B437-FED6-4037-82A7-922CB55DFB2A}" srcOrd="5" destOrd="0" presId="urn:microsoft.com/office/officeart/2005/8/layout/vList2"/>
    <dgm:cxn modelId="{CEE473AF-B3D3-437F-B827-E875F9929A3B}" type="presParOf" srcId="{7DB6DC59-BA7D-4255-9DA9-30B17D1445CD}" destId="{E5FF7401-054F-4921-BDB6-6100334FBD38}" srcOrd="6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EE430E-50DB-4BFE-9921-F88CBDED2F61}" type="doc">
      <dgm:prSet loTypeId="urn:microsoft.com/office/officeart/2005/8/layout/radial1" loCatId="cycle" qsTypeId="urn:microsoft.com/office/officeart/2005/8/quickstyle/3d1" qsCatId="3D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39B62228-48CF-490A-961B-AE4252B0C1C6}">
      <dgm:prSet phldrT="[Text]" custT="1"/>
      <dgm:spPr>
        <a:solidFill>
          <a:srgbClr val="0070C0"/>
        </a:solidFill>
        <a:scene3d>
          <a:camera prst="orthographicFront"/>
          <a:lightRig rig="flat" dir="t"/>
        </a:scene3d>
        <a:sp3d prstMaterial="plastic">
          <a:bevelT w="120900" h="88900" prst="convex"/>
          <a:bevelB w="88900" h="31750" prst="angle"/>
        </a:sp3d>
      </dgm:spPr>
      <dgm:t>
        <a:bodyPr/>
        <a:lstStyle/>
        <a:p>
          <a:r>
            <a:rPr lang="mn-MN" sz="2400" dirty="0" smtClean="0"/>
            <a:t>Шилжүүлэг</a:t>
          </a:r>
          <a:endParaRPr lang="mn-MN" sz="2400" dirty="0" smtClean="0"/>
        </a:p>
      </dgm:t>
    </dgm:pt>
    <dgm:pt modelId="{31947DA2-8AE1-461D-B694-FE853EAF9648}" type="parTrans" cxnId="{AC417279-F22C-4EB8-A314-3FC5EFBB6883}">
      <dgm:prSet/>
      <dgm:spPr/>
      <dgm:t>
        <a:bodyPr/>
        <a:lstStyle/>
        <a:p>
          <a:endParaRPr lang="en-US"/>
        </a:p>
      </dgm:t>
    </dgm:pt>
    <dgm:pt modelId="{1F7B507E-E949-4059-B080-A7B6D236CE54}" type="sibTrans" cxnId="{AC417279-F22C-4EB8-A314-3FC5EFBB6883}">
      <dgm:prSet/>
      <dgm:spPr/>
      <dgm:t>
        <a:bodyPr/>
        <a:lstStyle/>
        <a:p>
          <a:endParaRPr lang="en-US"/>
        </a:p>
      </dgm:t>
    </dgm:pt>
    <dgm:pt modelId="{2DF90C26-75FF-4DF6-9345-A5D04B3E3482}">
      <dgm:prSet phldrT="[Text]" custT="1"/>
      <dgm:spPr>
        <a:scene3d>
          <a:camera prst="orthographicFront"/>
          <a:lightRig rig="flat" dir="t"/>
        </a:scene3d>
        <a:sp3d prstMaterial="plastic">
          <a:bevelT w="120900" h="88900" prst="convex"/>
          <a:bevelB w="88900" h="31750" prst="angle"/>
        </a:sp3d>
      </dgm:spPr>
      <dgm:t>
        <a:bodyPr/>
        <a:lstStyle/>
        <a:p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Money gram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BE356D96-2264-4FFE-AC88-FBDAAB8B1B21}" type="parTrans" cxnId="{B35BAA2C-19C4-4EB8-87E9-9BEB08F672D5}">
      <dgm:prSet/>
      <dgm:spPr/>
      <dgm:t>
        <a:bodyPr/>
        <a:lstStyle/>
        <a:p>
          <a:endParaRPr lang="en-US"/>
        </a:p>
      </dgm:t>
    </dgm:pt>
    <dgm:pt modelId="{6EFB8E8B-4957-4685-BCB7-74E808D12AC5}" type="sibTrans" cxnId="{B35BAA2C-19C4-4EB8-87E9-9BEB08F672D5}">
      <dgm:prSet/>
      <dgm:spPr>
        <a:scene3d>
          <a:camera prst="orthographicFront"/>
          <a:lightRig rig="flat" dir="t"/>
        </a:scene3d>
        <a:sp3d z="-80000" prstMaterial="plastic">
          <a:bevelT w="50800" h="50800" prst="convex"/>
          <a:bevelB w="25400" h="25400" prst="angle"/>
        </a:sp3d>
      </dgm:spPr>
      <dgm:t>
        <a:bodyPr/>
        <a:lstStyle/>
        <a:p>
          <a:endParaRPr lang="en-US"/>
        </a:p>
      </dgm:t>
    </dgm:pt>
    <dgm:pt modelId="{48E33075-31DB-44F8-90E6-1A2393F7AB89}">
      <dgm:prSet phldrT="[Text]" custT="1"/>
      <dgm:spPr>
        <a:scene3d>
          <a:camera prst="orthographicFront"/>
          <a:lightRig rig="flat" dir="t"/>
        </a:scene3d>
        <a:sp3d prstMaterial="plastic">
          <a:bevelT w="120900" h="88900" prst="convex"/>
          <a:bevelB w="88900" h="31750" prst="angle"/>
        </a:sp3d>
      </dgm:spPr>
      <dgm:t>
        <a:bodyPr/>
        <a:lstStyle/>
        <a:p>
          <a:r>
            <a:rPr lang="en-US" sz="2000" dirty="0" smtClean="0"/>
            <a:t>Western union /1851/</a:t>
          </a:r>
          <a:endParaRPr lang="en-US" sz="2000" dirty="0"/>
        </a:p>
      </dgm:t>
    </dgm:pt>
    <dgm:pt modelId="{66E9BD26-31C4-45DD-AE9C-7566AFEB3038}" type="parTrans" cxnId="{579EBF3F-0568-405E-A5DB-481D86AFAA14}">
      <dgm:prSet/>
      <dgm:spPr/>
      <dgm:t>
        <a:bodyPr/>
        <a:lstStyle/>
        <a:p>
          <a:endParaRPr lang="en-US"/>
        </a:p>
      </dgm:t>
    </dgm:pt>
    <dgm:pt modelId="{1C76C876-1F10-4373-92E4-0C68C22B331A}" type="sibTrans" cxnId="{579EBF3F-0568-405E-A5DB-481D86AFAA14}">
      <dgm:prSet/>
      <dgm:spPr>
        <a:scene3d>
          <a:camera prst="orthographicFront"/>
          <a:lightRig rig="flat" dir="t"/>
        </a:scene3d>
        <a:sp3d z="-80000" prstMaterial="plastic">
          <a:bevelT w="50800" h="50800" prst="convex"/>
          <a:bevelB w="25400" h="25400" prst="angle"/>
        </a:sp3d>
      </dgm:spPr>
      <dgm:t>
        <a:bodyPr/>
        <a:lstStyle/>
        <a:p>
          <a:endParaRPr lang="en-US"/>
        </a:p>
      </dgm:t>
    </dgm:pt>
    <dgm:pt modelId="{AE46A6EE-77F8-429E-B1B2-12FAB992059C}">
      <dgm:prSet phldrT="[Text]" custT="1"/>
      <dgm:spPr>
        <a:scene3d>
          <a:camera prst="orthographicFront"/>
          <a:lightRig rig="flat" dir="t"/>
        </a:scene3d>
        <a:sp3d prstMaterial="plastic">
          <a:bevelT w="120900" h="88900" prst="convex"/>
          <a:bevelB w="88900" h="31750" prst="angle"/>
        </a:sp3d>
      </dgm:spPr>
      <dgm:t>
        <a:bodyPr/>
        <a:lstStyle/>
        <a:p>
          <a:r>
            <a:rPr lang="en-US" sz="2000" dirty="0" smtClean="0"/>
            <a:t>Travelex /1975/</a:t>
          </a:r>
          <a:endParaRPr lang="en-US" sz="2000" dirty="0"/>
        </a:p>
      </dgm:t>
    </dgm:pt>
    <dgm:pt modelId="{5F06D459-13BE-498C-8FED-054BFB78F30F}" type="parTrans" cxnId="{0F547455-DCAC-4388-8D5D-1BD3B22C9628}">
      <dgm:prSet/>
      <dgm:spPr/>
      <dgm:t>
        <a:bodyPr/>
        <a:lstStyle/>
        <a:p>
          <a:endParaRPr lang="en-US"/>
        </a:p>
      </dgm:t>
    </dgm:pt>
    <dgm:pt modelId="{CB59B0A9-8522-4384-8A21-11084809F20D}" type="sibTrans" cxnId="{0F547455-DCAC-4388-8D5D-1BD3B22C9628}">
      <dgm:prSet/>
      <dgm:spPr>
        <a:scene3d>
          <a:camera prst="orthographicFront"/>
          <a:lightRig rig="flat" dir="t"/>
        </a:scene3d>
        <a:sp3d z="-80000" prstMaterial="plastic">
          <a:bevelT w="50800" h="50800" prst="convex"/>
          <a:bevelB w="25400" h="25400" prst="angle"/>
        </a:sp3d>
      </dgm:spPr>
      <dgm:t>
        <a:bodyPr/>
        <a:lstStyle/>
        <a:p>
          <a:endParaRPr lang="en-US"/>
        </a:p>
      </dgm:t>
    </dgm:pt>
    <dgm:pt modelId="{476FE507-B283-4562-998F-1B7CE7A55464}">
      <dgm:prSet/>
      <dgm:spPr>
        <a:scene3d>
          <a:camera prst="orthographicFront"/>
          <a:lightRig rig="flat" dir="t"/>
        </a:scene3d>
        <a:sp3d prstMaterial="plastic">
          <a:bevelT w="120900" h="88900" prst="convex"/>
          <a:bevelB w="88900" h="31750" prst="angle"/>
        </a:sp3d>
      </dgm:spPr>
      <dgm:t>
        <a:bodyPr/>
        <a:lstStyle/>
        <a:p>
          <a:r>
            <a:rPr lang="mn-MN" dirty="0" smtClean="0"/>
            <a:t>Чек</a:t>
          </a:r>
          <a:endParaRPr lang="en-US" dirty="0"/>
        </a:p>
      </dgm:t>
    </dgm:pt>
    <dgm:pt modelId="{221F0E4F-080F-4859-B78D-266B4C045358}" type="parTrans" cxnId="{75F8ED22-3767-4DFF-9DA0-407799411DD8}">
      <dgm:prSet/>
      <dgm:spPr/>
      <dgm:t>
        <a:bodyPr/>
        <a:lstStyle/>
        <a:p>
          <a:endParaRPr lang="en-US"/>
        </a:p>
      </dgm:t>
    </dgm:pt>
    <dgm:pt modelId="{76D6DAB8-A59B-44CD-993D-A3AF1FA94596}" type="sibTrans" cxnId="{75F8ED22-3767-4DFF-9DA0-407799411DD8}">
      <dgm:prSet/>
      <dgm:spPr>
        <a:scene3d>
          <a:camera prst="orthographicFront"/>
          <a:lightRig rig="flat" dir="t"/>
        </a:scene3d>
        <a:sp3d z="-80000" prstMaterial="plastic">
          <a:bevelT w="50800" h="50800" prst="convex"/>
          <a:bevelB w="25400" h="25400" prst="angle"/>
        </a:sp3d>
      </dgm:spPr>
      <dgm:t>
        <a:bodyPr/>
        <a:lstStyle/>
        <a:p>
          <a:endParaRPr lang="en-US"/>
        </a:p>
      </dgm:t>
    </dgm:pt>
    <dgm:pt modelId="{F7F1EBF1-4924-4D64-9944-FAC0B79FC9B6}">
      <dgm:prSet/>
      <dgm:spPr>
        <a:scene3d>
          <a:camera prst="orthographicFront"/>
          <a:lightRig rig="flat" dir="t"/>
        </a:scene3d>
        <a:sp3d prstMaterial="plastic">
          <a:bevelT w="120900" h="88900" prst="convex"/>
          <a:bevelB w="88900" h="31750" prst="angle"/>
        </a:sp3d>
      </dgm:spPr>
      <dgm:t>
        <a:bodyPr/>
        <a:lstStyle/>
        <a:p>
          <a:r>
            <a:rPr lang="mn-MN" dirty="0" smtClean="0"/>
            <a:t>Банкны драфт</a:t>
          </a:r>
          <a:endParaRPr lang="en-US" dirty="0"/>
        </a:p>
      </dgm:t>
    </dgm:pt>
    <dgm:pt modelId="{ED3D18CA-73A6-4B58-AF8E-84AB756DE3C7}" type="parTrans" cxnId="{CF2D5111-C1F7-43CF-868A-7E76E0CBC929}">
      <dgm:prSet/>
      <dgm:spPr/>
      <dgm:t>
        <a:bodyPr/>
        <a:lstStyle/>
        <a:p>
          <a:endParaRPr lang="en-US"/>
        </a:p>
      </dgm:t>
    </dgm:pt>
    <dgm:pt modelId="{F4E080FE-C041-4370-8DFC-58CFCBC22B49}" type="sibTrans" cxnId="{CF2D5111-C1F7-43CF-868A-7E76E0CBC929}">
      <dgm:prSet/>
      <dgm:spPr>
        <a:scene3d>
          <a:camera prst="orthographicFront"/>
          <a:lightRig rig="flat" dir="t"/>
        </a:scene3d>
        <a:sp3d z="-80000" prstMaterial="plastic">
          <a:bevelT w="50800" h="50800" prst="convex"/>
          <a:bevelB w="25400" h="25400" prst="angle"/>
        </a:sp3d>
      </dgm:spPr>
      <dgm:t>
        <a:bodyPr/>
        <a:lstStyle/>
        <a:p>
          <a:endParaRPr lang="en-US"/>
        </a:p>
      </dgm:t>
    </dgm:pt>
    <dgm:pt modelId="{8C27850E-AB14-462C-BF60-C2266E20B504}">
      <dgm:prSet/>
      <dgm:spPr>
        <a:scene3d>
          <a:camera prst="orthographicFront"/>
          <a:lightRig rig="flat" dir="t"/>
        </a:scene3d>
        <a:sp3d prstMaterial="plastic">
          <a:bevelT w="120900" h="88900" prst="convex"/>
          <a:bevelB w="88900" h="31750" prst="angle"/>
        </a:sp3d>
      </dgm:spPr>
      <dgm:t>
        <a:bodyPr/>
        <a:lstStyle/>
        <a:p>
          <a:r>
            <a:rPr lang="mn-MN" smtClean="0"/>
            <a:t>Телекс</a:t>
          </a:r>
          <a:endParaRPr lang="en-US" dirty="0"/>
        </a:p>
      </dgm:t>
    </dgm:pt>
    <dgm:pt modelId="{38363076-7C67-452B-A2A5-129F00BDF79E}" type="parTrans" cxnId="{C6D646E9-CFD9-4687-9410-EA6EF64C305B}">
      <dgm:prSet/>
      <dgm:spPr/>
      <dgm:t>
        <a:bodyPr/>
        <a:lstStyle/>
        <a:p>
          <a:endParaRPr lang="en-US"/>
        </a:p>
      </dgm:t>
    </dgm:pt>
    <dgm:pt modelId="{A4CDE9D6-F5E2-48ED-908E-6515641BFC1D}" type="sibTrans" cxnId="{C6D646E9-CFD9-4687-9410-EA6EF64C305B}">
      <dgm:prSet/>
      <dgm:spPr>
        <a:scene3d>
          <a:camera prst="orthographicFront"/>
          <a:lightRig rig="flat" dir="t"/>
        </a:scene3d>
        <a:sp3d z="-80000" prstMaterial="plastic">
          <a:bevelT w="50800" h="50800" prst="convex"/>
          <a:bevelB w="25400" h="25400" prst="angle"/>
        </a:sp3d>
      </dgm:spPr>
      <dgm:t>
        <a:bodyPr/>
        <a:lstStyle/>
        <a:p>
          <a:endParaRPr lang="en-US"/>
        </a:p>
      </dgm:t>
    </dgm:pt>
    <dgm:pt modelId="{F495CAA9-0587-464F-9428-1FE9BF6ACC02}">
      <dgm:prSet/>
      <dgm:spPr>
        <a:scene3d>
          <a:camera prst="orthographicFront"/>
          <a:lightRig rig="flat" dir="t"/>
        </a:scene3d>
        <a:sp3d prstMaterial="plastic">
          <a:bevelT w="120900" h="88900" prst="convex"/>
          <a:bevelB w="88900" h="31750" prst="angle"/>
        </a:sp3d>
      </dgm:spPr>
      <dgm:t>
        <a:bodyPr/>
        <a:lstStyle/>
        <a:p>
          <a:r>
            <a:rPr lang="mn-MN" dirty="0" smtClean="0"/>
            <a:t>Шуудан</a:t>
          </a:r>
          <a:endParaRPr lang="en-US" dirty="0"/>
        </a:p>
      </dgm:t>
    </dgm:pt>
    <dgm:pt modelId="{3C316A8E-87CF-4EFF-A99A-094BB12D9CA2}" type="parTrans" cxnId="{C21C7B6F-BFFA-4A9E-AD6B-6EFA7A71413D}">
      <dgm:prSet/>
      <dgm:spPr/>
      <dgm:t>
        <a:bodyPr/>
        <a:lstStyle/>
        <a:p>
          <a:endParaRPr lang="en-US"/>
        </a:p>
      </dgm:t>
    </dgm:pt>
    <dgm:pt modelId="{A4E85AD7-F09F-4ECA-875F-34145F2A8836}" type="sibTrans" cxnId="{C21C7B6F-BFFA-4A9E-AD6B-6EFA7A71413D}">
      <dgm:prSet/>
      <dgm:spPr>
        <a:scene3d>
          <a:camera prst="orthographicFront"/>
          <a:lightRig rig="flat" dir="t"/>
        </a:scene3d>
        <a:sp3d z="-80000" prstMaterial="plastic">
          <a:bevelT w="50800" h="50800" prst="convex"/>
          <a:bevelB w="25400" h="25400" prst="angle"/>
        </a:sp3d>
      </dgm:spPr>
      <dgm:t>
        <a:bodyPr/>
        <a:lstStyle/>
        <a:p>
          <a:endParaRPr lang="en-US"/>
        </a:p>
      </dgm:t>
    </dgm:pt>
    <dgm:pt modelId="{4B4938BC-41B6-40D1-9F83-79E7CA2E244D}">
      <dgm:prSet/>
      <dgm:spPr>
        <a:scene3d>
          <a:camera prst="orthographicFront"/>
          <a:lightRig rig="flat" dir="t"/>
        </a:scene3d>
        <a:sp3d prstMaterial="plastic">
          <a:bevelT w="120900" h="88900" prst="convex"/>
          <a:bevelB w="88900" h="31750" prst="angle"/>
        </a:sp3d>
      </dgm:spPr>
      <dgm:t>
        <a:bodyPr/>
        <a:lstStyle/>
        <a:p>
          <a:r>
            <a:rPr lang="en-US" dirty="0" smtClean="0"/>
            <a:t>SWIFT</a:t>
          </a:r>
          <a:r>
            <a:rPr lang="mn-MN" dirty="0" smtClean="0"/>
            <a:t> /1977/</a:t>
          </a:r>
          <a:endParaRPr lang="en-US" dirty="0"/>
        </a:p>
      </dgm:t>
    </dgm:pt>
    <dgm:pt modelId="{CEA47355-F7A0-4B83-90F3-BF8D45219847}" type="parTrans" cxnId="{4DC4EA9B-ED11-4F1A-A821-095BABABBD46}">
      <dgm:prSet/>
      <dgm:spPr/>
      <dgm:t>
        <a:bodyPr/>
        <a:lstStyle/>
        <a:p>
          <a:endParaRPr lang="en-US"/>
        </a:p>
      </dgm:t>
    </dgm:pt>
    <dgm:pt modelId="{0163CDDD-520F-408C-B550-0154E72242F1}" type="sibTrans" cxnId="{4DC4EA9B-ED11-4F1A-A821-095BABABBD46}">
      <dgm:prSet/>
      <dgm:spPr>
        <a:scene3d>
          <a:camera prst="orthographicFront"/>
          <a:lightRig rig="flat" dir="t"/>
        </a:scene3d>
        <a:sp3d z="-80000" prstMaterial="plastic">
          <a:bevelT w="50800" h="50800" prst="convex"/>
          <a:bevelB w="25400" h="25400" prst="angle"/>
        </a:sp3d>
      </dgm:spPr>
      <dgm:t>
        <a:bodyPr/>
        <a:lstStyle/>
        <a:p>
          <a:endParaRPr lang="en-US"/>
        </a:p>
      </dgm:t>
    </dgm:pt>
    <dgm:pt modelId="{A49BD92D-F3DD-49DB-98EF-3F3BC0F8BC11}" type="pres">
      <dgm:prSet presAssocID="{15EE430E-50DB-4BFE-9921-F88CBDED2F6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93D9822-85D0-4E67-8CC8-9D4D705DFFFF}" type="pres">
      <dgm:prSet presAssocID="{39B62228-48CF-490A-961B-AE4252B0C1C6}" presName="centerShape" presStyleLbl="node0" presStyleIdx="0" presStyleCnt="1" custScaleX="175325" custScaleY="71226"/>
      <dgm:spPr/>
      <dgm:t>
        <a:bodyPr/>
        <a:lstStyle/>
        <a:p>
          <a:endParaRPr lang="en-US"/>
        </a:p>
      </dgm:t>
    </dgm:pt>
    <dgm:pt modelId="{27A7B5DD-4DC3-4BD6-8EA4-326129F82E28}" type="pres">
      <dgm:prSet presAssocID="{BE356D96-2264-4FFE-AC88-FBDAAB8B1B21}" presName="Name9" presStyleLbl="parChTrans1D2" presStyleIdx="0" presStyleCnt="8"/>
      <dgm:spPr/>
      <dgm:t>
        <a:bodyPr/>
        <a:lstStyle/>
        <a:p>
          <a:endParaRPr lang="en-US"/>
        </a:p>
      </dgm:t>
    </dgm:pt>
    <dgm:pt modelId="{CCB2A358-D0C0-43DB-9323-071DC97AC342}" type="pres">
      <dgm:prSet presAssocID="{BE356D96-2264-4FFE-AC88-FBDAAB8B1B21}" presName="connTx" presStyleLbl="parChTrans1D2" presStyleIdx="0" presStyleCnt="8"/>
      <dgm:spPr/>
      <dgm:t>
        <a:bodyPr/>
        <a:lstStyle/>
        <a:p>
          <a:endParaRPr lang="en-US"/>
        </a:p>
      </dgm:t>
    </dgm:pt>
    <dgm:pt modelId="{DFE2EDB7-A004-4E16-956F-BA5AE33D6DA9}" type="pres">
      <dgm:prSet presAssocID="{2DF90C26-75FF-4DF6-9345-A5D04B3E3482}" presName="node" presStyleLbl="node1" presStyleIdx="0" presStyleCnt="8" custScaleX="125573" custRadScaleRad="986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F0FB60-6ECD-44D2-9E37-B85CBE7983C4}" type="pres">
      <dgm:prSet presAssocID="{66E9BD26-31C4-45DD-AE9C-7566AFEB3038}" presName="Name9" presStyleLbl="parChTrans1D2" presStyleIdx="1" presStyleCnt="8"/>
      <dgm:spPr/>
      <dgm:t>
        <a:bodyPr/>
        <a:lstStyle/>
        <a:p>
          <a:endParaRPr lang="en-US"/>
        </a:p>
      </dgm:t>
    </dgm:pt>
    <dgm:pt modelId="{204052A2-593A-400E-9E2E-167E28D5A724}" type="pres">
      <dgm:prSet presAssocID="{66E9BD26-31C4-45DD-AE9C-7566AFEB3038}" presName="connTx" presStyleLbl="parChTrans1D2" presStyleIdx="1" presStyleCnt="8"/>
      <dgm:spPr/>
      <dgm:t>
        <a:bodyPr/>
        <a:lstStyle/>
        <a:p>
          <a:endParaRPr lang="en-US"/>
        </a:p>
      </dgm:t>
    </dgm:pt>
    <dgm:pt modelId="{4917ED43-D9AF-4AE8-8580-251BB00D529D}" type="pres">
      <dgm:prSet presAssocID="{48E33075-31DB-44F8-90E6-1A2393F7AB89}" presName="node" presStyleLbl="node1" presStyleIdx="1" presStyleCnt="8" custScaleX="1202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E0F1BB-BE4B-4573-A48B-87AD1E7891F1}" type="pres">
      <dgm:prSet presAssocID="{5F06D459-13BE-498C-8FED-054BFB78F30F}" presName="Name9" presStyleLbl="parChTrans1D2" presStyleIdx="2" presStyleCnt="8"/>
      <dgm:spPr/>
      <dgm:t>
        <a:bodyPr/>
        <a:lstStyle/>
        <a:p>
          <a:endParaRPr lang="en-US"/>
        </a:p>
      </dgm:t>
    </dgm:pt>
    <dgm:pt modelId="{E6EC9A9F-DB92-4807-AB00-080759C83B47}" type="pres">
      <dgm:prSet presAssocID="{5F06D459-13BE-498C-8FED-054BFB78F30F}" presName="connTx" presStyleLbl="parChTrans1D2" presStyleIdx="2" presStyleCnt="8"/>
      <dgm:spPr/>
      <dgm:t>
        <a:bodyPr/>
        <a:lstStyle/>
        <a:p>
          <a:endParaRPr lang="en-US"/>
        </a:p>
      </dgm:t>
    </dgm:pt>
    <dgm:pt modelId="{639FD247-402E-4B1A-B37E-C1490DE7715A}" type="pres">
      <dgm:prSet presAssocID="{AE46A6EE-77F8-429E-B1B2-12FAB992059C}" presName="node" presStyleLbl="node1" presStyleIdx="2" presStyleCnt="8" custScaleX="1201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C128BA-FF92-49EA-975E-B547D4CB0561}" type="pres">
      <dgm:prSet presAssocID="{3C316A8E-87CF-4EFF-A99A-094BB12D9CA2}" presName="Name9" presStyleLbl="parChTrans1D2" presStyleIdx="3" presStyleCnt="8"/>
      <dgm:spPr/>
      <dgm:t>
        <a:bodyPr/>
        <a:lstStyle/>
        <a:p>
          <a:endParaRPr lang="en-US"/>
        </a:p>
      </dgm:t>
    </dgm:pt>
    <dgm:pt modelId="{75A46F66-CF9A-48EF-87F5-A4335C120B48}" type="pres">
      <dgm:prSet presAssocID="{3C316A8E-87CF-4EFF-A99A-094BB12D9CA2}" presName="connTx" presStyleLbl="parChTrans1D2" presStyleIdx="3" presStyleCnt="8"/>
      <dgm:spPr/>
      <dgm:t>
        <a:bodyPr/>
        <a:lstStyle/>
        <a:p>
          <a:endParaRPr lang="en-US"/>
        </a:p>
      </dgm:t>
    </dgm:pt>
    <dgm:pt modelId="{E912DCC1-7551-41B7-894D-A44ED98EB8AE}" type="pres">
      <dgm:prSet presAssocID="{F495CAA9-0587-464F-9428-1FE9BF6ACC02}" presName="node" presStyleLbl="node1" presStyleIdx="3" presStyleCnt="8" custScaleX="1152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E49CBA-6FDA-45F7-BFED-5A70A2B090E4}" type="pres">
      <dgm:prSet presAssocID="{38363076-7C67-452B-A2A5-129F00BDF79E}" presName="Name9" presStyleLbl="parChTrans1D2" presStyleIdx="4" presStyleCnt="8"/>
      <dgm:spPr/>
      <dgm:t>
        <a:bodyPr/>
        <a:lstStyle/>
        <a:p>
          <a:endParaRPr lang="en-US"/>
        </a:p>
      </dgm:t>
    </dgm:pt>
    <dgm:pt modelId="{C2E16725-FB00-4B31-9139-817833BBED30}" type="pres">
      <dgm:prSet presAssocID="{38363076-7C67-452B-A2A5-129F00BDF79E}" presName="connTx" presStyleLbl="parChTrans1D2" presStyleIdx="4" presStyleCnt="8"/>
      <dgm:spPr/>
      <dgm:t>
        <a:bodyPr/>
        <a:lstStyle/>
        <a:p>
          <a:endParaRPr lang="en-US"/>
        </a:p>
      </dgm:t>
    </dgm:pt>
    <dgm:pt modelId="{6E4E8A59-DEEF-41AA-9D48-96ED085E94EC}" type="pres">
      <dgm:prSet presAssocID="{8C27850E-AB14-462C-BF60-C2266E20B504}" presName="node" presStyleLbl="node1" presStyleIdx="4" presStyleCnt="8" custScaleX="1255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E1A845-4355-41BA-8029-574194A5AF03}" type="pres">
      <dgm:prSet presAssocID="{CEA47355-F7A0-4B83-90F3-BF8D45219847}" presName="Name9" presStyleLbl="parChTrans1D2" presStyleIdx="5" presStyleCnt="8"/>
      <dgm:spPr/>
      <dgm:t>
        <a:bodyPr/>
        <a:lstStyle/>
        <a:p>
          <a:endParaRPr lang="en-US"/>
        </a:p>
      </dgm:t>
    </dgm:pt>
    <dgm:pt modelId="{34A3A4D7-A3F1-43B8-9AC7-B02D36AAE093}" type="pres">
      <dgm:prSet presAssocID="{CEA47355-F7A0-4B83-90F3-BF8D45219847}" presName="connTx" presStyleLbl="parChTrans1D2" presStyleIdx="5" presStyleCnt="8"/>
      <dgm:spPr/>
      <dgm:t>
        <a:bodyPr/>
        <a:lstStyle/>
        <a:p>
          <a:endParaRPr lang="en-US"/>
        </a:p>
      </dgm:t>
    </dgm:pt>
    <dgm:pt modelId="{84E672A4-9335-4066-9DCC-89A298C6CA8A}" type="pres">
      <dgm:prSet presAssocID="{4B4938BC-41B6-40D1-9F83-79E7CA2E244D}" presName="node" presStyleLbl="node1" presStyleIdx="5" presStyleCnt="8" custScaleX="1160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C3ACB-0740-4452-BF15-139F99CBF034}" type="pres">
      <dgm:prSet presAssocID="{ED3D18CA-73A6-4B58-AF8E-84AB756DE3C7}" presName="Name9" presStyleLbl="parChTrans1D2" presStyleIdx="6" presStyleCnt="8"/>
      <dgm:spPr/>
      <dgm:t>
        <a:bodyPr/>
        <a:lstStyle/>
        <a:p>
          <a:endParaRPr lang="en-US"/>
        </a:p>
      </dgm:t>
    </dgm:pt>
    <dgm:pt modelId="{CB72F68C-A1C1-4BF8-9741-D32818299AC7}" type="pres">
      <dgm:prSet presAssocID="{ED3D18CA-73A6-4B58-AF8E-84AB756DE3C7}" presName="connTx" presStyleLbl="parChTrans1D2" presStyleIdx="6" presStyleCnt="8"/>
      <dgm:spPr/>
      <dgm:t>
        <a:bodyPr/>
        <a:lstStyle/>
        <a:p>
          <a:endParaRPr lang="en-US"/>
        </a:p>
      </dgm:t>
    </dgm:pt>
    <dgm:pt modelId="{7E553D73-3514-441D-A9C2-C64D61AE499D}" type="pres">
      <dgm:prSet presAssocID="{F7F1EBF1-4924-4D64-9944-FAC0B79FC9B6}" presName="node" presStyleLbl="node1" presStyleIdx="6" presStyleCnt="8" custScaleX="1100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45C783-DEE2-47FB-AB36-096120FC7475}" type="pres">
      <dgm:prSet presAssocID="{221F0E4F-080F-4859-B78D-266B4C045358}" presName="Name9" presStyleLbl="parChTrans1D2" presStyleIdx="7" presStyleCnt="8"/>
      <dgm:spPr/>
      <dgm:t>
        <a:bodyPr/>
        <a:lstStyle/>
        <a:p>
          <a:endParaRPr lang="en-US"/>
        </a:p>
      </dgm:t>
    </dgm:pt>
    <dgm:pt modelId="{CDBAD457-9F91-4247-81EC-B9362BB5A3F0}" type="pres">
      <dgm:prSet presAssocID="{221F0E4F-080F-4859-B78D-266B4C045358}" presName="connTx" presStyleLbl="parChTrans1D2" presStyleIdx="7" presStyleCnt="8"/>
      <dgm:spPr/>
      <dgm:t>
        <a:bodyPr/>
        <a:lstStyle/>
        <a:p>
          <a:endParaRPr lang="en-US"/>
        </a:p>
      </dgm:t>
    </dgm:pt>
    <dgm:pt modelId="{B0A483A5-1DCC-46A6-8F4D-CD8186172568}" type="pres">
      <dgm:prSet presAssocID="{476FE507-B283-4562-998F-1B7CE7A55464}" presName="node" presStyleLbl="node1" presStyleIdx="7" presStyleCnt="8" custScaleX="1160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76B974-FC6E-4183-BAD0-2F2DC72771A1}" type="presOf" srcId="{48E33075-31DB-44F8-90E6-1A2393F7AB89}" destId="{4917ED43-D9AF-4AE8-8580-251BB00D529D}" srcOrd="0" destOrd="0" presId="urn:microsoft.com/office/officeart/2005/8/layout/radial1"/>
    <dgm:cxn modelId="{AC417279-F22C-4EB8-A314-3FC5EFBB6883}" srcId="{15EE430E-50DB-4BFE-9921-F88CBDED2F61}" destId="{39B62228-48CF-490A-961B-AE4252B0C1C6}" srcOrd="0" destOrd="0" parTransId="{31947DA2-8AE1-461D-B694-FE853EAF9648}" sibTransId="{1F7B507E-E949-4059-B080-A7B6D236CE54}"/>
    <dgm:cxn modelId="{E9D8DB43-1B04-40A1-9756-3F3E7B4849C6}" type="presOf" srcId="{BE356D96-2264-4FFE-AC88-FBDAAB8B1B21}" destId="{CCB2A358-D0C0-43DB-9323-071DC97AC342}" srcOrd="1" destOrd="0" presId="urn:microsoft.com/office/officeart/2005/8/layout/radial1"/>
    <dgm:cxn modelId="{AE44A786-AC0A-4C56-B7B7-66B698CEE7EE}" type="presOf" srcId="{38363076-7C67-452B-A2A5-129F00BDF79E}" destId="{62E49CBA-6FDA-45F7-BFED-5A70A2B090E4}" srcOrd="0" destOrd="0" presId="urn:microsoft.com/office/officeart/2005/8/layout/radial1"/>
    <dgm:cxn modelId="{75F8ED22-3767-4DFF-9DA0-407799411DD8}" srcId="{39B62228-48CF-490A-961B-AE4252B0C1C6}" destId="{476FE507-B283-4562-998F-1B7CE7A55464}" srcOrd="7" destOrd="0" parTransId="{221F0E4F-080F-4859-B78D-266B4C045358}" sibTransId="{76D6DAB8-A59B-44CD-993D-A3AF1FA94596}"/>
    <dgm:cxn modelId="{030016EB-4F1A-4A80-9525-9A893B4BE18F}" type="presOf" srcId="{66E9BD26-31C4-45DD-AE9C-7566AFEB3038}" destId="{A6F0FB60-6ECD-44D2-9E37-B85CBE7983C4}" srcOrd="0" destOrd="0" presId="urn:microsoft.com/office/officeart/2005/8/layout/radial1"/>
    <dgm:cxn modelId="{4DC4EA9B-ED11-4F1A-A821-095BABABBD46}" srcId="{39B62228-48CF-490A-961B-AE4252B0C1C6}" destId="{4B4938BC-41B6-40D1-9F83-79E7CA2E244D}" srcOrd="5" destOrd="0" parTransId="{CEA47355-F7A0-4B83-90F3-BF8D45219847}" sibTransId="{0163CDDD-520F-408C-B550-0154E72242F1}"/>
    <dgm:cxn modelId="{82245A86-1F38-4906-AC80-E391A511091D}" type="presOf" srcId="{4B4938BC-41B6-40D1-9F83-79E7CA2E244D}" destId="{84E672A4-9335-4066-9DCC-89A298C6CA8A}" srcOrd="0" destOrd="0" presId="urn:microsoft.com/office/officeart/2005/8/layout/radial1"/>
    <dgm:cxn modelId="{93EB8FB7-8A89-4264-B38D-5899EBB800DB}" type="presOf" srcId="{39B62228-48CF-490A-961B-AE4252B0C1C6}" destId="{F93D9822-85D0-4E67-8CC8-9D4D705DFFFF}" srcOrd="0" destOrd="0" presId="urn:microsoft.com/office/officeart/2005/8/layout/radial1"/>
    <dgm:cxn modelId="{0F547455-DCAC-4388-8D5D-1BD3B22C9628}" srcId="{39B62228-48CF-490A-961B-AE4252B0C1C6}" destId="{AE46A6EE-77F8-429E-B1B2-12FAB992059C}" srcOrd="2" destOrd="0" parTransId="{5F06D459-13BE-498C-8FED-054BFB78F30F}" sibTransId="{CB59B0A9-8522-4384-8A21-11084809F20D}"/>
    <dgm:cxn modelId="{6DBF0053-C2F9-4BEE-BF28-7FE4D8379F48}" type="presOf" srcId="{5F06D459-13BE-498C-8FED-054BFB78F30F}" destId="{E6EC9A9F-DB92-4807-AB00-080759C83B47}" srcOrd="1" destOrd="0" presId="urn:microsoft.com/office/officeart/2005/8/layout/radial1"/>
    <dgm:cxn modelId="{D9A9AF3F-0973-4241-9657-478E577F30B0}" type="presOf" srcId="{AE46A6EE-77F8-429E-B1B2-12FAB992059C}" destId="{639FD247-402E-4B1A-B37E-C1490DE7715A}" srcOrd="0" destOrd="0" presId="urn:microsoft.com/office/officeart/2005/8/layout/radial1"/>
    <dgm:cxn modelId="{CF2D5111-C1F7-43CF-868A-7E76E0CBC929}" srcId="{39B62228-48CF-490A-961B-AE4252B0C1C6}" destId="{F7F1EBF1-4924-4D64-9944-FAC0B79FC9B6}" srcOrd="6" destOrd="0" parTransId="{ED3D18CA-73A6-4B58-AF8E-84AB756DE3C7}" sibTransId="{F4E080FE-C041-4370-8DFC-58CFCBC22B49}"/>
    <dgm:cxn modelId="{579EBF3F-0568-405E-A5DB-481D86AFAA14}" srcId="{39B62228-48CF-490A-961B-AE4252B0C1C6}" destId="{48E33075-31DB-44F8-90E6-1A2393F7AB89}" srcOrd="1" destOrd="0" parTransId="{66E9BD26-31C4-45DD-AE9C-7566AFEB3038}" sibTransId="{1C76C876-1F10-4373-92E4-0C68C22B331A}"/>
    <dgm:cxn modelId="{74ABF660-33D0-41C4-8ED9-5236F73F7328}" type="presOf" srcId="{66E9BD26-31C4-45DD-AE9C-7566AFEB3038}" destId="{204052A2-593A-400E-9E2E-167E28D5A724}" srcOrd="1" destOrd="0" presId="urn:microsoft.com/office/officeart/2005/8/layout/radial1"/>
    <dgm:cxn modelId="{49B7C386-FD48-417E-B931-04F370F70A2A}" type="presOf" srcId="{F7F1EBF1-4924-4D64-9944-FAC0B79FC9B6}" destId="{7E553D73-3514-441D-A9C2-C64D61AE499D}" srcOrd="0" destOrd="0" presId="urn:microsoft.com/office/officeart/2005/8/layout/radial1"/>
    <dgm:cxn modelId="{19DB81B5-33B8-43D1-8084-D9A6BB540C68}" type="presOf" srcId="{F495CAA9-0587-464F-9428-1FE9BF6ACC02}" destId="{E912DCC1-7551-41B7-894D-A44ED98EB8AE}" srcOrd="0" destOrd="0" presId="urn:microsoft.com/office/officeart/2005/8/layout/radial1"/>
    <dgm:cxn modelId="{97169615-FDCC-4272-AA71-9834226995B8}" type="presOf" srcId="{15EE430E-50DB-4BFE-9921-F88CBDED2F61}" destId="{A49BD92D-F3DD-49DB-98EF-3F3BC0F8BC11}" srcOrd="0" destOrd="0" presId="urn:microsoft.com/office/officeart/2005/8/layout/radial1"/>
    <dgm:cxn modelId="{C6D646E9-CFD9-4687-9410-EA6EF64C305B}" srcId="{39B62228-48CF-490A-961B-AE4252B0C1C6}" destId="{8C27850E-AB14-462C-BF60-C2266E20B504}" srcOrd="4" destOrd="0" parTransId="{38363076-7C67-452B-A2A5-129F00BDF79E}" sibTransId="{A4CDE9D6-F5E2-48ED-908E-6515641BFC1D}"/>
    <dgm:cxn modelId="{60916270-0761-46EE-8AE9-3E528DD28845}" type="presOf" srcId="{2DF90C26-75FF-4DF6-9345-A5D04B3E3482}" destId="{DFE2EDB7-A004-4E16-956F-BA5AE33D6DA9}" srcOrd="0" destOrd="0" presId="urn:microsoft.com/office/officeart/2005/8/layout/radial1"/>
    <dgm:cxn modelId="{BD317FE1-2846-45E5-8AC3-7C3F0B5B6940}" type="presOf" srcId="{38363076-7C67-452B-A2A5-129F00BDF79E}" destId="{C2E16725-FB00-4B31-9139-817833BBED30}" srcOrd="1" destOrd="0" presId="urn:microsoft.com/office/officeart/2005/8/layout/radial1"/>
    <dgm:cxn modelId="{045A3FED-755E-41C2-8199-277F3FF333D0}" type="presOf" srcId="{5F06D459-13BE-498C-8FED-054BFB78F30F}" destId="{6CE0F1BB-BE4B-4573-A48B-87AD1E7891F1}" srcOrd="0" destOrd="0" presId="urn:microsoft.com/office/officeart/2005/8/layout/radial1"/>
    <dgm:cxn modelId="{8AC2AEA0-C9CF-4579-B1C1-3B84CDD005C1}" type="presOf" srcId="{8C27850E-AB14-462C-BF60-C2266E20B504}" destId="{6E4E8A59-DEEF-41AA-9D48-96ED085E94EC}" srcOrd="0" destOrd="0" presId="urn:microsoft.com/office/officeart/2005/8/layout/radial1"/>
    <dgm:cxn modelId="{4934C5F4-B103-4199-93B3-1D7E54A95657}" type="presOf" srcId="{3C316A8E-87CF-4EFF-A99A-094BB12D9CA2}" destId="{50C128BA-FF92-49EA-975E-B547D4CB0561}" srcOrd="0" destOrd="0" presId="urn:microsoft.com/office/officeart/2005/8/layout/radial1"/>
    <dgm:cxn modelId="{B35BAA2C-19C4-4EB8-87E9-9BEB08F672D5}" srcId="{39B62228-48CF-490A-961B-AE4252B0C1C6}" destId="{2DF90C26-75FF-4DF6-9345-A5D04B3E3482}" srcOrd="0" destOrd="0" parTransId="{BE356D96-2264-4FFE-AC88-FBDAAB8B1B21}" sibTransId="{6EFB8E8B-4957-4685-BCB7-74E808D12AC5}"/>
    <dgm:cxn modelId="{4899B88A-DA4B-401E-A0F7-8433DA84BD83}" type="presOf" srcId="{CEA47355-F7A0-4B83-90F3-BF8D45219847}" destId="{34A3A4D7-A3F1-43B8-9AC7-B02D36AAE093}" srcOrd="1" destOrd="0" presId="urn:microsoft.com/office/officeart/2005/8/layout/radial1"/>
    <dgm:cxn modelId="{904F0CAD-124A-4BCC-8B0F-2107E6F18160}" type="presOf" srcId="{221F0E4F-080F-4859-B78D-266B4C045358}" destId="{4845C783-DEE2-47FB-AB36-096120FC7475}" srcOrd="0" destOrd="0" presId="urn:microsoft.com/office/officeart/2005/8/layout/radial1"/>
    <dgm:cxn modelId="{84069DFA-1003-4067-AA46-FC031720718C}" type="presOf" srcId="{ED3D18CA-73A6-4B58-AF8E-84AB756DE3C7}" destId="{CB72F68C-A1C1-4BF8-9741-D32818299AC7}" srcOrd="1" destOrd="0" presId="urn:microsoft.com/office/officeart/2005/8/layout/radial1"/>
    <dgm:cxn modelId="{70248F95-97EF-42A5-A293-60CC7304FDDD}" type="presOf" srcId="{ED3D18CA-73A6-4B58-AF8E-84AB756DE3C7}" destId="{408C3ACB-0740-4452-BF15-139F99CBF034}" srcOrd="0" destOrd="0" presId="urn:microsoft.com/office/officeart/2005/8/layout/radial1"/>
    <dgm:cxn modelId="{C21C7B6F-BFFA-4A9E-AD6B-6EFA7A71413D}" srcId="{39B62228-48CF-490A-961B-AE4252B0C1C6}" destId="{F495CAA9-0587-464F-9428-1FE9BF6ACC02}" srcOrd="3" destOrd="0" parTransId="{3C316A8E-87CF-4EFF-A99A-094BB12D9CA2}" sibTransId="{A4E85AD7-F09F-4ECA-875F-34145F2A8836}"/>
    <dgm:cxn modelId="{2603979A-EB49-4A72-9886-801F2854FAD7}" type="presOf" srcId="{221F0E4F-080F-4859-B78D-266B4C045358}" destId="{CDBAD457-9F91-4247-81EC-B9362BB5A3F0}" srcOrd="1" destOrd="0" presId="urn:microsoft.com/office/officeart/2005/8/layout/radial1"/>
    <dgm:cxn modelId="{D698D7EE-CB80-4A8A-A69D-9FA4726EB3BE}" type="presOf" srcId="{476FE507-B283-4562-998F-1B7CE7A55464}" destId="{B0A483A5-1DCC-46A6-8F4D-CD8186172568}" srcOrd="0" destOrd="0" presId="urn:microsoft.com/office/officeart/2005/8/layout/radial1"/>
    <dgm:cxn modelId="{FD70A63F-959A-48FE-8C19-8AD69AAF239F}" type="presOf" srcId="{BE356D96-2264-4FFE-AC88-FBDAAB8B1B21}" destId="{27A7B5DD-4DC3-4BD6-8EA4-326129F82E28}" srcOrd="0" destOrd="0" presId="urn:microsoft.com/office/officeart/2005/8/layout/radial1"/>
    <dgm:cxn modelId="{9E9631CB-6702-4C0E-A8DC-0F22975931E5}" type="presOf" srcId="{3C316A8E-87CF-4EFF-A99A-094BB12D9CA2}" destId="{75A46F66-CF9A-48EF-87F5-A4335C120B48}" srcOrd="1" destOrd="0" presId="urn:microsoft.com/office/officeart/2005/8/layout/radial1"/>
    <dgm:cxn modelId="{B6FA43E0-9958-4AB0-919C-DAC2AB8FAE10}" type="presOf" srcId="{CEA47355-F7A0-4B83-90F3-BF8D45219847}" destId="{BBE1A845-4355-41BA-8029-574194A5AF03}" srcOrd="0" destOrd="0" presId="urn:microsoft.com/office/officeart/2005/8/layout/radial1"/>
    <dgm:cxn modelId="{2AC2A295-D468-4AF4-BC98-9C9CE4FADF1E}" type="presParOf" srcId="{A49BD92D-F3DD-49DB-98EF-3F3BC0F8BC11}" destId="{F93D9822-85D0-4E67-8CC8-9D4D705DFFFF}" srcOrd="0" destOrd="0" presId="urn:microsoft.com/office/officeart/2005/8/layout/radial1"/>
    <dgm:cxn modelId="{0B1EFB33-4BBB-4E4B-B8E9-5ACBFD241494}" type="presParOf" srcId="{A49BD92D-F3DD-49DB-98EF-3F3BC0F8BC11}" destId="{27A7B5DD-4DC3-4BD6-8EA4-326129F82E28}" srcOrd="1" destOrd="0" presId="urn:microsoft.com/office/officeart/2005/8/layout/radial1"/>
    <dgm:cxn modelId="{AAFD2C41-92BE-46AF-87AA-38BECE50FDA1}" type="presParOf" srcId="{27A7B5DD-4DC3-4BD6-8EA4-326129F82E28}" destId="{CCB2A358-D0C0-43DB-9323-071DC97AC342}" srcOrd="0" destOrd="0" presId="urn:microsoft.com/office/officeart/2005/8/layout/radial1"/>
    <dgm:cxn modelId="{6D9A908F-62DC-4615-A53D-66FC1A6E4628}" type="presParOf" srcId="{A49BD92D-F3DD-49DB-98EF-3F3BC0F8BC11}" destId="{DFE2EDB7-A004-4E16-956F-BA5AE33D6DA9}" srcOrd="2" destOrd="0" presId="urn:microsoft.com/office/officeart/2005/8/layout/radial1"/>
    <dgm:cxn modelId="{EE36755C-9EA0-4032-8531-09FCE8E5F313}" type="presParOf" srcId="{A49BD92D-F3DD-49DB-98EF-3F3BC0F8BC11}" destId="{A6F0FB60-6ECD-44D2-9E37-B85CBE7983C4}" srcOrd="3" destOrd="0" presId="urn:microsoft.com/office/officeart/2005/8/layout/radial1"/>
    <dgm:cxn modelId="{7A4FBE1B-EF78-424A-9279-03807B896D6E}" type="presParOf" srcId="{A6F0FB60-6ECD-44D2-9E37-B85CBE7983C4}" destId="{204052A2-593A-400E-9E2E-167E28D5A724}" srcOrd="0" destOrd="0" presId="urn:microsoft.com/office/officeart/2005/8/layout/radial1"/>
    <dgm:cxn modelId="{1BCEBEDF-F29D-4F77-94A7-F92DD9820A35}" type="presParOf" srcId="{A49BD92D-F3DD-49DB-98EF-3F3BC0F8BC11}" destId="{4917ED43-D9AF-4AE8-8580-251BB00D529D}" srcOrd="4" destOrd="0" presId="urn:microsoft.com/office/officeart/2005/8/layout/radial1"/>
    <dgm:cxn modelId="{3DFC3566-6698-4C75-80EB-7929FDF70E9B}" type="presParOf" srcId="{A49BD92D-F3DD-49DB-98EF-3F3BC0F8BC11}" destId="{6CE0F1BB-BE4B-4573-A48B-87AD1E7891F1}" srcOrd="5" destOrd="0" presId="urn:microsoft.com/office/officeart/2005/8/layout/radial1"/>
    <dgm:cxn modelId="{06EE0A11-0818-4270-8184-C0FEFD392769}" type="presParOf" srcId="{6CE0F1BB-BE4B-4573-A48B-87AD1E7891F1}" destId="{E6EC9A9F-DB92-4807-AB00-080759C83B47}" srcOrd="0" destOrd="0" presId="urn:microsoft.com/office/officeart/2005/8/layout/radial1"/>
    <dgm:cxn modelId="{71EAE2B9-2194-4B01-AD7D-61D1453459CE}" type="presParOf" srcId="{A49BD92D-F3DD-49DB-98EF-3F3BC0F8BC11}" destId="{639FD247-402E-4B1A-B37E-C1490DE7715A}" srcOrd="6" destOrd="0" presId="urn:microsoft.com/office/officeart/2005/8/layout/radial1"/>
    <dgm:cxn modelId="{955879DE-EF4D-451C-AC7A-34EAE1223DD3}" type="presParOf" srcId="{A49BD92D-F3DD-49DB-98EF-3F3BC0F8BC11}" destId="{50C128BA-FF92-49EA-975E-B547D4CB0561}" srcOrd="7" destOrd="0" presId="urn:microsoft.com/office/officeart/2005/8/layout/radial1"/>
    <dgm:cxn modelId="{BD8C655B-9EA6-4E23-8B1B-9D8D030D4479}" type="presParOf" srcId="{50C128BA-FF92-49EA-975E-B547D4CB0561}" destId="{75A46F66-CF9A-48EF-87F5-A4335C120B48}" srcOrd="0" destOrd="0" presId="urn:microsoft.com/office/officeart/2005/8/layout/radial1"/>
    <dgm:cxn modelId="{EC20C099-93BF-4903-A59E-49E68FB302FF}" type="presParOf" srcId="{A49BD92D-F3DD-49DB-98EF-3F3BC0F8BC11}" destId="{E912DCC1-7551-41B7-894D-A44ED98EB8AE}" srcOrd="8" destOrd="0" presId="urn:microsoft.com/office/officeart/2005/8/layout/radial1"/>
    <dgm:cxn modelId="{34EE6E2D-63FB-47B8-8077-71BEF32A8EA8}" type="presParOf" srcId="{A49BD92D-F3DD-49DB-98EF-3F3BC0F8BC11}" destId="{62E49CBA-6FDA-45F7-BFED-5A70A2B090E4}" srcOrd="9" destOrd="0" presId="urn:microsoft.com/office/officeart/2005/8/layout/radial1"/>
    <dgm:cxn modelId="{53BE1CDC-7709-4E4D-858A-1445BA868829}" type="presParOf" srcId="{62E49CBA-6FDA-45F7-BFED-5A70A2B090E4}" destId="{C2E16725-FB00-4B31-9139-817833BBED30}" srcOrd="0" destOrd="0" presId="urn:microsoft.com/office/officeart/2005/8/layout/radial1"/>
    <dgm:cxn modelId="{D0CE8734-A1E8-4E7A-9F8C-C37CD888A55B}" type="presParOf" srcId="{A49BD92D-F3DD-49DB-98EF-3F3BC0F8BC11}" destId="{6E4E8A59-DEEF-41AA-9D48-96ED085E94EC}" srcOrd="10" destOrd="0" presId="urn:microsoft.com/office/officeart/2005/8/layout/radial1"/>
    <dgm:cxn modelId="{D97D3D3A-7BB3-4B98-AE0C-1859548C521C}" type="presParOf" srcId="{A49BD92D-F3DD-49DB-98EF-3F3BC0F8BC11}" destId="{BBE1A845-4355-41BA-8029-574194A5AF03}" srcOrd="11" destOrd="0" presId="urn:microsoft.com/office/officeart/2005/8/layout/radial1"/>
    <dgm:cxn modelId="{0FD80335-7CD2-44FE-9919-600EBBF6CE24}" type="presParOf" srcId="{BBE1A845-4355-41BA-8029-574194A5AF03}" destId="{34A3A4D7-A3F1-43B8-9AC7-B02D36AAE093}" srcOrd="0" destOrd="0" presId="urn:microsoft.com/office/officeart/2005/8/layout/radial1"/>
    <dgm:cxn modelId="{0CADE266-AD4B-4A7A-A46B-7E11331CEB4B}" type="presParOf" srcId="{A49BD92D-F3DD-49DB-98EF-3F3BC0F8BC11}" destId="{84E672A4-9335-4066-9DCC-89A298C6CA8A}" srcOrd="12" destOrd="0" presId="urn:microsoft.com/office/officeart/2005/8/layout/radial1"/>
    <dgm:cxn modelId="{CBC3A39E-E418-4D97-9D95-6A8947AC763A}" type="presParOf" srcId="{A49BD92D-F3DD-49DB-98EF-3F3BC0F8BC11}" destId="{408C3ACB-0740-4452-BF15-139F99CBF034}" srcOrd="13" destOrd="0" presId="urn:microsoft.com/office/officeart/2005/8/layout/radial1"/>
    <dgm:cxn modelId="{83346D6D-628C-458E-8628-54EB2E379728}" type="presParOf" srcId="{408C3ACB-0740-4452-BF15-139F99CBF034}" destId="{CB72F68C-A1C1-4BF8-9741-D32818299AC7}" srcOrd="0" destOrd="0" presId="urn:microsoft.com/office/officeart/2005/8/layout/radial1"/>
    <dgm:cxn modelId="{B4998518-4F72-4C75-AD71-74F88669881E}" type="presParOf" srcId="{A49BD92D-F3DD-49DB-98EF-3F3BC0F8BC11}" destId="{7E553D73-3514-441D-A9C2-C64D61AE499D}" srcOrd="14" destOrd="0" presId="urn:microsoft.com/office/officeart/2005/8/layout/radial1"/>
    <dgm:cxn modelId="{B133A1DD-A70C-44FF-8C2D-8D73CFCEB5F8}" type="presParOf" srcId="{A49BD92D-F3DD-49DB-98EF-3F3BC0F8BC11}" destId="{4845C783-DEE2-47FB-AB36-096120FC7475}" srcOrd="15" destOrd="0" presId="urn:microsoft.com/office/officeart/2005/8/layout/radial1"/>
    <dgm:cxn modelId="{55149112-5236-4481-B427-F443F70351D9}" type="presParOf" srcId="{4845C783-DEE2-47FB-AB36-096120FC7475}" destId="{CDBAD457-9F91-4247-81EC-B9362BB5A3F0}" srcOrd="0" destOrd="0" presId="urn:microsoft.com/office/officeart/2005/8/layout/radial1"/>
    <dgm:cxn modelId="{2D3BC3B1-BF1D-4886-824D-72E6A7BC5645}" type="presParOf" srcId="{A49BD92D-F3DD-49DB-98EF-3F3BC0F8BC11}" destId="{B0A483A5-1DCC-46A6-8F4D-CD8186172568}" srcOrd="16" destOrd="0" presId="urn:microsoft.com/office/officeart/2005/8/layout/radial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53EBDBD-6199-4A85-8693-B62D474A9CC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4F4609-D189-4E77-AD1D-5749D7D73822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>
          <a:solidFill>
            <a:schemeClr val="bg1"/>
          </a:solidFill>
        </a:ln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mn-MN" b="1" dirty="0" smtClean="0">
              <a:latin typeface="Times New Roman" pitchFamily="18" charset="0"/>
              <a:cs typeface="Times New Roman" pitchFamily="18" charset="0"/>
            </a:rPr>
            <a:t>Олон улсын карт</a:t>
          </a:r>
          <a:endParaRPr lang="en-US" b="1" dirty="0">
            <a:latin typeface="Times New Roman" pitchFamily="18" charset="0"/>
            <a:cs typeface="Times New Roman" pitchFamily="18" charset="0"/>
          </a:endParaRPr>
        </a:p>
      </dgm:t>
    </dgm:pt>
    <dgm:pt modelId="{F786D5B1-C37A-4743-A837-DDE6BECE3F85}" type="parTrans" cxnId="{E17313B7-2EDD-4CA4-A887-2C81BDCC8A30}">
      <dgm:prSet/>
      <dgm:spPr/>
      <dgm:t>
        <a:bodyPr/>
        <a:lstStyle/>
        <a:p>
          <a:endParaRPr lang="en-US"/>
        </a:p>
      </dgm:t>
    </dgm:pt>
    <dgm:pt modelId="{C234E903-E1F9-498D-8F2C-48D94E73C3F5}" type="sibTrans" cxnId="{E17313B7-2EDD-4CA4-A887-2C81BDCC8A30}">
      <dgm:prSet/>
      <dgm:spPr/>
      <dgm:t>
        <a:bodyPr/>
        <a:lstStyle/>
        <a:p>
          <a:endParaRPr lang="en-US"/>
        </a:p>
      </dgm:t>
    </dgm:pt>
    <dgm:pt modelId="{C8C01C71-E5C3-4A1C-BA51-950C9D26A086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>
          <a:solidFill>
            <a:schemeClr val="bg1"/>
          </a:solidFill>
        </a:ln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mn-MN" b="1" dirty="0" smtClean="0">
              <a:latin typeface="Times New Roman" pitchFamily="18" charset="0"/>
              <a:cs typeface="Times New Roman" pitchFamily="18" charset="0"/>
            </a:rPr>
            <a:t>Дотоодын карт</a:t>
          </a:r>
          <a:endParaRPr lang="en-US" b="1" dirty="0">
            <a:latin typeface="Times New Roman" pitchFamily="18" charset="0"/>
            <a:cs typeface="Times New Roman" pitchFamily="18" charset="0"/>
          </a:endParaRPr>
        </a:p>
      </dgm:t>
    </dgm:pt>
    <dgm:pt modelId="{E6F1F384-F3E7-44C8-ABE8-801852A88694}" type="parTrans" cxnId="{6EBEDC73-A09E-4F14-A414-4B4D1B4C438D}">
      <dgm:prSet/>
      <dgm:spPr/>
      <dgm:t>
        <a:bodyPr/>
        <a:lstStyle/>
        <a:p>
          <a:endParaRPr lang="en-US"/>
        </a:p>
      </dgm:t>
    </dgm:pt>
    <dgm:pt modelId="{822ECA44-8DD1-415A-8B48-CE11A71B46A5}" type="sibTrans" cxnId="{6EBEDC73-A09E-4F14-A414-4B4D1B4C438D}">
      <dgm:prSet/>
      <dgm:spPr/>
      <dgm:t>
        <a:bodyPr/>
        <a:lstStyle/>
        <a:p>
          <a:endParaRPr lang="en-US"/>
        </a:p>
      </dgm:t>
    </dgm:pt>
    <dgm:pt modelId="{E789DECD-F4A0-489A-80FE-03C5FA59F44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>
          <a:solidFill>
            <a:schemeClr val="bg1"/>
          </a:solidFill>
        </a:ln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mn-MN" b="1" dirty="0" smtClean="0">
              <a:latin typeface="Times New Roman" pitchFamily="18" charset="0"/>
              <a:cs typeface="Times New Roman" pitchFamily="18" charset="0"/>
            </a:rPr>
            <a:t>Со-Брэнд карт</a:t>
          </a:r>
          <a:endParaRPr lang="en-US" b="1" dirty="0">
            <a:latin typeface="Times New Roman" pitchFamily="18" charset="0"/>
            <a:cs typeface="Times New Roman" pitchFamily="18" charset="0"/>
          </a:endParaRPr>
        </a:p>
      </dgm:t>
    </dgm:pt>
    <dgm:pt modelId="{5F2E392F-A983-495A-9353-D3BD7CE8BB42}" type="parTrans" cxnId="{29485E9E-7EF7-42CF-AFA8-D42A3863A9B2}">
      <dgm:prSet/>
      <dgm:spPr/>
      <dgm:t>
        <a:bodyPr/>
        <a:lstStyle/>
        <a:p>
          <a:endParaRPr lang="en-US"/>
        </a:p>
      </dgm:t>
    </dgm:pt>
    <dgm:pt modelId="{2C66A509-AA1C-4545-BFE8-E7D9DE1DC0B2}" type="sibTrans" cxnId="{29485E9E-7EF7-42CF-AFA8-D42A3863A9B2}">
      <dgm:prSet/>
      <dgm:spPr/>
      <dgm:t>
        <a:bodyPr/>
        <a:lstStyle/>
        <a:p>
          <a:endParaRPr lang="en-US"/>
        </a:p>
      </dgm:t>
    </dgm:pt>
    <dgm:pt modelId="{A8A62C99-477E-40DF-9C3C-A6E22C9E84A2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>
          <a:solidFill>
            <a:schemeClr val="bg1"/>
          </a:solidFill>
        </a:ln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mn-MN" b="1" dirty="0" smtClean="0">
              <a:latin typeface="Times New Roman" pitchFamily="18" charset="0"/>
              <a:cs typeface="Times New Roman" pitchFamily="18" charset="0"/>
            </a:rPr>
            <a:t>Байгууллагын карт</a:t>
          </a:r>
          <a:endParaRPr lang="en-US" b="1" dirty="0">
            <a:latin typeface="Times New Roman" pitchFamily="18" charset="0"/>
            <a:cs typeface="Times New Roman" pitchFamily="18" charset="0"/>
          </a:endParaRPr>
        </a:p>
      </dgm:t>
    </dgm:pt>
    <dgm:pt modelId="{9466E993-7FFE-4836-B8A0-CB7E14361858}" type="parTrans" cxnId="{4A26A787-E773-4E33-9783-04CCB5136D25}">
      <dgm:prSet/>
      <dgm:spPr/>
      <dgm:t>
        <a:bodyPr/>
        <a:lstStyle/>
        <a:p>
          <a:endParaRPr lang="en-US"/>
        </a:p>
      </dgm:t>
    </dgm:pt>
    <dgm:pt modelId="{60320C35-7B9F-4177-853C-EB104F0A81BC}" type="sibTrans" cxnId="{4A26A787-E773-4E33-9783-04CCB5136D25}">
      <dgm:prSet/>
      <dgm:spPr/>
      <dgm:t>
        <a:bodyPr/>
        <a:lstStyle/>
        <a:p>
          <a:endParaRPr lang="en-US"/>
        </a:p>
      </dgm:t>
    </dgm:pt>
    <dgm:pt modelId="{15544308-BB3D-4152-A35D-DCAB8C56E2AA}" type="pres">
      <dgm:prSet presAssocID="{453EBDBD-6199-4A85-8693-B62D474A9CC0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82D1BF-E206-4E5F-B20E-FF8B2033F286}" type="pres">
      <dgm:prSet presAssocID="{8D4F4609-D189-4E77-AD1D-5749D7D73822}" presName="composite" presStyleCnt="0"/>
      <dgm:spPr/>
    </dgm:pt>
    <dgm:pt modelId="{22DEFB7D-C1C4-4351-AF76-77A7A77D72A6}" type="pres">
      <dgm:prSet presAssocID="{8D4F4609-D189-4E77-AD1D-5749D7D73822}" presName="imgShp" presStyleLbl="fgImgPlace1" presStyleIdx="0" presStyleCnt="4" custScaleX="278907" custScaleY="123443" custLinFactNeighborX="-26104" custLinFactNeighborY="-429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091568E-659F-4BCB-8C3C-0E273500F018}" type="pres">
      <dgm:prSet presAssocID="{8D4F4609-D189-4E77-AD1D-5749D7D73822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11478A-DED4-45EB-AB22-7299E632C126}" type="pres">
      <dgm:prSet presAssocID="{C234E903-E1F9-498D-8F2C-48D94E73C3F5}" presName="spacing" presStyleCnt="0"/>
      <dgm:spPr/>
    </dgm:pt>
    <dgm:pt modelId="{9B5A5891-FF0F-41D9-A875-2F2471CA4A85}" type="pres">
      <dgm:prSet presAssocID="{C8C01C71-E5C3-4A1C-BA51-950C9D26A086}" presName="composite" presStyleCnt="0"/>
      <dgm:spPr/>
    </dgm:pt>
    <dgm:pt modelId="{AC9E3169-7A18-438C-85A0-3F8F62D08467}" type="pres">
      <dgm:prSet presAssocID="{C8C01C71-E5C3-4A1C-BA51-950C9D26A086}" presName="imgShp" presStyleLbl="fgImgPlace1" presStyleIdx="1" presStyleCnt="4" custScaleX="270229" custScaleY="116461" custLinFactNeighborX="-18776" custLinFactNeighborY="387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B3F8AD38-0DAB-4E9B-BE4F-B7197B8F82FC}" type="pres">
      <dgm:prSet presAssocID="{C8C01C71-E5C3-4A1C-BA51-950C9D26A086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28285-1389-4CE5-A747-5E97E884F3D4}" type="pres">
      <dgm:prSet presAssocID="{822ECA44-8DD1-415A-8B48-CE11A71B46A5}" presName="spacing" presStyleCnt="0"/>
      <dgm:spPr/>
    </dgm:pt>
    <dgm:pt modelId="{57D040A4-79E4-40A1-BF54-C84D339F89B6}" type="pres">
      <dgm:prSet presAssocID="{E789DECD-F4A0-489A-80FE-03C5FA59F441}" presName="composite" presStyleCnt="0"/>
      <dgm:spPr/>
    </dgm:pt>
    <dgm:pt modelId="{4064F211-7D78-4D6E-A3FC-B69C990A651B}" type="pres">
      <dgm:prSet presAssocID="{E789DECD-F4A0-489A-80FE-03C5FA59F441}" presName="imgShp" presStyleLbl="fgImgPlace1" presStyleIdx="2" presStyleCnt="4" custScaleX="274976" custScaleY="113043" custLinFactNeighborX="-17589" custLinFactNeighborY="28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57756E13-3BE3-4791-B090-BEB05D0E40BE}" type="pres">
      <dgm:prSet presAssocID="{E789DECD-F4A0-489A-80FE-03C5FA59F441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3EBF60-4775-4E9E-B641-903DFD9416DC}" type="pres">
      <dgm:prSet presAssocID="{2C66A509-AA1C-4545-BFE8-E7D9DE1DC0B2}" presName="spacing" presStyleCnt="0"/>
      <dgm:spPr/>
    </dgm:pt>
    <dgm:pt modelId="{FF7FA00E-DB63-4729-90A2-649F6D5D55FA}" type="pres">
      <dgm:prSet presAssocID="{A8A62C99-477E-40DF-9C3C-A6E22C9E84A2}" presName="composite" presStyleCnt="0"/>
      <dgm:spPr/>
    </dgm:pt>
    <dgm:pt modelId="{57E34C13-E675-4458-95C7-58BE589733FA}" type="pres">
      <dgm:prSet presAssocID="{A8A62C99-477E-40DF-9C3C-A6E22C9E84A2}" presName="imgShp" presStyleLbl="fgImgPlace1" presStyleIdx="3" presStyleCnt="4" custScaleX="276210" custScaleY="121350" custLinFactNeighborX="-17281" custLinFactNeighborY="375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B9C68691-41E8-45F0-B27B-39A636192AA1}" type="pres">
      <dgm:prSet presAssocID="{A8A62C99-477E-40DF-9C3C-A6E22C9E84A2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BEDC73-A09E-4F14-A414-4B4D1B4C438D}" srcId="{453EBDBD-6199-4A85-8693-B62D474A9CC0}" destId="{C8C01C71-E5C3-4A1C-BA51-950C9D26A086}" srcOrd="1" destOrd="0" parTransId="{E6F1F384-F3E7-44C8-ABE8-801852A88694}" sibTransId="{822ECA44-8DD1-415A-8B48-CE11A71B46A5}"/>
    <dgm:cxn modelId="{F13E8C42-549E-46C1-93E4-4E55EF1AE69C}" type="presOf" srcId="{453EBDBD-6199-4A85-8693-B62D474A9CC0}" destId="{15544308-BB3D-4152-A35D-DCAB8C56E2AA}" srcOrd="0" destOrd="0" presId="urn:microsoft.com/office/officeart/2005/8/layout/vList3"/>
    <dgm:cxn modelId="{917124BD-877E-4E01-9098-18E9C8630FCB}" type="presOf" srcId="{A8A62C99-477E-40DF-9C3C-A6E22C9E84A2}" destId="{B9C68691-41E8-45F0-B27B-39A636192AA1}" srcOrd="0" destOrd="0" presId="urn:microsoft.com/office/officeart/2005/8/layout/vList3"/>
    <dgm:cxn modelId="{4A26A787-E773-4E33-9783-04CCB5136D25}" srcId="{453EBDBD-6199-4A85-8693-B62D474A9CC0}" destId="{A8A62C99-477E-40DF-9C3C-A6E22C9E84A2}" srcOrd="3" destOrd="0" parTransId="{9466E993-7FFE-4836-B8A0-CB7E14361858}" sibTransId="{60320C35-7B9F-4177-853C-EB104F0A81BC}"/>
    <dgm:cxn modelId="{29485E9E-7EF7-42CF-AFA8-D42A3863A9B2}" srcId="{453EBDBD-6199-4A85-8693-B62D474A9CC0}" destId="{E789DECD-F4A0-489A-80FE-03C5FA59F441}" srcOrd="2" destOrd="0" parTransId="{5F2E392F-A983-495A-9353-D3BD7CE8BB42}" sibTransId="{2C66A509-AA1C-4545-BFE8-E7D9DE1DC0B2}"/>
    <dgm:cxn modelId="{E17313B7-2EDD-4CA4-A887-2C81BDCC8A30}" srcId="{453EBDBD-6199-4A85-8693-B62D474A9CC0}" destId="{8D4F4609-D189-4E77-AD1D-5749D7D73822}" srcOrd="0" destOrd="0" parTransId="{F786D5B1-C37A-4743-A837-DDE6BECE3F85}" sibTransId="{C234E903-E1F9-498D-8F2C-48D94E73C3F5}"/>
    <dgm:cxn modelId="{31109D7B-0267-47FE-A1CC-D5274BA85D81}" type="presOf" srcId="{E789DECD-F4A0-489A-80FE-03C5FA59F441}" destId="{57756E13-3BE3-4791-B090-BEB05D0E40BE}" srcOrd="0" destOrd="0" presId="urn:microsoft.com/office/officeart/2005/8/layout/vList3"/>
    <dgm:cxn modelId="{A8D8AB6E-86D2-4C04-9054-B065E0E3389D}" type="presOf" srcId="{8D4F4609-D189-4E77-AD1D-5749D7D73822}" destId="{4091568E-659F-4BCB-8C3C-0E273500F018}" srcOrd="0" destOrd="0" presId="urn:microsoft.com/office/officeart/2005/8/layout/vList3"/>
    <dgm:cxn modelId="{08E3F092-FEC8-46BF-8CFA-9B139C4E5465}" type="presOf" srcId="{C8C01C71-E5C3-4A1C-BA51-950C9D26A086}" destId="{B3F8AD38-0DAB-4E9B-BE4F-B7197B8F82FC}" srcOrd="0" destOrd="0" presId="urn:microsoft.com/office/officeart/2005/8/layout/vList3"/>
    <dgm:cxn modelId="{7183620C-17EB-4434-A437-E9CDD663F7E1}" type="presParOf" srcId="{15544308-BB3D-4152-A35D-DCAB8C56E2AA}" destId="{7182D1BF-E206-4E5F-B20E-FF8B2033F286}" srcOrd="0" destOrd="0" presId="urn:microsoft.com/office/officeart/2005/8/layout/vList3"/>
    <dgm:cxn modelId="{A3480273-B238-4A5D-BB6E-D28377BDC629}" type="presParOf" srcId="{7182D1BF-E206-4E5F-B20E-FF8B2033F286}" destId="{22DEFB7D-C1C4-4351-AF76-77A7A77D72A6}" srcOrd="0" destOrd="0" presId="urn:microsoft.com/office/officeart/2005/8/layout/vList3"/>
    <dgm:cxn modelId="{FC5DD1CE-E721-435E-915C-4FDCF7D87DE9}" type="presParOf" srcId="{7182D1BF-E206-4E5F-B20E-FF8B2033F286}" destId="{4091568E-659F-4BCB-8C3C-0E273500F018}" srcOrd="1" destOrd="0" presId="urn:microsoft.com/office/officeart/2005/8/layout/vList3"/>
    <dgm:cxn modelId="{6EB528DC-1628-4D64-821D-92F68EEF5471}" type="presParOf" srcId="{15544308-BB3D-4152-A35D-DCAB8C56E2AA}" destId="{3011478A-DED4-45EB-AB22-7299E632C126}" srcOrd="1" destOrd="0" presId="urn:microsoft.com/office/officeart/2005/8/layout/vList3"/>
    <dgm:cxn modelId="{27A2950F-BE03-41A5-AD0C-72E7AB51DDC3}" type="presParOf" srcId="{15544308-BB3D-4152-A35D-DCAB8C56E2AA}" destId="{9B5A5891-FF0F-41D9-A875-2F2471CA4A85}" srcOrd="2" destOrd="0" presId="urn:microsoft.com/office/officeart/2005/8/layout/vList3"/>
    <dgm:cxn modelId="{4229D46F-BFF3-425F-8EB2-0A6196A639FC}" type="presParOf" srcId="{9B5A5891-FF0F-41D9-A875-2F2471CA4A85}" destId="{AC9E3169-7A18-438C-85A0-3F8F62D08467}" srcOrd="0" destOrd="0" presId="urn:microsoft.com/office/officeart/2005/8/layout/vList3"/>
    <dgm:cxn modelId="{AC41167D-1018-4FBB-9B68-929087FE843F}" type="presParOf" srcId="{9B5A5891-FF0F-41D9-A875-2F2471CA4A85}" destId="{B3F8AD38-0DAB-4E9B-BE4F-B7197B8F82FC}" srcOrd="1" destOrd="0" presId="urn:microsoft.com/office/officeart/2005/8/layout/vList3"/>
    <dgm:cxn modelId="{DA0C4113-8A03-4C62-B601-9E0370205D83}" type="presParOf" srcId="{15544308-BB3D-4152-A35D-DCAB8C56E2AA}" destId="{F1E28285-1389-4CE5-A747-5E97E884F3D4}" srcOrd="3" destOrd="0" presId="urn:microsoft.com/office/officeart/2005/8/layout/vList3"/>
    <dgm:cxn modelId="{07445663-3D4D-4640-AD34-B68CC40A6E20}" type="presParOf" srcId="{15544308-BB3D-4152-A35D-DCAB8C56E2AA}" destId="{57D040A4-79E4-40A1-BF54-C84D339F89B6}" srcOrd="4" destOrd="0" presId="urn:microsoft.com/office/officeart/2005/8/layout/vList3"/>
    <dgm:cxn modelId="{012249F9-9E89-4112-A559-6719E11D6188}" type="presParOf" srcId="{57D040A4-79E4-40A1-BF54-C84D339F89B6}" destId="{4064F211-7D78-4D6E-A3FC-B69C990A651B}" srcOrd="0" destOrd="0" presId="urn:microsoft.com/office/officeart/2005/8/layout/vList3"/>
    <dgm:cxn modelId="{C718C3B1-4684-49AF-87D3-E717CB42ABC8}" type="presParOf" srcId="{57D040A4-79E4-40A1-BF54-C84D339F89B6}" destId="{57756E13-3BE3-4791-B090-BEB05D0E40BE}" srcOrd="1" destOrd="0" presId="urn:microsoft.com/office/officeart/2005/8/layout/vList3"/>
    <dgm:cxn modelId="{E74F3A7C-91F6-440F-AD25-C16ED932D195}" type="presParOf" srcId="{15544308-BB3D-4152-A35D-DCAB8C56E2AA}" destId="{6B3EBF60-4775-4E9E-B641-903DFD9416DC}" srcOrd="5" destOrd="0" presId="urn:microsoft.com/office/officeart/2005/8/layout/vList3"/>
    <dgm:cxn modelId="{00BA44E3-0AB7-4641-B0C6-FC131B62F5D2}" type="presParOf" srcId="{15544308-BB3D-4152-A35D-DCAB8C56E2AA}" destId="{FF7FA00E-DB63-4729-90A2-649F6D5D55FA}" srcOrd="6" destOrd="0" presId="urn:microsoft.com/office/officeart/2005/8/layout/vList3"/>
    <dgm:cxn modelId="{95B5FE1A-184E-4E9B-BBA0-CB1ADE273897}" type="presParOf" srcId="{FF7FA00E-DB63-4729-90A2-649F6D5D55FA}" destId="{57E34C13-E675-4458-95C7-58BE589733FA}" srcOrd="0" destOrd="0" presId="urn:microsoft.com/office/officeart/2005/8/layout/vList3"/>
    <dgm:cxn modelId="{B5F576A7-0512-41DE-99A1-DC1F4D80276E}" type="presParOf" srcId="{FF7FA00E-DB63-4729-90A2-649F6D5D55FA}" destId="{B9C68691-41E8-45F0-B27B-39A636192AA1}" srcOrd="1" destOrd="0" presId="urn:microsoft.com/office/officeart/2005/8/layout/vList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ECC8A89-014C-40A9-8FEF-B9B0FE07A051}">
      <dsp:nvSpPr>
        <dsp:cNvPr id="0" name=""/>
        <dsp:cNvSpPr/>
      </dsp:nvSpPr>
      <dsp:spPr>
        <a:xfrm>
          <a:off x="2566989" y="0"/>
          <a:ext cx="5715000" cy="5715000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FDB0868-8063-458F-A586-50014EA34AEE}">
      <dsp:nvSpPr>
        <dsp:cNvPr id="0" name=""/>
        <dsp:cNvSpPr/>
      </dsp:nvSpPr>
      <dsp:spPr>
        <a:xfrm>
          <a:off x="3014664" y="990611"/>
          <a:ext cx="2381258" cy="118108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800" b="1" kern="1200" dirty="0" smtClean="0">
              <a:latin typeface="Times New Roman" pitchFamily="18" charset="0"/>
              <a:cs typeface="Times New Roman" pitchFamily="18" charset="0"/>
            </a:rPr>
            <a:t>Аккердитив</a:t>
          </a:r>
          <a:endParaRPr lang="en-U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14664" y="990611"/>
        <a:ext cx="2381258" cy="1181089"/>
      </dsp:txXfrm>
    </dsp:sp>
    <dsp:sp modelId="{C17D9AB7-FC04-4D76-ABB0-F76760B2E1CC}">
      <dsp:nvSpPr>
        <dsp:cNvPr id="0" name=""/>
        <dsp:cNvSpPr/>
      </dsp:nvSpPr>
      <dsp:spPr>
        <a:xfrm>
          <a:off x="5510203" y="990611"/>
          <a:ext cx="2533645" cy="118106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800" b="1" kern="1200" dirty="0" smtClean="0">
              <a:latin typeface="Times New Roman" pitchFamily="18" charset="0"/>
              <a:cs typeface="Times New Roman" pitchFamily="18" charset="0"/>
            </a:rPr>
            <a:t>Инкасс</a:t>
          </a:r>
          <a:endParaRPr lang="en-U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10203" y="990611"/>
        <a:ext cx="2533645" cy="1181067"/>
      </dsp:txXfrm>
    </dsp:sp>
    <dsp:sp modelId="{625B8372-0288-47C9-9786-B2E4E6A394E7}">
      <dsp:nvSpPr>
        <dsp:cNvPr id="0" name=""/>
        <dsp:cNvSpPr/>
      </dsp:nvSpPr>
      <dsp:spPr>
        <a:xfrm>
          <a:off x="3005136" y="2362208"/>
          <a:ext cx="2400315" cy="11049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Чекийн тооцоо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3005136" y="2362208"/>
        <a:ext cx="2400315" cy="1104907"/>
      </dsp:txXfrm>
    </dsp:sp>
    <dsp:sp modelId="{CD116B91-029D-4D4E-B6BA-5D7A2CFDDD1B}">
      <dsp:nvSpPr>
        <dsp:cNvPr id="0" name=""/>
        <dsp:cNvSpPr/>
      </dsp:nvSpPr>
      <dsp:spPr>
        <a:xfrm rot="10800000" flipV="1">
          <a:off x="5486399" y="2362208"/>
          <a:ext cx="2562241" cy="110486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800" b="1" kern="1200" dirty="0" smtClean="0">
              <a:latin typeface="Times New Roman" pitchFamily="18" charset="0"/>
              <a:cs typeface="Times New Roman" pitchFamily="18" charset="0"/>
            </a:rPr>
            <a:t>Банкны шилжүүлэг</a:t>
          </a:r>
          <a:endParaRPr lang="en-US" sz="2800" b="1" kern="1200" dirty="0">
            <a:latin typeface="Times New Roman" pitchFamily="18" charset="0"/>
            <a:cs typeface="Times New Roman" pitchFamily="18" charset="0"/>
          </a:endParaRPr>
        </a:p>
      </dsp:txBody>
      <dsp:txXfrm rot="10800000" flipV="1">
        <a:off x="5486399" y="2362208"/>
        <a:ext cx="2562241" cy="110486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EA69B97-FDA5-4733-AEBA-CBAAF0EB3940}">
      <dsp:nvSpPr>
        <dsp:cNvPr id="0" name=""/>
        <dsp:cNvSpPr/>
      </dsp:nvSpPr>
      <dsp:spPr>
        <a:xfrm>
          <a:off x="0" y="22521"/>
          <a:ext cx="8229599" cy="10424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VISA CARD</a:t>
          </a:r>
          <a:endParaRPr lang="en-US" sz="3600" kern="1200" dirty="0"/>
        </a:p>
      </dsp:txBody>
      <dsp:txXfrm>
        <a:off x="0" y="22521"/>
        <a:ext cx="8229599" cy="1042469"/>
      </dsp:txXfrm>
    </dsp:sp>
    <dsp:sp modelId="{ACEF65FF-FF58-4F1A-A4DF-D7B2D7BD2333}">
      <dsp:nvSpPr>
        <dsp:cNvPr id="0" name=""/>
        <dsp:cNvSpPr/>
      </dsp:nvSpPr>
      <dsp:spPr>
        <a:xfrm>
          <a:off x="0" y="1168671"/>
          <a:ext cx="8229599" cy="10424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MASTER CARD</a:t>
          </a:r>
          <a:endParaRPr lang="en-US" sz="3600" kern="1200" dirty="0"/>
        </a:p>
      </dsp:txBody>
      <dsp:txXfrm>
        <a:off x="0" y="1168671"/>
        <a:ext cx="8229599" cy="1042469"/>
      </dsp:txXfrm>
    </dsp:sp>
    <dsp:sp modelId="{D4888DC7-E680-4B1A-A343-F6590EF1E0AD}">
      <dsp:nvSpPr>
        <dsp:cNvPr id="0" name=""/>
        <dsp:cNvSpPr/>
      </dsp:nvSpPr>
      <dsp:spPr>
        <a:xfrm>
          <a:off x="0" y="2314821"/>
          <a:ext cx="8229599" cy="10424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AMERICAN EXPRESS CARD</a:t>
          </a:r>
          <a:endParaRPr lang="en-US" sz="3600" kern="1200" dirty="0"/>
        </a:p>
      </dsp:txBody>
      <dsp:txXfrm>
        <a:off x="0" y="2314821"/>
        <a:ext cx="8229599" cy="1042469"/>
      </dsp:txXfrm>
    </dsp:sp>
    <dsp:sp modelId="{E5FF7401-054F-4921-BDB6-6100334FBD38}">
      <dsp:nvSpPr>
        <dsp:cNvPr id="0" name=""/>
        <dsp:cNvSpPr/>
      </dsp:nvSpPr>
      <dsp:spPr>
        <a:xfrm>
          <a:off x="0" y="3460971"/>
          <a:ext cx="8229599" cy="10424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JCB</a:t>
          </a:r>
          <a:endParaRPr lang="en-US" sz="3600" kern="1200" dirty="0"/>
        </a:p>
      </dsp:txBody>
      <dsp:txXfrm>
        <a:off x="0" y="3460971"/>
        <a:ext cx="8229599" cy="104246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4651947-AD24-4188-B559-59DC38644CF4}">
      <dsp:nvSpPr>
        <dsp:cNvPr id="0" name=""/>
        <dsp:cNvSpPr/>
      </dsp:nvSpPr>
      <dsp:spPr>
        <a:xfrm>
          <a:off x="2514490" y="722031"/>
          <a:ext cx="5052225" cy="5052225"/>
        </a:xfrm>
        <a:prstGeom prst="blockArc">
          <a:avLst>
            <a:gd name="adj1" fmla="val 13604068"/>
            <a:gd name="adj2" fmla="val 16507506"/>
            <a:gd name="adj3" fmla="val 3432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tint val="6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 prst="convex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B74A7A-B68B-482D-9C78-14A0CA46666C}">
      <dsp:nvSpPr>
        <dsp:cNvPr id="0" name=""/>
        <dsp:cNvSpPr/>
      </dsp:nvSpPr>
      <dsp:spPr>
        <a:xfrm>
          <a:off x="2746277" y="471677"/>
          <a:ext cx="5052225" cy="5052225"/>
        </a:xfrm>
        <a:prstGeom prst="blockArc">
          <a:avLst>
            <a:gd name="adj1" fmla="val 10654258"/>
            <a:gd name="adj2" fmla="val 13131285"/>
            <a:gd name="adj3" fmla="val 3432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tint val="6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 prst="convex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6049C4-581E-499B-9D5C-8A2D896D8B63}">
      <dsp:nvSpPr>
        <dsp:cNvPr id="0" name=""/>
        <dsp:cNvSpPr/>
      </dsp:nvSpPr>
      <dsp:spPr>
        <a:xfrm>
          <a:off x="2743887" y="425504"/>
          <a:ext cx="5052225" cy="5052225"/>
        </a:xfrm>
        <a:prstGeom prst="blockArc">
          <a:avLst>
            <a:gd name="adj1" fmla="val 8228005"/>
            <a:gd name="adj2" fmla="val 10590239"/>
            <a:gd name="adj3" fmla="val 3432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tint val="6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 prst="convex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D760FA-8592-4E34-9B8B-638199C558F3}">
      <dsp:nvSpPr>
        <dsp:cNvPr id="0" name=""/>
        <dsp:cNvSpPr/>
      </dsp:nvSpPr>
      <dsp:spPr>
        <a:xfrm>
          <a:off x="2876078" y="580180"/>
          <a:ext cx="5052225" cy="5052225"/>
        </a:xfrm>
        <a:prstGeom prst="blockArc">
          <a:avLst>
            <a:gd name="adj1" fmla="val 5576718"/>
            <a:gd name="adj2" fmla="val 8509815"/>
            <a:gd name="adj3" fmla="val 3432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tint val="6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 prst="convex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698C03-58ED-4280-A572-0FA88C7C1F39}">
      <dsp:nvSpPr>
        <dsp:cNvPr id="0" name=""/>
        <dsp:cNvSpPr/>
      </dsp:nvSpPr>
      <dsp:spPr>
        <a:xfrm>
          <a:off x="2904862" y="581829"/>
          <a:ext cx="5052225" cy="5052225"/>
        </a:xfrm>
        <a:prstGeom prst="blockArc">
          <a:avLst>
            <a:gd name="adj1" fmla="val 2564599"/>
            <a:gd name="adj2" fmla="val 5616638"/>
            <a:gd name="adj3" fmla="val 3432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tint val="6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 prst="convex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96FAB2-6981-464A-89A9-653F2A90918D}">
      <dsp:nvSpPr>
        <dsp:cNvPr id="0" name=""/>
        <dsp:cNvSpPr/>
      </dsp:nvSpPr>
      <dsp:spPr>
        <a:xfrm>
          <a:off x="2869224" y="621229"/>
          <a:ext cx="5052225" cy="5052225"/>
        </a:xfrm>
        <a:prstGeom prst="blockArc">
          <a:avLst>
            <a:gd name="adj1" fmla="val 21532427"/>
            <a:gd name="adj2" fmla="val 2491036"/>
            <a:gd name="adj3" fmla="val 3432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tint val="6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 prst="convex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DF9044-7E16-46A2-8B1E-3BC936A0FFEE}">
      <dsp:nvSpPr>
        <dsp:cNvPr id="0" name=""/>
        <dsp:cNvSpPr/>
      </dsp:nvSpPr>
      <dsp:spPr>
        <a:xfrm>
          <a:off x="2871017" y="466213"/>
          <a:ext cx="5052225" cy="5052225"/>
        </a:xfrm>
        <a:prstGeom prst="blockArc">
          <a:avLst>
            <a:gd name="adj1" fmla="val 19321446"/>
            <a:gd name="adj2" fmla="val 147118"/>
            <a:gd name="adj3" fmla="val 3432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tint val="6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 prst="convex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E5D0F6-9F94-4959-8E62-CF1D0F281B25}">
      <dsp:nvSpPr>
        <dsp:cNvPr id="0" name=""/>
        <dsp:cNvSpPr/>
      </dsp:nvSpPr>
      <dsp:spPr>
        <a:xfrm>
          <a:off x="3085785" y="707233"/>
          <a:ext cx="5052225" cy="5052225"/>
        </a:xfrm>
        <a:prstGeom prst="blockArc">
          <a:avLst>
            <a:gd name="adj1" fmla="val 15714443"/>
            <a:gd name="adj2" fmla="val 18874133"/>
            <a:gd name="adj3" fmla="val 3432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tint val="6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 prst="convex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DB8128-EA3A-46AB-8E1F-A768DA0510DC}">
      <dsp:nvSpPr>
        <dsp:cNvPr id="0" name=""/>
        <dsp:cNvSpPr/>
      </dsp:nvSpPr>
      <dsp:spPr>
        <a:xfrm>
          <a:off x="3914990" y="2133602"/>
          <a:ext cx="2943007" cy="1930481"/>
        </a:xfrm>
        <a:prstGeom prst="ellipse">
          <a:avLst/>
        </a:prstGeom>
        <a:solidFill>
          <a:srgbClr val="0070C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 prst="convex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/>
            <a:t>Шилжүүлэ-гийн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/>
            <a:t>төрөл</a:t>
          </a:r>
          <a:endParaRPr lang="en-US" sz="2400" kern="1200" dirty="0"/>
        </a:p>
      </dsp:txBody>
      <dsp:txXfrm>
        <a:off x="3914990" y="2133602"/>
        <a:ext cx="2943007" cy="1930481"/>
      </dsp:txXfrm>
    </dsp:sp>
    <dsp:sp modelId="{D2401240-DA35-46A9-9AC0-8E7E8428C8AF}">
      <dsp:nvSpPr>
        <dsp:cNvPr id="0" name=""/>
        <dsp:cNvSpPr/>
      </dsp:nvSpPr>
      <dsp:spPr>
        <a:xfrm>
          <a:off x="4428779" y="139447"/>
          <a:ext cx="1667221" cy="127171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 prst="convex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Money gram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28779" y="139447"/>
        <a:ext cx="1667221" cy="1271712"/>
      </dsp:txXfrm>
    </dsp:sp>
    <dsp:sp modelId="{B0914F76-C69C-48DC-ADF1-2AC4192A0577}">
      <dsp:nvSpPr>
        <dsp:cNvPr id="0" name=""/>
        <dsp:cNvSpPr/>
      </dsp:nvSpPr>
      <dsp:spPr>
        <a:xfrm>
          <a:off x="6478840" y="838200"/>
          <a:ext cx="1750758" cy="1252808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 prst="convex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Western union /1851/</a:t>
          </a:r>
          <a:endParaRPr lang="en-US" sz="2000" kern="1200" dirty="0"/>
        </a:p>
      </dsp:txBody>
      <dsp:txXfrm>
        <a:off x="6478840" y="838200"/>
        <a:ext cx="1750758" cy="1252808"/>
      </dsp:txXfrm>
    </dsp:sp>
    <dsp:sp modelId="{B92BAAA8-C943-4009-9059-582EE9840858}">
      <dsp:nvSpPr>
        <dsp:cNvPr id="0" name=""/>
        <dsp:cNvSpPr/>
      </dsp:nvSpPr>
      <dsp:spPr>
        <a:xfrm>
          <a:off x="7086594" y="2514600"/>
          <a:ext cx="1582058" cy="116788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 prst="convex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Travelex /1975/</a:t>
          </a:r>
          <a:endParaRPr lang="en-US" sz="2000" kern="1200" dirty="0"/>
        </a:p>
      </dsp:txBody>
      <dsp:txXfrm>
        <a:off x="7086594" y="2514600"/>
        <a:ext cx="1582058" cy="1167886"/>
      </dsp:txXfrm>
    </dsp:sp>
    <dsp:sp modelId="{44A7BEEA-B65F-4ABC-8C96-475392C632CD}">
      <dsp:nvSpPr>
        <dsp:cNvPr id="0" name=""/>
        <dsp:cNvSpPr/>
      </dsp:nvSpPr>
      <dsp:spPr>
        <a:xfrm>
          <a:off x="6400803" y="4191004"/>
          <a:ext cx="1707039" cy="120405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 prst="convex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200" kern="1200" smtClean="0"/>
            <a:t>Шуудан</a:t>
          </a:r>
          <a:endParaRPr lang="en-US" sz="2200" kern="1200" dirty="0"/>
        </a:p>
      </dsp:txBody>
      <dsp:txXfrm>
        <a:off x="6400803" y="4191004"/>
        <a:ext cx="1707039" cy="1204056"/>
      </dsp:txXfrm>
    </dsp:sp>
    <dsp:sp modelId="{2B4E4818-82E3-4B53-8739-94AB99430465}">
      <dsp:nvSpPr>
        <dsp:cNvPr id="0" name=""/>
        <dsp:cNvSpPr/>
      </dsp:nvSpPr>
      <dsp:spPr>
        <a:xfrm>
          <a:off x="4494319" y="4983752"/>
          <a:ext cx="1560602" cy="120405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 prst="convex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200" kern="1200" smtClean="0"/>
            <a:t>Телекс</a:t>
          </a:r>
          <a:endParaRPr lang="en-US" sz="2200" kern="1200" dirty="0"/>
        </a:p>
      </dsp:txBody>
      <dsp:txXfrm>
        <a:off x="4494319" y="4983752"/>
        <a:ext cx="1560602" cy="1204056"/>
      </dsp:txXfrm>
    </dsp:sp>
    <dsp:sp modelId="{E4FE0836-1670-4A2D-8F4F-008753B2AC58}">
      <dsp:nvSpPr>
        <dsp:cNvPr id="0" name=""/>
        <dsp:cNvSpPr/>
      </dsp:nvSpPr>
      <dsp:spPr>
        <a:xfrm>
          <a:off x="2667000" y="4038598"/>
          <a:ext cx="1566562" cy="120405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 prst="convex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SWIFT</a:t>
          </a:r>
          <a:r>
            <a:rPr lang="mn-MN" sz="2200" kern="1200" dirty="0" smtClean="0"/>
            <a:t> /1977/</a:t>
          </a:r>
          <a:endParaRPr lang="en-US" sz="2200" kern="1200" dirty="0"/>
        </a:p>
      </dsp:txBody>
      <dsp:txXfrm>
        <a:off x="2667000" y="4038598"/>
        <a:ext cx="1566562" cy="1204056"/>
      </dsp:txXfrm>
    </dsp:sp>
    <dsp:sp modelId="{FFD6FADC-C238-4154-BF8E-9A983EC8C5E9}">
      <dsp:nvSpPr>
        <dsp:cNvPr id="0" name=""/>
        <dsp:cNvSpPr/>
      </dsp:nvSpPr>
      <dsp:spPr>
        <a:xfrm>
          <a:off x="1967183" y="2500985"/>
          <a:ext cx="1649341" cy="120405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 prst="convex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200" kern="1200" dirty="0" smtClean="0"/>
            <a:t>Банкны драфт</a:t>
          </a:r>
          <a:endParaRPr lang="en-US" sz="2200" kern="1200" dirty="0"/>
        </a:p>
      </dsp:txBody>
      <dsp:txXfrm>
        <a:off x="1967183" y="2500985"/>
        <a:ext cx="1649341" cy="1204056"/>
      </dsp:txXfrm>
    </dsp:sp>
    <dsp:sp modelId="{B630EA9F-09B1-486D-AFC9-56D43C1F5AE5}">
      <dsp:nvSpPr>
        <dsp:cNvPr id="0" name=""/>
        <dsp:cNvSpPr/>
      </dsp:nvSpPr>
      <dsp:spPr>
        <a:xfrm>
          <a:off x="2514599" y="838201"/>
          <a:ext cx="1648726" cy="120405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 prst="convex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200" kern="1200" dirty="0" smtClean="0"/>
            <a:t>Чек</a:t>
          </a:r>
          <a:endParaRPr lang="en-US" sz="2200" kern="1200" dirty="0"/>
        </a:p>
      </dsp:txBody>
      <dsp:txXfrm>
        <a:off x="2514599" y="838201"/>
        <a:ext cx="1648726" cy="120405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091568E-659F-4BCB-8C3C-0E273500F018}">
      <dsp:nvSpPr>
        <dsp:cNvPr id="0" name=""/>
        <dsp:cNvSpPr/>
      </dsp:nvSpPr>
      <dsp:spPr>
        <a:xfrm rot="10800000">
          <a:off x="1937879" y="95126"/>
          <a:ext cx="5472684" cy="802305"/>
        </a:xfrm>
        <a:prstGeom prst="homePlate">
          <a:avLst/>
        </a:prstGeom>
        <a:gradFill rotWithShape="1">
          <a:gsLst>
            <a:gs pos="0">
              <a:schemeClr val="accent4">
                <a:tint val="62000"/>
                <a:satMod val="180000"/>
              </a:schemeClr>
            </a:gs>
            <a:gs pos="65000">
              <a:schemeClr val="accent4">
                <a:tint val="32000"/>
                <a:satMod val="250000"/>
              </a:schemeClr>
            </a:gs>
            <a:gs pos="100000">
              <a:schemeClr val="accent4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bg1"/>
          </a:solidFill>
          <a:prstDash val="solid"/>
        </a:ln>
        <a:effectLst>
          <a:innerShdw blurRad="63500" dist="50800" dir="13500000">
            <a:prstClr val="black">
              <a:alpha val="50000"/>
            </a:prstClr>
          </a:inn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53794" tIns="144780" rIns="270256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3800" b="1" kern="1200" dirty="0" smtClean="0">
              <a:latin typeface="Times New Roman" pitchFamily="18" charset="0"/>
              <a:cs typeface="Times New Roman" pitchFamily="18" charset="0"/>
            </a:rPr>
            <a:t>Олон улсын карт</a:t>
          </a:r>
          <a:endParaRPr lang="en-US" sz="3800" b="1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1937879" y="95126"/>
        <a:ext cx="5472684" cy="802305"/>
      </dsp:txXfrm>
    </dsp:sp>
    <dsp:sp modelId="{22DEFB7D-C1C4-4351-AF76-77A7A77D72A6}">
      <dsp:nvSpPr>
        <dsp:cNvPr id="0" name=""/>
        <dsp:cNvSpPr/>
      </dsp:nvSpPr>
      <dsp:spPr>
        <a:xfrm>
          <a:off x="609602" y="0"/>
          <a:ext cx="2237686" cy="99039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F8AD38-0DAB-4E9B-BE4F-B7197B8F82FC}">
      <dsp:nvSpPr>
        <dsp:cNvPr id="0" name=""/>
        <dsp:cNvSpPr/>
      </dsp:nvSpPr>
      <dsp:spPr>
        <a:xfrm rot="10800000">
          <a:off x="1920473" y="1297002"/>
          <a:ext cx="5472684" cy="802305"/>
        </a:xfrm>
        <a:prstGeom prst="homePlate">
          <a:avLst/>
        </a:prstGeom>
        <a:gradFill rotWithShape="1">
          <a:gsLst>
            <a:gs pos="0">
              <a:schemeClr val="accent4">
                <a:tint val="62000"/>
                <a:satMod val="180000"/>
              </a:schemeClr>
            </a:gs>
            <a:gs pos="65000">
              <a:schemeClr val="accent4">
                <a:tint val="32000"/>
                <a:satMod val="250000"/>
              </a:schemeClr>
            </a:gs>
            <a:gs pos="100000">
              <a:schemeClr val="accent4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bg1"/>
          </a:solidFill>
          <a:prstDash val="solid"/>
        </a:ln>
        <a:effectLst>
          <a:innerShdw blurRad="63500" dist="50800" dir="13500000">
            <a:prstClr val="black">
              <a:alpha val="50000"/>
            </a:prstClr>
          </a:inn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53794" tIns="144780" rIns="270256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3800" b="1" kern="1200" dirty="0" smtClean="0">
              <a:latin typeface="Times New Roman" pitchFamily="18" charset="0"/>
              <a:cs typeface="Times New Roman" pitchFamily="18" charset="0"/>
            </a:rPr>
            <a:t>Дотоодын карт</a:t>
          </a:r>
          <a:endParaRPr lang="en-US" sz="3800" b="1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1920473" y="1297002"/>
        <a:ext cx="5472684" cy="802305"/>
      </dsp:txXfrm>
    </dsp:sp>
    <dsp:sp modelId="{AC9E3169-7A18-438C-85A0-3F8F62D08467}">
      <dsp:nvSpPr>
        <dsp:cNvPr id="0" name=""/>
        <dsp:cNvSpPr/>
      </dsp:nvSpPr>
      <dsp:spPr>
        <a:xfrm>
          <a:off x="685801" y="1262065"/>
          <a:ext cx="2168062" cy="93437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756E13-3BE3-4791-B090-BEB05D0E40BE}">
      <dsp:nvSpPr>
        <dsp:cNvPr id="0" name=""/>
        <dsp:cNvSpPr/>
      </dsp:nvSpPr>
      <dsp:spPr>
        <a:xfrm rot="10800000">
          <a:off x="1929994" y="2457158"/>
          <a:ext cx="5472684" cy="802305"/>
        </a:xfrm>
        <a:prstGeom prst="homePlate">
          <a:avLst/>
        </a:prstGeom>
        <a:gradFill rotWithShape="1">
          <a:gsLst>
            <a:gs pos="0">
              <a:schemeClr val="accent4">
                <a:tint val="62000"/>
                <a:satMod val="180000"/>
              </a:schemeClr>
            </a:gs>
            <a:gs pos="65000">
              <a:schemeClr val="accent4">
                <a:tint val="32000"/>
                <a:satMod val="250000"/>
              </a:schemeClr>
            </a:gs>
            <a:gs pos="100000">
              <a:schemeClr val="accent4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bg1"/>
          </a:solidFill>
          <a:prstDash val="solid"/>
        </a:ln>
        <a:effectLst>
          <a:innerShdw blurRad="63500" dist="50800" dir="13500000">
            <a:prstClr val="black">
              <a:alpha val="50000"/>
            </a:prstClr>
          </a:inn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53794" tIns="144780" rIns="270256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3800" b="1" kern="1200" dirty="0" smtClean="0">
              <a:latin typeface="Times New Roman" pitchFamily="18" charset="0"/>
              <a:cs typeface="Times New Roman" pitchFamily="18" charset="0"/>
            </a:rPr>
            <a:t>Со-Брэнд карт</a:t>
          </a:r>
          <a:endParaRPr lang="en-US" sz="3800" b="1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1929994" y="2457158"/>
        <a:ext cx="5472684" cy="802305"/>
      </dsp:txXfrm>
    </dsp:sp>
    <dsp:sp modelId="{4064F211-7D78-4D6E-A3FC-B69C990A651B}">
      <dsp:nvSpPr>
        <dsp:cNvPr id="0" name=""/>
        <dsp:cNvSpPr/>
      </dsp:nvSpPr>
      <dsp:spPr>
        <a:xfrm>
          <a:off x="685803" y="2405060"/>
          <a:ext cx="2206147" cy="906950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C68691-41E8-45F0-B27B-39A636192AA1}">
      <dsp:nvSpPr>
        <dsp:cNvPr id="0" name=""/>
        <dsp:cNvSpPr/>
      </dsp:nvSpPr>
      <dsp:spPr>
        <a:xfrm rot="10800000">
          <a:off x="1932470" y="3636926"/>
          <a:ext cx="5472684" cy="802305"/>
        </a:xfrm>
        <a:prstGeom prst="homePlate">
          <a:avLst/>
        </a:prstGeom>
        <a:gradFill rotWithShape="1">
          <a:gsLst>
            <a:gs pos="0">
              <a:schemeClr val="accent4">
                <a:tint val="62000"/>
                <a:satMod val="180000"/>
              </a:schemeClr>
            </a:gs>
            <a:gs pos="65000">
              <a:schemeClr val="accent4">
                <a:tint val="32000"/>
                <a:satMod val="250000"/>
              </a:schemeClr>
            </a:gs>
            <a:gs pos="100000">
              <a:schemeClr val="accent4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bg1"/>
          </a:solidFill>
          <a:prstDash val="solid"/>
        </a:ln>
        <a:effectLst>
          <a:innerShdw blurRad="63500" dist="50800" dir="13500000">
            <a:prstClr val="black">
              <a:alpha val="50000"/>
            </a:prstClr>
          </a:inn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53794" tIns="144780" rIns="270256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3800" b="1" kern="1200" dirty="0" smtClean="0">
              <a:latin typeface="Times New Roman" pitchFamily="18" charset="0"/>
              <a:cs typeface="Times New Roman" pitchFamily="18" charset="0"/>
            </a:rPr>
            <a:t>Байгууллагын карт</a:t>
          </a:r>
          <a:endParaRPr lang="en-US" sz="3800" b="1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1932470" y="3636926"/>
        <a:ext cx="5472684" cy="802305"/>
      </dsp:txXfrm>
    </dsp:sp>
    <dsp:sp modelId="{57E34C13-E675-4458-95C7-58BE589733FA}">
      <dsp:nvSpPr>
        <dsp:cNvPr id="0" name=""/>
        <dsp:cNvSpPr/>
      </dsp:nvSpPr>
      <dsp:spPr>
        <a:xfrm>
          <a:off x="685799" y="3552364"/>
          <a:ext cx="2216048" cy="973597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514BE17-8B9A-4036-841D-78C79A9CBAC7}" type="datetimeFigureOut">
              <a:rPr lang="en-US" smtClean="0"/>
              <a:pPr/>
              <a:t>9/22/2012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9DE3855-630C-4D8F-B8CE-3FBE1821C7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14BE17-8B9A-4036-841D-78C79A9CBAC7}" type="datetimeFigureOut">
              <a:rPr lang="en-US" smtClean="0"/>
              <a:pPr/>
              <a:t>9/22/2012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DE3855-630C-4D8F-B8CE-3FBE1821C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14BE17-8B9A-4036-841D-78C79A9CBAC7}" type="datetimeFigureOut">
              <a:rPr lang="en-US" smtClean="0"/>
              <a:pPr/>
              <a:t>9/22/2012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DE3855-630C-4D8F-B8CE-3FBE1821C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14BE17-8B9A-4036-841D-78C79A9CBAC7}" type="datetimeFigureOut">
              <a:rPr lang="en-US" smtClean="0"/>
              <a:pPr/>
              <a:t>9/22/2012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DE3855-630C-4D8F-B8CE-3FBE1821C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14BE17-8B9A-4036-841D-78C79A9CBAC7}" type="datetimeFigureOut">
              <a:rPr lang="en-US" smtClean="0"/>
              <a:pPr/>
              <a:t>9/22/2012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DE3855-630C-4D8F-B8CE-3FBE1821C7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14BE17-8B9A-4036-841D-78C79A9CBAC7}" type="datetimeFigureOut">
              <a:rPr lang="en-US" smtClean="0"/>
              <a:pPr/>
              <a:t>9/22/2012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DE3855-630C-4D8F-B8CE-3FBE1821C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14BE17-8B9A-4036-841D-78C79A9CBAC7}" type="datetimeFigureOut">
              <a:rPr lang="en-US" smtClean="0"/>
              <a:pPr/>
              <a:t>9/22/2012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DE3855-630C-4D8F-B8CE-3FBE1821C7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514BE17-8B9A-4036-841D-78C79A9CBAC7}" type="datetimeFigureOut">
              <a:rPr lang="en-US" smtClean="0"/>
              <a:pPr/>
              <a:t>9/22/2012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DE3855-630C-4D8F-B8CE-3FBE1821C7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514BE17-8B9A-4036-841D-78C79A9CBAC7}" type="datetimeFigureOut">
              <a:rPr lang="en-US" smtClean="0"/>
              <a:pPr/>
              <a:t>9/22/2012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9DE3855-630C-4D8F-B8CE-3FBE1821C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14BE17-8B9A-4036-841D-78C79A9CBAC7}" type="datetimeFigureOut">
              <a:rPr lang="en-US" smtClean="0"/>
              <a:pPr/>
              <a:t>9/22/2012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DE3855-630C-4D8F-B8CE-3FBE1821C7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14BE17-8B9A-4036-841D-78C79A9CBAC7}" type="datetimeFigureOut">
              <a:rPr lang="en-US" smtClean="0"/>
              <a:pPr/>
              <a:t>9/22/2012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DE3855-630C-4D8F-B8CE-3FBE1821C7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514BE17-8B9A-4036-841D-78C79A9CBAC7}" type="datetimeFigureOut">
              <a:rPr lang="en-US" smtClean="0"/>
              <a:pPr/>
              <a:t>9/22/2012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9DE3855-630C-4D8F-B8CE-3FBE1821C7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Семинар №2</a:t>
            </a: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Төлбөр тооцоо, төрөл хэлбэр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2-р баг:  С.Юмчин</a:t>
            </a: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Ө.Чин-Уянга</a:t>
            </a: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Х.Хишигмаа</a:t>
            </a: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М.Нямдаваа</a:t>
            </a: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Б.Нарансайхан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Банк санхүүгийн үндэс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mn-MN" sz="4000" dirty="0" smtClean="0">
                <a:latin typeface="Times New Roman" pitchFamily="18" charset="0"/>
                <a:cs typeface="Times New Roman" pitchFamily="18" charset="0"/>
              </a:rPr>
              <a:t>Семинар удирдах хугацаа 90 мин</a:t>
            </a:r>
          </a:p>
          <a:p>
            <a:pPr>
              <a:buNone/>
            </a:pPr>
            <a:endParaRPr lang="mn-MN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mn-MN" sz="4000" dirty="0" smtClean="0">
                <a:latin typeface="Times New Roman" pitchFamily="18" charset="0"/>
                <a:cs typeface="Times New Roman" pitchFamily="18" charset="0"/>
              </a:rPr>
              <a:t>Илтгэл тавих 70 мин</a:t>
            </a:r>
          </a:p>
          <a:p>
            <a:pPr>
              <a:buFont typeface="Wingdings" pitchFamily="2" charset="2"/>
              <a:buChar char="Ø"/>
            </a:pPr>
            <a:r>
              <a:rPr lang="mn-MN" sz="4000" dirty="0" smtClean="0">
                <a:latin typeface="Times New Roman" pitchFamily="18" charset="0"/>
                <a:cs typeface="Times New Roman" pitchFamily="18" charset="0"/>
              </a:rPr>
              <a:t>Тестийн шалгалт 20 мин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228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Төлөвлөгөө</a:t>
            </a:r>
            <a:r>
              <a:rPr lang="mn-MN" dirty="0" smtClean="0"/>
              <a:t/>
            </a:r>
            <a:br>
              <a:rPr lang="mn-MN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873691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Олон улсын төлбөр тооцооны хөгжил</a:t>
            </a:r>
          </a:p>
          <a:p>
            <a:pPr marL="514350" indent="-514350">
              <a:buFont typeface="+mj-lt"/>
              <a:buAutoNum type="arabicPeriod"/>
            </a:pPr>
            <a:endParaRPr lang="mn-MN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Монгол улсын төлбөр тооцооны хөгжил</a:t>
            </a:r>
          </a:p>
          <a:p>
            <a:pPr marL="514350" indent="-51435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Агуулга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4190999"/>
          </a:xfrm>
        </p:spPr>
        <p:txBody>
          <a:bodyPr>
            <a:normAutofit/>
          </a:bodyPr>
          <a:lstStyle/>
          <a:p>
            <a:r>
              <a:rPr lang="mn-MN" sz="7200" dirty="0" smtClean="0">
                <a:latin typeface="Times New Roman" pitchFamily="18" charset="0"/>
                <a:cs typeface="Times New Roman" pitchFamily="18" charset="0"/>
              </a:rPr>
              <a:t>Олон улсын төлбөр тооцооны хөгжил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ТС-н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үндсэн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зорилго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 ЭЗ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дахь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мөнгөний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эргэлтийг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хурдасгах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нийт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ЭЗ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болон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санхүүгийн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салбарт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хийгдэж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буй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төлбөр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тооцоог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				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тасралтгүй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				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найдвартай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				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шуурхай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гүйцэтгэх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явдал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Зорилго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535363"/>
          </a:xfrm>
        </p:spPr>
        <p:txBody>
          <a:bodyPr>
            <a:normAutofit/>
          </a:bodyPr>
          <a:lstStyle/>
          <a:p>
            <a:pPr lvl="2">
              <a:buFont typeface="Wingdings" pitchFamily="2" charset="2"/>
              <a:buChar char="Ø"/>
            </a:pPr>
            <a:r>
              <a:rPr lang="mn-MN" sz="6000" dirty="0" smtClean="0">
                <a:latin typeface="Times New Roman" pitchFamily="18" charset="0"/>
                <a:cs typeface="Times New Roman" pitchFamily="18" charset="0"/>
              </a:rPr>
              <a:t>Бэлэн</a:t>
            </a:r>
          </a:p>
          <a:p>
            <a:pPr lvl="2">
              <a:buFont typeface="Wingdings" pitchFamily="2" charset="2"/>
              <a:buChar char="Ø"/>
            </a:pPr>
            <a:r>
              <a:rPr lang="mn-MN" sz="6000" dirty="0" smtClean="0">
                <a:latin typeface="Times New Roman" pitchFamily="18" charset="0"/>
                <a:cs typeface="Times New Roman" pitchFamily="18" charset="0"/>
              </a:rPr>
              <a:t>Бэлэн бус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Autofit/>
          </a:bodyPr>
          <a:lstStyle/>
          <a:p>
            <a:r>
              <a:rPr lang="mn-MN" sz="6600" dirty="0" smtClean="0">
                <a:latin typeface="Times New Roman" pitchFamily="18" charset="0"/>
                <a:cs typeface="Times New Roman" pitchFamily="18" charset="0"/>
              </a:rPr>
              <a:t>Төлбөр тооцоо нь:</a:t>
            </a:r>
            <a:endParaRPr lang="en-US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838200" y="1143000"/>
          <a:ext cx="107442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n-MN" sz="4800" smtClean="0">
                <a:latin typeface="Times New Roman" pitchFamily="18" charset="0"/>
                <a:cs typeface="Times New Roman" pitchFamily="18" charset="0"/>
              </a:rPr>
              <a:t>Бэлэн бус тооцооны хэлбэрүүд</a:t>
            </a:r>
            <a:r>
              <a:rPr lang="mn-MN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209800" y="4724400"/>
            <a:ext cx="2362200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800" b="1" dirty="0" smtClean="0">
                <a:latin typeface="Times New Roman" pitchFamily="18" charset="0"/>
                <a:cs typeface="Times New Roman" pitchFamily="18" charset="0"/>
              </a:rPr>
              <a:t>Вексель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24400" y="4724400"/>
            <a:ext cx="2438400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800" b="1" dirty="0" smtClean="0">
                <a:latin typeface="Times New Roman" pitchFamily="18" charset="0"/>
                <a:cs typeface="Times New Roman" pitchFamily="18" charset="0"/>
              </a:rPr>
              <a:t>Карт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4800" dirty="0" smtClean="0">
                <a:latin typeface="Times New Roman" pitchFamily="18" charset="0"/>
                <a:cs typeface="Times New Roman" pitchFamily="18" charset="0"/>
              </a:rPr>
              <a:t>Картын тооцоо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928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VISA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- 1958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он /АНУ төв банк/</a:t>
            </a:r>
          </a:p>
          <a:p>
            <a:pPr>
              <a:buFont typeface="Wingdings" pitchFamily="2" charset="2"/>
              <a:buChar char="Ø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Кредит карт: 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visa classic card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                        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visa gold card</a:t>
            </a:r>
          </a:p>
          <a:p>
            <a:pPr>
              <a:buFont typeface="Wingdings" pitchFamily="2" charset="2"/>
              <a:buChar char="Ø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Арилжааны карт:  - Худ/авалтын карт</a:t>
            </a: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                                 - Корпорацийн карт</a:t>
            </a: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                                 - Бизнесийн карт</a:t>
            </a:r>
          </a:p>
          <a:p>
            <a:pPr>
              <a:buFont typeface="Wingdings" pitchFamily="2" charset="2"/>
              <a:buChar char="Ø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Дипосит карт :-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visa debit card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-electron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-interlink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mn-MN" dirty="0" smtClean="0"/>
              <a:t>       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>
              <a:buNone/>
            </a:pPr>
            <a:r>
              <a:rPr lang="en-U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MASTER CARD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- 1970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он /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ICA/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American Express Card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 1958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он </a:t>
            </a:r>
          </a:p>
          <a:p>
            <a:pPr>
              <a:buFontTx/>
              <a:buChar char="-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Хувь хүний/энгийн, алтан, цагаан алтан/</a:t>
            </a:r>
          </a:p>
          <a:p>
            <a:pPr>
              <a:buFontTx/>
              <a:buChar char="-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Байгууллагын/энгийн, алтан/</a:t>
            </a:r>
          </a:p>
          <a:p>
            <a:pPr>
              <a:buFontTx/>
              <a:buChar char="-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Оптима</a:t>
            </a:r>
          </a:p>
          <a:p>
            <a:pPr>
              <a:buFontTx/>
              <a:buChar char="-"/>
            </a:pP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JCB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1981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он/Япон/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mn-MN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Тодорхой хэмжээний мөнгийг тогтоосон хугацаанд төлөхийг баталж  бичсэн  хууль ёсны өрийн бичиг юм.</a:t>
            </a:r>
          </a:p>
          <a:p>
            <a:pPr>
              <a:buFont typeface="Wingdings" pitchFamily="2" charset="2"/>
              <a:buChar char="v"/>
            </a:pPr>
            <a:endParaRPr lang="mn-MN" sz="2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Векселийн тооцоонд оролцогч талууд: </a:t>
            </a:r>
          </a:p>
          <a:p>
            <a:pPr>
              <a:buFont typeface="Wingdings" pitchFamily="2" charset="2"/>
              <a:buChar char="v"/>
            </a:pPr>
            <a:r>
              <a:rPr lang="mn-MN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Вексель бичигч:</a:t>
            </a:r>
            <a:endParaRPr lang="mn-MN" sz="2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mn-MN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Вексель эзэмшигч:</a:t>
            </a:r>
            <a:endParaRPr lang="mn-MN" sz="2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mn-MN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Вексель шилжүүлэгч:</a:t>
            </a:r>
            <a:endParaRPr lang="en-US" sz="2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Векселийн тооцоо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245291"/>
          </a:xfrm>
        </p:spPr>
        <p:txBody>
          <a:bodyPr>
            <a:normAutofit/>
          </a:bodyPr>
          <a:lstStyle/>
          <a:p>
            <a:r>
              <a:rPr lang="mn-MN" sz="3200" b="1" dirty="0" smtClean="0">
                <a:latin typeface="Times New Roman" pitchFamily="18" charset="0"/>
                <a:cs typeface="Times New Roman" pitchFamily="18" charset="0"/>
              </a:rPr>
              <a:t>Вексель нь агуулгын хувьд: </a:t>
            </a:r>
          </a:p>
          <a:p>
            <a:pPr>
              <a:buFont typeface="Century Gothic" pitchFamily="34" charset="0"/>
              <a:buChar char="―"/>
            </a:pPr>
            <a:r>
              <a:rPr lang="mn-MN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Таваарын вексель :</a:t>
            </a:r>
            <a:endParaRPr lang="mn-MN" sz="3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Century Gothic" pitchFamily="34" charset="0"/>
              <a:buChar char="―"/>
            </a:pPr>
            <a:r>
              <a:rPr lang="mn-MN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Мөнгөн хэлбэртэй вексель:</a:t>
            </a:r>
          </a:p>
          <a:p>
            <a:pPr>
              <a:buFont typeface="Century Gothic" pitchFamily="34" charset="0"/>
              <a:buChar char="―"/>
            </a:pPr>
            <a:endParaRPr lang="mn-MN" sz="3200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Century Gothic" pitchFamily="34" charset="0"/>
              <a:buChar char="―"/>
            </a:pPr>
            <a:endParaRPr lang="mn-MN" sz="3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mn-MN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3200" b="1" dirty="0" smtClean="0">
                <a:latin typeface="Times New Roman" pitchFamily="18" charset="0"/>
                <a:cs typeface="Times New Roman" pitchFamily="18" charset="0"/>
              </a:rPr>
              <a:t>Векселийг: </a:t>
            </a:r>
          </a:p>
          <a:p>
            <a:pPr>
              <a:buFont typeface="Century Gothic" pitchFamily="34" charset="0"/>
              <a:buChar char="―"/>
            </a:pPr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Нэрлэсэн вексель:</a:t>
            </a:r>
            <a:endParaRPr lang="mn-MN" sz="3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Century Gothic" pitchFamily="34" charset="0"/>
              <a:buChar char="―"/>
            </a:pPr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Нэхэмжлэх вексель: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609600" y="381000"/>
          <a:ext cx="105156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990600"/>
            <a:ext cx="2438400" cy="11430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000" b="1" dirty="0" smtClean="0">
                <a:latin typeface="Times New Roman" pitchFamily="18" charset="0"/>
                <a:cs typeface="Times New Roman" pitchFamily="18" charset="0"/>
              </a:rPr>
              <a:t>Төлбөр хариуцагч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91200" y="990600"/>
            <a:ext cx="2590800" cy="11430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000" b="1" dirty="0" smtClean="0">
                <a:latin typeface="Times New Roman" pitchFamily="18" charset="0"/>
                <a:cs typeface="Times New Roman" pitchFamily="18" charset="0"/>
              </a:rPr>
              <a:t>Төлбөр нэхэмжлэгч  </a:t>
            </a:r>
          </a:p>
          <a:p>
            <a:pPr algn="ctr"/>
            <a:r>
              <a:rPr lang="mn-MN" sz="20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Бенифициар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20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57200" y="4572000"/>
            <a:ext cx="2743200" cy="10668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000" b="1" dirty="0" smtClean="0">
                <a:latin typeface="Times New Roman" pitchFamily="18" charset="0"/>
                <a:cs typeface="Times New Roman" pitchFamily="18" charset="0"/>
              </a:rPr>
              <a:t>Төлбөр хариуцагчийн банк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1295400" y="2362200"/>
            <a:ext cx="228600" cy="2057400"/>
          </a:xfrm>
          <a:prstGeom prst="downArrow">
            <a:avLst>
              <a:gd name="adj1" fmla="val 50000"/>
              <a:gd name="adj2" fmla="val 199745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Up Arrow 7"/>
          <p:cNvSpPr/>
          <p:nvPr/>
        </p:nvSpPr>
        <p:spPr>
          <a:xfrm>
            <a:off x="7848600" y="2286000"/>
            <a:ext cx="228600" cy="2286000"/>
          </a:xfrm>
          <a:prstGeom prst="upArrow">
            <a:avLst>
              <a:gd name="adj1" fmla="val 50000"/>
              <a:gd name="adj2" fmla="val 215080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-Right Arrow 8"/>
          <p:cNvSpPr/>
          <p:nvPr/>
        </p:nvSpPr>
        <p:spPr>
          <a:xfrm>
            <a:off x="3657600" y="1295400"/>
            <a:ext cx="1825752" cy="228600"/>
          </a:xfrm>
          <a:prstGeom prst="leftRightArrow">
            <a:avLst>
              <a:gd name="adj1" fmla="val 50000"/>
              <a:gd name="adj2" fmla="val 127868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429000" y="5029200"/>
            <a:ext cx="2209800" cy="304800"/>
          </a:xfrm>
          <a:prstGeom prst="rightArrow">
            <a:avLst>
              <a:gd name="adj1" fmla="val 50000"/>
              <a:gd name="adj2" fmla="val 196175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419600" y="8382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90600" y="31242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dirty="0" smtClean="0"/>
              <a:t>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191000" y="5410200"/>
            <a:ext cx="236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/>
              <a:t>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419600" y="1524000"/>
            <a:ext cx="617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/>
              <a:t>5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057400" y="2819400"/>
            <a:ext cx="301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mn-MN" dirty="0" smtClean="0"/>
          </a:p>
          <a:p>
            <a:r>
              <a:rPr lang="mn-MN" dirty="0" smtClean="0"/>
              <a:t>8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5867400" y="4648200"/>
            <a:ext cx="2971800" cy="10668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000" b="1" dirty="0" smtClean="0">
                <a:latin typeface="Times New Roman" pitchFamily="18" charset="0"/>
                <a:cs typeface="Times New Roman" pitchFamily="18" charset="0"/>
              </a:rPr>
              <a:t>Төлбөр</a:t>
            </a:r>
          </a:p>
          <a:p>
            <a:pPr algn="ctr"/>
            <a:r>
              <a:rPr lang="mn-MN" sz="2000" b="1" dirty="0" smtClean="0">
                <a:latin typeface="Times New Roman" pitchFamily="18" charset="0"/>
                <a:cs typeface="Times New Roman" pitchFamily="18" charset="0"/>
              </a:rPr>
              <a:t>нэхэмжлэгчийн банк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ight Arrow 18"/>
          <p:cNvSpPr/>
          <p:nvPr/>
        </p:nvSpPr>
        <p:spPr>
          <a:xfrm rot="10800000">
            <a:off x="3733800" y="1828800"/>
            <a:ext cx="1600200" cy="228600"/>
          </a:xfrm>
          <a:prstGeom prst="rightArrow">
            <a:avLst>
              <a:gd name="adj1" fmla="val 50000"/>
              <a:gd name="adj2" fmla="val 187349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2438400" y="2362200"/>
            <a:ext cx="228600" cy="2057400"/>
          </a:xfrm>
          <a:prstGeom prst="downArrow">
            <a:avLst>
              <a:gd name="adj1" fmla="val 50000"/>
              <a:gd name="adj2" fmla="val 188782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Up Arrow 20"/>
          <p:cNvSpPr/>
          <p:nvPr/>
        </p:nvSpPr>
        <p:spPr>
          <a:xfrm>
            <a:off x="6629400" y="2286000"/>
            <a:ext cx="228600" cy="2286000"/>
          </a:xfrm>
          <a:prstGeom prst="upArrow">
            <a:avLst>
              <a:gd name="adj1" fmla="val 50000"/>
              <a:gd name="adj2" fmla="val 215080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400800" y="32004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/>
              <a:t>4</a:t>
            </a:r>
            <a:endParaRPr lang="en-US" dirty="0"/>
          </a:p>
        </p:txBody>
      </p:sp>
      <p:sp>
        <p:nvSpPr>
          <p:cNvPr id="23" name="Down Arrow 22"/>
          <p:cNvSpPr/>
          <p:nvPr/>
        </p:nvSpPr>
        <p:spPr>
          <a:xfrm>
            <a:off x="7239000" y="2286000"/>
            <a:ext cx="228600" cy="2133600"/>
          </a:xfrm>
          <a:prstGeom prst="downArrow">
            <a:avLst>
              <a:gd name="adj1" fmla="val 50000"/>
              <a:gd name="adj2" fmla="val 188782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858000" y="3200400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/>
              <a:t>6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467600" y="3200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dirty="0" smtClean="0"/>
              <a:t>7</a:t>
            </a:r>
            <a:endParaRPr lang="en-US" dirty="0"/>
          </a:p>
        </p:txBody>
      </p:sp>
      <p:sp>
        <p:nvSpPr>
          <p:cNvPr id="26" name="Round Single Corner Rectangle 25"/>
          <p:cNvSpPr/>
          <p:nvPr/>
        </p:nvSpPr>
        <p:spPr>
          <a:xfrm>
            <a:off x="3581400" y="2971800"/>
            <a:ext cx="2286000" cy="914400"/>
          </a:xfrm>
          <a:prstGeom prst="round1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Аккредитив</a:t>
            </a:r>
            <a:endParaRPr lang="en-US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1066800" y="1219200"/>
            <a:ext cx="2438400" cy="1066800"/>
          </a:xfrm>
          <a:prstGeom prst="snip2DiagRect">
            <a:avLst/>
          </a:prstGeom>
          <a:solidFill>
            <a:srgbClr val="00B05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400" b="1" dirty="0" smtClean="0">
                <a:latin typeface="Times New Roman" pitchFamily="18" charset="0"/>
                <a:cs typeface="Times New Roman" pitchFamily="18" charset="0"/>
              </a:rPr>
              <a:t>Экспортологч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nip Diagonal Corner Rectangle 4"/>
          <p:cNvSpPr/>
          <p:nvPr/>
        </p:nvSpPr>
        <p:spPr>
          <a:xfrm>
            <a:off x="1143000" y="4114800"/>
            <a:ext cx="2438400" cy="1066800"/>
          </a:xfrm>
          <a:prstGeom prst="snip2DiagRect">
            <a:avLst/>
          </a:prstGeom>
          <a:solidFill>
            <a:srgbClr val="1CB02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000" b="1" dirty="0" smtClean="0">
                <a:latin typeface="Times New Roman" pitchFamily="18" charset="0"/>
                <a:cs typeface="Times New Roman" pitchFamily="18" charset="0"/>
              </a:rPr>
              <a:t>Экспортлогчийн банк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nip Diagonal Corner Rectangle 5"/>
          <p:cNvSpPr/>
          <p:nvPr/>
        </p:nvSpPr>
        <p:spPr>
          <a:xfrm>
            <a:off x="5257800" y="1219200"/>
            <a:ext cx="2438400" cy="1066800"/>
          </a:xfrm>
          <a:prstGeom prst="snip2DiagRect">
            <a:avLst/>
          </a:prstGeom>
          <a:solidFill>
            <a:srgbClr val="00B05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400" b="1" dirty="0" smtClean="0">
                <a:latin typeface="Times New Roman" pitchFamily="18" charset="0"/>
                <a:cs typeface="Times New Roman" pitchFamily="18" charset="0"/>
              </a:rPr>
              <a:t>Импортлогч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nip Diagonal Corner Rectangle 6"/>
          <p:cNvSpPr/>
          <p:nvPr/>
        </p:nvSpPr>
        <p:spPr>
          <a:xfrm>
            <a:off x="5334000" y="4191000"/>
            <a:ext cx="2438400" cy="1066800"/>
          </a:xfrm>
          <a:prstGeom prst="snip2DiagRect">
            <a:avLst/>
          </a:prstGeom>
          <a:solidFill>
            <a:srgbClr val="1CB02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000" b="1" dirty="0" smtClean="0">
                <a:latin typeface="Times New Roman" pitchFamily="18" charset="0"/>
                <a:cs typeface="Times New Roman" pitchFamily="18" charset="0"/>
              </a:rPr>
              <a:t>Импортлогчийн банк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1752600" y="2438400"/>
            <a:ext cx="228600" cy="1371600"/>
          </a:xfrm>
          <a:prstGeom prst="downArrow">
            <a:avLst>
              <a:gd name="adj1" fmla="val 50000"/>
              <a:gd name="adj2" fmla="val 201807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 rot="10800000">
            <a:off x="2514600" y="2438400"/>
            <a:ext cx="228600" cy="1371600"/>
          </a:xfrm>
          <a:prstGeom prst="downArrow">
            <a:avLst>
              <a:gd name="adj1" fmla="val 50000"/>
              <a:gd name="adj2" fmla="val 201807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5867400" y="2514600"/>
            <a:ext cx="228600" cy="1371600"/>
          </a:xfrm>
          <a:prstGeom prst="downArrow">
            <a:avLst>
              <a:gd name="adj1" fmla="val 50000"/>
              <a:gd name="adj2" fmla="val 201807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6400800" y="2514600"/>
            <a:ext cx="228600" cy="1371600"/>
          </a:xfrm>
          <a:prstGeom prst="downArrow">
            <a:avLst>
              <a:gd name="adj1" fmla="val 50000"/>
              <a:gd name="adj2" fmla="val 201807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0800000">
            <a:off x="7010400" y="2514600"/>
            <a:ext cx="228600" cy="1371600"/>
          </a:xfrm>
          <a:prstGeom prst="downArrow">
            <a:avLst>
              <a:gd name="adj1" fmla="val 50000"/>
              <a:gd name="adj2" fmla="val 201807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 rot="16200000">
            <a:off x="4229100" y="1104900"/>
            <a:ext cx="228600" cy="1371600"/>
          </a:xfrm>
          <a:prstGeom prst="downArrow">
            <a:avLst>
              <a:gd name="adj1" fmla="val 50000"/>
              <a:gd name="adj2" fmla="val 201807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 rot="16200000">
            <a:off x="4305300" y="4229100"/>
            <a:ext cx="228600" cy="1371600"/>
          </a:xfrm>
          <a:prstGeom prst="downArrow">
            <a:avLst>
              <a:gd name="adj1" fmla="val 50000"/>
              <a:gd name="adj2" fmla="val 201807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 rot="5400000">
            <a:off x="4305300" y="3771900"/>
            <a:ext cx="228600" cy="1371600"/>
          </a:xfrm>
          <a:prstGeom prst="downArrow">
            <a:avLst>
              <a:gd name="adj1" fmla="val 50000"/>
              <a:gd name="adj2" fmla="val 201807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191000" y="1371600"/>
            <a:ext cx="45719" cy="36933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mn-MN" dirty="0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371600" y="2971800"/>
            <a:ext cx="530286" cy="36933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mn-MN" dirty="0" smtClean="0"/>
              <a:t>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343400" y="4583668"/>
            <a:ext cx="301686" cy="36933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mn-MN" dirty="0" smtClean="0"/>
              <a:t>3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191000" y="3962400"/>
            <a:ext cx="454086" cy="36933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mn-MN" dirty="0" smtClean="0"/>
              <a:t>7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133600" y="2971800"/>
            <a:ext cx="381000" cy="36933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mn-MN" dirty="0" smtClean="0"/>
              <a:t>8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486400" y="2895600"/>
            <a:ext cx="301686" cy="36933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mn-MN" dirty="0" smtClean="0"/>
              <a:t>6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096000" y="2895600"/>
            <a:ext cx="301686" cy="36933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mn-MN" dirty="0" smtClean="0"/>
              <a:t>5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705600" y="2895600"/>
            <a:ext cx="530286" cy="36933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mn-MN" dirty="0" smtClean="0"/>
              <a:t>4</a:t>
            </a:r>
            <a:endParaRPr lang="en-US" dirty="0"/>
          </a:p>
        </p:txBody>
      </p:sp>
      <p:sp>
        <p:nvSpPr>
          <p:cNvPr id="25" name="Round Same Side Corner Rectangle 24"/>
          <p:cNvSpPr/>
          <p:nvPr/>
        </p:nvSpPr>
        <p:spPr>
          <a:xfrm>
            <a:off x="3733800" y="2895600"/>
            <a:ext cx="1371600" cy="685800"/>
          </a:xfrm>
          <a:prstGeom prst="round2SameRect">
            <a:avLst/>
          </a:prstGeom>
          <a:noFill/>
          <a:ln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400" b="1" dirty="0" smtClean="0">
                <a:solidFill>
                  <a:schemeClr val="tx1"/>
                </a:solidFill>
              </a:rPr>
              <a:t>Инкасс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ingle Corner Rectangle 3"/>
          <p:cNvSpPr/>
          <p:nvPr/>
        </p:nvSpPr>
        <p:spPr>
          <a:xfrm>
            <a:off x="1295400" y="1219200"/>
            <a:ext cx="2057400" cy="914400"/>
          </a:xfrm>
          <a:prstGeom prst="round1Rect">
            <a:avLst/>
          </a:prstGeom>
          <a:solidFill>
            <a:srgbClr val="0070C0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400" b="1" dirty="0" smtClean="0">
                <a:latin typeface="Times New Roman" pitchFamily="18" charset="0"/>
                <a:cs typeface="Times New Roman" pitchFamily="18" charset="0"/>
              </a:rPr>
              <a:t>Экспортлогч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ound Single Corner Rectangle 4"/>
          <p:cNvSpPr/>
          <p:nvPr/>
        </p:nvSpPr>
        <p:spPr>
          <a:xfrm>
            <a:off x="5943600" y="1219200"/>
            <a:ext cx="2057400" cy="914400"/>
          </a:xfrm>
          <a:prstGeom prst="round1Rect">
            <a:avLst/>
          </a:prstGeom>
          <a:solidFill>
            <a:srgbClr val="0070C0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400" b="1" dirty="0" smtClean="0">
                <a:latin typeface="Times New Roman" pitchFamily="18" charset="0"/>
                <a:cs typeface="Times New Roman" pitchFamily="18" charset="0"/>
              </a:rPr>
              <a:t>Импортлогч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1219200" y="3962400"/>
            <a:ext cx="2209800" cy="914400"/>
          </a:xfrm>
          <a:prstGeom prst="round1Rect">
            <a:avLst/>
          </a:prstGeom>
          <a:solidFill>
            <a:srgbClr val="843AB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000" b="1" dirty="0" smtClean="0">
                <a:latin typeface="Times New Roman" pitchFamily="18" charset="0"/>
                <a:cs typeface="Times New Roman" pitchFamily="18" charset="0"/>
              </a:rPr>
              <a:t>Экспортлогчийн банк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ound Single Corner Rectangle 6"/>
          <p:cNvSpPr/>
          <p:nvPr/>
        </p:nvSpPr>
        <p:spPr>
          <a:xfrm>
            <a:off x="5867400" y="3962400"/>
            <a:ext cx="2133600" cy="914400"/>
          </a:xfrm>
          <a:prstGeom prst="round1Rect">
            <a:avLst/>
          </a:prstGeom>
          <a:solidFill>
            <a:srgbClr val="843AB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000" b="1" dirty="0" smtClean="0">
                <a:latin typeface="Times New Roman" pitchFamily="18" charset="0"/>
                <a:cs typeface="Times New Roman" pitchFamily="18" charset="0"/>
              </a:rPr>
              <a:t>Импортлогчийн банк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3810000" y="1676400"/>
            <a:ext cx="1752600" cy="228600"/>
          </a:xfrm>
          <a:prstGeom prst="leftArrow">
            <a:avLst>
              <a:gd name="adj1" fmla="val 50000"/>
              <a:gd name="adj2" fmla="val 21626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 rot="10800000">
            <a:off x="3810000" y="4267200"/>
            <a:ext cx="1752600" cy="228600"/>
          </a:xfrm>
          <a:prstGeom prst="leftArrow">
            <a:avLst>
              <a:gd name="adj1" fmla="val 50000"/>
              <a:gd name="adj2" fmla="val 21626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3733800" y="4648200"/>
            <a:ext cx="1752600" cy="228600"/>
          </a:xfrm>
          <a:prstGeom prst="leftArrow">
            <a:avLst>
              <a:gd name="adj1" fmla="val 50000"/>
              <a:gd name="adj2" fmla="val 21626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/>
          <p:cNvSpPr/>
          <p:nvPr/>
        </p:nvSpPr>
        <p:spPr>
          <a:xfrm rot="16200000">
            <a:off x="1181100" y="3009900"/>
            <a:ext cx="1524000" cy="228600"/>
          </a:xfrm>
          <a:prstGeom prst="leftArrow">
            <a:avLst>
              <a:gd name="adj1" fmla="val 50000"/>
              <a:gd name="adj2" fmla="val 21626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/>
          <p:cNvSpPr/>
          <p:nvPr/>
        </p:nvSpPr>
        <p:spPr>
          <a:xfrm rot="16200000">
            <a:off x="5772150" y="2914650"/>
            <a:ext cx="1485900" cy="228600"/>
          </a:xfrm>
          <a:prstGeom prst="leftArrow">
            <a:avLst>
              <a:gd name="adj1" fmla="val 50000"/>
              <a:gd name="adj2" fmla="val 21626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/>
          <p:cNvSpPr/>
          <p:nvPr/>
        </p:nvSpPr>
        <p:spPr>
          <a:xfrm rot="5400000">
            <a:off x="6591300" y="2933700"/>
            <a:ext cx="1524000" cy="228600"/>
          </a:xfrm>
          <a:prstGeom prst="leftArrow">
            <a:avLst>
              <a:gd name="adj1" fmla="val 50000"/>
              <a:gd name="adj2" fmla="val 21626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572000" y="1219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0" y="2819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dirty="0" smtClean="0"/>
              <a:t>2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495800" y="38862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/>
              <a:t>3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858000" y="2895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dirty="0" smtClean="0"/>
              <a:t>4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019800" y="2895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dirty="0" smtClean="0"/>
              <a:t>5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572000" y="4953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dirty="0" smtClean="0"/>
              <a:t>6</a:t>
            </a:r>
            <a:endParaRPr lang="en-US" dirty="0"/>
          </a:p>
        </p:txBody>
      </p:sp>
      <p:sp>
        <p:nvSpPr>
          <p:cNvPr id="20" name="Round Same Side Corner Rectangle 19"/>
          <p:cNvSpPr/>
          <p:nvPr/>
        </p:nvSpPr>
        <p:spPr>
          <a:xfrm>
            <a:off x="3962400" y="2743200"/>
            <a:ext cx="1371600" cy="457200"/>
          </a:xfrm>
          <a:prstGeom prst="round2Same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Чек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mn-MN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mn-MN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mn-MN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Монгол улс дахь төлбөр тооцооны хөгжил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0"/>
          </a:xfrm>
        </p:spPr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Голомт банк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14800" y="1219200"/>
            <a:ext cx="1143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Кредит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05000" y="2057400"/>
            <a:ext cx="1143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Виза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57800" y="2895600"/>
            <a:ext cx="14478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Олон улсын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2895600"/>
            <a:ext cx="12954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Олон улсын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77000" y="2133600"/>
            <a:ext cx="1143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Мастер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467600" y="2895600"/>
            <a:ext cx="13716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дотоодын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0" y="2895600"/>
            <a:ext cx="13716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дотоодын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4800" y="5105400"/>
            <a:ext cx="1143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Энгийн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4800" y="4419600"/>
            <a:ext cx="1143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Алтан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8600" y="3733800"/>
            <a:ext cx="12192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Платинум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429000" y="5105400"/>
            <a:ext cx="1143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Энгийн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429000" y="4419600"/>
            <a:ext cx="1143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Алтан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429000" y="3733800"/>
            <a:ext cx="12192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Платинум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181600" y="5105400"/>
            <a:ext cx="1143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Энгийн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181600" y="4419600"/>
            <a:ext cx="1143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Алтан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05400" y="3733800"/>
            <a:ext cx="12192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Платинум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772400" y="4724400"/>
            <a:ext cx="1143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Энгийн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772400" y="4038600"/>
            <a:ext cx="1143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Алтан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7" name="Elbow Connector 36"/>
          <p:cNvCxnSpPr>
            <a:endCxn id="7" idx="3"/>
          </p:cNvCxnSpPr>
          <p:nvPr/>
        </p:nvCxnSpPr>
        <p:spPr>
          <a:xfrm rot="10800000" flipV="1">
            <a:off x="3048000" y="1601788"/>
            <a:ext cx="1066800" cy="760412"/>
          </a:xfrm>
          <a:prstGeom prst="bentConnector3">
            <a:avLst>
              <a:gd name="adj1" fmla="val 50000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43" name="Elbow Connector 42"/>
          <p:cNvCxnSpPr>
            <a:endCxn id="10" idx="1"/>
          </p:cNvCxnSpPr>
          <p:nvPr/>
        </p:nvCxnSpPr>
        <p:spPr>
          <a:xfrm>
            <a:off x="5181600" y="1600200"/>
            <a:ext cx="1295400" cy="838200"/>
          </a:xfrm>
          <a:prstGeom prst="bentConnector3">
            <a:avLst>
              <a:gd name="adj1" fmla="val 50000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47" name="Shape 46"/>
          <p:cNvCxnSpPr>
            <a:stCxn id="7" idx="2"/>
            <a:endCxn id="9" idx="3"/>
          </p:cNvCxnSpPr>
          <p:nvPr/>
        </p:nvCxnSpPr>
        <p:spPr>
          <a:xfrm rot="5400000">
            <a:off x="1924050" y="2647950"/>
            <a:ext cx="533400" cy="571500"/>
          </a:xfrm>
          <a:prstGeom prst="bentConnector2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49" name="Shape 48"/>
          <p:cNvCxnSpPr>
            <a:stCxn id="7" idx="2"/>
            <a:endCxn id="14" idx="1"/>
          </p:cNvCxnSpPr>
          <p:nvPr/>
        </p:nvCxnSpPr>
        <p:spPr>
          <a:xfrm rot="16200000" flipH="1">
            <a:off x="2495550" y="2647950"/>
            <a:ext cx="533400" cy="571500"/>
          </a:xfrm>
          <a:prstGeom prst="bentConnector2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51" name="Shape 50"/>
          <p:cNvCxnSpPr>
            <a:stCxn id="10" idx="2"/>
            <a:endCxn id="8" idx="3"/>
          </p:cNvCxnSpPr>
          <p:nvPr/>
        </p:nvCxnSpPr>
        <p:spPr>
          <a:xfrm rot="5400000">
            <a:off x="6648450" y="2800350"/>
            <a:ext cx="457200" cy="342900"/>
          </a:xfrm>
          <a:prstGeom prst="bentConnector2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53" name="Shape 52"/>
          <p:cNvCxnSpPr>
            <a:stCxn id="10" idx="2"/>
            <a:endCxn id="11" idx="1"/>
          </p:cNvCxnSpPr>
          <p:nvPr/>
        </p:nvCxnSpPr>
        <p:spPr>
          <a:xfrm rot="16200000" flipH="1">
            <a:off x="7029450" y="2762250"/>
            <a:ext cx="457200" cy="419100"/>
          </a:xfrm>
          <a:prstGeom prst="bentConnector2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64" name="Straight Connector 63"/>
          <p:cNvCxnSpPr/>
          <p:nvPr/>
        </p:nvCxnSpPr>
        <p:spPr>
          <a:xfrm rot="5400000">
            <a:off x="2209800" y="4572000"/>
            <a:ext cx="1981200" cy="1588"/>
          </a:xfrm>
          <a:prstGeom prst="lin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3200400" y="5562600"/>
            <a:ext cx="228600" cy="1588"/>
          </a:xfrm>
          <a:prstGeom prst="lin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68" name="Straight Connector 67"/>
          <p:cNvCxnSpPr>
            <a:endCxn id="27" idx="1"/>
          </p:cNvCxnSpPr>
          <p:nvPr/>
        </p:nvCxnSpPr>
        <p:spPr>
          <a:xfrm>
            <a:off x="3200400" y="4038600"/>
            <a:ext cx="228600" cy="0"/>
          </a:xfrm>
          <a:prstGeom prst="lin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70" name="Straight Connector 69"/>
          <p:cNvCxnSpPr>
            <a:endCxn id="26" idx="1"/>
          </p:cNvCxnSpPr>
          <p:nvPr/>
        </p:nvCxnSpPr>
        <p:spPr>
          <a:xfrm>
            <a:off x="3200400" y="4724400"/>
            <a:ext cx="228600" cy="1588"/>
          </a:xfrm>
          <a:prstGeom prst="lin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74" name="Shape 73"/>
          <p:cNvCxnSpPr/>
          <p:nvPr/>
        </p:nvCxnSpPr>
        <p:spPr>
          <a:xfrm rot="5400000">
            <a:off x="5486400" y="4419600"/>
            <a:ext cx="1905000" cy="228600"/>
          </a:xfrm>
          <a:prstGeom prst="bentConnector2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76" name="Straight Connector 75"/>
          <p:cNvCxnSpPr>
            <a:endCxn id="30" idx="3"/>
          </p:cNvCxnSpPr>
          <p:nvPr/>
        </p:nvCxnSpPr>
        <p:spPr>
          <a:xfrm flipH="1" flipV="1">
            <a:off x="6324600" y="4038600"/>
            <a:ext cx="228600" cy="1588"/>
          </a:xfrm>
          <a:prstGeom prst="lin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78" name="Straight Connector 77"/>
          <p:cNvCxnSpPr>
            <a:endCxn id="29" idx="3"/>
          </p:cNvCxnSpPr>
          <p:nvPr/>
        </p:nvCxnSpPr>
        <p:spPr>
          <a:xfrm rot="10800000">
            <a:off x="6324600" y="4724400"/>
            <a:ext cx="228600" cy="1588"/>
          </a:xfrm>
          <a:prstGeom prst="lin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81" name="Shape 80"/>
          <p:cNvCxnSpPr/>
          <p:nvPr/>
        </p:nvCxnSpPr>
        <p:spPr>
          <a:xfrm rot="5400000">
            <a:off x="685800" y="4495800"/>
            <a:ext cx="1905000" cy="228600"/>
          </a:xfrm>
          <a:prstGeom prst="bentConnector2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82" name="Straight Connector 81"/>
          <p:cNvCxnSpPr/>
          <p:nvPr/>
        </p:nvCxnSpPr>
        <p:spPr>
          <a:xfrm rot="10800000">
            <a:off x="1524000" y="4114800"/>
            <a:ext cx="228600" cy="1588"/>
          </a:xfrm>
          <a:prstGeom prst="lin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83" name="Straight Connector 82"/>
          <p:cNvCxnSpPr/>
          <p:nvPr/>
        </p:nvCxnSpPr>
        <p:spPr>
          <a:xfrm rot="10800000">
            <a:off x="1524000" y="4800600"/>
            <a:ext cx="228600" cy="1588"/>
          </a:xfrm>
          <a:prstGeom prst="lin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87" name="Straight Connector 86"/>
          <p:cNvCxnSpPr/>
          <p:nvPr/>
        </p:nvCxnSpPr>
        <p:spPr>
          <a:xfrm flipH="1">
            <a:off x="7543006" y="3505200"/>
            <a:ext cx="794" cy="1829594"/>
          </a:xfrm>
          <a:prstGeom prst="lin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7543800" y="5334000"/>
            <a:ext cx="228600" cy="1588"/>
          </a:xfrm>
          <a:prstGeom prst="lin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7543800" y="4495800"/>
            <a:ext cx="228600" cy="1588"/>
          </a:xfrm>
          <a:prstGeom prst="lin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94" name="TextBox 93"/>
          <p:cNvSpPr txBox="1"/>
          <p:nvPr/>
        </p:nvSpPr>
        <p:spPr>
          <a:xfrm>
            <a:off x="1143000" y="1295400"/>
            <a:ext cx="30168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14800" y="1219200"/>
            <a:ext cx="11430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Дебит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5000" y="2057400"/>
            <a:ext cx="11430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Виза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86400" y="2895600"/>
            <a:ext cx="1219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Олон улсын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2895600"/>
            <a:ext cx="1219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Олон улсын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77000" y="2133600"/>
            <a:ext cx="11430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Мастер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67600" y="2895600"/>
            <a:ext cx="13716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дотоодын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0" y="2895600"/>
            <a:ext cx="13716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дотоодын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" y="5105400"/>
            <a:ext cx="11430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Энгийн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3962400"/>
            <a:ext cx="11430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Алтан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29000" y="5105400"/>
            <a:ext cx="11430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Энгийн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429000" y="3886200"/>
            <a:ext cx="11430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Алтан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81600" y="5105400"/>
            <a:ext cx="11430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Энгийн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181600" y="3886200"/>
            <a:ext cx="11430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Алтан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772400" y="5105400"/>
            <a:ext cx="11430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Энгийн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772400" y="3962400"/>
            <a:ext cx="11430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Алтан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Elbow Connector 21"/>
          <p:cNvCxnSpPr>
            <a:endCxn id="5" idx="3"/>
          </p:cNvCxnSpPr>
          <p:nvPr/>
        </p:nvCxnSpPr>
        <p:spPr>
          <a:xfrm rot="10800000" flipV="1">
            <a:off x="3048000" y="1601788"/>
            <a:ext cx="1066800" cy="760412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23" name="Elbow Connector 22"/>
          <p:cNvCxnSpPr>
            <a:endCxn id="8" idx="1"/>
          </p:cNvCxnSpPr>
          <p:nvPr/>
        </p:nvCxnSpPr>
        <p:spPr>
          <a:xfrm>
            <a:off x="5181600" y="1600200"/>
            <a:ext cx="1295400" cy="838200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24" name="Shape 23"/>
          <p:cNvCxnSpPr>
            <a:stCxn id="5" idx="2"/>
            <a:endCxn id="7" idx="3"/>
          </p:cNvCxnSpPr>
          <p:nvPr/>
        </p:nvCxnSpPr>
        <p:spPr>
          <a:xfrm rot="5400000">
            <a:off x="1924050" y="2647950"/>
            <a:ext cx="533400" cy="571500"/>
          </a:xfrm>
          <a:prstGeom prst="bentConnector2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25" name="Shape 24"/>
          <p:cNvCxnSpPr>
            <a:stCxn id="5" idx="2"/>
            <a:endCxn id="10" idx="1"/>
          </p:cNvCxnSpPr>
          <p:nvPr/>
        </p:nvCxnSpPr>
        <p:spPr>
          <a:xfrm rot="16200000" flipH="1">
            <a:off x="2495550" y="2647950"/>
            <a:ext cx="533400" cy="571500"/>
          </a:xfrm>
          <a:prstGeom prst="bentConnector2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26" name="Shape 25"/>
          <p:cNvCxnSpPr>
            <a:stCxn id="8" idx="2"/>
            <a:endCxn id="6" idx="3"/>
          </p:cNvCxnSpPr>
          <p:nvPr/>
        </p:nvCxnSpPr>
        <p:spPr>
          <a:xfrm rot="5400000">
            <a:off x="6648450" y="2800350"/>
            <a:ext cx="457200" cy="342900"/>
          </a:xfrm>
          <a:prstGeom prst="bentConnector2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27" name="Shape 26"/>
          <p:cNvCxnSpPr>
            <a:stCxn id="8" idx="2"/>
            <a:endCxn id="9" idx="1"/>
          </p:cNvCxnSpPr>
          <p:nvPr/>
        </p:nvCxnSpPr>
        <p:spPr>
          <a:xfrm rot="16200000" flipH="1">
            <a:off x="7029450" y="2762250"/>
            <a:ext cx="457200" cy="419100"/>
          </a:xfrm>
          <a:prstGeom prst="bentConnector2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2209800" y="4572000"/>
            <a:ext cx="1981200" cy="1588"/>
          </a:xfrm>
          <a:prstGeom prst="lin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200400" y="5562600"/>
            <a:ext cx="228600" cy="1588"/>
          </a:xfrm>
          <a:prstGeom prst="lin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31" name="Straight Connector 30"/>
          <p:cNvCxnSpPr>
            <a:endCxn id="15" idx="1"/>
          </p:cNvCxnSpPr>
          <p:nvPr/>
        </p:nvCxnSpPr>
        <p:spPr>
          <a:xfrm>
            <a:off x="3200400" y="4191000"/>
            <a:ext cx="228600" cy="1588"/>
          </a:xfrm>
          <a:prstGeom prst="lin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32" name="Shape 31"/>
          <p:cNvCxnSpPr/>
          <p:nvPr/>
        </p:nvCxnSpPr>
        <p:spPr>
          <a:xfrm rot="5400000">
            <a:off x="5486400" y="4419600"/>
            <a:ext cx="1905000" cy="228600"/>
          </a:xfrm>
          <a:prstGeom prst="bentConnector2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34" name="Straight Connector 33"/>
          <p:cNvCxnSpPr>
            <a:endCxn id="18" idx="3"/>
          </p:cNvCxnSpPr>
          <p:nvPr/>
        </p:nvCxnSpPr>
        <p:spPr>
          <a:xfrm rot="10800000">
            <a:off x="6324600" y="4191000"/>
            <a:ext cx="228600" cy="1588"/>
          </a:xfrm>
          <a:prstGeom prst="lin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35" name="Shape 34"/>
          <p:cNvCxnSpPr/>
          <p:nvPr/>
        </p:nvCxnSpPr>
        <p:spPr>
          <a:xfrm rot="5400000">
            <a:off x="685800" y="4495800"/>
            <a:ext cx="1905000" cy="228600"/>
          </a:xfrm>
          <a:prstGeom prst="bentConnector2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37" name="Straight Connector 36"/>
          <p:cNvCxnSpPr/>
          <p:nvPr/>
        </p:nvCxnSpPr>
        <p:spPr>
          <a:xfrm rot="10800000">
            <a:off x="1524000" y="4191000"/>
            <a:ext cx="228600" cy="1588"/>
          </a:xfrm>
          <a:prstGeom prst="lin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543800" y="3505200"/>
            <a:ext cx="0" cy="1905000"/>
          </a:xfrm>
          <a:prstGeom prst="lin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543800" y="5410200"/>
            <a:ext cx="228600" cy="1588"/>
          </a:xfrm>
          <a:prstGeom prst="lin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43800" y="4267200"/>
            <a:ext cx="228600" cy="1588"/>
          </a:xfrm>
          <a:prstGeom prst="lin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42" name="TextBox 41"/>
          <p:cNvSpPr txBox="1"/>
          <p:nvPr/>
        </p:nvSpPr>
        <p:spPr>
          <a:xfrm>
            <a:off x="1524000" y="1371600"/>
            <a:ext cx="312906" cy="40011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>
              <a:buNone/>
            </a:pPr>
            <a:endParaRPr lang="mn-MN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mn-MN" sz="3600" dirty="0" smtClean="0">
                <a:latin typeface="Times New Roman" pitchFamily="18" charset="0"/>
                <a:cs typeface="Times New Roman" pitchFamily="18" charset="0"/>
              </a:rPr>
              <a:t>3. Хосолсон валюттай карт </a:t>
            </a:r>
          </a:p>
          <a:p>
            <a:pPr>
              <a:buNone/>
            </a:pPr>
            <a:r>
              <a:rPr lang="mn-MN" sz="36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Union Pay </a:t>
            </a:r>
            <a:endParaRPr lang="mn-MN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mn-MN" sz="3600" dirty="0" smtClean="0">
                <a:latin typeface="Times New Roman" pitchFamily="18" charset="0"/>
                <a:cs typeface="Times New Roman" pitchFamily="18" charset="0"/>
              </a:rPr>
              <a:t>5. Евро карт</a:t>
            </a:r>
          </a:p>
          <a:p>
            <a:pPr>
              <a:buNone/>
            </a:pPr>
            <a:r>
              <a:rPr lang="mn-MN" sz="3600" dirty="0" smtClean="0">
                <a:latin typeface="Times New Roman" pitchFamily="18" charset="0"/>
                <a:cs typeface="Times New Roman" pitchFamily="18" charset="0"/>
              </a:rPr>
              <a:t>6. Нандин</a:t>
            </a:r>
          </a:p>
          <a:p>
            <a:pPr>
              <a:buNone/>
            </a:pPr>
            <a:r>
              <a:rPr lang="mn-MN" sz="3600" dirty="0" smtClean="0">
                <a:latin typeface="Times New Roman" pitchFamily="18" charset="0"/>
                <a:cs typeface="Times New Roman" pitchFamily="18" charset="0"/>
              </a:rPr>
              <a:t>7. Бэлэглэлийн</a:t>
            </a:r>
          </a:p>
          <a:p>
            <a:pPr>
              <a:buNone/>
            </a:pPr>
            <a:r>
              <a:rPr lang="mn-MN" sz="3600" dirty="0" smtClean="0">
                <a:latin typeface="Times New Roman" pitchFamily="18" charset="0"/>
                <a:cs typeface="Times New Roman" pitchFamily="18" charset="0"/>
              </a:rPr>
              <a:t>8. Цалингийн</a:t>
            </a:r>
          </a:p>
          <a:p>
            <a:pPr>
              <a:buNone/>
            </a:pPr>
            <a:r>
              <a:rPr lang="mn-MN" sz="3600" dirty="0" smtClean="0">
                <a:latin typeface="Times New Roman" pitchFamily="18" charset="0"/>
                <a:cs typeface="Times New Roman" pitchFamily="18" charset="0"/>
              </a:rPr>
              <a:t>9. Оюутны  виза карт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Western union -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2000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он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SWIFT -2000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он</a:t>
            </a:r>
          </a:p>
          <a:p>
            <a:pPr>
              <a:buNone/>
            </a:pP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mn-MN" sz="3600" b="1" dirty="0" smtClean="0">
                <a:latin typeface="Times New Roman" pitchFamily="18" charset="0"/>
                <a:cs typeface="Times New Roman" pitchFamily="18" charset="0"/>
              </a:rPr>
              <a:t>Чекийн үйлчилгээ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Замын чек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Нэрийн чек</a:t>
            </a:r>
          </a:p>
          <a:p>
            <a:endParaRPr lang="mn-MN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mn-MN" sz="3600" b="1" dirty="0" smtClean="0">
                <a:latin typeface="Times New Roman" pitchFamily="18" charset="0"/>
                <a:cs typeface="Times New Roman" pitchFamily="18" charset="0"/>
              </a:rPr>
              <a:t> Инкассын үйлчилгээ</a:t>
            </a:r>
          </a:p>
          <a:p>
            <a:pPr>
              <a:buFont typeface="Wingdings" pitchFamily="2" charset="2"/>
              <a:buChar char="v"/>
            </a:pPr>
            <a:endParaRPr lang="mn-MN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mn-MN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3600" b="1" dirty="0" smtClean="0">
                <a:latin typeface="Times New Roman" pitchFamily="18" charset="0"/>
                <a:cs typeface="Times New Roman" pitchFamily="18" charset="0"/>
              </a:rPr>
              <a:t>Аккредитивийн үйлчилгээ</a:t>
            </a:r>
            <a:endParaRPr lang="mn-MN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Wingdings" pitchFamily="2" charset="2"/>
              <a:buChar char="v"/>
            </a:pPr>
            <a:r>
              <a:rPr lang="mn-MN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Гадаад</a:t>
            </a:r>
            <a:r>
              <a:rPr lang="mn-MN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гуйвуулга</a:t>
            </a:r>
            <a:endParaRPr lang="en-US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sz="4400" dirty="0" smtClean="0">
                <a:latin typeface="Times New Roman" pitchFamily="18" charset="0"/>
                <a:cs typeface="Times New Roman" pitchFamily="18" charset="0"/>
              </a:rPr>
              <a:t>Худалдаа хөгжлийн банк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743200" y="762000"/>
            <a:ext cx="3352800" cy="838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Олон улсын карт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38200" y="2209800"/>
            <a:ext cx="1828800" cy="6858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Энгийн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505200" y="2286000"/>
            <a:ext cx="1828800" cy="6858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Алтан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248400" y="2286000"/>
            <a:ext cx="1828800" cy="6858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Платинум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895600" y="3581400"/>
            <a:ext cx="3352800" cy="838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Дотоодын карт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33400" y="4953000"/>
            <a:ext cx="1828800" cy="6858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Энгийн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590800" y="4953000"/>
            <a:ext cx="1828800" cy="6858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Алтан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572000" y="4953000"/>
            <a:ext cx="1828800" cy="6858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Цалин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629400" y="4953000"/>
            <a:ext cx="1828800" cy="6858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Оюутан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Straight Connector 18"/>
          <p:cNvCxnSpPr>
            <a:stCxn id="4" idx="4"/>
            <a:endCxn id="9" idx="0"/>
          </p:cNvCxnSpPr>
          <p:nvPr/>
        </p:nvCxnSpPr>
        <p:spPr>
          <a:xfrm flipH="1">
            <a:off x="1752600" y="1600200"/>
            <a:ext cx="2667000" cy="609600"/>
          </a:xfrm>
          <a:prstGeom prst="lin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21" name="Straight Connector 20"/>
          <p:cNvCxnSpPr>
            <a:stCxn id="4" idx="4"/>
            <a:endCxn id="11" idx="0"/>
          </p:cNvCxnSpPr>
          <p:nvPr/>
        </p:nvCxnSpPr>
        <p:spPr>
          <a:xfrm>
            <a:off x="4419600" y="1600200"/>
            <a:ext cx="0" cy="685800"/>
          </a:xfrm>
          <a:prstGeom prst="lin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23" name="Straight Connector 22"/>
          <p:cNvCxnSpPr>
            <a:stCxn id="4" idx="4"/>
            <a:endCxn id="12" idx="0"/>
          </p:cNvCxnSpPr>
          <p:nvPr/>
        </p:nvCxnSpPr>
        <p:spPr>
          <a:xfrm>
            <a:off x="4419600" y="1600200"/>
            <a:ext cx="2743200" cy="685800"/>
          </a:xfrm>
          <a:prstGeom prst="lin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28" name="Straight Connector 27"/>
          <p:cNvCxnSpPr>
            <a:stCxn id="13" idx="4"/>
            <a:endCxn id="14" idx="0"/>
          </p:cNvCxnSpPr>
          <p:nvPr/>
        </p:nvCxnSpPr>
        <p:spPr>
          <a:xfrm flipH="1">
            <a:off x="1447800" y="4419600"/>
            <a:ext cx="3124200" cy="533400"/>
          </a:xfrm>
          <a:prstGeom prst="lin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30" name="Straight Connector 29"/>
          <p:cNvCxnSpPr>
            <a:stCxn id="13" idx="4"/>
            <a:endCxn id="15" idx="0"/>
          </p:cNvCxnSpPr>
          <p:nvPr/>
        </p:nvCxnSpPr>
        <p:spPr>
          <a:xfrm flipH="1">
            <a:off x="3505200" y="4419600"/>
            <a:ext cx="1066800" cy="533400"/>
          </a:xfrm>
          <a:prstGeom prst="lin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32" name="Straight Connector 31"/>
          <p:cNvCxnSpPr>
            <a:stCxn id="13" idx="4"/>
            <a:endCxn id="16" idx="0"/>
          </p:cNvCxnSpPr>
          <p:nvPr/>
        </p:nvCxnSpPr>
        <p:spPr>
          <a:xfrm>
            <a:off x="4572000" y="4419600"/>
            <a:ext cx="914400" cy="533400"/>
          </a:xfrm>
          <a:prstGeom prst="lin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34" name="Straight Connector 33"/>
          <p:cNvCxnSpPr>
            <a:stCxn id="13" idx="4"/>
            <a:endCxn id="17" idx="0"/>
          </p:cNvCxnSpPr>
          <p:nvPr/>
        </p:nvCxnSpPr>
        <p:spPr>
          <a:xfrm>
            <a:off x="4572000" y="4419600"/>
            <a:ext cx="2971800" cy="533400"/>
          </a:xfrm>
          <a:prstGeom prst="lin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971800" y="914400"/>
            <a:ext cx="2971800" cy="6858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Байгууллагын карт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81200" y="2133600"/>
            <a:ext cx="1828800" cy="6858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Дебит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105400" y="2133600"/>
            <a:ext cx="1828800" cy="6858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Кредит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Straight Connector 7"/>
          <p:cNvCxnSpPr>
            <a:stCxn id="4" idx="4"/>
            <a:endCxn id="5" idx="0"/>
          </p:cNvCxnSpPr>
          <p:nvPr/>
        </p:nvCxnSpPr>
        <p:spPr>
          <a:xfrm flipH="1">
            <a:off x="2895600" y="1600200"/>
            <a:ext cx="1562100" cy="533400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10" name="Straight Connector 9"/>
          <p:cNvCxnSpPr>
            <a:stCxn id="4" idx="4"/>
            <a:endCxn id="7" idx="0"/>
          </p:cNvCxnSpPr>
          <p:nvPr/>
        </p:nvCxnSpPr>
        <p:spPr>
          <a:xfrm>
            <a:off x="4457700" y="1600200"/>
            <a:ext cx="1562100" cy="533400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sp>
        <p:nvSpPr>
          <p:cNvPr id="11" name="Oval 10"/>
          <p:cNvSpPr/>
          <p:nvPr/>
        </p:nvSpPr>
        <p:spPr>
          <a:xfrm>
            <a:off x="2819400" y="3505200"/>
            <a:ext cx="3352800" cy="6858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Со бренд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62000" y="4876800"/>
            <a:ext cx="2133600" cy="6858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Орифлемийн карт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505200" y="4876800"/>
            <a:ext cx="2514600" cy="6858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Эмэгтэйчүүдийн карт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324600" y="4876800"/>
            <a:ext cx="2133600" cy="6858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Шунхлай карт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Straight Connector 14"/>
          <p:cNvCxnSpPr>
            <a:stCxn id="11" idx="4"/>
            <a:endCxn id="12" idx="0"/>
          </p:cNvCxnSpPr>
          <p:nvPr/>
        </p:nvCxnSpPr>
        <p:spPr>
          <a:xfrm flipH="1">
            <a:off x="1828800" y="4191000"/>
            <a:ext cx="2667000" cy="685800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16" name="Straight Connector 15"/>
          <p:cNvCxnSpPr>
            <a:stCxn id="11" idx="4"/>
            <a:endCxn id="13" idx="0"/>
          </p:cNvCxnSpPr>
          <p:nvPr/>
        </p:nvCxnSpPr>
        <p:spPr>
          <a:xfrm>
            <a:off x="4495800" y="4191000"/>
            <a:ext cx="266700" cy="685800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17" name="Straight Connector 16"/>
          <p:cNvCxnSpPr>
            <a:stCxn id="11" idx="4"/>
            <a:endCxn id="14" idx="0"/>
          </p:cNvCxnSpPr>
          <p:nvPr/>
        </p:nvCxnSpPr>
        <p:spPr>
          <a:xfrm>
            <a:off x="4495800" y="4191000"/>
            <a:ext cx="2895600" cy="685800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24529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mn-MN" sz="4000" b="1" cap="all" dirty="0">
                <a:latin typeface="Times New Roman" pitchFamily="18" charset="0"/>
                <a:cs typeface="Times New Roman" pitchFamily="18" charset="0"/>
              </a:rPr>
              <a:t>Гадаад </a:t>
            </a:r>
            <a:r>
              <a:rPr lang="mn-MN" sz="4000" b="1" cap="all" dirty="0" smtClean="0">
                <a:latin typeface="Times New Roman" pitchFamily="18" charset="0"/>
                <a:cs typeface="Times New Roman" pitchFamily="18" charset="0"/>
              </a:rPr>
              <a:t>гуйвуулга</a:t>
            </a:r>
          </a:p>
          <a:p>
            <a:pPr>
              <a:buFont typeface="Wingdings" pitchFamily="2" charset="2"/>
              <a:buChar char="v"/>
            </a:pPr>
            <a:endParaRPr lang="mn-MN" sz="3200" b="1" cap="all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cap="all" dirty="0" err="1" smtClean="0">
                <a:latin typeface="Times New Roman" pitchFamily="18" charset="0"/>
                <a:cs typeface="Times New Roman" pitchFamily="18" charset="0"/>
              </a:rPr>
              <a:t>MoneyGram</a:t>
            </a:r>
            <a:endParaRPr lang="mn-MN" sz="3200" b="1" cap="all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200" b="1" cap="all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cap="all" dirty="0" err="1" smtClean="0">
                <a:latin typeface="Times New Roman" pitchFamily="18" charset="0"/>
                <a:cs typeface="Times New Roman" pitchFamily="18" charset="0"/>
              </a:rPr>
              <a:t>PayEasy</a:t>
            </a:r>
            <a:endParaRPr lang="mn-MN" sz="3200" b="1" cap="all" dirty="0" smtClean="0">
              <a:latin typeface="Times New Roman" pitchFamily="18" charset="0"/>
              <a:cs typeface="Times New Roman" pitchFamily="18" charset="0"/>
            </a:endParaRPr>
          </a:p>
          <a:p>
            <a:endParaRPr lang="mn-MN" sz="3200" b="1" cap="all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cap="all" dirty="0" smtClean="0">
                <a:latin typeface="Times New Roman" pitchFamily="18" charset="0"/>
                <a:cs typeface="Times New Roman" pitchFamily="18" charset="0"/>
              </a:rPr>
              <a:t>SWIFT</a:t>
            </a:r>
            <a:endParaRPr lang="mn-MN" sz="32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mn-MN" b="1" cap="all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mn-MN" sz="2800" b="1" cap="all" dirty="0" smtClean="0">
                <a:latin typeface="Times New Roman" pitchFamily="18" charset="0"/>
                <a:cs typeface="Times New Roman" pitchFamily="18" charset="0"/>
              </a:rPr>
              <a:t>Аккердитив</a:t>
            </a:r>
          </a:p>
          <a:p>
            <a:endParaRPr lang="mn-MN" sz="28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mn-MN" sz="2800" b="1" cap="all" dirty="0" smtClean="0">
                <a:latin typeface="Times New Roman" pitchFamily="18" charset="0"/>
                <a:cs typeface="Times New Roman" pitchFamily="18" charset="0"/>
              </a:rPr>
              <a:t>Инкасс</a:t>
            </a:r>
          </a:p>
          <a:p>
            <a:pPr>
              <a:buNone/>
            </a:pPr>
            <a:endParaRPr lang="mn-MN" sz="28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mn-MN" sz="2800" b="1" dirty="0" smtClean="0">
                <a:latin typeface="Times New Roman" pitchFamily="18" charset="0"/>
                <a:cs typeface="Times New Roman" pitchFamily="18" charset="0"/>
              </a:rPr>
              <a:t>ЧЕК</a:t>
            </a:r>
          </a:p>
          <a:p>
            <a:pPr>
              <a:buNone/>
            </a:pP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              -Замын чек</a:t>
            </a:r>
          </a:p>
          <a:p>
            <a:pPr>
              <a:buNone/>
            </a:pP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              -Нэрийн чек</a:t>
            </a:r>
          </a:p>
          <a:p>
            <a:pPr>
              <a:buNone/>
            </a:pP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              -Бэлэглэлийн чек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sz="4400" dirty="0" smtClean="0">
                <a:latin typeface="Times New Roman" pitchFamily="18" charset="0"/>
                <a:cs typeface="Times New Roman" pitchFamily="18" charset="0"/>
              </a:rPr>
              <a:t>Гадаад төлбөр тооцоо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tdbm.mn/content/neriin-cheque-1.gif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66800" y="1295400"/>
            <a:ext cx="7391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676400" y="457200"/>
            <a:ext cx="652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Стандарт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Чартеред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банкны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ам.долларын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чек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tdbm.mn/content/neriin-cheque-3.gif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38200" y="1219200"/>
            <a:ext cx="7315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600200" y="457200"/>
            <a:ext cx="5631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OCBC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банкны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сингапур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долларын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чек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tdbm.mn/content/neriin-cheque-2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838200"/>
            <a:ext cx="7391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828800" y="228600"/>
            <a:ext cx="5377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HSBC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банкны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фунт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стерлингийн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чек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533400"/>
          <a:ext cx="8229600" cy="559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567</TotalTime>
  <Words>486</Words>
  <Application>Microsoft Office PowerPoint</Application>
  <PresentationFormat>On-screen Show (4:3)</PresentationFormat>
  <Paragraphs>223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Concourse</vt:lpstr>
      <vt:lpstr>Банк санхүүгийн үндэс</vt:lpstr>
      <vt:lpstr> Төлөвлөгөө </vt:lpstr>
      <vt:lpstr>Агуулга</vt:lpstr>
      <vt:lpstr>Олон улсын төлбөр тооцооны хөгжил</vt:lpstr>
      <vt:lpstr>Зорилго</vt:lpstr>
      <vt:lpstr>Төлбөр тооцоо нь:</vt:lpstr>
      <vt:lpstr>Бэлэн бус тооцооны хэлбэрүүд:</vt:lpstr>
      <vt:lpstr>Картын тооцоо</vt:lpstr>
      <vt:lpstr>Slide 9</vt:lpstr>
      <vt:lpstr>Slide 10</vt:lpstr>
      <vt:lpstr>Векселийн тооцоо</vt:lpstr>
      <vt:lpstr>Slide 12</vt:lpstr>
      <vt:lpstr>Slide 13</vt:lpstr>
      <vt:lpstr>Slide 14</vt:lpstr>
      <vt:lpstr>Slide 15</vt:lpstr>
      <vt:lpstr>Slide 16</vt:lpstr>
      <vt:lpstr>Slide 17</vt:lpstr>
      <vt:lpstr>Голомт банк</vt:lpstr>
      <vt:lpstr>Slide 19</vt:lpstr>
      <vt:lpstr>Slide 20</vt:lpstr>
      <vt:lpstr>Гадаад гуйвуулга</vt:lpstr>
      <vt:lpstr>Худалдаа хөгжлийн банк</vt:lpstr>
      <vt:lpstr>Slide 23</vt:lpstr>
      <vt:lpstr>Slide 24</vt:lpstr>
      <vt:lpstr>Slide 25</vt:lpstr>
      <vt:lpstr>Гадаад төлбөр тооцоо</vt:lpstr>
      <vt:lpstr>Slide 27</vt:lpstr>
      <vt:lpstr>Slide 28</vt:lpstr>
      <vt:lpstr>Slide 29</vt:lpstr>
      <vt:lpstr>Slide 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Олон улсын төлбөр тооцооны хэлбэрүүд</dc:title>
  <dc:creator>ABC</dc:creator>
  <cp:lastModifiedBy>Yumchin</cp:lastModifiedBy>
  <cp:revision>78</cp:revision>
  <dcterms:created xsi:type="dcterms:W3CDTF">2012-09-21T20:29:48Z</dcterms:created>
  <dcterms:modified xsi:type="dcterms:W3CDTF">2012-09-22T02:43:26Z</dcterms:modified>
</cp:coreProperties>
</file>