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notesSlides/notesSlide3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6"/>
  </p:notesMasterIdLst>
  <p:sldIdLst>
    <p:sldId id="290" r:id="rId3"/>
    <p:sldId id="257" r:id="rId4"/>
    <p:sldId id="289" r:id="rId5"/>
    <p:sldId id="261" r:id="rId6"/>
    <p:sldId id="292" r:id="rId7"/>
    <p:sldId id="294" r:id="rId8"/>
    <p:sldId id="271" r:id="rId9"/>
    <p:sldId id="262" r:id="rId10"/>
    <p:sldId id="263" r:id="rId11"/>
    <p:sldId id="266" r:id="rId12"/>
    <p:sldId id="295" r:id="rId13"/>
    <p:sldId id="297" r:id="rId14"/>
    <p:sldId id="298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94" autoAdjust="0"/>
    <p:restoredTop sz="94600"/>
  </p:normalViewPr>
  <p:slideViewPr>
    <p:cSldViewPr>
      <p:cViewPr varScale="1">
        <p:scale>
          <a:sx n="64" d="100"/>
          <a:sy n="64" d="100"/>
        </p:scale>
        <p:origin x="-14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54D8A8-7E7E-4993-8820-72032DF200A9}" type="doc">
      <dgm:prSet loTypeId="urn:microsoft.com/office/officeart/2005/8/layout/hierarchy6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D6059EF-B01D-4A22-AE95-F5068F18ADD6}">
      <dgm:prSet phldrT="[Text]"/>
      <dgm:spPr>
        <a:solidFill>
          <a:srgbClr val="0070C0"/>
        </a:solidFill>
      </dgm:spPr>
      <dgm:t>
        <a:bodyPr/>
        <a:lstStyle/>
        <a:p>
          <a:r>
            <a:rPr lang="mn-MN" b="1" dirty="0" smtClean="0">
              <a:solidFill>
                <a:srgbClr val="002060"/>
              </a:solidFill>
            </a:rPr>
            <a:t>Монгол улсын татвар</a:t>
          </a:r>
          <a:endParaRPr lang="en-US" b="1" dirty="0">
            <a:solidFill>
              <a:srgbClr val="002060"/>
            </a:solidFill>
          </a:endParaRPr>
        </a:p>
      </dgm:t>
    </dgm:pt>
    <dgm:pt modelId="{81E2C802-EC7A-417E-9829-197F34C958A7}" type="parTrans" cxnId="{ABB5CFA4-3247-4070-A346-E1468F77253C}">
      <dgm:prSet/>
      <dgm:spPr/>
      <dgm:t>
        <a:bodyPr/>
        <a:lstStyle/>
        <a:p>
          <a:endParaRPr lang="en-US"/>
        </a:p>
      </dgm:t>
    </dgm:pt>
    <dgm:pt modelId="{FCC79A06-0C81-4930-96D5-33BF002B260B}" type="sibTrans" cxnId="{ABB5CFA4-3247-4070-A346-E1468F77253C}">
      <dgm:prSet/>
      <dgm:spPr/>
      <dgm:t>
        <a:bodyPr/>
        <a:lstStyle/>
        <a:p>
          <a:endParaRPr lang="en-US"/>
        </a:p>
      </dgm:t>
    </dgm:pt>
    <dgm:pt modelId="{C86D1E05-B912-4297-80F9-FAAEF5002EB4}">
      <dgm:prSet phldrT="[Text]"/>
      <dgm:spPr/>
      <dgm:t>
        <a:bodyPr/>
        <a:lstStyle/>
        <a:p>
          <a:r>
            <a:rPr lang="mn-MN" dirty="0" smtClean="0">
              <a:solidFill>
                <a:srgbClr val="002060"/>
              </a:solidFill>
            </a:rPr>
            <a:t>Албан татвар</a:t>
          </a:r>
          <a:endParaRPr lang="en-US" dirty="0">
            <a:solidFill>
              <a:srgbClr val="002060"/>
            </a:solidFill>
          </a:endParaRPr>
        </a:p>
      </dgm:t>
    </dgm:pt>
    <dgm:pt modelId="{DDE9CFCF-6D04-4633-B0AD-12EB9B9FC4F0}" type="parTrans" cxnId="{EC436EE9-50D2-40AC-A653-D616DB43115A}">
      <dgm:prSet/>
      <dgm:spPr/>
      <dgm:t>
        <a:bodyPr/>
        <a:lstStyle/>
        <a:p>
          <a:endParaRPr lang="en-US"/>
        </a:p>
      </dgm:t>
    </dgm:pt>
    <dgm:pt modelId="{8ECB55D8-C012-45EB-95FA-11A7709E5FFB}" type="sibTrans" cxnId="{EC436EE9-50D2-40AC-A653-D616DB43115A}">
      <dgm:prSet/>
      <dgm:spPr/>
      <dgm:t>
        <a:bodyPr/>
        <a:lstStyle/>
        <a:p>
          <a:endParaRPr lang="en-US"/>
        </a:p>
      </dgm:t>
    </dgm:pt>
    <dgm:pt modelId="{DA494EB9-9D24-4BC7-A9E5-E4C1BC466704}">
      <dgm:prSet phldrT="[Text]"/>
      <dgm:spPr/>
      <dgm:t>
        <a:bodyPr/>
        <a:lstStyle/>
        <a:p>
          <a:r>
            <a:rPr lang="mn-MN" dirty="0" smtClean="0">
              <a:solidFill>
                <a:srgbClr val="002060"/>
              </a:solidFill>
            </a:rPr>
            <a:t>Хураамж </a:t>
          </a:r>
          <a:endParaRPr lang="en-US" dirty="0">
            <a:solidFill>
              <a:srgbClr val="002060"/>
            </a:solidFill>
          </a:endParaRPr>
        </a:p>
      </dgm:t>
    </dgm:pt>
    <dgm:pt modelId="{AF5C3FB5-A5F5-40E5-B346-29E3BAC28541}" type="parTrans" cxnId="{719FBCEB-8762-45F4-A59B-288DA9237E89}">
      <dgm:prSet/>
      <dgm:spPr/>
      <dgm:t>
        <a:bodyPr/>
        <a:lstStyle/>
        <a:p>
          <a:endParaRPr lang="en-US"/>
        </a:p>
      </dgm:t>
    </dgm:pt>
    <dgm:pt modelId="{D198CC6C-D337-4E5B-8580-F9047786D9F7}" type="sibTrans" cxnId="{719FBCEB-8762-45F4-A59B-288DA9237E89}">
      <dgm:prSet/>
      <dgm:spPr/>
      <dgm:t>
        <a:bodyPr/>
        <a:lstStyle/>
        <a:p>
          <a:endParaRPr lang="en-US"/>
        </a:p>
      </dgm:t>
    </dgm:pt>
    <dgm:pt modelId="{B200B9CC-501B-42D1-8676-5EB4F363F8A7}">
      <dgm:prSet phldrT="[Text]"/>
      <dgm:spPr/>
      <dgm:t>
        <a:bodyPr/>
        <a:lstStyle/>
        <a:p>
          <a:r>
            <a:rPr lang="mn-MN" dirty="0" smtClean="0">
              <a:solidFill>
                <a:srgbClr val="002060"/>
              </a:solidFill>
            </a:rPr>
            <a:t>Төлбөр </a:t>
          </a:r>
        </a:p>
      </dgm:t>
    </dgm:pt>
    <dgm:pt modelId="{76770DD2-E0CA-4903-B494-4DA488A747FB}" type="parTrans" cxnId="{72FE9D6E-1E53-4937-A4BA-9987DE531B1D}">
      <dgm:prSet/>
      <dgm:spPr/>
      <dgm:t>
        <a:bodyPr/>
        <a:lstStyle/>
        <a:p>
          <a:endParaRPr lang="en-US"/>
        </a:p>
      </dgm:t>
    </dgm:pt>
    <dgm:pt modelId="{3D445EDC-2EA6-4359-95A6-2335C02D26B0}" type="sibTrans" cxnId="{72FE9D6E-1E53-4937-A4BA-9987DE531B1D}">
      <dgm:prSet/>
      <dgm:spPr/>
      <dgm:t>
        <a:bodyPr/>
        <a:lstStyle/>
        <a:p>
          <a:endParaRPr lang="en-US"/>
        </a:p>
      </dgm:t>
    </dgm:pt>
    <dgm:pt modelId="{A70BA233-AEBA-46CD-8D05-DBA015071A2F}">
      <dgm:prSet/>
      <dgm:spPr/>
      <dgm:t>
        <a:bodyPr/>
        <a:lstStyle/>
        <a:p>
          <a:r>
            <a:rPr lang="mn-MN" dirty="0" smtClean="0"/>
            <a:t>Шууд </a:t>
          </a:r>
          <a:endParaRPr lang="en-US" dirty="0"/>
        </a:p>
      </dgm:t>
    </dgm:pt>
    <dgm:pt modelId="{B74747AA-7E59-42F7-8B07-688D1F2A01B7}" type="parTrans" cxnId="{2C53B75A-854A-435F-9C60-6830442B2275}">
      <dgm:prSet/>
      <dgm:spPr/>
      <dgm:t>
        <a:bodyPr/>
        <a:lstStyle/>
        <a:p>
          <a:endParaRPr lang="en-US"/>
        </a:p>
      </dgm:t>
    </dgm:pt>
    <dgm:pt modelId="{FC8CB915-304A-42BB-852B-2516B88B2B4D}" type="sibTrans" cxnId="{2C53B75A-854A-435F-9C60-6830442B2275}">
      <dgm:prSet/>
      <dgm:spPr/>
      <dgm:t>
        <a:bodyPr/>
        <a:lstStyle/>
        <a:p>
          <a:endParaRPr lang="en-US"/>
        </a:p>
      </dgm:t>
    </dgm:pt>
    <dgm:pt modelId="{2CE6991A-EDB6-4EA7-818B-F9922E12CC08}">
      <dgm:prSet/>
      <dgm:spPr/>
      <dgm:t>
        <a:bodyPr/>
        <a:lstStyle/>
        <a:p>
          <a:r>
            <a:rPr lang="mn-MN" dirty="0" smtClean="0"/>
            <a:t>Шууд бус</a:t>
          </a:r>
          <a:endParaRPr lang="en-US" dirty="0"/>
        </a:p>
      </dgm:t>
    </dgm:pt>
    <dgm:pt modelId="{67F5E64F-8BF8-4EFF-9666-6C738EAB360E}" type="parTrans" cxnId="{A3EFEB8A-44DB-45AF-8547-1469C76FB695}">
      <dgm:prSet/>
      <dgm:spPr/>
      <dgm:t>
        <a:bodyPr/>
        <a:lstStyle/>
        <a:p>
          <a:endParaRPr lang="en-US"/>
        </a:p>
      </dgm:t>
    </dgm:pt>
    <dgm:pt modelId="{4FE5FE97-DE36-4DC9-8871-330274DEDEE8}" type="sibTrans" cxnId="{A3EFEB8A-44DB-45AF-8547-1469C76FB695}">
      <dgm:prSet/>
      <dgm:spPr/>
      <dgm:t>
        <a:bodyPr/>
        <a:lstStyle/>
        <a:p>
          <a:endParaRPr lang="en-US"/>
        </a:p>
      </dgm:t>
    </dgm:pt>
    <dgm:pt modelId="{7B974F41-B387-44F4-B7F7-9B7498FE5C00}" type="pres">
      <dgm:prSet presAssocID="{2454D8A8-7E7E-4993-8820-72032DF200A9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02FBF9-02F0-4616-B4D1-22E166CC5C1E}" type="pres">
      <dgm:prSet presAssocID="{2454D8A8-7E7E-4993-8820-72032DF200A9}" presName="hierFlow" presStyleCnt="0"/>
      <dgm:spPr/>
    </dgm:pt>
    <dgm:pt modelId="{EF5BC98E-6874-4C82-AE37-E1986371C792}" type="pres">
      <dgm:prSet presAssocID="{2454D8A8-7E7E-4993-8820-72032DF200A9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41505F6B-A310-494D-B2BA-D22CFB4C5EB1}" type="pres">
      <dgm:prSet presAssocID="{3D6059EF-B01D-4A22-AE95-F5068F18ADD6}" presName="Name14" presStyleCnt="0"/>
      <dgm:spPr/>
    </dgm:pt>
    <dgm:pt modelId="{F105DC65-6B91-4D85-9F3C-7DE44C701E5A}" type="pres">
      <dgm:prSet presAssocID="{3D6059EF-B01D-4A22-AE95-F5068F18ADD6}" presName="level1Shape" presStyleLbl="node0" presStyleIdx="0" presStyleCnt="1" custScaleX="182887" custScaleY="7693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383996-15B0-4CFE-A1DF-128E10B57471}" type="pres">
      <dgm:prSet presAssocID="{3D6059EF-B01D-4A22-AE95-F5068F18ADD6}" presName="hierChild2" presStyleCnt="0"/>
      <dgm:spPr/>
    </dgm:pt>
    <dgm:pt modelId="{9748F880-FB5E-49B0-8651-1C8B11DED8D8}" type="pres">
      <dgm:prSet presAssocID="{DDE9CFCF-6D04-4633-B0AD-12EB9B9FC4F0}" presName="Name19" presStyleLbl="parChTrans1D2" presStyleIdx="0" presStyleCnt="3"/>
      <dgm:spPr/>
      <dgm:t>
        <a:bodyPr/>
        <a:lstStyle/>
        <a:p>
          <a:endParaRPr lang="en-US"/>
        </a:p>
      </dgm:t>
    </dgm:pt>
    <dgm:pt modelId="{ACCF0A99-2927-43BE-9F5E-1F837F312139}" type="pres">
      <dgm:prSet presAssocID="{C86D1E05-B912-4297-80F9-FAAEF5002EB4}" presName="Name21" presStyleCnt="0"/>
      <dgm:spPr/>
    </dgm:pt>
    <dgm:pt modelId="{AA583B60-4B30-4B35-AE2E-21056C183432}" type="pres">
      <dgm:prSet presAssocID="{C86D1E05-B912-4297-80F9-FAAEF5002EB4}" presName="level2Shape" presStyleLbl="node2" presStyleIdx="0" presStyleCnt="3" custScaleX="125813" custScaleY="63107"/>
      <dgm:spPr/>
      <dgm:t>
        <a:bodyPr/>
        <a:lstStyle/>
        <a:p>
          <a:endParaRPr lang="en-US"/>
        </a:p>
      </dgm:t>
    </dgm:pt>
    <dgm:pt modelId="{CEF50BDB-8F71-44D6-B236-A63E3300BF0B}" type="pres">
      <dgm:prSet presAssocID="{C86D1E05-B912-4297-80F9-FAAEF5002EB4}" presName="hierChild3" presStyleCnt="0"/>
      <dgm:spPr/>
    </dgm:pt>
    <dgm:pt modelId="{E05F9E26-D69C-4955-BD68-13D5C686F088}" type="pres">
      <dgm:prSet presAssocID="{B74747AA-7E59-42F7-8B07-688D1F2A01B7}" presName="Name19" presStyleLbl="parChTrans1D3" presStyleIdx="0" presStyleCnt="2"/>
      <dgm:spPr/>
      <dgm:t>
        <a:bodyPr/>
        <a:lstStyle/>
        <a:p>
          <a:endParaRPr lang="en-US"/>
        </a:p>
      </dgm:t>
    </dgm:pt>
    <dgm:pt modelId="{02B930D3-57D3-40D3-B694-F81D53E3D683}" type="pres">
      <dgm:prSet presAssocID="{A70BA233-AEBA-46CD-8D05-DBA015071A2F}" presName="Name21" presStyleCnt="0"/>
      <dgm:spPr/>
    </dgm:pt>
    <dgm:pt modelId="{B0F8E79C-69CF-4439-B987-DA228FD97BC0}" type="pres">
      <dgm:prSet presAssocID="{A70BA233-AEBA-46CD-8D05-DBA015071A2F}" presName="level2Shape" presStyleLbl="node3" presStyleIdx="0" presStyleCnt="2" custScaleY="63627"/>
      <dgm:spPr/>
      <dgm:t>
        <a:bodyPr/>
        <a:lstStyle/>
        <a:p>
          <a:endParaRPr lang="en-US"/>
        </a:p>
      </dgm:t>
    </dgm:pt>
    <dgm:pt modelId="{C1F88CE9-D1B1-4811-B6CB-D01D5C5F444E}" type="pres">
      <dgm:prSet presAssocID="{A70BA233-AEBA-46CD-8D05-DBA015071A2F}" presName="hierChild3" presStyleCnt="0"/>
      <dgm:spPr/>
    </dgm:pt>
    <dgm:pt modelId="{7CE11E64-97C7-4FC8-9A1A-07B6D3AF89CE}" type="pres">
      <dgm:prSet presAssocID="{67F5E64F-8BF8-4EFF-9666-6C738EAB360E}" presName="Name19" presStyleLbl="parChTrans1D3" presStyleIdx="1" presStyleCnt="2"/>
      <dgm:spPr/>
      <dgm:t>
        <a:bodyPr/>
        <a:lstStyle/>
        <a:p>
          <a:endParaRPr lang="en-US"/>
        </a:p>
      </dgm:t>
    </dgm:pt>
    <dgm:pt modelId="{2EAFC597-9742-4355-94D3-F320FE510AEC}" type="pres">
      <dgm:prSet presAssocID="{2CE6991A-EDB6-4EA7-818B-F9922E12CC08}" presName="Name21" presStyleCnt="0"/>
      <dgm:spPr/>
    </dgm:pt>
    <dgm:pt modelId="{203D4C3F-0AF2-401F-A664-D6DD5B098F37}" type="pres">
      <dgm:prSet presAssocID="{2CE6991A-EDB6-4EA7-818B-F9922E12CC08}" presName="level2Shape" presStyleLbl="node3" presStyleIdx="1" presStyleCnt="2" custScaleY="63627"/>
      <dgm:spPr/>
      <dgm:t>
        <a:bodyPr/>
        <a:lstStyle/>
        <a:p>
          <a:endParaRPr lang="en-US"/>
        </a:p>
      </dgm:t>
    </dgm:pt>
    <dgm:pt modelId="{DB749768-E6B1-4F90-AB75-5D04C5583505}" type="pres">
      <dgm:prSet presAssocID="{2CE6991A-EDB6-4EA7-818B-F9922E12CC08}" presName="hierChild3" presStyleCnt="0"/>
      <dgm:spPr/>
    </dgm:pt>
    <dgm:pt modelId="{880E2DB4-47BA-4F71-BEC6-A06E96D07671}" type="pres">
      <dgm:prSet presAssocID="{AF5C3FB5-A5F5-40E5-B346-29E3BAC28541}" presName="Name19" presStyleLbl="parChTrans1D2" presStyleIdx="1" presStyleCnt="3"/>
      <dgm:spPr/>
      <dgm:t>
        <a:bodyPr/>
        <a:lstStyle/>
        <a:p>
          <a:endParaRPr lang="en-US"/>
        </a:p>
      </dgm:t>
    </dgm:pt>
    <dgm:pt modelId="{84741CFD-F4F3-48AA-B243-B73BCCA7BE17}" type="pres">
      <dgm:prSet presAssocID="{DA494EB9-9D24-4BC7-A9E5-E4C1BC466704}" presName="Name21" presStyleCnt="0"/>
      <dgm:spPr/>
    </dgm:pt>
    <dgm:pt modelId="{F62AA495-614F-4095-BA1B-D59F8F641256}" type="pres">
      <dgm:prSet presAssocID="{DA494EB9-9D24-4BC7-A9E5-E4C1BC466704}" presName="level2Shape" presStyleLbl="node2" presStyleIdx="1" presStyleCnt="3" custScaleY="62892"/>
      <dgm:spPr/>
      <dgm:t>
        <a:bodyPr/>
        <a:lstStyle/>
        <a:p>
          <a:endParaRPr lang="en-US"/>
        </a:p>
      </dgm:t>
    </dgm:pt>
    <dgm:pt modelId="{2F36EB6D-544C-4B04-BB4E-4D132295921C}" type="pres">
      <dgm:prSet presAssocID="{DA494EB9-9D24-4BC7-A9E5-E4C1BC466704}" presName="hierChild3" presStyleCnt="0"/>
      <dgm:spPr/>
    </dgm:pt>
    <dgm:pt modelId="{11D547C0-28C2-45FE-9257-2FB251E8624F}" type="pres">
      <dgm:prSet presAssocID="{76770DD2-E0CA-4903-B494-4DA488A747FB}" presName="Name19" presStyleLbl="parChTrans1D2" presStyleIdx="2" presStyleCnt="3"/>
      <dgm:spPr/>
      <dgm:t>
        <a:bodyPr/>
        <a:lstStyle/>
        <a:p>
          <a:endParaRPr lang="en-US"/>
        </a:p>
      </dgm:t>
    </dgm:pt>
    <dgm:pt modelId="{00D2B5CC-9682-40B9-A96E-977F0DFA6958}" type="pres">
      <dgm:prSet presAssocID="{B200B9CC-501B-42D1-8676-5EB4F363F8A7}" presName="Name21" presStyleCnt="0"/>
      <dgm:spPr/>
    </dgm:pt>
    <dgm:pt modelId="{07EDAB06-6D04-436D-B83D-D2465DEC1C92}" type="pres">
      <dgm:prSet presAssocID="{B200B9CC-501B-42D1-8676-5EB4F363F8A7}" presName="level2Shape" presStyleLbl="node2" presStyleIdx="2" presStyleCnt="3" custScaleY="62892"/>
      <dgm:spPr/>
      <dgm:t>
        <a:bodyPr/>
        <a:lstStyle/>
        <a:p>
          <a:endParaRPr lang="en-US"/>
        </a:p>
      </dgm:t>
    </dgm:pt>
    <dgm:pt modelId="{802A2707-91AA-4E00-AF0F-1D9B6844FFE1}" type="pres">
      <dgm:prSet presAssocID="{B200B9CC-501B-42D1-8676-5EB4F363F8A7}" presName="hierChild3" presStyleCnt="0"/>
      <dgm:spPr/>
    </dgm:pt>
    <dgm:pt modelId="{8E03193F-E807-461C-B6F5-69CBB4587F45}" type="pres">
      <dgm:prSet presAssocID="{2454D8A8-7E7E-4993-8820-72032DF200A9}" presName="bgShapesFlow" presStyleCnt="0"/>
      <dgm:spPr/>
    </dgm:pt>
  </dgm:ptLst>
  <dgm:cxnLst>
    <dgm:cxn modelId="{EA6DD1C7-4426-44D1-93B1-2EBFFCAD970A}" type="presOf" srcId="{2CE6991A-EDB6-4EA7-818B-F9922E12CC08}" destId="{203D4C3F-0AF2-401F-A664-D6DD5B098F37}" srcOrd="0" destOrd="0" presId="urn:microsoft.com/office/officeart/2005/8/layout/hierarchy6"/>
    <dgm:cxn modelId="{EC436EE9-50D2-40AC-A653-D616DB43115A}" srcId="{3D6059EF-B01D-4A22-AE95-F5068F18ADD6}" destId="{C86D1E05-B912-4297-80F9-FAAEF5002EB4}" srcOrd="0" destOrd="0" parTransId="{DDE9CFCF-6D04-4633-B0AD-12EB9B9FC4F0}" sibTransId="{8ECB55D8-C012-45EB-95FA-11A7709E5FFB}"/>
    <dgm:cxn modelId="{1A943506-6827-483C-8432-B5D702A1B2B9}" type="presOf" srcId="{B200B9CC-501B-42D1-8676-5EB4F363F8A7}" destId="{07EDAB06-6D04-436D-B83D-D2465DEC1C92}" srcOrd="0" destOrd="0" presId="urn:microsoft.com/office/officeart/2005/8/layout/hierarchy6"/>
    <dgm:cxn modelId="{A3EFEB8A-44DB-45AF-8547-1469C76FB695}" srcId="{C86D1E05-B912-4297-80F9-FAAEF5002EB4}" destId="{2CE6991A-EDB6-4EA7-818B-F9922E12CC08}" srcOrd="1" destOrd="0" parTransId="{67F5E64F-8BF8-4EFF-9666-6C738EAB360E}" sibTransId="{4FE5FE97-DE36-4DC9-8871-330274DEDEE8}"/>
    <dgm:cxn modelId="{B9DF3E7B-6C83-4F5E-9ACD-A3297C04E823}" type="presOf" srcId="{67F5E64F-8BF8-4EFF-9666-6C738EAB360E}" destId="{7CE11E64-97C7-4FC8-9A1A-07B6D3AF89CE}" srcOrd="0" destOrd="0" presId="urn:microsoft.com/office/officeart/2005/8/layout/hierarchy6"/>
    <dgm:cxn modelId="{0A7B2D64-DDB5-489A-8E2C-58FAFF9A63E8}" type="presOf" srcId="{AF5C3FB5-A5F5-40E5-B346-29E3BAC28541}" destId="{880E2DB4-47BA-4F71-BEC6-A06E96D07671}" srcOrd="0" destOrd="0" presId="urn:microsoft.com/office/officeart/2005/8/layout/hierarchy6"/>
    <dgm:cxn modelId="{9E5A0008-72D4-42E4-B2D9-1443901785DB}" type="presOf" srcId="{C86D1E05-B912-4297-80F9-FAAEF5002EB4}" destId="{AA583B60-4B30-4B35-AE2E-21056C183432}" srcOrd="0" destOrd="0" presId="urn:microsoft.com/office/officeart/2005/8/layout/hierarchy6"/>
    <dgm:cxn modelId="{FC8132AC-27D1-4DF1-90B3-290E54F23341}" type="presOf" srcId="{3D6059EF-B01D-4A22-AE95-F5068F18ADD6}" destId="{F105DC65-6B91-4D85-9F3C-7DE44C701E5A}" srcOrd="0" destOrd="0" presId="urn:microsoft.com/office/officeart/2005/8/layout/hierarchy6"/>
    <dgm:cxn modelId="{2025F859-D4BD-4E36-B6A1-3AE4DE66395D}" type="presOf" srcId="{A70BA233-AEBA-46CD-8D05-DBA015071A2F}" destId="{B0F8E79C-69CF-4439-B987-DA228FD97BC0}" srcOrd="0" destOrd="0" presId="urn:microsoft.com/office/officeart/2005/8/layout/hierarchy6"/>
    <dgm:cxn modelId="{2C53B75A-854A-435F-9C60-6830442B2275}" srcId="{C86D1E05-B912-4297-80F9-FAAEF5002EB4}" destId="{A70BA233-AEBA-46CD-8D05-DBA015071A2F}" srcOrd="0" destOrd="0" parTransId="{B74747AA-7E59-42F7-8B07-688D1F2A01B7}" sibTransId="{FC8CB915-304A-42BB-852B-2516B88B2B4D}"/>
    <dgm:cxn modelId="{33D7C4B3-FB67-4FDC-891B-3658F5177DC1}" type="presOf" srcId="{DA494EB9-9D24-4BC7-A9E5-E4C1BC466704}" destId="{F62AA495-614F-4095-BA1B-D59F8F641256}" srcOrd="0" destOrd="0" presId="urn:microsoft.com/office/officeart/2005/8/layout/hierarchy6"/>
    <dgm:cxn modelId="{719FBCEB-8762-45F4-A59B-288DA9237E89}" srcId="{3D6059EF-B01D-4A22-AE95-F5068F18ADD6}" destId="{DA494EB9-9D24-4BC7-A9E5-E4C1BC466704}" srcOrd="1" destOrd="0" parTransId="{AF5C3FB5-A5F5-40E5-B346-29E3BAC28541}" sibTransId="{D198CC6C-D337-4E5B-8580-F9047786D9F7}"/>
    <dgm:cxn modelId="{35F26DF6-B1B3-4CDE-9871-5D970AA2F032}" type="presOf" srcId="{76770DD2-E0CA-4903-B494-4DA488A747FB}" destId="{11D547C0-28C2-45FE-9257-2FB251E8624F}" srcOrd="0" destOrd="0" presId="urn:microsoft.com/office/officeart/2005/8/layout/hierarchy6"/>
    <dgm:cxn modelId="{BE0256BE-518A-43E3-B95A-01F05FC91CA5}" type="presOf" srcId="{B74747AA-7E59-42F7-8B07-688D1F2A01B7}" destId="{E05F9E26-D69C-4955-BD68-13D5C686F088}" srcOrd="0" destOrd="0" presId="urn:microsoft.com/office/officeart/2005/8/layout/hierarchy6"/>
    <dgm:cxn modelId="{132E6512-55EA-46B4-9C15-CCAF51E56834}" type="presOf" srcId="{DDE9CFCF-6D04-4633-B0AD-12EB9B9FC4F0}" destId="{9748F880-FB5E-49B0-8651-1C8B11DED8D8}" srcOrd="0" destOrd="0" presId="urn:microsoft.com/office/officeart/2005/8/layout/hierarchy6"/>
    <dgm:cxn modelId="{ABB5CFA4-3247-4070-A346-E1468F77253C}" srcId="{2454D8A8-7E7E-4993-8820-72032DF200A9}" destId="{3D6059EF-B01D-4A22-AE95-F5068F18ADD6}" srcOrd="0" destOrd="0" parTransId="{81E2C802-EC7A-417E-9829-197F34C958A7}" sibTransId="{FCC79A06-0C81-4930-96D5-33BF002B260B}"/>
    <dgm:cxn modelId="{3B468D98-5B79-4FEA-9A41-03F1DE09A9BD}" type="presOf" srcId="{2454D8A8-7E7E-4993-8820-72032DF200A9}" destId="{7B974F41-B387-44F4-B7F7-9B7498FE5C00}" srcOrd="0" destOrd="0" presId="urn:microsoft.com/office/officeart/2005/8/layout/hierarchy6"/>
    <dgm:cxn modelId="{72FE9D6E-1E53-4937-A4BA-9987DE531B1D}" srcId="{3D6059EF-B01D-4A22-AE95-F5068F18ADD6}" destId="{B200B9CC-501B-42D1-8676-5EB4F363F8A7}" srcOrd="2" destOrd="0" parTransId="{76770DD2-E0CA-4903-B494-4DA488A747FB}" sibTransId="{3D445EDC-2EA6-4359-95A6-2335C02D26B0}"/>
    <dgm:cxn modelId="{4B6BA88A-B2FD-4C2A-AFED-E996A6EC0BBC}" type="presParOf" srcId="{7B974F41-B387-44F4-B7F7-9B7498FE5C00}" destId="{A602FBF9-02F0-4616-B4D1-22E166CC5C1E}" srcOrd="0" destOrd="0" presId="urn:microsoft.com/office/officeart/2005/8/layout/hierarchy6"/>
    <dgm:cxn modelId="{377C81B3-4492-4F9B-B5E6-CC26F3A01F6D}" type="presParOf" srcId="{A602FBF9-02F0-4616-B4D1-22E166CC5C1E}" destId="{EF5BC98E-6874-4C82-AE37-E1986371C792}" srcOrd="0" destOrd="0" presId="urn:microsoft.com/office/officeart/2005/8/layout/hierarchy6"/>
    <dgm:cxn modelId="{EB7D34D4-1787-4785-A053-68184607D10D}" type="presParOf" srcId="{EF5BC98E-6874-4C82-AE37-E1986371C792}" destId="{41505F6B-A310-494D-B2BA-D22CFB4C5EB1}" srcOrd="0" destOrd="0" presId="urn:microsoft.com/office/officeart/2005/8/layout/hierarchy6"/>
    <dgm:cxn modelId="{C35906B1-7B2D-4233-8004-415119527A07}" type="presParOf" srcId="{41505F6B-A310-494D-B2BA-D22CFB4C5EB1}" destId="{F105DC65-6B91-4D85-9F3C-7DE44C701E5A}" srcOrd="0" destOrd="0" presId="urn:microsoft.com/office/officeart/2005/8/layout/hierarchy6"/>
    <dgm:cxn modelId="{5735D1EA-7529-42B9-9746-15C979321A2D}" type="presParOf" srcId="{41505F6B-A310-494D-B2BA-D22CFB4C5EB1}" destId="{E8383996-15B0-4CFE-A1DF-128E10B57471}" srcOrd="1" destOrd="0" presId="urn:microsoft.com/office/officeart/2005/8/layout/hierarchy6"/>
    <dgm:cxn modelId="{AF0B41B2-7C6C-4C2F-B4B8-6640162C2509}" type="presParOf" srcId="{E8383996-15B0-4CFE-A1DF-128E10B57471}" destId="{9748F880-FB5E-49B0-8651-1C8B11DED8D8}" srcOrd="0" destOrd="0" presId="urn:microsoft.com/office/officeart/2005/8/layout/hierarchy6"/>
    <dgm:cxn modelId="{A0093308-111F-4B02-9B93-5E533143C2B1}" type="presParOf" srcId="{E8383996-15B0-4CFE-A1DF-128E10B57471}" destId="{ACCF0A99-2927-43BE-9F5E-1F837F312139}" srcOrd="1" destOrd="0" presId="urn:microsoft.com/office/officeart/2005/8/layout/hierarchy6"/>
    <dgm:cxn modelId="{19B0E1DE-1CDF-4C49-9F80-8F92877CB24D}" type="presParOf" srcId="{ACCF0A99-2927-43BE-9F5E-1F837F312139}" destId="{AA583B60-4B30-4B35-AE2E-21056C183432}" srcOrd="0" destOrd="0" presId="urn:microsoft.com/office/officeart/2005/8/layout/hierarchy6"/>
    <dgm:cxn modelId="{92D1FE02-8068-4EEA-862B-ACB59907A0CA}" type="presParOf" srcId="{ACCF0A99-2927-43BE-9F5E-1F837F312139}" destId="{CEF50BDB-8F71-44D6-B236-A63E3300BF0B}" srcOrd="1" destOrd="0" presId="urn:microsoft.com/office/officeart/2005/8/layout/hierarchy6"/>
    <dgm:cxn modelId="{B07ADAE0-A29E-494E-ABBF-4548664D1CEF}" type="presParOf" srcId="{CEF50BDB-8F71-44D6-B236-A63E3300BF0B}" destId="{E05F9E26-D69C-4955-BD68-13D5C686F088}" srcOrd="0" destOrd="0" presId="urn:microsoft.com/office/officeart/2005/8/layout/hierarchy6"/>
    <dgm:cxn modelId="{2663DF52-F48B-471D-B3FD-5A51C9811D27}" type="presParOf" srcId="{CEF50BDB-8F71-44D6-B236-A63E3300BF0B}" destId="{02B930D3-57D3-40D3-B694-F81D53E3D683}" srcOrd="1" destOrd="0" presId="urn:microsoft.com/office/officeart/2005/8/layout/hierarchy6"/>
    <dgm:cxn modelId="{2F3BE813-827B-47DC-9336-8D667EDB3648}" type="presParOf" srcId="{02B930D3-57D3-40D3-B694-F81D53E3D683}" destId="{B0F8E79C-69CF-4439-B987-DA228FD97BC0}" srcOrd="0" destOrd="0" presId="urn:microsoft.com/office/officeart/2005/8/layout/hierarchy6"/>
    <dgm:cxn modelId="{73119242-02B8-4C7A-BC46-E6B2E26F0595}" type="presParOf" srcId="{02B930D3-57D3-40D3-B694-F81D53E3D683}" destId="{C1F88CE9-D1B1-4811-B6CB-D01D5C5F444E}" srcOrd="1" destOrd="0" presId="urn:microsoft.com/office/officeart/2005/8/layout/hierarchy6"/>
    <dgm:cxn modelId="{490D6A39-A7C1-4EEC-946A-577850309BE4}" type="presParOf" srcId="{CEF50BDB-8F71-44D6-B236-A63E3300BF0B}" destId="{7CE11E64-97C7-4FC8-9A1A-07B6D3AF89CE}" srcOrd="2" destOrd="0" presId="urn:microsoft.com/office/officeart/2005/8/layout/hierarchy6"/>
    <dgm:cxn modelId="{FBC60AA8-6570-4A2A-9E5D-E1265A527B95}" type="presParOf" srcId="{CEF50BDB-8F71-44D6-B236-A63E3300BF0B}" destId="{2EAFC597-9742-4355-94D3-F320FE510AEC}" srcOrd="3" destOrd="0" presId="urn:microsoft.com/office/officeart/2005/8/layout/hierarchy6"/>
    <dgm:cxn modelId="{9A6308CA-11BE-46C2-9CC6-B5AF775A53AA}" type="presParOf" srcId="{2EAFC597-9742-4355-94D3-F320FE510AEC}" destId="{203D4C3F-0AF2-401F-A664-D6DD5B098F37}" srcOrd="0" destOrd="0" presId="urn:microsoft.com/office/officeart/2005/8/layout/hierarchy6"/>
    <dgm:cxn modelId="{7638C0B9-7924-498D-BC9C-5BE9C68DF9DC}" type="presParOf" srcId="{2EAFC597-9742-4355-94D3-F320FE510AEC}" destId="{DB749768-E6B1-4F90-AB75-5D04C5583505}" srcOrd="1" destOrd="0" presId="urn:microsoft.com/office/officeart/2005/8/layout/hierarchy6"/>
    <dgm:cxn modelId="{CDE05BA2-33D8-45DA-B5EF-50DCDB808DDB}" type="presParOf" srcId="{E8383996-15B0-4CFE-A1DF-128E10B57471}" destId="{880E2DB4-47BA-4F71-BEC6-A06E96D07671}" srcOrd="2" destOrd="0" presId="urn:microsoft.com/office/officeart/2005/8/layout/hierarchy6"/>
    <dgm:cxn modelId="{11A11AAA-2D77-4029-8BA0-2155EAB9EA13}" type="presParOf" srcId="{E8383996-15B0-4CFE-A1DF-128E10B57471}" destId="{84741CFD-F4F3-48AA-B243-B73BCCA7BE17}" srcOrd="3" destOrd="0" presId="urn:microsoft.com/office/officeart/2005/8/layout/hierarchy6"/>
    <dgm:cxn modelId="{135A59FE-890D-4D2E-9009-FEBCAFC9735B}" type="presParOf" srcId="{84741CFD-F4F3-48AA-B243-B73BCCA7BE17}" destId="{F62AA495-614F-4095-BA1B-D59F8F641256}" srcOrd="0" destOrd="0" presId="urn:microsoft.com/office/officeart/2005/8/layout/hierarchy6"/>
    <dgm:cxn modelId="{20C0DF46-FE3A-4FE2-8993-4FA1BEE96E72}" type="presParOf" srcId="{84741CFD-F4F3-48AA-B243-B73BCCA7BE17}" destId="{2F36EB6D-544C-4B04-BB4E-4D132295921C}" srcOrd="1" destOrd="0" presId="urn:microsoft.com/office/officeart/2005/8/layout/hierarchy6"/>
    <dgm:cxn modelId="{23560EB1-E16E-4E63-AC05-CD4A94ABD254}" type="presParOf" srcId="{E8383996-15B0-4CFE-A1DF-128E10B57471}" destId="{11D547C0-28C2-45FE-9257-2FB251E8624F}" srcOrd="4" destOrd="0" presId="urn:microsoft.com/office/officeart/2005/8/layout/hierarchy6"/>
    <dgm:cxn modelId="{3016D4C7-C006-4605-A33F-FFB7BD47FF7C}" type="presParOf" srcId="{E8383996-15B0-4CFE-A1DF-128E10B57471}" destId="{00D2B5CC-9682-40B9-A96E-977F0DFA6958}" srcOrd="5" destOrd="0" presId="urn:microsoft.com/office/officeart/2005/8/layout/hierarchy6"/>
    <dgm:cxn modelId="{F8D63F79-25A7-4DCB-8939-9B88C0E9668C}" type="presParOf" srcId="{00D2B5CC-9682-40B9-A96E-977F0DFA6958}" destId="{07EDAB06-6D04-436D-B83D-D2465DEC1C92}" srcOrd="0" destOrd="0" presId="urn:microsoft.com/office/officeart/2005/8/layout/hierarchy6"/>
    <dgm:cxn modelId="{A22C71C3-3C80-4AF3-80CF-19209AAACA26}" type="presParOf" srcId="{00D2B5CC-9682-40B9-A96E-977F0DFA6958}" destId="{802A2707-91AA-4E00-AF0F-1D9B6844FFE1}" srcOrd="1" destOrd="0" presId="urn:microsoft.com/office/officeart/2005/8/layout/hierarchy6"/>
    <dgm:cxn modelId="{B1D317C1-B90A-46DC-8E62-542B1DCF0D8F}" type="presParOf" srcId="{7B974F41-B387-44F4-B7F7-9B7498FE5C00}" destId="{8E03193F-E807-461C-B6F5-69CBB4587F45}" srcOrd="1" destOrd="0" presId="urn:microsoft.com/office/officeart/2005/8/layout/hierarchy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C97A66-63F6-4904-B5B9-97286E2E256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US"/>
        </a:p>
      </dgm:t>
    </dgm:pt>
    <dgm:pt modelId="{10E8DD3E-6337-49BE-8C2F-20893121CDE9}">
      <dgm:prSet phldrT="[Text]" phldr="1"/>
      <dgm:spPr/>
      <dgm:t>
        <a:bodyPr/>
        <a:lstStyle/>
        <a:p>
          <a:endParaRPr lang="en-US" dirty="0"/>
        </a:p>
      </dgm:t>
    </dgm:pt>
    <dgm:pt modelId="{6AE7876C-FAEA-4EFB-B64A-8A3DE1D58563}" type="parTrans" cxnId="{930A9ADD-20AC-456D-B2E9-0E65F45177C6}">
      <dgm:prSet/>
      <dgm:spPr/>
      <dgm:t>
        <a:bodyPr/>
        <a:lstStyle/>
        <a:p>
          <a:endParaRPr lang="en-US"/>
        </a:p>
      </dgm:t>
    </dgm:pt>
    <dgm:pt modelId="{C0F47F77-B52D-40B6-8FE8-B7DC794C218E}" type="sibTrans" cxnId="{930A9ADD-20AC-456D-B2E9-0E65F45177C6}">
      <dgm:prSet/>
      <dgm:spPr/>
      <dgm:t>
        <a:bodyPr/>
        <a:lstStyle/>
        <a:p>
          <a:endParaRPr lang="en-US"/>
        </a:p>
      </dgm:t>
    </dgm:pt>
    <dgm:pt modelId="{930D6904-E83A-4EE0-860D-A20AC8C98C06}">
      <dgm:prSet phldrT="[Text]" phldr="1"/>
      <dgm:spPr/>
      <dgm:t>
        <a:bodyPr/>
        <a:lstStyle/>
        <a:p>
          <a:endParaRPr lang="en-US" dirty="0"/>
        </a:p>
      </dgm:t>
    </dgm:pt>
    <dgm:pt modelId="{380C5198-898F-46E5-9A32-ABFCD3D728F5}" type="parTrans" cxnId="{7FD2C586-A25F-4485-9CD5-00CA090024B9}">
      <dgm:prSet/>
      <dgm:spPr/>
      <dgm:t>
        <a:bodyPr/>
        <a:lstStyle/>
        <a:p>
          <a:endParaRPr lang="en-US"/>
        </a:p>
      </dgm:t>
    </dgm:pt>
    <dgm:pt modelId="{82F6F359-40C0-4D6F-8A83-AF7D42B6EFA1}" type="sibTrans" cxnId="{7FD2C586-A25F-4485-9CD5-00CA090024B9}">
      <dgm:prSet/>
      <dgm:spPr/>
      <dgm:t>
        <a:bodyPr/>
        <a:lstStyle/>
        <a:p>
          <a:endParaRPr lang="en-US"/>
        </a:p>
      </dgm:t>
    </dgm:pt>
    <dgm:pt modelId="{0AB33493-6179-48D4-BD3F-87C43BDCB2EF}">
      <dgm:prSet phldrT="[Text]" phldr="1"/>
      <dgm:spPr/>
      <dgm:t>
        <a:bodyPr/>
        <a:lstStyle/>
        <a:p>
          <a:endParaRPr lang="en-US" dirty="0"/>
        </a:p>
      </dgm:t>
    </dgm:pt>
    <dgm:pt modelId="{BD10E6BB-6FB5-44CB-BCA8-A65497E6E96C}" type="parTrans" cxnId="{00E2C99D-777B-4EDE-A829-8377BCDE6143}">
      <dgm:prSet/>
      <dgm:spPr/>
      <dgm:t>
        <a:bodyPr/>
        <a:lstStyle/>
        <a:p>
          <a:endParaRPr lang="en-US"/>
        </a:p>
      </dgm:t>
    </dgm:pt>
    <dgm:pt modelId="{1C67DAB9-EC73-434F-A4F9-D0BDC2327A6D}" type="sibTrans" cxnId="{00E2C99D-777B-4EDE-A829-8377BCDE6143}">
      <dgm:prSet/>
      <dgm:spPr/>
      <dgm:t>
        <a:bodyPr/>
        <a:lstStyle/>
        <a:p>
          <a:endParaRPr lang="en-US"/>
        </a:p>
      </dgm:t>
    </dgm:pt>
    <dgm:pt modelId="{3F465F67-0CF2-4F67-9DAE-06DCAAA28D56}">
      <dgm:prSet phldrT="[Text]" phldr="1"/>
      <dgm:spPr/>
      <dgm:t>
        <a:bodyPr/>
        <a:lstStyle/>
        <a:p>
          <a:endParaRPr lang="en-US" dirty="0"/>
        </a:p>
      </dgm:t>
    </dgm:pt>
    <dgm:pt modelId="{A381E2E7-3288-4509-A1B8-E63D94E60BC6}" type="parTrans" cxnId="{4DAC75D6-3C3E-4D7B-8719-F0A617A88AE9}">
      <dgm:prSet/>
      <dgm:spPr/>
      <dgm:t>
        <a:bodyPr/>
        <a:lstStyle/>
        <a:p>
          <a:endParaRPr lang="en-US"/>
        </a:p>
      </dgm:t>
    </dgm:pt>
    <dgm:pt modelId="{0CD66BB0-2D0E-469A-8E7E-3D0505801B5F}" type="sibTrans" cxnId="{4DAC75D6-3C3E-4D7B-8719-F0A617A88AE9}">
      <dgm:prSet/>
      <dgm:spPr/>
      <dgm:t>
        <a:bodyPr/>
        <a:lstStyle/>
        <a:p>
          <a:endParaRPr lang="en-US"/>
        </a:p>
      </dgm:t>
    </dgm:pt>
    <dgm:pt modelId="{698F9D2E-D62D-4ED4-89E8-683A204606BB}">
      <dgm:prSet phldrT="[Text]" phldr="1"/>
      <dgm:spPr/>
      <dgm:t>
        <a:bodyPr/>
        <a:lstStyle/>
        <a:p>
          <a:endParaRPr lang="en-US" dirty="0"/>
        </a:p>
      </dgm:t>
    </dgm:pt>
    <dgm:pt modelId="{43319334-C397-42FC-A686-6E0B7578AF5B}" type="parTrans" cxnId="{4A76383A-1FA9-483E-80DC-A5722D314F68}">
      <dgm:prSet/>
      <dgm:spPr/>
      <dgm:t>
        <a:bodyPr/>
        <a:lstStyle/>
        <a:p>
          <a:endParaRPr lang="en-US"/>
        </a:p>
      </dgm:t>
    </dgm:pt>
    <dgm:pt modelId="{A7CFACC7-DA01-4584-A0DF-16D9F3763E4A}" type="sibTrans" cxnId="{4A76383A-1FA9-483E-80DC-A5722D314F68}">
      <dgm:prSet/>
      <dgm:spPr/>
      <dgm:t>
        <a:bodyPr/>
        <a:lstStyle/>
        <a:p>
          <a:endParaRPr lang="en-US"/>
        </a:p>
      </dgm:t>
    </dgm:pt>
    <dgm:pt modelId="{32037892-837C-4579-9AEE-2E7ADECE129B}">
      <dgm:prSet phldrT="[Text]" phldr="1"/>
      <dgm:spPr/>
      <dgm:t>
        <a:bodyPr/>
        <a:lstStyle/>
        <a:p>
          <a:endParaRPr lang="en-US" dirty="0"/>
        </a:p>
      </dgm:t>
    </dgm:pt>
    <dgm:pt modelId="{A185E9B5-FCBC-43A3-820C-F91110336C04}" type="parTrans" cxnId="{D9E01453-F43F-42D7-9FC6-D7D613BE17C1}">
      <dgm:prSet/>
      <dgm:spPr/>
      <dgm:t>
        <a:bodyPr/>
        <a:lstStyle/>
        <a:p>
          <a:endParaRPr lang="en-US"/>
        </a:p>
      </dgm:t>
    </dgm:pt>
    <dgm:pt modelId="{D50B932B-2C3C-44E5-8871-2EBC45638A46}" type="sibTrans" cxnId="{D9E01453-F43F-42D7-9FC6-D7D613BE17C1}">
      <dgm:prSet/>
      <dgm:spPr/>
      <dgm:t>
        <a:bodyPr/>
        <a:lstStyle/>
        <a:p>
          <a:endParaRPr lang="en-US"/>
        </a:p>
      </dgm:t>
    </dgm:pt>
    <dgm:pt modelId="{DDB63883-2658-4C7B-ADFB-55E06CAB9BFD}" type="pres">
      <dgm:prSet presAssocID="{65C97A66-63F6-4904-B5B9-97286E2E256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486F092-51E4-45CA-A4C7-7EBAE8595D71}" type="pres">
      <dgm:prSet presAssocID="{10E8DD3E-6337-49BE-8C2F-20893121CDE9}" presName="hierRoot1" presStyleCnt="0"/>
      <dgm:spPr/>
    </dgm:pt>
    <dgm:pt modelId="{6DE9D023-A132-4C8A-8D5D-2B92D49CF558}" type="pres">
      <dgm:prSet presAssocID="{10E8DD3E-6337-49BE-8C2F-20893121CDE9}" presName="composite" presStyleCnt="0"/>
      <dgm:spPr/>
    </dgm:pt>
    <dgm:pt modelId="{7F36AF90-1F43-4458-BEE4-23304BFC25A5}" type="pres">
      <dgm:prSet presAssocID="{10E8DD3E-6337-49BE-8C2F-20893121CDE9}" presName="background" presStyleLbl="node0" presStyleIdx="0" presStyleCnt="1"/>
      <dgm:spPr/>
    </dgm:pt>
    <dgm:pt modelId="{E0BA6868-675F-4A50-850A-FC799E190FCA}" type="pres">
      <dgm:prSet presAssocID="{10E8DD3E-6337-49BE-8C2F-20893121CDE9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CABCE97-B651-4659-BEB7-2E6626F17497}" type="pres">
      <dgm:prSet presAssocID="{10E8DD3E-6337-49BE-8C2F-20893121CDE9}" presName="hierChild2" presStyleCnt="0"/>
      <dgm:spPr/>
    </dgm:pt>
    <dgm:pt modelId="{5A622525-8766-4383-BFC9-D0EBACA4795B}" type="pres">
      <dgm:prSet presAssocID="{380C5198-898F-46E5-9A32-ABFCD3D728F5}" presName="Name10" presStyleLbl="parChTrans1D2" presStyleIdx="0" presStyleCnt="2"/>
      <dgm:spPr/>
      <dgm:t>
        <a:bodyPr/>
        <a:lstStyle/>
        <a:p>
          <a:endParaRPr lang="en-US"/>
        </a:p>
      </dgm:t>
    </dgm:pt>
    <dgm:pt modelId="{E471E03A-821B-46E8-AB71-B0A4B162479A}" type="pres">
      <dgm:prSet presAssocID="{930D6904-E83A-4EE0-860D-A20AC8C98C06}" presName="hierRoot2" presStyleCnt="0"/>
      <dgm:spPr/>
    </dgm:pt>
    <dgm:pt modelId="{7C3FBD57-FB92-46EF-A599-4E9883C63529}" type="pres">
      <dgm:prSet presAssocID="{930D6904-E83A-4EE0-860D-A20AC8C98C06}" presName="composite2" presStyleCnt="0"/>
      <dgm:spPr/>
    </dgm:pt>
    <dgm:pt modelId="{AADC8A9F-0EA4-4065-B826-FA1D6884E856}" type="pres">
      <dgm:prSet presAssocID="{930D6904-E83A-4EE0-860D-A20AC8C98C06}" presName="background2" presStyleLbl="node2" presStyleIdx="0" presStyleCnt="2"/>
      <dgm:spPr/>
    </dgm:pt>
    <dgm:pt modelId="{4A380A1B-6A68-4514-BF84-90A757A41423}" type="pres">
      <dgm:prSet presAssocID="{930D6904-E83A-4EE0-860D-A20AC8C98C06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22B699E-9297-4228-8E2B-3A1717EC0C76}" type="pres">
      <dgm:prSet presAssocID="{930D6904-E83A-4EE0-860D-A20AC8C98C06}" presName="hierChild3" presStyleCnt="0"/>
      <dgm:spPr/>
    </dgm:pt>
    <dgm:pt modelId="{6FA9B523-97B3-4BF0-918D-756C43D0F971}" type="pres">
      <dgm:prSet presAssocID="{BD10E6BB-6FB5-44CB-BCA8-A65497E6E96C}" presName="Name17" presStyleLbl="parChTrans1D3" presStyleIdx="0" presStyleCnt="3"/>
      <dgm:spPr/>
      <dgm:t>
        <a:bodyPr/>
        <a:lstStyle/>
        <a:p>
          <a:endParaRPr lang="en-US"/>
        </a:p>
      </dgm:t>
    </dgm:pt>
    <dgm:pt modelId="{58C12C0D-CD4D-4BBE-B562-026969DD9277}" type="pres">
      <dgm:prSet presAssocID="{0AB33493-6179-48D4-BD3F-87C43BDCB2EF}" presName="hierRoot3" presStyleCnt="0"/>
      <dgm:spPr/>
    </dgm:pt>
    <dgm:pt modelId="{6D38FFC5-F0E3-4C17-9F49-5FA33B64C634}" type="pres">
      <dgm:prSet presAssocID="{0AB33493-6179-48D4-BD3F-87C43BDCB2EF}" presName="composite3" presStyleCnt="0"/>
      <dgm:spPr/>
    </dgm:pt>
    <dgm:pt modelId="{3B0E9A71-4D6A-4004-934D-DCED15EB1054}" type="pres">
      <dgm:prSet presAssocID="{0AB33493-6179-48D4-BD3F-87C43BDCB2EF}" presName="background3" presStyleLbl="node3" presStyleIdx="0" presStyleCnt="3"/>
      <dgm:spPr/>
    </dgm:pt>
    <dgm:pt modelId="{CC6D2469-5490-4833-BEA2-204C96B08182}" type="pres">
      <dgm:prSet presAssocID="{0AB33493-6179-48D4-BD3F-87C43BDCB2EF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F4BEDA9-0B13-4929-95AF-536219B1A290}" type="pres">
      <dgm:prSet presAssocID="{0AB33493-6179-48D4-BD3F-87C43BDCB2EF}" presName="hierChild4" presStyleCnt="0"/>
      <dgm:spPr/>
    </dgm:pt>
    <dgm:pt modelId="{0B38DF04-AC20-4408-8F2D-756C20DFA1BF}" type="pres">
      <dgm:prSet presAssocID="{A381E2E7-3288-4509-A1B8-E63D94E60BC6}" presName="Name17" presStyleLbl="parChTrans1D3" presStyleIdx="1" presStyleCnt="3"/>
      <dgm:spPr/>
      <dgm:t>
        <a:bodyPr/>
        <a:lstStyle/>
        <a:p>
          <a:endParaRPr lang="en-US"/>
        </a:p>
      </dgm:t>
    </dgm:pt>
    <dgm:pt modelId="{80D83D92-3B7C-4F72-BD7A-C420A1905984}" type="pres">
      <dgm:prSet presAssocID="{3F465F67-0CF2-4F67-9DAE-06DCAAA28D56}" presName="hierRoot3" presStyleCnt="0"/>
      <dgm:spPr/>
    </dgm:pt>
    <dgm:pt modelId="{F7833611-E6B0-41D3-9B4B-7AD28D43D624}" type="pres">
      <dgm:prSet presAssocID="{3F465F67-0CF2-4F67-9DAE-06DCAAA28D56}" presName="composite3" presStyleCnt="0"/>
      <dgm:spPr/>
    </dgm:pt>
    <dgm:pt modelId="{82A266B7-988D-421F-B993-1EE666F9A766}" type="pres">
      <dgm:prSet presAssocID="{3F465F67-0CF2-4F67-9DAE-06DCAAA28D56}" presName="background3" presStyleLbl="node3" presStyleIdx="1" presStyleCnt="3"/>
      <dgm:spPr/>
    </dgm:pt>
    <dgm:pt modelId="{07DB55B3-25ED-472A-ABD2-C37A802A1782}" type="pres">
      <dgm:prSet presAssocID="{3F465F67-0CF2-4F67-9DAE-06DCAAA28D56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EED5CA-7DBD-4B18-B96C-D27DCA3A4F52}" type="pres">
      <dgm:prSet presAssocID="{3F465F67-0CF2-4F67-9DAE-06DCAAA28D56}" presName="hierChild4" presStyleCnt="0"/>
      <dgm:spPr/>
    </dgm:pt>
    <dgm:pt modelId="{6D652329-B609-44D7-90C1-82CCAC8598FD}" type="pres">
      <dgm:prSet presAssocID="{43319334-C397-42FC-A686-6E0B7578AF5B}" presName="Name10" presStyleLbl="parChTrans1D2" presStyleIdx="1" presStyleCnt="2"/>
      <dgm:spPr/>
      <dgm:t>
        <a:bodyPr/>
        <a:lstStyle/>
        <a:p>
          <a:endParaRPr lang="en-US"/>
        </a:p>
      </dgm:t>
    </dgm:pt>
    <dgm:pt modelId="{C06F392E-9CA1-49F2-9654-0FFBDE563CB3}" type="pres">
      <dgm:prSet presAssocID="{698F9D2E-D62D-4ED4-89E8-683A204606BB}" presName="hierRoot2" presStyleCnt="0"/>
      <dgm:spPr/>
    </dgm:pt>
    <dgm:pt modelId="{BA2526AB-A323-4C59-9037-F71F73FEE9CD}" type="pres">
      <dgm:prSet presAssocID="{698F9D2E-D62D-4ED4-89E8-683A204606BB}" presName="composite2" presStyleCnt="0"/>
      <dgm:spPr/>
    </dgm:pt>
    <dgm:pt modelId="{6CBC17E6-372E-4FF8-B785-FE88E569F25D}" type="pres">
      <dgm:prSet presAssocID="{698F9D2E-D62D-4ED4-89E8-683A204606BB}" presName="background2" presStyleLbl="node2" presStyleIdx="1" presStyleCnt="2"/>
      <dgm:spPr/>
    </dgm:pt>
    <dgm:pt modelId="{1D8F0715-371C-4C6C-B2F3-133E106A1505}" type="pres">
      <dgm:prSet presAssocID="{698F9D2E-D62D-4ED4-89E8-683A204606BB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F7E962-7895-4D6E-9653-347054506C46}" type="pres">
      <dgm:prSet presAssocID="{698F9D2E-D62D-4ED4-89E8-683A204606BB}" presName="hierChild3" presStyleCnt="0"/>
      <dgm:spPr/>
    </dgm:pt>
    <dgm:pt modelId="{FD34385C-49EE-46EF-9B6E-484C6F77F6B6}" type="pres">
      <dgm:prSet presAssocID="{A185E9B5-FCBC-43A3-820C-F91110336C04}" presName="Name17" presStyleLbl="parChTrans1D3" presStyleIdx="2" presStyleCnt="3"/>
      <dgm:spPr/>
      <dgm:t>
        <a:bodyPr/>
        <a:lstStyle/>
        <a:p>
          <a:endParaRPr lang="en-US"/>
        </a:p>
      </dgm:t>
    </dgm:pt>
    <dgm:pt modelId="{6633DA1B-F1E5-4357-90DE-B8CC59DC39F0}" type="pres">
      <dgm:prSet presAssocID="{32037892-837C-4579-9AEE-2E7ADECE129B}" presName="hierRoot3" presStyleCnt="0"/>
      <dgm:spPr/>
    </dgm:pt>
    <dgm:pt modelId="{5768B1B5-A6BB-48B0-9BE1-0106101634E0}" type="pres">
      <dgm:prSet presAssocID="{32037892-837C-4579-9AEE-2E7ADECE129B}" presName="composite3" presStyleCnt="0"/>
      <dgm:spPr/>
    </dgm:pt>
    <dgm:pt modelId="{4DC90BC1-EEC1-4E21-99F4-879C938BE46D}" type="pres">
      <dgm:prSet presAssocID="{32037892-837C-4579-9AEE-2E7ADECE129B}" presName="background3" presStyleLbl="node3" presStyleIdx="2" presStyleCnt="3"/>
      <dgm:spPr/>
    </dgm:pt>
    <dgm:pt modelId="{FAEF4DAA-9DE1-4946-8DC4-3086B676BF51}" type="pres">
      <dgm:prSet presAssocID="{32037892-837C-4579-9AEE-2E7ADECE129B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109C0EA-1613-4D6B-AC09-7B62D68173B9}" type="pres">
      <dgm:prSet presAssocID="{32037892-837C-4579-9AEE-2E7ADECE129B}" presName="hierChild4" presStyleCnt="0"/>
      <dgm:spPr/>
    </dgm:pt>
  </dgm:ptLst>
  <dgm:cxnLst>
    <dgm:cxn modelId="{00E2C99D-777B-4EDE-A829-8377BCDE6143}" srcId="{930D6904-E83A-4EE0-860D-A20AC8C98C06}" destId="{0AB33493-6179-48D4-BD3F-87C43BDCB2EF}" srcOrd="0" destOrd="0" parTransId="{BD10E6BB-6FB5-44CB-BCA8-A65497E6E96C}" sibTransId="{1C67DAB9-EC73-434F-A4F9-D0BDC2327A6D}"/>
    <dgm:cxn modelId="{4DAC75D6-3C3E-4D7B-8719-F0A617A88AE9}" srcId="{930D6904-E83A-4EE0-860D-A20AC8C98C06}" destId="{3F465F67-0CF2-4F67-9DAE-06DCAAA28D56}" srcOrd="1" destOrd="0" parTransId="{A381E2E7-3288-4509-A1B8-E63D94E60BC6}" sibTransId="{0CD66BB0-2D0E-469A-8E7E-3D0505801B5F}"/>
    <dgm:cxn modelId="{7FD2C586-A25F-4485-9CD5-00CA090024B9}" srcId="{10E8DD3E-6337-49BE-8C2F-20893121CDE9}" destId="{930D6904-E83A-4EE0-860D-A20AC8C98C06}" srcOrd="0" destOrd="0" parTransId="{380C5198-898F-46E5-9A32-ABFCD3D728F5}" sibTransId="{82F6F359-40C0-4D6F-8A83-AF7D42B6EFA1}"/>
    <dgm:cxn modelId="{FF112C2C-3150-409B-B6C2-B65F50A5ACBF}" type="presOf" srcId="{43319334-C397-42FC-A686-6E0B7578AF5B}" destId="{6D652329-B609-44D7-90C1-82CCAC8598FD}" srcOrd="0" destOrd="0" presId="urn:microsoft.com/office/officeart/2005/8/layout/hierarchy1"/>
    <dgm:cxn modelId="{5612FC6E-9AFC-4C7B-AD06-16287968FE58}" type="presOf" srcId="{65C97A66-63F6-4904-B5B9-97286E2E256C}" destId="{DDB63883-2658-4C7B-ADFB-55E06CAB9BFD}" srcOrd="0" destOrd="0" presId="urn:microsoft.com/office/officeart/2005/8/layout/hierarchy1"/>
    <dgm:cxn modelId="{6F36791B-5CFC-4DD6-8002-F5C7F26D7EEE}" type="presOf" srcId="{32037892-837C-4579-9AEE-2E7ADECE129B}" destId="{FAEF4DAA-9DE1-4946-8DC4-3086B676BF51}" srcOrd="0" destOrd="0" presId="urn:microsoft.com/office/officeart/2005/8/layout/hierarchy1"/>
    <dgm:cxn modelId="{D9E01453-F43F-42D7-9FC6-D7D613BE17C1}" srcId="{698F9D2E-D62D-4ED4-89E8-683A204606BB}" destId="{32037892-837C-4579-9AEE-2E7ADECE129B}" srcOrd="0" destOrd="0" parTransId="{A185E9B5-FCBC-43A3-820C-F91110336C04}" sibTransId="{D50B932B-2C3C-44E5-8871-2EBC45638A46}"/>
    <dgm:cxn modelId="{DFC2ABB9-17BB-4C9A-A3AA-4794D630E62D}" type="presOf" srcId="{698F9D2E-D62D-4ED4-89E8-683A204606BB}" destId="{1D8F0715-371C-4C6C-B2F3-133E106A1505}" srcOrd="0" destOrd="0" presId="urn:microsoft.com/office/officeart/2005/8/layout/hierarchy1"/>
    <dgm:cxn modelId="{FA29180F-DCDA-4310-937B-DDE84B02AE1D}" type="presOf" srcId="{A381E2E7-3288-4509-A1B8-E63D94E60BC6}" destId="{0B38DF04-AC20-4408-8F2D-756C20DFA1BF}" srcOrd="0" destOrd="0" presId="urn:microsoft.com/office/officeart/2005/8/layout/hierarchy1"/>
    <dgm:cxn modelId="{904E74BD-D649-44A8-9F2C-B3DE2739ADAF}" type="presOf" srcId="{0AB33493-6179-48D4-BD3F-87C43BDCB2EF}" destId="{CC6D2469-5490-4833-BEA2-204C96B08182}" srcOrd="0" destOrd="0" presId="urn:microsoft.com/office/officeart/2005/8/layout/hierarchy1"/>
    <dgm:cxn modelId="{DE76AACC-3D8C-478D-98F9-DE66A6662B8A}" type="presOf" srcId="{930D6904-E83A-4EE0-860D-A20AC8C98C06}" destId="{4A380A1B-6A68-4514-BF84-90A757A41423}" srcOrd="0" destOrd="0" presId="urn:microsoft.com/office/officeart/2005/8/layout/hierarchy1"/>
    <dgm:cxn modelId="{3CB53FA4-FE6C-4A91-9116-C2FF4F095667}" type="presOf" srcId="{A185E9B5-FCBC-43A3-820C-F91110336C04}" destId="{FD34385C-49EE-46EF-9B6E-484C6F77F6B6}" srcOrd="0" destOrd="0" presId="urn:microsoft.com/office/officeart/2005/8/layout/hierarchy1"/>
    <dgm:cxn modelId="{896ACD1B-E6E3-4EBD-8E1A-70BEBA1B1639}" type="presOf" srcId="{BD10E6BB-6FB5-44CB-BCA8-A65497E6E96C}" destId="{6FA9B523-97B3-4BF0-918D-756C43D0F971}" srcOrd="0" destOrd="0" presId="urn:microsoft.com/office/officeart/2005/8/layout/hierarchy1"/>
    <dgm:cxn modelId="{4A76383A-1FA9-483E-80DC-A5722D314F68}" srcId="{10E8DD3E-6337-49BE-8C2F-20893121CDE9}" destId="{698F9D2E-D62D-4ED4-89E8-683A204606BB}" srcOrd="1" destOrd="0" parTransId="{43319334-C397-42FC-A686-6E0B7578AF5B}" sibTransId="{A7CFACC7-DA01-4584-A0DF-16D9F3763E4A}"/>
    <dgm:cxn modelId="{5C1D8774-5679-48D9-BF5E-22DE9C44154B}" type="presOf" srcId="{3F465F67-0CF2-4F67-9DAE-06DCAAA28D56}" destId="{07DB55B3-25ED-472A-ABD2-C37A802A1782}" srcOrd="0" destOrd="0" presId="urn:microsoft.com/office/officeart/2005/8/layout/hierarchy1"/>
    <dgm:cxn modelId="{09E2A6F4-7F5F-4328-9719-BE69B71663B1}" type="presOf" srcId="{10E8DD3E-6337-49BE-8C2F-20893121CDE9}" destId="{E0BA6868-675F-4A50-850A-FC799E190FCA}" srcOrd="0" destOrd="0" presId="urn:microsoft.com/office/officeart/2005/8/layout/hierarchy1"/>
    <dgm:cxn modelId="{F10CA98A-41BC-4825-A130-9B3E6C18AC4E}" type="presOf" srcId="{380C5198-898F-46E5-9A32-ABFCD3D728F5}" destId="{5A622525-8766-4383-BFC9-D0EBACA4795B}" srcOrd="0" destOrd="0" presId="urn:microsoft.com/office/officeart/2005/8/layout/hierarchy1"/>
    <dgm:cxn modelId="{930A9ADD-20AC-456D-B2E9-0E65F45177C6}" srcId="{65C97A66-63F6-4904-B5B9-97286E2E256C}" destId="{10E8DD3E-6337-49BE-8C2F-20893121CDE9}" srcOrd="0" destOrd="0" parTransId="{6AE7876C-FAEA-4EFB-B64A-8A3DE1D58563}" sibTransId="{C0F47F77-B52D-40B6-8FE8-B7DC794C218E}"/>
    <dgm:cxn modelId="{CB98D699-3EC7-4AFC-AD22-C97E8B5B7184}" type="presParOf" srcId="{DDB63883-2658-4C7B-ADFB-55E06CAB9BFD}" destId="{2486F092-51E4-45CA-A4C7-7EBAE8595D71}" srcOrd="0" destOrd="0" presId="urn:microsoft.com/office/officeart/2005/8/layout/hierarchy1"/>
    <dgm:cxn modelId="{D3C99548-02A0-4B26-9A62-4D5D2BEA2E29}" type="presParOf" srcId="{2486F092-51E4-45CA-A4C7-7EBAE8595D71}" destId="{6DE9D023-A132-4C8A-8D5D-2B92D49CF558}" srcOrd="0" destOrd="0" presId="urn:microsoft.com/office/officeart/2005/8/layout/hierarchy1"/>
    <dgm:cxn modelId="{F0642B7A-3A3A-4BB7-9A65-36FC37F505F2}" type="presParOf" srcId="{6DE9D023-A132-4C8A-8D5D-2B92D49CF558}" destId="{7F36AF90-1F43-4458-BEE4-23304BFC25A5}" srcOrd="0" destOrd="0" presId="urn:microsoft.com/office/officeart/2005/8/layout/hierarchy1"/>
    <dgm:cxn modelId="{2D6FDA03-EDA0-497D-8F66-84A7939829F5}" type="presParOf" srcId="{6DE9D023-A132-4C8A-8D5D-2B92D49CF558}" destId="{E0BA6868-675F-4A50-850A-FC799E190FCA}" srcOrd="1" destOrd="0" presId="urn:microsoft.com/office/officeart/2005/8/layout/hierarchy1"/>
    <dgm:cxn modelId="{65AEFFED-47B0-4F88-89DE-5938C7D22CA5}" type="presParOf" srcId="{2486F092-51E4-45CA-A4C7-7EBAE8595D71}" destId="{FCABCE97-B651-4659-BEB7-2E6626F17497}" srcOrd="1" destOrd="0" presId="urn:microsoft.com/office/officeart/2005/8/layout/hierarchy1"/>
    <dgm:cxn modelId="{A23B52E5-5363-43D9-A3C4-A7197A3B40E3}" type="presParOf" srcId="{FCABCE97-B651-4659-BEB7-2E6626F17497}" destId="{5A622525-8766-4383-BFC9-D0EBACA4795B}" srcOrd="0" destOrd="0" presId="urn:microsoft.com/office/officeart/2005/8/layout/hierarchy1"/>
    <dgm:cxn modelId="{75A61E8C-94AA-4340-AD42-EADB62200910}" type="presParOf" srcId="{FCABCE97-B651-4659-BEB7-2E6626F17497}" destId="{E471E03A-821B-46E8-AB71-B0A4B162479A}" srcOrd="1" destOrd="0" presId="urn:microsoft.com/office/officeart/2005/8/layout/hierarchy1"/>
    <dgm:cxn modelId="{36E87142-927F-4090-B683-FF4E8ED9F126}" type="presParOf" srcId="{E471E03A-821B-46E8-AB71-B0A4B162479A}" destId="{7C3FBD57-FB92-46EF-A599-4E9883C63529}" srcOrd="0" destOrd="0" presId="urn:microsoft.com/office/officeart/2005/8/layout/hierarchy1"/>
    <dgm:cxn modelId="{5EC62B9B-5691-4BE0-B6B2-6DDD5C4470D4}" type="presParOf" srcId="{7C3FBD57-FB92-46EF-A599-4E9883C63529}" destId="{AADC8A9F-0EA4-4065-B826-FA1D6884E856}" srcOrd="0" destOrd="0" presId="urn:microsoft.com/office/officeart/2005/8/layout/hierarchy1"/>
    <dgm:cxn modelId="{E82F1A1A-A7D3-442E-BB4C-CDB8C7FA7A5B}" type="presParOf" srcId="{7C3FBD57-FB92-46EF-A599-4E9883C63529}" destId="{4A380A1B-6A68-4514-BF84-90A757A41423}" srcOrd="1" destOrd="0" presId="urn:microsoft.com/office/officeart/2005/8/layout/hierarchy1"/>
    <dgm:cxn modelId="{A9083061-DA62-4427-A8B7-9DD7E49CDE74}" type="presParOf" srcId="{E471E03A-821B-46E8-AB71-B0A4B162479A}" destId="{622B699E-9297-4228-8E2B-3A1717EC0C76}" srcOrd="1" destOrd="0" presId="urn:microsoft.com/office/officeart/2005/8/layout/hierarchy1"/>
    <dgm:cxn modelId="{9B525350-13C9-420E-83F6-3DEDBA91E2A3}" type="presParOf" srcId="{622B699E-9297-4228-8E2B-3A1717EC0C76}" destId="{6FA9B523-97B3-4BF0-918D-756C43D0F971}" srcOrd="0" destOrd="0" presId="urn:microsoft.com/office/officeart/2005/8/layout/hierarchy1"/>
    <dgm:cxn modelId="{6444D60A-E73D-418A-A1E3-FB81CEE6E37B}" type="presParOf" srcId="{622B699E-9297-4228-8E2B-3A1717EC0C76}" destId="{58C12C0D-CD4D-4BBE-B562-026969DD9277}" srcOrd="1" destOrd="0" presId="urn:microsoft.com/office/officeart/2005/8/layout/hierarchy1"/>
    <dgm:cxn modelId="{8D1F9130-7FEE-4331-8BCF-6C4BDFAE2EF3}" type="presParOf" srcId="{58C12C0D-CD4D-4BBE-B562-026969DD9277}" destId="{6D38FFC5-F0E3-4C17-9F49-5FA33B64C634}" srcOrd="0" destOrd="0" presId="urn:microsoft.com/office/officeart/2005/8/layout/hierarchy1"/>
    <dgm:cxn modelId="{B560CAC4-E102-4638-AD9B-B8D5221B8E40}" type="presParOf" srcId="{6D38FFC5-F0E3-4C17-9F49-5FA33B64C634}" destId="{3B0E9A71-4D6A-4004-934D-DCED15EB1054}" srcOrd="0" destOrd="0" presId="urn:microsoft.com/office/officeart/2005/8/layout/hierarchy1"/>
    <dgm:cxn modelId="{15C9DC4C-188E-4E2E-B3E7-5A2A90044721}" type="presParOf" srcId="{6D38FFC5-F0E3-4C17-9F49-5FA33B64C634}" destId="{CC6D2469-5490-4833-BEA2-204C96B08182}" srcOrd="1" destOrd="0" presId="urn:microsoft.com/office/officeart/2005/8/layout/hierarchy1"/>
    <dgm:cxn modelId="{B31C7443-16E2-4B41-9151-4DBA1089BE45}" type="presParOf" srcId="{58C12C0D-CD4D-4BBE-B562-026969DD9277}" destId="{DF4BEDA9-0B13-4929-95AF-536219B1A290}" srcOrd="1" destOrd="0" presId="urn:microsoft.com/office/officeart/2005/8/layout/hierarchy1"/>
    <dgm:cxn modelId="{9C91ECFB-F3F2-4DEB-B2C6-1B90D744501E}" type="presParOf" srcId="{622B699E-9297-4228-8E2B-3A1717EC0C76}" destId="{0B38DF04-AC20-4408-8F2D-756C20DFA1BF}" srcOrd="2" destOrd="0" presId="urn:microsoft.com/office/officeart/2005/8/layout/hierarchy1"/>
    <dgm:cxn modelId="{9CD74528-C5EE-4A9F-8D97-3FFA6831D994}" type="presParOf" srcId="{622B699E-9297-4228-8E2B-3A1717EC0C76}" destId="{80D83D92-3B7C-4F72-BD7A-C420A1905984}" srcOrd="3" destOrd="0" presId="urn:microsoft.com/office/officeart/2005/8/layout/hierarchy1"/>
    <dgm:cxn modelId="{6EE8AE77-3763-44AA-9BF3-98E6954F89C9}" type="presParOf" srcId="{80D83D92-3B7C-4F72-BD7A-C420A1905984}" destId="{F7833611-E6B0-41D3-9B4B-7AD28D43D624}" srcOrd="0" destOrd="0" presId="urn:microsoft.com/office/officeart/2005/8/layout/hierarchy1"/>
    <dgm:cxn modelId="{83EB340D-7B18-485E-8DF1-B968FE4E7D5F}" type="presParOf" srcId="{F7833611-E6B0-41D3-9B4B-7AD28D43D624}" destId="{82A266B7-988D-421F-B993-1EE666F9A766}" srcOrd="0" destOrd="0" presId="urn:microsoft.com/office/officeart/2005/8/layout/hierarchy1"/>
    <dgm:cxn modelId="{4BB6EDFF-6CC7-4C1D-B26D-327523F1498F}" type="presParOf" srcId="{F7833611-E6B0-41D3-9B4B-7AD28D43D624}" destId="{07DB55B3-25ED-472A-ABD2-C37A802A1782}" srcOrd="1" destOrd="0" presId="urn:microsoft.com/office/officeart/2005/8/layout/hierarchy1"/>
    <dgm:cxn modelId="{AD1C7708-2AC7-4FEB-B2EF-C80837F4CA2D}" type="presParOf" srcId="{80D83D92-3B7C-4F72-BD7A-C420A1905984}" destId="{F6EED5CA-7DBD-4B18-B96C-D27DCA3A4F52}" srcOrd="1" destOrd="0" presId="urn:microsoft.com/office/officeart/2005/8/layout/hierarchy1"/>
    <dgm:cxn modelId="{866B1874-AACA-407D-B836-CF1F8ED67041}" type="presParOf" srcId="{FCABCE97-B651-4659-BEB7-2E6626F17497}" destId="{6D652329-B609-44D7-90C1-82CCAC8598FD}" srcOrd="2" destOrd="0" presId="urn:microsoft.com/office/officeart/2005/8/layout/hierarchy1"/>
    <dgm:cxn modelId="{848D1CC8-AE14-45F9-9E7D-3DE59D322BAE}" type="presParOf" srcId="{FCABCE97-B651-4659-BEB7-2E6626F17497}" destId="{C06F392E-9CA1-49F2-9654-0FFBDE563CB3}" srcOrd="3" destOrd="0" presId="urn:microsoft.com/office/officeart/2005/8/layout/hierarchy1"/>
    <dgm:cxn modelId="{EBC86725-EE00-4869-B017-CCB9D9EC1613}" type="presParOf" srcId="{C06F392E-9CA1-49F2-9654-0FFBDE563CB3}" destId="{BA2526AB-A323-4C59-9037-F71F73FEE9CD}" srcOrd="0" destOrd="0" presId="urn:microsoft.com/office/officeart/2005/8/layout/hierarchy1"/>
    <dgm:cxn modelId="{8001F928-C2BE-40C9-88F3-95946849467B}" type="presParOf" srcId="{BA2526AB-A323-4C59-9037-F71F73FEE9CD}" destId="{6CBC17E6-372E-4FF8-B785-FE88E569F25D}" srcOrd="0" destOrd="0" presId="urn:microsoft.com/office/officeart/2005/8/layout/hierarchy1"/>
    <dgm:cxn modelId="{FD1A2A1E-8B38-4084-AEE5-F8B936F868CB}" type="presParOf" srcId="{BA2526AB-A323-4C59-9037-F71F73FEE9CD}" destId="{1D8F0715-371C-4C6C-B2F3-133E106A1505}" srcOrd="1" destOrd="0" presId="urn:microsoft.com/office/officeart/2005/8/layout/hierarchy1"/>
    <dgm:cxn modelId="{F49DCC65-3300-4798-BB04-D1E17F6C3546}" type="presParOf" srcId="{C06F392E-9CA1-49F2-9654-0FFBDE563CB3}" destId="{40F7E962-7895-4D6E-9653-347054506C46}" srcOrd="1" destOrd="0" presId="urn:microsoft.com/office/officeart/2005/8/layout/hierarchy1"/>
    <dgm:cxn modelId="{4F443FBC-1067-49AF-B0B5-1E79AF0D9639}" type="presParOf" srcId="{40F7E962-7895-4D6E-9653-347054506C46}" destId="{FD34385C-49EE-46EF-9B6E-484C6F77F6B6}" srcOrd="0" destOrd="0" presId="urn:microsoft.com/office/officeart/2005/8/layout/hierarchy1"/>
    <dgm:cxn modelId="{2A6A4869-EBB4-41EA-8C24-75B72CBC7E54}" type="presParOf" srcId="{40F7E962-7895-4D6E-9653-347054506C46}" destId="{6633DA1B-F1E5-4357-90DE-B8CC59DC39F0}" srcOrd="1" destOrd="0" presId="urn:microsoft.com/office/officeart/2005/8/layout/hierarchy1"/>
    <dgm:cxn modelId="{7BB6DB00-9D0F-4B54-954A-ECC2258B4F33}" type="presParOf" srcId="{6633DA1B-F1E5-4357-90DE-B8CC59DC39F0}" destId="{5768B1B5-A6BB-48B0-9BE1-0106101634E0}" srcOrd="0" destOrd="0" presId="urn:microsoft.com/office/officeart/2005/8/layout/hierarchy1"/>
    <dgm:cxn modelId="{2E73772E-05C7-4A14-87B5-BC3BC4FFB823}" type="presParOf" srcId="{5768B1B5-A6BB-48B0-9BE1-0106101634E0}" destId="{4DC90BC1-EEC1-4E21-99F4-879C938BE46D}" srcOrd="0" destOrd="0" presId="urn:microsoft.com/office/officeart/2005/8/layout/hierarchy1"/>
    <dgm:cxn modelId="{1B395589-FEBD-450C-8B38-325832677C61}" type="presParOf" srcId="{5768B1B5-A6BB-48B0-9BE1-0106101634E0}" destId="{FAEF4DAA-9DE1-4946-8DC4-3086B676BF51}" srcOrd="1" destOrd="0" presId="urn:microsoft.com/office/officeart/2005/8/layout/hierarchy1"/>
    <dgm:cxn modelId="{E4BFA2A6-10C9-45CF-A5AE-3FB5DC161514}" type="presParOf" srcId="{6633DA1B-F1E5-4357-90DE-B8CC59DC39F0}" destId="{0109C0EA-1613-4D6B-AC09-7B62D68173B9}" srcOrd="1" destOrd="0" presId="urn:microsoft.com/office/officeart/2005/8/layout/hierarchy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DACD9A-C482-41AB-AA15-FA4C94C2EAAB}" type="doc">
      <dgm:prSet loTypeId="urn:microsoft.com/office/officeart/2005/8/layout/hierarchy1" loCatId="hierarchy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E423E7F-AF76-4C17-8480-17AB7EEDB0DF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mn-MN" sz="1800" b="0" dirty="0" smtClean="0">
              <a:solidFill>
                <a:srgbClr val="002060"/>
              </a:solidFill>
            </a:rPr>
            <a:t>Татвар ногдуулж буй обьектоор нь</a:t>
          </a:r>
          <a:endParaRPr lang="en-US" sz="1800" b="0" dirty="0">
            <a:solidFill>
              <a:srgbClr val="002060"/>
            </a:solidFill>
          </a:endParaRPr>
        </a:p>
      </dgm:t>
    </dgm:pt>
    <dgm:pt modelId="{E19238B0-D8A9-40BB-9AB8-B516FCAA51CE}" type="parTrans" cxnId="{157F7095-C859-4038-81AF-53F5C4520840}">
      <dgm:prSet/>
      <dgm:spPr/>
      <dgm:t>
        <a:bodyPr/>
        <a:lstStyle/>
        <a:p>
          <a:endParaRPr lang="en-US" sz="1800"/>
        </a:p>
      </dgm:t>
    </dgm:pt>
    <dgm:pt modelId="{3DDA8D75-6E77-48A1-9B1A-81CD3B590ED1}" type="sibTrans" cxnId="{157F7095-C859-4038-81AF-53F5C4520840}">
      <dgm:prSet/>
      <dgm:spPr/>
      <dgm:t>
        <a:bodyPr/>
        <a:lstStyle/>
        <a:p>
          <a:endParaRPr lang="en-US"/>
        </a:p>
      </dgm:t>
    </dgm:pt>
    <dgm:pt modelId="{F2A6E4CC-6D4D-4A03-B4B1-E906928D3ECE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mn-MN" sz="1800" b="0" dirty="0" smtClean="0">
              <a:solidFill>
                <a:srgbClr val="002060"/>
              </a:solidFill>
            </a:rPr>
            <a:t> Татвар төлөгчдөд үзүүлж буй мэдрэмжээр нь</a:t>
          </a:r>
          <a:endParaRPr lang="en-US" sz="1800" b="0" dirty="0">
            <a:solidFill>
              <a:srgbClr val="002060"/>
            </a:solidFill>
          </a:endParaRPr>
        </a:p>
      </dgm:t>
    </dgm:pt>
    <dgm:pt modelId="{3D4A846A-A0CE-4911-9598-999F566315A4}" type="parTrans" cxnId="{96FDE1FD-AB24-4801-BB6E-A09E87BCCD41}">
      <dgm:prSet/>
      <dgm:spPr/>
      <dgm:t>
        <a:bodyPr/>
        <a:lstStyle/>
        <a:p>
          <a:endParaRPr lang="en-US" sz="1800"/>
        </a:p>
      </dgm:t>
    </dgm:pt>
    <dgm:pt modelId="{F6C81705-5CAA-4CBD-A3C4-9A1D35C6331A}" type="sibTrans" cxnId="{96FDE1FD-AB24-4801-BB6E-A09E87BCCD41}">
      <dgm:prSet/>
      <dgm:spPr/>
      <dgm:t>
        <a:bodyPr/>
        <a:lstStyle/>
        <a:p>
          <a:endParaRPr lang="en-US"/>
        </a:p>
      </dgm:t>
    </dgm:pt>
    <dgm:pt modelId="{8E909CD6-EA23-41B1-9A48-4F5138C66ADB}">
      <dgm:prSet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mn-MN" sz="1800" b="0" dirty="0" smtClean="0">
              <a:solidFill>
                <a:srgbClr val="002060"/>
              </a:solidFill>
            </a:rPr>
            <a:t> Татвар төлөгчдөд үзүүлж буй нөлөөллөөр нь</a:t>
          </a:r>
          <a:endParaRPr lang="en-US" sz="1800" b="0" dirty="0">
            <a:solidFill>
              <a:srgbClr val="002060"/>
            </a:solidFill>
          </a:endParaRPr>
        </a:p>
      </dgm:t>
    </dgm:pt>
    <dgm:pt modelId="{03E343F9-CA02-4283-8E09-21BDDEC4B31D}" type="parTrans" cxnId="{5C0EDCAA-D2CB-413F-9CB9-1550D72959D0}">
      <dgm:prSet/>
      <dgm:spPr/>
      <dgm:t>
        <a:bodyPr/>
        <a:lstStyle/>
        <a:p>
          <a:endParaRPr lang="en-US" sz="1800"/>
        </a:p>
      </dgm:t>
    </dgm:pt>
    <dgm:pt modelId="{80CC578D-5DB0-4A32-B64B-43DD3F23B467}" type="sibTrans" cxnId="{5C0EDCAA-D2CB-413F-9CB9-1550D72959D0}">
      <dgm:prSet/>
      <dgm:spPr/>
      <dgm:t>
        <a:bodyPr/>
        <a:lstStyle/>
        <a:p>
          <a:endParaRPr lang="en-US"/>
        </a:p>
      </dgm:t>
    </dgm:pt>
    <dgm:pt modelId="{45BC6149-4FA5-46D5-998D-664CE5DF4FDF}">
      <dgm:prSet custT="1"/>
      <dgm:spPr>
        <a:solidFill>
          <a:srgbClr val="92D050"/>
        </a:solidFill>
      </dgm:spPr>
      <dgm:t>
        <a:bodyPr/>
        <a:lstStyle/>
        <a:p>
          <a:r>
            <a:rPr lang="mn-MN" sz="1800" b="0" dirty="0" smtClean="0">
              <a:solidFill>
                <a:srgbClr val="002060"/>
              </a:solidFill>
            </a:rPr>
            <a:t> Төсвийн орлогыг бүрдүүлж байгаагаар нь</a:t>
          </a:r>
          <a:endParaRPr lang="en-US" sz="1800" b="0" dirty="0">
            <a:solidFill>
              <a:srgbClr val="002060"/>
            </a:solidFill>
          </a:endParaRPr>
        </a:p>
      </dgm:t>
    </dgm:pt>
    <dgm:pt modelId="{0333170C-4D86-4554-8FC1-5E2ABE84DE5E}" type="parTrans" cxnId="{E148B72B-BF4F-4F87-B4EB-8B953454021B}">
      <dgm:prSet/>
      <dgm:spPr/>
      <dgm:t>
        <a:bodyPr/>
        <a:lstStyle/>
        <a:p>
          <a:endParaRPr lang="en-US" sz="1800"/>
        </a:p>
      </dgm:t>
    </dgm:pt>
    <dgm:pt modelId="{3903D651-EAF7-479D-85E5-A07B043DDAAD}" type="sibTrans" cxnId="{E148B72B-BF4F-4F87-B4EB-8B953454021B}">
      <dgm:prSet/>
      <dgm:spPr/>
      <dgm:t>
        <a:bodyPr/>
        <a:lstStyle/>
        <a:p>
          <a:endParaRPr lang="en-US"/>
        </a:p>
      </dgm:t>
    </dgm:pt>
    <dgm:pt modelId="{ADF7B3EF-2DCB-4FEC-BC8C-17262D3BFE1D}">
      <dgm:prSet phldrT="[Text]" custT="1"/>
      <dgm:spPr>
        <a:solidFill>
          <a:schemeClr val="accent3">
            <a:lumMod val="90000"/>
          </a:schemeClr>
        </a:solidFill>
      </dgm:spPr>
      <dgm:t>
        <a:bodyPr/>
        <a:lstStyle/>
        <a:p>
          <a:r>
            <a:rPr lang="mn-MN" sz="1800" b="1" dirty="0" smtClean="0">
              <a:solidFill>
                <a:srgbClr val="002060"/>
              </a:solidFill>
            </a:rPr>
            <a:t>Татварыг ангилах шалгуурууд</a:t>
          </a:r>
          <a:endParaRPr lang="en-US" sz="1800" b="1" dirty="0">
            <a:solidFill>
              <a:srgbClr val="002060"/>
            </a:solidFill>
          </a:endParaRPr>
        </a:p>
      </dgm:t>
    </dgm:pt>
    <dgm:pt modelId="{AE1551E6-5F5B-47C7-8188-E6B3CE91700E}" type="sibTrans" cxnId="{E8281FD8-8023-4D83-AF25-59FEA3CA3798}">
      <dgm:prSet/>
      <dgm:spPr/>
      <dgm:t>
        <a:bodyPr/>
        <a:lstStyle/>
        <a:p>
          <a:endParaRPr lang="en-US"/>
        </a:p>
      </dgm:t>
    </dgm:pt>
    <dgm:pt modelId="{F3F09D66-713C-4784-97AD-6A844C154A64}" type="parTrans" cxnId="{E8281FD8-8023-4D83-AF25-59FEA3CA3798}">
      <dgm:prSet/>
      <dgm:spPr/>
      <dgm:t>
        <a:bodyPr/>
        <a:lstStyle/>
        <a:p>
          <a:endParaRPr lang="en-US"/>
        </a:p>
      </dgm:t>
    </dgm:pt>
    <dgm:pt modelId="{F24551B4-5C3A-4B76-AACA-5AB00A98DB3C}" type="pres">
      <dgm:prSet presAssocID="{B9DACD9A-C482-41AB-AA15-FA4C94C2EAA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7B7BB8C-83B1-47DA-9F69-4B0E17F07BAD}" type="pres">
      <dgm:prSet presAssocID="{ADF7B3EF-2DCB-4FEC-BC8C-17262D3BFE1D}" presName="hierRoot1" presStyleCnt="0"/>
      <dgm:spPr/>
    </dgm:pt>
    <dgm:pt modelId="{F0C84EC8-4556-4673-9C4E-DE1C86FD9A7A}" type="pres">
      <dgm:prSet presAssocID="{ADF7B3EF-2DCB-4FEC-BC8C-17262D3BFE1D}" presName="composite" presStyleCnt="0"/>
      <dgm:spPr/>
    </dgm:pt>
    <dgm:pt modelId="{188E0DD8-4327-4C2D-9FC9-9AA3EA7EB1C0}" type="pres">
      <dgm:prSet presAssocID="{ADF7B3EF-2DCB-4FEC-BC8C-17262D3BFE1D}" presName="background" presStyleLbl="node0" presStyleIdx="0" presStyleCnt="1"/>
      <dgm:spPr>
        <a:solidFill>
          <a:schemeClr val="bg1">
            <a:lumMod val="75000"/>
          </a:schemeClr>
        </a:solidFill>
        <a:ln>
          <a:solidFill>
            <a:srgbClr val="92D050"/>
          </a:solidFill>
        </a:ln>
      </dgm:spPr>
      <dgm:t>
        <a:bodyPr/>
        <a:lstStyle/>
        <a:p>
          <a:endParaRPr lang="en-US"/>
        </a:p>
      </dgm:t>
    </dgm:pt>
    <dgm:pt modelId="{48FCB265-7581-40C9-BBAA-0FC611A9144F}" type="pres">
      <dgm:prSet presAssocID="{ADF7B3EF-2DCB-4FEC-BC8C-17262D3BFE1D}" presName="text" presStyleLbl="fgAcc0" presStyleIdx="0" presStyleCnt="1" custScaleX="168591" custLinFactNeighborX="-1826" custLinFactNeighborY="-410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8EDB4EB-2ABF-48C3-B3B4-A1851DD27C12}" type="pres">
      <dgm:prSet presAssocID="{ADF7B3EF-2DCB-4FEC-BC8C-17262D3BFE1D}" presName="hierChild2" presStyleCnt="0"/>
      <dgm:spPr/>
    </dgm:pt>
    <dgm:pt modelId="{E0CC842F-214F-4AB2-AE0C-2D35E9B9D5BA}" type="pres">
      <dgm:prSet presAssocID="{E19238B0-D8A9-40BB-9AB8-B516FCAA51CE}" presName="Name10" presStyleLbl="parChTrans1D2" presStyleIdx="0" presStyleCnt="4"/>
      <dgm:spPr/>
      <dgm:t>
        <a:bodyPr/>
        <a:lstStyle/>
        <a:p>
          <a:endParaRPr lang="en-US"/>
        </a:p>
      </dgm:t>
    </dgm:pt>
    <dgm:pt modelId="{9E43B22E-DA4A-40CB-81D8-206532E9973B}" type="pres">
      <dgm:prSet presAssocID="{4E423E7F-AF76-4C17-8480-17AB7EEDB0DF}" presName="hierRoot2" presStyleCnt="0"/>
      <dgm:spPr/>
    </dgm:pt>
    <dgm:pt modelId="{807CC87C-06BB-4539-A06B-9E0B10ECBF00}" type="pres">
      <dgm:prSet presAssocID="{4E423E7F-AF76-4C17-8480-17AB7EEDB0DF}" presName="composite2" presStyleCnt="0"/>
      <dgm:spPr/>
    </dgm:pt>
    <dgm:pt modelId="{1B4C44D0-B59B-4385-819A-416389A1CDE4}" type="pres">
      <dgm:prSet presAssocID="{4E423E7F-AF76-4C17-8480-17AB7EEDB0DF}" presName="background2" presStyleLbl="node2" presStyleIdx="0" presStyleCnt="4"/>
      <dgm:spPr>
        <a:solidFill>
          <a:schemeClr val="bg1">
            <a:lumMod val="75000"/>
          </a:schemeClr>
        </a:solidFill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B0AEE333-57FB-46BA-A40A-481F083DC8F9}" type="pres">
      <dgm:prSet presAssocID="{4E423E7F-AF76-4C17-8480-17AB7EEDB0DF}" presName="text2" presStyleLbl="fgAcc2" presStyleIdx="0" presStyleCnt="4" custScaleX="121272" custScaleY="123471" custLinFactNeighborX="-1826" custLinFactNeighborY="-410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77155E-D07A-4008-ABC2-007F938620C5}" type="pres">
      <dgm:prSet presAssocID="{4E423E7F-AF76-4C17-8480-17AB7EEDB0DF}" presName="hierChild3" presStyleCnt="0"/>
      <dgm:spPr/>
    </dgm:pt>
    <dgm:pt modelId="{711A6436-D8DB-48ED-840C-AFB74B7AC124}" type="pres">
      <dgm:prSet presAssocID="{3D4A846A-A0CE-4911-9598-999F566315A4}" presName="Name10" presStyleLbl="parChTrans1D2" presStyleIdx="1" presStyleCnt="4"/>
      <dgm:spPr/>
      <dgm:t>
        <a:bodyPr/>
        <a:lstStyle/>
        <a:p>
          <a:endParaRPr lang="en-US"/>
        </a:p>
      </dgm:t>
    </dgm:pt>
    <dgm:pt modelId="{D1820CDC-AAA9-499B-A50B-ADC10A64E83A}" type="pres">
      <dgm:prSet presAssocID="{F2A6E4CC-6D4D-4A03-B4B1-E906928D3ECE}" presName="hierRoot2" presStyleCnt="0"/>
      <dgm:spPr/>
    </dgm:pt>
    <dgm:pt modelId="{F865C1FB-AA4D-4EDA-A75E-58F4EBEAC3FC}" type="pres">
      <dgm:prSet presAssocID="{F2A6E4CC-6D4D-4A03-B4B1-E906928D3ECE}" presName="composite2" presStyleCnt="0"/>
      <dgm:spPr/>
    </dgm:pt>
    <dgm:pt modelId="{BD46E272-CF25-4161-858C-894DD5706EE6}" type="pres">
      <dgm:prSet presAssocID="{F2A6E4CC-6D4D-4A03-B4B1-E906928D3ECE}" presName="background2" presStyleLbl="node2" presStyleIdx="1" presStyleCnt="4"/>
      <dgm:spPr>
        <a:solidFill>
          <a:schemeClr val="bg1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C93206F8-31A4-40DC-9EE4-620DC10F83FC}" type="pres">
      <dgm:prSet presAssocID="{F2A6E4CC-6D4D-4A03-B4B1-E906928D3ECE}" presName="text2" presStyleLbl="fgAcc2" presStyleIdx="1" presStyleCnt="4" custScaleX="141068" custScaleY="123471" custLinFactNeighborX="-1826" custLinFactNeighborY="-410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8EE6571-A600-494B-9D9D-4BB8B841B8B4}" type="pres">
      <dgm:prSet presAssocID="{F2A6E4CC-6D4D-4A03-B4B1-E906928D3ECE}" presName="hierChild3" presStyleCnt="0"/>
      <dgm:spPr/>
    </dgm:pt>
    <dgm:pt modelId="{74565B1C-B55F-4075-BD4C-DE18C768D220}" type="pres">
      <dgm:prSet presAssocID="{03E343F9-CA02-4283-8E09-21BDDEC4B31D}" presName="Name10" presStyleLbl="parChTrans1D2" presStyleIdx="2" presStyleCnt="4"/>
      <dgm:spPr/>
      <dgm:t>
        <a:bodyPr/>
        <a:lstStyle/>
        <a:p>
          <a:endParaRPr lang="en-US"/>
        </a:p>
      </dgm:t>
    </dgm:pt>
    <dgm:pt modelId="{198708AE-D19D-4A76-8536-623D8B9DE962}" type="pres">
      <dgm:prSet presAssocID="{8E909CD6-EA23-41B1-9A48-4F5138C66ADB}" presName="hierRoot2" presStyleCnt="0"/>
      <dgm:spPr/>
    </dgm:pt>
    <dgm:pt modelId="{BDA191A1-5ECF-434F-8FF0-8D0D2AE5D71C}" type="pres">
      <dgm:prSet presAssocID="{8E909CD6-EA23-41B1-9A48-4F5138C66ADB}" presName="composite2" presStyleCnt="0"/>
      <dgm:spPr/>
    </dgm:pt>
    <dgm:pt modelId="{E4E3EFB9-84B0-435D-AFD5-2C58B69F4622}" type="pres">
      <dgm:prSet presAssocID="{8E909CD6-EA23-41B1-9A48-4F5138C66ADB}" presName="background2" presStyleLbl="node2" presStyleIdx="2" presStyleCnt="4"/>
      <dgm:spPr>
        <a:solidFill>
          <a:schemeClr val="bg1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A598C51A-F37B-4A14-BD97-6E0B319C9AE5}" type="pres">
      <dgm:prSet presAssocID="{8E909CD6-EA23-41B1-9A48-4F5138C66ADB}" presName="text2" presStyleLbl="fgAcc2" presStyleIdx="2" presStyleCnt="4" custScaleX="132033" custScaleY="125454" custLinFactNeighborX="-1826" custLinFactNeighborY="-410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13E60D-0D70-4A36-A7AC-154F28EAC7A7}" type="pres">
      <dgm:prSet presAssocID="{8E909CD6-EA23-41B1-9A48-4F5138C66ADB}" presName="hierChild3" presStyleCnt="0"/>
      <dgm:spPr/>
    </dgm:pt>
    <dgm:pt modelId="{4B1916AB-CB5B-405F-B7D9-AA50A9B92238}" type="pres">
      <dgm:prSet presAssocID="{0333170C-4D86-4554-8FC1-5E2ABE84DE5E}" presName="Name10" presStyleLbl="parChTrans1D2" presStyleIdx="3" presStyleCnt="4"/>
      <dgm:spPr/>
      <dgm:t>
        <a:bodyPr/>
        <a:lstStyle/>
        <a:p>
          <a:endParaRPr lang="en-US"/>
        </a:p>
      </dgm:t>
    </dgm:pt>
    <dgm:pt modelId="{5163DF4B-1173-4816-94D2-548039FA6CDC}" type="pres">
      <dgm:prSet presAssocID="{45BC6149-4FA5-46D5-998D-664CE5DF4FDF}" presName="hierRoot2" presStyleCnt="0"/>
      <dgm:spPr/>
    </dgm:pt>
    <dgm:pt modelId="{1AF23620-B034-4421-A744-808F882C2A5A}" type="pres">
      <dgm:prSet presAssocID="{45BC6149-4FA5-46D5-998D-664CE5DF4FDF}" presName="composite2" presStyleCnt="0"/>
      <dgm:spPr/>
    </dgm:pt>
    <dgm:pt modelId="{2F3BE23E-9590-42BE-AC4E-DDE2158C76E2}" type="pres">
      <dgm:prSet presAssocID="{45BC6149-4FA5-46D5-998D-664CE5DF4FDF}" presName="background2" presStyleLbl="node2" presStyleIdx="3" presStyleCnt="4"/>
      <dgm:spPr>
        <a:solidFill>
          <a:schemeClr val="bg1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8B4F5E7E-29BC-4076-9BB3-E17AB30D9DCF}" type="pres">
      <dgm:prSet presAssocID="{45BC6149-4FA5-46D5-998D-664CE5DF4FDF}" presName="text2" presStyleLbl="fgAcc2" presStyleIdx="3" presStyleCnt="4" custScaleX="117840" custScaleY="123471" custLinFactNeighborX="-1826" custLinFactNeighborY="-410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9B03D25-65FE-43DC-82C9-F28A6A9BAC82}" type="pres">
      <dgm:prSet presAssocID="{45BC6149-4FA5-46D5-998D-664CE5DF4FDF}" presName="hierChild3" presStyleCnt="0"/>
      <dgm:spPr/>
    </dgm:pt>
  </dgm:ptLst>
  <dgm:cxnLst>
    <dgm:cxn modelId="{353D4E15-FDBB-4E7A-9924-417394F30809}" type="presOf" srcId="{E19238B0-D8A9-40BB-9AB8-B516FCAA51CE}" destId="{E0CC842F-214F-4AB2-AE0C-2D35E9B9D5BA}" srcOrd="0" destOrd="0" presId="urn:microsoft.com/office/officeart/2005/8/layout/hierarchy1"/>
    <dgm:cxn modelId="{E148B72B-BF4F-4F87-B4EB-8B953454021B}" srcId="{ADF7B3EF-2DCB-4FEC-BC8C-17262D3BFE1D}" destId="{45BC6149-4FA5-46D5-998D-664CE5DF4FDF}" srcOrd="3" destOrd="0" parTransId="{0333170C-4D86-4554-8FC1-5E2ABE84DE5E}" sibTransId="{3903D651-EAF7-479D-85E5-A07B043DDAAD}"/>
    <dgm:cxn modelId="{580AB3C5-7C39-4B37-B5E2-1F6A2ADB91AA}" type="presOf" srcId="{F2A6E4CC-6D4D-4A03-B4B1-E906928D3ECE}" destId="{C93206F8-31A4-40DC-9EE4-620DC10F83FC}" srcOrd="0" destOrd="0" presId="urn:microsoft.com/office/officeart/2005/8/layout/hierarchy1"/>
    <dgm:cxn modelId="{92792504-3EEC-417C-ACDB-3F55754169A7}" type="presOf" srcId="{4E423E7F-AF76-4C17-8480-17AB7EEDB0DF}" destId="{B0AEE333-57FB-46BA-A40A-481F083DC8F9}" srcOrd="0" destOrd="0" presId="urn:microsoft.com/office/officeart/2005/8/layout/hierarchy1"/>
    <dgm:cxn modelId="{D53FAD33-45E3-46A8-AE51-F3D5CBEEA5AC}" type="presOf" srcId="{ADF7B3EF-2DCB-4FEC-BC8C-17262D3BFE1D}" destId="{48FCB265-7581-40C9-BBAA-0FC611A9144F}" srcOrd="0" destOrd="0" presId="urn:microsoft.com/office/officeart/2005/8/layout/hierarchy1"/>
    <dgm:cxn modelId="{ED825553-C357-4DA9-972F-98FF7D8F7E74}" type="presOf" srcId="{0333170C-4D86-4554-8FC1-5E2ABE84DE5E}" destId="{4B1916AB-CB5B-405F-B7D9-AA50A9B92238}" srcOrd="0" destOrd="0" presId="urn:microsoft.com/office/officeart/2005/8/layout/hierarchy1"/>
    <dgm:cxn modelId="{F4CEBAB4-DAA9-44CA-B2C6-6B1B78265B0A}" type="presOf" srcId="{B9DACD9A-C482-41AB-AA15-FA4C94C2EAAB}" destId="{F24551B4-5C3A-4B76-AACA-5AB00A98DB3C}" srcOrd="0" destOrd="0" presId="urn:microsoft.com/office/officeart/2005/8/layout/hierarchy1"/>
    <dgm:cxn modelId="{96FDE1FD-AB24-4801-BB6E-A09E87BCCD41}" srcId="{ADF7B3EF-2DCB-4FEC-BC8C-17262D3BFE1D}" destId="{F2A6E4CC-6D4D-4A03-B4B1-E906928D3ECE}" srcOrd="1" destOrd="0" parTransId="{3D4A846A-A0CE-4911-9598-999F566315A4}" sibTransId="{F6C81705-5CAA-4CBD-A3C4-9A1D35C6331A}"/>
    <dgm:cxn modelId="{A27B09B0-B007-429E-9E85-9E0BEA72789C}" type="presOf" srcId="{03E343F9-CA02-4283-8E09-21BDDEC4B31D}" destId="{74565B1C-B55F-4075-BD4C-DE18C768D220}" srcOrd="0" destOrd="0" presId="urn:microsoft.com/office/officeart/2005/8/layout/hierarchy1"/>
    <dgm:cxn modelId="{4EC38201-74F5-462A-815B-731E5FDBC63E}" type="presOf" srcId="{3D4A846A-A0CE-4911-9598-999F566315A4}" destId="{711A6436-D8DB-48ED-840C-AFB74B7AC124}" srcOrd="0" destOrd="0" presId="urn:microsoft.com/office/officeart/2005/8/layout/hierarchy1"/>
    <dgm:cxn modelId="{5C0EDCAA-D2CB-413F-9CB9-1550D72959D0}" srcId="{ADF7B3EF-2DCB-4FEC-BC8C-17262D3BFE1D}" destId="{8E909CD6-EA23-41B1-9A48-4F5138C66ADB}" srcOrd="2" destOrd="0" parTransId="{03E343F9-CA02-4283-8E09-21BDDEC4B31D}" sibTransId="{80CC578D-5DB0-4A32-B64B-43DD3F23B467}"/>
    <dgm:cxn modelId="{36C6D8AC-9A06-44E2-94C2-63FF300F6DA2}" type="presOf" srcId="{45BC6149-4FA5-46D5-998D-664CE5DF4FDF}" destId="{8B4F5E7E-29BC-4076-9BB3-E17AB30D9DCF}" srcOrd="0" destOrd="0" presId="urn:microsoft.com/office/officeart/2005/8/layout/hierarchy1"/>
    <dgm:cxn modelId="{157F7095-C859-4038-81AF-53F5C4520840}" srcId="{ADF7B3EF-2DCB-4FEC-BC8C-17262D3BFE1D}" destId="{4E423E7F-AF76-4C17-8480-17AB7EEDB0DF}" srcOrd="0" destOrd="0" parTransId="{E19238B0-D8A9-40BB-9AB8-B516FCAA51CE}" sibTransId="{3DDA8D75-6E77-48A1-9B1A-81CD3B590ED1}"/>
    <dgm:cxn modelId="{E8281FD8-8023-4D83-AF25-59FEA3CA3798}" srcId="{B9DACD9A-C482-41AB-AA15-FA4C94C2EAAB}" destId="{ADF7B3EF-2DCB-4FEC-BC8C-17262D3BFE1D}" srcOrd="0" destOrd="0" parTransId="{F3F09D66-713C-4784-97AD-6A844C154A64}" sibTransId="{AE1551E6-5F5B-47C7-8188-E6B3CE91700E}"/>
    <dgm:cxn modelId="{E33667E4-EA72-4EC3-9CB0-AE4F104EABF5}" type="presOf" srcId="{8E909CD6-EA23-41B1-9A48-4F5138C66ADB}" destId="{A598C51A-F37B-4A14-BD97-6E0B319C9AE5}" srcOrd="0" destOrd="0" presId="urn:microsoft.com/office/officeart/2005/8/layout/hierarchy1"/>
    <dgm:cxn modelId="{71DACE56-16E4-4953-AFF4-EC1C85BDEDC1}" type="presParOf" srcId="{F24551B4-5C3A-4B76-AACA-5AB00A98DB3C}" destId="{97B7BB8C-83B1-47DA-9F69-4B0E17F07BAD}" srcOrd="0" destOrd="0" presId="urn:microsoft.com/office/officeart/2005/8/layout/hierarchy1"/>
    <dgm:cxn modelId="{710BFC60-1FC9-41A3-8BBA-1D928D279AD7}" type="presParOf" srcId="{97B7BB8C-83B1-47DA-9F69-4B0E17F07BAD}" destId="{F0C84EC8-4556-4673-9C4E-DE1C86FD9A7A}" srcOrd="0" destOrd="0" presId="urn:microsoft.com/office/officeart/2005/8/layout/hierarchy1"/>
    <dgm:cxn modelId="{1AAC4A5B-88E5-440B-9D40-0907EA52BE60}" type="presParOf" srcId="{F0C84EC8-4556-4673-9C4E-DE1C86FD9A7A}" destId="{188E0DD8-4327-4C2D-9FC9-9AA3EA7EB1C0}" srcOrd="0" destOrd="0" presId="urn:microsoft.com/office/officeart/2005/8/layout/hierarchy1"/>
    <dgm:cxn modelId="{99FAB14B-7ABF-483E-903E-15626E318744}" type="presParOf" srcId="{F0C84EC8-4556-4673-9C4E-DE1C86FD9A7A}" destId="{48FCB265-7581-40C9-BBAA-0FC611A9144F}" srcOrd="1" destOrd="0" presId="urn:microsoft.com/office/officeart/2005/8/layout/hierarchy1"/>
    <dgm:cxn modelId="{18F4E749-D84C-4E43-B813-06EDB69E6794}" type="presParOf" srcId="{97B7BB8C-83B1-47DA-9F69-4B0E17F07BAD}" destId="{48EDB4EB-2ABF-48C3-B3B4-A1851DD27C12}" srcOrd="1" destOrd="0" presId="urn:microsoft.com/office/officeart/2005/8/layout/hierarchy1"/>
    <dgm:cxn modelId="{E5C87B27-C87E-4758-A760-6E653A9EC4FC}" type="presParOf" srcId="{48EDB4EB-2ABF-48C3-B3B4-A1851DD27C12}" destId="{E0CC842F-214F-4AB2-AE0C-2D35E9B9D5BA}" srcOrd="0" destOrd="0" presId="urn:microsoft.com/office/officeart/2005/8/layout/hierarchy1"/>
    <dgm:cxn modelId="{544F46DF-B170-445A-A95B-28FA5567394D}" type="presParOf" srcId="{48EDB4EB-2ABF-48C3-B3B4-A1851DD27C12}" destId="{9E43B22E-DA4A-40CB-81D8-206532E9973B}" srcOrd="1" destOrd="0" presId="urn:microsoft.com/office/officeart/2005/8/layout/hierarchy1"/>
    <dgm:cxn modelId="{8BE72773-1F91-4487-980E-A120063CFEED}" type="presParOf" srcId="{9E43B22E-DA4A-40CB-81D8-206532E9973B}" destId="{807CC87C-06BB-4539-A06B-9E0B10ECBF00}" srcOrd="0" destOrd="0" presId="urn:microsoft.com/office/officeart/2005/8/layout/hierarchy1"/>
    <dgm:cxn modelId="{6D2EA722-F007-4C45-9DC3-257F40B9D111}" type="presParOf" srcId="{807CC87C-06BB-4539-A06B-9E0B10ECBF00}" destId="{1B4C44D0-B59B-4385-819A-416389A1CDE4}" srcOrd="0" destOrd="0" presId="urn:microsoft.com/office/officeart/2005/8/layout/hierarchy1"/>
    <dgm:cxn modelId="{A4A8666A-9E24-424D-A5D9-BE80F0269364}" type="presParOf" srcId="{807CC87C-06BB-4539-A06B-9E0B10ECBF00}" destId="{B0AEE333-57FB-46BA-A40A-481F083DC8F9}" srcOrd="1" destOrd="0" presId="urn:microsoft.com/office/officeart/2005/8/layout/hierarchy1"/>
    <dgm:cxn modelId="{9520C00E-E02A-494E-AA97-6DF35611B3CA}" type="presParOf" srcId="{9E43B22E-DA4A-40CB-81D8-206532E9973B}" destId="{E977155E-D07A-4008-ABC2-007F938620C5}" srcOrd="1" destOrd="0" presId="urn:microsoft.com/office/officeart/2005/8/layout/hierarchy1"/>
    <dgm:cxn modelId="{A713127C-A828-45D3-9C09-E96FF270C5BA}" type="presParOf" srcId="{48EDB4EB-2ABF-48C3-B3B4-A1851DD27C12}" destId="{711A6436-D8DB-48ED-840C-AFB74B7AC124}" srcOrd="2" destOrd="0" presId="urn:microsoft.com/office/officeart/2005/8/layout/hierarchy1"/>
    <dgm:cxn modelId="{D04E8F82-31AA-409A-BD57-E562CE17CE1B}" type="presParOf" srcId="{48EDB4EB-2ABF-48C3-B3B4-A1851DD27C12}" destId="{D1820CDC-AAA9-499B-A50B-ADC10A64E83A}" srcOrd="3" destOrd="0" presId="urn:microsoft.com/office/officeart/2005/8/layout/hierarchy1"/>
    <dgm:cxn modelId="{109EDE47-F6B6-49BD-ABD9-AFD3783D919E}" type="presParOf" srcId="{D1820CDC-AAA9-499B-A50B-ADC10A64E83A}" destId="{F865C1FB-AA4D-4EDA-A75E-58F4EBEAC3FC}" srcOrd="0" destOrd="0" presId="urn:microsoft.com/office/officeart/2005/8/layout/hierarchy1"/>
    <dgm:cxn modelId="{A6188C0E-5000-4BFB-9F31-EDF134D2534E}" type="presParOf" srcId="{F865C1FB-AA4D-4EDA-A75E-58F4EBEAC3FC}" destId="{BD46E272-CF25-4161-858C-894DD5706EE6}" srcOrd="0" destOrd="0" presId="urn:microsoft.com/office/officeart/2005/8/layout/hierarchy1"/>
    <dgm:cxn modelId="{68DC9DE4-05F9-4D47-B6E4-B97C59079D38}" type="presParOf" srcId="{F865C1FB-AA4D-4EDA-A75E-58F4EBEAC3FC}" destId="{C93206F8-31A4-40DC-9EE4-620DC10F83FC}" srcOrd="1" destOrd="0" presId="urn:microsoft.com/office/officeart/2005/8/layout/hierarchy1"/>
    <dgm:cxn modelId="{12CD17E5-A5A8-4EDB-8C2E-92AEF309CD36}" type="presParOf" srcId="{D1820CDC-AAA9-499B-A50B-ADC10A64E83A}" destId="{08EE6571-A600-494B-9D9D-4BB8B841B8B4}" srcOrd="1" destOrd="0" presId="urn:microsoft.com/office/officeart/2005/8/layout/hierarchy1"/>
    <dgm:cxn modelId="{A2A2C99D-C614-47EF-B09E-725FC79067AA}" type="presParOf" srcId="{48EDB4EB-2ABF-48C3-B3B4-A1851DD27C12}" destId="{74565B1C-B55F-4075-BD4C-DE18C768D220}" srcOrd="4" destOrd="0" presId="urn:microsoft.com/office/officeart/2005/8/layout/hierarchy1"/>
    <dgm:cxn modelId="{8955667C-94A5-4B2B-B14B-36D586DD782D}" type="presParOf" srcId="{48EDB4EB-2ABF-48C3-B3B4-A1851DD27C12}" destId="{198708AE-D19D-4A76-8536-623D8B9DE962}" srcOrd="5" destOrd="0" presId="urn:microsoft.com/office/officeart/2005/8/layout/hierarchy1"/>
    <dgm:cxn modelId="{4671159D-9F55-4CA9-BDB6-33D2F6A40C07}" type="presParOf" srcId="{198708AE-D19D-4A76-8536-623D8B9DE962}" destId="{BDA191A1-5ECF-434F-8FF0-8D0D2AE5D71C}" srcOrd="0" destOrd="0" presId="urn:microsoft.com/office/officeart/2005/8/layout/hierarchy1"/>
    <dgm:cxn modelId="{144FA3F9-020F-408D-85DF-922B81688457}" type="presParOf" srcId="{BDA191A1-5ECF-434F-8FF0-8D0D2AE5D71C}" destId="{E4E3EFB9-84B0-435D-AFD5-2C58B69F4622}" srcOrd="0" destOrd="0" presId="urn:microsoft.com/office/officeart/2005/8/layout/hierarchy1"/>
    <dgm:cxn modelId="{841DB8FB-DAE1-4529-BB11-4F18F6FFC8FE}" type="presParOf" srcId="{BDA191A1-5ECF-434F-8FF0-8D0D2AE5D71C}" destId="{A598C51A-F37B-4A14-BD97-6E0B319C9AE5}" srcOrd="1" destOrd="0" presId="urn:microsoft.com/office/officeart/2005/8/layout/hierarchy1"/>
    <dgm:cxn modelId="{1CB4130A-C8BE-45F2-82AB-D4C14A38EAFA}" type="presParOf" srcId="{198708AE-D19D-4A76-8536-623D8B9DE962}" destId="{7D13E60D-0D70-4A36-A7AC-154F28EAC7A7}" srcOrd="1" destOrd="0" presId="urn:microsoft.com/office/officeart/2005/8/layout/hierarchy1"/>
    <dgm:cxn modelId="{487EBC3B-BE76-4E43-8874-BE43985241AF}" type="presParOf" srcId="{48EDB4EB-2ABF-48C3-B3B4-A1851DD27C12}" destId="{4B1916AB-CB5B-405F-B7D9-AA50A9B92238}" srcOrd="6" destOrd="0" presId="urn:microsoft.com/office/officeart/2005/8/layout/hierarchy1"/>
    <dgm:cxn modelId="{EEC9E716-7F09-497F-952D-8898E3A742EA}" type="presParOf" srcId="{48EDB4EB-2ABF-48C3-B3B4-A1851DD27C12}" destId="{5163DF4B-1173-4816-94D2-548039FA6CDC}" srcOrd="7" destOrd="0" presId="urn:microsoft.com/office/officeart/2005/8/layout/hierarchy1"/>
    <dgm:cxn modelId="{E1644E49-0CB4-49FF-86E5-CF0A532EFDED}" type="presParOf" srcId="{5163DF4B-1173-4816-94D2-548039FA6CDC}" destId="{1AF23620-B034-4421-A744-808F882C2A5A}" srcOrd="0" destOrd="0" presId="urn:microsoft.com/office/officeart/2005/8/layout/hierarchy1"/>
    <dgm:cxn modelId="{D8FE530A-F13A-497D-8A92-C7E8051C67DD}" type="presParOf" srcId="{1AF23620-B034-4421-A744-808F882C2A5A}" destId="{2F3BE23E-9590-42BE-AC4E-DDE2158C76E2}" srcOrd="0" destOrd="0" presId="urn:microsoft.com/office/officeart/2005/8/layout/hierarchy1"/>
    <dgm:cxn modelId="{71EA1C8E-8A0F-4B24-BE89-0A51D69A6404}" type="presParOf" srcId="{1AF23620-B034-4421-A744-808F882C2A5A}" destId="{8B4F5E7E-29BC-4076-9BB3-E17AB30D9DCF}" srcOrd="1" destOrd="0" presId="urn:microsoft.com/office/officeart/2005/8/layout/hierarchy1"/>
    <dgm:cxn modelId="{C9F685FE-AAC3-4433-9769-DF0D39BE35E2}" type="presParOf" srcId="{5163DF4B-1173-4816-94D2-548039FA6CDC}" destId="{B9B03D25-65FE-43DC-82C9-F28A6A9BAC82}" srcOrd="1" destOrd="0" presId="urn:microsoft.com/office/officeart/2005/8/layout/hierarchy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AD5E5D6-2D03-47C1-AAB9-82FDA4A8975C}" type="doc">
      <dgm:prSet loTypeId="urn:microsoft.com/office/officeart/2005/8/layout/hierarchy5" loCatId="hierarchy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87E9AFC-7F61-47E4-AA39-A4DA2705BAAA}">
      <dgm:prSet phldrT="[Text]" custT="1"/>
      <dgm:spPr>
        <a:solidFill>
          <a:srgbClr val="00B0F0"/>
        </a:solidFill>
      </dgm:spPr>
      <dgm:t>
        <a:bodyPr>
          <a:sp3d extrusionH="57150">
            <a:bevelT w="69850" h="38100" prst="cross"/>
          </a:sp3d>
        </a:bodyPr>
        <a:lstStyle/>
        <a:p>
          <a:pPr algn="ctr"/>
          <a:r>
            <a:rPr lang="mn-MN" sz="2400" b="1" dirty="0" smtClean="0">
              <a:solidFill>
                <a:srgbClr val="002060"/>
              </a:solidFill>
            </a:rPr>
            <a:t>Татварыг татвар төлөгчдөд үзүүлж буй мэдрэмжээр нь</a:t>
          </a:r>
          <a:endParaRPr lang="en-US" sz="2400" b="1" dirty="0">
            <a:solidFill>
              <a:srgbClr val="002060"/>
            </a:solidFill>
          </a:endParaRPr>
        </a:p>
      </dgm:t>
    </dgm:pt>
    <dgm:pt modelId="{B47F1C0A-6D31-4478-8ACC-2990A91C4A73}" type="parTrans" cxnId="{AE831AC8-FE6D-47B8-A6BB-62610ED218F5}">
      <dgm:prSet/>
      <dgm:spPr/>
      <dgm:t>
        <a:bodyPr/>
        <a:lstStyle/>
        <a:p>
          <a:endParaRPr lang="en-US"/>
        </a:p>
      </dgm:t>
    </dgm:pt>
    <dgm:pt modelId="{B2948BAB-DBA0-4D3F-AFA4-EDF6901211F5}" type="sibTrans" cxnId="{AE831AC8-FE6D-47B8-A6BB-62610ED218F5}">
      <dgm:prSet/>
      <dgm:spPr/>
      <dgm:t>
        <a:bodyPr/>
        <a:lstStyle/>
        <a:p>
          <a:endParaRPr lang="en-US"/>
        </a:p>
      </dgm:t>
    </dgm:pt>
    <dgm:pt modelId="{380C38A7-9421-4556-97E2-833A92372835}">
      <dgm:prSet phldrT="[Text]"/>
      <dgm:spPr/>
      <dgm:t>
        <a:bodyPr>
          <a:sp3d extrusionH="57150">
            <a:bevelT w="69850" h="38100" prst="cross"/>
          </a:sp3d>
        </a:bodyPr>
        <a:lstStyle/>
        <a:p>
          <a:r>
            <a:rPr lang="mn-MN" dirty="0" smtClean="0">
              <a:solidFill>
                <a:srgbClr val="002060"/>
              </a:solidFill>
            </a:rPr>
            <a:t>Шууд бус татвар</a:t>
          </a:r>
          <a:endParaRPr lang="en-US" dirty="0">
            <a:solidFill>
              <a:srgbClr val="002060"/>
            </a:solidFill>
          </a:endParaRPr>
        </a:p>
      </dgm:t>
    </dgm:pt>
    <dgm:pt modelId="{A4849427-5BAE-4105-9DE9-640641A50CF0}" type="parTrans" cxnId="{0440CA28-FA33-4BB8-B9DC-22743BB432BF}">
      <dgm:prSet/>
      <dgm:spPr/>
      <dgm:t>
        <a:bodyPr>
          <a:sp3d extrusionH="57150">
            <a:bevelT w="69850" h="38100" prst="cross"/>
          </a:sp3d>
        </a:bodyPr>
        <a:lstStyle/>
        <a:p>
          <a:endParaRPr lang="en-US"/>
        </a:p>
      </dgm:t>
    </dgm:pt>
    <dgm:pt modelId="{83169061-8FE8-49CD-BB59-4B6F1B77292E}" type="sibTrans" cxnId="{0440CA28-FA33-4BB8-B9DC-22743BB432BF}">
      <dgm:prSet/>
      <dgm:spPr/>
      <dgm:t>
        <a:bodyPr/>
        <a:lstStyle/>
        <a:p>
          <a:endParaRPr lang="en-US"/>
        </a:p>
      </dgm:t>
    </dgm:pt>
    <dgm:pt modelId="{5F78E456-A6A5-4A8E-AF04-F667F18C24D4}">
      <dgm:prSet phldrT="[Text]"/>
      <dgm:spPr/>
      <dgm:t>
        <a:bodyPr>
          <a:sp3d extrusionH="57150">
            <a:bevelT w="69850" h="38100" prst="cross"/>
          </a:sp3d>
        </a:bodyPr>
        <a:lstStyle/>
        <a:p>
          <a:r>
            <a:rPr lang="mn-MN" dirty="0" smtClean="0">
              <a:solidFill>
                <a:srgbClr val="002060"/>
              </a:solidFill>
            </a:rPr>
            <a:t>Шууд татвар </a:t>
          </a:r>
          <a:endParaRPr lang="en-US" dirty="0">
            <a:solidFill>
              <a:srgbClr val="002060"/>
            </a:solidFill>
          </a:endParaRPr>
        </a:p>
      </dgm:t>
    </dgm:pt>
    <dgm:pt modelId="{9D372CB1-A8C9-46F0-8420-6BB33E1CB2FE}" type="parTrans" cxnId="{FA135DE1-0265-4373-A8E6-7D5EBD11AA13}">
      <dgm:prSet/>
      <dgm:spPr/>
      <dgm:t>
        <a:bodyPr>
          <a:sp3d extrusionH="57150">
            <a:bevelT w="69850" h="38100" prst="cross"/>
          </a:sp3d>
        </a:bodyPr>
        <a:lstStyle/>
        <a:p>
          <a:endParaRPr lang="en-US"/>
        </a:p>
      </dgm:t>
    </dgm:pt>
    <dgm:pt modelId="{CBFA8750-3621-400A-984B-DF3596178B00}" type="sibTrans" cxnId="{FA135DE1-0265-4373-A8E6-7D5EBD11AA13}">
      <dgm:prSet/>
      <dgm:spPr/>
      <dgm:t>
        <a:bodyPr/>
        <a:lstStyle/>
        <a:p>
          <a:endParaRPr lang="en-US"/>
        </a:p>
      </dgm:t>
    </dgm:pt>
    <dgm:pt modelId="{2346DAF9-8632-4963-81AE-078B4B959736}">
      <dgm:prSet/>
      <dgm:spPr/>
      <dgm:t>
        <a:bodyPr>
          <a:sp3d extrusionH="57150">
            <a:bevelT w="69850" h="38100" prst="cross"/>
          </a:sp3d>
        </a:bodyPr>
        <a:lstStyle/>
        <a:p>
          <a:r>
            <a:rPr lang="mn-MN" smtClean="0"/>
            <a:t>Орлогын татвар</a:t>
          </a:r>
          <a:endParaRPr lang="en-US" dirty="0"/>
        </a:p>
      </dgm:t>
    </dgm:pt>
    <dgm:pt modelId="{3AE9907B-1120-4641-93E3-9EC5A195A1B3}" type="parTrans" cxnId="{49767455-652F-448B-AFDD-5036785C2ABB}">
      <dgm:prSet/>
      <dgm:spPr/>
      <dgm:t>
        <a:bodyPr>
          <a:sp3d extrusionH="57150">
            <a:bevelT w="69850" h="38100" prst="cross"/>
          </a:sp3d>
        </a:bodyPr>
        <a:lstStyle/>
        <a:p>
          <a:endParaRPr lang="en-US"/>
        </a:p>
      </dgm:t>
    </dgm:pt>
    <dgm:pt modelId="{650AD983-BB93-48BF-9257-FD3DEE38D3EF}" type="sibTrans" cxnId="{49767455-652F-448B-AFDD-5036785C2ABB}">
      <dgm:prSet/>
      <dgm:spPr/>
      <dgm:t>
        <a:bodyPr/>
        <a:lstStyle/>
        <a:p>
          <a:endParaRPr lang="en-US"/>
        </a:p>
      </dgm:t>
    </dgm:pt>
    <dgm:pt modelId="{EAAAC186-7DCC-410F-B50E-676CC9139C00}">
      <dgm:prSet/>
      <dgm:spPr/>
      <dgm:t>
        <a:bodyPr>
          <a:sp3d extrusionH="57150">
            <a:bevelT w="69850" h="38100" prst="cross"/>
          </a:sp3d>
        </a:bodyPr>
        <a:lstStyle/>
        <a:p>
          <a:r>
            <a:rPr lang="mn-MN" smtClean="0"/>
            <a:t>Хөрөнгийн татвар</a:t>
          </a:r>
          <a:endParaRPr lang="en-US" dirty="0"/>
        </a:p>
      </dgm:t>
    </dgm:pt>
    <dgm:pt modelId="{D785A494-E70A-4A8B-9462-6E49A3A3A7A1}" type="parTrans" cxnId="{51C41874-C728-4786-B337-120B6650072D}">
      <dgm:prSet/>
      <dgm:spPr/>
      <dgm:t>
        <a:bodyPr>
          <a:sp3d extrusionH="57150">
            <a:bevelT w="69850" h="38100" prst="cross"/>
          </a:sp3d>
        </a:bodyPr>
        <a:lstStyle/>
        <a:p>
          <a:endParaRPr lang="en-US"/>
        </a:p>
      </dgm:t>
    </dgm:pt>
    <dgm:pt modelId="{0A03FC78-87D5-46CA-B7D9-26733E70C6D7}" type="sibTrans" cxnId="{51C41874-C728-4786-B337-120B6650072D}">
      <dgm:prSet/>
      <dgm:spPr/>
      <dgm:t>
        <a:bodyPr/>
        <a:lstStyle/>
        <a:p>
          <a:endParaRPr lang="en-US"/>
        </a:p>
      </dgm:t>
    </dgm:pt>
    <dgm:pt modelId="{F04F0799-F6A2-4421-AE45-920DA3E12A0F}">
      <dgm:prSet/>
      <dgm:spPr/>
      <dgm:t>
        <a:bodyPr>
          <a:sp3d extrusionH="57150">
            <a:bevelT w="69850" h="38100" prst="cross"/>
          </a:sp3d>
        </a:bodyPr>
        <a:lstStyle/>
        <a:p>
          <a:r>
            <a:rPr lang="mn-MN" smtClean="0"/>
            <a:t>Хэрэглээний татвар</a:t>
          </a:r>
          <a:endParaRPr lang="en-US" dirty="0"/>
        </a:p>
      </dgm:t>
    </dgm:pt>
    <dgm:pt modelId="{B33B03D2-BF3E-4D8D-9B04-B1D6ACC73536}" type="parTrans" cxnId="{3758F8CB-1C17-418A-9EC6-8BC25F7D8C9B}">
      <dgm:prSet/>
      <dgm:spPr/>
      <dgm:t>
        <a:bodyPr>
          <a:sp3d extrusionH="57150">
            <a:bevelT w="69850" h="38100" prst="cross"/>
          </a:sp3d>
        </a:bodyPr>
        <a:lstStyle/>
        <a:p>
          <a:endParaRPr lang="en-US"/>
        </a:p>
      </dgm:t>
    </dgm:pt>
    <dgm:pt modelId="{4C0CFE7B-8B60-4F03-B536-73E7CF0C155C}" type="sibTrans" cxnId="{3758F8CB-1C17-418A-9EC6-8BC25F7D8C9B}">
      <dgm:prSet/>
      <dgm:spPr/>
      <dgm:t>
        <a:bodyPr/>
        <a:lstStyle/>
        <a:p>
          <a:endParaRPr lang="en-US"/>
        </a:p>
      </dgm:t>
    </dgm:pt>
    <dgm:pt modelId="{CFAE02D6-6D55-4370-9C96-AE13D63164A0}" type="pres">
      <dgm:prSet presAssocID="{2AD5E5D6-2D03-47C1-AAB9-82FDA4A8975C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A69F904-8367-4A33-B0B6-AB448EF528CA}" type="pres">
      <dgm:prSet presAssocID="{2AD5E5D6-2D03-47C1-AAB9-82FDA4A8975C}" presName="hierFlow" presStyleCnt="0"/>
      <dgm:spPr/>
    </dgm:pt>
    <dgm:pt modelId="{156761BD-51F3-44DB-9B92-FC791CA058BC}" type="pres">
      <dgm:prSet presAssocID="{2AD5E5D6-2D03-47C1-AAB9-82FDA4A8975C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0BE2683-F537-45AA-92B4-40A2409C18C9}" type="pres">
      <dgm:prSet presAssocID="{487E9AFC-7F61-47E4-AA39-A4DA2705BAAA}" presName="Name17" presStyleCnt="0"/>
      <dgm:spPr/>
    </dgm:pt>
    <dgm:pt modelId="{CD2C06A2-F74A-4CBC-82A4-AC8377AEF491}" type="pres">
      <dgm:prSet presAssocID="{487E9AFC-7F61-47E4-AA39-A4DA2705BAAA}" presName="level1Shape" presStyleLbl="node0" presStyleIdx="0" presStyleCnt="1" custScaleX="142909" custScaleY="1357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2C25C2-46F8-4F8E-AD37-C753543EA36C}" type="pres">
      <dgm:prSet presAssocID="{487E9AFC-7F61-47E4-AA39-A4DA2705BAAA}" presName="hierChild2" presStyleCnt="0"/>
      <dgm:spPr/>
    </dgm:pt>
    <dgm:pt modelId="{5F35592D-BE06-40C0-9DF8-20044831BC6C}" type="pres">
      <dgm:prSet presAssocID="{A4849427-5BAE-4105-9DE9-640641A50CF0}" presName="Name25" presStyleLbl="parChTrans1D2" presStyleIdx="0" presStyleCnt="2"/>
      <dgm:spPr/>
      <dgm:t>
        <a:bodyPr/>
        <a:lstStyle/>
        <a:p>
          <a:endParaRPr lang="en-US"/>
        </a:p>
      </dgm:t>
    </dgm:pt>
    <dgm:pt modelId="{AE52CEF8-3B13-4B3F-AE9C-C5AC2EA455E4}" type="pres">
      <dgm:prSet presAssocID="{A4849427-5BAE-4105-9DE9-640641A50CF0}" presName="connTx" presStyleLbl="parChTrans1D2" presStyleIdx="0" presStyleCnt="2"/>
      <dgm:spPr/>
      <dgm:t>
        <a:bodyPr/>
        <a:lstStyle/>
        <a:p>
          <a:endParaRPr lang="en-US"/>
        </a:p>
      </dgm:t>
    </dgm:pt>
    <dgm:pt modelId="{E5762066-B402-40CD-98F2-9051D10797EC}" type="pres">
      <dgm:prSet presAssocID="{380C38A7-9421-4556-97E2-833A92372835}" presName="Name30" presStyleCnt="0"/>
      <dgm:spPr/>
    </dgm:pt>
    <dgm:pt modelId="{5EE48EDF-ABD5-45BC-9D20-A960EFA3CDBD}" type="pres">
      <dgm:prSet presAssocID="{380C38A7-9421-4556-97E2-833A92372835}" presName="level2Shape" presStyleLbl="node2" presStyleIdx="0" presStyleCnt="2"/>
      <dgm:spPr/>
      <dgm:t>
        <a:bodyPr/>
        <a:lstStyle/>
        <a:p>
          <a:endParaRPr lang="en-US"/>
        </a:p>
      </dgm:t>
    </dgm:pt>
    <dgm:pt modelId="{48193935-A30A-462F-8F6C-F5002B6CCF73}" type="pres">
      <dgm:prSet presAssocID="{380C38A7-9421-4556-97E2-833A92372835}" presName="hierChild3" presStyleCnt="0"/>
      <dgm:spPr/>
    </dgm:pt>
    <dgm:pt modelId="{DCE20A76-3B95-4FE2-AB65-62A8E44E7988}" type="pres">
      <dgm:prSet presAssocID="{3AE9907B-1120-4641-93E3-9EC5A195A1B3}" presName="Name25" presStyleLbl="parChTrans1D3" presStyleIdx="0" presStyleCnt="3"/>
      <dgm:spPr/>
      <dgm:t>
        <a:bodyPr/>
        <a:lstStyle/>
        <a:p>
          <a:endParaRPr lang="en-US"/>
        </a:p>
      </dgm:t>
    </dgm:pt>
    <dgm:pt modelId="{3BF8C0C2-75D4-4496-837F-8C3957A2862B}" type="pres">
      <dgm:prSet presAssocID="{3AE9907B-1120-4641-93E3-9EC5A195A1B3}" presName="connTx" presStyleLbl="parChTrans1D3" presStyleIdx="0" presStyleCnt="3"/>
      <dgm:spPr/>
      <dgm:t>
        <a:bodyPr/>
        <a:lstStyle/>
        <a:p>
          <a:endParaRPr lang="en-US"/>
        </a:p>
      </dgm:t>
    </dgm:pt>
    <dgm:pt modelId="{847EF3FD-1766-4A03-9D1C-88BD59BF22D8}" type="pres">
      <dgm:prSet presAssocID="{2346DAF9-8632-4963-81AE-078B4B959736}" presName="Name30" presStyleCnt="0"/>
      <dgm:spPr/>
    </dgm:pt>
    <dgm:pt modelId="{3A9B78CA-D132-4880-B8EB-7DE373808B3C}" type="pres">
      <dgm:prSet presAssocID="{2346DAF9-8632-4963-81AE-078B4B959736}" presName="level2Shape" presStyleLbl="node3" presStyleIdx="0" presStyleCnt="3"/>
      <dgm:spPr/>
      <dgm:t>
        <a:bodyPr/>
        <a:lstStyle/>
        <a:p>
          <a:endParaRPr lang="en-US"/>
        </a:p>
      </dgm:t>
    </dgm:pt>
    <dgm:pt modelId="{4EDF5A6F-4B61-4BEA-94F8-3FAE88288736}" type="pres">
      <dgm:prSet presAssocID="{2346DAF9-8632-4963-81AE-078B4B959736}" presName="hierChild3" presStyleCnt="0"/>
      <dgm:spPr/>
    </dgm:pt>
    <dgm:pt modelId="{6A3248A3-242E-408A-8330-E823FA6DEE95}" type="pres">
      <dgm:prSet presAssocID="{D785A494-E70A-4A8B-9462-6E49A3A3A7A1}" presName="Name25" presStyleLbl="parChTrans1D3" presStyleIdx="1" presStyleCnt="3"/>
      <dgm:spPr/>
      <dgm:t>
        <a:bodyPr/>
        <a:lstStyle/>
        <a:p>
          <a:endParaRPr lang="en-US"/>
        </a:p>
      </dgm:t>
    </dgm:pt>
    <dgm:pt modelId="{BB6A562B-87DD-433F-90AA-50F775C3E938}" type="pres">
      <dgm:prSet presAssocID="{D785A494-E70A-4A8B-9462-6E49A3A3A7A1}" presName="connTx" presStyleLbl="parChTrans1D3" presStyleIdx="1" presStyleCnt="3"/>
      <dgm:spPr/>
      <dgm:t>
        <a:bodyPr/>
        <a:lstStyle/>
        <a:p>
          <a:endParaRPr lang="en-US"/>
        </a:p>
      </dgm:t>
    </dgm:pt>
    <dgm:pt modelId="{69D237FC-1A18-4008-89F0-7865DC4FB5B2}" type="pres">
      <dgm:prSet presAssocID="{EAAAC186-7DCC-410F-B50E-676CC9139C00}" presName="Name30" presStyleCnt="0"/>
      <dgm:spPr/>
    </dgm:pt>
    <dgm:pt modelId="{BD0AC043-B1A4-4808-841A-AB44AC93E5E2}" type="pres">
      <dgm:prSet presAssocID="{EAAAC186-7DCC-410F-B50E-676CC9139C00}" presName="level2Shape" presStyleLbl="node3" presStyleIdx="1" presStyleCnt="3"/>
      <dgm:spPr/>
      <dgm:t>
        <a:bodyPr/>
        <a:lstStyle/>
        <a:p>
          <a:endParaRPr lang="en-US"/>
        </a:p>
      </dgm:t>
    </dgm:pt>
    <dgm:pt modelId="{DAC262E7-4421-44E2-A715-F23795BF4A8D}" type="pres">
      <dgm:prSet presAssocID="{EAAAC186-7DCC-410F-B50E-676CC9139C00}" presName="hierChild3" presStyleCnt="0"/>
      <dgm:spPr/>
    </dgm:pt>
    <dgm:pt modelId="{6851CCEB-C751-40B5-AB3F-690FBCF0B333}" type="pres">
      <dgm:prSet presAssocID="{9D372CB1-A8C9-46F0-8420-6BB33E1CB2FE}" presName="Name25" presStyleLbl="parChTrans1D2" presStyleIdx="1" presStyleCnt="2"/>
      <dgm:spPr/>
      <dgm:t>
        <a:bodyPr/>
        <a:lstStyle/>
        <a:p>
          <a:endParaRPr lang="en-US"/>
        </a:p>
      </dgm:t>
    </dgm:pt>
    <dgm:pt modelId="{446366D9-80D4-4436-BFEF-CCDB3AD1BD91}" type="pres">
      <dgm:prSet presAssocID="{9D372CB1-A8C9-46F0-8420-6BB33E1CB2FE}" presName="connTx" presStyleLbl="parChTrans1D2" presStyleIdx="1" presStyleCnt="2"/>
      <dgm:spPr/>
      <dgm:t>
        <a:bodyPr/>
        <a:lstStyle/>
        <a:p>
          <a:endParaRPr lang="en-US"/>
        </a:p>
      </dgm:t>
    </dgm:pt>
    <dgm:pt modelId="{8E923341-98D4-47C0-BAE1-2800EA888397}" type="pres">
      <dgm:prSet presAssocID="{5F78E456-A6A5-4A8E-AF04-F667F18C24D4}" presName="Name30" presStyleCnt="0"/>
      <dgm:spPr/>
    </dgm:pt>
    <dgm:pt modelId="{2AEAC34B-186A-45C4-B405-EA7B1511EF74}" type="pres">
      <dgm:prSet presAssocID="{5F78E456-A6A5-4A8E-AF04-F667F18C24D4}" presName="level2Shape" presStyleLbl="node2" presStyleIdx="1" presStyleCnt="2"/>
      <dgm:spPr/>
      <dgm:t>
        <a:bodyPr/>
        <a:lstStyle/>
        <a:p>
          <a:endParaRPr lang="en-US"/>
        </a:p>
      </dgm:t>
    </dgm:pt>
    <dgm:pt modelId="{7E180E63-99F1-4B98-8D85-BA6473E0D541}" type="pres">
      <dgm:prSet presAssocID="{5F78E456-A6A5-4A8E-AF04-F667F18C24D4}" presName="hierChild3" presStyleCnt="0"/>
      <dgm:spPr/>
    </dgm:pt>
    <dgm:pt modelId="{04F23B3E-406E-4CB7-A4F0-76FF580B5771}" type="pres">
      <dgm:prSet presAssocID="{B33B03D2-BF3E-4D8D-9B04-B1D6ACC73536}" presName="Name25" presStyleLbl="parChTrans1D3" presStyleIdx="2" presStyleCnt="3"/>
      <dgm:spPr/>
      <dgm:t>
        <a:bodyPr/>
        <a:lstStyle/>
        <a:p>
          <a:endParaRPr lang="en-US"/>
        </a:p>
      </dgm:t>
    </dgm:pt>
    <dgm:pt modelId="{DA32431B-6332-492E-9246-C2712B9C2D32}" type="pres">
      <dgm:prSet presAssocID="{B33B03D2-BF3E-4D8D-9B04-B1D6ACC73536}" presName="connTx" presStyleLbl="parChTrans1D3" presStyleIdx="2" presStyleCnt="3"/>
      <dgm:spPr/>
      <dgm:t>
        <a:bodyPr/>
        <a:lstStyle/>
        <a:p>
          <a:endParaRPr lang="en-US"/>
        </a:p>
      </dgm:t>
    </dgm:pt>
    <dgm:pt modelId="{39D72005-16B0-4BC1-AFB7-814B04D8265B}" type="pres">
      <dgm:prSet presAssocID="{F04F0799-F6A2-4421-AE45-920DA3E12A0F}" presName="Name30" presStyleCnt="0"/>
      <dgm:spPr/>
    </dgm:pt>
    <dgm:pt modelId="{EF17D2E5-45B5-41FF-8642-B3DCC525F863}" type="pres">
      <dgm:prSet presAssocID="{F04F0799-F6A2-4421-AE45-920DA3E12A0F}" presName="level2Shape" presStyleLbl="node3" presStyleIdx="2" presStyleCnt="3"/>
      <dgm:spPr/>
      <dgm:t>
        <a:bodyPr/>
        <a:lstStyle/>
        <a:p>
          <a:endParaRPr lang="en-US"/>
        </a:p>
      </dgm:t>
    </dgm:pt>
    <dgm:pt modelId="{13EFA6FD-943B-4DB9-A0A3-0FD076CCEBA1}" type="pres">
      <dgm:prSet presAssocID="{F04F0799-F6A2-4421-AE45-920DA3E12A0F}" presName="hierChild3" presStyleCnt="0"/>
      <dgm:spPr/>
    </dgm:pt>
    <dgm:pt modelId="{2C910753-6FD2-4D05-B6A5-93BEBD549B2A}" type="pres">
      <dgm:prSet presAssocID="{2AD5E5D6-2D03-47C1-AAB9-82FDA4A8975C}" presName="bgShapesFlow" presStyleCnt="0"/>
      <dgm:spPr/>
    </dgm:pt>
  </dgm:ptLst>
  <dgm:cxnLst>
    <dgm:cxn modelId="{E4B4A0BE-9601-41CB-A8BB-20EE5B9D1889}" type="presOf" srcId="{3AE9907B-1120-4641-93E3-9EC5A195A1B3}" destId="{3BF8C0C2-75D4-4496-837F-8C3957A2862B}" srcOrd="1" destOrd="0" presId="urn:microsoft.com/office/officeart/2005/8/layout/hierarchy5"/>
    <dgm:cxn modelId="{49767455-652F-448B-AFDD-5036785C2ABB}" srcId="{380C38A7-9421-4556-97E2-833A92372835}" destId="{2346DAF9-8632-4963-81AE-078B4B959736}" srcOrd="0" destOrd="0" parTransId="{3AE9907B-1120-4641-93E3-9EC5A195A1B3}" sibTransId="{650AD983-BB93-48BF-9257-FD3DEE38D3EF}"/>
    <dgm:cxn modelId="{B6973045-1FA0-4EAF-AE7A-6E78F5CC78D8}" type="presOf" srcId="{487E9AFC-7F61-47E4-AA39-A4DA2705BAAA}" destId="{CD2C06A2-F74A-4CBC-82A4-AC8377AEF491}" srcOrd="0" destOrd="0" presId="urn:microsoft.com/office/officeart/2005/8/layout/hierarchy5"/>
    <dgm:cxn modelId="{E112EF64-9F73-43E5-BFC0-D0FF95BABFE6}" type="presOf" srcId="{2346DAF9-8632-4963-81AE-078B4B959736}" destId="{3A9B78CA-D132-4880-B8EB-7DE373808B3C}" srcOrd="0" destOrd="0" presId="urn:microsoft.com/office/officeart/2005/8/layout/hierarchy5"/>
    <dgm:cxn modelId="{83BAA85C-E804-48D9-ABD6-F573E67A88B0}" type="presOf" srcId="{A4849427-5BAE-4105-9DE9-640641A50CF0}" destId="{5F35592D-BE06-40C0-9DF8-20044831BC6C}" srcOrd="0" destOrd="0" presId="urn:microsoft.com/office/officeart/2005/8/layout/hierarchy5"/>
    <dgm:cxn modelId="{88A922C1-1494-496A-8EFE-02D8A1A96945}" type="presOf" srcId="{F04F0799-F6A2-4421-AE45-920DA3E12A0F}" destId="{EF17D2E5-45B5-41FF-8642-B3DCC525F863}" srcOrd="0" destOrd="0" presId="urn:microsoft.com/office/officeart/2005/8/layout/hierarchy5"/>
    <dgm:cxn modelId="{10C874CF-9F1D-462A-AFC4-73DAA75D958C}" type="presOf" srcId="{EAAAC186-7DCC-410F-B50E-676CC9139C00}" destId="{BD0AC043-B1A4-4808-841A-AB44AC93E5E2}" srcOrd="0" destOrd="0" presId="urn:microsoft.com/office/officeart/2005/8/layout/hierarchy5"/>
    <dgm:cxn modelId="{B85E796E-AEC4-42A2-9B1B-55E5185E4908}" type="presOf" srcId="{A4849427-5BAE-4105-9DE9-640641A50CF0}" destId="{AE52CEF8-3B13-4B3F-AE9C-C5AC2EA455E4}" srcOrd="1" destOrd="0" presId="urn:microsoft.com/office/officeart/2005/8/layout/hierarchy5"/>
    <dgm:cxn modelId="{0440CA28-FA33-4BB8-B9DC-22743BB432BF}" srcId="{487E9AFC-7F61-47E4-AA39-A4DA2705BAAA}" destId="{380C38A7-9421-4556-97E2-833A92372835}" srcOrd="0" destOrd="0" parTransId="{A4849427-5BAE-4105-9DE9-640641A50CF0}" sibTransId="{83169061-8FE8-49CD-BB59-4B6F1B77292E}"/>
    <dgm:cxn modelId="{FA135DE1-0265-4373-A8E6-7D5EBD11AA13}" srcId="{487E9AFC-7F61-47E4-AA39-A4DA2705BAAA}" destId="{5F78E456-A6A5-4A8E-AF04-F667F18C24D4}" srcOrd="1" destOrd="0" parTransId="{9D372CB1-A8C9-46F0-8420-6BB33E1CB2FE}" sibTransId="{CBFA8750-3621-400A-984B-DF3596178B00}"/>
    <dgm:cxn modelId="{DB06E0AF-17C4-4BB5-812E-3AE52B85AD2F}" type="presOf" srcId="{380C38A7-9421-4556-97E2-833A92372835}" destId="{5EE48EDF-ABD5-45BC-9D20-A960EFA3CDBD}" srcOrd="0" destOrd="0" presId="urn:microsoft.com/office/officeart/2005/8/layout/hierarchy5"/>
    <dgm:cxn modelId="{DC80D99D-15B9-4EE7-9CF4-5947B0F6066A}" type="presOf" srcId="{2AD5E5D6-2D03-47C1-AAB9-82FDA4A8975C}" destId="{CFAE02D6-6D55-4370-9C96-AE13D63164A0}" srcOrd="0" destOrd="0" presId="urn:microsoft.com/office/officeart/2005/8/layout/hierarchy5"/>
    <dgm:cxn modelId="{AE831AC8-FE6D-47B8-A6BB-62610ED218F5}" srcId="{2AD5E5D6-2D03-47C1-AAB9-82FDA4A8975C}" destId="{487E9AFC-7F61-47E4-AA39-A4DA2705BAAA}" srcOrd="0" destOrd="0" parTransId="{B47F1C0A-6D31-4478-8ACC-2990A91C4A73}" sibTransId="{B2948BAB-DBA0-4D3F-AFA4-EDF6901211F5}"/>
    <dgm:cxn modelId="{35A4B4FA-8192-4F4C-AA60-96EC8988ED07}" type="presOf" srcId="{D785A494-E70A-4A8B-9462-6E49A3A3A7A1}" destId="{BB6A562B-87DD-433F-90AA-50F775C3E938}" srcOrd="1" destOrd="0" presId="urn:microsoft.com/office/officeart/2005/8/layout/hierarchy5"/>
    <dgm:cxn modelId="{8CD3703F-1AAB-4AA9-9305-DC3F5604000F}" type="presOf" srcId="{B33B03D2-BF3E-4D8D-9B04-B1D6ACC73536}" destId="{04F23B3E-406E-4CB7-A4F0-76FF580B5771}" srcOrd="0" destOrd="0" presId="urn:microsoft.com/office/officeart/2005/8/layout/hierarchy5"/>
    <dgm:cxn modelId="{281DC891-3EF9-45D6-BAAE-44FC95433F99}" type="presOf" srcId="{9D372CB1-A8C9-46F0-8420-6BB33E1CB2FE}" destId="{446366D9-80D4-4436-BFEF-CCDB3AD1BD91}" srcOrd="1" destOrd="0" presId="urn:microsoft.com/office/officeart/2005/8/layout/hierarchy5"/>
    <dgm:cxn modelId="{29AF61AF-C13C-46B4-828E-3B8590671EC2}" type="presOf" srcId="{3AE9907B-1120-4641-93E3-9EC5A195A1B3}" destId="{DCE20A76-3B95-4FE2-AB65-62A8E44E7988}" srcOrd="0" destOrd="0" presId="urn:microsoft.com/office/officeart/2005/8/layout/hierarchy5"/>
    <dgm:cxn modelId="{1E9E966D-9D2F-44EF-8B23-AB5A489A44BC}" type="presOf" srcId="{5F78E456-A6A5-4A8E-AF04-F667F18C24D4}" destId="{2AEAC34B-186A-45C4-B405-EA7B1511EF74}" srcOrd="0" destOrd="0" presId="urn:microsoft.com/office/officeart/2005/8/layout/hierarchy5"/>
    <dgm:cxn modelId="{3758F8CB-1C17-418A-9EC6-8BC25F7D8C9B}" srcId="{5F78E456-A6A5-4A8E-AF04-F667F18C24D4}" destId="{F04F0799-F6A2-4421-AE45-920DA3E12A0F}" srcOrd="0" destOrd="0" parTransId="{B33B03D2-BF3E-4D8D-9B04-B1D6ACC73536}" sibTransId="{4C0CFE7B-8B60-4F03-B536-73E7CF0C155C}"/>
    <dgm:cxn modelId="{CCA58BEC-BF70-4EE0-A9C8-4F72BEEEB290}" type="presOf" srcId="{9D372CB1-A8C9-46F0-8420-6BB33E1CB2FE}" destId="{6851CCEB-C751-40B5-AB3F-690FBCF0B333}" srcOrd="0" destOrd="0" presId="urn:microsoft.com/office/officeart/2005/8/layout/hierarchy5"/>
    <dgm:cxn modelId="{5ED03F1F-7EF6-4B17-A36C-5D1334AE1364}" type="presOf" srcId="{D785A494-E70A-4A8B-9462-6E49A3A3A7A1}" destId="{6A3248A3-242E-408A-8330-E823FA6DEE95}" srcOrd="0" destOrd="0" presId="urn:microsoft.com/office/officeart/2005/8/layout/hierarchy5"/>
    <dgm:cxn modelId="{51C41874-C728-4786-B337-120B6650072D}" srcId="{380C38A7-9421-4556-97E2-833A92372835}" destId="{EAAAC186-7DCC-410F-B50E-676CC9139C00}" srcOrd="1" destOrd="0" parTransId="{D785A494-E70A-4A8B-9462-6E49A3A3A7A1}" sibTransId="{0A03FC78-87D5-46CA-B7D9-26733E70C6D7}"/>
    <dgm:cxn modelId="{A16AE633-0AF9-4B96-9A66-918D95BFC36E}" type="presOf" srcId="{B33B03D2-BF3E-4D8D-9B04-B1D6ACC73536}" destId="{DA32431B-6332-492E-9246-C2712B9C2D32}" srcOrd="1" destOrd="0" presId="urn:microsoft.com/office/officeart/2005/8/layout/hierarchy5"/>
    <dgm:cxn modelId="{55A927E9-B42D-4C6E-9731-F6D817561883}" type="presParOf" srcId="{CFAE02D6-6D55-4370-9C96-AE13D63164A0}" destId="{AA69F904-8367-4A33-B0B6-AB448EF528CA}" srcOrd="0" destOrd="0" presId="urn:microsoft.com/office/officeart/2005/8/layout/hierarchy5"/>
    <dgm:cxn modelId="{EEECFD15-A7D5-4724-A3BD-74359BBF8D41}" type="presParOf" srcId="{AA69F904-8367-4A33-B0B6-AB448EF528CA}" destId="{156761BD-51F3-44DB-9B92-FC791CA058BC}" srcOrd="0" destOrd="0" presId="urn:microsoft.com/office/officeart/2005/8/layout/hierarchy5"/>
    <dgm:cxn modelId="{92157492-463A-4130-B954-E38561393B57}" type="presParOf" srcId="{156761BD-51F3-44DB-9B92-FC791CA058BC}" destId="{90BE2683-F537-45AA-92B4-40A2409C18C9}" srcOrd="0" destOrd="0" presId="urn:microsoft.com/office/officeart/2005/8/layout/hierarchy5"/>
    <dgm:cxn modelId="{23B5E259-29A4-4CB1-813B-CCA5BF3345B0}" type="presParOf" srcId="{90BE2683-F537-45AA-92B4-40A2409C18C9}" destId="{CD2C06A2-F74A-4CBC-82A4-AC8377AEF491}" srcOrd="0" destOrd="0" presId="urn:microsoft.com/office/officeart/2005/8/layout/hierarchy5"/>
    <dgm:cxn modelId="{9F14DFAB-8E10-4088-8CFD-1662A7B6C40D}" type="presParOf" srcId="{90BE2683-F537-45AA-92B4-40A2409C18C9}" destId="{782C25C2-46F8-4F8E-AD37-C753543EA36C}" srcOrd="1" destOrd="0" presId="urn:microsoft.com/office/officeart/2005/8/layout/hierarchy5"/>
    <dgm:cxn modelId="{AFE792DB-9BB5-4104-B08D-2339D4C06BA0}" type="presParOf" srcId="{782C25C2-46F8-4F8E-AD37-C753543EA36C}" destId="{5F35592D-BE06-40C0-9DF8-20044831BC6C}" srcOrd="0" destOrd="0" presId="urn:microsoft.com/office/officeart/2005/8/layout/hierarchy5"/>
    <dgm:cxn modelId="{0892E708-FD7F-4F0A-A6CD-33C6F0F26BD9}" type="presParOf" srcId="{5F35592D-BE06-40C0-9DF8-20044831BC6C}" destId="{AE52CEF8-3B13-4B3F-AE9C-C5AC2EA455E4}" srcOrd="0" destOrd="0" presId="urn:microsoft.com/office/officeart/2005/8/layout/hierarchy5"/>
    <dgm:cxn modelId="{8A8DA160-7D73-4679-B767-737A46D30854}" type="presParOf" srcId="{782C25C2-46F8-4F8E-AD37-C753543EA36C}" destId="{E5762066-B402-40CD-98F2-9051D10797EC}" srcOrd="1" destOrd="0" presId="urn:microsoft.com/office/officeart/2005/8/layout/hierarchy5"/>
    <dgm:cxn modelId="{7FF03531-22A5-4D24-B7CA-5F4D520552C9}" type="presParOf" srcId="{E5762066-B402-40CD-98F2-9051D10797EC}" destId="{5EE48EDF-ABD5-45BC-9D20-A960EFA3CDBD}" srcOrd="0" destOrd="0" presId="urn:microsoft.com/office/officeart/2005/8/layout/hierarchy5"/>
    <dgm:cxn modelId="{5C10116C-2C48-47FC-96A7-FEE00124751E}" type="presParOf" srcId="{E5762066-B402-40CD-98F2-9051D10797EC}" destId="{48193935-A30A-462F-8F6C-F5002B6CCF73}" srcOrd="1" destOrd="0" presId="urn:microsoft.com/office/officeart/2005/8/layout/hierarchy5"/>
    <dgm:cxn modelId="{AD025F96-750E-40B4-9A59-9BB8E831115B}" type="presParOf" srcId="{48193935-A30A-462F-8F6C-F5002B6CCF73}" destId="{DCE20A76-3B95-4FE2-AB65-62A8E44E7988}" srcOrd="0" destOrd="0" presId="urn:microsoft.com/office/officeart/2005/8/layout/hierarchy5"/>
    <dgm:cxn modelId="{41496D8B-2873-40BA-A59B-BD9C40A5E4A4}" type="presParOf" srcId="{DCE20A76-3B95-4FE2-AB65-62A8E44E7988}" destId="{3BF8C0C2-75D4-4496-837F-8C3957A2862B}" srcOrd="0" destOrd="0" presId="urn:microsoft.com/office/officeart/2005/8/layout/hierarchy5"/>
    <dgm:cxn modelId="{BC5A3EBA-29E7-4AB5-B382-844BDB687519}" type="presParOf" srcId="{48193935-A30A-462F-8F6C-F5002B6CCF73}" destId="{847EF3FD-1766-4A03-9D1C-88BD59BF22D8}" srcOrd="1" destOrd="0" presId="urn:microsoft.com/office/officeart/2005/8/layout/hierarchy5"/>
    <dgm:cxn modelId="{96D7DD7F-929B-43BF-877B-670052C7299E}" type="presParOf" srcId="{847EF3FD-1766-4A03-9D1C-88BD59BF22D8}" destId="{3A9B78CA-D132-4880-B8EB-7DE373808B3C}" srcOrd="0" destOrd="0" presId="urn:microsoft.com/office/officeart/2005/8/layout/hierarchy5"/>
    <dgm:cxn modelId="{BA04A151-0166-4EED-ADCA-EDCB257CCD01}" type="presParOf" srcId="{847EF3FD-1766-4A03-9D1C-88BD59BF22D8}" destId="{4EDF5A6F-4B61-4BEA-94F8-3FAE88288736}" srcOrd="1" destOrd="0" presId="urn:microsoft.com/office/officeart/2005/8/layout/hierarchy5"/>
    <dgm:cxn modelId="{8061DD9C-82BD-4D99-846D-E16F0A3CA3E3}" type="presParOf" srcId="{48193935-A30A-462F-8F6C-F5002B6CCF73}" destId="{6A3248A3-242E-408A-8330-E823FA6DEE95}" srcOrd="2" destOrd="0" presId="urn:microsoft.com/office/officeart/2005/8/layout/hierarchy5"/>
    <dgm:cxn modelId="{BA225027-EA87-4800-8848-ABA7BE39468C}" type="presParOf" srcId="{6A3248A3-242E-408A-8330-E823FA6DEE95}" destId="{BB6A562B-87DD-433F-90AA-50F775C3E938}" srcOrd="0" destOrd="0" presId="urn:microsoft.com/office/officeart/2005/8/layout/hierarchy5"/>
    <dgm:cxn modelId="{5272ACF3-C55E-49BA-9AC8-846523CCD4CA}" type="presParOf" srcId="{48193935-A30A-462F-8F6C-F5002B6CCF73}" destId="{69D237FC-1A18-4008-89F0-7865DC4FB5B2}" srcOrd="3" destOrd="0" presId="urn:microsoft.com/office/officeart/2005/8/layout/hierarchy5"/>
    <dgm:cxn modelId="{15650889-9731-4A08-B12B-0B21AD945089}" type="presParOf" srcId="{69D237FC-1A18-4008-89F0-7865DC4FB5B2}" destId="{BD0AC043-B1A4-4808-841A-AB44AC93E5E2}" srcOrd="0" destOrd="0" presId="urn:microsoft.com/office/officeart/2005/8/layout/hierarchy5"/>
    <dgm:cxn modelId="{B6DCFF35-D60F-4179-9CFD-967D10AF144F}" type="presParOf" srcId="{69D237FC-1A18-4008-89F0-7865DC4FB5B2}" destId="{DAC262E7-4421-44E2-A715-F23795BF4A8D}" srcOrd="1" destOrd="0" presId="urn:microsoft.com/office/officeart/2005/8/layout/hierarchy5"/>
    <dgm:cxn modelId="{8D002A39-79A2-46B8-9FB7-B60C1537827A}" type="presParOf" srcId="{782C25C2-46F8-4F8E-AD37-C753543EA36C}" destId="{6851CCEB-C751-40B5-AB3F-690FBCF0B333}" srcOrd="2" destOrd="0" presId="urn:microsoft.com/office/officeart/2005/8/layout/hierarchy5"/>
    <dgm:cxn modelId="{475E666E-10A9-4F59-8ED9-7032182C17CA}" type="presParOf" srcId="{6851CCEB-C751-40B5-AB3F-690FBCF0B333}" destId="{446366D9-80D4-4436-BFEF-CCDB3AD1BD91}" srcOrd="0" destOrd="0" presId="urn:microsoft.com/office/officeart/2005/8/layout/hierarchy5"/>
    <dgm:cxn modelId="{DCD5276B-A341-479B-8F57-63FCCB584595}" type="presParOf" srcId="{782C25C2-46F8-4F8E-AD37-C753543EA36C}" destId="{8E923341-98D4-47C0-BAE1-2800EA888397}" srcOrd="3" destOrd="0" presId="urn:microsoft.com/office/officeart/2005/8/layout/hierarchy5"/>
    <dgm:cxn modelId="{BE5A7E5B-3457-4AAB-BD4C-88031EC41F29}" type="presParOf" srcId="{8E923341-98D4-47C0-BAE1-2800EA888397}" destId="{2AEAC34B-186A-45C4-B405-EA7B1511EF74}" srcOrd="0" destOrd="0" presId="urn:microsoft.com/office/officeart/2005/8/layout/hierarchy5"/>
    <dgm:cxn modelId="{AB12A283-C4D3-4BB9-B038-17A7E2396448}" type="presParOf" srcId="{8E923341-98D4-47C0-BAE1-2800EA888397}" destId="{7E180E63-99F1-4B98-8D85-BA6473E0D541}" srcOrd="1" destOrd="0" presId="urn:microsoft.com/office/officeart/2005/8/layout/hierarchy5"/>
    <dgm:cxn modelId="{BA6A3056-068C-478C-A465-DBB795B4BCA5}" type="presParOf" srcId="{7E180E63-99F1-4B98-8D85-BA6473E0D541}" destId="{04F23B3E-406E-4CB7-A4F0-76FF580B5771}" srcOrd="0" destOrd="0" presId="urn:microsoft.com/office/officeart/2005/8/layout/hierarchy5"/>
    <dgm:cxn modelId="{4CFBB9B8-38EA-4775-8AFF-B395B7E124D3}" type="presParOf" srcId="{04F23B3E-406E-4CB7-A4F0-76FF580B5771}" destId="{DA32431B-6332-492E-9246-C2712B9C2D32}" srcOrd="0" destOrd="0" presId="urn:microsoft.com/office/officeart/2005/8/layout/hierarchy5"/>
    <dgm:cxn modelId="{FC40B01B-8CD0-4AB5-A8A2-1C3EF063636B}" type="presParOf" srcId="{7E180E63-99F1-4B98-8D85-BA6473E0D541}" destId="{39D72005-16B0-4BC1-AFB7-814B04D8265B}" srcOrd="1" destOrd="0" presId="urn:microsoft.com/office/officeart/2005/8/layout/hierarchy5"/>
    <dgm:cxn modelId="{0D2A0DF3-33B4-414B-B7D8-1A44423F88C3}" type="presParOf" srcId="{39D72005-16B0-4BC1-AFB7-814B04D8265B}" destId="{EF17D2E5-45B5-41FF-8642-B3DCC525F863}" srcOrd="0" destOrd="0" presId="urn:microsoft.com/office/officeart/2005/8/layout/hierarchy5"/>
    <dgm:cxn modelId="{32981B4C-521E-4D10-84B4-8E8FA4B7551E}" type="presParOf" srcId="{39D72005-16B0-4BC1-AFB7-814B04D8265B}" destId="{13EFA6FD-943B-4DB9-A0A3-0FD076CCEBA1}" srcOrd="1" destOrd="0" presId="urn:microsoft.com/office/officeart/2005/8/layout/hierarchy5"/>
    <dgm:cxn modelId="{A5015DB6-C2DB-4CE9-9522-204A8292D30A}" type="presParOf" srcId="{CFAE02D6-6D55-4370-9C96-AE13D63164A0}" destId="{2C910753-6FD2-4D05-B6A5-93BEBD549B2A}" srcOrd="1" destOrd="0" presId="urn:microsoft.com/office/officeart/2005/8/layout/hierarchy5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AD5E5D6-2D03-47C1-AAB9-82FDA4A8975C}" type="doc">
      <dgm:prSet loTypeId="urn:microsoft.com/office/officeart/2005/8/layout/hierarchy5" loCatId="hierarchy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87E9AFC-7F61-47E4-AA39-A4DA2705BAAA}">
      <dgm:prSet phldrT="[Text]" custT="1"/>
      <dgm:spPr>
        <a:solidFill>
          <a:srgbClr val="FFFF00"/>
        </a:solidFill>
      </dgm:spPr>
      <dgm:t>
        <a:bodyPr>
          <a:sp3d extrusionH="57150">
            <a:bevelT w="69850" h="38100" prst="cross"/>
          </a:sp3d>
        </a:bodyPr>
        <a:lstStyle/>
        <a:p>
          <a:pPr algn="ctr"/>
          <a:r>
            <a:rPr lang="mn-MN" sz="2400" b="1" dirty="0" smtClean="0">
              <a:solidFill>
                <a:srgbClr val="002060"/>
              </a:solidFill>
            </a:rPr>
            <a:t>Татварыг төлөгчдөд үзүүлж буй нөлөөллөөр нь</a:t>
          </a:r>
          <a:endParaRPr lang="en-US" sz="2400" b="1" dirty="0">
            <a:solidFill>
              <a:srgbClr val="002060"/>
            </a:solidFill>
          </a:endParaRPr>
        </a:p>
      </dgm:t>
    </dgm:pt>
    <dgm:pt modelId="{B47F1C0A-6D31-4478-8ACC-2990A91C4A73}" type="parTrans" cxnId="{AE831AC8-FE6D-47B8-A6BB-62610ED218F5}">
      <dgm:prSet/>
      <dgm:spPr/>
      <dgm:t>
        <a:bodyPr/>
        <a:lstStyle/>
        <a:p>
          <a:endParaRPr lang="en-US"/>
        </a:p>
      </dgm:t>
    </dgm:pt>
    <dgm:pt modelId="{B2948BAB-DBA0-4D3F-AFA4-EDF6901211F5}" type="sibTrans" cxnId="{AE831AC8-FE6D-47B8-A6BB-62610ED218F5}">
      <dgm:prSet/>
      <dgm:spPr/>
      <dgm:t>
        <a:bodyPr/>
        <a:lstStyle/>
        <a:p>
          <a:endParaRPr lang="en-US"/>
        </a:p>
      </dgm:t>
    </dgm:pt>
    <dgm:pt modelId="{380C38A7-9421-4556-97E2-833A92372835}">
      <dgm:prSet phldrT="[Text]" custT="1"/>
      <dgm:spPr/>
      <dgm:t>
        <a:bodyPr>
          <a:sp3d extrusionH="57150">
            <a:bevelT w="69850" h="38100" prst="cross"/>
          </a:sp3d>
        </a:bodyPr>
        <a:lstStyle/>
        <a:p>
          <a:r>
            <a:rPr lang="mn-MN" sz="1800" dirty="0" smtClean="0">
              <a:solidFill>
                <a:srgbClr val="002060"/>
              </a:solidFill>
            </a:rPr>
            <a:t>Тогтмол татвар</a:t>
          </a:r>
          <a:endParaRPr lang="en-US" sz="1800" dirty="0">
            <a:solidFill>
              <a:srgbClr val="002060"/>
            </a:solidFill>
          </a:endParaRPr>
        </a:p>
      </dgm:t>
    </dgm:pt>
    <dgm:pt modelId="{A4849427-5BAE-4105-9DE9-640641A50CF0}" type="parTrans" cxnId="{0440CA28-FA33-4BB8-B9DC-22743BB432BF}">
      <dgm:prSet/>
      <dgm:spPr/>
      <dgm:t>
        <a:bodyPr>
          <a:sp3d extrusionH="57150">
            <a:bevelT w="69850" h="38100" prst="cross"/>
          </a:sp3d>
        </a:bodyPr>
        <a:lstStyle/>
        <a:p>
          <a:endParaRPr lang="en-US"/>
        </a:p>
      </dgm:t>
    </dgm:pt>
    <dgm:pt modelId="{83169061-8FE8-49CD-BB59-4B6F1B77292E}" type="sibTrans" cxnId="{0440CA28-FA33-4BB8-B9DC-22743BB432BF}">
      <dgm:prSet/>
      <dgm:spPr/>
      <dgm:t>
        <a:bodyPr/>
        <a:lstStyle/>
        <a:p>
          <a:endParaRPr lang="en-US"/>
        </a:p>
      </dgm:t>
    </dgm:pt>
    <dgm:pt modelId="{5F78E456-A6A5-4A8E-AF04-F667F18C24D4}">
      <dgm:prSet phldrT="[Text]" custT="1"/>
      <dgm:spPr/>
      <dgm:t>
        <a:bodyPr>
          <a:sp3d extrusionH="57150">
            <a:bevelT w="69850" h="38100" prst="cross"/>
          </a:sp3d>
        </a:bodyPr>
        <a:lstStyle/>
        <a:p>
          <a:r>
            <a:rPr lang="mn-MN" sz="1800" dirty="0" smtClean="0">
              <a:solidFill>
                <a:srgbClr val="002060"/>
              </a:solidFill>
            </a:rPr>
            <a:t>Өсөн нэмэгдэх татвар </a:t>
          </a:r>
          <a:endParaRPr lang="en-US" sz="1800" dirty="0">
            <a:solidFill>
              <a:srgbClr val="002060"/>
            </a:solidFill>
          </a:endParaRPr>
        </a:p>
      </dgm:t>
    </dgm:pt>
    <dgm:pt modelId="{9D372CB1-A8C9-46F0-8420-6BB33E1CB2FE}" type="parTrans" cxnId="{FA135DE1-0265-4373-A8E6-7D5EBD11AA13}">
      <dgm:prSet/>
      <dgm:spPr/>
      <dgm:t>
        <a:bodyPr>
          <a:sp3d extrusionH="57150">
            <a:bevelT w="69850" h="38100" prst="cross"/>
          </a:sp3d>
        </a:bodyPr>
        <a:lstStyle/>
        <a:p>
          <a:endParaRPr lang="en-US"/>
        </a:p>
      </dgm:t>
    </dgm:pt>
    <dgm:pt modelId="{CBFA8750-3621-400A-984B-DF3596178B00}" type="sibTrans" cxnId="{FA135DE1-0265-4373-A8E6-7D5EBD11AA13}">
      <dgm:prSet/>
      <dgm:spPr/>
      <dgm:t>
        <a:bodyPr/>
        <a:lstStyle/>
        <a:p>
          <a:endParaRPr lang="en-US"/>
        </a:p>
      </dgm:t>
    </dgm:pt>
    <dgm:pt modelId="{2346DAF9-8632-4963-81AE-078B4B959736}">
      <dgm:prSet custT="1"/>
      <dgm:spPr/>
      <dgm:t>
        <a:bodyPr>
          <a:sp3d extrusionH="57150">
            <a:bevelT w="69850" h="38100" prst="cross"/>
          </a:sp3d>
        </a:bodyPr>
        <a:lstStyle/>
        <a:p>
          <a:r>
            <a:rPr lang="mn-MN" sz="1800" dirty="0" smtClean="0">
              <a:solidFill>
                <a:schemeClr val="accent5">
                  <a:lumMod val="20000"/>
                  <a:lumOff val="80000"/>
                </a:schemeClr>
              </a:solidFill>
            </a:rPr>
            <a:t>Хувь хүний орлогын албан татвараас бусад орлогын албан татвар</a:t>
          </a:r>
          <a:endParaRPr lang="en-US" sz="1800" dirty="0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3AE9907B-1120-4641-93E3-9EC5A195A1B3}" type="parTrans" cxnId="{49767455-652F-448B-AFDD-5036785C2ABB}">
      <dgm:prSet/>
      <dgm:spPr/>
      <dgm:t>
        <a:bodyPr>
          <a:sp3d extrusionH="57150">
            <a:bevelT w="69850" h="38100" prst="cross"/>
          </a:sp3d>
        </a:bodyPr>
        <a:lstStyle/>
        <a:p>
          <a:endParaRPr lang="en-US"/>
        </a:p>
      </dgm:t>
    </dgm:pt>
    <dgm:pt modelId="{650AD983-BB93-48BF-9257-FD3DEE38D3EF}" type="sibTrans" cxnId="{49767455-652F-448B-AFDD-5036785C2ABB}">
      <dgm:prSet/>
      <dgm:spPr/>
      <dgm:t>
        <a:bodyPr/>
        <a:lstStyle/>
        <a:p>
          <a:endParaRPr lang="en-US"/>
        </a:p>
      </dgm:t>
    </dgm:pt>
    <dgm:pt modelId="{EAAAC186-7DCC-410F-B50E-676CC9139C00}">
      <dgm:prSet custT="1"/>
      <dgm:spPr/>
      <dgm:t>
        <a:bodyPr>
          <a:sp3d extrusionH="57150">
            <a:bevelT w="69850" h="38100" prst="cross"/>
          </a:sp3d>
        </a:bodyPr>
        <a:lstStyle/>
        <a:p>
          <a:r>
            <a:rPr lang="mn-MN" sz="1800" dirty="0" smtClean="0">
              <a:solidFill>
                <a:schemeClr val="accent5">
                  <a:lumMod val="20000"/>
                  <a:lumOff val="80000"/>
                </a:schemeClr>
              </a:solidFill>
            </a:rPr>
            <a:t>Хөрөнгийн татвар</a:t>
          </a:r>
          <a:endParaRPr lang="en-US" sz="1800" dirty="0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D785A494-E70A-4A8B-9462-6E49A3A3A7A1}" type="parTrans" cxnId="{51C41874-C728-4786-B337-120B6650072D}">
      <dgm:prSet/>
      <dgm:spPr/>
      <dgm:t>
        <a:bodyPr>
          <a:sp3d extrusionH="57150">
            <a:bevelT w="69850" h="38100" prst="cross"/>
          </a:sp3d>
        </a:bodyPr>
        <a:lstStyle/>
        <a:p>
          <a:endParaRPr lang="en-US"/>
        </a:p>
      </dgm:t>
    </dgm:pt>
    <dgm:pt modelId="{0A03FC78-87D5-46CA-B7D9-26733E70C6D7}" type="sibTrans" cxnId="{51C41874-C728-4786-B337-120B6650072D}">
      <dgm:prSet/>
      <dgm:spPr/>
      <dgm:t>
        <a:bodyPr/>
        <a:lstStyle/>
        <a:p>
          <a:endParaRPr lang="en-US"/>
        </a:p>
      </dgm:t>
    </dgm:pt>
    <dgm:pt modelId="{F04F0799-F6A2-4421-AE45-920DA3E12A0F}">
      <dgm:prSet custT="1"/>
      <dgm:spPr/>
      <dgm:t>
        <a:bodyPr>
          <a:sp3d extrusionH="57150">
            <a:bevelT w="69850" h="38100" prst="cross"/>
          </a:sp3d>
        </a:bodyPr>
        <a:lstStyle/>
        <a:p>
          <a:r>
            <a:rPr lang="mn-MN" sz="1800" dirty="0" smtClean="0">
              <a:solidFill>
                <a:schemeClr val="accent5">
                  <a:lumMod val="20000"/>
                  <a:lumOff val="80000"/>
                </a:schemeClr>
              </a:solidFill>
            </a:rPr>
            <a:t>Хувь хүний орлогын албан татвар</a:t>
          </a:r>
          <a:endParaRPr lang="en-US" sz="1800" dirty="0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B33B03D2-BF3E-4D8D-9B04-B1D6ACC73536}" type="parTrans" cxnId="{3758F8CB-1C17-418A-9EC6-8BC25F7D8C9B}">
      <dgm:prSet/>
      <dgm:spPr/>
      <dgm:t>
        <a:bodyPr>
          <a:sp3d extrusionH="57150">
            <a:bevelT w="69850" h="38100" prst="cross"/>
          </a:sp3d>
        </a:bodyPr>
        <a:lstStyle/>
        <a:p>
          <a:endParaRPr lang="en-US"/>
        </a:p>
      </dgm:t>
    </dgm:pt>
    <dgm:pt modelId="{4C0CFE7B-8B60-4F03-B536-73E7CF0C155C}" type="sibTrans" cxnId="{3758F8CB-1C17-418A-9EC6-8BC25F7D8C9B}">
      <dgm:prSet/>
      <dgm:spPr/>
      <dgm:t>
        <a:bodyPr/>
        <a:lstStyle/>
        <a:p>
          <a:endParaRPr lang="en-US"/>
        </a:p>
      </dgm:t>
    </dgm:pt>
    <dgm:pt modelId="{33A281D5-DA7D-4FBB-9FBB-9544037C97C7}">
      <dgm:prSet custT="1"/>
      <dgm:spPr/>
      <dgm:t>
        <a:bodyPr/>
        <a:lstStyle/>
        <a:p>
          <a:r>
            <a:rPr lang="mn-MN" sz="1800" dirty="0" smtClean="0">
              <a:solidFill>
                <a:srgbClr val="002060"/>
              </a:solidFill>
            </a:rPr>
            <a:t>Урвуу татвар</a:t>
          </a:r>
          <a:endParaRPr lang="en-US" sz="1800" dirty="0">
            <a:solidFill>
              <a:srgbClr val="002060"/>
            </a:solidFill>
          </a:endParaRPr>
        </a:p>
      </dgm:t>
    </dgm:pt>
    <dgm:pt modelId="{F809C717-411E-4DAE-873A-49DFC3DFA780}" type="parTrans" cxnId="{357CF0CE-D1BA-4ED8-B825-A2348BE3A687}">
      <dgm:prSet/>
      <dgm:spPr/>
      <dgm:t>
        <a:bodyPr/>
        <a:lstStyle/>
        <a:p>
          <a:endParaRPr lang="en-US"/>
        </a:p>
      </dgm:t>
    </dgm:pt>
    <dgm:pt modelId="{F9DE6BD4-6026-473C-AC95-E199D38F4B4C}" type="sibTrans" cxnId="{357CF0CE-D1BA-4ED8-B825-A2348BE3A687}">
      <dgm:prSet/>
      <dgm:spPr/>
      <dgm:t>
        <a:bodyPr/>
        <a:lstStyle/>
        <a:p>
          <a:endParaRPr lang="en-US"/>
        </a:p>
      </dgm:t>
    </dgm:pt>
    <dgm:pt modelId="{5CBE5371-7F3F-4A3A-A87D-B7162CCCCC45}">
      <dgm:prSet custT="1"/>
      <dgm:spPr/>
      <dgm:t>
        <a:bodyPr/>
        <a:lstStyle/>
        <a:p>
          <a:r>
            <a:rPr lang="mn-MN" sz="1800" dirty="0" smtClean="0">
              <a:solidFill>
                <a:schemeClr val="accent5">
                  <a:lumMod val="20000"/>
                  <a:lumOff val="80000"/>
                </a:schemeClr>
              </a:solidFill>
            </a:rPr>
            <a:t>Хэрэглээний татвар</a:t>
          </a:r>
          <a:endParaRPr lang="en-US" sz="1800" dirty="0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77EBD3FB-A7CF-471E-8336-1694E7264701}" type="parTrans" cxnId="{AA32E620-4BAC-43FC-8EDC-A23615A35777}">
      <dgm:prSet/>
      <dgm:spPr/>
      <dgm:t>
        <a:bodyPr/>
        <a:lstStyle/>
        <a:p>
          <a:endParaRPr lang="en-US"/>
        </a:p>
      </dgm:t>
    </dgm:pt>
    <dgm:pt modelId="{BE21AC81-8858-4B63-9366-DFDF2005EE98}" type="sibTrans" cxnId="{AA32E620-4BAC-43FC-8EDC-A23615A35777}">
      <dgm:prSet/>
      <dgm:spPr/>
      <dgm:t>
        <a:bodyPr/>
        <a:lstStyle/>
        <a:p>
          <a:endParaRPr lang="en-US"/>
        </a:p>
      </dgm:t>
    </dgm:pt>
    <dgm:pt modelId="{31648478-E5CA-41C3-8693-7223F375B3BB}">
      <dgm:prSet custT="1"/>
      <dgm:spPr/>
      <dgm:t>
        <a:bodyPr/>
        <a:lstStyle/>
        <a:p>
          <a:r>
            <a:rPr lang="mn-MN" sz="1800" dirty="0" smtClean="0">
              <a:solidFill>
                <a:schemeClr val="accent5">
                  <a:lumMod val="20000"/>
                  <a:lumOff val="80000"/>
                </a:schemeClr>
              </a:solidFill>
            </a:rPr>
            <a:t>Аж ахуйн нэгжийн орлогын албан татвар</a:t>
          </a:r>
          <a:endParaRPr lang="en-US" sz="1800" dirty="0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1D5AF44C-48DB-4A4F-9EFC-B2943BDE9E3C}" type="parTrans" cxnId="{7A4694AF-F78C-4383-8FC0-1FA0B201512B}">
      <dgm:prSet/>
      <dgm:spPr/>
      <dgm:t>
        <a:bodyPr/>
        <a:lstStyle/>
        <a:p>
          <a:endParaRPr lang="en-US"/>
        </a:p>
      </dgm:t>
    </dgm:pt>
    <dgm:pt modelId="{1F81AC98-A665-4165-9651-7DF08D08F1A8}" type="sibTrans" cxnId="{7A4694AF-F78C-4383-8FC0-1FA0B201512B}">
      <dgm:prSet/>
      <dgm:spPr/>
      <dgm:t>
        <a:bodyPr/>
        <a:lstStyle/>
        <a:p>
          <a:endParaRPr lang="en-US"/>
        </a:p>
      </dgm:t>
    </dgm:pt>
    <dgm:pt modelId="{CFAE02D6-6D55-4370-9C96-AE13D63164A0}" type="pres">
      <dgm:prSet presAssocID="{2AD5E5D6-2D03-47C1-AAB9-82FDA4A8975C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A69F904-8367-4A33-B0B6-AB448EF528CA}" type="pres">
      <dgm:prSet presAssocID="{2AD5E5D6-2D03-47C1-AAB9-82FDA4A8975C}" presName="hierFlow" presStyleCnt="0"/>
      <dgm:spPr/>
    </dgm:pt>
    <dgm:pt modelId="{156761BD-51F3-44DB-9B92-FC791CA058BC}" type="pres">
      <dgm:prSet presAssocID="{2AD5E5D6-2D03-47C1-AAB9-82FDA4A8975C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0BE2683-F537-45AA-92B4-40A2409C18C9}" type="pres">
      <dgm:prSet presAssocID="{487E9AFC-7F61-47E4-AA39-A4DA2705BAAA}" presName="Name17" presStyleCnt="0"/>
      <dgm:spPr/>
    </dgm:pt>
    <dgm:pt modelId="{CD2C06A2-F74A-4CBC-82A4-AC8377AEF491}" type="pres">
      <dgm:prSet presAssocID="{487E9AFC-7F61-47E4-AA39-A4DA2705BAAA}" presName="level1Shape" presStyleLbl="node0" presStyleIdx="0" presStyleCnt="1" custScaleX="126573" custScaleY="203985" custLinFactNeighborX="-18498" custLinFactNeighborY="-339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2C25C2-46F8-4F8E-AD37-C753543EA36C}" type="pres">
      <dgm:prSet presAssocID="{487E9AFC-7F61-47E4-AA39-A4DA2705BAAA}" presName="hierChild2" presStyleCnt="0"/>
      <dgm:spPr/>
    </dgm:pt>
    <dgm:pt modelId="{5F35592D-BE06-40C0-9DF8-20044831BC6C}" type="pres">
      <dgm:prSet presAssocID="{A4849427-5BAE-4105-9DE9-640641A50CF0}" presName="Name25" presStyleLbl="parChTrans1D2" presStyleIdx="0" presStyleCnt="3"/>
      <dgm:spPr/>
      <dgm:t>
        <a:bodyPr/>
        <a:lstStyle/>
        <a:p>
          <a:endParaRPr lang="en-US"/>
        </a:p>
      </dgm:t>
    </dgm:pt>
    <dgm:pt modelId="{AE52CEF8-3B13-4B3F-AE9C-C5AC2EA455E4}" type="pres">
      <dgm:prSet presAssocID="{A4849427-5BAE-4105-9DE9-640641A50CF0}" presName="connTx" presStyleLbl="parChTrans1D2" presStyleIdx="0" presStyleCnt="3"/>
      <dgm:spPr/>
      <dgm:t>
        <a:bodyPr/>
        <a:lstStyle/>
        <a:p>
          <a:endParaRPr lang="en-US"/>
        </a:p>
      </dgm:t>
    </dgm:pt>
    <dgm:pt modelId="{E5762066-B402-40CD-98F2-9051D10797EC}" type="pres">
      <dgm:prSet presAssocID="{380C38A7-9421-4556-97E2-833A92372835}" presName="Name30" presStyleCnt="0"/>
      <dgm:spPr/>
    </dgm:pt>
    <dgm:pt modelId="{5EE48EDF-ABD5-45BC-9D20-A960EFA3CDBD}" type="pres">
      <dgm:prSet presAssocID="{380C38A7-9421-4556-97E2-833A92372835}" presName="level2Shape" presStyleLbl="node2" presStyleIdx="0" presStyleCnt="3" custLinFactNeighborX="-35733" custLinFactNeighborY="-12746"/>
      <dgm:spPr/>
      <dgm:t>
        <a:bodyPr/>
        <a:lstStyle/>
        <a:p>
          <a:endParaRPr lang="en-US"/>
        </a:p>
      </dgm:t>
    </dgm:pt>
    <dgm:pt modelId="{48193935-A30A-462F-8F6C-F5002B6CCF73}" type="pres">
      <dgm:prSet presAssocID="{380C38A7-9421-4556-97E2-833A92372835}" presName="hierChild3" presStyleCnt="0"/>
      <dgm:spPr/>
    </dgm:pt>
    <dgm:pt modelId="{DCE20A76-3B95-4FE2-AB65-62A8E44E7988}" type="pres">
      <dgm:prSet presAssocID="{3AE9907B-1120-4641-93E3-9EC5A195A1B3}" presName="Name25" presStyleLbl="parChTrans1D3" presStyleIdx="0" presStyleCnt="5"/>
      <dgm:spPr/>
      <dgm:t>
        <a:bodyPr/>
        <a:lstStyle/>
        <a:p>
          <a:endParaRPr lang="en-US"/>
        </a:p>
      </dgm:t>
    </dgm:pt>
    <dgm:pt modelId="{3BF8C0C2-75D4-4496-837F-8C3957A2862B}" type="pres">
      <dgm:prSet presAssocID="{3AE9907B-1120-4641-93E3-9EC5A195A1B3}" presName="connTx" presStyleLbl="parChTrans1D3" presStyleIdx="0" presStyleCnt="5"/>
      <dgm:spPr/>
      <dgm:t>
        <a:bodyPr/>
        <a:lstStyle/>
        <a:p>
          <a:endParaRPr lang="en-US"/>
        </a:p>
      </dgm:t>
    </dgm:pt>
    <dgm:pt modelId="{847EF3FD-1766-4A03-9D1C-88BD59BF22D8}" type="pres">
      <dgm:prSet presAssocID="{2346DAF9-8632-4963-81AE-078B4B959736}" presName="Name30" presStyleCnt="0"/>
      <dgm:spPr/>
    </dgm:pt>
    <dgm:pt modelId="{3A9B78CA-D132-4880-B8EB-7DE373808B3C}" type="pres">
      <dgm:prSet presAssocID="{2346DAF9-8632-4963-81AE-078B4B959736}" presName="level2Shape" presStyleLbl="node3" presStyleIdx="0" presStyleCnt="5" custScaleX="138940" custScaleY="127248" custLinFactNeighborX="-39195" custLinFactNeighborY="-149"/>
      <dgm:spPr/>
      <dgm:t>
        <a:bodyPr/>
        <a:lstStyle/>
        <a:p>
          <a:endParaRPr lang="en-US"/>
        </a:p>
      </dgm:t>
    </dgm:pt>
    <dgm:pt modelId="{4EDF5A6F-4B61-4BEA-94F8-3FAE88288736}" type="pres">
      <dgm:prSet presAssocID="{2346DAF9-8632-4963-81AE-078B4B959736}" presName="hierChild3" presStyleCnt="0"/>
      <dgm:spPr/>
    </dgm:pt>
    <dgm:pt modelId="{6A3248A3-242E-408A-8330-E823FA6DEE95}" type="pres">
      <dgm:prSet presAssocID="{D785A494-E70A-4A8B-9462-6E49A3A3A7A1}" presName="Name25" presStyleLbl="parChTrans1D3" presStyleIdx="1" presStyleCnt="5"/>
      <dgm:spPr/>
      <dgm:t>
        <a:bodyPr/>
        <a:lstStyle/>
        <a:p>
          <a:endParaRPr lang="en-US"/>
        </a:p>
      </dgm:t>
    </dgm:pt>
    <dgm:pt modelId="{BB6A562B-87DD-433F-90AA-50F775C3E938}" type="pres">
      <dgm:prSet presAssocID="{D785A494-E70A-4A8B-9462-6E49A3A3A7A1}" presName="connTx" presStyleLbl="parChTrans1D3" presStyleIdx="1" presStyleCnt="5"/>
      <dgm:spPr/>
      <dgm:t>
        <a:bodyPr/>
        <a:lstStyle/>
        <a:p>
          <a:endParaRPr lang="en-US"/>
        </a:p>
      </dgm:t>
    </dgm:pt>
    <dgm:pt modelId="{69D237FC-1A18-4008-89F0-7865DC4FB5B2}" type="pres">
      <dgm:prSet presAssocID="{EAAAC186-7DCC-410F-B50E-676CC9139C00}" presName="Name30" presStyleCnt="0"/>
      <dgm:spPr/>
    </dgm:pt>
    <dgm:pt modelId="{BD0AC043-B1A4-4808-841A-AB44AC93E5E2}" type="pres">
      <dgm:prSet presAssocID="{EAAAC186-7DCC-410F-B50E-676CC9139C00}" presName="level2Shape" presStyleLbl="node3" presStyleIdx="1" presStyleCnt="5" custLinFactNeighborX="50588" custLinFactNeighborY="-4212"/>
      <dgm:spPr/>
      <dgm:t>
        <a:bodyPr/>
        <a:lstStyle/>
        <a:p>
          <a:endParaRPr lang="en-US"/>
        </a:p>
      </dgm:t>
    </dgm:pt>
    <dgm:pt modelId="{DAC262E7-4421-44E2-A715-F23795BF4A8D}" type="pres">
      <dgm:prSet presAssocID="{EAAAC186-7DCC-410F-B50E-676CC9139C00}" presName="hierChild3" presStyleCnt="0"/>
      <dgm:spPr/>
    </dgm:pt>
    <dgm:pt modelId="{D35730DD-F1A8-491C-B934-11FD9F756063}" type="pres">
      <dgm:prSet presAssocID="{77EBD3FB-A7CF-471E-8336-1694E7264701}" presName="Name25" presStyleLbl="parChTrans1D3" presStyleIdx="2" presStyleCnt="5"/>
      <dgm:spPr/>
      <dgm:t>
        <a:bodyPr/>
        <a:lstStyle/>
        <a:p>
          <a:endParaRPr lang="en-US"/>
        </a:p>
      </dgm:t>
    </dgm:pt>
    <dgm:pt modelId="{2A0EE621-1A7F-4250-84B4-395A62A8614C}" type="pres">
      <dgm:prSet presAssocID="{77EBD3FB-A7CF-471E-8336-1694E7264701}" presName="connTx" presStyleLbl="parChTrans1D3" presStyleIdx="2" presStyleCnt="5"/>
      <dgm:spPr/>
      <dgm:t>
        <a:bodyPr/>
        <a:lstStyle/>
        <a:p>
          <a:endParaRPr lang="en-US"/>
        </a:p>
      </dgm:t>
    </dgm:pt>
    <dgm:pt modelId="{F74AD270-7659-441A-8BF2-E4C31DB12816}" type="pres">
      <dgm:prSet presAssocID="{5CBE5371-7F3F-4A3A-A87D-B7162CCCCC45}" presName="Name30" presStyleCnt="0"/>
      <dgm:spPr/>
    </dgm:pt>
    <dgm:pt modelId="{6C7EB226-EDA7-4719-867A-E27313AB4205}" type="pres">
      <dgm:prSet presAssocID="{5CBE5371-7F3F-4A3A-A87D-B7162CCCCC45}" presName="level2Shape" presStyleLbl="node3" presStyleIdx="2" presStyleCnt="5" custLinFactNeighborX="-59314" custLinFactNeighborY="-43556"/>
      <dgm:spPr/>
      <dgm:t>
        <a:bodyPr/>
        <a:lstStyle/>
        <a:p>
          <a:endParaRPr lang="en-US"/>
        </a:p>
      </dgm:t>
    </dgm:pt>
    <dgm:pt modelId="{08102345-C54A-4BE0-BCCB-D7EBE8DF0B45}" type="pres">
      <dgm:prSet presAssocID="{5CBE5371-7F3F-4A3A-A87D-B7162CCCCC45}" presName="hierChild3" presStyleCnt="0"/>
      <dgm:spPr/>
    </dgm:pt>
    <dgm:pt modelId="{6851CCEB-C751-40B5-AB3F-690FBCF0B333}" type="pres">
      <dgm:prSet presAssocID="{9D372CB1-A8C9-46F0-8420-6BB33E1CB2FE}" presName="Name25" presStyleLbl="parChTrans1D2" presStyleIdx="1" presStyleCnt="3"/>
      <dgm:spPr/>
      <dgm:t>
        <a:bodyPr/>
        <a:lstStyle/>
        <a:p>
          <a:endParaRPr lang="en-US"/>
        </a:p>
      </dgm:t>
    </dgm:pt>
    <dgm:pt modelId="{446366D9-80D4-4436-BFEF-CCDB3AD1BD91}" type="pres">
      <dgm:prSet presAssocID="{9D372CB1-A8C9-46F0-8420-6BB33E1CB2FE}" presName="connTx" presStyleLbl="parChTrans1D2" presStyleIdx="1" presStyleCnt="3"/>
      <dgm:spPr/>
      <dgm:t>
        <a:bodyPr/>
        <a:lstStyle/>
        <a:p>
          <a:endParaRPr lang="en-US"/>
        </a:p>
      </dgm:t>
    </dgm:pt>
    <dgm:pt modelId="{8E923341-98D4-47C0-BAE1-2800EA888397}" type="pres">
      <dgm:prSet presAssocID="{5F78E456-A6A5-4A8E-AF04-F667F18C24D4}" presName="Name30" presStyleCnt="0"/>
      <dgm:spPr/>
    </dgm:pt>
    <dgm:pt modelId="{2AEAC34B-186A-45C4-B405-EA7B1511EF74}" type="pres">
      <dgm:prSet presAssocID="{5F78E456-A6A5-4A8E-AF04-F667F18C24D4}" presName="level2Shape" presStyleLbl="node2" presStyleIdx="1" presStyleCnt="3" custLinFactY="-3973" custLinFactNeighborX="-22933" custLinFactNeighborY="-100000"/>
      <dgm:spPr/>
      <dgm:t>
        <a:bodyPr/>
        <a:lstStyle/>
        <a:p>
          <a:endParaRPr lang="en-US"/>
        </a:p>
      </dgm:t>
    </dgm:pt>
    <dgm:pt modelId="{7E180E63-99F1-4B98-8D85-BA6473E0D541}" type="pres">
      <dgm:prSet presAssocID="{5F78E456-A6A5-4A8E-AF04-F667F18C24D4}" presName="hierChild3" presStyleCnt="0"/>
      <dgm:spPr/>
    </dgm:pt>
    <dgm:pt modelId="{04F23B3E-406E-4CB7-A4F0-76FF580B5771}" type="pres">
      <dgm:prSet presAssocID="{B33B03D2-BF3E-4D8D-9B04-B1D6ACC73536}" presName="Name25" presStyleLbl="parChTrans1D3" presStyleIdx="3" presStyleCnt="5"/>
      <dgm:spPr/>
      <dgm:t>
        <a:bodyPr/>
        <a:lstStyle/>
        <a:p>
          <a:endParaRPr lang="en-US"/>
        </a:p>
      </dgm:t>
    </dgm:pt>
    <dgm:pt modelId="{DA32431B-6332-492E-9246-C2712B9C2D32}" type="pres">
      <dgm:prSet presAssocID="{B33B03D2-BF3E-4D8D-9B04-B1D6ACC73536}" presName="connTx" presStyleLbl="parChTrans1D3" presStyleIdx="3" presStyleCnt="5"/>
      <dgm:spPr/>
      <dgm:t>
        <a:bodyPr/>
        <a:lstStyle/>
        <a:p>
          <a:endParaRPr lang="en-US"/>
        </a:p>
      </dgm:t>
    </dgm:pt>
    <dgm:pt modelId="{39D72005-16B0-4BC1-AFB7-814B04D8265B}" type="pres">
      <dgm:prSet presAssocID="{F04F0799-F6A2-4421-AE45-920DA3E12A0F}" presName="Name30" presStyleCnt="0"/>
      <dgm:spPr/>
    </dgm:pt>
    <dgm:pt modelId="{EF17D2E5-45B5-41FF-8642-B3DCC525F863}" type="pres">
      <dgm:prSet presAssocID="{F04F0799-F6A2-4421-AE45-920DA3E12A0F}" presName="level2Shape" presStyleLbl="node3" presStyleIdx="3" presStyleCnt="5" custLinFactNeighborX="12006" custLinFactNeighborY="-29405"/>
      <dgm:spPr/>
      <dgm:t>
        <a:bodyPr/>
        <a:lstStyle/>
        <a:p>
          <a:endParaRPr lang="en-US"/>
        </a:p>
      </dgm:t>
    </dgm:pt>
    <dgm:pt modelId="{13EFA6FD-943B-4DB9-A0A3-0FD076CCEBA1}" type="pres">
      <dgm:prSet presAssocID="{F04F0799-F6A2-4421-AE45-920DA3E12A0F}" presName="hierChild3" presStyleCnt="0"/>
      <dgm:spPr/>
    </dgm:pt>
    <dgm:pt modelId="{EA3F1DF5-889C-4715-9347-D2E2BC7DE8CA}" type="pres">
      <dgm:prSet presAssocID="{1D5AF44C-48DB-4A4F-9EFC-B2943BDE9E3C}" presName="Name25" presStyleLbl="parChTrans1D3" presStyleIdx="4" presStyleCnt="5"/>
      <dgm:spPr/>
      <dgm:t>
        <a:bodyPr/>
        <a:lstStyle/>
        <a:p>
          <a:endParaRPr lang="en-US"/>
        </a:p>
      </dgm:t>
    </dgm:pt>
    <dgm:pt modelId="{41662FA9-66F2-42A2-8ED6-19F6E02F4FD0}" type="pres">
      <dgm:prSet presAssocID="{1D5AF44C-48DB-4A4F-9EFC-B2943BDE9E3C}" presName="connTx" presStyleLbl="parChTrans1D3" presStyleIdx="4" presStyleCnt="5"/>
      <dgm:spPr/>
      <dgm:t>
        <a:bodyPr/>
        <a:lstStyle/>
        <a:p>
          <a:endParaRPr lang="en-US"/>
        </a:p>
      </dgm:t>
    </dgm:pt>
    <dgm:pt modelId="{895FF8A7-9816-4231-A786-06B4E30CDAEA}" type="pres">
      <dgm:prSet presAssocID="{31648478-E5CA-41C3-8693-7223F375B3BB}" presName="Name30" presStyleCnt="0"/>
      <dgm:spPr/>
    </dgm:pt>
    <dgm:pt modelId="{B7314BBB-E9CC-48CD-92CC-1ECB29C986ED}" type="pres">
      <dgm:prSet presAssocID="{31648478-E5CA-41C3-8693-7223F375B3BB}" presName="level2Shape" presStyleLbl="node3" presStyleIdx="4" presStyleCnt="5" custLinFactNeighborX="16273" custLinFactNeighborY="-24935"/>
      <dgm:spPr/>
      <dgm:t>
        <a:bodyPr/>
        <a:lstStyle/>
        <a:p>
          <a:endParaRPr lang="en-US"/>
        </a:p>
      </dgm:t>
    </dgm:pt>
    <dgm:pt modelId="{3DC0CFB7-7DB6-43B9-B202-93B88B4D411C}" type="pres">
      <dgm:prSet presAssocID="{31648478-E5CA-41C3-8693-7223F375B3BB}" presName="hierChild3" presStyleCnt="0"/>
      <dgm:spPr/>
    </dgm:pt>
    <dgm:pt modelId="{A2016810-5BA6-4B13-A0A8-2ABFB2A08F4E}" type="pres">
      <dgm:prSet presAssocID="{F809C717-411E-4DAE-873A-49DFC3DFA780}" presName="Name25" presStyleLbl="parChTrans1D2" presStyleIdx="2" presStyleCnt="3"/>
      <dgm:spPr/>
      <dgm:t>
        <a:bodyPr/>
        <a:lstStyle/>
        <a:p>
          <a:endParaRPr lang="en-US"/>
        </a:p>
      </dgm:t>
    </dgm:pt>
    <dgm:pt modelId="{322F70B0-1B56-4349-8740-6BEFE3BDD7DB}" type="pres">
      <dgm:prSet presAssocID="{F809C717-411E-4DAE-873A-49DFC3DFA780}" presName="connTx" presStyleLbl="parChTrans1D2" presStyleIdx="2" presStyleCnt="3"/>
      <dgm:spPr/>
      <dgm:t>
        <a:bodyPr/>
        <a:lstStyle/>
        <a:p>
          <a:endParaRPr lang="en-US"/>
        </a:p>
      </dgm:t>
    </dgm:pt>
    <dgm:pt modelId="{67CE6952-0000-4B5B-B2B9-417356DE4A0F}" type="pres">
      <dgm:prSet presAssocID="{33A281D5-DA7D-4FBB-9FBB-9544037C97C7}" presName="Name30" presStyleCnt="0"/>
      <dgm:spPr/>
    </dgm:pt>
    <dgm:pt modelId="{6C7D2B85-E3B6-4894-AB87-0576D2136D42}" type="pres">
      <dgm:prSet presAssocID="{33A281D5-DA7D-4FBB-9FBB-9544037C97C7}" presName="level2Shape" presStyleLbl="node2" presStyleIdx="2" presStyleCnt="3" custLinFactNeighborX="-44267" custLinFactNeighborY="-14166"/>
      <dgm:spPr/>
      <dgm:t>
        <a:bodyPr/>
        <a:lstStyle/>
        <a:p>
          <a:endParaRPr lang="en-US"/>
        </a:p>
      </dgm:t>
    </dgm:pt>
    <dgm:pt modelId="{C13B1117-005D-4752-9938-BBE900782BDB}" type="pres">
      <dgm:prSet presAssocID="{33A281D5-DA7D-4FBB-9FBB-9544037C97C7}" presName="hierChild3" presStyleCnt="0"/>
      <dgm:spPr/>
    </dgm:pt>
    <dgm:pt modelId="{2C910753-6FD2-4D05-B6A5-93BEBD549B2A}" type="pres">
      <dgm:prSet presAssocID="{2AD5E5D6-2D03-47C1-AAB9-82FDA4A8975C}" presName="bgShapesFlow" presStyleCnt="0"/>
      <dgm:spPr/>
    </dgm:pt>
  </dgm:ptLst>
  <dgm:cxnLst>
    <dgm:cxn modelId="{7A4694AF-F78C-4383-8FC0-1FA0B201512B}" srcId="{5F78E456-A6A5-4A8E-AF04-F667F18C24D4}" destId="{31648478-E5CA-41C3-8693-7223F375B3BB}" srcOrd="1" destOrd="0" parTransId="{1D5AF44C-48DB-4A4F-9EFC-B2943BDE9E3C}" sibTransId="{1F81AC98-A665-4165-9651-7DF08D08F1A8}"/>
    <dgm:cxn modelId="{AA32E620-4BAC-43FC-8EDC-A23615A35777}" srcId="{380C38A7-9421-4556-97E2-833A92372835}" destId="{5CBE5371-7F3F-4A3A-A87D-B7162CCCCC45}" srcOrd="2" destOrd="0" parTransId="{77EBD3FB-A7CF-471E-8336-1694E7264701}" sibTransId="{BE21AC81-8858-4B63-9366-DFDF2005EE98}"/>
    <dgm:cxn modelId="{786968C9-3646-4A76-A0C9-82C92C7009B1}" type="presOf" srcId="{3AE9907B-1120-4641-93E3-9EC5A195A1B3}" destId="{3BF8C0C2-75D4-4496-837F-8C3957A2862B}" srcOrd="1" destOrd="0" presId="urn:microsoft.com/office/officeart/2005/8/layout/hierarchy5"/>
    <dgm:cxn modelId="{E987A996-E8EE-4AA8-B8D8-014E808EDCDF}" type="presOf" srcId="{2346DAF9-8632-4963-81AE-078B4B959736}" destId="{3A9B78CA-D132-4880-B8EB-7DE373808B3C}" srcOrd="0" destOrd="0" presId="urn:microsoft.com/office/officeart/2005/8/layout/hierarchy5"/>
    <dgm:cxn modelId="{79E13F1C-E0E6-444E-8930-11AF184FE333}" type="presOf" srcId="{77EBD3FB-A7CF-471E-8336-1694E7264701}" destId="{D35730DD-F1A8-491C-B934-11FD9F756063}" srcOrd="0" destOrd="0" presId="urn:microsoft.com/office/officeart/2005/8/layout/hierarchy5"/>
    <dgm:cxn modelId="{0D78CED1-ADC8-45A5-A2AA-11504441D912}" type="presOf" srcId="{B33B03D2-BF3E-4D8D-9B04-B1D6ACC73536}" destId="{DA32431B-6332-492E-9246-C2712B9C2D32}" srcOrd="1" destOrd="0" presId="urn:microsoft.com/office/officeart/2005/8/layout/hierarchy5"/>
    <dgm:cxn modelId="{49767455-652F-448B-AFDD-5036785C2ABB}" srcId="{380C38A7-9421-4556-97E2-833A92372835}" destId="{2346DAF9-8632-4963-81AE-078B4B959736}" srcOrd="0" destOrd="0" parTransId="{3AE9907B-1120-4641-93E3-9EC5A195A1B3}" sibTransId="{650AD983-BB93-48BF-9257-FD3DEE38D3EF}"/>
    <dgm:cxn modelId="{CF1DC3CB-377D-4BF0-A780-06403CCFAD4C}" type="presOf" srcId="{F809C717-411E-4DAE-873A-49DFC3DFA780}" destId="{322F70B0-1B56-4349-8740-6BEFE3BDD7DB}" srcOrd="1" destOrd="0" presId="urn:microsoft.com/office/officeart/2005/8/layout/hierarchy5"/>
    <dgm:cxn modelId="{EA0531AA-B264-4567-B9C8-99F2A807A07F}" type="presOf" srcId="{F04F0799-F6A2-4421-AE45-920DA3E12A0F}" destId="{EF17D2E5-45B5-41FF-8642-B3DCC525F863}" srcOrd="0" destOrd="0" presId="urn:microsoft.com/office/officeart/2005/8/layout/hierarchy5"/>
    <dgm:cxn modelId="{4A337651-144C-4E2A-B18A-C1A5397A2894}" type="presOf" srcId="{5CBE5371-7F3F-4A3A-A87D-B7162CCCCC45}" destId="{6C7EB226-EDA7-4719-867A-E27313AB4205}" srcOrd="0" destOrd="0" presId="urn:microsoft.com/office/officeart/2005/8/layout/hierarchy5"/>
    <dgm:cxn modelId="{50D96897-22E0-454B-80E4-87A11D0E46A5}" type="presOf" srcId="{2AD5E5D6-2D03-47C1-AAB9-82FDA4A8975C}" destId="{CFAE02D6-6D55-4370-9C96-AE13D63164A0}" srcOrd="0" destOrd="0" presId="urn:microsoft.com/office/officeart/2005/8/layout/hierarchy5"/>
    <dgm:cxn modelId="{565480EC-0328-4109-BDF9-FC6C55195909}" type="presOf" srcId="{A4849427-5BAE-4105-9DE9-640641A50CF0}" destId="{AE52CEF8-3B13-4B3F-AE9C-C5AC2EA455E4}" srcOrd="1" destOrd="0" presId="urn:microsoft.com/office/officeart/2005/8/layout/hierarchy5"/>
    <dgm:cxn modelId="{CF449F5A-7204-437C-B9A6-66DC822118CF}" type="presOf" srcId="{A4849427-5BAE-4105-9DE9-640641A50CF0}" destId="{5F35592D-BE06-40C0-9DF8-20044831BC6C}" srcOrd="0" destOrd="0" presId="urn:microsoft.com/office/officeart/2005/8/layout/hierarchy5"/>
    <dgm:cxn modelId="{2832D681-6DED-4398-97C4-F8D4D6A52983}" type="presOf" srcId="{D785A494-E70A-4A8B-9462-6E49A3A3A7A1}" destId="{BB6A562B-87DD-433F-90AA-50F775C3E938}" srcOrd="1" destOrd="0" presId="urn:microsoft.com/office/officeart/2005/8/layout/hierarchy5"/>
    <dgm:cxn modelId="{D2B2672E-E700-4D6F-A059-2D8A05A24DDD}" type="presOf" srcId="{EAAAC186-7DCC-410F-B50E-676CC9139C00}" destId="{BD0AC043-B1A4-4808-841A-AB44AC93E5E2}" srcOrd="0" destOrd="0" presId="urn:microsoft.com/office/officeart/2005/8/layout/hierarchy5"/>
    <dgm:cxn modelId="{51C41874-C728-4786-B337-120B6650072D}" srcId="{380C38A7-9421-4556-97E2-833A92372835}" destId="{EAAAC186-7DCC-410F-B50E-676CC9139C00}" srcOrd="1" destOrd="0" parTransId="{D785A494-E70A-4A8B-9462-6E49A3A3A7A1}" sibTransId="{0A03FC78-87D5-46CA-B7D9-26733E70C6D7}"/>
    <dgm:cxn modelId="{3F87CA11-BE6A-49E1-A74C-478D7A255A57}" type="presOf" srcId="{D785A494-E70A-4A8B-9462-6E49A3A3A7A1}" destId="{6A3248A3-242E-408A-8330-E823FA6DEE95}" srcOrd="0" destOrd="0" presId="urn:microsoft.com/office/officeart/2005/8/layout/hierarchy5"/>
    <dgm:cxn modelId="{554E106B-25EB-46DA-9D5B-3B8DF3904B26}" type="presOf" srcId="{1D5AF44C-48DB-4A4F-9EFC-B2943BDE9E3C}" destId="{EA3F1DF5-889C-4715-9347-D2E2BC7DE8CA}" srcOrd="0" destOrd="0" presId="urn:microsoft.com/office/officeart/2005/8/layout/hierarchy5"/>
    <dgm:cxn modelId="{357CF0CE-D1BA-4ED8-B825-A2348BE3A687}" srcId="{487E9AFC-7F61-47E4-AA39-A4DA2705BAAA}" destId="{33A281D5-DA7D-4FBB-9FBB-9544037C97C7}" srcOrd="2" destOrd="0" parTransId="{F809C717-411E-4DAE-873A-49DFC3DFA780}" sibTransId="{F9DE6BD4-6026-473C-AC95-E199D38F4B4C}"/>
    <dgm:cxn modelId="{CBF19CD9-1F1D-45B6-BD12-CA95D3631C21}" type="presOf" srcId="{1D5AF44C-48DB-4A4F-9EFC-B2943BDE9E3C}" destId="{41662FA9-66F2-42A2-8ED6-19F6E02F4FD0}" srcOrd="1" destOrd="0" presId="urn:microsoft.com/office/officeart/2005/8/layout/hierarchy5"/>
    <dgm:cxn modelId="{AE831AC8-FE6D-47B8-A6BB-62610ED218F5}" srcId="{2AD5E5D6-2D03-47C1-AAB9-82FDA4A8975C}" destId="{487E9AFC-7F61-47E4-AA39-A4DA2705BAAA}" srcOrd="0" destOrd="0" parTransId="{B47F1C0A-6D31-4478-8ACC-2990A91C4A73}" sibTransId="{B2948BAB-DBA0-4D3F-AFA4-EDF6901211F5}"/>
    <dgm:cxn modelId="{9BFBEDA4-2441-41CE-B4EB-2D6D295DE8F4}" type="presOf" srcId="{77EBD3FB-A7CF-471E-8336-1694E7264701}" destId="{2A0EE621-1A7F-4250-84B4-395A62A8614C}" srcOrd="1" destOrd="0" presId="urn:microsoft.com/office/officeart/2005/8/layout/hierarchy5"/>
    <dgm:cxn modelId="{1A62FD2A-3DF3-44FC-A8F5-B172E3496C7F}" type="presOf" srcId="{F809C717-411E-4DAE-873A-49DFC3DFA780}" destId="{A2016810-5BA6-4B13-A0A8-2ABFB2A08F4E}" srcOrd="0" destOrd="0" presId="urn:microsoft.com/office/officeart/2005/8/layout/hierarchy5"/>
    <dgm:cxn modelId="{3758F8CB-1C17-418A-9EC6-8BC25F7D8C9B}" srcId="{5F78E456-A6A5-4A8E-AF04-F667F18C24D4}" destId="{F04F0799-F6A2-4421-AE45-920DA3E12A0F}" srcOrd="0" destOrd="0" parTransId="{B33B03D2-BF3E-4D8D-9B04-B1D6ACC73536}" sibTransId="{4C0CFE7B-8B60-4F03-B536-73E7CF0C155C}"/>
    <dgm:cxn modelId="{DF9A50AB-1166-460A-81FE-E6251E8A9CE4}" type="presOf" srcId="{3AE9907B-1120-4641-93E3-9EC5A195A1B3}" destId="{DCE20A76-3B95-4FE2-AB65-62A8E44E7988}" srcOrd="0" destOrd="0" presId="urn:microsoft.com/office/officeart/2005/8/layout/hierarchy5"/>
    <dgm:cxn modelId="{289189FB-CCDB-49C7-BA16-D4F660007A15}" type="presOf" srcId="{9D372CB1-A8C9-46F0-8420-6BB33E1CB2FE}" destId="{446366D9-80D4-4436-BFEF-CCDB3AD1BD91}" srcOrd="1" destOrd="0" presId="urn:microsoft.com/office/officeart/2005/8/layout/hierarchy5"/>
    <dgm:cxn modelId="{6D6A67DD-1FC8-4F4A-AFCA-C9C0DD9D8946}" type="presOf" srcId="{B33B03D2-BF3E-4D8D-9B04-B1D6ACC73536}" destId="{04F23B3E-406E-4CB7-A4F0-76FF580B5771}" srcOrd="0" destOrd="0" presId="urn:microsoft.com/office/officeart/2005/8/layout/hierarchy5"/>
    <dgm:cxn modelId="{74D5AEA6-E86C-4730-A0BD-9AF9708E2AC8}" type="presOf" srcId="{33A281D5-DA7D-4FBB-9FBB-9544037C97C7}" destId="{6C7D2B85-E3B6-4894-AB87-0576D2136D42}" srcOrd="0" destOrd="0" presId="urn:microsoft.com/office/officeart/2005/8/layout/hierarchy5"/>
    <dgm:cxn modelId="{FA135DE1-0265-4373-A8E6-7D5EBD11AA13}" srcId="{487E9AFC-7F61-47E4-AA39-A4DA2705BAAA}" destId="{5F78E456-A6A5-4A8E-AF04-F667F18C24D4}" srcOrd="1" destOrd="0" parTransId="{9D372CB1-A8C9-46F0-8420-6BB33E1CB2FE}" sibTransId="{CBFA8750-3621-400A-984B-DF3596178B00}"/>
    <dgm:cxn modelId="{579D06B5-F02A-4A28-A121-34BBFA82C06E}" type="presOf" srcId="{9D372CB1-A8C9-46F0-8420-6BB33E1CB2FE}" destId="{6851CCEB-C751-40B5-AB3F-690FBCF0B333}" srcOrd="0" destOrd="0" presId="urn:microsoft.com/office/officeart/2005/8/layout/hierarchy5"/>
    <dgm:cxn modelId="{A4620F21-7424-48DD-BC6B-C561A10C98A7}" type="presOf" srcId="{380C38A7-9421-4556-97E2-833A92372835}" destId="{5EE48EDF-ABD5-45BC-9D20-A960EFA3CDBD}" srcOrd="0" destOrd="0" presId="urn:microsoft.com/office/officeart/2005/8/layout/hierarchy5"/>
    <dgm:cxn modelId="{28DAA14D-7A5B-4626-8EE8-E4B4ECE112FB}" type="presOf" srcId="{5F78E456-A6A5-4A8E-AF04-F667F18C24D4}" destId="{2AEAC34B-186A-45C4-B405-EA7B1511EF74}" srcOrd="0" destOrd="0" presId="urn:microsoft.com/office/officeart/2005/8/layout/hierarchy5"/>
    <dgm:cxn modelId="{0440CA28-FA33-4BB8-B9DC-22743BB432BF}" srcId="{487E9AFC-7F61-47E4-AA39-A4DA2705BAAA}" destId="{380C38A7-9421-4556-97E2-833A92372835}" srcOrd="0" destOrd="0" parTransId="{A4849427-5BAE-4105-9DE9-640641A50CF0}" sibTransId="{83169061-8FE8-49CD-BB59-4B6F1B77292E}"/>
    <dgm:cxn modelId="{3306DFE1-1F10-4B58-9B50-F04DEC382F69}" type="presOf" srcId="{31648478-E5CA-41C3-8693-7223F375B3BB}" destId="{B7314BBB-E9CC-48CD-92CC-1ECB29C986ED}" srcOrd="0" destOrd="0" presId="urn:microsoft.com/office/officeart/2005/8/layout/hierarchy5"/>
    <dgm:cxn modelId="{CECD7BA1-34A2-459E-8E30-EA3737F4181D}" type="presOf" srcId="{487E9AFC-7F61-47E4-AA39-A4DA2705BAAA}" destId="{CD2C06A2-F74A-4CBC-82A4-AC8377AEF491}" srcOrd="0" destOrd="0" presId="urn:microsoft.com/office/officeart/2005/8/layout/hierarchy5"/>
    <dgm:cxn modelId="{81A97E53-F130-4486-942C-071303D18287}" type="presParOf" srcId="{CFAE02D6-6D55-4370-9C96-AE13D63164A0}" destId="{AA69F904-8367-4A33-B0B6-AB448EF528CA}" srcOrd="0" destOrd="0" presId="urn:microsoft.com/office/officeart/2005/8/layout/hierarchy5"/>
    <dgm:cxn modelId="{5B0EC4B2-0B8D-4E57-BABB-B7413FCF66D2}" type="presParOf" srcId="{AA69F904-8367-4A33-B0B6-AB448EF528CA}" destId="{156761BD-51F3-44DB-9B92-FC791CA058BC}" srcOrd="0" destOrd="0" presId="urn:microsoft.com/office/officeart/2005/8/layout/hierarchy5"/>
    <dgm:cxn modelId="{B9F4FB1B-103F-4C07-B53D-0051A8A8E826}" type="presParOf" srcId="{156761BD-51F3-44DB-9B92-FC791CA058BC}" destId="{90BE2683-F537-45AA-92B4-40A2409C18C9}" srcOrd="0" destOrd="0" presId="urn:microsoft.com/office/officeart/2005/8/layout/hierarchy5"/>
    <dgm:cxn modelId="{83993CF1-A1F1-4C66-B0DC-28E569642538}" type="presParOf" srcId="{90BE2683-F537-45AA-92B4-40A2409C18C9}" destId="{CD2C06A2-F74A-4CBC-82A4-AC8377AEF491}" srcOrd="0" destOrd="0" presId="urn:microsoft.com/office/officeart/2005/8/layout/hierarchy5"/>
    <dgm:cxn modelId="{EDFE7CD4-680F-4CBD-8699-0D96AB2A2129}" type="presParOf" srcId="{90BE2683-F537-45AA-92B4-40A2409C18C9}" destId="{782C25C2-46F8-4F8E-AD37-C753543EA36C}" srcOrd="1" destOrd="0" presId="urn:microsoft.com/office/officeart/2005/8/layout/hierarchy5"/>
    <dgm:cxn modelId="{EBDFCDCC-E5B5-4192-B781-040417CD15F5}" type="presParOf" srcId="{782C25C2-46F8-4F8E-AD37-C753543EA36C}" destId="{5F35592D-BE06-40C0-9DF8-20044831BC6C}" srcOrd="0" destOrd="0" presId="urn:microsoft.com/office/officeart/2005/8/layout/hierarchy5"/>
    <dgm:cxn modelId="{1B30015F-236C-4E5A-B5A8-39D30AEE556B}" type="presParOf" srcId="{5F35592D-BE06-40C0-9DF8-20044831BC6C}" destId="{AE52CEF8-3B13-4B3F-AE9C-C5AC2EA455E4}" srcOrd="0" destOrd="0" presId="urn:microsoft.com/office/officeart/2005/8/layout/hierarchy5"/>
    <dgm:cxn modelId="{79C47540-BD10-44D1-8600-86AD8475A5D8}" type="presParOf" srcId="{782C25C2-46F8-4F8E-AD37-C753543EA36C}" destId="{E5762066-B402-40CD-98F2-9051D10797EC}" srcOrd="1" destOrd="0" presId="urn:microsoft.com/office/officeart/2005/8/layout/hierarchy5"/>
    <dgm:cxn modelId="{5D81F386-C7A1-41B1-8C4D-37C60F521BA0}" type="presParOf" srcId="{E5762066-B402-40CD-98F2-9051D10797EC}" destId="{5EE48EDF-ABD5-45BC-9D20-A960EFA3CDBD}" srcOrd="0" destOrd="0" presId="urn:microsoft.com/office/officeart/2005/8/layout/hierarchy5"/>
    <dgm:cxn modelId="{6DBE5355-1A20-40A7-BA8D-171E432AF57A}" type="presParOf" srcId="{E5762066-B402-40CD-98F2-9051D10797EC}" destId="{48193935-A30A-462F-8F6C-F5002B6CCF73}" srcOrd="1" destOrd="0" presId="urn:microsoft.com/office/officeart/2005/8/layout/hierarchy5"/>
    <dgm:cxn modelId="{F9A77722-5B1D-4C8D-9D59-894E6E9F4B38}" type="presParOf" srcId="{48193935-A30A-462F-8F6C-F5002B6CCF73}" destId="{DCE20A76-3B95-4FE2-AB65-62A8E44E7988}" srcOrd="0" destOrd="0" presId="urn:microsoft.com/office/officeart/2005/8/layout/hierarchy5"/>
    <dgm:cxn modelId="{5FD61997-9BA6-4111-B1FC-DC82EB5F0B51}" type="presParOf" srcId="{DCE20A76-3B95-4FE2-AB65-62A8E44E7988}" destId="{3BF8C0C2-75D4-4496-837F-8C3957A2862B}" srcOrd="0" destOrd="0" presId="urn:microsoft.com/office/officeart/2005/8/layout/hierarchy5"/>
    <dgm:cxn modelId="{B971F326-0562-45B8-97F3-41025813FDF7}" type="presParOf" srcId="{48193935-A30A-462F-8F6C-F5002B6CCF73}" destId="{847EF3FD-1766-4A03-9D1C-88BD59BF22D8}" srcOrd="1" destOrd="0" presId="urn:microsoft.com/office/officeart/2005/8/layout/hierarchy5"/>
    <dgm:cxn modelId="{E2EF989A-3521-459E-AA6A-EC70C5059349}" type="presParOf" srcId="{847EF3FD-1766-4A03-9D1C-88BD59BF22D8}" destId="{3A9B78CA-D132-4880-B8EB-7DE373808B3C}" srcOrd="0" destOrd="0" presId="urn:microsoft.com/office/officeart/2005/8/layout/hierarchy5"/>
    <dgm:cxn modelId="{74078C37-E099-46CC-BB71-8234764ADF2E}" type="presParOf" srcId="{847EF3FD-1766-4A03-9D1C-88BD59BF22D8}" destId="{4EDF5A6F-4B61-4BEA-94F8-3FAE88288736}" srcOrd="1" destOrd="0" presId="urn:microsoft.com/office/officeart/2005/8/layout/hierarchy5"/>
    <dgm:cxn modelId="{48D9F672-C056-437F-8A99-B3150EA8535C}" type="presParOf" srcId="{48193935-A30A-462F-8F6C-F5002B6CCF73}" destId="{6A3248A3-242E-408A-8330-E823FA6DEE95}" srcOrd="2" destOrd="0" presId="urn:microsoft.com/office/officeart/2005/8/layout/hierarchy5"/>
    <dgm:cxn modelId="{C520A557-7826-4028-9CE5-8E740080323A}" type="presParOf" srcId="{6A3248A3-242E-408A-8330-E823FA6DEE95}" destId="{BB6A562B-87DD-433F-90AA-50F775C3E938}" srcOrd="0" destOrd="0" presId="urn:microsoft.com/office/officeart/2005/8/layout/hierarchy5"/>
    <dgm:cxn modelId="{37D3CF0B-FACE-449D-9DFD-2BB5C84E4794}" type="presParOf" srcId="{48193935-A30A-462F-8F6C-F5002B6CCF73}" destId="{69D237FC-1A18-4008-89F0-7865DC4FB5B2}" srcOrd="3" destOrd="0" presId="urn:microsoft.com/office/officeart/2005/8/layout/hierarchy5"/>
    <dgm:cxn modelId="{55B0FA28-5F05-4FDA-8DFA-0FD527B99EBE}" type="presParOf" srcId="{69D237FC-1A18-4008-89F0-7865DC4FB5B2}" destId="{BD0AC043-B1A4-4808-841A-AB44AC93E5E2}" srcOrd="0" destOrd="0" presId="urn:microsoft.com/office/officeart/2005/8/layout/hierarchy5"/>
    <dgm:cxn modelId="{00C2193C-95B9-4BD7-86E7-9C4BEE2EB478}" type="presParOf" srcId="{69D237FC-1A18-4008-89F0-7865DC4FB5B2}" destId="{DAC262E7-4421-44E2-A715-F23795BF4A8D}" srcOrd="1" destOrd="0" presId="urn:microsoft.com/office/officeart/2005/8/layout/hierarchy5"/>
    <dgm:cxn modelId="{4D1C5AA6-4AC4-433E-AB86-F3CADE0A7ADE}" type="presParOf" srcId="{48193935-A30A-462F-8F6C-F5002B6CCF73}" destId="{D35730DD-F1A8-491C-B934-11FD9F756063}" srcOrd="4" destOrd="0" presId="urn:microsoft.com/office/officeart/2005/8/layout/hierarchy5"/>
    <dgm:cxn modelId="{C6089144-3960-4616-9DE0-86A06A13F300}" type="presParOf" srcId="{D35730DD-F1A8-491C-B934-11FD9F756063}" destId="{2A0EE621-1A7F-4250-84B4-395A62A8614C}" srcOrd="0" destOrd="0" presId="urn:microsoft.com/office/officeart/2005/8/layout/hierarchy5"/>
    <dgm:cxn modelId="{C6464152-E31A-459D-9316-4E30697FD610}" type="presParOf" srcId="{48193935-A30A-462F-8F6C-F5002B6CCF73}" destId="{F74AD270-7659-441A-8BF2-E4C31DB12816}" srcOrd="5" destOrd="0" presId="urn:microsoft.com/office/officeart/2005/8/layout/hierarchy5"/>
    <dgm:cxn modelId="{12E918F5-E071-4850-9056-6B5C0E6E5E28}" type="presParOf" srcId="{F74AD270-7659-441A-8BF2-E4C31DB12816}" destId="{6C7EB226-EDA7-4719-867A-E27313AB4205}" srcOrd="0" destOrd="0" presId="urn:microsoft.com/office/officeart/2005/8/layout/hierarchy5"/>
    <dgm:cxn modelId="{3A99E939-0784-474F-AB7E-5D2A5DB3BF4C}" type="presParOf" srcId="{F74AD270-7659-441A-8BF2-E4C31DB12816}" destId="{08102345-C54A-4BE0-BCCB-D7EBE8DF0B45}" srcOrd="1" destOrd="0" presId="urn:microsoft.com/office/officeart/2005/8/layout/hierarchy5"/>
    <dgm:cxn modelId="{549B7F34-037D-4BA7-A725-079FBD9DC30E}" type="presParOf" srcId="{782C25C2-46F8-4F8E-AD37-C753543EA36C}" destId="{6851CCEB-C751-40B5-AB3F-690FBCF0B333}" srcOrd="2" destOrd="0" presId="urn:microsoft.com/office/officeart/2005/8/layout/hierarchy5"/>
    <dgm:cxn modelId="{1059D568-B90F-4B44-A04E-126AAF8195F3}" type="presParOf" srcId="{6851CCEB-C751-40B5-AB3F-690FBCF0B333}" destId="{446366D9-80D4-4436-BFEF-CCDB3AD1BD91}" srcOrd="0" destOrd="0" presId="urn:microsoft.com/office/officeart/2005/8/layout/hierarchy5"/>
    <dgm:cxn modelId="{9B8DBE31-93E0-48DE-A1E9-3C27699B5DB4}" type="presParOf" srcId="{782C25C2-46F8-4F8E-AD37-C753543EA36C}" destId="{8E923341-98D4-47C0-BAE1-2800EA888397}" srcOrd="3" destOrd="0" presId="urn:microsoft.com/office/officeart/2005/8/layout/hierarchy5"/>
    <dgm:cxn modelId="{2E3336CE-B469-4315-9799-827FAD0C1D28}" type="presParOf" srcId="{8E923341-98D4-47C0-BAE1-2800EA888397}" destId="{2AEAC34B-186A-45C4-B405-EA7B1511EF74}" srcOrd="0" destOrd="0" presId="urn:microsoft.com/office/officeart/2005/8/layout/hierarchy5"/>
    <dgm:cxn modelId="{DC13A562-9CF7-4ACC-BC4F-0E71B348C8D6}" type="presParOf" srcId="{8E923341-98D4-47C0-BAE1-2800EA888397}" destId="{7E180E63-99F1-4B98-8D85-BA6473E0D541}" srcOrd="1" destOrd="0" presId="urn:microsoft.com/office/officeart/2005/8/layout/hierarchy5"/>
    <dgm:cxn modelId="{651A02DB-F6AD-4796-85B5-A898796EC67F}" type="presParOf" srcId="{7E180E63-99F1-4B98-8D85-BA6473E0D541}" destId="{04F23B3E-406E-4CB7-A4F0-76FF580B5771}" srcOrd="0" destOrd="0" presId="urn:microsoft.com/office/officeart/2005/8/layout/hierarchy5"/>
    <dgm:cxn modelId="{7907F3E5-9E12-40B9-838A-77FF71E6067E}" type="presParOf" srcId="{04F23B3E-406E-4CB7-A4F0-76FF580B5771}" destId="{DA32431B-6332-492E-9246-C2712B9C2D32}" srcOrd="0" destOrd="0" presId="urn:microsoft.com/office/officeart/2005/8/layout/hierarchy5"/>
    <dgm:cxn modelId="{B8ECCAA5-7D2A-426F-A4BC-2FA2B52AA128}" type="presParOf" srcId="{7E180E63-99F1-4B98-8D85-BA6473E0D541}" destId="{39D72005-16B0-4BC1-AFB7-814B04D8265B}" srcOrd="1" destOrd="0" presId="urn:microsoft.com/office/officeart/2005/8/layout/hierarchy5"/>
    <dgm:cxn modelId="{A2DAA2B0-BFD2-4E27-8D15-41DD347DD7EF}" type="presParOf" srcId="{39D72005-16B0-4BC1-AFB7-814B04D8265B}" destId="{EF17D2E5-45B5-41FF-8642-B3DCC525F863}" srcOrd="0" destOrd="0" presId="urn:microsoft.com/office/officeart/2005/8/layout/hierarchy5"/>
    <dgm:cxn modelId="{E336CC79-B3DB-4AFB-8A91-5EB4A29F4347}" type="presParOf" srcId="{39D72005-16B0-4BC1-AFB7-814B04D8265B}" destId="{13EFA6FD-943B-4DB9-A0A3-0FD076CCEBA1}" srcOrd="1" destOrd="0" presId="urn:microsoft.com/office/officeart/2005/8/layout/hierarchy5"/>
    <dgm:cxn modelId="{2A8934CB-D2C1-4D81-AA64-59915D52AA43}" type="presParOf" srcId="{7E180E63-99F1-4B98-8D85-BA6473E0D541}" destId="{EA3F1DF5-889C-4715-9347-D2E2BC7DE8CA}" srcOrd="2" destOrd="0" presId="urn:microsoft.com/office/officeart/2005/8/layout/hierarchy5"/>
    <dgm:cxn modelId="{D9C8A1BC-9C53-4248-8960-1AD5F1D72536}" type="presParOf" srcId="{EA3F1DF5-889C-4715-9347-D2E2BC7DE8CA}" destId="{41662FA9-66F2-42A2-8ED6-19F6E02F4FD0}" srcOrd="0" destOrd="0" presId="urn:microsoft.com/office/officeart/2005/8/layout/hierarchy5"/>
    <dgm:cxn modelId="{14154742-C6A9-44A7-B3D8-0AE50748631B}" type="presParOf" srcId="{7E180E63-99F1-4B98-8D85-BA6473E0D541}" destId="{895FF8A7-9816-4231-A786-06B4E30CDAEA}" srcOrd="3" destOrd="0" presId="urn:microsoft.com/office/officeart/2005/8/layout/hierarchy5"/>
    <dgm:cxn modelId="{386786EC-98AF-4282-9492-FE8D95861246}" type="presParOf" srcId="{895FF8A7-9816-4231-A786-06B4E30CDAEA}" destId="{B7314BBB-E9CC-48CD-92CC-1ECB29C986ED}" srcOrd="0" destOrd="0" presId="urn:microsoft.com/office/officeart/2005/8/layout/hierarchy5"/>
    <dgm:cxn modelId="{4B1AFB62-1E9B-4F2B-8DE2-77061AB76CB5}" type="presParOf" srcId="{895FF8A7-9816-4231-A786-06B4E30CDAEA}" destId="{3DC0CFB7-7DB6-43B9-B202-93B88B4D411C}" srcOrd="1" destOrd="0" presId="urn:microsoft.com/office/officeart/2005/8/layout/hierarchy5"/>
    <dgm:cxn modelId="{84B1AAAA-DCC1-484A-A5A2-59AFE4952F43}" type="presParOf" srcId="{782C25C2-46F8-4F8E-AD37-C753543EA36C}" destId="{A2016810-5BA6-4B13-A0A8-2ABFB2A08F4E}" srcOrd="4" destOrd="0" presId="urn:microsoft.com/office/officeart/2005/8/layout/hierarchy5"/>
    <dgm:cxn modelId="{376ECF6D-0D73-428C-A9CA-CF5CEB4F11AC}" type="presParOf" srcId="{A2016810-5BA6-4B13-A0A8-2ABFB2A08F4E}" destId="{322F70B0-1B56-4349-8740-6BEFE3BDD7DB}" srcOrd="0" destOrd="0" presId="urn:microsoft.com/office/officeart/2005/8/layout/hierarchy5"/>
    <dgm:cxn modelId="{1EB5299C-D1BB-4AFD-A2A4-B4B38902E17D}" type="presParOf" srcId="{782C25C2-46F8-4F8E-AD37-C753543EA36C}" destId="{67CE6952-0000-4B5B-B2B9-417356DE4A0F}" srcOrd="5" destOrd="0" presId="urn:microsoft.com/office/officeart/2005/8/layout/hierarchy5"/>
    <dgm:cxn modelId="{8662E97C-B36B-4747-B034-1C40EABAFAA1}" type="presParOf" srcId="{67CE6952-0000-4B5B-B2B9-417356DE4A0F}" destId="{6C7D2B85-E3B6-4894-AB87-0576D2136D42}" srcOrd="0" destOrd="0" presId="urn:microsoft.com/office/officeart/2005/8/layout/hierarchy5"/>
    <dgm:cxn modelId="{4BFD5490-9158-4E80-8324-5A9958D3AB8B}" type="presParOf" srcId="{67CE6952-0000-4B5B-B2B9-417356DE4A0F}" destId="{C13B1117-005D-4752-9938-BBE900782BDB}" srcOrd="1" destOrd="0" presId="urn:microsoft.com/office/officeart/2005/8/layout/hierarchy5"/>
    <dgm:cxn modelId="{D9D5EED1-51F8-44A0-B3B0-6D01CA7B6E1D}" type="presParOf" srcId="{CFAE02D6-6D55-4370-9C96-AE13D63164A0}" destId="{2C910753-6FD2-4D05-B6A5-93BEBD549B2A}" srcOrd="1" destOrd="0" presId="urn:microsoft.com/office/officeart/2005/8/layout/hierarchy5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D79666D-C9AB-4731-B783-573AD2D35537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F19D4B-4BEF-4ED5-81F3-053F246B1FF9}">
      <dgm:prSet phldrT="[Text]">
        <dgm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dgm:style>
      </dgm:prSet>
      <dgm:spPr>
        <a:solidFill>
          <a:srgbClr val="002060"/>
        </a:solidFill>
      </dgm:spPr>
      <dgm:t>
        <a:bodyPr/>
        <a:lstStyle/>
        <a:p>
          <a:r>
            <a:rPr lang="mn-MN" b="1" dirty="0" smtClean="0">
              <a:solidFill>
                <a:srgbClr val="FFFF00"/>
              </a:solidFill>
            </a:rPr>
            <a:t>Монгол улсын төсөв</a:t>
          </a:r>
          <a:endParaRPr lang="en-US" b="1" dirty="0">
            <a:solidFill>
              <a:srgbClr val="FFFF00"/>
            </a:solidFill>
          </a:endParaRPr>
        </a:p>
      </dgm:t>
    </dgm:pt>
    <dgm:pt modelId="{2A4E3208-4896-4C44-9BB2-ECFBE5909F50}" type="parTrans" cxnId="{F323B321-67B4-405A-8786-C4D946494DC5}">
      <dgm:prSet/>
      <dgm:spPr/>
      <dgm:t>
        <a:bodyPr/>
        <a:lstStyle/>
        <a:p>
          <a:endParaRPr lang="en-US"/>
        </a:p>
      </dgm:t>
    </dgm:pt>
    <dgm:pt modelId="{F5F090B6-D336-46DB-AECD-B3150EC1982E}" type="sibTrans" cxnId="{F323B321-67B4-405A-8786-C4D946494DC5}">
      <dgm:prSet/>
      <dgm:spPr/>
      <dgm:t>
        <a:bodyPr/>
        <a:lstStyle/>
        <a:p>
          <a:endParaRPr lang="en-US"/>
        </a:p>
      </dgm:t>
    </dgm:pt>
    <dgm:pt modelId="{E4349736-6D54-4ADD-B584-19C2920C8047}">
      <dgm:prSet phldrT="[Text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b="1" dirty="0">
            <a:solidFill>
              <a:srgbClr val="002060"/>
            </a:solidFill>
          </a:endParaRPr>
        </a:p>
      </dgm:t>
    </dgm:pt>
    <dgm:pt modelId="{4C877704-CCAD-4B89-9EFD-425FDDCAF652}" type="parTrans" cxnId="{989674CD-D2C4-4349-80D8-C9CCC8CE1EF8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7974C836-FEFE-46C0-9A81-6EFB2F843081}" type="sibTrans" cxnId="{989674CD-D2C4-4349-80D8-C9CCC8CE1EF8}">
      <dgm:prSet/>
      <dgm:spPr/>
      <dgm:t>
        <a:bodyPr/>
        <a:lstStyle/>
        <a:p>
          <a:endParaRPr lang="en-US"/>
        </a:p>
      </dgm:t>
    </dgm:pt>
    <dgm:pt modelId="{08748B22-C5A0-4045-AF1E-7091AB29B915}">
      <dgm:prSet phldrT="[Text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rgbClr val="FF0000"/>
        </a:solidFill>
      </dgm:spPr>
      <dgm:t>
        <a:bodyPr/>
        <a:lstStyle/>
        <a:p>
          <a:r>
            <a:rPr lang="mn-MN" b="1" dirty="0" smtClean="0">
              <a:solidFill>
                <a:srgbClr val="00B0F0"/>
              </a:solidFill>
            </a:rPr>
            <a:t>Орон нутгийн</a:t>
          </a:r>
          <a:endParaRPr lang="en-US" b="1" dirty="0">
            <a:solidFill>
              <a:srgbClr val="00B0F0"/>
            </a:solidFill>
          </a:endParaRPr>
        </a:p>
      </dgm:t>
    </dgm:pt>
    <dgm:pt modelId="{F18CC400-AC5F-4E8C-8875-C023A59B7770}" type="parTrans" cxnId="{E994D57B-D5FF-49D1-B723-38B50AE10E80}">
      <dgm:prSet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A60C6AE3-7B27-474D-969B-5B3DBDA34988}" type="sibTrans" cxnId="{E994D57B-D5FF-49D1-B723-38B50AE10E80}">
      <dgm:prSet/>
      <dgm:spPr/>
      <dgm:t>
        <a:bodyPr/>
        <a:lstStyle/>
        <a:p>
          <a:endParaRPr lang="en-US"/>
        </a:p>
      </dgm:t>
    </dgm:pt>
    <dgm:pt modelId="{0706AC20-D3C7-45F6-9781-32F40A36CF5D}" type="pres">
      <dgm:prSet presAssocID="{DD79666D-C9AB-4731-B783-573AD2D3553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D78433-1A20-4029-9846-B251CF1AD390}" type="pres">
      <dgm:prSet presAssocID="{A3F19D4B-4BEF-4ED5-81F3-053F246B1FF9}" presName="centerShape" presStyleLbl="node0" presStyleIdx="0" presStyleCnt="1" custScaleX="271714" custLinFactNeighborX="1929" custLinFactNeighborY="-43219"/>
      <dgm:spPr/>
      <dgm:t>
        <a:bodyPr/>
        <a:lstStyle/>
        <a:p>
          <a:endParaRPr lang="en-US"/>
        </a:p>
      </dgm:t>
    </dgm:pt>
    <dgm:pt modelId="{3B6E6AE0-4575-4A51-A0EA-F14F6C31CBB8}" type="pres">
      <dgm:prSet presAssocID="{4C877704-CCAD-4B89-9EFD-425FDDCAF652}" presName="parTrans" presStyleLbl="sibTrans2D1" presStyleIdx="0" presStyleCnt="2"/>
      <dgm:spPr/>
      <dgm:t>
        <a:bodyPr/>
        <a:lstStyle/>
        <a:p>
          <a:endParaRPr lang="en-US"/>
        </a:p>
      </dgm:t>
    </dgm:pt>
    <dgm:pt modelId="{B35A31D3-E81A-4237-9615-80751605A747}" type="pres">
      <dgm:prSet presAssocID="{4C877704-CCAD-4B89-9EFD-425FDDCAF652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3940A1C5-9455-4ADB-89C3-D9CBC935FC5E}" type="pres">
      <dgm:prSet presAssocID="{E4349736-6D54-4ADD-B584-19C2920C8047}" presName="node" presStyleLbl="node1" presStyleIdx="0" presStyleCnt="2" custScaleX="271714" custScaleY="147406" custRadScaleRad="123323" custRadScaleInc="-1190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D760AD-8D05-49F2-8FCE-D1FB13A2F648}" type="pres">
      <dgm:prSet presAssocID="{F18CC400-AC5F-4E8C-8875-C023A59B7770}" presName="parTrans" presStyleLbl="sibTrans2D1" presStyleIdx="1" presStyleCnt="2"/>
      <dgm:spPr/>
      <dgm:t>
        <a:bodyPr/>
        <a:lstStyle/>
        <a:p>
          <a:endParaRPr lang="en-US"/>
        </a:p>
      </dgm:t>
    </dgm:pt>
    <dgm:pt modelId="{36049628-384F-4ADC-95CE-D12FF5B20897}" type="pres">
      <dgm:prSet presAssocID="{F18CC400-AC5F-4E8C-8875-C023A59B7770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4C4EDA4E-A1BF-4ADD-B42D-140BB90B42E7}" type="pres">
      <dgm:prSet presAssocID="{08748B22-C5A0-4045-AF1E-7091AB29B915}" presName="node" presStyleLbl="node1" presStyleIdx="1" presStyleCnt="2" custScaleX="233262" custRadScaleRad="105679" custRadScaleInc="-825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9ACD14-2DE1-4615-B46E-7229CC2F28F9}" type="presOf" srcId="{4C877704-CCAD-4B89-9EFD-425FDDCAF652}" destId="{3B6E6AE0-4575-4A51-A0EA-F14F6C31CBB8}" srcOrd="0" destOrd="0" presId="urn:microsoft.com/office/officeart/2005/8/layout/radial5"/>
    <dgm:cxn modelId="{989674CD-D2C4-4349-80D8-C9CCC8CE1EF8}" srcId="{A3F19D4B-4BEF-4ED5-81F3-053F246B1FF9}" destId="{E4349736-6D54-4ADD-B584-19C2920C8047}" srcOrd="0" destOrd="0" parTransId="{4C877704-CCAD-4B89-9EFD-425FDDCAF652}" sibTransId="{7974C836-FEFE-46C0-9A81-6EFB2F843081}"/>
    <dgm:cxn modelId="{4F4D5CBF-220B-4B5A-BD65-5A66037F6AD9}" type="presOf" srcId="{F18CC400-AC5F-4E8C-8875-C023A59B7770}" destId="{E7D760AD-8D05-49F2-8FCE-D1FB13A2F648}" srcOrd="0" destOrd="0" presId="urn:microsoft.com/office/officeart/2005/8/layout/radial5"/>
    <dgm:cxn modelId="{D7847D42-4815-4C49-A93A-66579D5CD489}" type="presOf" srcId="{A3F19D4B-4BEF-4ED5-81F3-053F246B1FF9}" destId="{FDD78433-1A20-4029-9846-B251CF1AD390}" srcOrd="0" destOrd="0" presId="urn:microsoft.com/office/officeart/2005/8/layout/radial5"/>
    <dgm:cxn modelId="{9D62B8AF-37B9-4E8D-8EDC-959ABA9AD3CC}" type="presOf" srcId="{4C877704-CCAD-4B89-9EFD-425FDDCAF652}" destId="{B35A31D3-E81A-4237-9615-80751605A747}" srcOrd="1" destOrd="0" presId="urn:microsoft.com/office/officeart/2005/8/layout/radial5"/>
    <dgm:cxn modelId="{98A7D751-32F6-4E91-A194-7A5DF2772BC7}" type="presOf" srcId="{E4349736-6D54-4ADD-B584-19C2920C8047}" destId="{3940A1C5-9455-4ADB-89C3-D9CBC935FC5E}" srcOrd="0" destOrd="0" presId="urn:microsoft.com/office/officeart/2005/8/layout/radial5"/>
    <dgm:cxn modelId="{E994D57B-D5FF-49D1-B723-38B50AE10E80}" srcId="{A3F19D4B-4BEF-4ED5-81F3-053F246B1FF9}" destId="{08748B22-C5A0-4045-AF1E-7091AB29B915}" srcOrd="1" destOrd="0" parTransId="{F18CC400-AC5F-4E8C-8875-C023A59B7770}" sibTransId="{A60C6AE3-7B27-474D-969B-5B3DBDA34988}"/>
    <dgm:cxn modelId="{F323B321-67B4-405A-8786-C4D946494DC5}" srcId="{DD79666D-C9AB-4731-B783-573AD2D35537}" destId="{A3F19D4B-4BEF-4ED5-81F3-053F246B1FF9}" srcOrd="0" destOrd="0" parTransId="{2A4E3208-4896-4C44-9BB2-ECFBE5909F50}" sibTransId="{F5F090B6-D336-46DB-AECD-B3150EC1982E}"/>
    <dgm:cxn modelId="{37F203E9-4889-4564-988E-B9EEAF8FE2BB}" type="presOf" srcId="{DD79666D-C9AB-4731-B783-573AD2D35537}" destId="{0706AC20-D3C7-45F6-9781-32F40A36CF5D}" srcOrd="0" destOrd="0" presId="urn:microsoft.com/office/officeart/2005/8/layout/radial5"/>
    <dgm:cxn modelId="{D06F413F-86D2-43F7-922E-A2A684664998}" type="presOf" srcId="{08748B22-C5A0-4045-AF1E-7091AB29B915}" destId="{4C4EDA4E-A1BF-4ADD-B42D-140BB90B42E7}" srcOrd="0" destOrd="0" presId="urn:microsoft.com/office/officeart/2005/8/layout/radial5"/>
    <dgm:cxn modelId="{24FF099A-9A00-4216-A529-45509ADC3D19}" type="presOf" srcId="{F18CC400-AC5F-4E8C-8875-C023A59B7770}" destId="{36049628-384F-4ADC-95CE-D12FF5B20897}" srcOrd="1" destOrd="0" presId="urn:microsoft.com/office/officeart/2005/8/layout/radial5"/>
    <dgm:cxn modelId="{983127F8-381D-48E2-B89C-58F1DFE82315}" type="presParOf" srcId="{0706AC20-D3C7-45F6-9781-32F40A36CF5D}" destId="{FDD78433-1A20-4029-9846-B251CF1AD390}" srcOrd="0" destOrd="0" presId="urn:microsoft.com/office/officeart/2005/8/layout/radial5"/>
    <dgm:cxn modelId="{195ABCB8-196E-4916-A514-8E8A25EF6E0C}" type="presParOf" srcId="{0706AC20-D3C7-45F6-9781-32F40A36CF5D}" destId="{3B6E6AE0-4575-4A51-A0EA-F14F6C31CBB8}" srcOrd="1" destOrd="0" presId="urn:microsoft.com/office/officeart/2005/8/layout/radial5"/>
    <dgm:cxn modelId="{DFE8E829-ABDD-49DD-B5EA-F9B7B5450121}" type="presParOf" srcId="{3B6E6AE0-4575-4A51-A0EA-F14F6C31CBB8}" destId="{B35A31D3-E81A-4237-9615-80751605A747}" srcOrd="0" destOrd="0" presId="urn:microsoft.com/office/officeart/2005/8/layout/radial5"/>
    <dgm:cxn modelId="{3959C926-9DFC-4A09-A06C-FD6E7D101474}" type="presParOf" srcId="{0706AC20-D3C7-45F6-9781-32F40A36CF5D}" destId="{3940A1C5-9455-4ADB-89C3-D9CBC935FC5E}" srcOrd="2" destOrd="0" presId="urn:microsoft.com/office/officeart/2005/8/layout/radial5"/>
    <dgm:cxn modelId="{25676087-5D8C-45A8-920B-63F4FE881497}" type="presParOf" srcId="{0706AC20-D3C7-45F6-9781-32F40A36CF5D}" destId="{E7D760AD-8D05-49F2-8FCE-D1FB13A2F648}" srcOrd="3" destOrd="0" presId="urn:microsoft.com/office/officeart/2005/8/layout/radial5"/>
    <dgm:cxn modelId="{F47D6229-EE54-4E4A-8B47-4597F8C2D94E}" type="presParOf" srcId="{E7D760AD-8D05-49F2-8FCE-D1FB13A2F648}" destId="{36049628-384F-4ADC-95CE-D12FF5B20897}" srcOrd="0" destOrd="0" presId="urn:microsoft.com/office/officeart/2005/8/layout/radial5"/>
    <dgm:cxn modelId="{562B3279-7206-47B2-AEE8-EF0D7FA2ADBD}" type="presParOf" srcId="{0706AC20-D3C7-45F6-9781-32F40A36CF5D}" destId="{4C4EDA4E-A1BF-4ADD-B42D-140BB90B42E7}" srcOrd="4" destOrd="0" presId="urn:microsoft.com/office/officeart/2005/8/layout/radial5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DDE6D87-CF64-43AC-80BB-B6D54BDD4E60}" type="doc">
      <dgm:prSet loTypeId="urn:microsoft.com/office/officeart/2005/8/layout/hierarchy2" loCatId="hierarchy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CC04BC4-9A99-4EB9-A4D0-F0071987919B}">
      <dgm:prSet phldrT="[Text]"/>
      <dgm:spPr/>
      <dgm:t>
        <a:bodyPr/>
        <a:lstStyle/>
        <a:p>
          <a:r>
            <a:rPr lang="mn-MN" dirty="0" smtClean="0"/>
            <a:t>Татварын элементүүд</a:t>
          </a:r>
          <a:endParaRPr lang="en-US" dirty="0"/>
        </a:p>
      </dgm:t>
    </dgm:pt>
    <dgm:pt modelId="{475417DC-B3B1-47A8-BED3-198AE8818D1A}" type="parTrans" cxnId="{9B92C879-EEF2-4F50-A4DC-5DAE217676B7}">
      <dgm:prSet/>
      <dgm:spPr/>
      <dgm:t>
        <a:bodyPr/>
        <a:lstStyle/>
        <a:p>
          <a:endParaRPr lang="en-US"/>
        </a:p>
      </dgm:t>
    </dgm:pt>
    <dgm:pt modelId="{9743255C-65C6-47EE-B018-332EDB43E052}" type="sibTrans" cxnId="{9B92C879-EEF2-4F50-A4DC-5DAE217676B7}">
      <dgm:prSet/>
      <dgm:spPr/>
      <dgm:t>
        <a:bodyPr/>
        <a:lstStyle/>
        <a:p>
          <a:endParaRPr lang="en-US"/>
        </a:p>
      </dgm:t>
    </dgm:pt>
    <dgm:pt modelId="{C401E6D6-B813-46A3-B8FD-15C245FAC97B}">
      <dgm:prSet phldrT="[Text]"/>
      <dgm:spPr/>
      <dgm:t>
        <a:bodyPr/>
        <a:lstStyle/>
        <a:p>
          <a:r>
            <a:rPr lang="mn-MN" dirty="0" smtClean="0"/>
            <a:t>Татварын эх үүсвэр буюу обьект </a:t>
          </a:r>
          <a:endParaRPr lang="en-US" dirty="0"/>
        </a:p>
      </dgm:t>
    </dgm:pt>
    <dgm:pt modelId="{AD15893D-4907-4B97-91F4-1DDC2BB7221E}" type="parTrans" cxnId="{813D4F85-893E-4DB1-BC93-7C853BFD5E56}">
      <dgm:prSet/>
      <dgm:spPr/>
      <dgm:t>
        <a:bodyPr/>
        <a:lstStyle/>
        <a:p>
          <a:endParaRPr lang="en-US"/>
        </a:p>
      </dgm:t>
    </dgm:pt>
    <dgm:pt modelId="{90FB1126-A26B-49C5-9453-D859C939F69A}" type="sibTrans" cxnId="{813D4F85-893E-4DB1-BC93-7C853BFD5E56}">
      <dgm:prSet/>
      <dgm:spPr/>
      <dgm:t>
        <a:bodyPr/>
        <a:lstStyle/>
        <a:p>
          <a:endParaRPr lang="en-US"/>
        </a:p>
      </dgm:t>
    </dgm:pt>
    <dgm:pt modelId="{E3DE8E0E-8530-4814-B75F-05346E1BAB1A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mn-MN" dirty="0" smtClean="0"/>
            <a:t>Татварын субьект буюу татвар үүрэгч</a:t>
          </a:r>
          <a:endParaRPr lang="en-US" dirty="0" smtClean="0"/>
        </a:p>
        <a:p>
          <a:pPr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dirty="0"/>
        </a:p>
      </dgm:t>
    </dgm:pt>
    <dgm:pt modelId="{CE66BD57-88A5-4AE7-A44C-CB8F49CFDC11}" type="parTrans" cxnId="{0941F99E-A4D9-42D0-A055-97591E5B3FF7}">
      <dgm:prSet/>
      <dgm:spPr/>
      <dgm:t>
        <a:bodyPr/>
        <a:lstStyle/>
        <a:p>
          <a:endParaRPr lang="en-US"/>
        </a:p>
      </dgm:t>
    </dgm:pt>
    <dgm:pt modelId="{798053CE-A4A1-44D4-B212-25B4B2C1864D}" type="sibTrans" cxnId="{0941F99E-A4D9-42D0-A055-97591E5B3FF7}">
      <dgm:prSet/>
      <dgm:spPr/>
      <dgm:t>
        <a:bodyPr/>
        <a:lstStyle/>
        <a:p>
          <a:endParaRPr lang="en-US"/>
        </a:p>
      </dgm:t>
    </dgm:pt>
    <dgm:pt modelId="{15A92B31-6D98-4129-A53C-54D37FE80FBB}">
      <dgm:prSet custT="1"/>
      <dgm:spPr/>
      <dgm:t>
        <a:bodyPr/>
        <a:lstStyle/>
        <a:p>
          <a:r>
            <a:rPr lang="mn-MN" sz="1400" dirty="0" smtClean="0">
              <a:solidFill>
                <a:srgbClr val="002060"/>
              </a:solidFill>
            </a:rPr>
            <a:t>Орлого </a:t>
          </a:r>
          <a:endParaRPr lang="en-US" sz="1400" dirty="0">
            <a:solidFill>
              <a:srgbClr val="002060"/>
            </a:solidFill>
          </a:endParaRPr>
        </a:p>
      </dgm:t>
    </dgm:pt>
    <dgm:pt modelId="{4FA7D147-5439-42DA-8743-00EA4437D7C6}" type="parTrans" cxnId="{EAB09BA9-7DE7-4176-9CFD-7680684F7420}">
      <dgm:prSet/>
      <dgm:spPr/>
      <dgm:t>
        <a:bodyPr/>
        <a:lstStyle/>
        <a:p>
          <a:endParaRPr lang="en-US"/>
        </a:p>
      </dgm:t>
    </dgm:pt>
    <dgm:pt modelId="{34211B39-4360-4E89-B920-1C7011C66586}" type="sibTrans" cxnId="{EAB09BA9-7DE7-4176-9CFD-7680684F7420}">
      <dgm:prSet/>
      <dgm:spPr/>
      <dgm:t>
        <a:bodyPr/>
        <a:lstStyle/>
        <a:p>
          <a:endParaRPr lang="en-US"/>
        </a:p>
      </dgm:t>
    </dgm:pt>
    <dgm:pt modelId="{2431BF6A-5772-401E-9FC1-95797D162BCE}">
      <dgm:prSet custT="1"/>
      <dgm:spPr/>
      <dgm:t>
        <a:bodyPr/>
        <a:lstStyle/>
        <a:p>
          <a:r>
            <a:rPr lang="mn-MN" sz="1400" dirty="0" smtClean="0">
              <a:solidFill>
                <a:srgbClr val="002060"/>
              </a:solidFill>
            </a:rPr>
            <a:t>Эд хөрөнгө</a:t>
          </a:r>
          <a:endParaRPr lang="en-US" sz="1400" dirty="0">
            <a:solidFill>
              <a:srgbClr val="002060"/>
            </a:solidFill>
          </a:endParaRPr>
        </a:p>
      </dgm:t>
    </dgm:pt>
    <dgm:pt modelId="{1273F035-26BB-4E82-A15F-7F3B6061251E}" type="parTrans" cxnId="{0C9B824F-AA67-41DA-B2A8-CAAE1E5E6AFA}">
      <dgm:prSet/>
      <dgm:spPr/>
      <dgm:t>
        <a:bodyPr/>
        <a:lstStyle/>
        <a:p>
          <a:endParaRPr lang="en-US"/>
        </a:p>
      </dgm:t>
    </dgm:pt>
    <dgm:pt modelId="{17B84DDC-D0EE-4209-851C-C70A595B41F1}" type="sibTrans" cxnId="{0C9B824F-AA67-41DA-B2A8-CAAE1E5E6AFA}">
      <dgm:prSet/>
      <dgm:spPr/>
      <dgm:t>
        <a:bodyPr/>
        <a:lstStyle/>
        <a:p>
          <a:endParaRPr lang="en-US"/>
        </a:p>
      </dgm:t>
    </dgm:pt>
    <dgm:pt modelId="{2E0739D7-362B-42C5-9566-F66091A80B9C}">
      <dgm:prSet custT="1"/>
      <dgm:spPr/>
      <dgm:t>
        <a:bodyPr/>
        <a:lstStyle/>
        <a:p>
          <a:r>
            <a:rPr lang="mn-MN" sz="1400" dirty="0" smtClean="0">
              <a:solidFill>
                <a:srgbClr val="002060"/>
              </a:solidFill>
            </a:rPr>
            <a:t>Бараа, ажил үйлчилгээ</a:t>
          </a:r>
          <a:endParaRPr lang="en-US" sz="1400" dirty="0">
            <a:solidFill>
              <a:srgbClr val="002060"/>
            </a:solidFill>
          </a:endParaRPr>
        </a:p>
      </dgm:t>
    </dgm:pt>
    <dgm:pt modelId="{D7ED70B7-2F4E-4FDD-B5EB-9E717A6561C0}" type="parTrans" cxnId="{30A9A6F3-02C1-41F6-AD60-252FF55EB303}">
      <dgm:prSet/>
      <dgm:spPr/>
      <dgm:t>
        <a:bodyPr/>
        <a:lstStyle/>
        <a:p>
          <a:endParaRPr lang="en-US"/>
        </a:p>
      </dgm:t>
    </dgm:pt>
    <dgm:pt modelId="{C1B35CFE-AAF9-4AEF-98FE-155800542DBC}" type="sibTrans" cxnId="{30A9A6F3-02C1-41F6-AD60-252FF55EB303}">
      <dgm:prSet/>
      <dgm:spPr/>
      <dgm:t>
        <a:bodyPr/>
        <a:lstStyle/>
        <a:p>
          <a:endParaRPr lang="en-US"/>
        </a:p>
      </dgm:t>
    </dgm:pt>
    <dgm:pt modelId="{CCDF3F09-E3E3-4253-B6FE-E15E13A8BB81}">
      <dgm:prSet custT="1"/>
      <dgm:spPr/>
      <dgm:t>
        <a:bodyPr/>
        <a:lstStyle/>
        <a:p>
          <a:r>
            <a:rPr lang="mn-MN" sz="1400" dirty="0" smtClean="0">
              <a:solidFill>
                <a:srgbClr val="002060"/>
              </a:solidFill>
            </a:rPr>
            <a:t>Тодорхой эрх</a:t>
          </a:r>
          <a:endParaRPr lang="en-US" sz="1400" dirty="0">
            <a:solidFill>
              <a:srgbClr val="002060"/>
            </a:solidFill>
          </a:endParaRPr>
        </a:p>
      </dgm:t>
    </dgm:pt>
    <dgm:pt modelId="{DFA8DA9B-9403-4B1A-A566-4401B6F98D00}" type="parTrans" cxnId="{352DEAE5-87C8-45C6-B817-6F34F5AC544A}">
      <dgm:prSet/>
      <dgm:spPr/>
      <dgm:t>
        <a:bodyPr/>
        <a:lstStyle/>
        <a:p>
          <a:endParaRPr lang="en-US"/>
        </a:p>
      </dgm:t>
    </dgm:pt>
    <dgm:pt modelId="{F8F060A0-9414-43BF-9EC2-4050366A7489}" type="sibTrans" cxnId="{352DEAE5-87C8-45C6-B817-6F34F5AC544A}">
      <dgm:prSet/>
      <dgm:spPr/>
      <dgm:t>
        <a:bodyPr/>
        <a:lstStyle/>
        <a:p>
          <a:endParaRPr lang="en-US"/>
        </a:p>
      </dgm:t>
    </dgm:pt>
    <dgm:pt modelId="{684B33C6-5CC1-4A95-B68D-FD3A1B42ED9D}">
      <dgm:prSet custT="1"/>
      <dgm:spPr/>
      <dgm:t>
        <a:bodyPr/>
        <a:lstStyle/>
        <a:p>
          <a:r>
            <a:rPr lang="mn-MN" sz="1400" dirty="0" smtClean="0">
              <a:solidFill>
                <a:srgbClr val="002060"/>
              </a:solidFill>
            </a:rPr>
            <a:t>Газар, байгалийн баялаг</a:t>
          </a:r>
          <a:endParaRPr lang="en-US" sz="1400" dirty="0">
            <a:solidFill>
              <a:srgbClr val="002060"/>
            </a:solidFill>
          </a:endParaRPr>
        </a:p>
      </dgm:t>
    </dgm:pt>
    <dgm:pt modelId="{1A654E11-D714-4018-A171-40E648689E2E}" type="parTrans" cxnId="{9B4734A0-C60A-443F-92D8-49E9ECCB095C}">
      <dgm:prSet/>
      <dgm:spPr/>
      <dgm:t>
        <a:bodyPr/>
        <a:lstStyle/>
        <a:p>
          <a:endParaRPr lang="en-US"/>
        </a:p>
      </dgm:t>
    </dgm:pt>
    <dgm:pt modelId="{077F3CFA-B8F3-4508-9708-36891EAB9E9C}" type="sibTrans" cxnId="{9B4734A0-C60A-443F-92D8-49E9ECCB095C}">
      <dgm:prSet/>
      <dgm:spPr/>
      <dgm:t>
        <a:bodyPr/>
        <a:lstStyle/>
        <a:p>
          <a:endParaRPr lang="en-US"/>
        </a:p>
      </dgm:t>
    </dgm:pt>
    <dgm:pt modelId="{598A2234-DC98-4765-BCEA-8D6AD558C642}">
      <dgm:prSet custT="1"/>
      <dgm:spPr/>
      <dgm:t>
        <a:bodyPr/>
        <a:lstStyle/>
        <a:p>
          <a:r>
            <a:rPr lang="mn-MN" sz="1400" dirty="0" smtClean="0">
              <a:solidFill>
                <a:srgbClr val="002060"/>
              </a:solidFill>
            </a:rPr>
            <a:t>Ашигт малтмалын нөөц</a:t>
          </a:r>
          <a:endParaRPr lang="en-US" sz="1400" dirty="0">
            <a:solidFill>
              <a:srgbClr val="002060"/>
            </a:solidFill>
          </a:endParaRPr>
        </a:p>
      </dgm:t>
    </dgm:pt>
    <dgm:pt modelId="{4EB27900-B5DA-418C-B97C-970FDA7B6BCA}" type="parTrans" cxnId="{BD3BDF27-71EC-4A96-8802-9A79CF881333}">
      <dgm:prSet/>
      <dgm:spPr/>
      <dgm:t>
        <a:bodyPr/>
        <a:lstStyle/>
        <a:p>
          <a:endParaRPr lang="en-US"/>
        </a:p>
      </dgm:t>
    </dgm:pt>
    <dgm:pt modelId="{28E0DC46-20A1-472E-A79A-2D4CD111F9E7}" type="sibTrans" cxnId="{BD3BDF27-71EC-4A96-8802-9A79CF881333}">
      <dgm:prSet/>
      <dgm:spPr/>
      <dgm:t>
        <a:bodyPr/>
        <a:lstStyle/>
        <a:p>
          <a:endParaRPr lang="en-US"/>
        </a:p>
      </dgm:t>
    </dgm:pt>
    <dgm:pt modelId="{6CDEC6CB-C340-49E5-973F-B664B1F8A1EE}">
      <dgm:prSet custT="1"/>
      <dgm:spPr/>
      <dgm:t>
        <a:bodyPr/>
        <a:lstStyle/>
        <a:p>
          <a:r>
            <a:rPr lang="mn-MN" sz="1400" dirty="0" smtClean="0">
              <a:solidFill>
                <a:srgbClr val="002060"/>
              </a:solidFill>
            </a:rPr>
            <a:t>Хэрэглэгч</a:t>
          </a:r>
          <a:endParaRPr lang="en-US" sz="1400" dirty="0">
            <a:solidFill>
              <a:srgbClr val="002060"/>
            </a:solidFill>
          </a:endParaRPr>
        </a:p>
      </dgm:t>
    </dgm:pt>
    <dgm:pt modelId="{D1693F80-3BD5-4EF7-BD2B-708278D620DA}" type="parTrans" cxnId="{E9DC942E-0B7F-42D1-BB79-A4CA53ADE935}">
      <dgm:prSet/>
      <dgm:spPr/>
      <dgm:t>
        <a:bodyPr/>
        <a:lstStyle/>
        <a:p>
          <a:endParaRPr lang="en-US"/>
        </a:p>
      </dgm:t>
    </dgm:pt>
    <dgm:pt modelId="{96BB8D9D-E677-4FB6-914B-C43634D3F948}" type="sibTrans" cxnId="{E9DC942E-0B7F-42D1-BB79-A4CA53ADE935}">
      <dgm:prSet/>
      <dgm:spPr/>
      <dgm:t>
        <a:bodyPr/>
        <a:lstStyle/>
        <a:p>
          <a:endParaRPr lang="en-US"/>
        </a:p>
      </dgm:t>
    </dgm:pt>
    <dgm:pt modelId="{E22998F6-FF62-4977-8E43-6649BB872105}">
      <dgm:prSet custT="1"/>
      <dgm:spPr/>
      <dgm:t>
        <a:bodyPr/>
        <a:lstStyle/>
        <a:p>
          <a:r>
            <a:rPr lang="mn-MN" sz="1400" dirty="0" smtClean="0">
              <a:solidFill>
                <a:srgbClr val="002060"/>
              </a:solidFill>
            </a:rPr>
            <a:t>Иргэн, аж ахуй нэгж</a:t>
          </a:r>
          <a:endParaRPr lang="en-US" sz="1400" dirty="0">
            <a:solidFill>
              <a:srgbClr val="002060"/>
            </a:solidFill>
          </a:endParaRPr>
        </a:p>
      </dgm:t>
    </dgm:pt>
    <dgm:pt modelId="{42E5DB51-836F-4272-BC77-F34540A5BB05}" type="parTrans" cxnId="{F27004F9-6E7C-4455-B56E-D3DFE34B99CA}">
      <dgm:prSet/>
      <dgm:spPr/>
      <dgm:t>
        <a:bodyPr/>
        <a:lstStyle/>
        <a:p>
          <a:endParaRPr lang="en-US"/>
        </a:p>
      </dgm:t>
    </dgm:pt>
    <dgm:pt modelId="{07F35B0B-7F18-49E5-9A24-53039067F243}" type="sibTrans" cxnId="{F27004F9-6E7C-4455-B56E-D3DFE34B99CA}">
      <dgm:prSet/>
      <dgm:spPr/>
      <dgm:t>
        <a:bodyPr/>
        <a:lstStyle/>
        <a:p>
          <a:endParaRPr lang="en-US"/>
        </a:p>
      </dgm:t>
    </dgm:pt>
    <dgm:pt modelId="{D67DF8C2-362D-484C-8D30-F9643315AF4E}" type="pres">
      <dgm:prSet presAssocID="{CDDE6D87-CF64-43AC-80BB-B6D54BDD4E6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A32100B-975B-4494-86E1-6A0BC45FCEC8}" type="pres">
      <dgm:prSet presAssocID="{BCC04BC4-9A99-4EB9-A4D0-F0071987919B}" presName="root1" presStyleCnt="0"/>
      <dgm:spPr/>
    </dgm:pt>
    <dgm:pt modelId="{CEDCC9F8-FE9A-466C-A3E8-7867630CFE77}" type="pres">
      <dgm:prSet presAssocID="{BCC04BC4-9A99-4EB9-A4D0-F0071987919B}" presName="LevelOneTextNode" presStyleLbl="node0" presStyleIdx="0" presStyleCnt="1" custScaleY="7150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800336-A944-4DC8-A4BE-95BE3EDD1AD3}" type="pres">
      <dgm:prSet presAssocID="{BCC04BC4-9A99-4EB9-A4D0-F0071987919B}" presName="level2hierChild" presStyleCnt="0"/>
      <dgm:spPr/>
    </dgm:pt>
    <dgm:pt modelId="{BB1AAC97-BDA5-4E48-B124-8F212E9FB394}" type="pres">
      <dgm:prSet presAssocID="{AD15893D-4907-4B97-91F4-1DDC2BB7221E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207F6C21-E10F-4DBC-99F5-46AA3627D1AF}" type="pres">
      <dgm:prSet presAssocID="{AD15893D-4907-4B97-91F4-1DDC2BB7221E}" presName="connTx" presStyleLbl="parChTrans1D2" presStyleIdx="0" presStyleCnt="2"/>
      <dgm:spPr/>
      <dgm:t>
        <a:bodyPr/>
        <a:lstStyle/>
        <a:p>
          <a:endParaRPr lang="en-US"/>
        </a:p>
      </dgm:t>
    </dgm:pt>
    <dgm:pt modelId="{C7A15970-182C-4D78-92A8-EA07BEF4A022}" type="pres">
      <dgm:prSet presAssocID="{C401E6D6-B813-46A3-B8FD-15C245FAC97B}" presName="root2" presStyleCnt="0"/>
      <dgm:spPr/>
    </dgm:pt>
    <dgm:pt modelId="{22835860-A19F-44D7-B930-697CCA43F9C8}" type="pres">
      <dgm:prSet presAssocID="{C401E6D6-B813-46A3-B8FD-15C245FAC97B}" presName="LevelTwoTextNode" presStyleLbl="node2" presStyleIdx="0" presStyleCnt="2" custScaleY="717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EE9A7B-586F-4A48-95FC-12E3FA62EBA6}" type="pres">
      <dgm:prSet presAssocID="{C401E6D6-B813-46A3-B8FD-15C245FAC97B}" presName="level3hierChild" presStyleCnt="0"/>
      <dgm:spPr/>
    </dgm:pt>
    <dgm:pt modelId="{9B734F23-9DAB-4153-A5EE-DCD05311C3E7}" type="pres">
      <dgm:prSet presAssocID="{4FA7D147-5439-42DA-8743-00EA4437D7C6}" presName="conn2-1" presStyleLbl="parChTrans1D3" presStyleIdx="0" presStyleCnt="8"/>
      <dgm:spPr/>
      <dgm:t>
        <a:bodyPr/>
        <a:lstStyle/>
        <a:p>
          <a:endParaRPr lang="en-US"/>
        </a:p>
      </dgm:t>
    </dgm:pt>
    <dgm:pt modelId="{E153188F-83C0-4807-9995-C7E0ADF87B36}" type="pres">
      <dgm:prSet presAssocID="{4FA7D147-5439-42DA-8743-00EA4437D7C6}" presName="connTx" presStyleLbl="parChTrans1D3" presStyleIdx="0" presStyleCnt="8"/>
      <dgm:spPr/>
      <dgm:t>
        <a:bodyPr/>
        <a:lstStyle/>
        <a:p>
          <a:endParaRPr lang="en-US"/>
        </a:p>
      </dgm:t>
    </dgm:pt>
    <dgm:pt modelId="{87F2D0DA-6C0E-48AE-AC47-89779020C5A7}" type="pres">
      <dgm:prSet presAssocID="{15A92B31-6D98-4129-A53C-54D37FE80FBB}" presName="root2" presStyleCnt="0"/>
      <dgm:spPr/>
    </dgm:pt>
    <dgm:pt modelId="{95510C95-E3F1-4100-8C8B-21F132F9DAAE}" type="pres">
      <dgm:prSet presAssocID="{15A92B31-6D98-4129-A53C-54D37FE80FBB}" presName="LevelTwoTextNode" presStyleLbl="node3" presStyleIdx="0" presStyleCnt="8" custScaleY="3933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07A2F75-7C2F-41E5-844E-983CD7DECD0C}" type="pres">
      <dgm:prSet presAssocID="{15A92B31-6D98-4129-A53C-54D37FE80FBB}" presName="level3hierChild" presStyleCnt="0"/>
      <dgm:spPr/>
    </dgm:pt>
    <dgm:pt modelId="{A2F9B215-4BC9-4E5D-B156-CE529ED2631F}" type="pres">
      <dgm:prSet presAssocID="{1273F035-26BB-4E82-A15F-7F3B6061251E}" presName="conn2-1" presStyleLbl="parChTrans1D3" presStyleIdx="1" presStyleCnt="8"/>
      <dgm:spPr/>
      <dgm:t>
        <a:bodyPr/>
        <a:lstStyle/>
        <a:p>
          <a:endParaRPr lang="en-US"/>
        </a:p>
      </dgm:t>
    </dgm:pt>
    <dgm:pt modelId="{00D6734F-C810-462E-8EB2-A441795FF861}" type="pres">
      <dgm:prSet presAssocID="{1273F035-26BB-4E82-A15F-7F3B6061251E}" presName="connTx" presStyleLbl="parChTrans1D3" presStyleIdx="1" presStyleCnt="8"/>
      <dgm:spPr/>
      <dgm:t>
        <a:bodyPr/>
        <a:lstStyle/>
        <a:p>
          <a:endParaRPr lang="en-US"/>
        </a:p>
      </dgm:t>
    </dgm:pt>
    <dgm:pt modelId="{5E7539C2-B52E-4847-A76D-FFEF8C5AD615}" type="pres">
      <dgm:prSet presAssocID="{2431BF6A-5772-401E-9FC1-95797D162BCE}" presName="root2" presStyleCnt="0"/>
      <dgm:spPr/>
    </dgm:pt>
    <dgm:pt modelId="{D7C904FF-DD73-4D4E-8CF8-6AAE483537AD}" type="pres">
      <dgm:prSet presAssocID="{2431BF6A-5772-401E-9FC1-95797D162BCE}" presName="LevelTwoTextNode" presStyleLbl="node3" presStyleIdx="1" presStyleCnt="8" custScaleY="412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F41B67-2FBD-435A-97DF-9F396ADAD642}" type="pres">
      <dgm:prSet presAssocID="{2431BF6A-5772-401E-9FC1-95797D162BCE}" presName="level3hierChild" presStyleCnt="0"/>
      <dgm:spPr/>
    </dgm:pt>
    <dgm:pt modelId="{72A93373-5D50-4AFB-B327-8E5EDBEBCD1F}" type="pres">
      <dgm:prSet presAssocID="{D7ED70B7-2F4E-4FDD-B5EB-9E717A6561C0}" presName="conn2-1" presStyleLbl="parChTrans1D3" presStyleIdx="2" presStyleCnt="8"/>
      <dgm:spPr/>
      <dgm:t>
        <a:bodyPr/>
        <a:lstStyle/>
        <a:p>
          <a:endParaRPr lang="en-US"/>
        </a:p>
      </dgm:t>
    </dgm:pt>
    <dgm:pt modelId="{0A61702A-6CB5-42E0-9A7A-78833F12748E}" type="pres">
      <dgm:prSet presAssocID="{D7ED70B7-2F4E-4FDD-B5EB-9E717A6561C0}" presName="connTx" presStyleLbl="parChTrans1D3" presStyleIdx="2" presStyleCnt="8"/>
      <dgm:spPr/>
      <dgm:t>
        <a:bodyPr/>
        <a:lstStyle/>
        <a:p>
          <a:endParaRPr lang="en-US"/>
        </a:p>
      </dgm:t>
    </dgm:pt>
    <dgm:pt modelId="{9CF9597C-146B-440F-AB89-EB443389BA53}" type="pres">
      <dgm:prSet presAssocID="{2E0739D7-362B-42C5-9566-F66091A80B9C}" presName="root2" presStyleCnt="0"/>
      <dgm:spPr/>
    </dgm:pt>
    <dgm:pt modelId="{5DD46C56-69FB-41C7-86C7-6E28DDAAB7A8}" type="pres">
      <dgm:prSet presAssocID="{2E0739D7-362B-42C5-9566-F66091A80B9C}" presName="LevelTwoTextNode" presStyleLbl="node3" presStyleIdx="2" presStyleCnt="8" custScaleY="508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D215D32-4000-4EA7-BC77-99EF4C623FF5}" type="pres">
      <dgm:prSet presAssocID="{2E0739D7-362B-42C5-9566-F66091A80B9C}" presName="level3hierChild" presStyleCnt="0"/>
      <dgm:spPr/>
    </dgm:pt>
    <dgm:pt modelId="{9D1B968B-B70B-4ACD-9C4D-488D1B71C038}" type="pres">
      <dgm:prSet presAssocID="{DFA8DA9B-9403-4B1A-A566-4401B6F98D00}" presName="conn2-1" presStyleLbl="parChTrans1D3" presStyleIdx="3" presStyleCnt="8"/>
      <dgm:spPr/>
      <dgm:t>
        <a:bodyPr/>
        <a:lstStyle/>
        <a:p>
          <a:endParaRPr lang="en-US"/>
        </a:p>
      </dgm:t>
    </dgm:pt>
    <dgm:pt modelId="{E9436A59-9D50-4A6B-B613-666F362C3421}" type="pres">
      <dgm:prSet presAssocID="{DFA8DA9B-9403-4B1A-A566-4401B6F98D00}" presName="connTx" presStyleLbl="parChTrans1D3" presStyleIdx="3" presStyleCnt="8"/>
      <dgm:spPr/>
      <dgm:t>
        <a:bodyPr/>
        <a:lstStyle/>
        <a:p>
          <a:endParaRPr lang="en-US"/>
        </a:p>
      </dgm:t>
    </dgm:pt>
    <dgm:pt modelId="{8B381862-AE8C-4D85-BC46-83753F3EAE26}" type="pres">
      <dgm:prSet presAssocID="{CCDF3F09-E3E3-4253-B6FE-E15E13A8BB81}" presName="root2" presStyleCnt="0"/>
      <dgm:spPr/>
    </dgm:pt>
    <dgm:pt modelId="{F6061B97-A22A-472E-A35B-F3DC3101D205}" type="pres">
      <dgm:prSet presAssocID="{CCDF3F09-E3E3-4253-B6FE-E15E13A8BB81}" presName="LevelTwoTextNode" presStyleLbl="node3" presStyleIdx="3" presStyleCnt="8" custScaleY="370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182E27-3017-4554-A2DC-2C7731A9AA6D}" type="pres">
      <dgm:prSet presAssocID="{CCDF3F09-E3E3-4253-B6FE-E15E13A8BB81}" presName="level3hierChild" presStyleCnt="0"/>
      <dgm:spPr/>
    </dgm:pt>
    <dgm:pt modelId="{AA584309-718D-41B0-8A51-2B0694AC5802}" type="pres">
      <dgm:prSet presAssocID="{1A654E11-D714-4018-A171-40E648689E2E}" presName="conn2-1" presStyleLbl="parChTrans1D3" presStyleIdx="4" presStyleCnt="8"/>
      <dgm:spPr/>
      <dgm:t>
        <a:bodyPr/>
        <a:lstStyle/>
        <a:p>
          <a:endParaRPr lang="en-US"/>
        </a:p>
      </dgm:t>
    </dgm:pt>
    <dgm:pt modelId="{E6C682ED-CC96-4854-BC97-105A424F2530}" type="pres">
      <dgm:prSet presAssocID="{1A654E11-D714-4018-A171-40E648689E2E}" presName="connTx" presStyleLbl="parChTrans1D3" presStyleIdx="4" presStyleCnt="8"/>
      <dgm:spPr/>
      <dgm:t>
        <a:bodyPr/>
        <a:lstStyle/>
        <a:p>
          <a:endParaRPr lang="en-US"/>
        </a:p>
      </dgm:t>
    </dgm:pt>
    <dgm:pt modelId="{65C369E5-8802-4949-8F87-BA433AEC043D}" type="pres">
      <dgm:prSet presAssocID="{684B33C6-5CC1-4A95-B68D-FD3A1B42ED9D}" presName="root2" presStyleCnt="0"/>
      <dgm:spPr/>
    </dgm:pt>
    <dgm:pt modelId="{17FE57B3-4257-4DB9-B401-CFAE14C8547E}" type="pres">
      <dgm:prSet presAssocID="{684B33C6-5CC1-4A95-B68D-FD3A1B42ED9D}" presName="LevelTwoTextNode" presStyleLbl="node3" presStyleIdx="4" presStyleCnt="8" custScaleY="519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3EB6DDA-9DAB-4AF4-9D7F-A876D92978D9}" type="pres">
      <dgm:prSet presAssocID="{684B33C6-5CC1-4A95-B68D-FD3A1B42ED9D}" presName="level3hierChild" presStyleCnt="0"/>
      <dgm:spPr/>
    </dgm:pt>
    <dgm:pt modelId="{C4EEC922-86B7-400D-836C-F09684A0C163}" type="pres">
      <dgm:prSet presAssocID="{4EB27900-B5DA-418C-B97C-970FDA7B6BCA}" presName="conn2-1" presStyleLbl="parChTrans1D3" presStyleIdx="5" presStyleCnt="8"/>
      <dgm:spPr/>
      <dgm:t>
        <a:bodyPr/>
        <a:lstStyle/>
        <a:p>
          <a:endParaRPr lang="en-US"/>
        </a:p>
      </dgm:t>
    </dgm:pt>
    <dgm:pt modelId="{3B845EED-F332-442D-8324-1988281F1871}" type="pres">
      <dgm:prSet presAssocID="{4EB27900-B5DA-418C-B97C-970FDA7B6BCA}" presName="connTx" presStyleLbl="parChTrans1D3" presStyleIdx="5" presStyleCnt="8"/>
      <dgm:spPr/>
      <dgm:t>
        <a:bodyPr/>
        <a:lstStyle/>
        <a:p>
          <a:endParaRPr lang="en-US"/>
        </a:p>
      </dgm:t>
    </dgm:pt>
    <dgm:pt modelId="{CD048621-59F2-4210-93AB-81E426A5699E}" type="pres">
      <dgm:prSet presAssocID="{598A2234-DC98-4765-BCEA-8D6AD558C642}" presName="root2" presStyleCnt="0"/>
      <dgm:spPr/>
    </dgm:pt>
    <dgm:pt modelId="{901FB192-962F-4605-B845-81483C18CA2E}" type="pres">
      <dgm:prSet presAssocID="{598A2234-DC98-4765-BCEA-8D6AD558C642}" presName="LevelTwoTextNode" presStyleLbl="node3" presStyleIdx="5" presStyleCnt="8" custScaleY="519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5A2638D-75EE-46ED-9114-160136B7729B}" type="pres">
      <dgm:prSet presAssocID="{598A2234-DC98-4765-BCEA-8D6AD558C642}" presName="level3hierChild" presStyleCnt="0"/>
      <dgm:spPr/>
    </dgm:pt>
    <dgm:pt modelId="{D4904969-081A-4369-9522-BBF9064880C1}" type="pres">
      <dgm:prSet presAssocID="{CE66BD57-88A5-4AE7-A44C-CB8F49CFDC11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2F799868-0768-4D96-8FCF-16F55728B269}" type="pres">
      <dgm:prSet presAssocID="{CE66BD57-88A5-4AE7-A44C-CB8F49CFDC11}" presName="connTx" presStyleLbl="parChTrans1D2" presStyleIdx="1" presStyleCnt="2"/>
      <dgm:spPr/>
      <dgm:t>
        <a:bodyPr/>
        <a:lstStyle/>
        <a:p>
          <a:endParaRPr lang="en-US"/>
        </a:p>
      </dgm:t>
    </dgm:pt>
    <dgm:pt modelId="{8CA26548-4A4F-4904-9B24-CAEC7E9C667B}" type="pres">
      <dgm:prSet presAssocID="{E3DE8E0E-8530-4814-B75F-05346E1BAB1A}" presName="root2" presStyleCnt="0"/>
      <dgm:spPr/>
    </dgm:pt>
    <dgm:pt modelId="{033ACF0D-0DB5-41E8-993E-43EADD777381}" type="pres">
      <dgm:prSet presAssocID="{E3DE8E0E-8530-4814-B75F-05346E1BAB1A}" presName="LevelTwoTextNode" presStyleLbl="node2" presStyleIdx="1" presStyleCnt="2" custScaleY="7127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9FB79C-DFF1-43F3-93C8-394B53DA14C8}" type="pres">
      <dgm:prSet presAssocID="{E3DE8E0E-8530-4814-B75F-05346E1BAB1A}" presName="level3hierChild" presStyleCnt="0"/>
      <dgm:spPr/>
    </dgm:pt>
    <dgm:pt modelId="{9C1E360B-ACAD-4C9C-A251-89F812B74BC7}" type="pres">
      <dgm:prSet presAssocID="{D1693F80-3BD5-4EF7-BD2B-708278D620DA}" presName="conn2-1" presStyleLbl="parChTrans1D3" presStyleIdx="6" presStyleCnt="8"/>
      <dgm:spPr/>
      <dgm:t>
        <a:bodyPr/>
        <a:lstStyle/>
        <a:p>
          <a:endParaRPr lang="en-US"/>
        </a:p>
      </dgm:t>
    </dgm:pt>
    <dgm:pt modelId="{76CC17A6-8283-4E55-B3BC-27914F2CBD28}" type="pres">
      <dgm:prSet presAssocID="{D1693F80-3BD5-4EF7-BD2B-708278D620DA}" presName="connTx" presStyleLbl="parChTrans1D3" presStyleIdx="6" presStyleCnt="8"/>
      <dgm:spPr/>
      <dgm:t>
        <a:bodyPr/>
        <a:lstStyle/>
        <a:p>
          <a:endParaRPr lang="en-US"/>
        </a:p>
      </dgm:t>
    </dgm:pt>
    <dgm:pt modelId="{50A31283-7E03-43AE-90C4-181A20F69AA0}" type="pres">
      <dgm:prSet presAssocID="{6CDEC6CB-C340-49E5-973F-B664B1F8A1EE}" presName="root2" presStyleCnt="0"/>
      <dgm:spPr/>
    </dgm:pt>
    <dgm:pt modelId="{C85B923C-9771-4AAA-953A-3457738B3429}" type="pres">
      <dgm:prSet presAssocID="{6CDEC6CB-C340-49E5-973F-B664B1F8A1EE}" presName="LevelTwoTextNode" presStyleLbl="node3" presStyleIdx="6" presStyleCnt="8" custScaleY="4036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CDF5B5B-01D5-4093-81DF-D9806D623161}" type="pres">
      <dgm:prSet presAssocID="{6CDEC6CB-C340-49E5-973F-B664B1F8A1EE}" presName="level3hierChild" presStyleCnt="0"/>
      <dgm:spPr/>
    </dgm:pt>
    <dgm:pt modelId="{96B54338-1DD9-43E1-89CC-8A68E6910BCB}" type="pres">
      <dgm:prSet presAssocID="{42E5DB51-836F-4272-BC77-F34540A5BB05}" presName="conn2-1" presStyleLbl="parChTrans1D3" presStyleIdx="7" presStyleCnt="8"/>
      <dgm:spPr/>
      <dgm:t>
        <a:bodyPr/>
        <a:lstStyle/>
        <a:p>
          <a:endParaRPr lang="en-US"/>
        </a:p>
      </dgm:t>
    </dgm:pt>
    <dgm:pt modelId="{F63872C0-5C53-4A3E-BC9A-00E5C2134815}" type="pres">
      <dgm:prSet presAssocID="{42E5DB51-836F-4272-BC77-F34540A5BB05}" presName="connTx" presStyleLbl="parChTrans1D3" presStyleIdx="7" presStyleCnt="8"/>
      <dgm:spPr/>
      <dgm:t>
        <a:bodyPr/>
        <a:lstStyle/>
        <a:p>
          <a:endParaRPr lang="en-US"/>
        </a:p>
      </dgm:t>
    </dgm:pt>
    <dgm:pt modelId="{9B10A7C8-2881-4F07-8776-C51850B37A54}" type="pres">
      <dgm:prSet presAssocID="{E22998F6-FF62-4977-8E43-6649BB872105}" presName="root2" presStyleCnt="0"/>
      <dgm:spPr/>
    </dgm:pt>
    <dgm:pt modelId="{D9AFB47A-A38F-4E17-9F67-2C24E5D9E1E4}" type="pres">
      <dgm:prSet presAssocID="{E22998F6-FF62-4977-8E43-6649BB872105}" presName="LevelTwoTextNode" presStyleLbl="node3" presStyleIdx="7" presStyleCnt="8" custScaleY="4036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FBCB1B7-19EC-471B-9EC6-112BEA17987F}" type="pres">
      <dgm:prSet presAssocID="{E22998F6-FF62-4977-8E43-6649BB872105}" presName="level3hierChild" presStyleCnt="0"/>
      <dgm:spPr/>
    </dgm:pt>
  </dgm:ptLst>
  <dgm:cxnLst>
    <dgm:cxn modelId="{805632A1-16E0-42A5-AA8D-C50E6F940077}" type="presOf" srcId="{D1693F80-3BD5-4EF7-BD2B-708278D620DA}" destId="{76CC17A6-8283-4E55-B3BC-27914F2CBD28}" srcOrd="1" destOrd="0" presId="urn:microsoft.com/office/officeart/2005/8/layout/hierarchy2"/>
    <dgm:cxn modelId="{5421881E-858C-4497-955F-9C219E25F0B4}" type="presOf" srcId="{15A92B31-6D98-4129-A53C-54D37FE80FBB}" destId="{95510C95-E3F1-4100-8C8B-21F132F9DAAE}" srcOrd="0" destOrd="0" presId="urn:microsoft.com/office/officeart/2005/8/layout/hierarchy2"/>
    <dgm:cxn modelId="{30C15429-A580-4445-8BC0-4AC059C0A517}" type="presOf" srcId="{DFA8DA9B-9403-4B1A-A566-4401B6F98D00}" destId="{9D1B968B-B70B-4ACD-9C4D-488D1B71C038}" srcOrd="0" destOrd="0" presId="urn:microsoft.com/office/officeart/2005/8/layout/hierarchy2"/>
    <dgm:cxn modelId="{C566B019-9B4E-438D-B56C-749BF294DA6B}" type="presOf" srcId="{2E0739D7-362B-42C5-9566-F66091A80B9C}" destId="{5DD46C56-69FB-41C7-86C7-6E28DDAAB7A8}" srcOrd="0" destOrd="0" presId="urn:microsoft.com/office/officeart/2005/8/layout/hierarchy2"/>
    <dgm:cxn modelId="{E9DC942E-0B7F-42D1-BB79-A4CA53ADE935}" srcId="{E3DE8E0E-8530-4814-B75F-05346E1BAB1A}" destId="{6CDEC6CB-C340-49E5-973F-B664B1F8A1EE}" srcOrd="0" destOrd="0" parTransId="{D1693F80-3BD5-4EF7-BD2B-708278D620DA}" sibTransId="{96BB8D9D-E677-4FB6-914B-C43634D3F948}"/>
    <dgm:cxn modelId="{0C9B824F-AA67-41DA-B2A8-CAAE1E5E6AFA}" srcId="{C401E6D6-B813-46A3-B8FD-15C245FAC97B}" destId="{2431BF6A-5772-401E-9FC1-95797D162BCE}" srcOrd="1" destOrd="0" parTransId="{1273F035-26BB-4E82-A15F-7F3B6061251E}" sibTransId="{17B84DDC-D0EE-4209-851C-C70A595B41F1}"/>
    <dgm:cxn modelId="{F27004F9-6E7C-4455-B56E-D3DFE34B99CA}" srcId="{E3DE8E0E-8530-4814-B75F-05346E1BAB1A}" destId="{E22998F6-FF62-4977-8E43-6649BB872105}" srcOrd="1" destOrd="0" parTransId="{42E5DB51-836F-4272-BC77-F34540A5BB05}" sibTransId="{07F35B0B-7F18-49E5-9A24-53039067F243}"/>
    <dgm:cxn modelId="{5285B538-5595-477D-9F9A-3CF3FBD31A23}" type="presOf" srcId="{D7ED70B7-2F4E-4FDD-B5EB-9E717A6561C0}" destId="{0A61702A-6CB5-42E0-9A7A-78833F12748E}" srcOrd="1" destOrd="0" presId="urn:microsoft.com/office/officeart/2005/8/layout/hierarchy2"/>
    <dgm:cxn modelId="{5D060A3A-C305-4855-BA83-49A2A4F3A2F5}" type="presOf" srcId="{E3DE8E0E-8530-4814-B75F-05346E1BAB1A}" destId="{033ACF0D-0DB5-41E8-993E-43EADD777381}" srcOrd="0" destOrd="0" presId="urn:microsoft.com/office/officeart/2005/8/layout/hierarchy2"/>
    <dgm:cxn modelId="{3A0422E2-7B95-469E-BF63-07F64B940472}" type="presOf" srcId="{4FA7D147-5439-42DA-8743-00EA4437D7C6}" destId="{9B734F23-9DAB-4153-A5EE-DCD05311C3E7}" srcOrd="0" destOrd="0" presId="urn:microsoft.com/office/officeart/2005/8/layout/hierarchy2"/>
    <dgm:cxn modelId="{C3636950-71F7-4E01-9DE1-BF6E63585A14}" type="presOf" srcId="{4FA7D147-5439-42DA-8743-00EA4437D7C6}" destId="{E153188F-83C0-4807-9995-C7E0ADF87B36}" srcOrd="1" destOrd="0" presId="urn:microsoft.com/office/officeart/2005/8/layout/hierarchy2"/>
    <dgm:cxn modelId="{12D8A2DB-3527-4D60-A335-E068D440C3D3}" type="presOf" srcId="{42E5DB51-836F-4272-BC77-F34540A5BB05}" destId="{F63872C0-5C53-4A3E-BC9A-00E5C2134815}" srcOrd="1" destOrd="0" presId="urn:microsoft.com/office/officeart/2005/8/layout/hierarchy2"/>
    <dgm:cxn modelId="{61619907-E99D-4A23-8D0C-856B2E13446E}" type="presOf" srcId="{D1693F80-3BD5-4EF7-BD2B-708278D620DA}" destId="{9C1E360B-ACAD-4C9C-A251-89F812B74BC7}" srcOrd="0" destOrd="0" presId="urn:microsoft.com/office/officeart/2005/8/layout/hierarchy2"/>
    <dgm:cxn modelId="{04E3182F-EE0F-4DE4-9B20-A9365DC42C51}" type="presOf" srcId="{2431BF6A-5772-401E-9FC1-95797D162BCE}" destId="{D7C904FF-DD73-4D4E-8CF8-6AAE483537AD}" srcOrd="0" destOrd="0" presId="urn:microsoft.com/office/officeart/2005/8/layout/hierarchy2"/>
    <dgm:cxn modelId="{234C5ADE-529A-4DA9-8333-B3CEFE31EF15}" type="presOf" srcId="{CE66BD57-88A5-4AE7-A44C-CB8F49CFDC11}" destId="{D4904969-081A-4369-9522-BBF9064880C1}" srcOrd="0" destOrd="0" presId="urn:microsoft.com/office/officeart/2005/8/layout/hierarchy2"/>
    <dgm:cxn modelId="{4461660A-37C5-4AB2-9243-721CF28853CF}" type="presOf" srcId="{E22998F6-FF62-4977-8E43-6649BB872105}" destId="{D9AFB47A-A38F-4E17-9F67-2C24E5D9E1E4}" srcOrd="0" destOrd="0" presId="urn:microsoft.com/office/officeart/2005/8/layout/hierarchy2"/>
    <dgm:cxn modelId="{2713D06A-6228-4E43-BE77-6538D8D7BCF8}" type="presOf" srcId="{D7ED70B7-2F4E-4FDD-B5EB-9E717A6561C0}" destId="{72A93373-5D50-4AFB-B327-8E5EDBEBCD1F}" srcOrd="0" destOrd="0" presId="urn:microsoft.com/office/officeart/2005/8/layout/hierarchy2"/>
    <dgm:cxn modelId="{F13A9393-EFC8-422D-BF90-FAF22C078C4A}" type="presOf" srcId="{598A2234-DC98-4765-BCEA-8D6AD558C642}" destId="{901FB192-962F-4605-B845-81483C18CA2E}" srcOrd="0" destOrd="0" presId="urn:microsoft.com/office/officeart/2005/8/layout/hierarchy2"/>
    <dgm:cxn modelId="{30A9A6F3-02C1-41F6-AD60-252FF55EB303}" srcId="{C401E6D6-B813-46A3-B8FD-15C245FAC97B}" destId="{2E0739D7-362B-42C5-9566-F66091A80B9C}" srcOrd="2" destOrd="0" parTransId="{D7ED70B7-2F4E-4FDD-B5EB-9E717A6561C0}" sibTransId="{C1B35CFE-AAF9-4AEF-98FE-155800542DBC}"/>
    <dgm:cxn modelId="{EAB09BA9-7DE7-4176-9CFD-7680684F7420}" srcId="{C401E6D6-B813-46A3-B8FD-15C245FAC97B}" destId="{15A92B31-6D98-4129-A53C-54D37FE80FBB}" srcOrd="0" destOrd="0" parTransId="{4FA7D147-5439-42DA-8743-00EA4437D7C6}" sibTransId="{34211B39-4360-4E89-B920-1C7011C66586}"/>
    <dgm:cxn modelId="{7B0CFF2C-17BD-4921-A416-0FC968FA6391}" type="presOf" srcId="{CE66BD57-88A5-4AE7-A44C-CB8F49CFDC11}" destId="{2F799868-0768-4D96-8FCF-16F55728B269}" srcOrd="1" destOrd="0" presId="urn:microsoft.com/office/officeart/2005/8/layout/hierarchy2"/>
    <dgm:cxn modelId="{BC5636F7-E092-4093-A02B-3910F7A14509}" type="presOf" srcId="{6CDEC6CB-C340-49E5-973F-B664B1F8A1EE}" destId="{C85B923C-9771-4AAA-953A-3457738B3429}" srcOrd="0" destOrd="0" presId="urn:microsoft.com/office/officeart/2005/8/layout/hierarchy2"/>
    <dgm:cxn modelId="{2E5C2647-FD8D-4D97-86F8-8F9E66765320}" type="presOf" srcId="{1A654E11-D714-4018-A171-40E648689E2E}" destId="{E6C682ED-CC96-4854-BC97-105A424F2530}" srcOrd="1" destOrd="0" presId="urn:microsoft.com/office/officeart/2005/8/layout/hierarchy2"/>
    <dgm:cxn modelId="{0941F99E-A4D9-42D0-A055-97591E5B3FF7}" srcId="{BCC04BC4-9A99-4EB9-A4D0-F0071987919B}" destId="{E3DE8E0E-8530-4814-B75F-05346E1BAB1A}" srcOrd="1" destOrd="0" parTransId="{CE66BD57-88A5-4AE7-A44C-CB8F49CFDC11}" sibTransId="{798053CE-A4A1-44D4-B212-25B4B2C1864D}"/>
    <dgm:cxn modelId="{352DEAE5-87C8-45C6-B817-6F34F5AC544A}" srcId="{C401E6D6-B813-46A3-B8FD-15C245FAC97B}" destId="{CCDF3F09-E3E3-4253-B6FE-E15E13A8BB81}" srcOrd="3" destOrd="0" parTransId="{DFA8DA9B-9403-4B1A-A566-4401B6F98D00}" sibTransId="{F8F060A0-9414-43BF-9EC2-4050366A7489}"/>
    <dgm:cxn modelId="{3852FC46-EE34-4A58-974B-C2A9023753C1}" type="presOf" srcId="{684B33C6-5CC1-4A95-B68D-FD3A1B42ED9D}" destId="{17FE57B3-4257-4DB9-B401-CFAE14C8547E}" srcOrd="0" destOrd="0" presId="urn:microsoft.com/office/officeart/2005/8/layout/hierarchy2"/>
    <dgm:cxn modelId="{21DBF12C-0A53-4940-969F-E50331EDD70C}" type="presOf" srcId="{BCC04BC4-9A99-4EB9-A4D0-F0071987919B}" destId="{CEDCC9F8-FE9A-466C-A3E8-7867630CFE77}" srcOrd="0" destOrd="0" presId="urn:microsoft.com/office/officeart/2005/8/layout/hierarchy2"/>
    <dgm:cxn modelId="{FAAD2262-A939-4091-AD61-A6D3C68489C1}" type="presOf" srcId="{AD15893D-4907-4B97-91F4-1DDC2BB7221E}" destId="{207F6C21-E10F-4DBC-99F5-46AA3627D1AF}" srcOrd="1" destOrd="0" presId="urn:microsoft.com/office/officeart/2005/8/layout/hierarchy2"/>
    <dgm:cxn modelId="{9DCFFA60-7070-4285-B7B7-99F24C241BC2}" type="presOf" srcId="{1A654E11-D714-4018-A171-40E648689E2E}" destId="{AA584309-718D-41B0-8A51-2B0694AC5802}" srcOrd="0" destOrd="0" presId="urn:microsoft.com/office/officeart/2005/8/layout/hierarchy2"/>
    <dgm:cxn modelId="{E7DB75FC-D069-4CA6-93E0-9A2EE7EE84DF}" type="presOf" srcId="{4EB27900-B5DA-418C-B97C-970FDA7B6BCA}" destId="{C4EEC922-86B7-400D-836C-F09684A0C163}" srcOrd="0" destOrd="0" presId="urn:microsoft.com/office/officeart/2005/8/layout/hierarchy2"/>
    <dgm:cxn modelId="{BD3BDF27-71EC-4A96-8802-9A79CF881333}" srcId="{C401E6D6-B813-46A3-B8FD-15C245FAC97B}" destId="{598A2234-DC98-4765-BCEA-8D6AD558C642}" srcOrd="5" destOrd="0" parTransId="{4EB27900-B5DA-418C-B97C-970FDA7B6BCA}" sibTransId="{28E0DC46-20A1-472E-A79A-2D4CD111F9E7}"/>
    <dgm:cxn modelId="{813D4F85-893E-4DB1-BC93-7C853BFD5E56}" srcId="{BCC04BC4-9A99-4EB9-A4D0-F0071987919B}" destId="{C401E6D6-B813-46A3-B8FD-15C245FAC97B}" srcOrd="0" destOrd="0" parTransId="{AD15893D-4907-4B97-91F4-1DDC2BB7221E}" sibTransId="{90FB1126-A26B-49C5-9453-D859C939F69A}"/>
    <dgm:cxn modelId="{D3276C4A-801C-4563-91E7-E0DB6AB64935}" type="presOf" srcId="{AD15893D-4907-4B97-91F4-1DDC2BB7221E}" destId="{BB1AAC97-BDA5-4E48-B124-8F212E9FB394}" srcOrd="0" destOrd="0" presId="urn:microsoft.com/office/officeart/2005/8/layout/hierarchy2"/>
    <dgm:cxn modelId="{92BDAB5A-9558-4BB1-A90B-9C554F9CEB0D}" type="presOf" srcId="{CCDF3F09-E3E3-4253-B6FE-E15E13A8BB81}" destId="{F6061B97-A22A-472E-A35B-F3DC3101D205}" srcOrd="0" destOrd="0" presId="urn:microsoft.com/office/officeart/2005/8/layout/hierarchy2"/>
    <dgm:cxn modelId="{AA391AC9-440F-41DA-98FB-BA564F549F8A}" type="presOf" srcId="{CDDE6D87-CF64-43AC-80BB-B6D54BDD4E60}" destId="{D67DF8C2-362D-484C-8D30-F9643315AF4E}" srcOrd="0" destOrd="0" presId="urn:microsoft.com/office/officeart/2005/8/layout/hierarchy2"/>
    <dgm:cxn modelId="{9B92C879-EEF2-4F50-A4DC-5DAE217676B7}" srcId="{CDDE6D87-CF64-43AC-80BB-B6D54BDD4E60}" destId="{BCC04BC4-9A99-4EB9-A4D0-F0071987919B}" srcOrd="0" destOrd="0" parTransId="{475417DC-B3B1-47A8-BED3-198AE8818D1A}" sibTransId="{9743255C-65C6-47EE-B018-332EDB43E052}"/>
    <dgm:cxn modelId="{B48180CC-AC4C-4B3F-8FA6-9A8980808111}" type="presOf" srcId="{1273F035-26BB-4E82-A15F-7F3B6061251E}" destId="{A2F9B215-4BC9-4E5D-B156-CE529ED2631F}" srcOrd="0" destOrd="0" presId="urn:microsoft.com/office/officeart/2005/8/layout/hierarchy2"/>
    <dgm:cxn modelId="{19EBDA1D-746A-46F8-91CB-5E0050305187}" type="presOf" srcId="{C401E6D6-B813-46A3-B8FD-15C245FAC97B}" destId="{22835860-A19F-44D7-B930-697CCA43F9C8}" srcOrd="0" destOrd="0" presId="urn:microsoft.com/office/officeart/2005/8/layout/hierarchy2"/>
    <dgm:cxn modelId="{18DB5754-12A5-4C96-9A7A-2DF2BAA90958}" type="presOf" srcId="{DFA8DA9B-9403-4B1A-A566-4401B6F98D00}" destId="{E9436A59-9D50-4A6B-B613-666F362C3421}" srcOrd="1" destOrd="0" presId="urn:microsoft.com/office/officeart/2005/8/layout/hierarchy2"/>
    <dgm:cxn modelId="{C44BEDF0-59A8-4E6B-899B-9ADC2080FB22}" type="presOf" srcId="{1273F035-26BB-4E82-A15F-7F3B6061251E}" destId="{00D6734F-C810-462E-8EB2-A441795FF861}" srcOrd="1" destOrd="0" presId="urn:microsoft.com/office/officeart/2005/8/layout/hierarchy2"/>
    <dgm:cxn modelId="{63267F1B-F839-4D3C-B826-BA38A400C710}" type="presOf" srcId="{4EB27900-B5DA-418C-B97C-970FDA7B6BCA}" destId="{3B845EED-F332-442D-8324-1988281F1871}" srcOrd="1" destOrd="0" presId="urn:microsoft.com/office/officeart/2005/8/layout/hierarchy2"/>
    <dgm:cxn modelId="{D9F70552-2392-4520-B20E-4BE79FC72994}" type="presOf" srcId="{42E5DB51-836F-4272-BC77-F34540A5BB05}" destId="{96B54338-1DD9-43E1-89CC-8A68E6910BCB}" srcOrd="0" destOrd="0" presId="urn:microsoft.com/office/officeart/2005/8/layout/hierarchy2"/>
    <dgm:cxn modelId="{9B4734A0-C60A-443F-92D8-49E9ECCB095C}" srcId="{C401E6D6-B813-46A3-B8FD-15C245FAC97B}" destId="{684B33C6-5CC1-4A95-B68D-FD3A1B42ED9D}" srcOrd="4" destOrd="0" parTransId="{1A654E11-D714-4018-A171-40E648689E2E}" sibTransId="{077F3CFA-B8F3-4508-9708-36891EAB9E9C}"/>
    <dgm:cxn modelId="{E0C123BE-5D85-4DAF-B6B9-F25F6E970D45}" type="presParOf" srcId="{D67DF8C2-362D-484C-8D30-F9643315AF4E}" destId="{2A32100B-975B-4494-86E1-6A0BC45FCEC8}" srcOrd="0" destOrd="0" presId="urn:microsoft.com/office/officeart/2005/8/layout/hierarchy2"/>
    <dgm:cxn modelId="{ED042C53-CFEF-43D6-8BA9-CC851BF0E707}" type="presParOf" srcId="{2A32100B-975B-4494-86E1-6A0BC45FCEC8}" destId="{CEDCC9F8-FE9A-466C-A3E8-7867630CFE77}" srcOrd="0" destOrd="0" presId="urn:microsoft.com/office/officeart/2005/8/layout/hierarchy2"/>
    <dgm:cxn modelId="{482F523B-EF0C-410F-A6AD-36D42FECD412}" type="presParOf" srcId="{2A32100B-975B-4494-86E1-6A0BC45FCEC8}" destId="{B3800336-A944-4DC8-A4BE-95BE3EDD1AD3}" srcOrd="1" destOrd="0" presId="urn:microsoft.com/office/officeart/2005/8/layout/hierarchy2"/>
    <dgm:cxn modelId="{685A7B39-D2F1-447A-8F50-56FD74236023}" type="presParOf" srcId="{B3800336-A944-4DC8-A4BE-95BE3EDD1AD3}" destId="{BB1AAC97-BDA5-4E48-B124-8F212E9FB394}" srcOrd="0" destOrd="0" presId="urn:microsoft.com/office/officeart/2005/8/layout/hierarchy2"/>
    <dgm:cxn modelId="{3693D62C-D081-4FC0-AE47-9E6C2BE495FD}" type="presParOf" srcId="{BB1AAC97-BDA5-4E48-B124-8F212E9FB394}" destId="{207F6C21-E10F-4DBC-99F5-46AA3627D1AF}" srcOrd="0" destOrd="0" presId="urn:microsoft.com/office/officeart/2005/8/layout/hierarchy2"/>
    <dgm:cxn modelId="{29990674-0EA8-4897-8204-881C0679B75E}" type="presParOf" srcId="{B3800336-A944-4DC8-A4BE-95BE3EDD1AD3}" destId="{C7A15970-182C-4D78-92A8-EA07BEF4A022}" srcOrd="1" destOrd="0" presId="urn:microsoft.com/office/officeart/2005/8/layout/hierarchy2"/>
    <dgm:cxn modelId="{92870DFE-ABC2-4295-8C02-3FCF886B439D}" type="presParOf" srcId="{C7A15970-182C-4D78-92A8-EA07BEF4A022}" destId="{22835860-A19F-44D7-B930-697CCA43F9C8}" srcOrd="0" destOrd="0" presId="urn:microsoft.com/office/officeart/2005/8/layout/hierarchy2"/>
    <dgm:cxn modelId="{98E3BCA0-7C59-4A04-BF9A-08175119C43F}" type="presParOf" srcId="{C7A15970-182C-4D78-92A8-EA07BEF4A022}" destId="{5BEE9A7B-586F-4A48-95FC-12E3FA62EBA6}" srcOrd="1" destOrd="0" presId="urn:microsoft.com/office/officeart/2005/8/layout/hierarchy2"/>
    <dgm:cxn modelId="{17BF72AB-73B4-4C08-9BDA-FE3E66559F3F}" type="presParOf" srcId="{5BEE9A7B-586F-4A48-95FC-12E3FA62EBA6}" destId="{9B734F23-9DAB-4153-A5EE-DCD05311C3E7}" srcOrd="0" destOrd="0" presId="urn:microsoft.com/office/officeart/2005/8/layout/hierarchy2"/>
    <dgm:cxn modelId="{0DBD6056-07E6-4B3D-9501-BD5BB8CDAC2E}" type="presParOf" srcId="{9B734F23-9DAB-4153-A5EE-DCD05311C3E7}" destId="{E153188F-83C0-4807-9995-C7E0ADF87B36}" srcOrd="0" destOrd="0" presId="urn:microsoft.com/office/officeart/2005/8/layout/hierarchy2"/>
    <dgm:cxn modelId="{3AE273AA-270A-42D1-AE62-D69E3B9FE95A}" type="presParOf" srcId="{5BEE9A7B-586F-4A48-95FC-12E3FA62EBA6}" destId="{87F2D0DA-6C0E-48AE-AC47-89779020C5A7}" srcOrd="1" destOrd="0" presId="urn:microsoft.com/office/officeart/2005/8/layout/hierarchy2"/>
    <dgm:cxn modelId="{5BB7D7A0-8217-4D53-9580-97EE8F9BDD15}" type="presParOf" srcId="{87F2D0DA-6C0E-48AE-AC47-89779020C5A7}" destId="{95510C95-E3F1-4100-8C8B-21F132F9DAAE}" srcOrd="0" destOrd="0" presId="urn:microsoft.com/office/officeart/2005/8/layout/hierarchy2"/>
    <dgm:cxn modelId="{C167A185-F1F5-4C13-AA95-8A11E8437B54}" type="presParOf" srcId="{87F2D0DA-6C0E-48AE-AC47-89779020C5A7}" destId="{207A2F75-7C2F-41E5-844E-983CD7DECD0C}" srcOrd="1" destOrd="0" presId="urn:microsoft.com/office/officeart/2005/8/layout/hierarchy2"/>
    <dgm:cxn modelId="{5D202506-DD7F-4910-A313-24C639FD9D83}" type="presParOf" srcId="{5BEE9A7B-586F-4A48-95FC-12E3FA62EBA6}" destId="{A2F9B215-4BC9-4E5D-B156-CE529ED2631F}" srcOrd="2" destOrd="0" presId="urn:microsoft.com/office/officeart/2005/8/layout/hierarchy2"/>
    <dgm:cxn modelId="{1A7ECBB6-11D0-4B7D-B1E4-03BD5D0920DE}" type="presParOf" srcId="{A2F9B215-4BC9-4E5D-B156-CE529ED2631F}" destId="{00D6734F-C810-462E-8EB2-A441795FF861}" srcOrd="0" destOrd="0" presId="urn:microsoft.com/office/officeart/2005/8/layout/hierarchy2"/>
    <dgm:cxn modelId="{965EDFB9-B0EE-4DD7-A29F-6BE099452459}" type="presParOf" srcId="{5BEE9A7B-586F-4A48-95FC-12E3FA62EBA6}" destId="{5E7539C2-B52E-4847-A76D-FFEF8C5AD615}" srcOrd="3" destOrd="0" presId="urn:microsoft.com/office/officeart/2005/8/layout/hierarchy2"/>
    <dgm:cxn modelId="{3E1238D6-3312-4478-8C11-F628BCEDDD18}" type="presParOf" srcId="{5E7539C2-B52E-4847-A76D-FFEF8C5AD615}" destId="{D7C904FF-DD73-4D4E-8CF8-6AAE483537AD}" srcOrd="0" destOrd="0" presId="urn:microsoft.com/office/officeart/2005/8/layout/hierarchy2"/>
    <dgm:cxn modelId="{D624905D-C3B4-434E-8BD9-C6684308052F}" type="presParOf" srcId="{5E7539C2-B52E-4847-A76D-FFEF8C5AD615}" destId="{27F41B67-2FBD-435A-97DF-9F396ADAD642}" srcOrd="1" destOrd="0" presId="urn:microsoft.com/office/officeart/2005/8/layout/hierarchy2"/>
    <dgm:cxn modelId="{71171EF5-A8D3-4769-B43F-19A33C84E0DE}" type="presParOf" srcId="{5BEE9A7B-586F-4A48-95FC-12E3FA62EBA6}" destId="{72A93373-5D50-4AFB-B327-8E5EDBEBCD1F}" srcOrd="4" destOrd="0" presId="urn:microsoft.com/office/officeart/2005/8/layout/hierarchy2"/>
    <dgm:cxn modelId="{F2AD3B13-D247-4E2A-96B4-7F166F00D8C0}" type="presParOf" srcId="{72A93373-5D50-4AFB-B327-8E5EDBEBCD1F}" destId="{0A61702A-6CB5-42E0-9A7A-78833F12748E}" srcOrd="0" destOrd="0" presId="urn:microsoft.com/office/officeart/2005/8/layout/hierarchy2"/>
    <dgm:cxn modelId="{C6DC23DD-1EE2-4A00-8F55-6F17238DE49C}" type="presParOf" srcId="{5BEE9A7B-586F-4A48-95FC-12E3FA62EBA6}" destId="{9CF9597C-146B-440F-AB89-EB443389BA53}" srcOrd="5" destOrd="0" presId="urn:microsoft.com/office/officeart/2005/8/layout/hierarchy2"/>
    <dgm:cxn modelId="{C7E97AEC-FD86-4FF3-ABB7-45CAC791E241}" type="presParOf" srcId="{9CF9597C-146B-440F-AB89-EB443389BA53}" destId="{5DD46C56-69FB-41C7-86C7-6E28DDAAB7A8}" srcOrd="0" destOrd="0" presId="urn:microsoft.com/office/officeart/2005/8/layout/hierarchy2"/>
    <dgm:cxn modelId="{DBA6D847-FD7C-49BB-98B3-51552C507FD2}" type="presParOf" srcId="{9CF9597C-146B-440F-AB89-EB443389BA53}" destId="{ED215D32-4000-4EA7-BC77-99EF4C623FF5}" srcOrd="1" destOrd="0" presId="urn:microsoft.com/office/officeart/2005/8/layout/hierarchy2"/>
    <dgm:cxn modelId="{BBCDC25D-A86D-4A46-8FBC-5EDEE6F15D7D}" type="presParOf" srcId="{5BEE9A7B-586F-4A48-95FC-12E3FA62EBA6}" destId="{9D1B968B-B70B-4ACD-9C4D-488D1B71C038}" srcOrd="6" destOrd="0" presId="urn:microsoft.com/office/officeart/2005/8/layout/hierarchy2"/>
    <dgm:cxn modelId="{CFDAD5F0-5235-4A0D-B55F-AC29FD4CF390}" type="presParOf" srcId="{9D1B968B-B70B-4ACD-9C4D-488D1B71C038}" destId="{E9436A59-9D50-4A6B-B613-666F362C3421}" srcOrd="0" destOrd="0" presId="urn:microsoft.com/office/officeart/2005/8/layout/hierarchy2"/>
    <dgm:cxn modelId="{80F6EFF4-9AFB-4450-A75B-B7AE99757863}" type="presParOf" srcId="{5BEE9A7B-586F-4A48-95FC-12E3FA62EBA6}" destId="{8B381862-AE8C-4D85-BC46-83753F3EAE26}" srcOrd="7" destOrd="0" presId="urn:microsoft.com/office/officeart/2005/8/layout/hierarchy2"/>
    <dgm:cxn modelId="{E75BDD21-EF70-4051-802E-FC69BB0491EB}" type="presParOf" srcId="{8B381862-AE8C-4D85-BC46-83753F3EAE26}" destId="{F6061B97-A22A-472E-A35B-F3DC3101D205}" srcOrd="0" destOrd="0" presId="urn:microsoft.com/office/officeart/2005/8/layout/hierarchy2"/>
    <dgm:cxn modelId="{37980526-E40D-4B42-BEB6-831976041F74}" type="presParOf" srcId="{8B381862-AE8C-4D85-BC46-83753F3EAE26}" destId="{6A182E27-3017-4554-A2DC-2C7731A9AA6D}" srcOrd="1" destOrd="0" presId="urn:microsoft.com/office/officeart/2005/8/layout/hierarchy2"/>
    <dgm:cxn modelId="{4AD1A720-13D1-4137-8A98-DBA320CD07CF}" type="presParOf" srcId="{5BEE9A7B-586F-4A48-95FC-12E3FA62EBA6}" destId="{AA584309-718D-41B0-8A51-2B0694AC5802}" srcOrd="8" destOrd="0" presId="urn:microsoft.com/office/officeart/2005/8/layout/hierarchy2"/>
    <dgm:cxn modelId="{EC043674-F769-4F61-A9BD-2369522BF6B5}" type="presParOf" srcId="{AA584309-718D-41B0-8A51-2B0694AC5802}" destId="{E6C682ED-CC96-4854-BC97-105A424F2530}" srcOrd="0" destOrd="0" presId="urn:microsoft.com/office/officeart/2005/8/layout/hierarchy2"/>
    <dgm:cxn modelId="{716D135A-31A4-4D1F-BBBE-14D687B34DA8}" type="presParOf" srcId="{5BEE9A7B-586F-4A48-95FC-12E3FA62EBA6}" destId="{65C369E5-8802-4949-8F87-BA433AEC043D}" srcOrd="9" destOrd="0" presId="urn:microsoft.com/office/officeart/2005/8/layout/hierarchy2"/>
    <dgm:cxn modelId="{B23CD6C4-87B0-47A6-9EAA-C05948005F0A}" type="presParOf" srcId="{65C369E5-8802-4949-8F87-BA433AEC043D}" destId="{17FE57B3-4257-4DB9-B401-CFAE14C8547E}" srcOrd="0" destOrd="0" presId="urn:microsoft.com/office/officeart/2005/8/layout/hierarchy2"/>
    <dgm:cxn modelId="{D4A62F78-FCEB-4DA8-8A63-289D8006007B}" type="presParOf" srcId="{65C369E5-8802-4949-8F87-BA433AEC043D}" destId="{83EB6DDA-9DAB-4AF4-9D7F-A876D92978D9}" srcOrd="1" destOrd="0" presId="urn:microsoft.com/office/officeart/2005/8/layout/hierarchy2"/>
    <dgm:cxn modelId="{6F60ECD2-6D85-4FE8-B64D-493A615C0E98}" type="presParOf" srcId="{5BEE9A7B-586F-4A48-95FC-12E3FA62EBA6}" destId="{C4EEC922-86B7-400D-836C-F09684A0C163}" srcOrd="10" destOrd="0" presId="urn:microsoft.com/office/officeart/2005/8/layout/hierarchy2"/>
    <dgm:cxn modelId="{3D1A22EE-51D5-46B3-99E6-980DFB998016}" type="presParOf" srcId="{C4EEC922-86B7-400D-836C-F09684A0C163}" destId="{3B845EED-F332-442D-8324-1988281F1871}" srcOrd="0" destOrd="0" presId="urn:microsoft.com/office/officeart/2005/8/layout/hierarchy2"/>
    <dgm:cxn modelId="{CB482700-9924-45AC-A139-6AD78924DD8B}" type="presParOf" srcId="{5BEE9A7B-586F-4A48-95FC-12E3FA62EBA6}" destId="{CD048621-59F2-4210-93AB-81E426A5699E}" srcOrd="11" destOrd="0" presId="urn:microsoft.com/office/officeart/2005/8/layout/hierarchy2"/>
    <dgm:cxn modelId="{393F660F-6F01-4A42-B32A-00D20B5EFF1A}" type="presParOf" srcId="{CD048621-59F2-4210-93AB-81E426A5699E}" destId="{901FB192-962F-4605-B845-81483C18CA2E}" srcOrd="0" destOrd="0" presId="urn:microsoft.com/office/officeart/2005/8/layout/hierarchy2"/>
    <dgm:cxn modelId="{4F05E144-3B18-4755-9E61-AA7AFA2B3E25}" type="presParOf" srcId="{CD048621-59F2-4210-93AB-81E426A5699E}" destId="{F5A2638D-75EE-46ED-9114-160136B7729B}" srcOrd="1" destOrd="0" presId="urn:microsoft.com/office/officeart/2005/8/layout/hierarchy2"/>
    <dgm:cxn modelId="{27851D3B-1A42-4D3C-8259-BBCFDA777CA1}" type="presParOf" srcId="{B3800336-A944-4DC8-A4BE-95BE3EDD1AD3}" destId="{D4904969-081A-4369-9522-BBF9064880C1}" srcOrd="2" destOrd="0" presId="urn:microsoft.com/office/officeart/2005/8/layout/hierarchy2"/>
    <dgm:cxn modelId="{3282B80F-C01E-46BB-993A-EF3F6268AD26}" type="presParOf" srcId="{D4904969-081A-4369-9522-BBF9064880C1}" destId="{2F799868-0768-4D96-8FCF-16F55728B269}" srcOrd="0" destOrd="0" presId="urn:microsoft.com/office/officeart/2005/8/layout/hierarchy2"/>
    <dgm:cxn modelId="{35D62C71-FB2F-4D65-A630-6F78CECCB91A}" type="presParOf" srcId="{B3800336-A944-4DC8-A4BE-95BE3EDD1AD3}" destId="{8CA26548-4A4F-4904-9B24-CAEC7E9C667B}" srcOrd="3" destOrd="0" presId="urn:microsoft.com/office/officeart/2005/8/layout/hierarchy2"/>
    <dgm:cxn modelId="{3BFC03F2-32E4-4223-A6D3-0B5655F9CE53}" type="presParOf" srcId="{8CA26548-4A4F-4904-9B24-CAEC7E9C667B}" destId="{033ACF0D-0DB5-41E8-993E-43EADD777381}" srcOrd="0" destOrd="0" presId="urn:microsoft.com/office/officeart/2005/8/layout/hierarchy2"/>
    <dgm:cxn modelId="{C36439D9-B65F-4B7D-B331-F34CB026E3B5}" type="presParOf" srcId="{8CA26548-4A4F-4904-9B24-CAEC7E9C667B}" destId="{5D9FB79C-DFF1-43F3-93C8-394B53DA14C8}" srcOrd="1" destOrd="0" presId="urn:microsoft.com/office/officeart/2005/8/layout/hierarchy2"/>
    <dgm:cxn modelId="{618179D4-E1B5-480E-ABB1-0EE7AED388F1}" type="presParOf" srcId="{5D9FB79C-DFF1-43F3-93C8-394B53DA14C8}" destId="{9C1E360B-ACAD-4C9C-A251-89F812B74BC7}" srcOrd="0" destOrd="0" presId="urn:microsoft.com/office/officeart/2005/8/layout/hierarchy2"/>
    <dgm:cxn modelId="{80A80F92-680E-4C9B-AAC4-378EEA717386}" type="presParOf" srcId="{9C1E360B-ACAD-4C9C-A251-89F812B74BC7}" destId="{76CC17A6-8283-4E55-B3BC-27914F2CBD28}" srcOrd="0" destOrd="0" presId="urn:microsoft.com/office/officeart/2005/8/layout/hierarchy2"/>
    <dgm:cxn modelId="{001DC769-17D5-462D-88D2-B2A386F11E6E}" type="presParOf" srcId="{5D9FB79C-DFF1-43F3-93C8-394B53DA14C8}" destId="{50A31283-7E03-43AE-90C4-181A20F69AA0}" srcOrd="1" destOrd="0" presId="urn:microsoft.com/office/officeart/2005/8/layout/hierarchy2"/>
    <dgm:cxn modelId="{87188775-13E8-40BC-B921-CF70E049E022}" type="presParOf" srcId="{50A31283-7E03-43AE-90C4-181A20F69AA0}" destId="{C85B923C-9771-4AAA-953A-3457738B3429}" srcOrd="0" destOrd="0" presId="urn:microsoft.com/office/officeart/2005/8/layout/hierarchy2"/>
    <dgm:cxn modelId="{BFC099E0-E54B-45B0-A852-9942370066CD}" type="presParOf" srcId="{50A31283-7E03-43AE-90C4-181A20F69AA0}" destId="{BCDF5B5B-01D5-4093-81DF-D9806D623161}" srcOrd="1" destOrd="0" presId="urn:microsoft.com/office/officeart/2005/8/layout/hierarchy2"/>
    <dgm:cxn modelId="{875DDBF0-90A2-44BA-A542-5F8D8B4A1F58}" type="presParOf" srcId="{5D9FB79C-DFF1-43F3-93C8-394B53DA14C8}" destId="{96B54338-1DD9-43E1-89CC-8A68E6910BCB}" srcOrd="2" destOrd="0" presId="urn:microsoft.com/office/officeart/2005/8/layout/hierarchy2"/>
    <dgm:cxn modelId="{CF53FE94-992B-4D89-81DE-958CA7B6627F}" type="presParOf" srcId="{96B54338-1DD9-43E1-89CC-8A68E6910BCB}" destId="{F63872C0-5C53-4A3E-BC9A-00E5C2134815}" srcOrd="0" destOrd="0" presId="urn:microsoft.com/office/officeart/2005/8/layout/hierarchy2"/>
    <dgm:cxn modelId="{F8CF6ABA-112A-4DAF-A6B1-5E9DB553C87E}" type="presParOf" srcId="{5D9FB79C-DFF1-43F3-93C8-394B53DA14C8}" destId="{9B10A7C8-2881-4F07-8776-C51850B37A54}" srcOrd="3" destOrd="0" presId="urn:microsoft.com/office/officeart/2005/8/layout/hierarchy2"/>
    <dgm:cxn modelId="{E35B9EBB-545F-462D-B057-B56DE3EDD95E}" type="presParOf" srcId="{9B10A7C8-2881-4F07-8776-C51850B37A54}" destId="{D9AFB47A-A38F-4E17-9F67-2C24E5D9E1E4}" srcOrd="0" destOrd="0" presId="urn:microsoft.com/office/officeart/2005/8/layout/hierarchy2"/>
    <dgm:cxn modelId="{47E25057-7897-4278-B2B3-36F6F6646DFE}" type="presParOf" srcId="{9B10A7C8-2881-4F07-8776-C51850B37A54}" destId="{4FBCB1B7-19EC-471B-9EC6-112BEA17987F}" srcOrd="1" destOrd="0" presId="urn:microsoft.com/office/officeart/2005/8/layout/hierarchy2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E51386D-3A87-448E-8EB5-597D16B71BBC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769D0B41-7CFD-4FB3-913A-7C09C5C8BB8E}">
      <dgm:prSet phldrT="[Text]" custT="1"/>
      <dgm:spPr/>
      <dgm:t>
        <a:bodyPr/>
        <a:lstStyle/>
        <a:p>
          <a:r>
            <a:rPr lang="mn-MN" sz="1800" b="1" dirty="0" smtClean="0">
              <a:solidFill>
                <a:srgbClr val="002060"/>
              </a:solidFill>
            </a:rPr>
            <a:t>Өртгийн үзүүлэлтээр нь /орлогын хэмжээ/</a:t>
          </a:r>
          <a:endParaRPr lang="en-US" sz="1800" b="1" dirty="0">
            <a:solidFill>
              <a:srgbClr val="002060"/>
            </a:solidFill>
          </a:endParaRPr>
        </a:p>
      </dgm:t>
    </dgm:pt>
    <dgm:pt modelId="{4CAACC6B-C90A-490C-8675-B7AC8574E592}" type="parTrans" cxnId="{BE6A55B4-DDE2-4394-B782-974C64C14A8A}">
      <dgm:prSet/>
      <dgm:spPr/>
      <dgm:t>
        <a:bodyPr/>
        <a:lstStyle/>
        <a:p>
          <a:endParaRPr lang="en-US"/>
        </a:p>
      </dgm:t>
    </dgm:pt>
    <dgm:pt modelId="{343BDFA7-1956-4887-B70A-B3166C1741F0}" type="sibTrans" cxnId="{BE6A55B4-DDE2-4394-B782-974C64C14A8A}">
      <dgm:prSet/>
      <dgm:spPr/>
      <dgm:t>
        <a:bodyPr/>
        <a:lstStyle/>
        <a:p>
          <a:endParaRPr lang="en-US"/>
        </a:p>
      </dgm:t>
    </dgm:pt>
    <dgm:pt modelId="{FD40B02B-3678-4372-8695-4D1AAFA03EBF}">
      <dgm:prSet phldrT="[Text]" custT="1"/>
      <dgm:spPr/>
      <dgm:t>
        <a:bodyPr/>
        <a:lstStyle/>
        <a:p>
          <a:r>
            <a:rPr lang="mn-MN" sz="1800" b="1" dirty="0" smtClean="0">
              <a:solidFill>
                <a:srgbClr val="002060"/>
              </a:solidFill>
            </a:rPr>
            <a:t>Хэмжээ-өртгийн үзүүлэлтээр нь /үзүүлсэн үйлчилгээний хэмжээ</a:t>
          </a:r>
          <a:endParaRPr lang="en-US" sz="1800" b="1" dirty="0">
            <a:solidFill>
              <a:srgbClr val="002060"/>
            </a:solidFill>
          </a:endParaRPr>
        </a:p>
      </dgm:t>
    </dgm:pt>
    <dgm:pt modelId="{B8D2A525-284F-42EC-A27A-FF9807931631}" type="parTrans" cxnId="{FCF66320-C7AD-4816-8518-7FD4732BB107}">
      <dgm:prSet/>
      <dgm:spPr/>
      <dgm:t>
        <a:bodyPr/>
        <a:lstStyle/>
        <a:p>
          <a:endParaRPr lang="en-US"/>
        </a:p>
      </dgm:t>
    </dgm:pt>
    <dgm:pt modelId="{531D546A-4BE7-4435-9D2D-2B226EEDFC8B}" type="sibTrans" cxnId="{FCF66320-C7AD-4816-8518-7FD4732BB107}">
      <dgm:prSet/>
      <dgm:spPr/>
      <dgm:t>
        <a:bodyPr/>
        <a:lstStyle/>
        <a:p>
          <a:endParaRPr lang="en-US"/>
        </a:p>
      </dgm:t>
    </dgm:pt>
    <dgm:pt modelId="{A64950C0-3971-4EA9-9ED9-9FFB939584FE}">
      <dgm:prSet phldrT="[Text]" custT="1"/>
      <dgm:spPr/>
      <dgm:t>
        <a:bodyPr/>
        <a:lstStyle/>
        <a:p>
          <a:r>
            <a:rPr lang="mn-MN" sz="1800" b="1" dirty="0" smtClean="0">
              <a:solidFill>
                <a:srgbClr val="002060"/>
              </a:solidFill>
            </a:rPr>
            <a:t>Биет үзүүлэлтээр нь /олборлосон түүхий эдийн хэмжээ/</a:t>
          </a:r>
          <a:endParaRPr lang="en-US" sz="1800" b="1" dirty="0">
            <a:solidFill>
              <a:srgbClr val="002060"/>
            </a:solidFill>
          </a:endParaRPr>
        </a:p>
      </dgm:t>
    </dgm:pt>
    <dgm:pt modelId="{FC34569A-EAB6-4672-90FD-07104E33C6CF}" type="parTrans" cxnId="{A465630F-A2A4-407F-A7A5-10BE93FDC5E9}">
      <dgm:prSet/>
      <dgm:spPr/>
      <dgm:t>
        <a:bodyPr/>
        <a:lstStyle/>
        <a:p>
          <a:endParaRPr lang="en-US"/>
        </a:p>
      </dgm:t>
    </dgm:pt>
    <dgm:pt modelId="{ACFCC1B2-CBE0-474B-B2B1-8E7FFBEF4F92}" type="sibTrans" cxnId="{A465630F-A2A4-407F-A7A5-10BE93FDC5E9}">
      <dgm:prSet/>
      <dgm:spPr/>
      <dgm:t>
        <a:bodyPr/>
        <a:lstStyle/>
        <a:p>
          <a:endParaRPr lang="en-US"/>
        </a:p>
      </dgm:t>
    </dgm:pt>
    <dgm:pt modelId="{932D070A-1C55-4336-928F-FC465AF3E809}" type="pres">
      <dgm:prSet presAssocID="{3E51386D-3A87-448E-8EB5-597D16B71BBC}" presName="compositeShape" presStyleCnt="0">
        <dgm:presLayoutVars>
          <dgm:dir/>
          <dgm:resizeHandles/>
        </dgm:presLayoutVars>
      </dgm:prSet>
      <dgm:spPr/>
    </dgm:pt>
    <dgm:pt modelId="{5FFA3843-D1BB-41F5-8D54-6443C03210EE}" type="pres">
      <dgm:prSet presAssocID="{3E51386D-3A87-448E-8EB5-597D16B71BBC}" presName="pyramid" presStyleLbl="node1" presStyleIdx="0" presStyleCnt="1" custLinFactNeighborX="-4375" custLinFactNeighborY="34375"/>
      <dgm:spPr>
        <a:solidFill>
          <a:srgbClr val="002060"/>
        </a:solidFill>
      </dgm:spPr>
    </dgm:pt>
    <dgm:pt modelId="{5031DE35-0E3C-411A-985A-58B99CAF2EF4}" type="pres">
      <dgm:prSet presAssocID="{3E51386D-3A87-448E-8EB5-597D16B71BBC}" presName="theList" presStyleCnt="0"/>
      <dgm:spPr/>
    </dgm:pt>
    <dgm:pt modelId="{B51CBDC7-283C-452A-AD1E-8FB7DA89A16A}" type="pres">
      <dgm:prSet presAssocID="{769D0B41-7CFD-4FB3-913A-7C09C5C8BB8E}" presName="aNode" presStyleLbl="fgAcc1" presStyleIdx="0" presStyleCnt="3" custScaleX="1204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E7BB0E-4D51-4DF4-8F4E-910F320DF558}" type="pres">
      <dgm:prSet presAssocID="{769D0B41-7CFD-4FB3-913A-7C09C5C8BB8E}" presName="aSpace" presStyleCnt="0"/>
      <dgm:spPr/>
    </dgm:pt>
    <dgm:pt modelId="{7E4EDAA0-9161-4E46-A40A-6C5858734247}" type="pres">
      <dgm:prSet presAssocID="{FD40B02B-3678-4372-8695-4D1AAFA03EBF}" presName="aNode" presStyleLbl="fgAcc1" presStyleIdx="1" presStyleCnt="3" custScaleX="1204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366E39-9DFE-43C3-A5BF-5969606D6D5F}" type="pres">
      <dgm:prSet presAssocID="{FD40B02B-3678-4372-8695-4D1AAFA03EBF}" presName="aSpace" presStyleCnt="0"/>
      <dgm:spPr/>
    </dgm:pt>
    <dgm:pt modelId="{1EA0E609-6CCC-4778-9AC6-CEDC37C73EA1}" type="pres">
      <dgm:prSet presAssocID="{A64950C0-3971-4EA9-9ED9-9FFB939584FE}" presName="aNode" presStyleLbl="fgAcc1" presStyleIdx="2" presStyleCnt="3" custScaleX="1204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B4AC0C-D8B0-4591-9F1A-2D2B97430C55}" type="pres">
      <dgm:prSet presAssocID="{A64950C0-3971-4EA9-9ED9-9FFB939584FE}" presName="aSpace" presStyleCnt="0"/>
      <dgm:spPr/>
    </dgm:pt>
  </dgm:ptLst>
  <dgm:cxnLst>
    <dgm:cxn modelId="{4F736E05-7BCF-4F23-BF70-970613BE1518}" type="presOf" srcId="{FD40B02B-3678-4372-8695-4D1AAFA03EBF}" destId="{7E4EDAA0-9161-4E46-A40A-6C5858734247}" srcOrd="0" destOrd="0" presId="urn:microsoft.com/office/officeart/2005/8/layout/pyramid2"/>
    <dgm:cxn modelId="{FCF66320-C7AD-4816-8518-7FD4732BB107}" srcId="{3E51386D-3A87-448E-8EB5-597D16B71BBC}" destId="{FD40B02B-3678-4372-8695-4D1AAFA03EBF}" srcOrd="1" destOrd="0" parTransId="{B8D2A525-284F-42EC-A27A-FF9807931631}" sibTransId="{531D546A-4BE7-4435-9D2D-2B226EEDFC8B}"/>
    <dgm:cxn modelId="{56B1E12A-0828-45EF-B4FC-E120DA5BFAAF}" type="presOf" srcId="{769D0B41-7CFD-4FB3-913A-7C09C5C8BB8E}" destId="{B51CBDC7-283C-452A-AD1E-8FB7DA89A16A}" srcOrd="0" destOrd="0" presId="urn:microsoft.com/office/officeart/2005/8/layout/pyramid2"/>
    <dgm:cxn modelId="{BE6A55B4-DDE2-4394-B782-974C64C14A8A}" srcId="{3E51386D-3A87-448E-8EB5-597D16B71BBC}" destId="{769D0B41-7CFD-4FB3-913A-7C09C5C8BB8E}" srcOrd="0" destOrd="0" parTransId="{4CAACC6B-C90A-490C-8675-B7AC8574E592}" sibTransId="{343BDFA7-1956-4887-B70A-B3166C1741F0}"/>
    <dgm:cxn modelId="{A465630F-A2A4-407F-A7A5-10BE93FDC5E9}" srcId="{3E51386D-3A87-448E-8EB5-597D16B71BBC}" destId="{A64950C0-3971-4EA9-9ED9-9FFB939584FE}" srcOrd="2" destOrd="0" parTransId="{FC34569A-EAB6-4672-90FD-07104E33C6CF}" sibTransId="{ACFCC1B2-CBE0-474B-B2B1-8E7FFBEF4F92}"/>
    <dgm:cxn modelId="{44245E7E-016F-4DA9-924F-899CEC178C99}" type="presOf" srcId="{A64950C0-3971-4EA9-9ED9-9FFB939584FE}" destId="{1EA0E609-6CCC-4778-9AC6-CEDC37C73EA1}" srcOrd="0" destOrd="0" presId="urn:microsoft.com/office/officeart/2005/8/layout/pyramid2"/>
    <dgm:cxn modelId="{B1C50FD2-BD54-44AF-9AC8-44D2B4DF6EAE}" type="presOf" srcId="{3E51386D-3A87-448E-8EB5-597D16B71BBC}" destId="{932D070A-1C55-4336-928F-FC465AF3E809}" srcOrd="0" destOrd="0" presId="urn:microsoft.com/office/officeart/2005/8/layout/pyramid2"/>
    <dgm:cxn modelId="{58EE109D-0519-4182-9294-1CF0439BF0B6}" type="presParOf" srcId="{932D070A-1C55-4336-928F-FC465AF3E809}" destId="{5FFA3843-D1BB-41F5-8D54-6443C03210EE}" srcOrd="0" destOrd="0" presId="urn:microsoft.com/office/officeart/2005/8/layout/pyramid2"/>
    <dgm:cxn modelId="{5D26E23B-F4D2-4D7B-BF6D-7C2AEAB86910}" type="presParOf" srcId="{932D070A-1C55-4336-928F-FC465AF3E809}" destId="{5031DE35-0E3C-411A-985A-58B99CAF2EF4}" srcOrd="1" destOrd="0" presId="urn:microsoft.com/office/officeart/2005/8/layout/pyramid2"/>
    <dgm:cxn modelId="{84D10671-6BE3-4E61-B5FC-81CDAD4BB669}" type="presParOf" srcId="{5031DE35-0E3C-411A-985A-58B99CAF2EF4}" destId="{B51CBDC7-283C-452A-AD1E-8FB7DA89A16A}" srcOrd="0" destOrd="0" presId="urn:microsoft.com/office/officeart/2005/8/layout/pyramid2"/>
    <dgm:cxn modelId="{4856B874-3CD9-4AFF-A161-58A516D21CF7}" type="presParOf" srcId="{5031DE35-0E3C-411A-985A-58B99CAF2EF4}" destId="{53E7BB0E-4D51-4DF4-8F4E-910F320DF558}" srcOrd="1" destOrd="0" presId="urn:microsoft.com/office/officeart/2005/8/layout/pyramid2"/>
    <dgm:cxn modelId="{700E82B0-D8F6-4319-81AE-94A1C781F776}" type="presParOf" srcId="{5031DE35-0E3C-411A-985A-58B99CAF2EF4}" destId="{7E4EDAA0-9161-4E46-A40A-6C5858734247}" srcOrd="2" destOrd="0" presId="urn:microsoft.com/office/officeart/2005/8/layout/pyramid2"/>
    <dgm:cxn modelId="{82D1A855-E8FD-4EF1-87B0-F7DE54BF847D}" type="presParOf" srcId="{5031DE35-0E3C-411A-985A-58B99CAF2EF4}" destId="{1F366E39-9DFE-43C3-A5BF-5969606D6D5F}" srcOrd="3" destOrd="0" presId="urn:microsoft.com/office/officeart/2005/8/layout/pyramid2"/>
    <dgm:cxn modelId="{81A18DB8-63FD-418A-8104-9AB66BDC3866}" type="presParOf" srcId="{5031DE35-0E3C-411A-985A-58B99CAF2EF4}" destId="{1EA0E609-6CCC-4778-9AC6-CEDC37C73EA1}" srcOrd="4" destOrd="0" presId="urn:microsoft.com/office/officeart/2005/8/layout/pyramid2"/>
    <dgm:cxn modelId="{ED5E3195-8443-421E-B381-BFBDE00A56B5}" type="presParOf" srcId="{5031DE35-0E3C-411A-985A-58B99CAF2EF4}" destId="{50B4AC0C-D8B0-4591-9F1A-2D2B97430C55}" srcOrd="5" destOrd="0" presId="urn:microsoft.com/office/officeart/2005/8/layout/pyramid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F975ADF-444C-46ED-835A-1FD5E8314A7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75ADF-444C-46ED-835A-1FD5E8314A7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mn-MN" dirty="0" smtClean="0"/>
              <a:t>Хэлбэрээр нь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75ADF-444C-46ED-835A-1FD5E8314A7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mn-MN" dirty="0" smtClean="0"/>
              <a:t>Хэлбэрээр нь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75ADF-444C-46ED-835A-1FD5E8314A7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08F7399-3C07-4E01-956F-44BC3FC73A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A9E5BC-1EB7-4B78-A684-B33D76D8C7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B0B432-1544-401F-9852-28150F6A72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04AA6A-5CC3-40A2-8ADD-6A2A88B4AE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D7FF73-F09B-4476-A719-05A44AB5A45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CF18F3-591D-4255-ADD9-8A9601D48D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081CEB-1380-4805-BE1F-0FB416944B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5A4892-5767-4072-A413-952EC0EA34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A57B5A-11A8-4615-9605-77254A9B65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A11E7-B910-4F97-B87B-A8D18C15B1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F1B742-DD9F-4447-A23C-F20575CB91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A8B00B0-243A-46EB-B391-203624729C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8D04B2-F61E-4BDF-A9E9-52D34F76C7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9E5E04-8E54-4488-94D1-ECADD563C5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3AF757-65B9-487E-B7F5-6CB0BAB24B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7A6766-2390-49DE-ADD5-B931C500F3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21D71D-A296-4CDB-8F51-CF84FD003A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AEF241-2396-4E56-B151-67F1B26238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FE489A-9F77-4B43-BDBC-D20325DAA4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BD02A7-EE72-4961-BED1-8562B2E3AB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4A6367-04BD-4BB5-AC19-651E617F3C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7ADDAD-C274-4BA2-8C4B-64C9BB3AAA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287901C-B829-4298-A9BB-FF051B8CA37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44CBFC1-D39A-4416-B0EB-DC868649896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openxmlformats.org/officeDocument/2006/relationships/package" Target="../embeddings/Microsoft_Office_PowerPoint_Slide1.sld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3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62000" y="1600200"/>
            <a:ext cx="7772400" cy="1470025"/>
          </a:xfrm>
        </p:spPr>
        <p:txBody>
          <a:bodyPr/>
          <a:lstStyle/>
          <a:p>
            <a:r>
              <a:rPr lang="mn-MN" sz="6000" b="1" i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Татвар гэж юу вэ?</a:t>
            </a:r>
            <a:endParaRPr lang="en-US" sz="60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2895600" y="4038600"/>
            <a:ext cx="5680075" cy="2057400"/>
          </a:xfrm>
        </p:spPr>
        <p:txBody>
          <a:bodyPr/>
          <a:lstStyle/>
          <a:p>
            <a:r>
              <a:rPr lang="mn-MN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Төр оршихуй дор </a:t>
            </a:r>
          </a:p>
          <a:p>
            <a:r>
              <a:rPr lang="mn-MN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		Татвар оршихуй</a:t>
            </a:r>
          </a:p>
          <a:p>
            <a:r>
              <a:rPr lang="mn-MN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Татвар оршихуй дор </a:t>
            </a:r>
          </a:p>
          <a:p>
            <a:r>
              <a:rPr lang="mn-MN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		Төр оршихуй</a:t>
            </a:r>
            <a:endParaRPr lang="en-US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</a:endParaRP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274638"/>
            <a:ext cx="6886575" cy="1143000"/>
          </a:xfrm>
        </p:spPr>
        <p:txBody>
          <a:bodyPr/>
          <a:lstStyle/>
          <a:p>
            <a:r>
              <a:rPr lang="mn-MN" sz="4400" b="1" i="1" dirty="0" smtClean="0">
                <a:solidFill>
                  <a:srgbClr val="002060"/>
                </a:solidFill>
              </a:rPr>
              <a:t>Агуулга </a:t>
            </a:r>
            <a:endParaRPr lang="en-US" sz="4400" b="1" i="1" dirty="0">
              <a:solidFill>
                <a:srgbClr val="002060"/>
              </a:solidFill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mn-MN" sz="3200" b="1" dirty="0" smtClean="0">
                <a:solidFill>
                  <a:srgbClr val="002060"/>
                </a:solidFill>
              </a:rPr>
              <a:t>Татвар гэж юу вэ?</a:t>
            </a:r>
          </a:p>
          <a:p>
            <a:r>
              <a:rPr lang="mn-MN" sz="3200" b="1" dirty="0" smtClean="0">
                <a:solidFill>
                  <a:srgbClr val="002060"/>
                </a:solidFill>
              </a:rPr>
              <a:t>Татварыг ангилах шалгуур</a:t>
            </a:r>
          </a:p>
          <a:p>
            <a:r>
              <a:rPr lang="mn-MN" sz="3200" b="1" dirty="0" smtClean="0">
                <a:solidFill>
                  <a:srgbClr val="002060"/>
                </a:solidFill>
              </a:rPr>
              <a:t>Татварын төрөл</a:t>
            </a:r>
          </a:p>
          <a:p>
            <a:r>
              <a:rPr lang="mn-MN" sz="3200" b="1" dirty="0" smtClean="0">
                <a:solidFill>
                  <a:srgbClr val="002060"/>
                </a:solidFill>
              </a:rPr>
              <a:t>Татварын зорилго</a:t>
            </a:r>
          </a:p>
          <a:p>
            <a:r>
              <a:rPr lang="mn-MN" sz="3200" b="1" dirty="0" smtClean="0">
                <a:solidFill>
                  <a:srgbClr val="002060"/>
                </a:solidFill>
              </a:rPr>
              <a:t>Татварын үүрэг</a:t>
            </a:r>
          </a:p>
          <a:p>
            <a:r>
              <a:rPr lang="mn-MN" sz="3200" b="1" dirty="0" smtClean="0">
                <a:solidFill>
                  <a:srgbClr val="002060"/>
                </a:solidFill>
              </a:rPr>
              <a:t>Татварын зарчим</a:t>
            </a:r>
          </a:p>
          <a:p>
            <a:endParaRPr lang="mn-MN" sz="3200" b="1" dirty="0" smtClean="0">
              <a:solidFill>
                <a:srgbClr val="002060"/>
              </a:solidFill>
            </a:endParaRPr>
          </a:p>
          <a:p>
            <a:endParaRPr lang="en-US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id ireeduin tatvar tologchid copy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838200" y="4876800"/>
            <a:ext cx="75438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Plain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mn-MN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Татвар гэж юу вэ?</a:t>
            </a:r>
            <a:endParaRPr kumimoji="0" lang="en-US" sz="4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274638"/>
            <a:ext cx="8715375" cy="1143000"/>
          </a:xfrm>
        </p:spPr>
        <p:txBody>
          <a:bodyPr/>
          <a:lstStyle/>
          <a:p>
            <a:r>
              <a:rPr lang="mn-MN" sz="4400" b="1" i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Татвар гэж юу вэ?</a:t>
            </a:r>
            <a:endParaRPr lang="en-US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495800" cy="4953000"/>
          </a:xfrm>
          <a:solidFill>
            <a:schemeClr val="bg1">
              <a:lumMod val="60000"/>
              <a:lumOff val="40000"/>
            </a:schemeClr>
          </a:solidFill>
        </p:spPr>
        <p:txBody>
          <a:bodyPr/>
          <a:lstStyle/>
          <a:p>
            <a:pPr marL="0" indent="0" algn="ctr" defTabSz="1371600">
              <a:buNone/>
              <a:tabLst>
                <a:tab pos="4114800" algn="l"/>
              </a:tabLst>
            </a:pPr>
            <a:r>
              <a:rPr lang="mn-MN" sz="2400" b="1" dirty="0" smtClean="0">
                <a:solidFill>
                  <a:srgbClr val="002060"/>
                </a:solidFill>
              </a:rPr>
              <a:t>Төвлөрсөн төлөвлөгөөт эдийн засгийн үеийн эрдэмтэд</a:t>
            </a:r>
          </a:p>
          <a:p>
            <a:pPr algn="just" defTabSz="1466850">
              <a:buFont typeface="Wingdings" pitchFamily="2" charset="2"/>
              <a:buChar char="v"/>
              <a:tabLst>
                <a:tab pos="2065338" algn="l"/>
              </a:tabLst>
            </a:pPr>
            <a:r>
              <a:rPr lang="mn-MN" sz="2200" dirty="0" smtClean="0">
                <a:solidFill>
                  <a:srgbClr val="002060"/>
                </a:solidFill>
              </a:rPr>
              <a:t>Үйлдвэр, аж ахуйн газар, иргэдээс төрд төлүүлж буй төлбөрийг татвар гэх бөгөөд нийгэм, эдийн засгийг хөгжүүлэх зорилтын дагуу үндэсний орлогыг төлөвлөгөөтэйгээр хувиарлах, дахин хувиарлах санхүүгийн харилцааны нэг хэлбэр юм.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114800" cy="4953000"/>
          </a:xfrm>
          <a:solidFill>
            <a:schemeClr val="bg1">
              <a:lumMod val="60000"/>
              <a:lumOff val="40000"/>
            </a:schemeClr>
          </a:solidFill>
        </p:spPr>
        <p:txBody>
          <a:bodyPr/>
          <a:lstStyle/>
          <a:p>
            <a:pPr marL="0" indent="0" algn="ctr" defTabSz="1371600">
              <a:buNone/>
            </a:pPr>
            <a:r>
              <a:rPr lang="mn-MN" sz="2400" b="1" dirty="0" smtClean="0">
                <a:solidFill>
                  <a:srgbClr val="002060"/>
                </a:solidFill>
              </a:rPr>
              <a:t>Зах зээлийн эдийн засгийн үеийн эрдэмтэд</a:t>
            </a:r>
          </a:p>
          <a:p>
            <a:pPr algn="just">
              <a:buFont typeface="Wingdings" pitchFamily="2" charset="2"/>
              <a:buChar char="v"/>
            </a:pPr>
            <a:r>
              <a:rPr lang="mn-MN" sz="2200" dirty="0" smtClean="0">
                <a:solidFill>
                  <a:srgbClr val="002060"/>
                </a:solidFill>
              </a:rPr>
              <a:t>Засгийн газар хуулийн хүрээнд үйл ажиллагаагаа явуулахад шаардагдах хөрөнгийг татвар гэнэ.</a:t>
            </a:r>
          </a:p>
          <a:p>
            <a:pPr algn="just">
              <a:buFont typeface="Wingdings" pitchFamily="2" charset="2"/>
              <a:buChar char="v"/>
            </a:pPr>
            <a:r>
              <a:rPr lang="mn-MN" sz="2200" dirty="0" smtClean="0">
                <a:solidFill>
                  <a:srgbClr val="002060"/>
                </a:solidFill>
              </a:rPr>
              <a:t>Төрөөс нийгэмд үзүүлж буй үйлчилгээний үнэ, тарифыг татвар гэнэ.</a:t>
            </a:r>
            <a:endParaRPr lang="en-US" sz="2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5613" y="274638"/>
            <a:ext cx="8226425" cy="1706562"/>
          </a:xfrm>
        </p:spPr>
        <p:txBody>
          <a:bodyPr/>
          <a:lstStyle/>
          <a:p>
            <a:r>
              <a:rPr lang="mn-MN" sz="4400" b="1" i="1" dirty="0" smtClean="0">
                <a:solidFill>
                  <a:srgbClr val="002060"/>
                </a:solidFill>
              </a:rPr>
              <a:t>Монгол улсын татварын бүтэц</a:t>
            </a:r>
            <a:endParaRPr lang="en-US" sz="4400" b="1" i="1" dirty="0">
              <a:solidFill>
                <a:srgbClr val="002060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455613" y="1600200"/>
          <a:ext cx="8226425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700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2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81000" y="228600"/>
          <a:ext cx="8458200" cy="6324600"/>
        </p:xfrm>
        <a:graphic>
          <a:graphicData uri="http://schemas.openxmlformats.org/presentationml/2006/ole">
            <p:oleObj spid="_x0000_s1026" name="Slide" r:id="rId7" imgW="3454760" imgH="2590669" progId="PowerPoint.Slide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47000" b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905000"/>
            <a:ext cx="8154988" cy="1470025"/>
          </a:xfrm>
        </p:spPr>
        <p:txBody>
          <a:bodyPr>
            <a:prstTxWarp prst="textPlain">
              <a:avLst/>
            </a:prstTxWarp>
          </a:bodyPr>
          <a:lstStyle/>
          <a:p>
            <a:r>
              <a:rPr lang="mn-MN" sz="4400" b="1" dirty="0" smtClean="0">
                <a:solidFill>
                  <a:srgbClr val="002060"/>
                </a:solidFill>
              </a:rPr>
              <a:t>Татварыг ангилах шалгуур</a:t>
            </a:r>
            <a:endParaRPr lang="en-US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4400" b="1" i="1" dirty="0" smtClean="0">
                <a:solidFill>
                  <a:srgbClr val="002060"/>
                </a:solidFill>
              </a:rPr>
              <a:t>Татварыг ангилах шалгуур</a:t>
            </a:r>
            <a:endParaRPr lang="en-US" sz="4400" b="1" i="1" dirty="0">
              <a:solidFill>
                <a:srgbClr val="002060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228601" y="1600200"/>
          <a:ext cx="86868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533400"/>
          <a:ext cx="8226425" cy="5516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457200"/>
          <a:ext cx="8458200" cy="5516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4638"/>
            <a:ext cx="8226425" cy="1782762"/>
          </a:xfrm>
        </p:spPr>
        <p:txBody>
          <a:bodyPr/>
          <a:lstStyle/>
          <a:p>
            <a:pPr lvl="0"/>
            <a:r>
              <a:rPr lang="mn-MN" sz="4400" b="1" dirty="0" smtClean="0">
                <a:solidFill>
                  <a:srgbClr val="002060"/>
                </a:solidFill>
              </a:rPr>
              <a:t>Татварыг төсвийн орлогыг бүрдүүлж байгаагаар нь</a:t>
            </a: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5613" y="1600200"/>
          <a:ext cx="8226425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xentii_sum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199" y="3733800"/>
            <a:ext cx="3276601" cy="16764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TextBox 5"/>
          <p:cNvSpPr txBox="1"/>
          <p:nvPr/>
        </p:nvSpPr>
        <p:spPr>
          <a:xfrm>
            <a:off x="5257800" y="5638800"/>
            <a:ext cx="2623988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mn-MN" sz="2800" b="1" dirty="0" smtClean="0">
                <a:solidFill>
                  <a:srgbClr val="FF0000"/>
                </a:solidFill>
              </a:rPr>
              <a:t>Орон нутгийн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1143000" y="5638800"/>
            <a:ext cx="27432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mn-MN" sz="2800" b="1" dirty="0" smtClean="0">
                <a:solidFill>
                  <a:srgbClr val="C00000"/>
                </a:solidFill>
              </a:rPr>
              <a:t>Улсын төсөв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4400" b="1" dirty="0" smtClean="0">
                <a:solidFill>
                  <a:srgbClr val="002060"/>
                </a:solidFill>
              </a:rPr>
              <a:t>Татварын элементүүд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n-MN" sz="3200" dirty="0" smtClean="0">
                <a:solidFill>
                  <a:srgbClr val="002060"/>
                </a:solidFill>
              </a:rPr>
              <a:t>Татварын төрөл хэлбэрийг тогтоохын тулд түүний элементүүдийг  мэдэх шаардлагатай. </a:t>
            </a:r>
            <a:endParaRPr lang="en-US" sz="3200" dirty="0">
              <a:solidFill>
                <a:srgbClr val="002060"/>
              </a:solidFill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609600" y="2590800"/>
          <a:ext cx="80772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4400" b="1" i="1" dirty="0" smtClean="0">
                <a:solidFill>
                  <a:srgbClr val="002060"/>
                </a:solidFill>
              </a:rPr>
              <a:t>Татварын суурь</a:t>
            </a:r>
            <a:endParaRPr lang="en-US" sz="4400" b="1" i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n-MN" dirty="0" smtClean="0"/>
              <a:t>Татварын суурь нь татвар тооцох үндэс болдог.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524000" y="2133600"/>
          <a:ext cx="60960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" y="6211669"/>
            <a:ext cx="9144000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mn-MN" sz="1600" b="1" dirty="0" smtClean="0">
                <a:solidFill>
                  <a:srgbClr val="002060"/>
                </a:solidFill>
              </a:rPr>
              <a:t>Татварын албаны 2013 оны зорилт:</a:t>
            </a:r>
          </a:p>
          <a:p>
            <a:r>
              <a:rPr lang="mn-MN" sz="1600" b="1" dirty="0" smtClean="0">
                <a:solidFill>
                  <a:srgbClr val="002060"/>
                </a:solidFill>
              </a:rPr>
              <a:t>“Татварын суурийг өргөжүүлж, татварт хамрагдалтын түвшинг нэмэгдүүлэх жил”</a:t>
            </a:r>
            <a:endParaRPr lang="en-US" sz="1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ind_4502_slide">
  <a:themeElements>
    <a:clrScheme name="Office Theme 2">
      <a:dk1>
        <a:srgbClr val="000000"/>
      </a:dk1>
      <a:lt1>
        <a:srgbClr val="FFCC66"/>
      </a:lt1>
      <a:dk2>
        <a:srgbClr val="000000"/>
      </a:dk2>
      <a:lt2>
        <a:srgbClr val="CCCCCC"/>
      </a:lt2>
      <a:accent1>
        <a:srgbClr val="807113"/>
      </a:accent1>
      <a:accent2>
        <a:srgbClr val="994B08"/>
      </a:accent2>
      <a:accent3>
        <a:srgbClr val="FFE2B8"/>
      </a:accent3>
      <a:accent4>
        <a:srgbClr val="000000"/>
      </a:accent4>
      <a:accent5>
        <a:srgbClr val="C0BBAA"/>
      </a:accent5>
      <a:accent6>
        <a:srgbClr val="8A4306"/>
      </a:accent6>
      <a:hlink>
        <a:srgbClr val="734C00"/>
      </a:hlink>
      <a:folHlink>
        <a:srgbClr val="873529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CC66"/>
        </a:lt1>
        <a:dk2>
          <a:srgbClr val="000000"/>
        </a:dk2>
        <a:lt2>
          <a:srgbClr val="CCCCCC"/>
        </a:lt2>
        <a:accent1>
          <a:srgbClr val="A16B00"/>
        </a:accent1>
        <a:accent2>
          <a:srgbClr val="8C5E00"/>
        </a:accent2>
        <a:accent3>
          <a:srgbClr val="FFE2B8"/>
        </a:accent3>
        <a:accent4>
          <a:srgbClr val="000000"/>
        </a:accent4>
        <a:accent5>
          <a:srgbClr val="CDBAAA"/>
        </a:accent5>
        <a:accent6>
          <a:srgbClr val="7E5400"/>
        </a:accent6>
        <a:hlink>
          <a:srgbClr val="7A5200"/>
        </a:hlink>
        <a:folHlink>
          <a:srgbClr val="6E4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CC66"/>
        </a:lt1>
        <a:dk2>
          <a:srgbClr val="000000"/>
        </a:dk2>
        <a:lt2>
          <a:srgbClr val="CCCCCC"/>
        </a:lt2>
        <a:accent1>
          <a:srgbClr val="807113"/>
        </a:accent1>
        <a:accent2>
          <a:srgbClr val="994B08"/>
        </a:accent2>
        <a:accent3>
          <a:srgbClr val="FFE2B8"/>
        </a:accent3>
        <a:accent4>
          <a:srgbClr val="000000"/>
        </a:accent4>
        <a:accent5>
          <a:srgbClr val="C0BBAA"/>
        </a:accent5>
        <a:accent6>
          <a:srgbClr val="8A4306"/>
        </a:accent6>
        <a:hlink>
          <a:srgbClr val="734C00"/>
        </a:hlink>
        <a:folHlink>
          <a:srgbClr val="8735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CC66"/>
        </a:lt1>
        <a:dk2>
          <a:srgbClr val="000000"/>
        </a:dk2>
        <a:lt2>
          <a:srgbClr val="CCCCCC"/>
        </a:lt2>
        <a:accent1>
          <a:srgbClr val="336580"/>
        </a:accent1>
        <a:accent2>
          <a:srgbClr val="7A5200"/>
        </a:accent2>
        <a:accent3>
          <a:srgbClr val="FFE2B8"/>
        </a:accent3>
        <a:accent4>
          <a:srgbClr val="000000"/>
        </a:accent4>
        <a:accent5>
          <a:srgbClr val="ADB8C0"/>
        </a:accent5>
        <a:accent6>
          <a:srgbClr val="6E4900"/>
        </a:accent6>
        <a:hlink>
          <a:srgbClr val="503F73"/>
        </a:hlink>
        <a:folHlink>
          <a:srgbClr val="1D523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CC66"/>
        </a:lt1>
        <a:dk2>
          <a:srgbClr val="000000"/>
        </a:dk2>
        <a:lt2>
          <a:srgbClr val="CCCCCC"/>
        </a:lt2>
        <a:accent1>
          <a:srgbClr val="547A31"/>
        </a:accent1>
        <a:accent2>
          <a:srgbClr val="445187"/>
        </a:accent2>
        <a:accent3>
          <a:srgbClr val="FFE2B8"/>
        </a:accent3>
        <a:accent4>
          <a:srgbClr val="000000"/>
        </a:accent4>
        <a:accent5>
          <a:srgbClr val="B3BEAD"/>
        </a:accent5>
        <a:accent6>
          <a:srgbClr val="3D497A"/>
        </a:accent6>
        <a:hlink>
          <a:srgbClr val="80334A"/>
        </a:hlink>
        <a:folHlink>
          <a:srgbClr val="6141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16B00"/>
        </a:accent1>
        <a:accent2>
          <a:srgbClr val="8C5E00"/>
        </a:accent2>
        <a:accent3>
          <a:srgbClr val="FFFFFF"/>
        </a:accent3>
        <a:accent4>
          <a:srgbClr val="000000"/>
        </a:accent4>
        <a:accent5>
          <a:srgbClr val="CDBAAA"/>
        </a:accent5>
        <a:accent6>
          <a:srgbClr val="7E5400"/>
        </a:accent6>
        <a:hlink>
          <a:srgbClr val="7A5200"/>
        </a:hlink>
        <a:folHlink>
          <a:srgbClr val="6E4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07113"/>
        </a:accent1>
        <a:accent2>
          <a:srgbClr val="994B08"/>
        </a:accent2>
        <a:accent3>
          <a:srgbClr val="FFFFFF"/>
        </a:accent3>
        <a:accent4>
          <a:srgbClr val="000000"/>
        </a:accent4>
        <a:accent5>
          <a:srgbClr val="C0BBAA"/>
        </a:accent5>
        <a:accent6>
          <a:srgbClr val="8A4306"/>
        </a:accent6>
        <a:hlink>
          <a:srgbClr val="734C00"/>
        </a:hlink>
        <a:folHlink>
          <a:srgbClr val="8735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8F8F8"/>
        </a:lt1>
        <a:dk2>
          <a:srgbClr val="000000"/>
        </a:dk2>
        <a:lt2>
          <a:srgbClr val="CCCCCC"/>
        </a:lt2>
        <a:accent1>
          <a:srgbClr val="336580"/>
        </a:accent1>
        <a:accent2>
          <a:srgbClr val="7A5200"/>
        </a:accent2>
        <a:accent3>
          <a:srgbClr val="FBFBFB"/>
        </a:accent3>
        <a:accent4>
          <a:srgbClr val="000000"/>
        </a:accent4>
        <a:accent5>
          <a:srgbClr val="ADB8C0"/>
        </a:accent5>
        <a:accent6>
          <a:srgbClr val="6E4900"/>
        </a:accent6>
        <a:hlink>
          <a:srgbClr val="503F73"/>
        </a:hlink>
        <a:folHlink>
          <a:srgbClr val="1D523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547A31"/>
        </a:accent1>
        <a:accent2>
          <a:srgbClr val="445187"/>
        </a:accent2>
        <a:accent3>
          <a:srgbClr val="FFFFFF"/>
        </a:accent3>
        <a:accent4>
          <a:srgbClr val="000000"/>
        </a:accent4>
        <a:accent5>
          <a:srgbClr val="B3BEAD"/>
        </a:accent5>
        <a:accent6>
          <a:srgbClr val="3D497A"/>
        </a:accent6>
        <a:hlink>
          <a:srgbClr val="80334A"/>
        </a:hlink>
        <a:folHlink>
          <a:srgbClr val="6141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CC66"/>
      </a:lt1>
      <a:dk2>
        <a:srgbClr val="000000"/>
      </a:dk2>
      <a:lt2>
        <a:srgbClr val="CCCCCC"/>
      </a:lt2>
      <a:accent1>
        <a:srgbClr val="807113"/>
      </a:accent1>
      <a:accent2>
        <a:srgbClr val="994B08"/>
      </a:accent2>
      <a:accent3>
        <a:srgbClr val="FFE2B8"/>
      </a:accent3>
      <a:accent4>
        <a:srgbClr val="000000"/>
      </a:accent4>
      <a:accent5>
        <a:srgbClr val="C0BBAA"/>
      </a:accent5>
      <a:accent6>
        <a:srgbClr val="8A4306"/>
      </a:accent6>
      <a:hlink>
        <a:srgbClr val="734C00"/>
      </a:hlink>
      <a:folHlink>
        <a:srgbClr val="873529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CC66"/>
        </a:lt1>
        <a:dk2>
          <a:srgbClr val="000000"/>
        </a:dk2>
        <a:lt2>
          <a:srgbClr val="CCCCCC"/>
        </a:lt2>
        <a:accent1>
          <a:srgbClr val="A16B00"/>
        </a:accent1>
        <a:accent2>
          <a:srgbClr val="8C5E00"/>
        </a:accent2>
        <a:accent3>
          <a:srgbClr val="FFE2B8"/>
        </a:accent3>
        <a:accent4>
          <a:srgbClr val="000000"/>
        </a:accent4>
        <a:accent5>
          <a:srgbClr val="CDBAAA"/>
        </a:accent5>
        <a:accent6>
          <a:srgbClr val="7E5400"/>
        </a:accent6>
        <a:hlink>
          <a:srgbClr val="7A5200"/>
        </a:hlink>
        <a:folHlink>
          <a:srgbClr val="6E4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CC66"/>
        </a:lt1>
        <a:dk2>
          <a:srgbClr val="000000"/>
        </a:dk2>
        <a:lt2>
          <a:srgbClr val="CCCCCC"/>
        </a:lt2>
        <a:accent1>
          <a:srgbClr val="807113"/>
        </a:accent1>
        <a:accent2>
          <a:srgbClr val="994B08"/>
        </a:accent2>
        <a:accent3>
          <a:srgbClr val="FFE2B8"/>
        </a:accent3>
        <a:accent4>
          <a:srgbClr val="000000"/>
        </a:accent4>
        <a:accent5>
          <a:srgbClr val="C0BBAA"/>
        </a:accent5>
        <a:accent6>
          <a:srgbClr val="8A4306"/>
        </a:accent6>
        <a:hlink>
          <a:srgbClr val="734C00"/>
        </a:hlink>
        <a:folHlink>
          <a:srgbClr val="8735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CC66"/>
        </a:lt1>
        <a:dk2>
          <a:srgbClr val="000000"/>
        </a:dk2>
        <a:lt2>
          <a:srgbClr val="CCCCCC"/>
        </a:lt2>
        <a:accent1>
          <a:srgbClr val="336580"/>
        </a:accent1>
        <a:accent2>
          <a:srgbClr val="7A5200"/>
        </a:accent2>
        <a:accent3>
          <a:srgbClr val="FFE2B8"/>
        </a:accent3>
        <a:accent4>
          <a:srgbClr val="000000"/>
        </a:accent4>
        <a:accent5>
          <a:srgbClr val="ADB8C0"/>
        </a:accent5>
        <a:accent6>
          <a:srgbClr val="6E4900"/>
        </a:accent6>
        <a:hlink>
          <a:srgbClr val="503F73"/>
        </a:hlink>
        <a:folHlink>
          <a:srgbClr val="1D523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CC66"/>
        </a:lt1>
        <a:dk2>
          <a:srgbClr val="000000"/>
        </a:dk2>
        <a:lt2>
          <a:srgbClr val="CCCCCC"/>
        </a:lt2>
        <a:accent1>
          <a:srgbClr val="547A31"/>
        </a:accent1>
        <a:accent2>
          <a:srgbClr val="445187"/>
        </a:accent2>
        <a:accent3>
          <a:srgbClr val="FFE2B8"/>
        </a:accent3>
        <a:accent4>
          <a:srgbClr val="000000"/>
        </a:accent4>
        <a:accent5>
          <a:srgbClr val="B3BEAD"/>
        </a:accent5>
        <a:accent6>
          <a:srgbClr val="3D497A"/>
        </a:accent6>
        <a:hlink>
          <a:srgbClr val="80334A"/>
        </a:hlink>
        <a:folHlink>
          <a:srgbClr val="6141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16B00"/>
        </a:accent1>
        <a:accent2>
          <a:srgbClr val="8C5E00"/>
        </a:accent2>
        <a:accent3>
          <a:srgbClr val="FFFFFF"/>
        </a:accent3>
        <a:accent4>
          <a:srgbClr val="000000"/>
        </a:accent4>
        <a:accent5>
          <a:srgbClr val="CDBAAA"/>
        </a:accent5>
        <a:accent6>
          <a:srgbClr val="7E5400"/>
        </a:accent6>
        <a:hlink>
          <a:srgbClr val="7A5200"/>
        </a:hlink>
        <a:folHlink>
          <a:srgbClr val="6E4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07113"/>
        </a:accent1>
        <a:accent2>
          <a:srgbClr val="994B08"/>
        </a:accent2>
        <a:accent3>
          <a:srgbClr val="FFFFFF"/>
        </a:accent3>
        <a:accent4>
          <a:srgbClr val="000000"/>
        </a:accent4>
        <a:accent5>
          <a:srgbClr val="C0BBAA"/>
        </a:accent5>
        <a:accent6>
          <a:srgbClr val="8A4306"/>
        </a:accent6>
        <a:hlink>
          <a:srgbClr val="734C00"/>
        </a:hlink>
        <a:folHlink>
          <a:srgbClr val="8735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8F8F8"/>
        </a:lt1>
        <a:dk2>
          <a:srgbClr val="000000"/>
        </a:dk2>
        <a:lt2>
          <a:srgbClr val="CCCCCC"/>
        </a:lt2>
        <a:accent1>
          <a:srgbClr val="336580"/>
        </a:accent1>
        <a:accent2>
          <a:srgbClr val="7A5200"/>
        </a:accent2>
        <a:accent3>
          <a:srgbClr val="FBFBFB"/>
        </a:accent3>
        <a:accent4>
          <a:srgbClr val="000000"/>
        </a:accent4>
        <a:accent5>
          <a:srgbClr val="ADB8C0"/>
        </a:accent5>
        <a:accent6>
          <a:srgbClr val="6E4900"/>
        </a:accent6>
        <a:hlink>
          <a:srgbClr val="503F73"/>
        </a:hlink>
        <a:folHlink>
          <a:srgbClr val="1D523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547A31"/>
        </a:accent1>
        <a:accent2>
          <a:srgbClr val="445187"/>
        </a:accent2>
        <a:accent3>
          <a:srgbClr val="FFFFFF"/>
        </a:accent3>
        <a:accent4>
          <a:srgbClr val="000000"/>
        </a:accent4>
        <a:accent5>
          <a:srgbClr val="B3BEAD"/>
        </a:accent5>
        <a:accent6>
          <a:srgbClr val="3D497A"/>
        </a:accent6>
        <a:hlink>
          <a:srgbClr val="80334A"/>
        </a:hlink>
        <a:folHlink>
          <a:srgbClr val="6141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ind_4502_slide</Template>
  <TotalTime>504</TotalTime>
  <Words>325</Words>
  <Application>Microsoft PowerPoint</Application>
  <PresentationFormat>On-screen Show (4:3)</PresentationFormat>
  <Paragraphs>78</Paragraphs>
  <Slides>13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ind_4502_slide</vt:lpstr>
      <vt:lpstr>1_Default Design</vt:lpstr>
      <vt:lpstr>Slide</vt:lpstr>
      <vt:lpstr>Татвар гэж юу вэ?</vt:lpstr>
      <vt:lpstr>Агуулга </vt:lpstr>
      <vt:lpstr>Slide 3</vt:lpstr>
      <vt:lpstr>Татвар гэж юу вэ?</vt:lpstr>
      <vt:lpstr>Монгол улсын татварын бүтэц</vt:lpstr>
      <vt:lpstr>Slide 6</vt:lpstr>
      <vt:lpstr>Татварыг ангилах шалгуур</vt:lpstr>
      <vt:lpstr>Татварыг ангилах шалгуур</vt:lpstr>
      <vt:lpstr>Slide 9</vt:lpstr>
      <vt:lpstr>Slide 10</vt:lpstr>
      <vt:lpstr>Татварыг төсвийн орлогыг бүрдүүлж байгаагаар нь </vt:lpstr>
      <vt:lpstr>Татварын элементүүд</vt:lpstr>
      <vt:lpstr>Татварын суурь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Татвар гэж юу вэ?</dc:title>
  <dc:creator>User</dc:creator>
  <cp:lastModifiedBy>User</cp:lastModifiedBy>
  <cp:revision>51</cp:revision>
  <dcterms:created xsi:type="dcterms:W3CDTF">2013-11-27T13:02:42Z</dcterms:created>
  <dcterms:modified xsi:type="dcterms:W3CDTF">2013-12-03T06:53:57Z</dcterms:modified>
</cp:coreProperties>
</file>