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5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3991F5-3A91-45D4-A66F-C70446E01CE4}" type="datetimeFigureOut">
              <a:rPr lang="en-US" smtClean="0"/>
              <a:pPr/>
              <a:t>3/19/2015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4CAA1-8328-4882-8B9D-534E42A842B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mn-MN" dirty="0" smtClean="0"/>
              <a:t>Этйн </a:t>
            </a:r>
            <a:endParaRPr lang="en-US" dirty="0"/>
          </a:p>
        </p:txBody>
      </p:sp>
      <p:sp>
        <p:nvSpPr>
          <p:cNvPr id="4" name="Slide Number Placeholder 3"/>
          <p:cNvSpPr>
            <a:spLocks noGrp="1"/>
          </p:cNvSpPr>
          <p:nvPr>
            <p:ph type="sldNum" sz="quarter" idx="10"/>
          </p:nvPr>
        </p:nvSpPr>
        <p:spPr/>
        <p:txBody>
          <a:bodyPr/>
          <a:lstStyle/>
          <a:p>
            <a:fld id="{BF24CAA1-8328-4882-8B9D-534E42A842B2}"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F26B682-9935-47BA-B3B7-F726F1F544CB}" type="datetimeFigureOut">
              <a:rPr lang="en-US" smtClean="0"/>
              <a:pPr/>
              <a:t>3/19/2015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E408134-0A85-4586-B457-3FB9F3182F6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6B682-9935-47BA-B3B7-F726F1F544CB}" type="datetimeFigureOut">
              <a:rPr lang="en-US" smtClean="0"/>
              <a:pPr/>
              <a:t>3/19/2015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F26B682-9935-47BA-B3B7-F726F1F544CB}" type="datetimeFigureOut">
              <a:rPr lang="en-US" smtClean="0"/>
              <a:pPr/>
              <a:t>3/19/2015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08134-0A85-4586-B457-3FB9F3182F6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26B682-9935-47BA-B3B7-F726F1F544CB}" type="datetimeFigureOut">
              <a:rPr lang="en-US" smtClean="0"/>
              <a:pPr/>
              <a:t>3/19/2015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F26B682-9935-47BA-B3B7-F726F1F544CB}" type="datetimeFigureOut">
              <a:rPr lang="en-US" smtClean="0"/>
              <a:pPr/>
              <a:t>3/19/2015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F26B682-9935-47BA-B3B7-F726F1F544CB}" type="datetimeFigureOut">
              <a:rPr lang="en-US" smtClean="0"/>
              <a:pPr/>
              <a:t>3/19/2015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6B682-9935-47BA-B3B7-F726F1F544CB}" type="datetimeFigureOut">
              <a:rPr lang="en-US" smtClean="0"/>
              <a:pPr/>
              <a:t>3/19/2015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26B682-9935-47BA-B3B7-F726F1F544CB}" type="datetimeFigureOut">
              <a:rPr lang="en-US" smtClean="0"/>
              <a:pPr/>
              <a:t>3/19/2015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26B682-9935-47BA-B3B7-F726F1F544CB}" type="datetimeFigureOut">
              <a:rPr lang="en-US" smtClean="0"/>
              <a:pPr/>
              <a:t>3/19/2015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E408134-0A85-4586-B457-3FB9F3182F6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6B682-9935-47BA-B3B7-F726F1F544CB}" type="datetimeFigureOut">
              <a:rPr lang="en-US" smtClean="0"/>
              <a:pPr/>
              <a:t>3/19/2015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26B682-9935-47BA-B3B7-F726F1F544CB}" type="datetimeFigureOut">
              <a:rPr lang="en-US" smtClean="0"/>
              <a:pPr/>
              <a:t>3/19/2015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08134-0A85-4586-B457-3FB9F3182F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F26B682-9935-47BA-B3B7-F726F1F544CB}" type="datetimeFigureOut">
              <a:rPr lang="en-US" smtClean="0"/>
              <a:pPr/>
              <a:t>3/19/2015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E408134-0A85-4586-B457-3FB9F3182F6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548680"/>
            <a:ext cx="7992888" cy="5760640"/>
          </a:xfrm>
        </p:spPr>
        <p:txBody>
          <a:bodyPr anchor="ctr">
            <a:normAutofit/>
          </a:bodyPr>
          <a:lstStyle/>
          <a:p>
            <a:pPr algn="ctr"/>
            <a:r>
              <a:rPr lang="mn-MN" sz="5400" dirty="0" smtClean="0"/>
              <a:t>Төрийн албан хаагчийн </a:t>
            </a:r>
          </a:p>
          <a:p>
            <a:pPr algn="ctr"/>
            <a:r>
              <a:rPr lang="mn-MN" sz="5400" dirty="0" smtClean="0"/>
              <a:t>ёс зүй</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847928"/>
          </a:xfrm>
        </p:spPr>
        <p:txBody>
          <a:bodyPr>
            <a:normAutofit/>
          </a:bodyPr>
          <a:lstStyle/>
          <a:p>
            <a:pPr algn="ctr">
              <a:buNone/>
            </a:pPr>
            <a:r>
              <a:rPr lang="mn-MN" sz="3200" b="1" dirty="0" smtClean="0"/>
              <a:t>Төрийн албан хаагчийн ёс зүй </a:t>
            </a:r>
          </a:p>
          <a:p>
            <a:pPr>
              <a:buNone/>
            </a:pPr>
            <a:r>
              <a:rPr lang="mn-MN" sz="2800" dirty="0" smtClean="0"/>
              <a:t>	Ёс зүй гэдэг нь хүмүүсийн хоорондын харилцааг зохицуулагч ёс суртахууны үнэт зүйлс тэдгээрийн хэм хэмжээний нийлбэр цогцыг хэлнэ.</a:t>
            </a:r>
          </a:p>
          <a:p>
            <a:pPr>
              <a:buNone/>
            </a:pPr>
            <a:r>
              <a:rPr lang="mn-MN" sz="2800" dirty="0" smtClean="0"/>
              <a:t>		Ёс зүй нь мэдлэгийн бие даасан салбар бөгөөд нийгмийг бүхэлд нь судалдаг шинжлэх ухаан юм.</a:t>
            </a:r>
          </a:p>
          <a:p>
            <a:pPr>
              <a:buNone/>
            </a:pPr>
            <a:r>
              <a:rPr lang="mn-MN" sz="2800" dirty="0" smtClean="0"/>
              <a:t>		Ёс зүйн үндсэн төрөл хэлбэрүүдийн нэг нь төрийн захиргааны албан хаагчийн ёс зүй юм.</a:t>
            </a:r>
          </a:p>
          <a:p>
            <a:pPr>
              <a:buNone/>
            </a:pPr>
            <a:r>
              <a:rPr lang="mn-MN" sz="2800" dirty="0" smtClean="0"/>
              <a:t>		Аливаа ажил албан тушаал нь ёс зүйн өвөрмөц шаардлагыг бий болгодог. </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620688"/>
            <a:ext cx="8147248" cy="5703912"/>
          </a:xfrm>
        </p:spPr>
        <p:txBody>
          <a:bodyPr>
            <a:normAutofit/>
          </a:bodyPr>
          <a:lstStyle/>
          <a:p>
            <a:pPr>
              <a:buNone/>
            </a:pPr>
            <a:r>
              <a:rPr lang="mn-MN" sz="2800" dirty="0" smtClean="0"/>
              <a:t>   Манай улс Төрийн албан хаагчийн ёс зүйтэй холбоотой зарим асуудлыг Монгол Улсын Үндсэн хууль, Төрийн албаны тухай хууль, Төрийн хяналт шалгалтын тухай хууль, Авилгалын эсрэг хууль, УИХ-ын хуралдааны дэгийн тухай хууль болон МУ-ын Ерөнхийлөгчийн 1999 оны 95-р зарлигаар баталсан “Төрийн албан хаагчийн тангараг өргөх ёслол”, МУ-ын Засгийн газрын </a:t>
            </a:r>
            <a:r>
              <a:rPr lang="en-US" sz="2800" dirty="0" smtClean="0"/>
              <a:t>2010</a:t>
            </a:r>
            <a:r>
              <a:rPr lang="mn-MN" sz="2800" dirty="0" smtClean="0"/>
              <a:t> оны </a:t>
            </a:r>
            <a:r>
              <a:rPr lang="en-US" sz="2800" dirty="0" smtClean="0"/>
              <a:t>288</a:t>
            </a:r>
            <a:r>
              <a:rPr lang="mn-MN" sz="2800" dirty="0" smtClean="0"/>
              <a:t>-р тогтоолоор батлагдсан “Төрийн албан хаагчийн ёс зүйн дүрэм” зэрэг хууль тогтоомжоор зохицуулж байна.  </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199856"/>
          </a:xfrm>
        </p:spPr>
        <p:txBody>
          <a:bodyPr>
            <a:normAutofit/>
          </a:bodyPr>
          <a:lstStyle/>
          <a:p>
            <a:pPr>
              <a:buNone/>
            </a:pPr>
            <a:r>
              <a:rPr lang="mn-MN" sz="2400" dirty="0" smtClean="0"/>
              <a:t>	</a:t>
            </a:r>
            <a:r>
              <a:rPr lang="mn-MN" sz="2400" b="1" dirty="0" smtClean="0"/>
              <a:t>Төрийн захиргааны албан хаагч нь үйл ажиллагаандаа  дор дурдсан ёс зүйн зарчмыг баримтална</a:t>
            </a:r>
          </a:p>
          <a:p>
            <a:pPr>
              <a:buNone/>
            </a:pPr>
            <a:endParaRPr lang="mn-MN" sz="2400" i="1" dirty="0" smtClean="0"/>
          </a:p>
          <a:p>
            <a:r>
              <a:rPr lang="mn-MN" sz="2400" i="1" dirty="0" smtClean="0"/>
              <a:t>Шударга ёсны зарчим</a:t>
            </a:r>
          </a:p>
          <a:p>
            <a:r>
              <a:rPr lang="mn-MN" sz="2400" i="1" dirty="0" smtClean="0"/>
              <a:t>Хууль дээдлэх зарчим </a:t>
            </a:r>
          </a:p>
          <a:p>
            <a:r>
              <a:rPr lang="mn-MN" sz="2400" i="1" dirty="0" smtClean="0"/>
              <a:t>Тэгш байдлын зарчим</a:t>
            </a:r>
          </a:p>
          <a:p>
            <a:r>
              <a:rPr lang="mn-MN" sz="2400" i="1" dirty="0" smtClean="0"/>
              <a:t>Хариуцлага хүлээх зарчим</a:t>
            </a:r>
          </a:p>
          <a:p>
            <a:r>
              <a:rPr lang="mn-MN" sz="2400" i="1" dirty="0" smtClean="0"/>
              <a:t>Олон нийтэд үйлчлэх зарчим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487888"/>
          </a:xfrm>
        </p:spPr>
        <p:txBody>
          <a:bodyPr/>
          <a:lstStyle/>
          <a:p>
            <a:pPr>
              <a:buNone/>
            </a:pPr>
            <a:r>
              <a:rPr lang="mn-MN" dirty="0" smtClean="0"/>
              <a:t>			</a:t>
            </a:r>
            <a:r>
              <a:rPr lang="mn-MN" sz="2800" b="1" dirty="0" smtClean="0"/>
              <a:t>Ёс зүйн эрхэмлэн дээдлэх зүйлс</a:t>
            </a:r>
            <a:endParaRPr lang="mn-MN" b="1" dirty="0" smtClean="0"/>
          </a:p>
          <a:p>
            <a:pPr>
              <a:buNone/>
            </a:pPr>
            <a:r>
              <a:rPr lang="mn-MN" dirty="0" smtClean="0"/>
              <a:t>	Төрийн албан хаагч нь төрийн бодлого, байгууллагын зорилт, чиг үүргийг хэрэгжүүлж, төрийн үйлчилгээг үзүүлэхдээ дор дурдсан ёс зүйн эрхэмлэн дээдлэх зүйлсийг удирдлага болгоно.</a:t>
            </a:r>
          </a:p>
          <a:p>
            <a:pPr>
              <a:buFont typeface="Wingdings" pitchFamily="2" charset="2"/>
              <a:buChar char="v"/>
            </a:pPr>
            <a:r>
              <a:rPr lang="mn-MN" b="1" i="1" dirty="0" smtClean="0"/>
              <a:t>Шударга ёсны зарчмын хүрээнд: </a:t>
            </a:r>
          </a:p>
          <a:p>
            <a:pPr>
              <a:buNone/>
            </a:pPr>
            <a:r>
              <a:rPr lang="mn-MN" dirty="0" smtClean="0"/>
              <a:t>	Хүлээсэн үүрэгтээ үнэнч байж, нийтийн ашиг сонирхолд захирагдан ашиг сонирхлын зөрчилд автахгүй байх, хууль бус явдалтай эвлэршгүй</a:t>
            </a:r>
          </a:p>
          <a:p>
            <a:pPr>
              <a:buNone/>
            </a:pPr>
            <a:r>
              <a:rPr lang="mn-MN" dirty="0" smtClean="0"/>
              <a:t>	 байж, бусдыг манлайлах.</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764704"/>
            <a:ext cx="8229600" cy="5559896"/>
          </a:xfrm>
        </p:spPr>
        <p:txBody>
          <a:bodyPr>
            <a:normAutofit lnSpcReduction="10000"/>
          </a:bodyPr>
          <a:lstStyle/>
          <a:p>
            <a:pPr>
              <a:buFont typeface="Wingdings" pitchFamily="2" charset="2"/>
              <a:buChar char="v"/>
            </a:pPr>
            <a:r>
              <a:rPr lang="mn-MN" b="1" i="1" dirty="0" smtClean="0"/>
              <a:t>Хууль дээдлэх зарчмын хүрээнд:</a:t>
            </a:r>
          </a:p>
          <a:p>
            <a:pPr>
              <a:buNone/>
            </a:pPr>
            <a:r>
              <a:rPr lang="mn-MN" dirty="0" smtClean="0"/>
              <a:t>	Төрийн бодлого, шийдвэрийг боловсруулах зэрэг төрийн албаны бүхий л үйл ажиллгаанд Үндсэн хууль , бусад хуулийг дээдлэн сахих.</a:t>
            </a:r>
          </a:p>
          <a:p>
            <a:pPr>
              <a:buFont typeface="Wingdings" pitchFamily="2" charset="2"/>
              <a:buChar char="v"/>
            </a:pPr>
            <a:r>
              <a:rPr lang="mn-MN" b="1" i="1" dirty="0" smtClean="0"/>
              <a:t>Тэгш байдлын зарчмын хүрээнд:</a:t>
            </a:r>
          </a:p>
          <a:p>
            <a:pPr>
              <a:buNone/>
            </a:pPr>
            <a:r>
              <a:rPr lang="mn-MN" dirty="0" smtClean="0"/>
              <a:t>	Бусад төрийн албан хаагч болон үйлчлүүлэгч, иргэн бүртэй адил тэгш, алагчлалгүй харьцан байгууллагын хөгжилд өөрийн хувь нэмрийг оруулах.</a:t>
            </a:r>
          </a:p>
          <a:p>
            <a:pPr>
              <a:buFont typeface="Wingdings" pitchFamily="2" charset="2"/>
              <a:buChar char="v"/>
            </a:pPr>
            <a:r>
              <a:rPr lang="mn-MN" b="1" i="1" dirty="0" smtClean="0"/>
              <a:t>Хариуцлага хүлээх зарчмын хүрээнд:</a:t>
            </a:r>
          </a:p>
          <a:p>
            <a:pPr>
              <a:buNone/>
            </a:pPr>
            <a:r>
              <a:rPr lang="mn-MN" i="1" dirty="0" smtClean="0"/>
              <a:t>	</a:t>
            </a:r>
            <a:r>
              <a:rPr lang="mn-MN" dirty="0" smtClean="0"/>
              <a:t>Албан үүргээ гүйцэтгэхэд шаардлагатай өөрийн мэдлэг чадварыг байнга дээшлүүлж, хийсэн ажлынхаа гүйцэтгэл, үр дүнгийн төлөө бүрэн хариуцлага хүлээх.</a:t>
            </a:r>
            <a:endParaRPr lang="en-US"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631904"/>
          </a:xfrm>
        </p:spPr>
        <p:txBody>
          <a:bodyPr/>
          <a:lstStyle/>
          <a:p>
            <a:pPr>
              <a:buFont typeface="Wingdings" pitchFamily="2" charset="2"/>
              <a:buChar char="v"/>
            </a:pPr>
            <a:r>
              <a:rPr lang="mn-MN" b="1" i="1" dirty="0" smtClean="0"/>
              <a:t>Олон нийтэд үйлчлэх зарчмын хүрээнд: </a:t>
            </a:r>
          </a:p>
          <a:p>
            <a:pPr>
              <a:buNone/>
            </a:pPr>
            <a:r>
              <a:rPr lang="mn-MN" dirty="0" smtClean="0"/>
              <a:t>	Төрийн үйлчилгээг олон нийтэд чанартай, хүртээмжэй, шуурхай, соёлтой хүргэж, тэдний итгэлийг хүлээж ажиллах.</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764704"/>
            <a:ext cx="8229600" cy="5631904"/>
          </a:xfrm>
        </p:spPr>
        <p:txBody>
          <a:bodyPr/>
          <a:lstStyle/>
          <a:p>
            <a:pPr>
              <a:buNone/>
            </a:pPr>
            <a:r>
              <a:rPr lang="mn-MN" b="1" dirty="0" smtClean="0"/>
              <a:t>	</a:t>
            </a:r>
            <a:r>
              <a:rPr lang="mn-MN" sz="2400" b="1" i="1" dirty="0" smtClean="0"/>
              <a:t>МОНГОЛ </a:t>
            </a:r>
            <a:r>
              <a:rPr lang="mn-MN" sz="2400" b="1" i="1" dirty="0" smtClean="0"/>
              <a:t>УЛСЫН ТӨРИЙН АЛБАН ХААГЧИЙН ЭРХЭМЛЭХ ЕСӨН </a:t>
            </a:r>
            <a:r>
              <a:rPr lang="mn-MN" sz="2400" b="1" i="1" dirty="0" smtClean="0"/>
              <a:t>ЗҮЙЛ:</a:t>
            </a:r>
            <a:endParaRPr lang="mn-MN" b="1" i="1" dirty="0" smtClean="0"/>
          </a:p>
          <a:p>
            <a:r>
              <a:rPr lang="mn-MN" dirty="0" smtClean="0"/>
              <a:t>“Төрийн албаны шинэтгэл: сорилт, боломж” Үндэсний анхдугаар чуулганаас эх орондоо ардчилсан, сайн засаглалыг төлөвшүүлэн бэхжүүлж, хөгжлийн таатай нөхцөлийг бүрдүүлэн, төр, иргэний итгэлцэлд тулгуурласан чанартай үйлчилгээг ард түмэндээ хүргэхийн төлөө төрийн нийт албан хаагчид дараах есөн зүйлийг дагаж мөрдөхөөр тогтов.</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703912"/>
          </a:xfrm>
        </p:spPr>
        <p:txBody>
          <a:bodyPr>
            <a:normAutofit fontScale="92500" lnSpcReduction="10000"/>
          </a:bodyPr>
          <a:lstStyle/>
          <a:p>
            <a:r>
              <a:rPr lang="mn-MN" b="1" dirty="0" smtClean="0"/>
              <a:t>Нэг. Мэдлэгийг эрхэмлэнэ</a:t>
            </a:r>
            <a:r>
              <a:rPr lang="mn-MN" dirty="0" smtClean="0"/>
              <a:t> </a:t>
            </a:r>
            <a:br>
              <a:rPr lang="mn-MN" dirty="0" smtClean="0"/>
            </a:br>
            <a:r>
              <a:rPr lang="mn-MN" dirty="0" smtClean="0"/>
              <a:t>Хариуцсан ажил үүргээ гүйцэтгэхэд хангалттай мэдлэгтэй байж, түүнийгээ цаг үеийн эрэлт шаардлагад нийцүүлэн байнга хөгжүүлж, мэргэжлийн мэдлэг, ажил хэргийн нэгдлийг нягт хангаж ажиллана.</a:t>
            </a:r>
          </a:p>
          <a:p>
            <a:r>
              <a:rPr lang="mn-MN" b="1" dirty="0" smtClean="0"/>
              <a:t>Хоёр. Чадварыг эрхэмлэнэ</a:t>
            </a:r>
            <a:r>
              <a:rPr lang="mn-MN" dirty="0" smtClean="0"/>
              <a:t/>
            </a:r>
            <a:br>
              <a:rPr lang="mn-MN" dirty="0" smtClean="0"/>
            </a:br>
            <a:r>
              <a:rPr lang="mn-MN" dirty="0" smtClean="0"/>
              <a:t>Албан тушаалын чиг үүргээ хэрэгжүүлэхэд зохистой арга барил, ур чадвар, орчин үеийн мэдээллийн технологийн ололтыг чадамгай эзэмшиж, ажил үүргээ чадварлаг, үр бүтээлтэй гүйцэтгэнэ.</a:t>
            </a:r>
          </a:p>
          <a:p>
            <a:r>
              <a:rPr lang="mn-MN" b="1" dirty="0" smtClean="0"/>
              <a:t>Гурав. Хууль ёсыг эрхэмлэнэ</a:t>
            </a:r>
            <a:r>
              <a:rPr lang="mn-MN" dirty="0" smtClean="0"/>
              <a:t/>
            </a:r>
            <a:br>
              <a:rPr lang="mn-MN" dirty="0" smtClean="0"/>
            </a:br>
            <a:r>
              <a:rPr lang="mn-MN" dirty="0" smtClean="0"/>
              <a:t>Үндсэн хууль, бусад хуулийг үйл ажиллагаандаа дээдлэн сахиж, төрийн үйлчилгээг зөвхөн тэдгээрт нийцүүлэн хараат бус, бие даасан байдлаар хүргэж хэвшинэ.</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631904"/>
          </a:xfrm>
        </p:spPr>
        <p:txBody>
          <a:bodyPr>
            <a:normAutofit fontScale="92500" lnSpcReduction="20000"/>
          </a:bodyPr>
          <a:lstStyle/>
          <a:p>
            <a:r>
              <a:rPr lang="mn-MN" b="1" dirty="0" smtClean="0"/>
              <a:t>Дөрөв. Ёс зүйг эрхэмлэнэ</a:t>
            </a:r>
            <a:r>
              <a:rPr lang="mn-MN" dirty="0" smtClean="0"/>
              <a:t/>
            </a:r>
            <a:br>
              <a:rPr lang="mn-MN" dirty="0" smtClean="0"/>
            </a:br>
            <a:r>
              <a:rPr lang="mn-MN" dirty="0" smtClean="0"/>
              <a:t>Төрийн албан хаагчийн ёс зүйн дүрмийг зөвшөөрсний үндсэн дээр төрийн албаны соёл, ёс зүйн үнэт зүйл, зарчим, хэм хэмжээ, шаардлагуудыг сахин биелүүлж, ёс зүйн аливаа зөрчилгүйгээр ажиллана.</a:t>
            </a:r>
          </a:p>
          <a:p>
            <a:r>
              <a:rPr lang="mn-MN" b="1" dirty="0" smtClean="0"/>
              <a:t>Тав. Шударга ёсыг эрхэмлэнэ</a:t>
            </a:r>
            <a:r>
              <a:rPr lang="mn-MN" dirty="0" smtClean="0"/>
              <a:t/>
            </a:r>
            <a:br>
              <a:rPr lang="mn-MN" dirty="0" smtClean="0"/>
            </a:br>
            <a:r>
              <a:rPr lang="mn-MN" dirty="0" smtClean="0"/>
              <a:t>Албаны үйл ажиллагаа явуулах, үйлчилгээ үзүүлэх, шийдвэр гаргахдаа аливаа хэлбэрээр ялгаварлахгүй, тал тохой татахгүй, ямарваа хөндлөнгийн нөлөөлөлд орохгүй, ашиг сонирхлын зөрчилд автахгүйгээр зөвхөн нийтийн ашиг сонирхолд нийцүүлж, чин шударгаар ажиллана.</a:t>
            </a:r>
          </a:p>
          <a:p>
            <a:r>
              <a:rPr lang="mn-MN" b="1" dirty="0" smtClean="0"/>
              <a:t>Зургаа. Соёлтой харилцааг эрхэмлэнэ</a:t>
            </a:r>
            <a:r>
              <a:rPr lang="mn-MN" dirty="0" smtClean="0"/>
              <a:t/>
            </a:r>
            <a:br>
              <a:rPr lang="mn-MN" dirty="0" smtClean="0"/>
            </a:br>
            <a:r>
              <a:rPr lang="mn-MN" dirty="0" smtClean="0"/>
              <a:t>Иргэдэд байнга хүндэтгэлтэй хандаж, тэдний итгэлийг олох хэмжээнд харилцааны соёлыг эзэмшин, үйл ажиллагаа, үйлчилгээгээ эелдэг, уриалгахан, ил тод байлгаж, олон нийтийн санаа бодлыг байнга авч, тэдний эрэлт хэрэгцээнд нийцүүлж ажиллана.</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6048672"/>
          </a:xfrm>
        </p:spPr>
        <p:txBody>
          <a:bodyPr>
            <a:normAutofit fontScale="85000" lnSpcReduction="10000"/>
          </a:bodyPr>
          <a:lstStyle/>
          <a:p>
            <a:r>
              <a:rPr lang="mn-MN" b="1" dirty="0" smtClean="0"/>
              <a:t>Долоо. Үнэнч байдлыг эрхэмлэнэ</a:t>
            </a:r>
            <a:r>
              <a:rPr lang="mn-MN" dirty="0" smtClean="0"/>
              <a:t/>
            </a:r>
            <a:br>
              <a:rPr lang="mn-MN" dirty="0" smtClean="0"/>
            </a:br>
            <a:r>
              <a:rPr lang="mn-MN" dirty="0" smtClean="0"/>
              <a:t>Төрийн албандаа ямагт чин сэтгэлээс өөриймсөг хандаж, албан үүргээ аль болох үр бүтээлтэй, илүү чанартай гүйцэтгэх талаар санаачилга, идэвх зүтгэл гарган, иргэдэд төрийн үйлчилгээг бүрэн дүүрэн үзүүлэх талаар боломжтой бүх нөөц бололцоог дүүрэн ашиглаж ажиллана.</a:t>
            </a:r>
          </a:p>
          <a:p>
            <a:r>
              <a:rPr lang="mn-MN" b="1" dirty="0" smtClean="0"/>
              <a:t>Найм. Шуурхай байдлыг эрхэмлэнэ</a:t>
            </a:r>
            <a:r>
              <a:rPr lang="mn-MN" dirty="0" smtClean="0"/>
              <a:t/>
            </a:r>
            <a:br>
              <a:rPr lang="mn-MN" dirty="0" smtClean="0"/>
            </a:br>
            <a:r>
              <a:rPr lang="mn-MN" dirty="0" smtClean="0"/>
              <a:t>Албаны үйл ажиллагааг явуулахдаа бусдад элдэв чирэгдэл учруулахгүй байж, ялангуяа иргэдийн өргөдөл, гомдол, санал, хүсэлтэд нэн анхааралтай хандаж, боломжит хамгийн бага хугацаанд шийдвэрлэн хариу өгөх хэмжээнд ажлаа зохион байгуулна.</a:t>
            </a:r>
          </a:p>
          <a:p>
            <a:r>
              <a:rPr lang="mn-MN" b="1" dirty="0" smtClean="0"/>
              <a:t>Ес. Хариуцлага, ил тод байдлыг эрхэмлэнэ</a:t>
            </a:r>
            <a:r>
              <a:rPr lang="mn-MN" dirty="0" smtClean="0"/>
              <a:t/>
            </a:r>
            <a:br>
              <a:rPr lang="mn-MN" dirty="0" smtClean="0"/>
            </a:br>
            <a:r>
              <a:rPr lang="mn-MN" dirty="0" smtClean="0"/>
              <a:t>Албаны ажил хэргийг явуулахдаа өөрөөсөө зайлуулах, хариуцлагаас зайлсхийх зэргээр амиа аргацаах зохисгүй байдал гаргахгүй байж, хууль тогтоомжийн хүрээнд мэдээллийн ил тод, нээлттэй байх зарчмыг баримтлан, ажилдаа эзэн болж, шийдэмгий зоримог ажиллан, түүнийхээ гүйцэтгэлийн үр дүнг биечлэн хариуцна.</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2348880"/>
            <a:ext cx="7258000" cy="648072"/>
          </a:xfrm>
        </p:spPr>
        <p:txBody>
          <a:bodyPr anchor="ctr">
            <a:normAutofit/>
          </a:bodyPr>
          <a:lstStyle/>
          <a:p>
            <a:pPr algn="ctr">
              <a:buNone/>
            </a:pPr>
            <a:r>
              <a:rPr lang="mn-MN" sz="3200" b="1" dirty="0" smtClean="0"/>
              <a:t>Анхаарал тавьсанд баярлалаа.</a:t>
            </a:r>
            <a:endParaRPr lang="en-US" sz="32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474</TotalTime>
  <Words>116</Words>
  <Application>Microsoft Office PowerPoint</Application>
  <PresentationFormat>On-screen Show (4:3)</PresentationFormat>
  <Paragraphs>42</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Chantsal</dc:creator>
  <cp:lastModifiedBy>Chantsal</cp:lastModifiedBy>
  <cp:revision>55</cp:revision>
  <dcterms:created xsi:type="dcterms:W3CDTF">2015-03-15T05:02:04Z</dcterms:created>
  <dcterms:modified xsi:type="dcterms:W3CDTF">2015-03-20T02:39:07Z</dcterms:modified>
</cp:coreProperties>
</file>